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0" r:id="rId9"/>
    <p:sldId id="261" r:id="rId10"/>
    <p:sldId id="266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25D22-71DE-4BA5-AF4B-EB997977957C}">
          <p14:sldIdLst>
            <p14:sldId id="256"/>
            <p14:sldId id="263"/>
            <p14:sldId id="264"/>
            <p14:sldId id="257"/>
            <p14:sldId id="258"/>
            <p14:sldId id="259"/>
            <p14:sldId id="265"/>
            <p14:sldId id="260"/>
            <p14:sldId id="261"/>
            <p14:sldId id="266"/>
            <p14:sldId id="262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8-16T11:17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DE9FBA-375A-413C-9318-651A83499F50}" emma:medium="tactile" emma:mode="ink">
          <msink:context xmlns:msink="http://schemas.microsoft.com/ink/2010/main" type="writingRegion" rotatedBoundingBox="8538,9430 14952,9131 15013,10435 8599,10734"/>
        </emma:interpretation>
      </emma:emma>
    </inkml:annotationXML>
    <inkml:traceGroup>
      <inkml:annotationXML>
        <emma:emma xmlns:emma="http://www.w3.org/2003/04/emma" version="1.0">
          <emma:interpretation id="{58584F30-6081-46AF-BEA9-CE015DB425D6}" emma:medium="tactile" emma:mode="ink">
            <msink:context xmlns:msink="http://schemas.microsoft.com/ink/2010/main" type="paragraph" rotatedBoundingBox="8538,9430 14952,9131 15013,10435 8599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26915D-91FB-44A7-8610-5CA087FD4650}" emma:medium="tactile" emma:mode="ink">
              <msink:context xmlns:msink="http://schemas.microsoft.com/ink/2010/main" type="line" rotatedBoundingBox="8538,9430 14952,9131 15013,10435 8599,10734"/>
            </emma:interpretation>
          </emma:emma>
        </inkml:annotationXML>
        <inkml:traceGroup>
          <inkml:annotationXML>
            <emma:emma xmlns:emma="http://www.w3.org/2003/04/emma" version="1.0">
              <emma:interpretation id="{5F29CC24-4E4C-49C9-8CC4-2C2A7517C4F3}" emma:medium="tactile" emma:mode="ink">
                <msink:context xmlns:msink="http://schemas.microsoft.com/ink/2010/main" type="inkWord" rotatedBoundingBox="8538,9430 13173,9214 13234,10518 8599,10734"/>
              </emma:interpretation>
              <emma:one-of disjunction-type="recognition" id="oneOf0">
                <emma:interpretation id="interp0" emma:lang="en-US" emma:confidence="1">
                  <emma:literal>Lecture</emma:literal>
                </emma:interpretation>
                <emma:interpretation id="interp1" emma:lang="en-US" emma:confidence="0">
                  <emma:literal>lecture</emma:literal>
                </emma:interpretation>
                <emma:interpretation id="interp2" emma:lang="en-US" emma:confidence="0">
                  <emma:literal>Retune</emma:literal>
                </emma:interpretation>
                <emma:interpretation id="interp3" emma:lang="en-US" emma:confidence="0">
                  <emma:literal>Detune</emma:literal>
                </emma:interpretation>
                <emma:interpretation id="interp4" emma:lang="en-US" emma:confidence="0">
                  <emma:literal>retune</emma:literal>
                </emma:interpretation>
              </emma:one-of>
            </emma:emma>
          </inkml:annotationXML>
          <inkml:trace contextRef="#ctx0" brushRef="#br0">79 31 9159,'5'-20'4515,"-5"20"-129,3-16-129,-3 16-129,0 0-2451,0 0-516,0 0-387,0 0-129,0 0-129,-5 25-258,0-5 129,3 12 0,-3 0-258,3 16 259,-5 3-388,3 6 0,-3 2 0,0 3 0,2-1 0,-2 1 0,-1-7 0,3-5 0,0-7 0,1-6 0,2-7 0,2-9 0,0-3 0,0-18 0,0 22 0,0-22 0,0 0 0,9 17 0,-9-17 0,18 11 0,-18-11 0,32 9 0,-9-7 0,6-2 0,4 2 0,8-2 0,4 0 0,5 0 0,-1 0 0,1 0 0,0 0 0,-4 0 0,-3 0 0,-6 0 0,-5 0 0,-7 0 0,-5 1 0,-4-1 0,-16 0 0,16 0 0,-16 0 0,0 0-2452,0 0-2192,0 0-387,2-10 129,-2 10-387</inkml:trace>
          <inkml:trace contextRef="#ctx0" brushRef="#br0" timeOffset="620.0355">883 568 15222,'23'-13'4644,"3"8"-387,-26 5 129,18-7-3354,7 7-129,-7 0-387,9 0-129,-3 0-129,3 0 0,-2 0 0,0 0 0,-2-5-129,-2-1 0,-5-4 1,0 1-130,-16 9 0,18-29 0,-14 13 0,-2 0 0,-2-1 0,0 17 0,-25-27 0,2 16 0,-2 6 0,-4 3 0,-1 2 0,-4 4 0,2 10 0,-2 4 0,2 5 0,4 2 0,1 3 0,2 2 0,4-1 0,7 1 0,7-1 0,7-1 0,1-1 0,15-4 0,7 0 0,9-5 0,4-1 0,3-8-259,7 2-257,-1-11-387,14 5-774,-15-10-1290,9-6-1677,1-3 258,-1-7-387,1-1 129</inkml:trace>
          <inkml:trace contextRef="#ctx0" brushRef="#br0" timeOffset="877.0501">1626 552 13287,'13'-41'4644,"-17"25"-387,-14 5 258,-16-5-2193,17 16-774,-19-1-645,13 1-258,-7 7-258,7 7-128,-2 4-259,5 3 0,4 4 0,5 2 0,6 3 0,5 0 0,5 0 0,13-3 0,7-2 0,7-7 0,11-2-388,0-11-257,13 8-774,-13-13-2193,12-6-1032,-3-5 258,-1-5-516,1-1 129</inkml:trace>
          <inkml:trace contextRef="#ctx0" brushRef="#br0" timeOffset="1427.0817">1937 353 11739,'9'-13'4386,"13"13"-258,3 0-129,8 0-774,8 0-2838,5 7-1161,6-1-2967,-2-6 0,9 0-645,-8-4 258</inkml:trace>
          <inkml:trace contextRef="#ctx0" brushRef="#br0" timeOffset="1204.0689">2348-346 18705,'-14'-16'4902,"-7"-6"-258,21 22-128,0 0-4516,-18 7 0,16 24 0,-5 6 0,2 18 0,-2 14 0,-1 13 0,1 7 0,2 2 0,3 0 0,2-6 0,0-7 0,0-14 0,4-7 0,-1-14 0,8-2 0,-11-22 0,14 1-4516,-14-20-257,0 20 0,0-20-387</inkml:trace>
          <inkml:trace contextRef="#ctx0" brushRef="#br0" timeOffset="2288.1309">2688 242 17544,'20'-3'4386,"-20"3"387,12 23-387,-5 5-3741,-7-1 0,6 12-257,-5 0-388,3 4 0,-1 2 0,1-5 0,3 0 0,2-7 0,3-2 0,4-6 0,2-6 0,0-6 0,3-8 0,1-5 0,1-2 0,2-14 0,0-5 0,-2-6 0,0-7 0,-2 0 0,-1-3 0,-2 3 0,-6 4 0,-1 5 0,-6 6 0,-5 19 0,9-18 0,-9 18-130,0 0 130,18 23 0,-8-2-129,3 4 129,1 0 129,6 4-129,-3-3 130,5-1-130,-4-5 0,3-2 0,0-8 0,2-1 0,-1-9 0,1 0 0,-2-5 0,-1-9 0,-2-8 0,-1-5 0,-4-3 0,-6-5 0,-5-1 0,-2-3 0,-4 3 0,-8 4 0,-1 7 0,-1 2 0,2 7 0,12 16-259,-24-10 130,24 10-129,0 0 0,0 0 129,-8 14 0,8-14 0,0 0 129,16 19 129,-16-19 0,32 9 129,-13-9 0,8 0 0,-1 0 1,3 0-259,-2-3 0,1 3 0,-3 0 0,0 0 0,-4 5 0,1 8 0,-5 1 0,1 7 0,-2 0 0,-2 6 0,1 2 0,-5-3 0,5 10 0,-15-15-1936,7 8-2579,0-6-258,5 0 0,1-7-258</inkml:trace>
          <inkml:trace contextRef="#ctx0" brushRef="#br0" timeOffset="2691.154">4212 527 18447,'24'-20'4644,"-24"20"0,28-10-258,-3 8-3740,-9-10-646,11 3 0,-6-6 0,0 3 0,-5-4 0,-16 16 0,22-27 0,-22 27 0,0-23 0,0 23 0,-34-9 0,5 9 0,-1 4 0,-7 6 0,-1 8 0,-1 5 0,2 8 0,7 1 0,7 3 0,10 4 0,13-1 0,6 1 0,15-2 0,16-1 0,8-6 0,8-3 0,4-4 0,2-9 0,-1-1 0,-11-15-646,2 2-3998,-6-11-258,-4-1 0,-3-6-129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8.8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57 12513,'20'-43'4644,"-20"43"-258,5-16 129,-5 16-3096,5 9-387,1 9-774,-5-1 129,5 12-258,-3 1-129,3 4-387,4 14-1032,-4-14-2838,-1-2-516,-5-9 129,0-7-387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9.0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58 14190,'11'-56'4644,"-7"40"-774,-4 16-516,0 0-5289,0 0-2193,0 0 0,-6 13-645,6 5-258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9.5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0 178 12126,'91'7'4773,"-43"-7"-516,-2 0 258,8 0-3354,-17-5-387,11-2-258,-12-9 0,-1 4 0,-6-8-258,-8 2 129,-5-1-387,-7-1 129,-4 2-258,-5 2 129,0 16-258,-18-26 0,2 22-258,-7 0 129,2 4 129,-7 6-129,-1 8 129,-3 4-129,5 7 258,-3 0-129,7 1 129,2 5 0,6-3 129,8 2-129,7-1 258,2-1-129,12 2 129,9-1 0,6 1-129,5-1 0,1 1-258,4-7-129,8 7-387,-8-21-1161,11 2-2193,3-6-387,4-5 0,9-7-387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9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507 55 10707,'-16'-38'4515,"-5"26"129,-2 7-516,-1 6-2064,-9 1-1290,8 7-516,-5 2 0,1 5-387,4 3 0,0-3-258,11 6 129,14-22-258,-12 34 258,12-34-129,16 28 129,9-17 0,10 3 258,8 2 0,7-2 129,3 4 0,-1 0-129,-1 1 258,-8-1-129,-4 5 129,-14-5 129,-4 3 0,-17-3 129,-1 5 129,-12-9 0,-5 10 0,-20-14 0,-1 6 0,-17-9-129,1 2 0,-10-7-258,1-2-129,-1 0-258,-1-3-129,10 1-516,-5-18-1806,17 15-2193,0-6-129,8 2-387,2-3-129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9:07.29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093341-8261-484C-AA4D-8BAE69B7F787}" emma:medium="tactile" emma:mode="ink">
          <msink:context xmlns:msink="http://schemas.microsoft.com/ink/2010/main" type="writingRegion" rotatedBoundingBox="1458,817 17855,454 18116,12238 1718,12601"/>
        </emma:interpretation>
      </emma:emma>
    </inkml:annotationXML>
    <inkml:traceGroup>
      <inkml:annotationXML>
        <emma:emma xmlns:emma="http://www.w3.org/2003/04/emma" version="1.0">
          <emma:interpretation id="{AA1297B9-A91B-4533-84B5-AA4F6A993433}" emma:medium="tactile" emma:mode="ink">
            <msink:context xmlns:msink="http://schemas.microsoft.com/ink/2010/main" type="paragraph" rotatedBoundingBox="1461,519 17058,493 17061,2603 1464,2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CF9A04-AB90-4D43-85C7-3680FB650E15}" emma:medium="tactile" emma:mode="ink">
              <msink:context xmlns:msink="http://schemas.microsoft.com/ink/2010/main" type="line" rotatedBoundingBox="1461,519 17058,493 17061,2603 1464,2629"/>
            </emma:interpretation>
          </emma:emma>
        </inkml:annotationXML>
        <inkml:traceGroup>
          <inkml:annotationXML>
            <emma:emma xmlns:emma="http://www.w3.org/2003/04/emma" version="1.0">
              <emma:interpretation id="{45FC0AB3-A068-4887-8D19-C36E45BAE173}" emma:medium="tactile" emma:mode="ink">
                <msink:context xmlns:msink="http://schemas.microsoft.com/ink/2010/main" type="inkWord" rotatedBoundingBox="1461,864 6353,855 6355,2090 1463,2098"/>
              </emma:interpretation>
              <emma:one-of disjunction-type="recognition" id="oneOf0">
                <emma:interpretation id="interp0" emma:lang="en-US" emma:confidence="0">
                  <emma:literal>The</emma:literal>
                </emma:interpretation>
                <emma:interpretation id="interp1" emma:lang="en-US" emma:confidence="0">
                  <emma:literal>TTL-</emma:literal>
                </emma:interpretation>
                <emma:interpretation id="interp2" emma:lang="en-US" emma:confidence="0">
                  <emma:literal>TTL</emma:literal>
                </emma:interpretation>
                <emma:interpretation id="interp3" emma:lang="en-US" emma:confidence="0">
                  <emma:literal>That</emma:literal>
                </emma:interpretation>
                <emma:interpretation id="interp4" emma:lang="en-US" emma:confidence="0">
                  <emma:literal>TTL.</emma:literal>
                </emma:interpretation>
              </emma:one-of>
            </emma:emma>
          </inkml:annotationXML>
          <inkml:trace contextRef="#ctx0" brushRef="#br0">-8 125 6192,'0'0'4515,"5"-21"-129,-5 21 0,45 0-2709,-28-2-258,28 2 0,-8-4-129,27 4-387,-5-5-258,18 3-129,-3-7-129,12 6-129,-1-8 0,6 2 0,-4 0-129,-2 2 0,-5-4 0,-5 3 0,-7 0-129,-11 1 0,-11 4 0,-14-3-258,-6 6-129,-26 0-387,20 0-1419,-20 0-2451,-20 9 0,-3 0-258,-5 0-516</inkml:trace>
          <inkml:trace contextRef="#ctx0" brushRef="#br0" timeOffset="400.0228">695 221 10320,'17'-7'4902,"-17"7"-258,9 11 129,-9-11-3225,4 44-645,-4-17 258,3 17-387,-3 2 0,4 13-516,-4 5 258,3 6-387,-3 2 258,4 5-258,1-2-129,2-4 0,1-5 0,0-9 129,3-8-258,0-9 129,1-10-129,-5-14 0,-7-16-129,13 16-258,-13-16-516,0 0-2580,9-13-1290,-8-4 0,-1-3-387,6 0-258</inkml:trace>
          <inkml:trace contextRef="#ctx0" brushRef="#br0" timeOffset="725.0414">1305 257 11094,'57'-24'4773,"-18"14"0,9 1-258,19 9-2967,-10-14-516,20 8-258,-6-6-258,5 5-258,-6 0 0,-4 1-258,-10 3 0,-11-4-516,-1 8-1161,-20-1-3096,-8 0 129,-16 0-387,0 0 0</inkml:trace>
          <inkml:trace contextRef="#ctx0" brushRef="#br0" timeOffset="1000.0572">1863 205 12126,'-12'21'5031,"6"6"-516,5-2 258,-8 3-3612,9 20-387,-6 2 129,6 20-387,-3 4 0,3 10-258,0 1 0,9 2-129,1-5-129,5-5 0,1-8 0,1-8 0,3-15-129,-6-9-129,6-5-387,-20-32-1032,26 22-2967,-26-22-129,24 3-387,-24-3-258</inkml:trace>
          <inkml:trace contextRef="#ctx0" brushRef="#br0" timeOffset="1496.0855">2580 212 12900,'0'0'5160,"0"0"-645,5 23 258,-5 9-3741,4 18-258,-2 2-129,5 15-129,-4 4-129,6 9-129,-2 0 0,0 1-129,1-10-129,1-6 129,-2-9-129,2-12 0,-1-8 0,1-15 0,-9-21 129,20 18 0,-20-18-129,35 0 129,-4-9 0,6-7 129,9-4-129,13-1 0,7-4 0,10 2-129,4 0 130,9 7-130,0 3 0,-2 8 0,-3 0 0,-6 3 0,-8 2 0,-12 0 0,-8 0 0,-14 0 0,-13 0 0,-23 0 0,21-4 0,-21 4-388,0-16-515,-23-3-3096,7 12-1161,-7-4 129,0 6-387,-9-2-645</inkml:trace>
          <inkml:trace contextRef="#ctx0" brushRef="#br0" timeOffset="2456.1404">4042 479 11868,'0'0'4773,"13"-5"-387,-13 5 129,19-2-3354,13 5-387,-3-3 0,19 11 0,2-9-258,15 5 0,1-5-129,11 5-129,-3-5 0,1 1 0,-6-1-129,-6 0 0,-12-2 0,-8 1-129,-13-1 0,-8 0-258,-6 0-387,-16 0-2967,0 0-1419,0 0 258,0 0-645,0-10-387</inkml:trace>
        </inkml:traceGroup>
        <inkml:traceGroup>
          <inkml:annotationXML>
            <emma:emma xmlns:emma="http://www.w3.org/2003/04/emma" version="1.0">
              <emma:interpretation id="{7BE9ADEA-DC90-4BB0-863A-2A8119037A8D}" emma:medium="tactile" emma:mode="ink">
                <msink:context xmlns:msink="http://schemas.microsoft.com/ink/2010/main" type="inkWord" rotatedBoundingBox="7155,797 12079,789 12082,2611 7158,2620"/>
              </emma:interpretation>
              <emma:one-of disjunction-type="recognition" id="oneOf1">
                <emma:interpretation id="interp5" emma:lang="en-US" emma:confidence="0.5">
                  <emma:literal>voltage</emma:literal>
                </emma:interpretation>
                <emma:interpretation id="interp6" emma:lang="en-US" emma:confidence="0">
                  <emma:literal>Voltage</emma:literal>
                </emma:interpretation>
                <emma:interpretation id="interp7" emma:lang="en-US" emma:confidence="0">
                  <emma:literal>Voltages</emma:literal>
                </emma:interpretation>
                <emma:interpretation id="interp8" emma:lang="en-US" emma:confidence="0">
                  <emma:literal>voltages</emma:literal>
                </emma:interpretation>
                <emma:interpretation id="interp9" emma:lang="en-US" emma:confidence="0">
                  <emma:literal>rootage</emma:literal>
                </emma:interpretation>
              </emma:one-of>
            </emma:emma>
          </inkml:annotationXML>
          <inkml:trace contextRef="#ctx0" brushRef="#br0" timeOffset="3164.1809">5686 15 10836,'0'-18'4386,"0"18"258,19 0-258,-6 23-2709,-6 0-774,14 22-129,-7-5-129,13 19-129,-5 2 0,2 6-258,0 6 0,-3-2-258,-2 2 129,-3-5-129,-1-2 129,-3-9-258,-1-9 129,-4-11 129,-2-14 0,-5-23 129,0 0 0,16 0-129,-10-27 258,6-15-129,1-15 0,4-11 0,3-10-129,-1-7 0,1-4 0,-2 7 0,-2 7-129,-6 9 0,-2 13-129,-3 10 0,-3 18-129,-2 4-387,0 21-387,-2-16-1548,2 16-2322,-4 16 0,4 11-387,-5 1-129</inkml:trace>
          <inkml:trace contextRef="#ctx0" brushRef="#br0" timeOffset="3644.2084">6456 476 9804,'14'-37'4773,"-14"37"-129,0-25-258,0 25-1548,-14-9-2193,-6 9-258,20 0-258,-32 19 129,16 1-258,4 3-129,1 7 129,6 6 0,3 1-129,2 4 0,2 0 129,7 2-129,5-1 129,0-2 0,4-5 129,-2-8 0,5-4 0,-1-11 258,5-3-129,-4-9 258,8-10 0,-10-15 0,8-2 0,-6-14 0,4 0-129,-11-9 0,-3 2-129,-7-1 0,-4-1-129,-7 5-129,-13 3-129,-1 10-516,-15 0-645,13 17-3354,-16 6-516,3 9 0,-1 9-258</inkml:trace>
          <inkml:trace contextRef="#ctx0" brushRef="#br0" timeOffset="4296.2457">7151-33 9030,'0'0'4257,"0"0"0,0 0-129,0 0-2193,13 43-774,-11-11-387,10 18-129,-6-2 0,6 16-129,-3 0-129,5 7-129,-1-2 0,-1 1-258,-1-3 258,1-6-387,-3-3 258,0-9-129,-4-5 0,1-10-129,-1-4-258,-5-30-129,3 34-903,-3-34-2967,0 0 0,-8 7-387,8-7 0</inkml:trace>
          <inkml:trace contextRef="#ctx0" brushRef="#br0" timeOffset="4893.2798">7641 462 11739,'26'-11'4644,"-8"9"-387,5 0 129,-3-5-3225,24 7-387,1 0-129,12 0-516,1 4-387,1-4-516,14 12-903,-14-12-1419,8 2-1161,-1 3-387,-2-3-129,4 0 0</inkml:trace>
          <inkml:trace contextRef="#ctx0" brushRef="#br0" timeOffset="4635.2651">7655-26 9804,'3'-21'4644,"5"0"-258,-8 21-387,0 0-2064,0 0-774,17 16-387,-17-16-129,15 39 0,-10-13-258,11 19 129,-4 3-129,8 11-129,-4 5 129,0 5-129,-4 4 0,1 0-258,-4 0 129,-4-7-258,-1-4 129,-4-12-387,3 1-387,-6-28-1419,3 8-2580,-2-15 129,2-16-387,0 0-129</inkml:trace>
          <inkml:trace contextRef="#ctx0" brushRef="#br0" timeOffset="5903.3376">8742 375 8772,'5'-41'4644,"-17"21"-258,-8 4 0,-3-5-1548,23 21-1419,-45-6-516,24 6-387,-7 9-129,5 7-129,-2 4 129,5 3-387,0 4 129,4 3-129,0 2 129,8 0-258,0 2 258,5-2-387,3 2-129,0-6 129,7 2 0,0-8 0,7-3-129,-14-19 129,27 21 129,-27-21 129,28 0 0,-11-7 258,-5-9 0,4 2 0,-4-9 129,3 2 0,-3-6-129,2 6 0,-3-1-129,0 6 0,-11 16 0,23-19-129,-23 19 0,30 0 0,-9 16-129,6 5 129,9 9 0,6 2 0,12 6 0,8-1 0,7-1 129,8-6 0,3-14 0,3-7 0,-2-9 0,-3-14 129,-11-15-129,-8-5 129,-14-8-129,-8 1 0,-18-4 129,-8 6-129,-11 5 0,-3 6 0,-13 6-129,-8 6 0,-2 11 0,-3 5 0,3 0-129,1 14-129,0 4 129,3 5 0,6 4 0,2 1-129,5 4 0,0-1 0,8 2-129,-3-6-129,4 3 0,2-14 0,9 4 0,-11-20 0,24 5 258,-8-8 0,4-17 258,0-5 129,-1-9 258,4 1-129,-3-5 129,1 8 0,-5 0-129,2 10 0,-6 4-129,-12 16 0,24 0-129,-14 18 129,1 18-129,3 15 129,-3 11 0,7 20 129,-1 13-129,3 10 129,-2 1-129,3 6 0,-1-5 258,-3-6-129,-2-8 0,-5-13-129,-4-12 129,-3-10 0,-3-13 129,-9-11-129,-10-13-129,-4-9 129,-9-12-128,-4-3-130,-5-17 0,-2-10 0,-1-11 0,0-9 0,1-7 0,2-8 0,2-8 0,3-6 0,6 1-259,5-4-386,16 16-774,-1-7-3225,10 15-387,16 3 0,12 12-387</inkml:trace>
          <inkml:trace contextRef="#ctx0" brushRef="#br0" timeOffset="6324.3617">10070 672 12771,'68'-6'4902,"-31"1"-258,4 1 0,0-17-2838,4 17-903,-6-10-258,4 4-258,-8-10-129,-1 2 0,-7-3 0,-8 0-129,-6-4-129,-12 1 0,-1 0 0,-19 2-129,-10 6 0,-13 2-129,-8 7 0,-7 7 0,0 2 0,-2 14-129,8 10 129,3 6 0,10 7 129,15 4 0,14 3 129,9 4 129,18-2 0,19 2 0,15-7 0,14-4-129,14 0-774,0-14-3354,5-7-516,-1-9-129,-6-9-258</inkml:trace>
        </inkml:traceGroup>
        <inkml:traceGroup>
          <inkml:annotationXML>
            <emma:emma xmlns:emma="http://www.w3.org/2003/04/emma" version="1.0">
              <emma:interpretation id="{E48C0CBF-E0A0-4A45-A94C-230DF52856E5}" emma:medium="tactile" emma:mode="ink">
                <msink:context xmlns:msink="http://schemas.microsoft.com/ink/2010/main" type="inkWord" rotatedBoundingBox="13019,500 17058,493 17060,1641 13021,1648"/>
              </emma:interpretation>
              <emma:one-of disjunction-type="recognition" id="oneOf2">
                <emma:interpretation id="interp10" emma:lang="en-US" emma:confidence="1">
                  <emma:literal>Levels</emma:literal>
                </emma:interpretation>
                <emma:interpretation id="interp11" emma:lang="en-US" emma:confidence="0">
                  <emma:literal>levels</emma:literal>
                </emma:interpretation>
                <emma:interpretation id="interp12" emma:lang="en-US" emma:confidence="0">
                  <emma:literal>revels</emma:literal>
                </emma:interpretation>
                <emma:interpretation id="interp13" emma:lang="en-US" emma:confidence="0">
                  <emma:literal>Kevels</emma:literal>
                </emma:interpretation>
                <emma:interpretation id="interp14" emma:lang="en-US" emma:confidence="0">
                  <emma:literal>Revels</emma:literal>
                </emma:interpretation>
              </emma:one-of>
            </emma:emma>
          </inkml:annotationXML>
          <inkml:trace contextRef="#ctx0" brushRef="#br0" timeOffset="6939.3969">11550-88 15222,'29'-41'4773,"-29"41"-129,28 4-258,-26 21-3483,11 23-387,-6 3 0,5 17-129,-10 5 0,3 10-129,-5 3 0,0-4-258,0-8 129,-2-6-129,-5-11 0,0-9 0,5-11 0,1-10 0,-1-9 0,2-18 129,0 16-129,0-16 129,30 3-129,-1-3 130,6 0-130,13-3 0,7-1 0,8 1 0,1-3 0,0 1 0,-2 0 0,-10-6-388,-1 13-1160,-17-6-3096,-7 0-516,-27 4 258,19-16-516</inkml:trace>
          <inkml:trace contextRef="#ctx0" brushRef="#br0" timeOffset="7408.4237">12276 519 10191,'75'-9'4773,"-29"5"0,2 2-387,2-10-516,7 12-2967,-13-5-129,11 1-387,-10-7 0,-2 4 0,-10-7-129,-2 2 129,-8-6-129,-5 0 0,-6-2-258,-7 1 129,-5 1-387,-9 0 258,-7 2-258,-10 2-129,-3 5 0,-10 2 129,0 7 129,-4 0-129,6 9 129,0 5 0,3 8 0,4 1-129,10 9 258,8 1-129,10 5 129,4 1-129,14 2 129,9 0-129,7 0 258,8-4 0,0-1-129,0-6 0,1-2-258,-9-15-387,11 8-2322,-13-17-1419,-3-4 0,-6-6-387,-1-11-387</inkml:trace>
          <inkml:trace contextRef="#ctx0" brushRef="#br0" timeOffset="7708.4408">13132 380 11868,'18'2'4644,"-18"-2"-258,21 33-129,-5 3-2709,-11-15 0,18 18-645,-10-6-129,6 4-387,-3-5 0,2 0-258,-5-7 129,-1-6 0,-12-19 0,25 15 0,-25-15 0,32-25 129,-18-9-258,4-7 1,0-7-130,1-7 0,3 0 0,-10 0-646,13 21-2192,-18-5-1677,4 15-387,-8 8-129,-3 16-258</inkml:trace>
          <inkml:trace contextRef="#ctx0" brushRef="#br0" timeOffset="8091.4628">13742 487 14319,'107'0'4773,"-52"-8"-387,-9-2 258,9 3-3354,-19-13-516,5 6-129,-11-7-258,-3 3 129,-11-4-516,-6 1 258,-6 2-387,-4-3 0,-7 6-129,-13 0 129,-1 7-258,-9 2 0,-1 7 129,-4 0 129,1 11-129,-2 5 0,10 9 129,-1 1-258,7 8 258,6 2-129,9 5 258,5 0-258,3 3 258,13-1-129,8-2 0,8-4 258,1-9-129,6-4 0,1-7-258,-1-17-645,9 0-2967,-9-10-258,-2-15-387,-3-5-258</inkml:trace>
          <inkml:trace contextRef="#ctx0" brushRef="#br0" timeOffset="8376.4791">14565-351 12771,'-8'-16'4773,"-5"28"-258,6 20 129,5 25-2193,-3 4-1677,5 19 129,0 0-129,9 14-129,-2-1-128,9 3-517,-2-6 0,4-4 0,0-10 0,-1-10 0,1-7 0,-5-15-646,5 1-257,-18-45-1806,21 25-2193,0-25 129,13-9-387,3-18 0</inkml:trace>
          <inkml:trace contextRef="#ctx0" brushRef="#br0" timeOffset="8760.501">15252 214 11094,'-44'-12'4515,"19"12"-516,-2 0 129,-1 0-2580,12 16-516,-4-7-387,15 9-129,1-2-258,6 3 0,16 1 0,8 1-258,6 1 258,11 4-258,3-1 258,8 7-258,1-2 129,-2 4-129,-3-4 129,-4 4 129,-10-5-129,-8-1 258,-14-8 0,-10-1 0,-4-19-129,-30 18 129,-9-14-129,-6-4 0,-10 0-129,-7-9 0,-2 0-258,-4-5-258,9 3-129,-5-9-387,25 19-2064,-7-17-1806,18 7 129,3-1-258,25 12 0</inkml:trace>
        </inkml:traceGroup>
      </inkml:traceGroup>
    </inkml:traceGroup>
    <inkml:traceGroup>
      <inkml:annotationXML>
        <emma:emma xmlns:emma="http://www.w3.org/2003/04/emma" version="1.0">
          <emma:interpretation id="{597F9BA9-1D65-4FF1-B8EC-B64E78D12F26}" emma:medium="tactile" emma:mode="ink">
            <msink:context xmlns:msink="http://schemas.microsoft.com/ink/2010/main" type="paragraph" rotatedBoundingBox="2151,3593 16930,3018 17010,5083 2231,5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712BAF-C583-427E-909E-7BE77A73C673}" emma:medium="tactile" emma:mode="ink">
              <msink:context xmlns:msink="http://schemas.microsoft.com/ink/2010/main" type="line" rotatedBoundingBox="2151,3593 16930,3018 17010,5083 2231,5658"/>
            </emma:interpretation>
          </emma:emma>
        </inkml:annotationXML>
        <inkml:traceGroup>
          <inkml:annotationXML>
            <emma:emma xmlns:emma="http://www.w3.org/2003/04/emma" version="1.0">
              <emma:interpretation id="{6EEF4E5C-92FC-411E-9902-F6B75022E256}" emma:medium="tactile" emma:mode="ink">
                <msink:context xmlns:msink="http://schemas.microsoft.com/ink/2010/main" type="inkWord" rotatedBoundingBox="2152,3619 5652,3483 5710,4971 2210,5108"/>
              </emma:interpretation>
              <emma:one-of disjunction-type="recognition" id="oneOf3">
                <emma:interpretation id="interp15" emma:lang="en-US" emma:confidence="0">
                  <emma:literal>supply</emma:literal>
                </emma:interpretation>
                <emma:interpretation id="interp16" emma:lang="en-US" emma:confidence="0">
                  <emma:literal>Supply</emma:literal>
                </emma:interpretation>
                <emma:interpretation id="interp17" emma:lang="en-US" emma:confidence="0">
                  <emma:literal>simply</emma:literal>
                </emma:interpretation>
                <emma:interpretation id="interp18" emma:lang="en-US" emma:confidence="0">
                  <emma:literal>Sapply</emma:literal>
                </emma:interpretation>
                <emma:interpretation id="interp19" emma:lang="en-US" emma:confidence="0">
                  <emma:literal>Sappy</emma:literal>
                </emma:interpretation>
              </emma:one-of>
            </emma:emma>
          </inkml:annotationXML>
          <inkml:trace contextRef="#ctx0" brushRef="#br1" timeOffset="21625.2368">938 2829 3870,'0'0'3612,"0"0"258,-26-16-129,10 16-774,-6 0-1161,-10 0-645,13 11 0,-8-7-129,27-4-387,-30 14-258,30-14-258,-16 14 129,16-14-129,0 16 0,0-16 0,16 23 129,3-9-129,6 2 129,9 2 0,3-2 0,10 7 129,1-1-258,7 4 129,-2-1 0,2 7 0,-9-3 0,-1 6-129,-15-3 129,-3 4 0,-15-2-129,-10-1 129,-5-4 0,-19-1 0,-10-3 0,-5-3 0,-9-5 0,-2-4-129,-6-10 129,6-1 0,-5-2 0,7-7-129,1-7 129,8-2-129,3-4 0,7 2-129,4 1 0,4-1-258,19 18-258,-24-25-516,24 25-1161,0 0-2580,0 0 129,15 11-258,-15-11-129</inkml:trace>
          <inkml:trace contextRef="#ctx0" brushRef="#br1" timeOffset="22668.2965">1614 3230 11094,'-5'-34'4515,"-1"18"-129,6 16-129,-5 12-1806,5-12-1806,-3 29-258,1-10-258,2 10 129,0-1-258,3 2 129,4 1-258,1-5 129,2 1-129,1-4 0,1-5 129,-12-18-129,24 21 129,-24-21 129,21 0 0,-21 0 129,19-28 129,-8 5 0,-4-8 0,4 3 0,-4-6 0,2 7 0,-4 3-129,1 8-129,-1 0 0,-5 16 0,0 0-129,16 0 0,-16 0-129,19 17 129,-4 3-129,4-2 129,4 5 0,4 0 0,0-2 0,1-1 0,-3-6 0,0-1 129,-5-5-129,-3-8 129,-1 0 0,-16 0-129,27-30 129,-11 2-129,-2-6 129,1-9 0,2 1 129,-2 2-129,-1 1 129,-4 9-129,-2 5 0,-8 25 1,0 0-130,21 0 0,-16 16 0,8 18 0,-3 9 0,5 6 0,-1 8 0,4 6 0,-2 1 0,-2 0 0,-2-2 0,-3 0 0,-2-5 0,-3-2 0,1-3 0,-5-15-517,2-1 259,-2-17-387,0-1-129,0-18-516,0 0-258,-16-19-129,16-1-129,-11-23 129,11 6 258,-7-20 387,7 4 258,0-10 774,0-1 387,9 4 387,-9-2 258,11 12 129,-11-4 129,7 17-129,-5-4-387,14 18 0,-6 2-129,19 14-129,-3 3 0,14 6-129,-1 7 0,5 10-129,-5 3 129,0 6 0,-8-5-129,-8 6 0,-11-8 0,-10 4-129,-4-5 0,-17-4-129,-10-4-258,-13-7-129,-1 4-258,-23-9-1161,18-3-2838,-14-1 0,3-3-129,9 7-387</inkml:trace>
          <inkml:trace contextRef="#ctx0" brushRef="#br1" timeOffset="23200.3269">2962 3286 13674,'36'-8'4773,"-36"8"-129,14 8-129,-3 21-3225,-11-10-516,9 17 0,-9 0-258,9 8 0,-4 1-258,2 4 0,-1-1-129,-1-1-129,0-5 0,-1-10-258,-1-3 129,-3-13-387,0-16-387,0 0 0,0 0-129,-19-30 0,15 1-129,-14-19 129,10 2 0,-9-13 516,5 2 516,5-1 129,-2 1 258,9 10 387,-2-1-129,4 18 129,7 0 0,16 19 0,-2-1-129,13 12 0,-4 3-129,10 13-129,-3-1 0,2 4 0,-5-3-129,-6 4-129,-9-6 0,-8 4 129,-13-18-258,-5 26 0,-17-11-129,-10-5-129,-5 5-129,-11-8-516,5 10-903,-16-9-2838,10-3 0,4-5-387,4 0 129</inkml:trace>
          <inkml:trace contextRef="#ctx0" brushRef="#br1" timeOffset="23508.3446">3284 2763 13674,'32'-62'4773,"-26"43"-129,-6 19-129,-2-27-2967,2 27-774,0 0-129,14 25-129,-3 0 0,8 14-258,1 9 129,5 14-129,0 9 1,2 9-259,-4 4 0,-2-4 0,-1-2-259,-10-10-128,10-4-645,-18-27-1032,21-5-2709,-9-14-129,6-11-129,-3-7-129</inkml:trace>
          <inkml:trace contextRef="#ctx0" brushRef="#br1" timeOffset="23899.3669">3706 3301 8514,'4'-59'4902,"-4"38"-258,0 21-129,3-27-387,17 34-2322,-20-7-774,32 25-258,-9-9-387,7 9 0,0-4-129,4 2 0,0-5-258,0-5 129,-4-6-129,0-7 129,-1 0-129,-3-13 0,-1-8 129,0-6 0,-2-7-129,-3 2 129,-6-3 0,0 6 129,-7 1-128,0 8-130,-7 20 0,0 0 0,2 11 0,-2 26 0,-5 11 0,-6 11 0,-3 9 0,-4 12 0,-3 2 0,-2-1 0,-2-1 0,0-5 0,2 0 0,-2-8 0,9 1 0,-5-22-646,19 4-4127,-9-13-258,8-8-129,1-11-129</inkml:trace>
        </inkml:traceGroup>
        <inkml:traceGroup>
          <inkml:annotationXML>
            <emma:emma xmlns:emma="http://www.w3.org/2003/04/emma" version="1.0">
              <emma:interpretation id="{A9B97B23-D63B-4A27-9921-912028199C9A}" emma:medium="tactile" emma:mode="ink">
                <msink:context xmlns:msink="http://schemas.microsoft.com/ink/2010/main" type="inkWord" rotatedBoundingBox="6368,3429 11145,3243 11225,5309 6448,5494"/>
              </emma:interpretation>
              <emma:one-of disjunction-type="recognition" id="oneOf4">
                <emma:interpretation id="interp20" emma:lang="en-US" emma:confidence="0.5">
                  <emma:literal>voltage,</emma:literal>
                </emma:interpretation>
                <emma:interpretation id="interp21" emma:lang="en-US" emma:confidence="0">
                  <emma:literal>voltage.</emma:literal>
                </emma:interpretation>
                <emma:interpretation id="interp22" emma:lang="en-US" emma:confidence="0">
                  <emma:literal>voltage</emma:literal>
                </emma:interpretation>
                <emma:interpretation id="interp23" emma:lang="en-US" emma:confidence="0">
                  <emma:literal>voltages</emma:literal>
                </emma:interpretation>
                <emma:interpretation id="interp24" emma:lang="en-US" emma:confidence="0">
                  <emma:literal>Voltage,</emma:literal>
                </emma:interpretation>
              </emma:one-of>
            </emma:emma>
          </inkml:annotationXML>
          <inkml:trace contextRef="#ctx0" brushRef="#br1" timeOffset="24515.4022">4917 3055 11223,'0'-25'4515,"2"8"-129,-2 17 129,13 23-2709,-8-6-903,13 21-258,-4-3 0,9 13-129,-3 0-129,3 8-129,-2-7-129,0-4 0,-5-8 0,0-5 0,-5-10 0,0-5 258,-11-17-129,0 0 0,18-1 129,-10-21 0,-2-15 0,4-9-128,1-13-259,2-10 0,-1-3 0,2 5 0,-3 6 0,-4 6 0,4 20-646,-11-1-902,14 29-3096,-14 7-258,7 18-129,0 8-258</inkml:trace>
          <inkml:trace contextRef="#ctx0" brushRef="#br1" timeOffset="24915.425">5782 3123 10707,'-4'-54'4515,"-14"35"0,-10 1-258,0-3-2064,3 21-1161,-13 0-258,10 16-387,-2 5-129,10 13 0,2 3-258,8 8 129,2 3-129,8 3 129,13-1-129,10-4 129,4-5 0,7-3 129,-1-12 0,6-4 129,-1-12 129,1-4 0,-9-8 0,4-11 0,-9-13-128,2-4-388,-13-15 0,0-3 0,-10-7 0,-4-4 0,-6 2 0,-12 2 0,-3 9 0,-13 1 0,8 26-1162,-26-1-3482,15 17-516,-6 3 258,9 10-387</inkml:trace>
          <inkml:trace contextRef="#ctx0" brushRef="#br1" timeOffset="25287.4463">6232 2634 13287,'25'-61'4644,"-18"38"-258,-2 7 387,-5 0-3741,0 16-258,0 0-258,7 21-129,-3 4 129,1 13-258,2 6 0,4 11-129,1 9 258,1 11-258,1 5 129,2 0-129,-2-2-258,1-3 129,-3-4-258,-3-12 129,2-2-387,-8-23-129,6-2-516,-9-32-903,0 0-1419,0 0-1032,14-25-129,-5-14-258,-2-17 129</inkml:trace>
          <inkml:trace contextRef="#ctx0" brushRef="#br1" timeOffset="25559.4619">6609 2813 6966,'60'-142'4773,"-35"87"-129,-2 10-387,-1 17-774,-20-4-774,-2 32-1032,10-16-516,-10 16-387,14 16-258,-3 12-129,-2 8 129,4 10-129,-1 9 130,6 13-517,-6 5 0,2 12 0,-5 2 0,-2-1 0,-1-3 0,-6-8 0,2-6 0,-2-17-646,0-2-386,-20-38-1032,20-12-1548,0 0-1290,-20-9 0,10-21 0,-4-9-516</inkml:trace>
          <inkml:trace contextRef="#ctx0" brushRef="#br1" timeOffset="26723.5285">6645 2988 8901,'-15'-20'4644,"15"20"-258,16-7 0,4 12-1677,-1-5-1161,28 6-129,-5-6-645,17 7-516,3-2-129,4-1-129,5 3-387,-1-7-129,6 3-129,-10-4-258,3 1 129,-12-13-129,-2 6 258,-10-6 387,-11-4 516,-11 4 258,-16-10 258,-7 23 129,-11-32 0,11 32 129,-46-19-258,19 19-258,-6 0-129,6 1-129,-2 12-129,6 6 129,2 4-258,5 6 129,2 3-129,7 4 0,1 3 0,4-2-129,2 2 0,0-3 129,6-1-258,-1-8 129,6-6-129,-11-21 129,23 16 0,-23-16 129,27-14 0,-10-9 0,-1-7 129,4-4 0,-2-3 0,0 3 0,-2-2 129,0 8-129,-4 3-129,2 9 129,2 5 0,0 9-129,4 2 0,3 9 129,2 9-129,5 3 129,6 3 0,3 2 0,2-1 0,5-2 0,2-7 0,5-3 129,-3-10-129,0-3 129,-7-14 1,-1-9-259,-8-6 0,-5-1 0,-12-4 0,-8 1 0,-9-1 0,-1 7 0,-16 4 0,-6 9 0,-5 5 0,-4 7 0,-5 2 0,-1 9 0,4 11 0,1 3 0,6 5 0,2 2-259,5 4 130,4 0 129,8 0-129,2-4 0,4-2 0,2-6 0,0-3 129,0-3-129,0-16 129,15 2 0,-15-2 0,30-25 129,-11-5 0,6-2 0,2-5 0,0-2-129,-1 3 129,-4 8 0,-3 3-258,-19 25 129,25-18 0,-25 18 0,20 39-129,-11 11 258,3 14-129,4 16 129,4 12 0,6 13 1,1 7-130,3 8 0,1-1 0,1 2 0,-2-2 0,-4-5 0,-2-9 0,-7-11 0,-2-14 0,-8-14 0,-7-20 0,0-18 0,-20-19 0,-7-9 0,-8-23 0,-6-12 0,-7-13 0,-5-9 0,-8-11 0,1-8 0,-1-4 0,4-2 0,6 4 0,-1 1 0,18 17 0,-5-15-2065,23 23-2966,7 2-258,9 8 0,18 1-258</inkml:trace>
          <inkml:trace contextRef="#ctx0" brushRef="#br1" timeOffset="27083.549">8388 3231 12642,'74'-10'4773,"-29"6"-387,-2-5 258,3-17-2580,5 20-1161,-10-13-129,7 4-129,-12-8-129,-4 4-129,-9-8 0,-5 4-258,-13 0 0,-5 1-129,-10 6 0,-15 4-129,-6 8 0,-6 4-129,-2 13 129,-4 12-129,4 12 129,2 4 0,7 9 0,8 1 0,10 3 0,10-4 129,2-4 0,23-5 0,13-7-129,10-11-645,27-2-3354,2-5-387,1-9 129,9-2-645</inkml:trace>
          <inkml:trace contextRef="#ctx0" brushRef="#br1" timeOffset="27348.5642">9709 3247 12900,'-9'23'4773,"8"-7"-258,-3 8 0,-3 11-2064,-9-5-1935,4 8-774,1 1-2709,-9 0-1548,-5-5 129,1-2-387,-5-5-129</inkml:trace>
        </inkml:traceGroup>
        <inkml:traceGroup>
          <inkml:annotationXML>
            <emma:emma xmlns:emma="http://www.w3.org/2003/04/emma" version="1.0">
              <emma:interpretation id="{2970EA83-946E-451F-999F-6614F117623D}" emma:medium="tactile" emma:mode="ink">
                <msink:context xmlns:msink="http://schemas.microsoft.com/ink/2010/main" type="inkWord" rotatedBoundingBox="11685,3363 14344,3259 14386,4343 11727,4447"/>
              </emma:interpretation>
              <emma:one-of disjunction-type="recognition" id="oneOf5">
                <emma:interpretation id="interp25" emma:lang="en-US" emma:confidence="0">
                  <emma:literal>Vet</emma:literal>
                </emma:interpretation>
                <emma:interpretation id="interp26" emma:lang="en-US" emma:confidence="0">
                  <emma:literal>Vee =</emma:literal>
                </emma:interpretation>
                <emma:interpretation id="interp27" emma:lang="en-US" emma:confidence="0">
                  <emma:literal>Ve =</emma:literal>
                </emma:interpretation>
                <emma:interpretation id="interp28" emma:lang="en-US" emma:confidence="0">
                  <emma:literal>Veer</emma:literal>
                </emma:interpretation>
                <emma:interpretation id="interp29" emma:lang="en-US" emma:confidence="0">
                  <emma:literal>Vie =</emma:literal>
                </emma:interpretation>
              </emma:one-of>
            </emma:emma>
          </inkml:annotationXML>
          <inkml:trace contextRef="#ctx0" brushRef="#br1" timeOffset="27980.6004">10218 2559 13416,'18'-34'4515,"-18"34"-387,16 0-129,-16 0-2580,25 36-516,-7-4-129,14 14-129,-2 6 0,11 13-129,-7 5-129,8 12 0,-4-2-129,-3 3 0,-3-3-258,-5-9 129,-6-10 0,-3-8 130,-7-15-259,-1-17 0,-10-21 0,0 0 0,20-46 0,-11-8 0,-2-13 0,4-15 0,1-11 0,2-6 0,2 1 0,0 4 0,-1 14 0,-1 12 0,-2 15 0,-3 10 0,0 18 0,-5 9 0,-4 16 0,0 0-1033,7 32-2579,-7-2-1290,0 8-129,0 6-129,7 6 258</inkml:trace>
          <inkml:trace contextRef="#ctx0" brushRef="#br1" timeOffset="28468.6283">11207 3048 14448,'14'-27'4386,"-31"11"-129,-7 16-129,8 9-3225,-21 7-645,7 7 129,-6 6-258,10 5 0,-1 3-129,13 4 0,7 0-129,7-4 129,10-5-129,15-5 0,12-8 129,8-6-129,12-11 129,5-4 0,2-18 129,-2-8 0,-6-6 129,-8-1-129,-16-6 129,-11 3 0,-19 1 0,-2 10-129,-18 4 129,-5 12-129,-6 11 0,-1 6 0,2 15-129,3 11 0,3 7 0,6 6 0,6 6-129,4 3 129,6-3 0,16-4 0,8-8 0,8-6 129,3-8-129,8-7 0,5-13 0,5-5-258,2-3-387,-8-18-2967,2-6-903,1-2 129,-4-8-387,4-2-387</inkml:trace>
          <inkml:trace contextRef="#ctx0" brushRef="#br1" timeOffset="28734.6435">12322 2824 16770,'24'-12'4644,"-8"12"258,12 0-258,-7 0-3741,31 7-258,-2-7-386,12 1-259,-2 1 0,1-2 0,-4 0 0,-14-2-775,6 2-3224,-26 0-774,-23 0-129,0 0-129,0 0-387</inkml:trace>
          <inkml:trace contextRef="#ctx0" brushRef="#br1" timeOffset="28913.6537">12506 2957 13545,'-20'24'4644,"20"-24"-258,14 16 129,11-8-2838,4-8-1032,15 0-645,8 0-1677,8 0-2580,-1-5-129,5 0-258,0-8-387</inkml:trace>
        </inkml:traceGroup>
        <inkml:traceGroup>
          <inkml:annotationXML>
            <emma:emma xmlns:emma="http://www.w3.org/2003/04/emma" version="1.0">
              <emma:interpretation id="{456B969A-7D75-4AE5-8290-05D5C3FF360B}" emma:medium="tactile" emma:mode="ink">
                <msink:context xmlns:msink="http://schemas.microsoft.com/ink/2010/main" type="inkWord" rotatedBoundingBox="15366,3282 16127,3252 16156,4018 15396,4048"/>
              </emma:interpretation>
              <emma:one-of disjunction-type="recognition" id="oneOf6">
                <emma:interpretation id="interp30" emma:lang="en-US" emma:confidence="1">
                  <emma:literal>5</emma:literal>
                </emma:interpretation>
                <emma:interpretation id="interp31" emma:lang="en-US" emma:confidence="0">
                  <emma:literal>I</emma:literal>
                </emma:interpretation>
                <emma:interpretation id="interp32" emma:lang="en-US" emma:confidence="0">
                  <emma:literal>JR</emma:literal>
                </emma:interpretation>
                <emma:interpretation id="interp33" emma:lang="en-US" emma:confidence="0">
                  <emma:literal>Jr</emma:literal>
                </emma:interpretation>
                <emma:interpretation id="interp34" emma:lang="en-US" emma:confidence="0">
                  <emma:literal>JA</emma:literal>
                </emma:interpretation>
              </emma:one-of>
            </emma:emma>
          </inkml:annotationXML>
          <inkml:trace contextRef="#ctx0" brushRef="#br1" timeOffset="29563.6909">13897 2433 9675,'0'0'4515,"12"14"0,-3 9-387,5 11-2193,-12-11-387,14 18-129,-12-11-258,4 7-516,-4-8-129,1-2-258,-3-4 129,2-7-258,-4-16 0,7 21-129,-7-21 129,21 0 0,-21 0 0,34-14 0,-13 0 0,6 3 0,1-2 0,1 5 0,-1 2 0,1 6-129,-1 2 129,2 16-129,-1 5 0,-4 9 129,-4 4 0,-3 6 0,-6 3-129,-4 3 130,-8 0-130,-4-6 0,-12 1 0,-7-11 0,-4 0 0,-7-12-130,2 6-644,-16-26-2580,11 0-1419,-4-10 129,4-15-387,1-9-258</inkml:trace>
          <inkml:trace contextRef="#ctx0" brushRef="#br1" timeOffset="29796.7042">13922 2497 13674,'44'-36'5031,"-16"20"-516,10 5 0,-10-5-2838,24 15-903,-6-6-258,13 7-129,0 0-516,1-2-258,13 5-1419,-9-1-2709,0-2-129,-4 0-258,1 0-129</inkml:trace>
        </inkml:traceGroup>
        <inkml:traceGroup>
          <inkml:annotationXML>
            <emma:emma xmlns:emma="http://www.w3.org/2003/04/emma" version="1.0">
              <emma:interpretation id="{3545CF61-2CE5-498E-838E-3C7261F724F5}" emma:medium="tactile" emma:mode="ink">
                <msink:context xmlns:msink="http://schemas.microsoft.com/ink/2010/main" type="inkWord" rotatedBoundingBox="16420,3208 16937,3188 16963,3856 16446,3876"/>
              </emma:interpretation>
              <emma:one-of disjunction-type="recognition" id="oneOf7">
                <emma:interpretation id="interp35" emma:lang="en-US" emma:confidence="1">
                  <emma:literal>V</emma:literal>
                </emma:interpretation>
                <emma:interpretation id="interp36" emma:lang="en-US" emma:confidence="0">
                  <emma:literal>v</emma:literal>
                </emma:interpretation>
                <emma:interpretation id="interp37" emma:lang="en-US" emma:confidence="0">
                  <emma:literal>U</emma:literal>
                </emma:interpretation>
                <emma:interpretation id="interp38" emma:lang="en-US" emma:confidence="0">
                  <emma:literal>u</emma:literal>
                </emma:interpretation>
                <emma:interpretation id="interp39" emma:lang="en-US" emma:confidence="0">
                  <emma:literal>•</emma:literal>
                </emma:interpretation>
              </emma:one-of>
            </emma:emma>
          </inkml:annotationXML>
          <inkml:trace contextRef="#ctx0" brushRef="#br1" timeOffset="30135.7236">14951 2353 11868,'22'53'4902,"-8"-28"-387,6 10 258,-12-4-2451,24 22-774,-15-7-387,9 13-516,-6 0-129,3 3-129,-5-3-257,-1-4-130,-4-9 0,-1-7 0,-3-12 0,-9-27 0,25 3 0,-5-19 0,-1-25 0,6-12 0,0-13 0,5-12 0,1-6 0,-3 3 0,-3 6 0,-7 6 0,0 20 0,-18 3-3613,1 25-1418,-1 21 0,0 0-387,-23 25-258</inkml:trace>
        </inkml:traceGroup>
      </inkml:traceGroup>
    </inkml:traceGroup>
    <inkml:traceGroup>
      <inkml:annotationXML>
        <emma:emma xmlns:emma="http://www.w3.org/2003/04/emma" version="1.0">
          <emma:interpretation id="{52969B9E-F360-4CD7-BE23-608A270510D5}" emma:medium="tactile" emma:mode="ink">
            <msink:context xmlns:msink="http://schemas.microsoft.com/ink/2010/main" type="paragraph" rotatedBoundingBox="2281,5709 16859,5429 16908,7978 2329,8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4AD32E-B278-4631-9C49-32790F1A30E2}" emma:medium="tactile" emma:mode="ink">
              <msink:context xmlns:msink="http://schemas.microsoft.com/ink/2010/main" type="line" rotatedBoundingBox="2281,5709 15747,5450 15790,7660 2323,7919"/>
            </emma:interpretation>
          </emma:emma>
        </inkml:annotationXML>
        <inkml:traceGroup>
          <inkml:annotationXML>
            <emma:emma xmlns:emma="http://www.w3.org/2003/04/emma" version="1.0">
              <emma:interpretation id="{2E935030-D848-416E-8F37-374D4BB2FC46}" emma:medium="tactile" emma:mode="ink">
                <msink:context xmlns:msink="http://schemas.microsoft.com/ink/2010/main" type="inkWord" rotatedBoundingBox="2281,5709 5039,5656 5066,7056 2307,7109"/>
              </emma:interpretation>
              <emma:one-of disjunction-type="recognition" id="oneOf8">
                <emma:interpretation id="interp40" emma:lang="en-US" emma:confidence="1">
                  <emma:literal>Input</emma:literal>
                </emma:interpretation>
                <emma:interpretation id="interp41" emma:lang="en-US" emma:confidence="0">
                  <emma:literal>-Input</emma:literal>
                </emma:interpretation>
                <emma:interpretation id="interp42" emma:lang="en-US" emma:confidence="0">
                  <emma:literal>Inpat</emma:literal>
                </emma:interpretation>
                <emma:interpretation id="interp43" emma:lang="en-US" emma:confidence="0">
                  <emma:literal>Infant</emma:literal>
                </emma:interpretation>
                <emma:interpretation id="interp44" emma:lang="en-US" emma:confidence="0">
                  <emma:literal>input</emma:literal>
                </emma:interpretation>
              </emma:one-of>
            </emma:emma>
          </inkml:annotationXML>
          <inkml:trace contextRef="#ctx0" brushRef="#br1" timeOffset="41136.3528">931 4946 9804,'-34'-32'4902,"4"13"-258,30 19-387,0 0-1935,-28-13-774,28 13-387,0 0-258,0 0-258,14-7-258,7 3-129,-1 1 0,14-1 0,5 1 0,10-1-129,5 2-129,6-3-129,3 3-258,-3-7-516,9 9-1806,-13 0-2193,-10 0 387,-12 0-645,-13 6 258</inkml:trace>
          <inkml:trace contextRef="#ctx0" brushRef="#br1" timeOffset="41452.3709">826 5626 13674,'4'16'4773,"12"0"-387,-16-16 387,25 9-3741,8 1-129,1-8-258,18 5-129,1-5-129,13 1-258,0-1-129,0-2-129,3 6-258,-12-6-645,7 5-1806,-18-3-1935,-5-2 129,-7-2-387,-6-7-129</inkml:trace>
          <inkml:trace contextRef="#ctx0" brushRef="#br1" timeOffset="40812.3343">1248 4967 9288,'-13'-19'4515,"13"19"-129,0 0 0,-3-18-1548,3 18-1548,0 0-258,0 9-258,0-9-129,1 30-129,-1-5-129,6 14-129,-4 4 0,5 10 0,-5 8 0,3 6-129,-3 1 0,-1 0 0,-1-3-129,2-6 129,0-9-129,0-7 129,-2-11-129,2-7 0,-1-8-129,-1-17 0,6 16-129,-6-16-129,0 0-387,0-16-1032,1-1-2838,-1-5 0,-1-6-129,-6-3-258</inkml:trace>
          <inkml:trace contextRef="#ctx0" brushRef="#br1" timeOffset="42144.4105">1650 5492 11610,'-2'-30'4773,"2"30"-258,0 0 258,7 21-2580,-7-21-903,14 43-516,-8-20 0,4 11-258,-3-4-129,2 0-258,-2-1-129,-3-6-129,0-3 0,-4-20 129,3 17-258,-3-17 129,0 0 0,9-26 129,-4-1 0,1-7 129,1-9-129,3-1 129,1-2 0,3 3 0,-1 2-129,3 7 129,0 6 0,2 12 0,-1 9 0,5 9-129,-1 15 129,2 10-129,-3 5 129,1 9-129,-1 3 0,-4 3 0,0 1-129,-9-7-129,2-2-129,-9-11-258,7 2-129,-7-30-645,5 31-516,-5-31-387,0 0-516,9-25 0,11 5-258,-11-21 129,17 6 1032,-8-15 1032,3 4 1419,2 5 1032,-8-5 774,4 15 516,-13-3 0,-6 34-129,12-33 0,-12 33-774,0 0-516,25 26-516,-23-1-129,14 14-129,-6 4-129,10 14 0,-8 3-129,6 6 1,-5 4-388,-3 1 0,-3-2 0,-3-1 0,1-4-130,-5-9-257,0-5-129,0-16-129,0-1-258,0-33-645,0 20-1032,0-20-2064,-5-21 129,5-4-258,-2-11-387</inkml:trace>
          <inkml:trace contextRef="#ctx0" brushRef="#br1" timeOffset="42488.4302">2331 5642 3354,'-9'-91'3870,"7"43"0,4 19 129,2 3-1290,-4-3-387,0 29-516,9-32 0,-9 32-516,0 0-387,21-9-129,-21 9-258,19 13 0,-19-13-258,36 39 129,-15-18-129,11 10 129,-5-5-129,7 3-129,-9-6 129,1-2-129,-8-7 129,-7 2-129,-11-16 0,-5 20-129,-17-13 0,-15-3-258,-4 3-129,-18-7-129,2 7-258,-14-9-387,20 2-1806,-5 0-1548,5 0 0,12 0 0,5-2-516</inkml:trace>
          <inkml:trace contextRef="#ctx0" brushRef="#br1" timeOffset="42999.4594">2806 5553 10320,'0'0'4515,"7"-16"129,-7 16-387,0 16-1419,0-16-1935,-5 32-387,1-15 0,4 10-258,0-5-129,0 2-129,2-4-129,3-2 129,-5-18 0,18 18-129,-18-18 129,23 0 0,-23 0 0,27-24 129,-15 5 129,4-1 0,-5-6 0,1 6 129,-4-3-129,0 7 0,-2 0 129,-6 16-258,7-18 0,-7 18-129,0 0 0,0 0-129,21 4 129,-21-4 0,23 33-129,-7-9 129,0 2-129,2 1 0,2 3-129,-8-7-258,8 4-387,-20-27-516,30 21-1161,-30-21-2064,21-9 129,-10-14-387,-2-16-129</inkml:trace>
          <inkml:trace contextRef="#ctx0" brushRef="#br1" timeOffset="43419.4834">3228 5096 12642,'0'-125'5031,"0"81"-387,-2 10 387,2 34-2709,-2-34-1032,2 34-258,0 0-387,14 23-515,-8 6-130,6 11 0,0 7 0,3 17 0,-1 7 0,2 12 0,0 3 0,-5 5 0,1-2 0,-8-8 0,8-1 0,-12-24-1162,11 2-773,-17-35-1548,6-1-903,0-22 129,0 0 129,-1-38 258,1 12 516,-9-22 1032,2 3 903,-6-8 2451,2 12 1161,-12-9 1290,2 9 0,1 9-258,-8-5-258,28 37-387,-39-41-129,39 41-258,-18-14-645,18 14-645,18 0-258,16 0-645,19 5-645,4-3-3612,16-2 0,9 0-387,-2-6 0</inkml:trace>
        </inkml:traceGroup>
        <inkml:traceGroup>
          <inkml:annotationXML>
            <emma:emma xmlns:emma="http://www.w3.org/2003/04/emma" version="1.0">
              <emma:interpretation id="{474351C6-3532-4D42-AC16-E28C7189A0FF}" emma:medium="tactile" emma:mode="ink">
                <msink:context xmlns:msink="http://schemas.microsoft.com/ink/2010/main" type="inkWord" rotatedBoundingBox="5739,5676 10086,5592 10127,7769 5781,7853"/>
              </emma:interpretation>
              <emma:one-of disjunction-type="recognition" id="oneOf9">
                <emma:interpretation id="interp45" emma:lang="en-US" emma:confidence="1">
                  <emma:literal>voltage,</emma:literal>
                </emma:interpretation>
                <emma:interpretation id="interp46" emma:lang="en-US" emma:confidence="0">
                  <emma:literal>voltage</emma:literal>
                </emma:interpretation>
                <emma:interpretation id="interp47" emma:lang="en-US" emma:confidence="0">
                  <emma:literal>voltages</emma:literal>
                </emma:interpretation>
                <emma:interpretation id="interp48" emma:lang="en-US" emma:confidence="0">
                  <emma:literal>Voltage,</emma:literal>
                </emma:interpretation>
                <emma:interpretation id="interp49" emma:lang="en-US" emma:confidence="0">
                  <emma:literal>voltages,</emma:literal>
                </emma:interpretation>
              </emma:one-of>
            </emma:emma>
          </inkml:annotationXML>
          <inkml:trace contextRef="#ctx0" brushRef="#br1" timeOffset="44004.5169">4279 5311 13416,'7'-16'4644,"14"12"-129,-21 4 129,34 38-3225,-25-12-645,16 17-129,-7-2-258,10 9 0,-5-4-129,2 4-129,-2-6 0,-3-5 0,-2-8-129,-2-7 129,-6-8 0,-10-16 129,16 4-129,-5-15 0,-4-21 0,2-16 0,-2-14 130,4-7-259,-2-8 0,0 2 0,-4 6 0,-2 7 0,5 19-259,-8 8-515,0 35-1161,0 0-2709,24 0-258,-13 14-129,7 11-387</inkml:trace>
          <inkml:trace contextRef="#ctx0" brushRef="#br1" timeOffset="44412.5402">5127 5345 10707,'0'-52'4515,"-10"29"129,-8 1-387,-9 1-2064,27 21-903,-43 0-516,22 20-258,-2 6-387,3 12 0,3 8-129,4 7 129,2 1-129,10 4 0,1-4 0,3-3 129,11-6 0,6-2 0,3-15 129,6-1 129,-3-15 0,8-1 129,-7-11-129,5-2 129,-9-18 0,0-1-386,-7-13-130,-2-5 0,-8-9 0,-6-2 0,-4-5 0,-10 2 0,-4-1 0,-9 3 0,2 12 0,-10 0-517,12 28-1031,-18-7-2838,14 15-645,-1 3 129,6 0-387</inkml:trace>
          <inkml:trace contextRef="#ctx0" brushRef="#br1" timeOffset="44755.5598">5535 4955 11868,'12'-50'4902,"-12"32"-516,0 18 258,0 0-1677,0 0-2193,0 20-258,2 5-258,7 14 0,-2 9 0,7 13-129,0 11 0,2 8 0,0 4-258,-1-2 129,1-2-387,-8-9 129,8-2-645,-16-24-903,15-4-2064,-12-18-645,-3-23-258,0 0-129,0 0-129</inkml:trace>
          <inkml:trace contextRef="#ctx0" brushRef="#br1" timeOffset="45040.5761">5947 4868 13545,'38'-70'4515,"-24"53"-129,-14 17 258,0 0-2967,28 10-516,-19 12-387,13 20 0,-6-1-129,7 16-129,-6 2-386,7 9-130,-7-3 0,1 6 0,-5-1 0,-3-3 0,-1 1 0,-5-13 0,1-1-130,-5-19-773,2 8-1161,-7-27-2580,5-16-387,-20 3 0,20-3-258</inkml:trace>
          <inkml:trace contextRef="#ctx0" brushRef="#br1" timeOffset="46227.644">6002 5321 10707,'-28'-46'4515,"28"46"129,-11-25-129,11 9-1419,14 16-1548,-14 0-774,36 4-129,-11-2-129,11 6-129,1 1-129,9-1-258,4 2-129,2-6-387,8 8-258,-10-12-903,17 11-1161,-17-11-774,11 3-387,-15-3 0,6 0 258,-20-1 1419,7-1 1548,-18-2 1677,-14-15 1677,-7 19 903,0-29 387,0 29 0,-30-34-129,14 33-1290,-23-15-1032,16 16-516,-13 0-258,9 14-258,-3 5-129,5 8-129,4 9 0,3 1 0,7 6-129,4-2 0,6 3-129,1-3 129,3-2-258,6-3 129,3-6-129,-1-7 0,5-5 0,-16-18 129,29 9 0,-29-9 0,28-16 258,-12-6 129,-3-10 0,6-3 0,-3-8 0,4 6 0,-3-4 0,5 7 0,-3 2-129,3 7-129,-1 7 0,0 13 129,4 5-129,2 9 0,3 12 130,2 10-130,4 1 0,3 7 0,4-4 0,1 1 0,1-8 0,1-6 0,0-13 0,0-9 0,-1-2 0,-3-18 0,-2-12 0,-5-5 0,-5-9 0,-6-1 0,-10-1 0,-9 7 0,-5 2 0,-3 9 0,-13 12 0,-6 11 0,-3 7 0,-3 13 0,-1 8 0,3 9 0,3 8 0,1 1 0,8 2 0,2-1 0,6 1 0,4-7 0,2 2 0,4-10-130,7-2 130,-11-24 0,30 24-129,-9-22 129,1-2 0,2-14 0,3-7 0,0-10 129,0-4-129,-3 1 0,-2 0 0,-4 8 0,-4 8 0,-14 18 0,21 2 0,-14 28 0,-3 18 0,3 11 130,2 15-130,3 12 0,3 3 0,2 7 0,1 1 0,3 7 0,-1 4 0,0 4 0,-6-1 0,-4-1 0,-4-5 0,-4-13 0,-2-12 0,0-19 0,-4-22 0,-7-23 0,-6-16 0,-5-25 0,-4-21 0,-6-13 0,-6-14 0,-8-9 0,-4-5 0,-3-4 0,-1 2 0,-1 1 0,9 11 0,-4 2-130,22 26-2192,1-7-2451,13 12-258,10 5 129,6 3-516</inkml:trace>
          <inkml:trace contextRef="#ctx0" brushRef="#br1" timeOffset="46579.6642">7783 5560 13674,'117'-30'4644,"-58"12"-258,0 0 129,7 4-3096,-20-16-645,9 6 0,-18-8-258,1 4-129,-19-4 0,-5 2-258,-14 1 0,-5 6-129,-18 7 0,-11 5 0,-7 8-129,-9 3 0,-1 14 0,-1 7 0,6 13 0,5 5 0,11 8 129,10 1-129,13 1 129,7-1 129,22-3-258,10-6 0,14-2-258,-2-15-1806,11-3-2193,8-4 0,-1-10-387,-2-3-129</inkml:trace>
          <inkml:trace contextRef="#ctx0" brushRef="#br1" timeOffset="46724.6725">8562 5635 12513,'43'-29'4773,"-43"29"-258,21-9 258,-21 9-1806,7 14-1806,-9 8-387,-6 12-516,-7 8-516,-11 8-3870,-1 2-516,-2 1 0,-1-5-387</inkml:trace>
        </inkml:traceGroup>
        <inkml:traceGroup>
          <inkml:annotationXML>
            <emma:emma xmlns:emma="http://www.w3.org/2003/04/emma" version="1.0">
              <emma:interpretation id="{C330B99D-C3F6-4611-B299-0DBBA15D1584}" emma:medium="tactile" emma:mode="ink">
                <msink:context xmlns:msink="http://schemas.microsoft.com/ink/2010/main" type="inkWord" rotatedBoundingBox="10987,5594 13653,5543 13674,6608 11007,6659"/>
              </emma:interpretation>
              <emma:one-of disjunction-type="recognition" id="oneOf10">
                <emma:interpretation id="interp50" emma:lang="en-US" emma:confidence="0">
                  <emma:literal>VIE</emma:literal>
                </emma:interpretation>
                <emma:interpretation id="interp51" emma:lang="en-US" emma:confidence="0">
                  <emma:literal>VIH:</emma:literal>
                </emma:interpretation>
                <emma:interpretation id="interp52" emma:lang="en-US" emma:confidence="0">
                  <emma:literal>NIH:</emma:literal>
                </emma:interpretation>
                <emma:interpretation id="interp53" emma:lang="en-US" emma:confidence="0">
                  <emma:literal>NIH!</emma:literal>
                </emma:interpretation>
                <emma:interpretation id="interp54" emma:lang="en-US" emma:confidence="0">
                  <emma:literal>VIVE</emma:literal>
                </emma:interpretation>
              </emma:one-of>
            </emma:emma>
          </inkml:annotationXML>
          <inkml:trace contextRef="#ctx0" brushRef="#br1" timeOffset="47543.7193">9521 4941 13416,'0'-30'4902,"2"10"-387,-2 20 0,0 0-2322,0 0-1032,5 11-387,2 6-258,7 17-129,4 5-129,7 15-128,0 8-130,7 9 0,0 6 0,2 1 0,-2-2 0,-4-4 0,-3-10 0,-4-12 0,-5-9 0,-1-13 0,-15-28 0,0 0 0,16 0 0,-13-25 0,1-25 0,1-12 0,2-18 0,2-11 0,2-10 0,-1-1 0,3 3 0,-2 6 0,-1 17 0,-3 14 0,-1 17 0,-3 10 0,1 17 0,-4 18 0,0 0 0,0 0-3484,0 0-1160,-9 10-387,9 8 129,-2 7-387</inkml:trace>
          <inkml:trace contextRef="#ctx0" brushRef="#br1" timeOffset="48096.7509">10200 5192 14190,'0'-18'4515,"13"11"-129,17 1 0,0-6-2838,24 12-903,-5 0-258,7 0-774,0 7-2322,-7 4-1677,-14-1 0,-10 6-258,-16 2-129</inkml:trace>
          <inkml:trace contextRef="#ctx0" brushRef="#br1" timeOffset="48273.7611">10232 5629 14835,'36'30'4644,"-8"-19"-387,3-4 129,-10-7-2838,27 11-774,-9-8-516,6-3-645,6 9-1290,-8-9-2709,-2-5 129,-2-7-387,-4-8 0</inkml:trace>
          <inkml:trace contextRef="#ctx0" brushRef="#br1" timeOffset="47860.7374">10376 5218 16770,'15'-18'4644,"1"24"0,-9 12-129,7 17-3741,-7 1-258,13 14 129,-8-1-386,6 7-259,-4-7 0,0 3 0,-1-9 0,-2-10 0,-1-1-259,-10-32-773,13 25-3354,-13-25-387,0 0 129,-13-10-516</inkml:trace>
          <inkml:trace contextRef="#ctx0" brushRef="#br1" timeOffset="48487.7733">10855 5298 12900,'0'-19'4773,"0"19"-387,0 0 387,0 18-1677,-7 3-2064,7 20-258,0 0-129,7 12-257,-4 0-388,5 3 0,0 2-259,-6-17-902,14 9-1161,-12-20-2322,5-7 0,-9-23-258,19 7-129</inkml:trace>
          <inkml:trace contextRef="#ctx0" brushRef="#br1" timeOffset="48872.7953">10940 5576 10707,'-12'-29'4386,"15"12"0,13 17-258,2 0-1032,2 0-2064,12 0-774,9 0-2451,-2 1-1935,-4-1 129,8-5-387,0-13-516</inkml:trace>
          <inkml:trace contextRef="#ctx0" brushRef="#br1" timeOffset="48702.7856">11067 5385 14706,'16'-83'4773,"-11"54"-129,-5 29-129,2-25-2193,10 34-1032,-12-9-773,16 47-517,-7-15 0,9 12 0,-7 1 0,1 6 0,-3 1 0,-6-4 0,3 5 0,-10-23-1549,-5 8-3224,-5-13-258,3-4 0,-6-10-387</inkml:trace>
          <inkml:trace contextRef="#ctx0" brushRef="#br1" timeOffset="49093.808">11659 5140 15738,'50'-20'4773,"-22"13"129,10 2-258,1-6-2451,10 11-1676,-6-1-517,3 1 0,1 0 0,-17 0-1807,-2 0-2708,-28 0-258,16 12 0,-16-12-387</inkml:trace>
          <inkml:trace contextRef="#ctx0" brushRef="#br1" timeOffset="49293.8194">11760 5309 13803,'-10'20'4644,"15"-3"129,11-6-129,2-11-2193,14 7-1032,-7-5-516,14 1-773,4-3-130,1-3 0,9 3-646,-8-7-3869,1-4-258,-5-1 129,-2 1-645</inkml:trace>
        </inkml:traceGroup>
        <inkml:traceGroup>
          <inkml:annotationXML>
            <emma:emma xmlns:emma="http://www.w3.org/2003/04/emma" version="1.0">
              <emma:interpretation id="{94A9B2FB-2B48-4C0F-BC1B-8D65C655EF1D}" emma:medium="tactile" emma:mode="ink">
                <msink:context xmlns:msink="http://schemas.microsoft.com/ink/2010/main" type="inkWord" rotatedBoundingBox="14355,5590 15749,5563 15765,6368 14371,6394"/>
              </emma:interpretation>
              <emma:one-of disjunction-type="recognition" id="oneOf11">
                <emma:interpretation id="interp55" emma:lang="en-US" emma:confidence="0">
                  <emma:literal>2V</emma:literal>
                </emma:interpretation>
                <emma:interpretation id="interp56" emma:lang="en-US" emma:confidence="0">
                  <emma:literal>20</emma:literal>
                </emma:interpretation>
                <emma:interpretation id="interp57" emma:lang="en-US" emma:confidence="0">
                  <emma:literal>22</emma:literal>
                </emma:interpretation>
                <emma:interpretation id="interp58" emma:lang="en-US" emma:confidence="0">
                  <emma:literal>27</emma:literal>
                </emma:interpretation>
                <emma:interpretation id="interp59" emma:lang="en-US" emma:confidence="0">
                  <emma:literal>IV</emma:literal>
                </emma:interpretation>
              </emma:one-of>
            </emma:emma>
          </inkml:annotationXML>
          <inkml:trace contextRef="#ctx0" brushRef="#br1" timeOffset="72016.119">13023 5163 12513,'13'-55'4644,"-6"25"-258,2-1 0,5 5-2193,-7-19-774,16 10-387,-5-10-387,9 11-129,-2-3-129,7 7-129,-2 0 130,4 8-388,-4 5 0,-2 11 0,-1 6 0,-4 11 0,-5 10 0,-7 11 0,-8 9 0,-3 7 0,-14 7 0,-9 11 0,-13-2 0,-5 4 0,-5-2 0,-2-4 0,0-2 0,0-6 0,5-8 0,4-10 0,9-4 0,1-13 0,8-5 0,5-7 0,16-7 0,-19 8 0,19-8 0,0 0 0,0 0 0,0 0 0,16 0 0,7 0 0,5 0 0,9 0 0,10 0 0,11-4 0,5-3 0,4-2 0,4 2 0,-3-6 0,5 10 0,-20-18-1291,1 15-3482,-13-4-129,-6 2 0,-8-4-258</inkml:trace>
          <inkml:trace contextRef="#ctx0" brushRef="#br1" timeOffset="72384.1401">13833 4962 15093,'8'-19'4773,"8"-8"0,-16 27-258,22-16-2580,-3 27-903,-10 5-386,13 14-646,-8 2 0,9 14 0,-3 0 0,1 9 0,-2 1 0,-1-1 0,-2-2 0,-1-7 0,-3-5 0,-3-11 0,0-14 0,-9-16 0,0 0 0,25-40 0,-15-12 0,5-16 0,4-10 0,1-11 0,1 6 0,-1 1 0,-1 12 0,-8 10 0,5 33 0,-16 6-4774,0 21-128,-27 3-516,6 24-129</inkml:trace>
        </inkml:traceGroup>
      </inkml:traceGroup>
      <inkml:traceGroup>
        <inkml:annotationXML>
          <emma:emma xmlns:emma="http://www.w3.org/2003/04/emma" version="1.0">
            <emma:interpretation id="{74B1910A-0C89-4EF6-9D8A-304B00F52B01}" emma:medium="tactile" emma:mode="ink">
              <msink:context xmlns:msink="http://schemas.microsoft.com/ink/2010/main" type="line" rotatedBoundingBox="11064,7322 16877,6888 16954,7915 11141,8349"/>
            </emma:interpretation>
          </emma:emma>
        </inkml:annotationXML>
        <inkml:traceGroup>
          <inkml:annotationXML>
            <emma:emma xmlns:emma="http://www.w3.org/2003/04/emma" version="1.0">
              <emma:interpretation id="{8CFC9DB4-39DA-49AE-90D5-4EAEFB38CD46}" emma:medium="tactile" emma:mode="ink">
                <msink:context xmlns:msink="http://schemas.microsoft.com/ink/2010/main" type="inkWord" rotatedBoundingBox="11155,7183 13035,7573 12872,8357 10993,7967"/>
              </emma:interpretation>
              <emma:one-of disjunction-type="recognition" id="oneOf12">
                <emma:interpretation id="interp60" emma:lang="en-US" emma:confidence="0">
                  <emma:literal>VILE</emma:literal>
                </emma:interpretation>
                <emma:interpretation id="interp61" emma:lang="en-US" emma:confidence="0">
                  <emma:literal>VIE</emma:literal>
                </emma:interpretation>
                <emma:interpretation id="interp62" emma:lang="en-US" emma:confidence="0">
                  <emma:literal>VICE</emma:literal>
                </emma:interpretation>
                <emma:interpretation id="interp63" emma:lang="en-US" emma:confidence="0">
                  <emma:literal>VIV:</emma:literal>
                </emma:interpretation>
                <emma:interpretation id="interp64" emma:lang="en-US" emma:confidence="0">
                  <emma:literal>Vie:</emma:literal>
                </emma:interpretation>
              </emma:one-of>
            </emma:emma>
          </inkml:annotationXML>
          <inkml:trace contextRef="#ctx0" brushRef="#br1" timeOffset="51275.9328">9612 6693 12513,'0'0'4386,"0"-16"-258,0 16 258,0 0-3096,10 16-387,-1 0-258,11 18 129,-3-2-129,10 12-129,-2 1 0,5 6-129,-1-1-129,-1 0 0,-5-4 0,0-5-129,-5-7 258,-2-6-258,-3-8 130,-13-20-259,17 3 0,-17-3 0,18-35 0,-5-3 0,-3-13 0,5-15 0,2-10 0,5-8 0,1-7 0,2 6 0,-2 8 0,-4 10 0,3 15 0,-10 11 0,6 36-388,-18 5-4385,9 20-387,-7 10 258,5 11-516</inkml:trace>
          <inkml:trace contextRef="#ctx0" brushRef="#br1" timeOffset="51920.9697">10380 7109 13803,'-2'25'4644,"27"-2"-258,2-12 129,-8-8-2967,22 8-645,-9-7-387,9-4-774,4 0-774,-8 0-3225,4-16-258,0-6 0,0-6-129</inkml:trace>
          <inkml:trace contextRef="#ctx0" brushRef="#br1" timeOffset="51719.9582">10460 6842 9933,'-37'-57'4644,"28"36"-129,9 3-258,0 18-1032,18-30-1419,19 28-774,-3-10-258,17 10-129,-3-3-387,4 5-258,-1 1-645,-11-1-1290,-5 9-2451,-8 7-129,-16 0-258,-11 7-387</inkml:trace>
          <inkml:trace contextRef="#ctx0" brushRef="#br1" timeOffset="51545.9482">10460 6846 12642,'28'-4'4773,"-12"6"-129,-16-2 129,27 39-1677,-21-19-2064,15 12 0,-9-5-516,8 8-257,-6-5-259,-3 1 0,-1-5 0,-6-4-130,1 2-902,-5-24-1290,0 0-1290,-10 2-1290,10-2 258,-22-30-516,8 2 0</inkml:trace>
          <inkml:trace contextRef="#ctx0" brushRef="#br1" timeOffset="52215.9865">10976 6835 14061,'0'0'4773,"0"0"-387,11 16 258,-11-16-2967,5 45-387,-3-22-258,8 12-128,-6-6-904,5 6 0,-7-4 0,1 1 0,-1-2 0,-2-3 0,2-4 0,1-5 0,-3-18 0,22 19 0,-3-17 0,10-2 0,3-4 0,5-5 0,4 1 0,0-5 0,5 6 0,-14-14-1678,11 8-3095,-9-3-387,8 2 387,1-6-774</inkml:trace>
        </inkml:traceGroup>
        <inkml:traceGroup>
          <inkml:annotationXML>
            <emma:emma xmlns:emma="http://www.w3.org/2003/04/emma" version="1.0">
              <emma:interpretation id="{8242C4F4-D068-434E-BF4C-8108F95E6260}" emma:medium="tactile" emma:mode="ink">
                <msink:context xmlns:msink="http://schemas.microsoft.com/ink/2010/main" type="inkWord" rotatedBoundingBox="13549,7677 14071,7638 14086,7839 13564,7878"/>
              </emma:interpretation>
            </emma:emma>
          </inkml:annotationXML>
          <inkml:trace contextRef="#ctx0" brushRef="#br1" timeOffset="52469.001">12080 6825 16899,'25'-11'4773,"-25"11"129,29 0-129,-29 0-3741,39 2-644,-16-1-388,7 5 0,1-1 0,-5-3 0,6 7 0,-32-9-3355,27 2-1418,-27-2-258,0 0 0,-5 23-258</inkml:trace>
          <inkml:trace contextRef="#ctx0" brushRef="#br1" timeOffset="52672.0126">12095 7001 16125,'0'0'4902,"0"0"-129,12 10-129,-12-10-3354,46 0-516,-12-1-515,18-3-259,5-3 0,3-4 0,11 11-1678,-10-5-2966,-6 0-258,-14 1 0,-9 4-516</inkml:trace>
        </inkml:traceGroup>
        <inkml:traceGroup>
          <inkml:annotationXML>
            <emma:emma xmlns:emma="http://www.w3.org/2003/04/emma" version="1.0">
              <emma:interpretation id="{E006894B-FB00-4F70-8BEE-CFA4499DA1AE}" emma:medium="tactile" emma:mode="ink">
                <msink:context xmlns:msink="http://schemas.microsoft.com/ink/2010/main" type="inkWord" rotatedBoundingBox="14586,7206 16888,7034 16954,7915 14652,8087"/>
              </emma:interpretation>
              <emma:one-of disjunction-type="recognition" id="oneOf13">
                <emma:interpretation id="interp65" emma:lang="en-US" emma:confidence="0">
                  <emma:literal>0-80</emma:literal>
                </emma:interpretation>
                <emma:interpretation id="interp66" emma:lang="en-US" emma:confidence="0">
                  <emma:literal>0-8V</emma:literal>
                </emma:interpretation>
                <emma:interpretation id="interp67" emma:lang="en-US" emma:confidence="0">
                  <emma:literal>0-8</emma:literal>
                </emma:interpretation>
                <emma:interpretation id="interp68" emma:lang="en-US" emma:confidence="0">
                  <emma:literal>0-87</emma:literal>
                </emma:interpretation>
                <emma:interpretation id="interp69" emma:lang="en-US" emma:confidence="0">
                  <emma:literal>0-82</emma:literal>
                </emma:interpretation>
              </emma:one-of>
            </emma:emma>
          </inkml:annotationXML>
          <inkml:trace contextRef="#ctx0" brushRef="#br1" timeOffset="73705.2156">13345 6584 8127,'6'-41'4128,"-6"24"258,-8-3-258,-11-3-1548,19 23-516,-36-23-645,36 23-258,-35-4-516,19 8-129,-4 10-258,4 13-129,2 3 0,3 11-129,1 3 129,2 8 0,3 0-129,5 3 129,0-2 0,9-1 0,3-4 0,10-4 0,1-5 0,7-3 129,0-8 0,2-1 0,0-11 129,2-4-129,-7-8 0,-2-4 130,-6-5-388,-1-13 0,-9-7 0,0-5 0,-7-11 0,-2-5 0,-2-10 0,-7-4 0,-7-6 0,-2 2 0,-3 2 0,-2 7 0,0 8 0,-2 8 0,2 14 0,0 8 0,5 17 0,-7 0-1291,18 10-3224,-11 8-516,5 5 258,3 2-258</inkml:trace>
          <inkml:trace contextRef="#ctx0" brushRef="#br1" timeOffset="73958.2301">13610 6648 16641,'48'-35'4644,"-48"35"129,23-25-387,-23 25-3483,0-18-516,0 18-387,0 0-387,0 0-1419,13 11-2580,-13-11-387,21 23 129,-5-5-387</inkml:trace>
          <inkml:trace contextRef="#ctx0" brushRef="#br1" timeOffset="74508.2616">14295 6494 12126,'-39'-31'4515,"16"21"-258,0 8 258,23 2-2709,-39 0-387,39 0-516,-22 21-258,22-1-258,0 1 0,2 8 0,14-1-129,11 8 129,3-1-129,9 8 0,6 0 1,4 3-259,-1 0 0,0 2 0,-7-3 0,-7-1 0,-9-3 0,-14-4 0,-10-5 0,-8-5 0,-16-7 0,-12-10 0,-3-3 0,-4-7-130,1-8-128,2-10 129,7-9 129,8-7 129,8-3 0,13-4 130,3-3-259,11-3 0,10-2 0,14-1 0,5-2 0,9 1 0,1-1 0,2 2 0,-6 0 0,-3 1 0,-10 2 0,-11 6 0,-15 4 0,-7 5 0,-16 5 0,-14 6 0,-6 5 0,-8 11 0,-3 5 0,-2 0 0,2 16 0,-2-4-775,17 24-1160,-13-11-2580,18 7-387,2-4 129,11 4-258</inkml:trace>
          <inkml:trace contextRef="#ctx0" brushRef="#br1" timeOffset="74892.2835">14797 6456 14319,'53'-25'4644,"-28"20"0,5 5 0,-5-2-2709,12 20-903,-8 2-258,10 15-129,-9 1-515,2 8-130,-3 1 0,-4 1 0,-4-2 0,-1-6 0,-4-4 0,-4-6 0,-3-10 0,-9-18 0,19 7 0,-19-7 0,24-36 0,-10-8 0,2-13 0,2-11 0,3-10 0,0 0 0,-1 3 0,-4 6 0,2 15 0,-18 1-259,5 32-4643,-5 21-258,-11 0 0,-5 14-387</inkml:trace>
        </inkml:traceGroup>
      </inkml:traceGroup>
    </inkml:traceGroup>
    <inkml:traceGroup>
      <inkml:annotationXML>
        <emma:emma xmlns:emma="http://www.w3.org/2003/04/emma" version="1.0">
          <emma:interpretation id="{97BE7186-2251-480B-8AE2-9683DB2AB57F}" emma:medium="tactile" emma:mode="ink">
            <msink:context xmlns:msink="http://schemas.microsoft.com/ink/2010/main" type="paragraph" rotatedBoundingBox="2850,9413 18046,9077 18116,12238 2920,12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C25622-6839-410F-9A83-4D09E2F87616}" emma:medium="tactile" emma:mode="ink">
              <msink:context xmlns:msink="http://schemas.microsoft.com/ink/2010/main" type="line" rotatedBoundingBox="2850,9413 18046,9077 18088,10986 2892,11322"/>
            </emma:interpretation>
          </emma:emma>
        </inkml:annotationXML>
        <inkml:traceGroup>
          <inkml:annotationXML>
            <emma:emma xmlns:emma="http://www.w3.org/2003/04/emma" version="1.0">
              <emma:interpretation id="{DACDD88C-636A-4E03-A034-0873D30C24C9}" emma:medium="tactile" emma:mode="ink">
                <msink:context xmlns:msink="http://schemas.microsoft.com/ink/2010/main" type="inkWord" rotatedBoundingBox="2851,9465 7059,9372 7090,10763 2882,10857"/>
              </emma:interpretation>
              <emma:one-of disjunction-type="recognition" id="oneOf14">
                <emma:interpretation id="interp70" emma:lang="en-US" emma:confidence="1">
                  <emma:literal>Output</emma:literal>
                </emma:interpretation>
                <emma:interpretation id="interp71" emma:lang="en-US" emma:confidence="0">
                  <emma:literal>Owl-put</emma:literal>
                </emma:interpretation>
                <emma:interpretation id="interp72" emma:lang="en-US" emma:confidence="0">
                  <emma:literal>output</emma:literal>
                </emma:interpretation>
                <emma:interpretation id="interp73" emma:lang="en-US" emma:confidence="0">
                  <emma:literal>Owl-pmt</emma:literal>
                </emma:interpretation>
                <emma:interpretation id="interp74" emma:lang="en-US" emma:confidence="0">
                  <emma:literal>owl-put</emma:literal>
                </emma:interpretation>
              </emma:one-of>
            </emma:emma>
          </inkml:annotationXML>
          <inkml:trace contextRef="#ctx0" brushRef="#br1" timeOffset="54112.095">1618 8918 6063,'7'-60'4644,"-11"33"-387,-8-1-129,-4-3-903,16 31-387,-36-30-1032,36 30-516,-39 14-645,20 20-129,-3 9-129,4 10-258,1 8 0,1 10 0,3 4 0,4 3-129,4-2 258,5 1-258,0-8 0,9 2 0,7-7 0,5-5 0,4-7-129,5-10 387,1-10-129,4-9 258,-1-12 0,5-7 0,-3-8 258,6-12-515,-4-16-130,3 0 0,-6-12 0,1-4 0,-10-11 0,-1-5 0,-10-7 0,-8-6 0,-7-3 0,-11-3 0,-12-3 0,-7 6 0,-8 5 0,-3 8 0,-1 15 0,-5 10 0,7 22 0,-3 4-259,21 25-3869,-4 10-903,6 17 0,4 8-258,9 5 129</inkml:trace>
          <inkml:trace contextRef="#ctx0" brushRef="#br1" timeOffset="54668.1268">2139 9265 12900,'0'0'4644,"0"0"-387,16 7 258,-16-7-2451,21 27-1419,-14-8 129,8 8-387,-3-2 0,2 2-258,2-4 0,0 0-129,-3-2-258,-1-5 129,1 0-129,-13-16 129,19 15-129,-19-15 129,18 0 129,-18 0 129,20-29 129,-3 10 129,-2-12-129,6 3 129,-3-6 0,7 4 0,-6 0 0,4 6 0,-7 3-387,4 9 130,-20 12-130,28 0 0,-28 0 0,22 19 0,-12 1 0,3 3 0,-1 2 0,1 0 0,1 0 0,-3-6 0,-2 1 0,-9-20 0,17 23 0,-17-23-130,0 0-386,0 0-129,20-11-387,-20-24-903,16 6-1290,-2-21-1419,4-12-129,5-14 129,2-13-387</inkml:trace>
          <inkml:trace contextRef="#ctx0" brushRef="#br1" timeOffset="55512.1751">2922 9229 10965,'-48'-69'4257,"35"50"129,8 3-387,5 16-1161,21-8-1032,6 5-774,26 3-387,8 0-129,20 0 0,5 0-129,6-4-258,-3-5 0,-7-1 0,-11 1-129,-14 0 0,-16 4 129,-16 5 0,-25 0-129,11 10 129,-11 8-129,-6 11 129,-3 1-129,4 12 0,-4 8 258,4 5-258,1 6 0,4 7 0,0-1 0,0 6 129,9-4-129,-2 1 0,4-6-129,-4-11 0,4-3-129,-4-14 0,0-4-258,-7-32-129,0 0-258,0 0 0,0-27-258,-7-18-129,5 1 0,-12-22 0,9-1 516,-11-10 129,7-3 387,0 4 516,0-8 387,9 15 258,0-4 258,18 17 0,-2 3-258,23 21 129,-4 4-258,17 19 0,-4 7-258,9 9 0,-7 6 0,1 13-129,-10-3-129,-3 6 0,-14-6 129,-8 2-257,-14-6-130,-4-3 0,-19-3 0,-13-6 0,-3 2-130,-16-9-902,6 11-1032,-11-10-2709,4 1 0,8-2-258,5 0 0</inkml:trace>
          <inkml:trace contextRef="#ctx0" brushRef="#br1" timeOffset="54896.1398">2895 8701 13545,'11'-78'4644,"-11"78"0,0 0 129,0 0-2193,0 21-1161,0 15-516,14 17-644,-7 6-259,11 14 0,-4 5 0,5 7 0,-1 3 0,2-3 0,-2 4 0,-2-7 0,0-4 0,-6-16 0,5-1 0,-15-29-2194,10-2-2192,-10-30-645,0 0 0,0-16 0,-10-20-387</inkml:trace>
          <inkml:trace contextRef="#ctx0" brushRef="#br1" timeOffset="55916.1982">4088 9215 12900,'45'4'5031,"-27"8"-645,-18-12 387,25 25-2451,-9 0-1290,-13-5-258,6 6-387,-7-3 0,1 4-387,-1-2 0,-2-2-129,4 0-129,-4-7 129,0-16-258,9 16 258,-9-16 0,19-1 129,-8-15 258,3-2 0,0-11 129,8 1 0,-5-4-129,8 2 130,-3 3-388,4 7 0,6 8 0,2 8 0,2 6 0,-1 18 0,1 8 0,-2 2-259,1 9-128,-8-10-774,7 12-1032,-16-16-2322,-2-9-258,-16-16 0,23 3-516</inkml:trace>
          <inkml:trace contextRef="#ctx0" brushRef="#br1" timeOffset="56382.2248">5001 8683 16512,'32'-128'4773,"-20"96"0,-12 32-129,29-1-3483,-22 15-257,4 36-904,-6 5 0,6 21 0,-1 6 0,5 9 0,-3 1 0,2 1 0,-1-6 0,-3-14 0,5-6 0,-10-20 0,6-3 0,-11-28-1420,5 7-1547,-5-23-516,0 0-258,-18-34 129,11 11-129,-13-16 258,8 4 516,-13-10 1161,0 4 2322,-3-1 2322,-1 4 129,6 12 258,-3-3 0,9 17 0,-4-8-129,21 20-129,0 0-774,14-5-903,10 1-387,18 4-128,4-2-775,17 1 0,1-7 0,7 1 0,-2 2 0,-8-11 0,8 12-3226,-28-3-1547,-7 4-258,-15 1-258,-3 2-129</inkml:trace>
        </inkml:traceGroup>
        <inkml:traceGroup>
          <inkml:annotationXML>
            <emma:emma xmlns:emma="http://www.w3.org/2003/04/emma" version="1.0">
              <emma:interpretation id="{ADC52AC6-F7C5-4C50-82F8-0FCF96CBDD13}" emma:medium="tactile" emma:mode="ink">
                <msink:context xmlns:msink="http://schemas.microsoft.com/ink/2010/main" type="inkWord" rotatedBoundingBox="7719,9364 11988,9270 12029,11120 7760,11214"/>
              </emma:interpretation>
              <emma:one-of disjunction-type="recognition" id="oneOf15">
                <emma:interpretation id="interp75" emma:lang="en-US" emma:confidence="1">
                  <emma:literal>voltage,</emma:literal>
                </emma:interpretation>
                <emma:interpretation id="interp76" emma:lang="en-US" emma:confidence="0">
                  <emma:literal>voltage</emma:literal>
                </emma:interpretation>
                <emma:interpretation id="interp77" emma:lang="en-US" emma:confidence="0">
                  <emma:literal>Voltage,</emma:literal>
                </emma:interpretation>
                <emma:interpretation id="interp78" emma:lang="en-US" emma:confidence="0">
                  <emma:literal>voltages</emma:literal>
                </emma:interpretation>
                <emma:interpretation id="interp79" emma:lang="en-US" emma:confidence="0">
                  <emma:literal>voltages,</emma:literal>
                </emma:interpretation>
              </emma:one-of>
            </emma:emma>
          </inkml:annotationXML>
          <inkml:trace contextRef="#ctx0" brushRef="#br1" timeOffset="57112.2666">6262 9082 12255,'7'-45'4773,"-1"29"-516,-6 16 387,8-21-2193,7 32-1290,-15-11-387,23 48-129,-9-11-258,11 13 0,-2 0 0,6 10-129,-6-3 0,2 2-128,-4-9-130,-3-6 0,-6-7 0,-1-6 0,-8-10 0,-3-21 0,0 0 0,18 0 0,-11-14 0,4-16 0,-2-11 0,3-9 0,1-12 0,-1-6 0,-1 0 0,-4 4 0,4 6 0,-8 6 0,6 22 0,-9-4-1678,0 34-2966,0 0-387,16 25 258,-5 9-645</inkml:trace>
          <inkml:trace contextRef="#ctx0" brushRef="#br1" timeOffset="57516.2897">7155 9187 14448,'-2'-41'4386,"2"41"0,-28-21-258,28 21-2709,-38 1-774,17 19-129,-6 1-258,6 11-129,0 2 0,5 5 0,5-1 0,6 1 0,5-6 0,2 1 0,10-7 129,8-2 129,3-11 0,7-1 0,-3-13-128,10 0-259,-5-11 0,4-7 0,-6-14 0,0-2 0,-7-10 0,-5-4 0,-11-4 0,-5 1 0,-4 3 0,-14 5 0,-5 9 0,-10 6 0,3 17 0,-17-3-1033,13 15-3740,-7 12-387,4 8 387,3 2-516</inkml:trace>
          <inkml:trace contextRef="#ctx0" brushRef="#br1" timeOffset="57852.3089">7557 8593 15351,'57'-86'4644,"-37"60"0,-4 17-258,-16 9-3225,14 14-387,-9 16-258,4 20 0,-5 10-258,4 13 0,0 11-129,-1 5 1,-2 0-130,2-2 0,-3-3 0,-1-15-130,4-7-257,-7-14 0,7-7-387,-7-41-1032,8 23-1806,-8-23-1161,3-19 387,1-11-516,1-13 0</inkml:trace>
          <inkml:trace contextRef="#ctx0" brushRef="#br1" timeOffset="58096.3229">7884 8746 11094,'41'-130'4773,"-28"85"-387,-4 19 129,-4 3-1419,15 28-1290,-20-5-645,23 50-258,-9-6-129,11 22-515,-4 5-259,6 14 0,-2 3 0,-2 2 0,-4-1 0,-4-7 0,-5-5 0,-6-15 0,3-7 0,-7-21-388,4 5-3224,-4-39-1161,-8 20 0,8-20-258,-19-15-129</inkml:trace>
          <inkml:trace contextRef="#ctx0" brushRef="#br1" timeOffset="59168.3842">7922 9125 10965,'0'-27'4644,"0"27"-258,30-11 0,0 8-1419,16 6-1677,-10-3-258,21 11-258,-4-6-387,11 4-129,0-4-129,2-3 0,-2-2-129,-3 0 0,-6-10-129,-11-5 129,-10-1 0,-13-1-129,-10-1 129,-11 0 0,0 18 0,-28-25-129,3 20 129,-4 5 0,3 1 0,1 14 0,2 6 0,7 6-129,5 3 258,6 6-129,1 1 0,4 0 0,0 1 0,9-3-129,2-1 129,1-7-129,2-2 0,0-9 0,2-8 0,1-4 129,-1-4 0,1-7 129,-1-13-129,2 1 258,0-10 129,1 3-129,1-5 0,3 5-129,0-1 0,2 6 0,2 3-129,3 7 0,0 8 0,4 3 129,3 3-129,4 8 129,2 1 0,5-1 0,0-2 0,2-4 1,-2-5-130,0-2 0,-5-12 0,-4-7 0,-9-8 0,-5-1 0,-14-7 0,-10-2 0,-1 1 0,-14 6 0,-7 6 0,-8 10 0,-3 12 0,-5 4 0,3 16 0,2 9 0,4 9 0,3 3-130,9 2 1,3 0-129,10-1 0,1-4-129,4 1-129,5-10 129,11 2 0,-18-27-129,32 26 129,-13-24 129,4-2 258,4-9 129,-4-10 258,7-4 0,-8-9 129,4 5-129,-8-5 129,0 9-258,-5 3 0,-13 20-129,19-10 0,-12 18 0,0 26-129,0 12 0,4 11 258,2 15-128,-5 9-130,5 12 0,-2 8 0,-1 6 0,-3-4 0,0-1 0,-7-6 0,0-9 0,0-16 0,-7-11 0,-5-19 0,-4-16 0,-7-19 0,-4-8 0,-7-27 0,-1-13 0,-4-15 0,-6-13 0,-1-8 0,1-9 0,6 2 0,2-4 0,17 12 0,-10-3-2065,28 21-2579,2 4-516,20 11 129,10 5-387</inkml:trace>
          <inkml:trace contextRef="#ctx0" brushRef="#br1" timeOffset="59485.4023">9649 9215 15093,'76'-9'4515,"-36"4"0,2-6-129,12 2-2838,-10-15-645,9 4-258,-10-10-258,-2 0 0,-11-4-129,-5 0-128,-12 0-130,-13 4 0,-8 7 0,-15 7 0,-7 10 0,-5 6-130,-3 13 1,-1 10 0,5 13-129,6 6 258,8 6-129,8 4 0,10 1-129,2-5 129,16 4-387,2-15-1161,23 1-2451,0-10-387,8-7 0,10-6-387</inkml:trace>
          <inkml:trace contextRef="#ctx0" brushRef="#br1" timeOffset="59629.4106">10476 9377 14448,'52'-3'4386,"-52"3"129,12 14-258,-12 12-2193,-12-4-1032,-10 10-903,3 9-3096,-13-2-1290,-11 0-129,-3 0-258,-4-5-387</inkml:trace>
        </inkml:traceGroup>
        <inkml:traceGroup>
          <inkml:annotationXML>
            <emma:emma xmlns:emma="http://www.w3.org/2003/04/emma" version="1.0">
              <emma:interpretation id="{400ED5D8-A884-4F6F-AAB1-F104F17855EC}" emma:medium="tactile" emma:mode="ink">
                <msink:context xmlns:msink="http://schemas.microsoft.com/ink/2010/main" type="inkWord" rotatedBoundingBox="12562,9198 14134,9164 14158,10236 12586,10271"/>
              </emma:interpretation>
              <emma:one-of disjunction-type="recognition" id="oneOf16">
                <emma:interpretation id="interp80" emma:lang="en-US" emma:confidence="0">
                  <emma:literal>Von.</emma:literal>
                </emma:interpretation>
                <emma:interpretation id="interp81" emma:lang="en-US" emma:confidence="0">
                  <emma:literal>von.</emma:literal>
                </emma:interpretation>
                <emma:interpretation id="interp82" emma:lang="en-US" emma:confidence="0">
                  <emma:literal>Von</emma:literal>
                </emma:interpretation>
                <emma:interpretation id="interp83" emma:lang="en-US" emma:confidence="0">
                  <emma:literal>Vons</emma:literal>
                </emma:interpretation>
                <emma:interpretation id="interp84" emma:lang="en-US" emma:confidence="0">
                  <emma:literal>Von,</emma:literal>
                </emma:interpretation>
              </emma:one-of>
            </emma:emma>
          </inkml:annotationXML>
          <inkml:trace contextRef="#ctx0" brushRef="#br1" timeOffset="60288.4483">11097 8550 16770,'16'-62'4515,"-16"62"129,28-13-387,-28 13-3354,31 41-387,-12 7-129,8 18 0,-1 9-129,6 10-128,-1 2-130,3 2 0,-6-5 0,-1-9 0,-2-13 0,-4-11 0,-5-15 0,-2-8 0,-14-28 0,18 8 0,-9-23 0,3-22 0,-3-22 0,7-19 0,0-18 0,6-16 0,-1-4 0,-2 2 0,-1 9 0,-4 13 0,1 17 0,-10 20 0,2 23 0,-7 32 0,0 0 0,0 0 0,0 29-3871,0 3-1031,2 8 0,3 7-129,6 6 0</inkml:trace>
          <inkml:trace contextRef="#ctx0" brushRef="#br1" timeOffset="60691.4713">12040 8975 14577,'0'-32'4386,"-20"5"-258,-1 27 0,1 4-3096,-10 3-387,5 18-129,-5 0-129,7 10 0,-1 1-258,10 10 129,4-1-129,8 1 0,2-3 129,7-2-129,9-8 129,5-1 0,2-8 0,8-3 129,-8-14 1,5-3-388,-5-6 0,4-14 0,-7-9 0,-4-7 0,-8-9 0,-2-7 0,-6-4 0,0-3 0,-13 4 0,-4 1 0,-3 7 0,-7 2 0,11 29-1420,-10-4-3353,3 14-129,-1 2 129,8 5-258</inkml:trace>
          <inkml:trace contextRef="#ctx0" brushRef="#br1" timeOffset="61168.4986">12198 8863 15222,'48'-9'4644,"-30"9"-258,-4 18 129,-14-18-3225,12 53-387,-8-22-258,8 13 0,-8-5-258,-2 7-257,-2 1-130,0-6-388,0-1-386,-11-13-387,11 9-903,-9-17-2193,9-19-258,0 0-258,0 0 129,16-21 645,9-6 2064,-7-17 1032,9-4 2064,1-6 3096,6 6-129,-9 0 516,1 9-387,-4 11-516,-15-2-1290,20 26-774,-27 4-387,24 4-387,-16 12-258,9 14-386,-6 0-259,9 13 0,-6-4 0,2 7 0,-6 0 0,-1-3 0,-2 2 0,-7-10 0,4 2 0,-6-13 0,2 4-1162,-21-23-2321,21-5-1032,-20 0-258,20 0 129,-32-30-258</inkml:trace>
          <inkml:trace contextRef="#ctx0" brushRef="#br1" timeOffset="61309.5067">12454 9194 9159,'-48'-34'4386,"28"23"-258,20 11 0,-16-21-516,16 21-1677,13-7-1032,8 3-1290,18 3-2451,4 1-1290,2-6 129,11 5-516,-2-10 0</inkml:trace>
        </inkml:traceGroup>
        <inkml:traceGroup>
          <inkml:annotationXML>
            <emma:emma xmlns:emma="http://www.w3.org/2003/04/emma" version="1.0">
              <emma:interpretation id="{6E941156-DDE3-4F33-A771-F4A4EB5C5FDE}" emma:medium="tactile" emma:mode="ink">
                <msink:context xmlns:msink="http://schemas.microsoft.com/ink/2010/main" type="inkWord" rotatedBoundingBox="14726,9455 18053,9382 18073,10292 14746,10366"/>
              </emma:interpretation>
              <emma:one-of disjunction-type="recognition" id="oneOf17">
                <emma:interpretation id="interp85" emma:lang="en-US" emma:confidence="0">
                  <emma:literal>2-70</emma:literal>
                </emma:interpretation>
                <emma:interpretation id="interp86" emma:lang="en-US" emma:confidence="0">
                  <emma:literal>2-74</emma:literal>
                </emma:interpretation>
                <emma:interpretation id="interp87" emma:lang="en-US" emma:confidence="0">
                  <emma:literal>2-78</emma:literal>
                </emma:interpretation>
                <emma:interpretation id="interp88" emma:lang="en-US" emma:confidence="0">
                  <emma:literal>2-7;</emma:literal>
                </emma:interpretation>
                <emma:interpretation id="interp89" emma:lang="en-US" emma:confidence="0">
                  <emma:literal>2-72</emma:literal>
                </emma:interpretation>
              </emma:one-of>
            </emma:emma>
          </inkml:annotationXML>
          <inkml:trace contextRef="#ctx0" brushRef="#br1" timeOffset="90848.1962">14526 8964 8514,'0'0'4257,"0"0"129,0 0-258,-14-16-1161,14 16-903,-12-17-516,12 17-387,-4-38-258,4 15-129,0-11-129,11 2-129,-2-7 0,7 4-128,0-3-388,5 10 0,-3 1 0,3 8 0,-1 4 0,1 8 0,0 5 0,4 2 0,-2 6 0,1 10 0,-3 9 0,-3 9 0,-6 10 0,-10 11 0,-4 6 0,-21 6 0,-9 4 0,-11 2 0,-8-3 0,-8-6 0,0-9 0,2-9 0,2-9 0,7-6 0,6-8 0,8-7 0,7-7 0,7-4 0,20-5 0,-19 0 0,19 0 0,0 0 0,12-9 0,10 2 0,4 2 0,12 1 0,8 1 0,13 3 0,1 0 0,10 0 0,-1 5 0,-1 0 0,-4 2 0,-11-3 0,0 10 0,-19-14-4129,2 0-902,-13-2-129,0-8-258</inkml:trace>
          <inkml:trace contextRef="#ctx0" brushRef="#br1" timeOffset="91069.2088">15097 8884 17544,'9'-48'4902,"-2"32"129,-5 0-258,-2 16-4256,9-16-517,-9 16 0,0 0 0,0 0 0,12 11 0,-12-11-2581,2 16-2192,5 0-258,4 4-129,3-3-258</inkml:trace>
          <inkml:trace contextRef="#ctx0" brushRef="#br1" timeOffset="91515.2343">15378 8735 14964,'0'-43'4902,"0"43"0,0-23-258,0 23-2838,0 0-645,0 0-773,18-16-388,2 13 0,3-3 0,9-1 0,3-2 0,12 0 0,-1-1 0,7-1 0,-3-1 0,-2 1 0,-7 0 0,-5 4 0,-10 0 0,-4 3 0,-22 4 0,19-1 0,-19 1 0,0 0 0,0 0 0,-14 21 0,2 2 0,-4 11 0,-2 10 0,-2 12 0,1 6 0,1 7 0,0 2 0,4 2 0,0 0 0,1-5 0,2-4 0,-1-9 0,5 0 0,-13-18-388,20 4-4385,-14-12-129,3-6-129,-5-14-387</inkml:trace>
          <inkml:trace contextRef="#ctx0" brushRef="#br1" timeOffset="91721.2461">15487 9196 10836,'-16'-39'4515,"16"39"258,5-22-258,15 22-774,1-3-2322,24 3-516,1 0-258,16 0-258,2 0-387,-2-6-516,15 6-1548,-11-10-2322,-6-8-387,-10-5-129,-6-6 0</inkml:trace>
          <inkml:trace contextRef="#ctx0" brushRef="#br1" timeOffset="92044.2646">16181 8735 15093,'0'-18'4773,"0"18"0,0 0-258,21 9-2967,-12 11-645,12 17-129,-5-1-386,11 13-388,-8-2 0,5 6 0,-8 2 0,0 0 0,-6-7 0,-3-3 0,-1-10 0,-1-6 0,0-13 0,-5-16 0,16-4 0,-3-26 0,-1-18 0,6-16 0,2-18 0,5-9 0,-2-3 0,-2 5 0,-1 11 0,-6 9 0,4 22 0,-18 12-1936,0 35-3095,0 0-129,-16 32-258,-8 14-258</inkml:trace>
          <inkml:trace contextRef="#ctx0" brushRef="#br1" timeOffset="61667.5271">13269 9151 15867,'18'18'4644,"14"-18"-258,10 2-129,4-2-3225,20 0-645,7 0-903,-7 0-3612,0 0-387,-6 0 129,-12 0-516</inkml:trace>
          <inkml:trace contextRef="#ctx0" brushRef="#br1" timeOffset="61505.5179">13359 8920 16641,'38'-23'4644,"-19"9"129,8 5-387,-9-7-3096,19 12-903,1-1-258,-1 1-516,6 10-1032,-24-1-2967,1 6-387,-17 6 129,-6 1-258</inkml:trace>
        </inkml:traceGroup>
      </inkml:traceGroup>
      <inkml:traceGroup>
        <inkml:annotationXML>
          <emma:emma xmlns:emma="http://www.w3.org/2003/04/emma" version="1.0">
            <emma:interpretation id="{CB0C01DD-A03E-4A5E-9DEB-05FDCD9BA293}" emma:medium="tactile" emma:mode="ink">
              <msink:context xmlns:msink="http://schemas.microsoft.com/ink/2010/main" type="line" rotatedBoundingBox="12929,11369 18016,11014 18092,12104 13005,12459"/>
            </emma:interpretation>
          </emma:emma>
        </inkml:annotationXML>
        <inkml:traceGroup>
          <inkml:annotationXML>
            <emma:emma xmlns:emma="http://www.w3.org/2003/04/emma" version="1.0">
              <emma:interpretation id="{9E8D7B51-05A8-418C-9CC8-0EB3E13CD6B7}" emma:medium="tactile" emma:mode="ink">
                <msink:context xmlns:msink="http://schemas.microsoft.com/ink/2010/main" type="inkWord" rotatedBoundingBox="12929,11369 14938,11229 15009,12244 13000,12384"/>
              </emma:interpretation>
              <emma:one-of disjunction-type="recognition" id="oneOf18">
                <emma:interpretation id="interp90" emma:lang="en-US" emma:confidence="0">
                  <emma:literal>Voz</emma:literal>
                </emma:interpretation>
                <emma:interpretation id="interp91" emma:lang="en-US" emma:confidence="0">
                  <emma:literal>Vor</emma:literal>
                </emma:interpretation>
                <emma:interpretation id="interp92" emma:lang="en-US" emma:confidence="0">
                  <emma:literal>Von</emma:literal>
                </emma:interpretation>
                <emma:interpretation id="interp93" emma:lang="en-US" emma:confidence="0">
                  <emma:literal>Va</emma:literal>
                </emma:interpretation>
                <emma:interpretation id="interp94" emma:lang="en-US" emma:confidence="0">
                  <emma:literal>Voc</emma:literal>
                </emma:interpretation>
              </emma:one-of>
            </emma:emma>
          </inkml:annotationXML>
          <inkml:trace contextRef="#ctx0" brushRef="#br1" timeOffset="62324.5647">11477 10763 11868,'0'-62'4773,"0"35"-129,0 6-258,0-1-1161,0 22-1935,0 0-387,25 7-258,-10 15-129,11 15 1,-4 4-517,10 12 0,0 6 0,3 10 0,-3 3 0,-1-1 0,-3-7 0,-5-6 0,-5-8 0,0-9 0,-8-14 0,-10-27 0,20 2 0,-11-22 0,0-24 0,0-15 0,1-14 0,3-14 0,-1-6 0,-1-3 0,-2 4 0,-4 8 0,-3 17 0,-2 11 0,0 19 0,-2 16 0,2 21 0,-23 5-2452,19 20-2321,-3 5-516,5 9 129,2 6-258</inkml:trace>
          <inkml:trace contextRef="#ctx0" brushRef="#br1" timeOffset="62708.5867">12298 11023 14577,'21'-22'4515,"-30"4"-258,-14 17 0,-15 1-3225,14 12-258,-12 8-258,9 13-129,-1 7 0,7 4 0,1 2-129,13 4 0,1-4 0,6 2-129,9-8 129,9-1-129,2-11 129,3-3-128,2-11-130,3-7 0,-1-7 0,1-10 0,-5-13 0,1-9 0,-7-13 0,-1-7 0,-8-6 0,-8-1 0,0-1 0,-15 3 0,-1 9 0,-9 1 0,13 23-3484,-15 4-1547,8 13 129,-1 1-258,20 6-258</inkml:trace>
          <inkml:trace contextRef="#ctx0" brushRef="#br1" timeOffset="63024.6048">12298 11023 11739,'39'-18'4773,"-16"34"-387,2 3 387,-2-8-1419,11 23-1935,-17-11-387,14 11-258,-15-4-257,3 7-517,-12-3 0,0 0 0,-7-2 0,0-2 0,-7-7 0,0-1 0,7-22 0,-12 21 0,12-21 0,0 0 0,0 0 0,10 7 0,-10-7 0,31 0 0,-10 2 0,6-2 0,6 0 0,-4-2-388,19 2-3224,-12 0-1290,10-2 129,-4-7-516,7 1 0</inkml:trace>
          <inkml:trace contextRef="#ctx0" brushRef="#br1" timeOffset="63395.626">13089 11284 14061,'-12'16'4773,"12"-16"-387,26 4-129,12-4-2451,19 0-3354,15 0-2451,12-8-258,9 3-516,-8-6-258</inkml:trace>
          <inkml:trace contextRef="#ctx0" brushRef="#br1" timeOffset="63232.6167">13210 11012 14577,'4'-21'4773,"-4"21"-129,24-8-129,-2 14-2580,-4-3-1161,10 6-387,1 2-258,-1-2-387,4 14-1161,-14-11-2967,0 4-387,-18-16 0,5 27-129</inkml:trace>
        </inkml:traceGroup>
        <inkml:traceGroup>
          <inkml:annotationXML>
            <emma:emma xmlns:emma="http://www.w3.org/2003/04/emma" version="1.0">
              <emma:interpretation id="{7C87FFD9-AD6B-4A7E-B6EE-B95C57867891}" emma:medium="tactile" emma:mode="ink">
                <msink:context xmlns:msink="http://schemas.microsoft.com/ink/2010/main" type="inkWord" rotatedBoundingBox="15678,11390 18030,11226 18092,12104 15740,12268"/>
              </emma:interpretation>
            </emma:emma>
          </inkml:annotationXML>
          <inkml:trace contextRef="#ctx0" brushRef="#br1" timeOffset="93004.3195">14496 10882 8901,'9'-53'4386,"-9"22"0,-5 7-129,-10 6-258,-11-11-2451,26 29-774,-41-30-129,23 30-129,-7-2-129,6 6-258,-5 12 129,7 12-129,-3 8-129,6 8 0,0 10 0,3 4 0,6 8 0,5 0 129,0-2-129,8-3 129,9-8 129,6-7 0,2-10 129,7-8 0,0-15 129,8-8-128,-2-5-388,5-11 0,-4-8 0,3-8 0,-4-9 0,-4-6 0,-8-6 0,-4-6 0,-14-6 0,-8-1 0,-7-3 0,-12 0 0,-10 4 0,-3 8 0,-5 8 0,-8 10 0,5 9 0,-5 11 0,6 10 0,-4 4 0,11 13-517,-10-6-2450,15 16-2064,4-3 258,8 4-387,7-4 0</inkml:trace>
          <inkml:trace contextRef="#ctx0" brushRef="#br1" timeOffset="93226.3322">14857 10763 16641,'52'-36'4773,"-52"36"258,26-25-516,-26 25-3612,8-16-516,-8 16-258,0 0-387,0 0-1161,0 0-3096,12 15-387,-12-15 129,5 21-645</inkml:trace>
          <inkml:trace contextRef="#ctx0" brushRef="#br1" timeOffset="93849.3678">15179 10690 15222,'9'-55'4773,"12"35"129,13 8-516,0-6-2838,21 13-774,0-4-387,9 3-129,6 3-645,-8-8-1032,13 4-2967,-17 3-258,-6-1 0,-13 0-387</inkml:trace>
          <inkml:trace contextRef="#ctx0" brushRef="#br1" timeOffset="93661.3571">15265 10669 15093,'26'-8'5031,"-26"8"-258,20 9-129,-10 14-3225,-8-3-645,5 8-129,-5 1-257,2 3-388,-4 0 0,0-5 0,0-2 0,0-6 0,0-19 0,3 21 0,-3-21 0,20 0 0,-20 0 0,30-14 0,-12 0 0,5 2 0,-2 1 0,4 6 0,0 3 0,2 5 0,-4 13 0,0 15 0,-3 1 0,-4 10 0,-4 5 0,-7 1 0,-5 1 0,-1-4 0,-12-1 0,-10-12 0,0 0 0,-13-21-517,17 9-3224,-19-20-1290,6-6 0,-1-17-129,4-11-129</inkml:trace>
          <inkml:trace contextRef="#ctx0" brushRef="#br1" timeOffset="94156.3854">15859 10478 11739,'26'9'4902,"-4"7"-258,1 4 129,5 12-1806,-12-9-1290,25 18-516,-16-4-257,7 13-904,-7 0 0,2 7 0,-10-2 0,-1-5 0,-3-4 0,-4-7 0,0-14 0,-9-25 0,25 0 0,-6-23 0,4-23 0,9-15 0,4-15 0,5-12 0,3 1 0,-3 0 0,5 23-259,-15 2-4514,-6 17-387,-15 20 129,-10 25-516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2:10.8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6E0AB2-54E4-4489-B448-4D9F9964E624}" emma:medium="tactile" emma:mode="ink">
          <msink:context xmlns:msink="http://schemas.microsoft.com/ink/2010/main" type="writingRegion" rotatedBoundingBox="517,705 19728,533 19738,1613 527,1785"/>
        </emma:interpretation>
      </emma:emma>
    </inkml:annotationXML>
    <inkml:traceGroup>
      <inkml:annotationXML>
        <emma:emma xmlns:emma="http://www.w3.org/2003/04/emma" version="1.0">
          <emma:interpretation id="{2720B4E1-3B56-4ACE-8E93-5E3296E6EA33}" emma:medium="tactile" emma:mode="ink">
            <msink:context xmlns:msink="http://schemas.microsoft.com/ink/2010/main" type="paragraph" rotatedBoundingBox="517,705 19728,533 19738,1613 527,1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C9EC59-5E75-4AB7-BC3F-EAD586C18946}" emma:medium="tactile" emma:mode="ink">
              <msink:context xmlns:msink="http://schemas.microsoft.com/ink/2010/main" type="line" rotatedBoundingBox="517,705 19728,533 19738,1613 527,1785"/>
            </emma:interpretation>
          </emma:emma>
        </inkml:annotationXML>
        <inkml:traceGroup>
          <inkml:annotationXML>
            <emma:emma xmlns:emma="http://www.w3.org/2003/04/emma" version="1.0">
              <emma:interpretation id="{85004D9F-6EB0-4B94-AF7D-BEF30F9EDD76}" emma:medium="tactile" emma:mode="ink">
                <msink:context xmlns:msink="http://schemas.microsoft.com/ink/2010/main" type="inkWord" rotatedBoundingBox="518,791 6717,736 6726,1729 527,1785"/>
              </emma:interpretation>
              <emma:one-of disjunction-type="recognition" id="oneOf0">
                <emma:interpretation id="interp0" emma:lang="en-US" emma:confidence="1">
                  <emma:literal>Discrete</emma:literal>
                </emma:interpretation>
                <emma:interpretation id="interp1" emma:lang="en-US" emma:confidence="0">
                  <emma:literal>Tlisorete</emma:literal>
                </emma:interpretation>
                <emma:interpretation id="interp2" emma:lang="en-US" emma:confidence="0">
                  <emma:literal>Xisorete</emma:literal>
                </emma:interpretation>
                <emma:interpretation id="interp3" emma:lang="en-US" emma:confidence="0">
                  <emma:literal>Hisorete</emma:literal>
                </emma:interpretation>
                <emma:interpretation id="interp4" emma:lang="en-US" emma:confidence="0">
                  <emma:literal>Thisorete</emma:literal>
                </emma:interpretation>
              </emma:one-of>
            </emma:emma>
          </inkml:annotationXML>
          <inkml:trace contextRef="#ctx0" brushRef="#br0">256 65 11610,'-41'-27'5031,"41"27"-387,-25-21 129,11 3-3354,14 18-645,0 0-258,0 0-129,0 0-129,25 0-258,-2 11 0,13-1 0,4 3 129,14 3 0,8 0-129,9 3 129,7-1-129,10 0 129,-3 3-129,2 2 0,-3 2 129,-4 4-129,-7 1 0,-7 2 129,-11-2 0,-11 4-129,-12-4 258,-7 2-129,-7-3 0,-7 1 0,-10-5 258,-1 5-258,-14-1 0,-9 4 129,-13-2-129,-10 1-129,-16 0 129,-15-2 0,-8 2 0,-9-5-129,-8-1 129,-1-4-129,0-3 0,5-6 129,9-4-129,9-6 130,11-3-130,8 0 0,12-7 0,8-2 0,10 0 0,10 2-130,21 7-386,-27-9-258,27 9-516,0 0-2838,-7 9-1032,7-9 129,0 0-516,0 25-129</inkml:trace>
          <inkml:trace contextRef="#ctx0" brushRef="#br0" timeOffset="-623.0356">633 127 10836,'-2'-19'4902,"2"19"-129,0 0-129,0 0-2967,0 0-774,0 0-258,0 0-129,-3 26-129,-4-3 0,5 13-129,0 1 0,0 11 0,-1 2 258,3 5-258,0-1 0,0-1-129,2-1 258,3-3-387,-2-2 258,3-5-258,-4-6 0,1-8 0,-1-6 0,-2-22-129,2 26-129,-2-26 0,0 0-258,0 0-387,0 0-516,0 0-3483,0-23 129,0 0-258,0 0-516</inkml:trace>
          <inkml:trace contextRef="#ctx0" brushRef="#br0" timeOffset="7677.4392">1674 213 12384,'-2'-63'5031,"2"44"-387,0 19 0,0 0-3483,2-22-387,-2 22-387,0 0-258,5 9-258,4 9-516,-9-18-1161,9 30-2838,-4-3 0,6 0-387,-2 3-258</inkml:trace>
          <inkml:trace contextRef="#ctx0" brushRef="#br0" timeOffset="7458.4266">1695 426 7869,'7'14'4644,"-7"-14"0,7 25-387,-7-25-1677,16 32-1290,-16-16-129,13 14-387,-12-8-258,8 6-129,-3-3-129,-1-2-129,0-1 0,1-1-129,-1 0-129,-5-21-387,7 36-645,-7-36-3096,-3 18-258,3-18-258,0 0-258</inkml:trace>
          <inkml:trace contextRef="#ctx0" brushRef="#br0" timeOffset="8209.4696">2268 406 12642,'16'-5'4902,"-16"5"-645,0 0 387,-23-3-3612,1 6-645,-4 8 0,-5 1-387,1 4 0,0-2-129,5 4 129,4-5-129,6 3 0,15-16-129,-7 23 129,7-23 0,15 21-129,4-8 129,8 1 129,5 0-129,7 2 129,4 4 0,1-1 0,4 1 129,-3-1-129,-1 1 129,-7-1 0,-5 1 129,-8 0-129,-5 1 258,-14-3 0,-3 5 0,-7-5 129,-9 8 0,-13-10-129,-1 7 258,-10-10-129,-5-1-258,-5-5 129,2-3-129,-5-4-129,4-2 0,1-8 0,5-3-258,6 2-129,3-6-258,14 13-516,-12-8-3612,30 12-516,-20-13 129,20 13-516</inkml:trace>
          <inkml:trace contextRef="#ctx0" brushRef="#br0" timeOffset="9432.5396">3186 520 6837,'26'-21'4773,"-26"21"-387,6-23-129,-6 23-1290,-20-27-1032,20 27-774,-43-23-516,18 16-129,-7-2-258,4 5 0,-4 4 0,4 0-258,-4 13 129,5 3 0,0 9 0,6 1-258,1 8 258,6 4-129,5 4 0,6-1 0,3 4 0,10-1 0,10-1 129,8 0 0,4-6 0,7-3 129,6-6 0,5-3 0,3-11 0,6-3 0,-2-11 129,3-4-129,-3-10-129,-4-7 129,-5-11 0,-5 0-129,-11-7 129,-3-2-129,-13-2 129,-4 2-258,-8 0 0,-4 2 0,0 5-129,-11 0-258,0 11 0,-7 2-129,18 21 0,-35-23-258,35 23 0,-32-7-129,32 7-129,-21 2-129,21-2-258,0 0 129,-4 32-387,4-32 129,0 17 0,0-17 645,18 11 129,-18-11 645,28 4 387,-3-3 387,-7-2 645,16 1 129,-13-11 129,18 11 129,-16-14 0,16 14-387,-14-15-129,9 15-129,-12-8-258,8 8-129,-12 0-129,5 3-129,-7 6 0,1 5-129,-4 6-129,-2 5 0,-3 3 0,-4 2-258,0 6-258,-4-6-258,0 13-387,-11-18-1935,6 5-2064,-3-5 258,7-2-516,1-23-258</inkml:trace>
          <inkml:trace contextRef="#ctx0" brushRef="#br0" timeOffset="9869.5646">4050 707 10836,'48'-16'4773,"-21"9"129,7 3-258,-2-13-2193,14 15-1161,-9-12-387,8 5-258,-6-6-129,0 3-258,-9-6 129,-1 6-129,-10-8-129,-8 4 0,-9-2-129,-2 2 0,0 16-258,-34-26 129,7 17-129,-5 0-129,2 9 129,-6 0-129,4 5 129,0 8 0,7 8 129,4 2-129,7 6 129,3 1 0,8 7 0,3-1 129,7 3-129,14-2 129,9 1 0,9-5 129,6-1-129,7-5 0,1-9 0,2-9-129,2-4-129,-11-10-645,11-6-3096,-16-12-516,-5-5-258,-6-8-129</inkml:trace>
          <inkml:trace contextRef="#ctx0" brushRef="#br0" timeOffset="10162.5813">4852 8 14190,'-3'-27'5031,"3"27"-258,0 0 0,0 0-3354,3 11-645,3 17-129,-3 8-129,6 12-129,-2 9-128,6 14-259,-1 7 0,2 6 0,1 0 0,-1-4 0,2-6 0,-5-8 0,3-2-388,-9-21-515,9 12-1161,-14-32-2709,0-3-387,0-20 0,-17 3-258</inkml:trace>
          <inkml:trace contextRef="#ctx0" brushRef="#br0" timeOffset="10334.5911">4767 613 11997,'41'-32'4773,"-11"25"-516,6 3 129,15 2-3483,3 2-2064,6-3-2838,2-6-258,6 3-387,1-1-258</inkml:trace>
          <inkml:trace contextRef="#ctx0" brushRef="#br0" timeOffset="10793.6174">5391 595 13674,'16'11'5160,"2"-4"-516,-2-4 129,18 10-3741,-7-13-129,14 5-387,-6-5 0,10 0-258,-5-2 0,5-7 0,-4-1-129,-4-4 129,-7-3-129,-3 0-129,-7-3 0,-6-1 0,-9 1-258,-5-1 129,-2 3-258,-14 0 129,-3 8-258,-11-1 129,-1 11 129,-9 0-129,0 14 129,-1 6 0,2 5 258,0 8-129,9 3 387,9 7-258,6-2 258,15 3 0,7-5 0,24 0 0,6-8 0,20-8-129,9-4-129,5-15-516,16 12-1419,-5-16-2709,0-5-129,-4-8-258,0-1-516</inkml:trace>
        </inkml:traceGroup>
        <inkml:traceGroup>
          <inkml:annotationXML>
            <emma:emma xmlns:emma="http://www.w3.org/2003/04/emma" version="1.0">
              <emma:interpretation id="{FEC29411-367B-49E1-A87F-CE24C8FEB129}" emma:medium="tactile" emma:mode="ink">
                <msink:context xmlns:msink="http://schemas.microsoft.com/ink/2010/main" type="inkWord" rotatedBoundingBox="7564,712 11075,680 11083,1511 7571,1543"/>
              </emma:interpretation>
              <emma:one-of disjunction-type="recognition" id="oneOf1">
                <emma:interpretation id="interp5" emma:lang="en-US" emma:confidence="1">
                  <emma:literal>TTL</emma:literal>
                </emma:interpretation>
                <emma:interpretation id="interp6" emma:lang="en-US" emma:confidence="0">
                  <emma:literal>TTC</emma:literal>
                </emma:interpretation>
                <emma:interpretation id="interp7" emma:lang="en-US" emma:confidence="0">
                  <emma:literal>TIL</emma:literal>
                </emma:interpretation>
                <emma:interpretation id="interp8" emma:lang="en-US" emma:confidence="0">
                  <emma:literal>HTL</emma:literal>
                </emma:interpretation>
                <emma:interpretation id="interp9" emma:lang="en-US" emma:confidence="0">
                  <emma:literal>TTh</emma:literal>
                </emma:interpretation>
              </emma:one-of>
            </emma:emma>
          </inkml:annotationXML>
          <inkml:trace contextRef="#ctx0" brushRef="#br0" timeOffset="11448.6549">7051 8 12255,'-16'-18'4773,"16"18"-387,0 0 387,12 0-2967,-12 0-903,43 0-129,-13-5 0,20 1-129,9-8-129,19 6 0,7-4-258,11 1 0,4-4-258,-2 8 130,-4-2-130,-7 3-130,-12 4-128,-16 0-258,-9 4-258,-26-9-1419,-4 5-2580,-20 0-129,0 0-258,-9-2-387</inkml:trace>
          <inkml:trace contextRef="#ctx0" brushRef="#br0" timeOffset="11726.6708">7649-70 9933,'-25'16'5031,"12"5"0,13-21-258,-3 52-1290,-4-29-2451,8 19-129,-1-2-129,7 11-129,-1 1-387,4 1 0,1-3 0,0-4-258,-1-5 258,3-4-258,-4-6 0,-2-6-258,5-4-129,-12-21-516,18 30-387,-18-30-3354,0 0-387,16 5-129,0-5-258</inkml:trace>
          <inkml:trace contextRef="#ctx0" brushRef="#br0" timeOffset="12033.6883">8440 92 14190,'29'-15'5031,"-10"14"-129,-1-7-129,18 8-3612,-1-5-387,24 3-129,5-7-258,14 4 0,0-4-258,6 0 0,-4 4 0,-9-4-387,-5 7-129,-22-10-645,3 6-3612,-30-2-387,-17 8 129,0 0-516</inkml:trace>
          <inkml:trace contextRef="#ctx0" brushRef="#br0" timeOffset="12257.7011">9032-26 12771,'-33'57'5031,"29"-28"-258,-5-1 0,15 16-2967,-10-10-774,4 14-129,0-3-387,0 5-258,4-4 0,1 4-258,4-2 0,-2-6-516,5 5 0,-8-17-1161,15 5-2967,-6-6-258,5-6-387,0-9 0</inkml:trace>
          <inkml:trace contextRef="#ctx0" brushRef="#br0" timeOffset="12708.7269">9730 122 14835,'16'-18'4902,"-16"18"129,9 16-516,-2 14-3612,-7-1 0,5 12-258,-5-2-129,5 5-129,-3 6-257,2 0-130,-4 1 0,0-3 0,0-3 0,0-4 0,2-7 0,-2-4 0,0-7 0,0-7 0,0-16 0,0 0 0,12 16 0,-12-16 0,20 2 0,-1-2 0,6 0 0,11 0 0,6 0 0,12 0 0,4 0 0,6 2 0,4-1 0,-2 3 0,0-2 0,-9-1 0,-2 1 0,-16-2-130,7 0-4643,-19-2-258,-8-1 0,-19 3-516</inkml:trace>
        </inkml:traceGroup>
        <inkml:traceGroup>
          <inkml:annotationXML>
            <emma:emma xmlns:emma="http://www.w3.org/2003/04/emma" version="1.0">
              <emma:interpretation id="{9DEA5FF2-07BF-4ED3-9572-2D6FEE4A9E1C}" emma:medium="tactile" emma:mode="ink">
                <msink:context xmlns:msink="http://schemas.microsoft.com/ink/2010/main" type="inkWord" rotatedBoundingBox="11799,603 19728,533 19737,1548 11808,1618"/>
              </emma:interpretation>
              <emma:one-of disjunction-type="recognition" id="oneOf2">
                <emma:interpretation id="interp10" emma:lang="en-US" emma:confidence="1">
                  <emma:literal>Inverter</emma:literal>
                </emma:interpretation>
                <emma:interpretation id="interp11" emma:lang="en-US" emma:confidence="1">
                  <emma:literal>Inver ten</emma:literal>
                </emma:interpretation>
                <emma:interpretation id="interp12" emma:lang="en-US" emma:confidence="1">
                  <emma:literal>Inverter _</emma:literal>
                </emma:interpretation>
                <emma:interpretation id="interp13" emma:lang="en-US" emma:confidence="0">
                  <emma:literal>Inner ten</emma:literal>
                </emma:interpretation>
                <emma:interpretation id="interp14" emma:lang="en-US" emma:confidence="0">
                  <emma:literal>Inker ten</emma:literal>
                </emma:interpretation>
              </emma:one-of>
            </emma:emma>
          </inkml:annotationXML>
          <inkml:trace contextRef="#ctx0" brushRef="#br0" timeOffset="14212.813">11290 600 13545,'-13'23'4644,"13"-23"-129,6 18 258,-6-18-3225,32 6-774,-9-3 0,14 10-129,4-8-129,16 6-129,3-10 0,12 1-258,2-2-258,-1 0-387,5 0-258,-15-16-1806,3 11-2322,-10-6 129,-7 6-387,-14-4-129</inkml:trace>
          <inkml:trace contextRef="#ctx0" brushRef="#br0" timeOffset="13925.7966">11300 20 13416,'-21'-39'4902,"21"39"0,18-34-129,16 29-2709,-1-14-1161,23 8-129,2-5-258,15 3-129,0 5-257,0 0-389,2 8-386,-17 0-903,8 9-2967,-21 6-387,-15 6-129,-19 4-387</inkml:trace>
          <inkml:trace contextRef="#ctx0" brushRef="#br0" timeOffset="13668.7819">11619 70 11739,'18'-16'4773,"-18"16"-129,0 0 0,0 0-1806,0 0-1677,10 25-258,-10-7-258,6 14-129,-5 2-129,5 8-129,-1 5-129,4 2-129,-2 3 130,2 3-130,0-1 0,-2-3 0,2-1 0,-6-9 0,1-2-259,-4-14-128,4 2-387,-4-27-1806,-15 7-2322,15-7 258,-23-11-516,9-9 0</inkml:trace>
          <inkml:trace contextRef="#ctx0" brushRef="#br0" timeOffset="14737.843">12161 380 11094,'0'0'4644,"22"7"0,-15 14 0,11 15-1548,-10-11-1935,21 14-387,-9-5-129,6 3-258,-6 0-129,-1-1-387,1-4-129,-9-7 0,1 0 0,-12-25 0,9 26-258,-9-26 129,0 0 0,0-9 129,0-10 129,2-8 0,3-1 0,4-4-129,5 0 129,2 1 129,4 5 0,3 6 0,0 2 0,5 8 258,-1 1 0,2 7 129,-6-3-129,3 5 129,-4 0-129,3 0 129,-8 0-129,3 9 0,-20-9 0,30 21-258,-30-21 258,27 34-129,-15-16 129,-1 3-129,-2 0 0,0 1 0,-2-3-129,-2-1 0,1-2-258,-6-16-129,7 27-258,-7-27-774,0 0-3096,0 0-258,0 0-258,0 0-129</inkml:trace>
          <inkml:trace contextRef="#ctx0" brushRef="#br0" timeOffset="15120.8649">12983 454 14061,'21'-1'4644,"-21"1"0,24 16-258,-24-16-3225,23 41-387,-11-17 0,10 10-387,-5-3-129,3 2 0,-4-2-129,0-7 0,-4-2 0,-1-6 258,-11-16-129,16 10 0,-16-10-128,12-21-130,-6-9 0,6-7 0,1-13 0,6-2 0,3-5 0,3 2 0,1 11 0,-8-4 0,14 28-2581,-20-3-2321,4 18-258,-16 5-129,0 0-129</inkml:trace>
          <inkml:trace contextRef="#ctx0" brushRef="#br0" timeOffset="15940.9118">13558 479 13287,'60'11'4773,"-22"-6"-258,-5-5 258,15 11-3096,-17-11-516,11 0-516,-10-9 0,2 4-258,-7-11 129,-2 0-128,-9-6-388,-4 3 0,-10-2 0,-2 1 0,-4 2 0,-13 0 0,-3 13-388,-8 0 1,3 5-129,-9 7 0,9 9 129,-5 3-129,8 8 129,3 3 0,10 2 258,4 4 0,5-2 258,8 3 0,7-7 387,13 4-129,-3-11 129,12 4 0,-3-13 0,9 4 0,-4-11-129,2-2-257,0-5-130,0 0 0,0-7 0,-2-5 0,-2-4 0,-3-6 0,-2-2 0,-5-3 0,-6-2 0,-7-3 0,-5 4 0,-9-4 0,0 7 0,-11-3 0,11 28-517,-32-34-128,32 34-258,-35-18-129,35 18-387,-30-4 129,30 4-258,-16 0-387,16 0 129,0 0 258,0 0 258,0 0 387,8 0 645,-8 0 387,24 0 774,-3 0 645,-21 0 0,44 0 258,-28-7-129,20 7-129,-15-5-129,18 5-258,-10-4-258,12 4 0,-9-1-258,5 1 0,-5 1-386,2 8-259,-5 2 0,-3 5 0,-4 4 0,-3 3 0,-3 5 0,-5 4 0,-2 0 0,-4 0 0,0 6 0,-5-10-259,6 9-773,-6-37-774,7 39-2838,-7-39-258,9 20-258,-9-20 0</inkml:trace>
          <inkml:trace contextRef="#ctx0" brushRef="#br0" timeOffset="16441.9405">15052 408 14964,'0'0'4515,"21"-5"0,2 5 0,15 5-3483,-6-5-258,9 4-774,8 5-1290,1-9-2967,5 0-258,-1 0-129,-1-4-516</inkml:trace>
          <inkml:trace contextRef="#ctx0" brushRef="#br0" timeOffset="16256.9299">15208-191 15351,'11'-31'5031,"-11"31"-258,23 8 0,-23 20-3612,7 22-129,-7-2-386,9 19-646,-7 1 0,5 3 0,-5 2 0,3-2 0,-3-3 0,2 1 0,-3-3 0,1-4 0,0-5 0,1-7 0,1-7 0,-4-15 0,5 4-517,-5-32-2708,0 0-1806,0 0 129,-1-16-387,-8-9 0</inkml:trace>
          <inkml:trace contextRef="#ctx0" brushRef="#br0" timeOffset="17247.9866">15674 380 13416,'64'0'4644,"-23"1"0,-1-1-129,4 9-2322,-10-9-1032,10 0-516,-12-9 0,2 4-129,-11-7-128,-3 1-388,-20 11 0,10-30 0,-10 30 0,-16-29 0,-5 20-259,-9 1-257,0 8 129,-8 0-129,4 14 0,-3 5 258,10 10-129,1 1 0,10 7 258,5 3 0,7-1 258,6 3 0,11-6 258,12 3-129,1-10 129,13 1 129,1-9 0,8-1 0,1-10-129,7-3-128,-1-5-259,5-2 0,-3-10 0,4-8 0,-6-5 0,0-8 0,-4-4 0,-6-4 0,-10 0 0,-6-1 0,-9 5 0,-17-1 0,-3 8 0,-11 1 0,-6 15-904,-14-8-128,10 17 0,-11-8 129,12 11 0,-3-5 129,23 5 129,-16 0 0,16 0 258,0 0 129,0 0 258,20 0 0,-20 0 387,34 0 0,-15-4 258,10 4 0,-6-5 129,16 5 0,-3-4 0,13 4 0,-4-3-129,10 3 0,-9-2-129,2 2 1,-7 0-517,-4 2 0,-8 5 0,-6 3 0,-5 3 0,-4 5 0,-1 1 0,-3 8 0,-1 5 0,-2 5 0,0 6 0,-1 1 0,4 8 0,-10-16-904,9 13-3998,-7-13-129,7 1-129,-4-14-387</inkml:trace>
          <inkml:trace contextRef="#ctx0" brushRef="#br0" timeOffset="18057.0328">17836 348 13545,'0'0'4644,"0"0"-387,0 0 387,0 0-3225,28 1-516,13-1 0,30 2-129,11-2-129,25 2 0,10-2-257,18 0-388,4-2 0,0-1 0,-13-1 0,-14 1 0,-23-3 0,-14 4 0,-24 2 0,-15 0 0,-16 0 0,-20 0 0,0 0 0,0 0-904,0 0-3869,-20 0-387,4 0 258,-11 0-903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2:41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9211FE-0944-44FA-960E-A05E7463C472}" emma:medium="tactile" emma:mode="ink">
          <msink:context xmlns:msink="http://schemas.microsoft.com/ink/2010/main" type="writingRegion" rotatedBoundingBox="1537,542 19425,636 19418,2051 1529,1957"/>
        </emma:interpretation>
      </emma:emma>
    </inkml:annotationXML>
    <inkml:traceGroup>
      <inkml:annotationXML>
        <emma:emma xmlns:emma="http://www.w3.org/2003/04/emma" version="1.0">
          <emma:interpretation id="{0D6AB315-56A7-4D98-BC0A-609411255E48}" emma:medium="tactile" emma:mode="ink">
            <msink:context xmlns:msink="http://schemas.microsoft.com/ink/2010/main" type="paragraph" rotatedBoundingBox="1537,542 19425,636 19418,2051 1529,19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6EA2CA-99FF-420B-AB1F-020D3A50AD46}" emma:medium="tactile" emma:mode="ink">
              <msink:context xmlns:msink="http://schemas.microsoft.com/ink/2010/main" type="line" rotatedBoundingBox="1537,542 19425,636 19418,2051 1529,1957"/>
            </emma:interpretation>
          </emma:emma>
        </inkml:annotationXML>
        <inkml:traceGroup>
          <inkml:annotationXML>
            <emma:emma xmlns:emma="http://www.w3.org/2003/04/emma" version="1.0">
              <emma:interpretation id="{ECEE373A-A0A4-4111-B288-4E36A048CA14}" emma:medium="tactile" emma:mode="ink">
                <msink:context xmlns:msink="http://schemas.microsoft.com/ink/2010/main" type="inkWord" rotatedBoundingBox="1546,825 3528,966 3454,2007 1472,1866"/>
              </emma:interpretation>
              <emma:one-of disjunction-type="recognition" id="oneOf0">
                <emma:interpretation id="interp0" emma:lang="en-US" emma:confidence="0.5">
                  <emma:literal>HAND</emma:literal>
                </emma:interpretation>
                <emma:interpretation id="interp1" emma:lang="en-US" emma:confidence="1">
                  <emma:literal>NAN D</emma:literal>
                </emma:interpretation>
                <emma:interpretation id="interp2" emma:lang="en-US" emma:confidence="1">
                  <emma:literal>N AND</emma:literal>
                </emma:interpretation>
                <emma:interpretation id="interp3" emma:lang="en-US" emma:confidence="0">
                  <emma:literal>NA ND</emma:literal>
                </emma:interpretation>
                <emma:interpretation id="interp4" emma:lang="en-US" emma:confidence="0">
                  <emma:literal>1\1A ND</emma:literal>
                </emma:interpretation>
              </emma:one-of>
            </emma:emma>
          </inkml:annotationXML>
          <inkml:trace contextRef="#ctx0" brushRef="#br0">-2 29 6063,'0'0'5031,"3"-16"-387,-3 16-129,0-16-1419,0 16-1161,0 0-774,0 0-387,0 0-258,0 0-129,0 0 0,2 22-129,0-4 129,5 10-129,-3 8 129,3 10-129,-4 6 129,8 8-129,-7 3 0,4 4-129,0-1 129,-3 0-129,4-4-129,-2-1 0,4-8 0,-1-4 0,1-8 0,-2-8 0,0-4 0,-2-6 0,0-3 0,-7-20 0,7 21-129,-7-21-129,0 0 0,0 0-258,2 16-258,-4-27-645,2 11-1548,0-17-1806,0-7-258,-7-6 0,2-5-258</inkml:trace>
          <inkml:trace contextRef="#ctx0" brushRef="#br0" timeOffset="472.027">167-24 9546,'0'-16'4902,"0"-5"0,0 21-387,0 0-2193,0 0-1032,0 0-387,0 0-387,0 0-129,0 0 0,12 17-129,-3 1-129,5 7 129,4 4-129,9 8 129,5 2-129,7 8 0,5-1 258,5 2-258,-1 2 129,3 0-129,-1 0 0,0-2 0,-6-4 129,-1-3-258,-6-3 129,-3-6-129,-4-6 0,-5-4 129,-5-6-129,-20-16-129,26 19 0,-26-19-129,0 0-258,0 0 0,24 6-645,-28-20-1032,4 14-2838,0-34 258,0 11-387,-4-4 129</inkml:trace>
          <inkml:trace contextRef="#ctx0" brushRef="#br0" timeOffset="804.046">809 12 11094,'-2'-16'4902,"0"-2"-516,2 18 258,0 0-2967,-1 9-516,1-9-387,0 44 0,1-15-258,10 13 0,-2 3 129,5 10-258,0 2 0,2 4-258,-1-4 129,2 3-129,-2-1 129,1-2-258,-2-5-129,-3-6-129,3 0-258,-7-13-258,14 11-516,-21-26-2064,9 7-1677,-9-25 129,18 25-516,-18-25-129</inkml:trace>
          <inkml:trace contextRef="#ctx0" brushRef="#br0" timeOffset="1524.0872">1462 186 12384,'0'-16'4902,"0"0"-129,0 16 0,0 0-2967,-6 18-1032,6 7-258,-7 5 0,2 11-258,-6 9 0,2 11-258,-3 6 258,-2 3-258,1-1 0,-3-8 0,4-4-129,-1-11 0,4-8 0,2-13 129,0-8 0,7-17-129,0 0 129,-3-10-129,3-19 129,1-12 0,8-7 0,4-14-129,5-10 0,3-4 129,4-1-129,2 1 129,1 4-129,-1 10 258,-4 5-129,-2 14 129,-5 4 129,-2 12 0,-7 4 0,-7 23 129,13-23-129,-13 23 0,0 0 0,0 0-129,18-7 0,-18 7 0,19 25-129,-4 0 130,1 5-130,3 6 0,2 6 0,3 1 0,-3 4 0,0 1 0,1 0 0,-5 0 0,5 0 0,-6 0 0,-2 0 0,2-2 0,-4-5 0,1-1 0,-2-5 0,-3-3 0,0-5 0,-3-2 0,0-5 0,-5-20 0,6 32 0,-6-32-517,0 0-257,0 0-258,3 17-645,-8-34-1161,5 17-2193,-7-36 258,1 11-258,-4-2-387</inkml:trace>
          <inkml:trace contextRef="#ctx0" brushRef="#br0" timeOffset="1730.099">1577 544 11739,'-17'-7'4773,"-1"0"-516,18 7 129,0 0-3096,0 0-516,19-4-387,3 1-387,8-2-516,18 5-1290,7 0-2580,9-4 129,11 0-387,3-3-516</inkml:trace>
        </inkml:traceGroup>
        <inkml:traceGroup>
          <inkml:annotationXML>
            <emma:emma xmlns:emma="http://www.w3.org/2003/04/emma" version="1.0">
              <emma:interpretation id="{918DA7A6-95AD-4AE9-9B1F-FB2536619EFF}" emma:medium="tactile" emma:mode="ink">
                <msink:context xmlns:msink="http://schemas.microsoft.com/ink/2010/main" type="inkWord" rotatedBoundingBox="3920,966 6037,977 6033,1765 3916,1754"/>
              </emma:interpretation>
            </emma:emma>
          </inkml:annotationXML>
          <inkml:trace contextRef="#ctx0" brushRef="#br0" timeOffset="2568.1469">2383 202 9159,'2'-28'4902,"-2"28"-516,0 0 0,0-25-1677,0 25-1419,5 14-387,2 9-258,-5 2 0,5 13-258,-1-1 0,3 13 0,-1 0 0,1 3-258,-2-1 129,1-6-129,-1-5-129,-4-7 129,1-7 0,-1-8 0,-3-19 258,0 18-258,0-18 129,0-23 0,0-7 1,-1-6-259,-3-8 0,0-8 0,-1-9 0,2 2 0,-3 2 0,3 9 0,-1 6 0,2 8 0,1 11-130,-1 5-128,2 18 129,0 0-129,18 0 129,3 18 0,9 10 129,6 4 0,5 7 129,7 9 0,0 4 129,1 3-258,-2-1 258,-8-3-129,-4-6-129,-4-4 130,-8-9-130,-5-7 0,-6-9 0,-12-16 0,16 12 0,-16-12 0,7-23 0,-3-5 0,-2-11 0,3-9 0,-3-11 0,-1-9 0,1-5 0,0-2 0,-2 6 0,0 8 0,0 11 0,-7 9 0,7 15 0,-9 4 0,9 22-3226,-2 14-2063,2 13 0,0 2-387,2 10-129</inkml:trace>
          <inkml:trace contextRef="#ctx0" brushRef="#br0" timeOffset="3320.1899">3541 72 9030,'-11'-25'4644,"11"0"0,0 25-129,24 0-1161,-7-3-1935,30 6-387,-3 4-258,22 11-129,0-2-129,16 11-129,-2 2-129,7 6-129,-7 3 129,2 6-129,-9-1 0,-8 5 0,-9-2 0,-12 1 0,-12-5 129,-12 3-129,-17-6 1,-5 2-130,-21-5 0,-11-1 0,-12-3 0,-9-1 0,-7-5 0,-9-4 0,-2-4 0,-6-6 0,3-5 0,-4-5 0,0-2 0,2 0 0,8 0 0,3-11-1033,22 13-2063,-3-6-1935,16 4-129,9-3-258,23 3 129</inkml:trace>
          <inkml:trace contextRef="#ctx0" brushRef="#br0" timeOffset="2920.1671">3666 133 14835,'1'-25'5031,"-1"25"0,0 0-516,0 0-3483,0 0-258,9 18-258,-5 5-258,5 9 0,-2 5 0,5 10-129,-1 2 1,1 8-130,1-1 0,-2-3 0,-2-5 0,-4-5 0,2-4 0,-7-12-517,4 1-257,-4-28-1032,0 0-2967,0 0-258,-13-12-258,1-18 0</inkml:trace>
        </inkml:traceGroup>
        <inkml:traceGroup>
          <inkml:annotationXML>
            <emma:emma xmlns:emma="http://www.w3.org/2003/04/emma" version="1.0">
              <emma:interpretation id="{29BA3E47-31D1-45A5-8948-240EDDA4721C}" emma:medium="tactile" emma:mode="ink">
                <msink:context xmlns:msink="http://schemas.microsoft.com/ink/2010/main" type="inkWord" rotatedBoundingBox="7322,858 10617,875 10611,2005 7316,1987"/>
              </emma:interpretation>
            </emma:emma>
          </inkml:annotationXML>
          <inkml:trace contextRef="#ctx0" brushRef="#br0" timeOffset="4544.26">6193 28 10449,'0'-36'4644,"0"20"129,-7 0-387,7 16-2451,-21-20-645,21 20-516,-41 0-258,12 9-129,-6 11 0,-1 12-258,-5 5 0,-1 13 129,-1 4 0,6 10-129,5 4 129,7 3-258,9 2 129,10 2-129,6 3 0,11-5 0,12-2-129,7-8 258,8-10-129,3-8 129,1-15 0,5-10 129,-3-13 0,-1-7 0,-6-9 0,1-13 0,-10-10 0,0-2-128,-8-8-130,-6-1 0,-5-5 0,-7 0 0,-2 3 0,-5 1 0,-10 10 0,-4-2-259,1 15-257,-5-2-129,2 14 0,-4-4-129,25 13-129,-34-2 0,34 2 129,-25 4-129,25-4 258,0 0 0,-5 21 129,5-21 129,0 0 258,23 13 258,-2-13 258,8 0 0,1 0 129,9 0 0,-4-2 129,10 2-129,-9-7 0,3 5 0,-9-3 129,0 3-258,-10-1 129,-3 3 0,-17 0-129,22 0 0,-22 0-129,16 5 129,-16-5-129,16 25 0,-5-6-129,3 8 129,-4 2-128,3 10-130,-4 5 0,-2 4 0,2 4-130,-7-4-386,8 6-129,-10-13-129,20 10-645,-18-24-1419,24 9-2064,-3-15 0,13-1-129,5-11-387</inkml:trace>
          <inkml:trace contextRef="#ctx0" brushRef="#br0" timeOffset="5016.287">7165 726 12255,'-4'-87'5031,"-10"48"-258,1 14 258,-6-14-2838,19 39-1032,-38-24-387,22 24-258,-7 2-129,5 14-258,1 6-129,2 6 0,7 8 0,0 5 0,5 3 0,3 3-129,2-1 0,8-5-129,6-2 0,0-7 129,4-7-129,-1-11 129,5-7 0,-1-7 129,0-10 129,0-12 129,-2-13 129,4-6-129,-3-9 0,1 4 129,-4-3-128,1 9-259,-6 2 0,0 11 0,-3 10 0,-11 17 0,23 0 0,-23 0 0,25 32 0,-11 0 0,0 5-130,2 2-128,0 4-258,-3-6 0,3 6-258,-11-20-387,17 13-1677,-22-36-2193,16 14 387,-16-14-387,16-14-516</inkml:trace>
          <inkml:trace contextRef="#ctx0" brushRef="#br0" timeOffset="5324.3046">7677 1 13803,'14'-64'4902,"-14"64"-129,4-21-258,12 22-3096,-16-1-645,9 27-129,-2-2-129,10 13 0,-1 10-129,11 9-129,-2 7 1,5 12-259,-1 1 0,-1 8 0,-1-1 0,-8-2 0,-3-3 0,-5-8 0,0-5 0,-9-16-130,5 1-773,-11-28-903,4 2-2967,0-25-387,-19 15 0,1-15-258</inkml:trace>
          <inkml:trace contextRef="#ctx0" brushRef="#br0" timeOffset="5491.3141">7750 616 11610,'10'-18'4386,"15"16"-129,6-1-258,2 3-3612,10 0-3870,3 0-258,13 0-387,-4 0-387</inkml:trace>
          <inkml:trace contextRef="#ctx0" brushRef="#br0" timeOffset="5912.3382">8262 598 13545,'52'-5'5289,"-17"5"-645,1-2 258,17 4-3354,-12-2-516,12 0-387,-8-2-129,1-2-129,-9-5-128,-1 2-259,-11-7 0,-5-2 0,-12-4 0,-8-1 0,0 1 0,-16-1 0,-3 3-259,-8 4-128,-1 10 0,-8 3 0,6 4 0,-4 13 129,7 13-129,1 1 258,4 9-129,6 2 258,6 4 0,8 5 0,2-2 129,9 0 0,10-5 0,13-4 129,6-5-258,12-8 0,12-4-387,2-15-774,25 0-3225,-6-7-387,5 0-129,-3-9-387</inkml:trace>
        </inkml:traceGroup>
        <inkml:traceGroup>
          <inkml:annotationXML>
            <emma:emma xmlns:emma="http://www.w3.org/2003/04/emma" version="1.0">
              <emma:interpretation id="{D409F30C-F937-4724-B338-24F820467E6C}" emma:medium="tactile" emma:mode="ink">
                <msink:context xmlns:msink="http://schemas.microsoft.com/ink/2010/main" type="inkWord" rotatedBoundingBox="11749,872 15879,894 15874,1920 11744,1899"/>
              </emma:interpretation>
            </emma:emma>
          </inkml:annotationXML>
          <inkml:trace contextRef="#ctx0" brushRef="#br0" timeOffset="6532.3737">10647 179 9288,'73'-57'4257,"-50"25"129,-10 2-129,-2 9-1806,-17-15-903,3 15-387,-20-8-258,5 17-129,-14-4-129,3 14-258,-6 2 0,-1 9-258,-7 10 0,3 13 129,-7 6-258,-1 6 129,0 6 0,4 4-129,3 1 129,9 2-129,10 2 129,12-2-258,10 0 258,10-2-258,21-2 129,11-3 0,10-3 0,12-7 129,5-6-258,4-10 0,4-5-258,-4-14-258,9 10-774,-20-15-2451,9-9-903,-9-7-129,-3-6-129</inkml:trace>
          <inkml:trace contextRef="#ctx0" brushRef="#br0" timeOffset="6729.3849">11222 486 14319,'0'-20'4773,"-5"4"-258,5 16 258,-2 13-3483,2-13-387,-7 41-258,3-13-129,6 11-129,0 4-258,1 2-258,8 4-387,-9-15-387,17 16-1677,-15-23-2193,3-8-129,-7-19-129,0 0-258</inkml:trace>
          <inkml:trace contextRef="#ctx0" brushRef="#br0" timeOffset="6881.3936">11279 284 14577,'14'-101'4773,"-9"67"-258,1 9-516,-6 25-3483,0 0-1548,0 0-3096,0 0-129,-16 23-516,5 2-258</inkml:trace>
          <inkml:trace contextRef="#ctx0" brushRef="#br0" timeOffset="7533.4309">11642 698 10449,'28'16'4644,"-28"-16"-129,30 12 0,-5 2-2193,-25-14-645,34 0-516,-34 0-258,36-17-129,-22-5 0,7 4-129,-6-10-257,1-2-388,-4-4 0,2-5 0,-7-2 0,0-2 0,-5 4 0,-2 0 0,0 6 0,-16 1 0,7 15-517,-16-3-515,9 18-387,-17-7-516,33 9-516,-50 6-129,37 13 129,-13-15 129,17 15 645,9-19 129,-16 18 1161,16-18 645,0 0 1161,14 16 129,-14-16 516,34 0 0,-18-9 129,19 9-387,-13-5-258,17 5-258,-12-5-387,10 5 0,-7-2-258,4 2-129,-6 0 0,4 3-129,-5 3-128,0 3-259,-2 0 0,1 3 0,-3 2 0,1 4 0,-3 2 0,-5 6 0,0 5 0,-7 1-130,3 7-515,-12-5-258,9 17-516,-12-22-1935,3 8-1548,0-6 129,12-5-258,1-6-258</inkml:trace>
          <inkml:trace contextRef="#ctx0" brushRef="#br0" timeOffset="7879.4507">12922 468 13674,'-5'-54'5160,"-4"35"-516,-7-3 258,16 22-3225,-28-21-516,28 21-516,-34-3-129,11 4-258,0 15-258,-4 8 130,2 4-260,0 8 130,7 5-129,4 5 129,5 6 0,9-1-129,4 1 0,15-2 0,12 1-129,8-8 129,7 0-258,2-13-129,11 2-258,-9-25-1290,10 4-2580,-7-11 129,1 0-516,-10-9 129</inkml:trace>
          <inkml:trace contextRef="#ctx0" brushRef="#br0" timeOffset="8540.4885">13461 507 10836,'0'-16'4902,"-16"-7"-258,16 23 0,-24 3-774,0 1-2838,15 17-516,-5 1-129,5 8-258,0 4 0,8 7 0,1 0-129,0 0 0,9-4-129,5-3 129,5-7 0,5-6 129,2-10-129,3-6 129,3-7 0,1-12 0,3-13 129,3-3-129,-1-7 0,1-2 0,-4-2-129,-1 3 129,-4 8-129,-7 3 0,-1 9-129,-6 9 0,-16 9 0,0 0 0,16 17 0,-14 2 0,3 10 129,0-1 0,4 8 0,4-1 129,-1 1-129,2-4 129,2-2 0,0-5 0,-3-9 0,-13-16 0,26 16 0,-26-16 0,25-5 1,-9-15-130,-1-6 0,2-3 0,1-10 0,3-2 0,-3 0 0,2 2 0,-4 7 0,-4 5 0,1 7 0,-13 20 0,16-14 0,-16 14 0,12 13 0,-5 5 0,2 5 0,2 7 0,1 4 0,3 3 0,-1-1 0,-2-2 0,2 1-517,-8-19-644,13 2-3483,-19-18-258,0 0 0,0 0-387</inkml:trace>
          <inkml:trace contextRef="#ctx0" brushRef="#br0" timeOffset="8708.4981">14313 220 16770,'-1'-21'4515,"-5"1"-129,6 20-645,0 0-4515,0 11-3096,0-11-774,0 34 129,-5-13-645</inkml:trace>
        </inkml:traceGroup>
        <inkml:traceGroup>
          <inkml:annotationXML>
            <emma:emma xmlns:emma="http://www.w3.org/2003/04/emma" version="1.0">
              <emma:interpretation id="{28A3917F-8988-4195-9B34-977EA4EDB94C}" emma:medium="tactile" emma:mode="ink">
                <msink:context xmlns:msink="http://schemas.microsoft.com/ink/2010/main" type="inkWord" rotatedBoundingBox="16407,620 17221,624 17215,1773 16401,1768"/>
              </emma:interpretation>
            </emma:emma>
          </inkml:annotationXML>
          <inkml:trace contextRef="#ctx0" brushRef="#br0" timeOffset="9267.5301">14931-257 17415,'46'-68'4773,"-26"61"258,-20 7-387,12 41-3999,-12 2-386,7 17-259,-2 8 0,4 10 0,-2 6 0,4 7 0,-2 0 0,2 1 0,-1 1 0,-1-6 0,0-5 0,-4-10 0,-1-10 0,-4-14 0,2-9 0,-2-21-130,0-18-515,-18 2-129,18-2-129,-28-34-258,19 11-387,-22-27-258,15 16-129,-16-19 774,11 8 645,-4 2 387,2 4 387,7 16 258,-4-9 774,20 32 516,-1-27 0,17 27-516,3-3-258,24 3-258,0-2-129,17 2 0,6-2-129,12 2-386,2-2-130,4 1 0,-8-3 0,-5 2 0,-12 0 0,-11-1 0,-12 3 0,-20-7-646,3 9-2579,-19-2-1548,0 0-129,-21-15 0,21 15-645</inkml:trace>
        </inkml:traceGroup>
        <inkml:traceGroup>
          <inkml:annotationXML>
            <emma:emma xmlns:emma="http://www.w3.org/2003/04/emma" version="1.0">
              <emma:interpretation id="{65FD89AE-B3D9-46C5-B792-47517E0CAC48}" emma:medium="tactile" emma:mode="ink">
                <msink:context xmlns:msink="http://schemas.microsoft.com/ink/2010/main" type="inkWord" rotatedBoundingBox="18188,1334 19422,1341 19421,1376 18187,1369"/>
              </emma:interpretation>
            </emma:emma>
          </inkml:annotationXML>
          <inkml:trace contextRef="#ctx0" brushRef="#br0" timeOffset="9635.5512">16651 411 12255,'16'2'5160,"12"-2"-387,-28 0 258,38 5-1548,-14-5-2580,28 0-129,10 0-386,22-2-388,10-1 0,13-1 0,5-1 0,7 1 0,-5-3 0,-13 5 0,-17 1 0,-16 1 0,-17 0 0,-13 0 0,-14 0 0,-24 0 0,18 0 0,-18 0-775,0 0-3998,-14 0-258,-2 7 0,-16-7-387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17.6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40A593-29EC-47CB-8AF8-71ABF9F23410}" emma:medium="tactile" emma:mode="ink">
          <msink:context xmlns:msink="http://schemas.microsoft.com/ink/2010/main" type="writingRegion" rotatedBoundingBox="1125,450 18402,503 18396,2629 1118,2576"/>
        </emma:interpretation>
      </emma:emma>
    </inkml:annotationXML>
    <inkml:traceGroup>
      <inkml:annotationXML>
        <emma:emma xmlns:emma="http://www.w3.org/2003/04/emma" version="1.0">
          <emma:interpretation id="{FF5DC4F2-E2B2-443E-9F61-7D7B7B472E34}" emma:medium="tactile" emma:mode="ink">
            <msink:context xmlns:msink="http://schemas.microsoft.com/ink/2010/main" type="paragraph" rotatedBoundingBox="1125,450 18402,503 18396,2629 1118,2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922EFF-63FF-48B9-B67E-43971D08E06A}" emma:medium="tactile" emma:mode="ink">
              <msink:context xmlns:msink="http://schemas.microsoft.com/ink/2010/main" type="line" rotatedBoundingBox="1125,450 18402,503 18396,2629 1118,2576"/>
            </emma:interpretation>
          </emma:emma>
        </inkml:annotationXML>
        <inkml:traceGroup>
          <inkml:annotationXML>
            <emma:emma xmlns:emma="http://www.w3.org/2003/04/emma" version="1.0">
              <emma:interpretation id="{132E9526-BC1E-47F7-8D53-0510876CF797}" emma:medium="tactile" emma:mode="ink">
                <msink:context xmlns:msink="http://schemas.microsoft.com/ink/2010/main" type="inkWord" rotatedBoundingBox="1124,614 5158,626 5155,1636 1121,1624"/>
              </emma:interpretation>
              <emma:one-of disjunction-type="recognition" id="oneOf0">
                <emma:interpretation id="interp0" emma:lang="en-US" emma:confidence="1">
                  <emma:literal>Basic</emma:literal>
                </emma:interpretation>
                <emma:interpretation id="interp1" emma:lang="en-US" emma:confidence="0">
                  <emma:literal>Basis</emma:literal>
                </emma:interpretation>
                <emma:interpretation id="interp2" emma:lang="en-US" emma:confidence="0">
                  <emma:literal>Basil</emma:literal>
                </emma:interpretation>
                <emma:interpretation id="interp3" emma:lang="en-US" emma:confidence="0">
                  <emma:literal>Basin</emma:literal>
                </emma:interpretation>
                <emma:interpretation id="interp4" emma:lang="en-US" emma:confidence="0">
                  <emma:literal>Basile</emma:literal>
                </emma:interpretation>
              </emma:one-of>
            </emma:emma>
          </inkml:annotationXML>
          <inkml:trace contextRef="#ctx0" brushRef="#br0">-14 107 1677,'0'0'3483,"0"0"387,0-18-387,0 18-1161,0 0-129,0 0-516,0 0-387,14-20-258,-14 20 0,20-9 129,1 9-258,-2-16 0,19 11-258,-1-9 0,15 9-129,-1-6-129,10 7-129,-2 1 0,-1 3-129,-4 2 0,-5 10 0,-6 4-129,-7 4 129,-6 1-129,-5 2 129,-6-2-129,-4 6 0,-7-2 129,-6 2-129,-2-2-129,-10 1 129,-8 3-258,-9-4 129,-3 3-129,-9-3 0,0 0-129,-8-6 129,5 3-129,-3-8 0,10 2 129,-3-7 0,13 2 0,4-8-129,21-3 129,-23 9-129,23-9 129,0 0 129,0 0 129,18 7 129,-2-7-129,7 5 258,0-3 258,11 7-129,-2-5-129,9 5 129,-4-2-129,11 5 0,-3-1 0,3 3 0,-6 2 0,3 2-129,-6 1 258,-2 8-258,-8 0 129,-4 3-129,-9 0 129,-4 2 0,-7 0-129,-3 2 129,-4-4 0,-10 1 0,-8-5 0,-5-1 0,-7-3-129,-5-5 129,-9-2-129,0-3 129,-6-8-129,-3-1 0,-4-3 0,0 0 0,-1-12-129,1-1 129,6-3 0,1-2-129,6 2 0,7-3-258,10 10-387,-1-12-645,30 21-3354,-23-11-387,23 11-129,-18 0-129</inkml:trace>
          <inkml:trace contextRef="#ctx0" brushRef="#br0" timeOffset="-1180.0675">-96 169 3999,'0'0'4773,"5"-18"-258,-5 18 0,0-18-1419,0 18-645,0 0-645,0 0-774,0 0-258,0 0-258,0 0-129,0 20 0,0-1-129,0 10 0,0 5-129,2 10 129,0 6-129,3 5 0,1 4 258,-1 1-387,-2 1 258,3-2-129,-3-3 0,1-4-129,-1-2 258,1-7-258,1-6-129,-3-3 258,3-8-129,-1-3 0,0-3 0,-4-20 0,7 23 0,-7-23 0,0 0-258,0 0 0,7 18 0,-7-18-258,0 0-258,0 0-645,0 0-1677,7-20-1548,-7 3-258,0-3 0,0-7-258</inkml:trace>
          <inkml:trace contextRef="#ctx0" brushRef="#br0" timeOffset="872.0498">1555 626 6966,'0'-30'4386,"-25"-2"129,5 19-258,-1 8-1548,-11-9-1290,12 14-387,-10 0-516,10 7-129,-3 7 0,4 8-387,5 4 129,1 3-258,2 4 258,8 1-129,-1 0 129,4 0-258,0-2 129,4-4 0,5-1 0,1-2 0,3-6 0,-2-3 129,-11-16 0,26 16 129,-26-16 0,30 0 0,-15-12 258,8-4-129,-7-11 0,10 4 0,-4-5 0,1 3-129,-5-2 129,0 8-258,-6 3 129,-12 16-129,16-20 0,-16 20 0,0 0-129,0 0 0,18-2-129,-18 2 129,21 11-129,-1 3 0,1 4 0,2 5 129,4 4-258,-2-2 0,5 10-387,-10-12-129,10 18-774,-18-23-1548,10 7-1677,1-7-129,0-4-129,5-3 0</inkml:trace>
          <inkml:trace contextRef="#ctx0" brushRef="#br0" timeOffset="1404.0803">2556 573 13674,'-28'-25'5160,"10"16"-645,2 5 258,-13-3-3870,13 7-258,-9 2-258,4 7-258,0 2 0,-2-1-129,5 3 129,18-13-258,-25 25 258,25-25-387,-7 25 258,7-25-129,11 24 129,8-9-129,8 1 0,5 1 0,7 3 0,5 1 129,3 2 0,-1-1 0,-2 1 0,-3 0 0,-5-2 0,-8-1 129,-6 0-129,-8-1 129,-7-1 0,-7 0 129,0-18-129,-16 26 0,-7-17 129,-6 0-129,-8-5 129,-6-4-129,-5 0-129,-3-2 129,-3-9-129,3-3 129,3 0-129,3 0 0,10-2 0,4 0-129,8 1-129,4-1-129,19 16-258,-22-21-516,22 21-903,0 0-2709,0 0 129,0 0-387,22 0-129</inkml:trace>
          <inkml:trace contextRef="#ctx0" brushRef="#br0" timeOffset="1629.0931">2853 688 11610,'21'-17'4902,"-21"17"-387,20-4 258,-2 11-2967,-18-7-774,23 20-129,-23-20-387,25 37-387,-13-7-258,-5-3-387,8 19-1806,-14-16-2322,1 2-129,-2-8-387,0-5-129</inkml:trace>
          <inkml:trace contextRef="#ctx0" brushRef="#br0" timeOffset="1788.1022">2951 489 9417,'7'-85'4773,"-3"51"-645,3 18-516,-7 16-1806,0 0-5418,0 0-516,2 25-129,6 3-774</inkml:trace>
          <inkml:trace contextRef="#ctx0" brushRef="#br0" timeOffset="2104.1203">3632 639 10836,'41'-38'5031,"-34"19"-258,-7 3-129,0 16-2064,-37-22-1677,21 20-258,-14 1-258,1 1-129,1 14-129,-2 7-129,3 4 129,0 4-258,8 4 129,4 1-129,6 4 258,9-3-387,4 1 258,14-6-258,17 4 129,8-11-258,16 11-258,-1-27-1677,14 9-2322,4-7 129,4-6-516,-2-3-129</inkml:trace>
        </inkml:traceGroup>
        <inkml:traceGroup>
          <inkml:annotationXML>
            <emma:emma xmlns:emma="http://www.w3.org/2003/04/emma" version="1.0">
              <emma:interpretation id="{46909330-ABDD-4395-A5F9-F36FA7A75B42}" emma:medium="tactile" emma:mode="ink">
                <msink:context xmlns:msink="http://schemas.microsoft.com/ink/2010/main" type="inkWord" rotatedBoundingBox="6076,417 14340,566 14302,2679 6038,2530"/>
              </emma:interpretation>
              <emma:one-of disjunction-type="recognition" id="oneOf1">
                <emma:interpretation id="interp5" emma:lang="en-US" emma:confidence="1">
                  <emma:literal>Integrated</emma:literal>
                </emma:interpretation>
                <emma:interpretation id="interp6" emma:lang="en-US" emma:confidence="0">
                  <emma:literal>Integrate</emma:literal>
                </emma:interpretation>
                <emma:interpretation id="interp7" emma:lang="en-US" emma:confidence="0">
                  <emma:literal>Integrates</emma:literal>
                </emma:interpretation>
                <emma:interpretation id="interp8" emma:lang="en-US" emma:confidence="0">
                  <emma:literal>Integrand</emma:literal>
                </emma:interpretation>
                <emma:interpretation id="interp9" emma:lang="en-US" emma:confidence="0">
                  <emma:literal>Integrator</emma:literal>
                </emma:interpretation>
              </emma:one-of>
            </emma:emma>
          </inkml:annotationXML>
          <inkml:trace contextRef="#ctx0" brushRef="#br0" timeOffset="2893.1654">4968 78 12642,'11'-48'4902,"1"27"-387,8 7 258,-10-10-3354,26 21-645,1-10-129,13 10-387,7 1-258,7 0-387,14 6-516,-8-4-3483,13 7-258,-8-2-258,-5 6-258</inkml:trace>
          <inkml:trace contextRef="#ctx0" brushRef="#br0" timeOffset="2651.1516">5176 21 11739,'6'-16'4644,"-6"16"-258,12 15 258,0 25-3225,-12-4-645,11 19 129,-7-1-258,6 17 0,-3-2-258,4 6-129,-2-6 129,2 0-258,-2-3 0,-2-7-258,2-6 129,-4-12-258,4-3-129,-7-19-129,5 8-774,-7-27-3354,0 0 0,-11-2-258,4-16-258</inkml:trace>
          <inkml:trace contextRef="#ctx0" brushRef="#br0" timeOffset="3217.184">4847 822 10320,'-9'26'4773,"31"-6"0,8-9-387,-7-11-2322,36 14-774,-10-12-387,23 8-258,-3-4-258,9-1-258,1 2-258,-3-5-129,6 5-516,-18-9-1419,7 0-2451,-9-3 129,-3-6-516,-7-6-129</inkml:trace>
          <inkml:trace contextRef="#ctx0" brushRef="#br0" timeOffset="3648.2086">6030 585 11739,'0'0'5031,"0"23"-387,9 2 129,-9-5-3096,16 21-516,-12-9-258,10 10-516,-7-1-258,0-2-387,2-3-129,-6-8 0,5-3 129,-8-25-129,5 16 0,-5-16 258,7-23 129,0-5 129,-2-11 129,6-4 129,-4-9 0,7 6 129,-5-2-258,7 11 258,-5 1-258,1 10 129,-1 6-129,-11 20-129,25-11 0,-25 11-129,29 11 129,-13 7-129,3 5 258,2 7-258,3 6 0,-1 5-129,-2 5 0,-5-5-387,2 7 0,-9-13-258,5 13-645,-14-28-1419,5 7-2064,-5-27 0,6 16-129,-6-16-258</inkml:trace>
          <inkml:trace contextRef="#ctx0" brushRef="#br0" timeOffset="4141.2368">6903 695 10191,'66'-14'3999,"-9"14"-2322,-2 0-1677,-3-10-3354,26 10-387,-8-6-516</inkml:trace>
          <inkml:trace contextRef="#ctx0" brushRef="#br0" timeOffset="3972.2272">6951-78 14835,'4'-43'4902,"-4"43"-387,2-21-258,-2 21-3483,12 17-129,4 15 0,-7 4-258,11 19 129,-4 9-258,3 13 129,-3 6-258,2 8 0,-5 2 129,-3-3-258,-1-3 130,-2-5-260,0-7 130,-1-11-516,4-2 0,-10-19-516,20 14-1419,-17-30-2451,5-6-129,-8-21-258,0 0-129</inkml:trace>
          <inkml:trace contextRef="#ctx0" brushRef="#br0" timeOffset="5391.3083">7620 671 7482,'16'-2'4644,"-16"2"129,27-2-516,-9-5-516,8 7-2451,-8 0-258,12 0-387,-3-2-129,7 2-129,-6-7 0,6 3-129,-7-6 0,1-1 0,-6-5-129,-3 0 0,-8 0-258,-6-4 0,-5 1-129,-9-2 0,-7 5-129,-12 1-129,-2 6 129,-11 4 0,2 5 0,-6 2 129,6 14 0,-2 5 129,7 8 129,4 3-129,7 5 387,9 2-258,7 4 258,7 3-129,7-1 258,14 1-258,6-3 129,10-1 129,2-4-129,13-5 129,1-9-129,17-7 129,2-8 0,12-5-129,1-6 129,6-12-129,-2-9 0,0-6 0,-9-5 0,-7-3 0,-14-4 0,-13 0 0,-10-3 1,-13 3-259,-11 0 0,-10 5 0,-4 4 0,-12 6 0,-6 6-259,-5 6 130,-1 8-129,-4 6 129,-1 2-129,3 11 129,1 8 129,2 4-129,2 3 129,4 4-129,6 2 129,2 0-129,8 2 0,3-6 0,0-2 0,9-6 0,7-3 0,2-8 0,1-8 129,6-3 0,2-7 0,5-12 129,-2-10 0,4-1 0,-2-9-129,2 3 258,-6 3-258,-1 2 129,-8 6-258,-6 8 0,-13 17 0,18-4 0,-13 17 0,-5 17 0,2 16 0,1 13 129,1 15 258,5 17-129,-2 7 129,7 11 0,-2 1-129,3 4 129,-1-4 129,-2-5-129,-1-11 0,0-10 1,-6-15-259,0-12 0,-5-14 0,0-9 0,-9-17 0,-8-10 0,-10-7 0,-7-10 0,-3-10 0,-6-6 0,-7-10 0,1-7 0,4-5 0,2-3 0,11-1 0,0-1 0,16 8-775,-1-15-1418,17 17-2709,10 0-258,10 8 0,1 3-387</inkml:trace>
          <inkml:trace contextRef="#ctx0" brushRef="#br0" timeOffset="6075.3474">9063 1117 9933,'51'11'4773,"-31"-11"-129,-2 0-387,-9-18-1935,21 14-774,-16-21-516,16 8-129,-10-17-258,10 4 0,-8-13-129,-1 4-129,-7-11-129,-3 2-129,-6 2-258,-5-1-129,-7 7-258,-16-1 0,3 10-258,-12-1-129,7 18-387,-14-7 0,18 21-387,-16-9-516,19 14 129,-11-3-387,22 16 129,7-18 129,-10 30 645,10-30 903,1 23 1161,15-12 516,-16-11 903,39 11 387,-23-11 129,20 0-258,-11-15-129,19 14-516,-13-15-516,11 10-258,-8-8-129,9 7 0,-13-4-258,6 6 0,-15-1 129,4 6-129,-7-1 0,3 1-129,-1 0-129,1 10 0,-1 1 129,1 7-258,0 1 129,-1 6-258,-1 7-129,-3 2-258,2 12-129,-11-10-645,16 24-1161,-15-15-2193,8 1 0,0-5-258,5-5-129</inkml:trace>
          <inkml:trace contextRef="#ctx0" brushRef="#br0" timeOffset="6556.375">10262 774 11352,'-11'-71'4773,"-5"44"-387,0 7 129,0 17-2580,-11-10-1032,10 13-645,-5 0 129,3 11-387,1 3 0,4 8-129,3-1 258,4 4-258,2 1 129,3 3 129,2-1-129,0-1 0,7 0 0,0-2-129,4 1-129,-4-8 129,3 2-129,-10-20 258,18 21-129,-18-21 258,16 0 0,-16 0 258,20-23 0,-6 5 0,-1-9 129,6 4-258,-1-3 0,3 6-129,1 2 0,-1 6-129,4 8 0,0 4-129,3 11 0,-3 9 0,5 6-129,-3 3 0,1 6-258,-4-6-258,8 10-258,-32-39-774,44 37-1806,-23-28-645,-1-9-516,1-5 258,-3-20-516</inkml:trace>
          <inkml:trace contextRef="#ctx0" brushRef="#br0" timeOffset="6855.3921">11014-45 15093,'4'-23'4773,"-4"6"-258,0 17 0,3 16-3483,-3 5-258,4 23 0,-2 1-258,7 19 0,-4 5-257,7 13-259,-5 3 0,6 6 0,-1-2 0,1-5 0,-1-1 0,1-13-259,1-4-386,-9-20-129,11 2-387,-16-27-3225,0-21-516,0 0 129,-14-9-387</inkml:trace>
          <inkml:trace contextRef="#ctx0" brushRef="#br0" timeOffset="7014.4012">10934 612 11223,'-21'-27'4386,"21"27"-645,0 0 258,18-5-2967,12 5-1806,14-2-2709,11 4-129,4-2-387,12 11-258</inkml:trace>
          <inkml:trace contextRef="#ctx0" brushRef="#br0" timeOffset="7939.4541">11567 646 11997,'22'10'4773,"-1"-6"-516,2-1 258,15 10-2967,-17-13-387,16 2-516,-8-2 0,6 0-129,-4 0-129,-1-4 129,-9-7-129,-1 1 0,-20 10-387,16-32 129,-16 16-387,-11-4 0,-10 6-129,-15-2-129,1 9-129,-12 0 258,-3 7 0,-3 1 129,5 14 0,2 3 0,8 6 129,8 5 0,9 3 258,12 3-258,9 1 387,16 7-129,14-4 129,15 4 129,10-3-129,12 1 129,5-7 0,11 0 0,3-9-129,11-6 0,3-11 0,7-7 0,-2-2-129,3-15 0,-8-11 0,-6-3-129,-14-10 129,-16 1-129,-21 0-129,-25-2 0,-18 6 0,-22-1-129,-13 13 0,-17 3-129,-1 13 0,-9 4 0,5 5 129,1 12 129,14 9 0,8 4-129,11 5 258,7 1 129,9 3-129,7 1 0,5-1 129,15-2 129,1-9 0,7 0 129,-4-13 0,6-3 0,-2-11 129,8-14 0,-6-14-129,6-7-128,-6-12-259,4-9 0,-1-8 0,-6-14 0,2-2-259,-15-10 1,2 3-129,-11 0 129,-5 10 0,0 10 129,-7 10 0,-2 15 258,-1 15 0,10 29 0,-22-1 129,19 17 0,-3 16-129,6 12 129,0 10-129,6 10 130,-1 5-259,9 9 0,2 0 0,6 4 0,2 0 0,1-2-130,7 2-386,-7-13-516,16 13-1032,-9-25-2709,4-7-129,-8-18-129,-1-9-258</inkml:trace>
        </inkml:traceGroup>
        <inkml:traceGroup>
          <inkml:annotationXML>
            <emma:emma xmlns:emma="http://www.w3.org/2003/04/emma" version="1.0">
              <emma:interpretation id="{BBA4DD02-78E4-4A83-9D30-8FB5B960F7C4}" emma:medium="tactile" emma:mode="ink">
                <msink:context xmlns:msink="http://schemas.microsoft.com/ink/2010/main" type="inkWord" rotatedBoundingBox="14819,727 18402,738 18398,1733 14815,1722"/>
              </emma:interpretation>
              <emma:one-of disjunction-type="recognition" id="oneOf2">
                <emma:interpretation id="interp10" emma:lang="en-US" emma:confidence="1">
                  <emma:literal>TTL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TTC</emma:literal>
                </emma:interpretation>
                <emma:interpretation id="interp13" emma:lang="en-US" emma:confidence="0">
                  <emma:literal>ITC</emma:literal>
                </emma:interpretation>
                <emma:interpretation id="interp14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8359.4781">13599 130 14706,'53'-4'4773,"-7"4"-258,13 0 129,26 13-3354,3-13-387,24 3-129,0-3-258,10 0-129,-4 0-128,-8-3-259,-16-1-130,-21-5-386,-10 11-1806,-28-2-2322,-15-2-129,-20 2-258,-11-9-129</inkml:trace>
          <inkml:trace contextRef="#ctx0" brushRef="#br0" timeOffset="8593.4915">14456 185 12900,'-14'57'4773,"10"-25"-129,1-2 0,3 18-2580,-4-10-903,4 13-258,0-6-258,0 8-387,0-3-129,0-2-258,7-4-129,-3-8-387,8 5-258,-8-23-1548,10 5-2193,-14-23-129,29 17-258,-12-17 0</inkml:trace>
          <inkml:trace contextRef="#ctx0" brushRef="#br0" timeOffset="8888.5084">15177 304 14964,'46'-9'4902,"-25"4"-387,9 5 0,-8-5-3354,22 5-258,4 0-258,16 0-258,6-6 0,11 4-258,7-3 0,4 0-129,1-1-129,-8-2-387,-1 8-774,-24-4-3225,-7 2-258,-29-5 0,-24 7-516</inkml:trace>
          <inkml:trace contextRef="#ctx0" brushRef="#br0" timeOffset="9141.5228">15778 253 15351,'-11'23'4902,"4"10"0,0-15-387,7 14-3354,-5-3-258,5 15-129,-2-3-515,2 9-259,0 2 0,0-1 0,5-1 0,2-2 0,4 0-130,-6-12-902,13 13-903,-11-24-2709,11 0-387,-18-25 0,37 18-258</inkml:trace>
          <inkml:trace contextRef="#ctx0" brushRef="#br0" timeOffset="9531.5451">16541 386 15609,'9'14'4773,"-6"9"129,-3 2-387,0 16-3483,-5-9 129,1 16-516,-4-3-515,0 4-130,0 3 0,0 1 0,1-3 0,2 0 0,3-6 0,0-3 0,1-7 0,1-7 0,0-9 0,0-18 0,3 23 0,-3-23 0,0 0 0,27 10 0,-11-8 0,5 2 0,8-1 0,6 3 0,6-3 0,11 3 0,3 2 0,7-4 0,11 8 0,-12-10-4129,17 2-902,-11-4-258,-3-7-387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28.5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77 15093,'9'-27'4773,"-9"27"-258,0 0 0,10 14-3354,-10 11-516,0 16-129,0 7-258,0 11 0,0 5 0,0 5-258,0 3 129,0-5-258,0-6 0,-3-10-129,3-6 0,-6-11 0,6-6-129,0-28-258,-5 25-129,5-25-387,-2-14-129,-5-20-258,9 7-516,-2-24-129,5 4 129,-5-20 129,7 5 258,-5-8 903,3 3 645,1 8 903,-6-5 903,5 19 387,-7-6 0,2 24 258,-5-10 129,5 37-516,-5-34-387,5 34-516,0 0-129,10-5-258,-10 5-258,36 24 0,-9 3-257,8 12-130,4 4 0,6 10 0,1 4 0,0 6 0,1-3 0,-7-3 0,1-4 0,-10-12-259,1 2-257,-13-16-516,8 3 129,-27-30-1032,30 5-2967,-30-5 129,18-12-258,-13-8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28.8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33 12255,'-7'-39'4902,"7"39"-387,0 0 258,0 0-2193,0 0-1419,0 30-387,0-3-129,12 18-129,-4 4-129,6 15-128,-2 8-259,2 6 0,1 4 0,-3-4 0,2 2-130,-8-7-644,10 9-129,-16-29-2064,7 13-1935,-4-14-129,8-3-258,-2-11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09-28T00:56:27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C8988-BA91-4738-8692-F05690BFBF05}" emma:medium="tactile" emma:mode="ink">
          <msink:context xmlns:msink="http://schemas.microsoft.com/ink/2010/main" type="inkDrawing" rotatedBoundingBox="13960,9518 14034,10348 14006,10350 13931,9521" semanticType="callout" shapeName="Other"/>
        </emma:interpretation>
      </emma:emma>
    </inkml:annotationXML>
    <inkml:trace contextRef="#ctx0" brushRef="#br0">0 60 7869,'2'-32'4386,"-2"32"129,2-21-258,-2 5-516,0 16-1290,0 0-516,0 0-645,0 0-258,0 0-258,0 0-257,0 0-517,0 0 0,0 0 0,-2 9 0,2 14 0,0 5 0,0 8 0,0 6 0,5 8 0,-3 5 0,0 2 0,1 0 0,1 0 0,1-3 0,1-1 0,-1-5 0,0-4 0,2-4 0,0-3 0,1-3 0,-3-8 0,-2-2 0,3-7 0,-3-1 0,-3-16 0,6 22 0,-6-22 0,0 0 0,0 0 0,0 0 0,0 0 0,0 0 0,0 0 0,0 0 0,0 0-2065,0 0-2579,0 0-387,0 0 129,0 0-129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29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212 111 14319,'-20'-55'5160,"4"37"-387,-9-2 0,25 20-3225,-41-16-774,24 16-258,-5 0-129,3 9-387,5 9 129,-1 2-258,6 5 129,1 3-129,4 4 129,2 0-387,2 4 129,2-6-129,9 2 0,-2-9 0,5 0 129,-14-23-129,28 21 258,-28-21 0,29-1 129,-13-14 387,-6-11 0,6-1 129,-3-7 0,1 2 0,-3-2 0,3 8 1,-5-1-517,2 9 0,-11 18 0,17-16 0,-17 16 0,20 7 0,-8 13 0,-3 0-517,9 10-386,-9-11-516,19 13-3096,-15-10-387,8-1-387,-21-21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30.1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-20 779 15609,'-4'-22'4902,"4"22"-129,0 0-387,0 0-3741,0 0 0,15 22-387,-15-22 129,17 30-387,-8-12 0,0 1-129,0 3-129,-4-3 0,4 2-129,-9-21-129,11 31 129,-11-31 129,0 0 129,21 9 129,-21-9 258,24-18 0,-12-5 258,6 0 129,-2-6-258,5 2 129,-3 3-258,3 2 0,-1 6-129,1 7 0,2 8-129,2 1-387,5 12 129,2 8-258,8 6 0,0 1 0,10 3 0,4-5 0,4-4 0,1-8 258,0-6 0,-2-7 0,-6-5 258,-8-13 0,-13-5 129,-10-4 0,-17-1 129,-3 3 0,-16-2-129,-7 9 258,-5 4-387,-1 9 129,-1 5-129,3 7-129,4 12 0,4 8 0,6 5 0,6 4 0,4 1 129,3-1-129,3 1 0,10-3 129,3-4 0,3-7 258,2-7 0,8-9 0,-4-7 129,7-3 129,-5-22 0,3-6 0,-4-17-129,3-7 129,-6-14-516,-3-13 258,-6-12-387,-4-9 129,-6-6-129,-4 2 129,-2 10-258,-8 11 129,-3 13 129,-3 20-129,2 16 129,0 21-258,14 16 258,-18 21-129,14 20 0,3 12 0,1 13 0,3 10 0,8 13 0,1 0-258,10 7-129,-6-14-1032,19 16-1290,-12-21-1935,9-8 0,0-12-387,11-9-258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30.8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364 59 11997,'-18'-43'4773,"18"43"-387,-34-18 0,5 15-2838,5 21-903,-16 10-387,3 16 0,-4 10-258,0 12 129,6 3 0,6 6-129,10-1 129,8-1-258,9-2 129,4-1 0,16-6 0,7-4 0,5-4 129,7-7 0,-1-11 129,3-6 129,-5-15 0,1-4 258,-6-13-258,1-4 129,-7-19 0,-1-3-129,-8-12-129,0-4-129,-3-6 1,-6-2-260,-1 5-257,-4-1 0,-4 12-387,-12-1 0,5 15-258,-14 0 129,25 20-258,-40-10 129,40 10 0,-34 0-129,34 0 387,-16 3 129,16-3 516,0 0 258,10 9 387,10-5 0,-2-4 129,14 0 516,-6 0-258,14 0 0,-14-4-258,12 4 0,-12-5 0,6 5-129,-7 0 0,2 0-129,-6 2 0,2 8-258,-3 5 129,1 4-258,1 8 0,-5 3-129,1 6-129,-4-1-387,4 10 129,-11-13-258,16 14-387,-14-25-645,25 20-1677,-7-19-1161,7-6-258,1-8 258,1-8-387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31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177 198 7482,'11'-80'4773,"-11"44"0,-5 6-387,-6 14-1032,-14-9-1677,25 25-774,-37-9-258,19 9-516,-5 5 0,7 10-258,-2 2 258,2 3-258,5 1 129,6 1-129,5 2 129,0-2-129,0 3-129,2-6-129,10 6-129,-3-9 129,7-2 129,-16-14 129,32 6 258,-9-6 129,-5-14 258,7-4 129,-9-14 258,11 7-129,-10-7-258,6 7-129,-7 2-129,2 7 0,-18 16-258,30-13 0,-12 13-129,-18 0 129,31 36-129,-15-11 129,1 7-258,-1-4-129,4 4 0,-9-9-387,8 9-774,-17-16-3096,-2-16 0,21 2-387,-21-2 129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31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49 14319,'2'-54'5031,"-2"54"-258,0 0-129,3 22-3741,-3 10-129,4 17-129,-4 7 0,9 13-129,-6 11-258,6 7-129,0 6-258,-2-6-516,9 14-387,-16-26-2322,4 7-1806,-4-15 129,0-11-387,-2-17-387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31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-12 155 10191,'-1'-20'4773,"1"20"0,12-2-129,18 8-2967,-30-6-258,59 10-387,-20-8-258,27 5-387,5-5 0,14 2-258,8-4 129,1 0-258,-3 0 129,-11-2 129,-12-5-129,-15-4 129,-19-3 0,-15 0-129,-19-6-129,-2 2 258,-17-3-258,-2 1 129,-4 2-258,-2 6 129,0 5-129,2 7 129,2 0 129,4 14-129,3 6 258,5 6-387,4 6 258,7 6-258,0 4 258,16 1-258,14-2 129,9-2-258,16-1-258,4-21-2709,19 12-1677,4-13-129,4-2-387,-8-5-258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2:31.29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82CD760-4649-48DD-AEBB-324D48352726}" emma:medium="tactile" emma:mode="ink">
          <msink:context xmlns:msink="http://schemas.microsoft.com/ink/2010/main" type="writingRegion" rotatedBoundingBox="1505,598 19588,572 19592,3594 1509,3620"/>
        </emma:interpretation>
      </emma:emma>
    </inkml:annotationXML>
    <inkml:traceGroup>
      <inkml:annotationXML>
        <emma:emma xmlns:emma="http://www.w3.org/2003/04/emma" version="1.0">
          <emma:interpretation id="{2010687D-F58E-49A2-823D-92327DAEF592}" emma:medium="tactile" emma:mode="ink">
            <msink:context xmlns:msink="http://schemas.microsoft.com/ink/2010/main" type="paragraph" rotatedBoundingBox="1505,598 19588,572 19590,1894 1507,1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8CC4AA-EC5C-417A-AFA4-10C6A1B91970}" emma:medium="tactile" emma:mode="ink">
              <msink:context xmlns:msink="http://schemas.microsoft.com/ink/2010/main" type="line" rotatedBoundingBox="1505,598 19588,572 19590,1894 1507,1920"/>
            </emma:interpretation>
          </emma:emma>
        </inkml:annotationXML>
        <inkml:traceGroup>
          <inkml:annotationXML>
            <emma:emma xmlns:emma="http://www.w3.org/2003/04/emma" version="1.0">
              <emma:interpretation id="{830DDC31-81EA-423C-BE6B-727233FF4D63}" emma:medium="tactile" emma:mode="ink">
                <msink:context xmlns:msink="http://schemas.microsoft.com/ink/2010/main" type="inkWord" rotatedBoundingBox="1505,812 4534,808 4536,1573 1507,1577"/>
              </emma:interpretation>
              <emma:one-of disjunction-type="recognition" id="oneOf0">
                <emma:interpretation id="interp0" emma:lang="en-US" emma:confidence="1">
                  <emma:literal>TTL</emma:literal>
                </emma:interpretation>
                <emma:interpretation id="interp1" emma:lang="en-US" emma:confidence="0">
                  <emma:literal>TIL</emma:literal>
                </emma:interpretation>
                <emma:interpretation id="interp2" emma:lang="en-US" emma:confidence="0">
                  <emma:literal>TtL</emma:literal>
                </emma:interpretation>
                <emma:interpretation id="interp3" emma:lang="en-US" emma:confidence="0">
                  <emma:literal>TTC</emma:literal>
                </emma:interpretation>
                <emma:interpretation id="interp4" emma:lang="en-US" emma:confidence="0">
                  <emma:literal>TTh</emma:literal>
                </emma:interpretation>
              </emma:one-of>
            </emma:emma>
          </inkml:annotationXML>
          <inkml:trace contextRef="#ctx0" brushRef="#br0">19 58 7224,'0'0'4515,"0"0"-258,-20-18 0,20 18-2322,20-5-774,-20 5-516,48-4 258,-20-1-129,24 5-129,-4 0-129,18 0-129,0 0-129,10 0 129,-1 0-129,3 0-129,-3 0 0,-2 0 0,-7-5 0,-6-1 0,-8 3-258,-11-3-258,-2 6-387,-39 0-1161,41-9-2580,-41 9 0,0 0-645,-9 9-387</inkml:trace>
          <inkml:trace contextRef="#ctx0" brushRef="#br0" timeOffset="300.0172">606 134 6837,'0'0'4902,"-7"23"-129,7-23-258,0 0-1161,0 34-2193,0-34-258,3 48 129,-3-19 0,4 13-516,-1-2 0,5 4-258,-3 1 129,6-3-258,-2-1 0,1-4-129,-1-1 0,-2-4-129,2-2-129,-5-5-258,5 4-258,-9-29-903,8 30-2967,-8-14-129,0-16-387,0 0 129</inkml:trace>
          <inkml:trace contextRef="#ctx0" brushRef="#br0" timeOffset="601.0344">1280 232 11610,'52'-21'4902,"-17"10"-258,8 1-129,21 8-3225,-14-11-516,17 10-129,-3-6-129,6 3-258,-4-1-129,-6 4-258,-1 3-258,-18-9-903,12 7-2967,-23 0-516,-10-1 0,-20 3-387</inkml:trace>
          <inkml:trace contextRef="#ctx0" brushRef="#br0" timeOffset="872.0499">1833 122 10707,'-28'9'4644,"28"-9"258,-18 16-129,18 3-2838,0-19-1032,-4 40 0,-3-16-129,7 17-129,0 2-129,0 9-258,2-1 129,3 4-387,3-3 258,-3-2-387,6-6 258,-4-6-258,3-1-258,-4-14-129,4 5-516,-10-28-1161,6 17-2838,-6-17 258,16 0-387,-7-17-258</inkml:trace>
          <inkml:trace contextRef="#ctx0" brushRef="#br0" timeOffset="1308.0749">2321 165 12384,'9'-18'4773,"-9"18"0,0 0-129,21 9-3483,-21 7-258,9 16-129,-9-6 0,5 15-129,-3-2 0,5 8-387,-7-1 129,2 0-258,-2-5 129,0-2-129,0-5 1,0-5-130,0-3 0,0-8 0,0-18 0,0 23 0,0-23 0,9 16 0,-9-16-130,23 11 260,-7-6-130,7 0 0,7-3 0,8-2 0,4 0 0,8 0 0,3 0 0,3 0 0,-1 0 0,-4 0 0,-3 0 0,-7 0 0,-3 2 0,-10-2-517,-1 7-257,-27-7-2451,25-5-1677,-25 5-387,0 0-258,0 0-129</inkml:trace>
        </inkml:traceGroup>
        <inkml:traceGroup>
          <inkml:annotationXML>
            <emma:emma xmlns:emma="http://www.w3.org/2003/04/emma" version="1.0">
              <emma:interpretation id="{F1FF0534-188C-4518-8549-7E1B5C816162}" emma:medium="tactile" emma:mode="ink">
                <msink:context xmlns:msink="http://schemas.microsoft.com/ink/2010/main" type="inkWord" rotatedBoundingBox="5342,592 10972,584 10974,1906 5344,1914"/>
              </emma:interpretation>
              <emma:one-of disjunction-type="recognition" id="oneOf1">
                <emma:interpretation id="interp5" emma:lang="en-US" emma:confidence="0">
                  <emma:literal>Multiinpnt</emma:literal>
                </emma:interpretation>
                <emma:interpretation id="interp6" emma:lang="en-US" emma:confidence="0.5">
                  <emma:literal>Multi input</emma:literal>
                </emma:interpretation>
                <emma:interpretation id="interp7" emma:lang="en-US" emma:confidence="0">
                  <emma:literal>Multiinput</emma:literal>
                </emma:interpretation>
                <emma:interpretation id="interp8" emma:lang="en-US" emma:confidence="0">
                  <emma:literal>Multi-input</emma:literal>
                </emma:interpretation>
                <emma:interpretation id="interp9" emma:lang="en-US" emma:confidence="0">
                  <emma:literal>Multipart</emma:literal>
                </emma:interpretation>
              </emma:one-of>
            </emma:emma>
          </inkml:annotationXML>
          <inkml:trace contextRef="#ctx0" brushRef="#br0" timeOffset="5372.3073">6855 124 8514,'-4'-55'4773,"1"39"-387,3 16-258,-6-27-1290,6 27-1935,0 0-645,0 0-1161,7 14-3225,1 7-129,-3 1-258,6 6-129</inkml:trace>
          <inkml:trace contextRef="#ctx0" brushRef="#br0" timeOffset="5208.2979">6855 307 12126,'21'-21'4902,"-21"21"-645,0 0 387,0 0-3096,0 0-903,0 19-129,0 6 0,0 0-129,0 5-258,-2 2 0,1 0-129,-1-2-129,-4-6-258,6-1 0,0-23-1161,0 17-2967,0-17-129,0 0-129,0-16-258</inkml:trace>
          <inkml:trace contextRef="#ctx0" brushRef="#br0" timeOffset="5792.3314">7136 291 10449,'43'0'5160,"-22"3"-516,0 8 129,-5-6-2322,7 15-1548,-23-20 0,27 37-387,-18-19-129,0 5-258,-6 0 0,-1-3-258,0 1 258,-2-5-387,0-16 258,0 22-129,0-22 0,0 0 129,0 0 0,0-13 129,3-6 0,5-4 0,1-2-258,-1-2 258,3 2-258,0 4 129,-1 5-129,-10 16 129,29-18-129,-13 18 129,3 5 0,1 9 0,3 4 129,0 4-258,4 3 129,-2-2-516,3 5-129,-28-28-1161,45 32-2709,-27-21-129,1-4-387,-1-7 258</inkml:trace>
          <inkml:trace contextRef="#ctx0" brushRef="#br0" timeOffset="6332.3622">8070 399 8385,'16'-89'4257,"-11"57"129,4 13-516,11 14-1677,-20 5-516,32-9-516,-13 3-258,15 6-258,-6 0-129,10 9 0,-8-3 0,2 6-258,-7-1 0,-4 3 129,-21-14-258,18 28 129,-18-28 0,-11 31-129,-12-19-129,-7 1 0,-7 1-258,-15-7-258,0 7-258,-24-14-1161,21 2-2580,-18 1-258,7 1-258,6-2 0</inkml:trace>
          <inkml:trace contextRef="#ctx0" brushRef="#br0" timeOffset="6047.3459">7926 307 13545,'7'-16'4902,"-7"16"-129,0 0 0,0 0-3612,3 18-387,-3 8-129,9 17-129,-5 5 129,5 11-387,-6 5 0,4 9-129,-3 1 129,-1 1-387,-1 0-129,-2-9 0,0-4-387,0-16 0,0-1-387,0-45-1161,0 30-1935,0-30-774,0-18-129,0-17 0</inkml:trace>
          <inkml:trace contextRef="#ctx0" brushRef="#br0" timeOffset="6836.3911">8354 337 13029,'29'-11'4644,"-29"11"-129,19 0-129,-19 0-3483,18 18-387,-9 2 0,-4-4-129,1 3-258,-1 5 0,0-1-129,2 2 0,-3-4-258,3 2 258,0-7-258,-7-16 129,20 18 0,-20-18 0,27-2 129,-11-14 0,1-7 258,3-9-129,3 0 258,0-4-387,0 4 387,-5 2-387,0 7 387,-2 2-387,0 10 0,-16 11 129,28 0-129,-28 0 0,29 30 0,-15-5 0,2 0-129,-2 9 0,-1-8-258,3 6-129,-13-14-903,15 11-903,-18-29-2322,0 0-129,0 0 0,0 0-387</inkml:trace>
          <inkml:trace contextRef="#ctx0" brushRef="#br0" timeOffset="7257.4152">9133 277 10191,'-21'-16'4386,"0"3"129,21 13-387,12 2-1935,-12-2-1419,52 4-258,-10 3-1419,19-2-3225,-1-5 129,15 0-645,-2-9 0</inkml:trace>
          <inkml:trace contextRef="#ctx0" brushRef="#br0" timeOffset="7108.4066">9180-175 15222,'10'-54'4902,"-10"54"-129,0 0-129,13 22-3741,-10 12-258,12 14-129,-7 1 0,8 15 0,-1 2-386,4 4-130,-1 1 0,-2-4 0,-2-1 0,-3-7 0,0-6 0,-6-12 0,2 0-388,-7-20-515,5 8-903,-5-29-2967,-10 0-387,-3-13 129,3-11-129</inkml:trace>
          <inkml:trace contextRef="#ctx0" brushRef="#br0" timeOffset="3096.1771">3845 102 10449,'9'-23'4515,"-9"23"0,0 0-258,0 0-2451,0 9-1032,0 11-258,2 13 0,-2-1 0,2 11 0,-1 0-129,3 1-129,-2-1 0,3-2-129,-3-5 0,1-6-129,-1-4 258,2-4-258,-4-22 258,5 26-129,-5-26 0,0 0 129,0 0-129,0-23 129,-2-7-258,-1-9 129,-4-9-129,1-4 0,-1-6 0,2-1 0,-1 4 0,3 7 0,-1 3 0,1 13 0,1 7 0,0 8-129,2 17 129,0-18-129,0 18 129,0 0-129,20 18 0,-2-1 129,5 8 0,5 4 0,2 3 0,6 3 0,-2 1 129,1 1-129,-3-1 0,-1-2 129,-5-6-129,-4-3 0,-3-5 129,-5-3 0,-14-17 0,25 6 0,-25-6 0,25-20 0,-11-8 0,4-6-129,4-9 0,2-7 0,3-3 0,2 0 0,-4 3 0,-2 7 0,-4 6 129,-3 8-258,-5 10 129,-11 19 0,0 0-129,18 0 129,-13 12 0,4 13 0,2 7-129,1 7 129,2 8 0,2 4 129,2 4-129,0 2 129,-2 0 0,-4-4-129,3 3 0,-7-7-258,3-1 0,-9-8-387,10 6-516,-13-16-3096,1-3-774,1-9 0,-1-18-387</inkml:trace>
          <inkml:trace contextRef="#ctx0" brushRef="#br0" timeOffset="3576.2046">4935 334 10707,'0'-16'4644,"0"16"-129,0 0 0,0 0-2838,-5 16-903,5-16-129,-2 41-129,1-18 129,1 5-387,0-1 0,1-1-258,5-1 129,-1-5-129,4-4-129,-9-16 129,23 19-129,-23-19 0,30 0 129,-10-5-129,-1-13 258,3-1-129,-1-8 129,0 0 0,-1-5-129,-2 2 258,-6-2-129,1 7 129,-4 4-129,-2 3 0,-7 18 0,5-21 0,-5 21 0,0 0-129,0 0 129,14 16-129,-7 3-129,2 6 129,4 0 0,-1 7-129,4 2 129,-5-4-387,5 8-129,-9-12-387,11 10-774,-18-15-2967,9-5-129,-9-16-129,16 7-258</inkml:trace>
          <inkml:trace contextRef="#ctx0" brushRef="#br0" timeOffset="3849.2202">5619 45 10191,'7'-58'4902,"-7"40"-129,0 18 0,0-25-1806,0 25-1806,0 11-516,7 12 0,-5 4-258,5 10-129,0 6 0,3 10-129,-1 4 0,0 3-129,0-1 0,-2-4-258,2 0 0,-9-10-516,11 3-387,-17-22-2967,6-2-645,0-24-258,0 0-258</inkml:trace>
          <inkml:trace contextRef="#ctx0" brushRef="#br0" timeOffset="4116.2355">5937 37 15093,'14'-70'5031,"-10"51"0,-4-3-516,0 22-3483,0 0-387,2 13-258,1 10 0,4 12-129,0 10-129,4 8 0,1 9 1,3 6-130,1 1 0,-4-1 0,1 0 0,-3-11-259,1-4-128,-8-16-516,8 6-258,-11-27-3096,0-16-903,0 0 129,0 0-258</inkml:trace>
          <inkml:trace contextRef="#ctx0" brushRef="#br0" timeOffset="4404.252">5923 335 6321,'37'-16'4902,"-5"13"-387,5-4-129,10-6-1032,10 11-1677,-13-12-516,13 9-516,-13-8-129,1 8-129,-11-4 0,-8 6-129,-8 1 0,-18 2-129,18 2 129,-18-2-129,5 25 0,-1-9 0,-1 5 0,-1 2-129,4 7-129,-6-3-645,8 16-1548,-8-13-2322,0-2 129,-1-5-645,-5-3 0</inkml:trace>
          <inkml:trace contextRef="#ctx0" brushRef="#br0" timeOffset="4561.2609">6344 216 12126,'0'-82'4773,"4"54"-516,-1 3 0,-3 25-3870,0-18-3612,0 18-516,0 0-774,6 11-258,1 5-258</inkml:trace>
        </inkml:traceGroup>
        <inkml:traceGroup>
          <inkml:annotationXML>
            <emma:emma xmlns:emma="http://www.w3.org/2003/04/emma" version="1.0">
              <emma:interpretation id="{266A7A36-F489-4DF6-BA5A-2AD61C593441}" emma:medium="tactile" emma:mode="ink">
                <msink:context xmlns:msink="http://schemas.microsoft.com/ink/2010/main" type="inkWord" rotatedBoundingBox="11970,634 14821,630 14822,1390 11971,1394"/>
              </emma:interpretation>
              <emma:one-of disjunction-type="recognition" id="oneOf2">
                <emma:interpretation id="interp10" emma:lang="en-US" emma:confidence="0">
                  <emma:literal>NAND</emma:literal>
                </emma:interpretation>
                <emma:interpretation id="interp11" emma:lang="en-US" emma:confidence="1">
                  <emma:literal>N AND</emma:literal>
                </emma:interpretation>
                <emma:interpretation id="interp12" emma:lang="en-US" emma:confidence="0">
                  <emma:literal>NANA)</emma:literal>
                </emma:interpretation>
                <emma:interpretation id="interp13" emma:lang="en-US" emma:confidence="0">
                  <emma:literal>NAN))</emma:literal>
                </emma:interpretation>
                <emma:interpretation id="interp14" emma:lang="en-US" emma:confidence="0">
                  <emma:literal>NANA</emma:literal>
                </emma:interpretation>
              </emma:one-of>
            </emma:emma>
          </inkml:annotationXML>
          <inkml:trace contextRef="#ctx0" brushRef="#br0" timeOffset="8127.4649">10485-31 9804,'0'-20'4515,"0"20"-129,0 9-258,0 30-1806,0-12-1419,0 21 0,0-7 0,7 12-258,-7-5-129,8 2-129,-5-11-129,4-3 0,-5-9 129,3-6-387,-5-21 258,2 16-129,-2-16 0,0-16-129,0-9-129,-2-9 129,-1-8-129,-4-12 129,0-3-258,-1-1 258,1 2 0,0 8-129,2 9 129,-1 7-129,3 13 0,3 19 0,0 0 129,9 12-129,9 13 129,7 7-129,5 5 129,5 8 129,6-1 0,2 4 129,0-5-129,-1 2 0,-4-6 0,-6-6 0,-4-2 129,-7-6-129,-4-8 129,-3-1 0,-14-16 258,0 0-129,16 0 1,-11-14-388,-5-14 0,5-6 0,-3-12 0,2-11 0,-1-7 0,-1-4 0,0 1 0,-2 4 0,2 10 0,-2 7 0,0 15 0,0 7-646,0 24-902,-4 8-3225,4 14-258,2 3 0,9 8-258</inkml:trace>
          <inkml:trace contextRef="#ctx0" brushRef="#br0" timeOffset="8663.4956">11529 3 14319,'2'-22'4644,"-2"22"-258,-9 2-129,8 27-3354,-12-3-387,4 15 129,-7-3-258,6 13 0,-7-3-129,5 2 0,-2-6-258,1-4 129,3-7 0,3-8-258,-1-5 129,8-20 0,0 0 0,0 0-129,0 0 0,0-27 0,6-5 0,8-11 258,2-5-258,4-7 129,3-2 0,0 6 129,-2-3 0,-1 10 129,-4 7 0,0 12-129,-7 3 129,-9 22 0,0 0-129,23-10 0,-23 10 0,21 25 0,-7 1 0,4 8 1,4 7-130,2 7 0,0 5 0,-1 4 0,-2 0 0,-3 4 0,-2-3 0,-6-6 0,1 0 0,-9-15-775,7 2-386,-13-23-2580,4-16-1419,0 0 516,-25 0-645,9-18 129</inkml:trace>
          <inkml:trace contextRef="#ctx0" brushRef="#br0" timeOffset="8836.5055">11553 273 10836,'8'-5'3999,"12"5"-129,-4 0-387,2 0-2838,10 0-645,3 2-1032,-1 1-2451,-2-6-258,10-1-387,-10-12-129</inkml:trace>
          <inkml:trace contextRef="#ctx0" brushRef="#br0" timeOffset="9348.5348">11928 129 11868,'0'0'4257,"0"0"0,0 0 129,0 0-2709,5 9-645,-5-9-129,13 43-129,-12-18 0,14 8-258,-8-2-129,2-1 0,-2-7 0,0-2-129,-7-21 129,9 22-258,-9-22 129,0 0-128,0-27-130,-6 0 0,1-7 0,-2-6 0,0-5-130,0-3 1,0 4 129,1 4 0,5 7 0,-1 6-129,2 11 0,0 16 0,10 0 129,8 20 0,4 10-129,4 9 258,3 4-129,5 6 129,-1 1-129,3 2 0,-6-6 129,-1-3-258,-5-8 258,0-6-129,-10-10 388,2-1-388,-16-18 0,18 2 0,-9-11 0,-1-14 0,-2-13 0,1-6 0,-2-10 0,-3-12 0,-2 2 0,0-2 0,-5 10 0,-13 1 0,14 28-1420,-15-3-3482,19 28-258,-29-8 0,29 8-258</inkml:trace>
          <inkml:trace contextRef="#ctx0" brushRef="#br0" timeOffset="9616.5501">12627 38 15867,'19'0'4773,"-19"0"258,24 20-516,-5 7-3483,-10-6-129,11 14-257,-6-1-646,4 7 0,-6 2 0,2 0 0,-3-1 0,-4-8 0,2-2-259,-9-12-773,7-1-129,-7-19-903,0-10-2193,-3-17-258,-5-10-387,-2-13 0,-3-11 0</inkml:trace>
          <inkml:trace contextRef="#ctx0" brushRef="#br0" timeOffset="9856.5638">12664-92 11997,'9'-10'4644,"14"12"-258,11 22-129,0-8-2451,28 27-258,-10-13-516,17 18-129,-8-7-258,6 9 0,-6-5-258,-4 1 0,-11-7-257,-7 0-130,-14-5 0,-13-2 0,-12-4 0,-17-1 0,-15-4 0,-18-1 0,-5 6-517,-27-12-4256,3 4-387,-6-10 258,9 3-516</inkml:trace>
        </inkml:traceGroup>
        <inkml:traceGroup>
          <inkml:annotationXML>
            <emma:emma xmlns:emma="http://www.w3.org/2003/04/emma" version="1.0">
              <emma:interpretation id="{B6748DB9-E64C-4DDD-A289-339319208F90}" emma:medium="tactile" emma:mode="ink">
                <msink:context xmlns:msink="http://schemas.microsoft.com/ink/2010/main" type="inkWord" rotatedBoundingBox="15620,655 19588,649 19589,1477 15621,1483"/>
              </emma:interpretation>
              <emma:one-of disjunction-type="recognition" id="oneOf3">
                <emma:interpretation id="interp15" emma:lang="en-US" emma:confidence="0">
                  <emma:literal>Grate</emma:literal>
                </emma:interpretation>
                <emma:interpretation id="interp16" emma:lang="en-US" emma:confidence="0.5">
                  <emma:literal>Grate _</emma:literal>
                </emma:interpretation>
                <emma:interpretation id="interp17" emma:lang="en-US" emma:confidence="0">
                  <emma:literal>Gate</emma:literal>
                </emma:interpretation>
                <emma:interpretation id="interp18" emma:lang="en-US" emma:confidence="0">
                  <emma:literal>Gates</emma:literal>
                </emma:interpretation>
                <emma:interpretation id="interp19" emma:lang="en-US" emma:confidence="0">
                  <emma:literal>Grate.</emma:literal>
                </emma:interpretation>
              </emma:one-of>
            </emma:emma>
          </inkml:annotationXML>
          <inkml:trace contextRef="#ctx0" brushRef="#br0" timeOffset="10856.621">14415 26 11352,'23'-66'4644,"-23"38"-129,-9 6 0,-13 15-1548,-10-4-2064,8 13-387,-10 14-258,0 11-129,0 10-129,0 8 0,4 8 0,2 4-129,6 0 129,6 0 0,11 0 0,5-6-258,2-1 387,14-4-387,5-5 387,8-3-258,1-8 258,4-5 0,-1-9 129,3-9 0,-4-7 258,4-7-129,-10-14 129,3-6 129,-11-11-258,-2 1-128,-9-4-259,-7 2 0,0 3 0,-11 1 0,-5 8-388,-4 2-128,3 13 0,-7-2-129,24 14 0,-35-7 129,35 7-129,-27 0 129,27 0-129,-18 8 129,18-8-129,0 0 258,-5 24 0,5-24 258,0 0 129,18 16 258,-18-16 129,37 3 129,-19-3 129,12 0 129,-7-2 0,11 1-129,-7-7-129,7 5 0,-6-4-129,4 5-129,-3 0-129,1 2 129,-3 0-258,-3 9 129,1 4-129,-3 4 129,-1 5 0,-1 3-387,-4 1 258,-4 1-387,1 5 129,-6-7-387,7 7-129,-9-14-516,17 12-645,-22-30-1161,30 18-1419,-2-17 0,10-1-387,6-5 258</inkml:trace>
          <inkml:trace contextRef="#ctx0" brushRef="#br0" timeOffset="11215.6415">15183 431 11352,'7'-53'4515,"-16"30"0,-9 7-129,18 16-2193,-40-23-903,40 23-645,-38 0-129,38 0-129,-30 12-129,19 6-129,1 0 0,1 5-258,3 0 258,3 0-258,1-1 258,2-1-258,0-3 129,2-2-129,-2-16 129,14 25 0,-14-25 0,21 10 0,-21-10 129,29-3 0,-11-12 0,1-1 258,1-7-129,3 2 129,-4 0-258,5 3 129,-3 5-129,2 10-129,2 3-129,0 7-258,2 14 129,-3-1-258,5 12-258,-15-14-1548,9 7-2451,-7-9 387,0-6-516,-16-10-129</inkml:trace>
          <inkml:trace contextRef="#ctx0" brushRef="#br0" timeOffset="11871.6791">15622-70 16125,'-10'-71'4773,"10"71"0,-2-20-258,13 34-3354,-8 9-516,11 20 0,-3 3-515,9 15-130,-1 3 0,4 9 0,-1 0 0,-1 1 0,-1-2 0,-6-8 0,0-6 0,-9-11 0,6-3-646,-11-23-386,0 4-258,0-25-387,0 0-129,-25-21-387,25 21-516,-27-50 0,17 23-258,-17-10 1032,11 7 903,-3 1 1161,-1 1 387,20 28 774,-25-37 903,25 37 387,0-18-129,13 18-129,-13 0-645,48 2-516,-18-2-129,21 1-258,-1-1-258,14 0 0,0-3-258,4-8-129,-8-3 0,-3-4 0,-12-3-258,-10-2 258,-13-4-129,-13 4 0,-9-2 129,-4 7-129,-12 2 0,-5 9 0,-3 7-129,0 2 129,0 17-129,3 6 129,3 13-129,4 3 0,5 5 129,6 2-129,3 2 258,9-4-258,8-3 258,8-3-129,4-7 129,6-5 0,3-8-129,-1-8-258,7 2-903,-4-14-3096,-1 0-516,-4-14 0,-1-4-258</inkml:trace>
          <inkml:trace contextRef="#ctx0" brushRef="#br0" timeOffset="12147.6949">16750 309 14577,'46'-13'4902,"-24"10"-258,13 3 129,-10-2-3354,32 4-516,0-2-129,21 3-129,8-3-515,19 0-130,7-2 0,9-1 0,-2-4 0,-4 1 0,-13-1 0,-13 0 0,-20 4 0,-23-6 0,2 9-4645,-48 0-644,0 0 387,-23 0-645</inkml:trace>
        </inkml:traceGroup>
      </inkml:traceGroup>
    </inkml:traceGroup>
    <inkml:traceGroup>
      <inkml:annotationXML>
        <emma:emma xmlns:emma="http://www.w3.org/2003/04/emma" version="1.0">
          <emma:interpretation id="{C781AECD-BF04-4FC3-996A-D48CCA96FC5B}" emma:medium="tactile" emma:mode="ink">
            <msink:context xmlns:msink="http://schemas.microsoft.com/ink/2010/main" type="paragraph" rotatedBoundingBox="9351,2216 11236,2065 11350,3484 9465,36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CF91B16-7D3A-4C08-B8D3-9C9450909263}" emma:medium="tactile" emma:mode="ink">
              <msink:context xmlns:msink="http://schemas.microsoft.com/ink/2010/main" type="line" rotatedBoundingBox="9351,2216 11236,2065 11350,3484 9465,3635"/>
            </emma:interpretation>
          </emma:emma>
        </inkml:annotationXML>
        <inkml:traceGroup>
          <inkml:annotationXML>
            <emma:emma xmlns:emma="http://www.w3.org/2003/04/emma" version="1.0">
              <emma:interpretation id="{8A4F3BCC-2EB0-46DB-8130-514925107648}" emma:medium="tactile" emma:mode="ink">
                <msink:context xmlns:msink="http://schemas.microsoft.com/ink/2010/main" type="inkWord" rotatedBoundingBox="9351,2216 11236,2065 11350,3484 9465,3635"/>
              </emma:interpretation>
              <emma:one-of disjunction-type="recognition" id="oneOf4">
                <emma:interpretation id="interp20" emma:lang="en-US" emma:confidence="0">
                  <emma:literal>are</emma:literal>
                </emma:interpretation>
                <emma:interpretation id="interp21" emma:lang="en-US" emma:confidence="0">
                  <emma:literal>tree</emma:literal>
                </emma:interpretation>
                <emma:interpretation id="interp22" emma:lang="en-US" emma:confidence="0">
                  <emma:literal>free</emma:literal>
                </emma:interpretation>
                <emma:interpretation id="interp23" emma:lang="en-US" emma:confidence="0">
                  <emma:literal>price</emma:literal>
                </emma:interpretation>
                <emma:interpretation id="interp24" emma:lang="en-US" emma:confidence="0">
                  <emma:literal>ave</emma:literal>
                </emma:interpretation>
              </emma:one-of>
            </emma:emma>
          </inkml:annotationXML>
          <inkml:trace contextRef="#ctx0" brushRef="#br1" timeOffset="49476.83">8264 2779 7482,'14'15'4257,"-14"-15"-129,0 0 129,0 0-1548,16 1-774,-16-1-387,0 0-129,0 0-129,0 0-129,0 0-129,0 0-129,0-8-257,0 8-646,2-24 0,1 8 0,-3-10 0,0-4 0,0-10 0,0-6 0,-2-5 0,1-10 0,-7-5 0,1-1 0,0-6 0,0 0 0,0 3 0,0 3 0,0 6 0,-2 8 0,2 7 0,3 3 0,1 11 0,-1 4 0,2 4 0,1 5 0,-1 3 0,2 0 0,0 16 0,0-23 0,0 23 0,0-18 0,0 18 0,0 0 0,0-16 0,0 16 0,0 0 0,0 0 0,0 0 0,0 0 0,0 0 0,0-16 0,0 16 0,0 0 0,0 0 0,0 0 0,0 0 0,0 0 0,-13 11 0,13-11 0,-21 33 0,3-9 0,-5 0 0,0 5 0,-6 1 0,1 2 0,-4-2 0,2-3 0,1-7 0,6-4 0,2-4 0,5-3 0,16-9 0,-18 5 0,18-5 0,0-10 0,4-10 0,10-3 0,5-4 0,3-5 0,6 0 0,2 0 0,2 4 0,0 5 0,2 7 0,-3 7 0,2 9 0,-4 0 0,1 12 0,-3 8 0,1 5 0,-1 3 0,3 17-775,-14-13-2966,9 10-1161,-4-1-258,4-3-258,-2-3 0</inkml:trace>
          <inkml:trace contextRef="#ctx0" brushRef="#br1" timeOffset="50039.8622">8559 1581 11352,'9'-45'4644,"-7"27"-258,-2 18 129,0 0-2709,12-23-774,-12 23-387,21 0 0,-1 14-129,-4 2 0,9 11-129,0 3 129,5 8-129,0 3 0,4 5-129,-6-2 0,1 1 0,-6-4-129,-2-8 1,-6-4-130,-1-6 0,-14-23 0,16 23 0,-16-23 0,0 0 0,9-26 0,-4-5 0,-3-11 0,1-8 0,3-12 0,3-10 0,1 1 0,-1 0 0,2 9 0,-2 7 0,1 12 0,-6 9 0,5 16-646,-9 18-515,0 0-516,0 0-3225,-11 24-129,2-1-129,6 5 0</inkml:trace>
          <inkml:trace contextRef="#ctx0" brushRef="#br1" timeOffset="50571.8926">9459 1694 10191,'-9'-17'4386,"9"17"0,-30 7-516,7 0-1806,8 18-1161,-8-4-129,7 9-258,-3-1 0,8 5-258,4-2-129,7 0 129,0-6-129,9 1 0,7-4-129,7-3 129,5-6 0,4-5-129,0-6 129,2-3-129,2-7 0,-1-11 0,-3-5 129,-5-5-129,-6-2 0,-5-1 129,-3 3 0,-8 5-129,-3 3 129,-2 20-129,0 0 0,-20-12 0,20 12 0,-26 14 0,12 6-129,-4-3 0,4 6 129,1 1 0,4-1-129,4 0 129,3 2 0,2-2 0,5 2 0,10-2 0,6 0-129,2-5-129,9 3-387,-9-17-1806,9 3-1935,4-2 0,-2-5-258,-2 0-258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2:53.6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F00F5EA-BBE7-45D6-BB7C-640C979C4FFA}" emma:medium="tactile" emma:mode="ink">
          <msink:context xmlns:msink="http://schemas.microsoft.com/ink/2010/main" type="inkDrawing" rotatedBoundingBox="1499,8145 4089,7987 4091,8014 1501,8172" semanticType="callout" shapeName="Other">
            <msink:sourceLink direction="with" ref="{4F2F1ECD-D69B-4A89-B40A-A4F6822C0259}"/>
          </msink:context>
        </emma:interpretation>
      </emma:emma>
    </inkml:annotationXML>
    <inkml:trace contextRef="#ctx0" brushRef="#br0">-3070 4785 2838,'-44'0'3225,"17"0"129,27 0-258,0 0-1419,0 0-645,0 0 129,16 0-516,0 0-129,0-3-129,13 3 129,-5-6 258,17 6 0,-3-3 0,17 3-129,-4-4 129,13 2-129,-1-3 0,10 3-258,-2-5 0,7 4 129,2-6-258,7 2 0,0-2 0,6 2 0,-1-2 0,3 2 0,-3-2-129,-1 3 0,-9-1 0,-6 4 0,-8-1-129,-8 1 0,-6 1 129,-5-2-129,-4 3 0,-4-1 0,0 0 0,-4 0 0,0 2 0,-3-2 0,-2 1 0,-1 1 0,-5 0 129,-1 0-129,0-2 0,-4 2 0,4 0 129,-3 0 0,1-2-129,2 2 129,-4 0 0,4 0 0,-6-2 0,3 2 129,-6-1-258,0 1 129,-16 0-129,25 0 129,-25 0 0,23 0 0,-23 0-258,23 0 129,-23 0 0,30-4 0,-12 2 0,2 0-129,1 2-258,-5-5-1161,5 0-2709,-1 5 0,-20 0-258,23-2-387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36.6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B66DA4-C60C-41A8-98DA-E3911223C2C9}" emma:medium="tactile" emma:mode="ink">
          <msink:context xmlns:msink="http://schemas.microsoft.com/ink/2010/main" type="inkDrawing" rotatedBoundingBox="12254,14953 15882,14960 15881,15040 12253,15032" semanticType="underline" shapeName="Other">
            <msink:sourceLink direction="with" ref="{A1B74E77-04D7-44D4-8F1D-0E5C4E87C3FB}"/>
          </msink:context>
        </emma:interpretation>
      </emma:emma>
    </inkml:annotationXML>
    <inkml:trace contextRef="#ctx0" brushRef="#br0">24 77 2838,'0'0'2838,"-19"-20"774,19 20-387,0 0-645,0 0 0,0 0-516,-7-17-258,7 17-258,0 0-258,0 0-387,7-18-129,-7 18-387,25-7 0,-4 5 0,2 0-129,15 2 0,8-2 0,18 2 129,14-1-129,22 1 0,12-2 0,16 2 0,9-4-129,7 3-129,9 1 0,7 0 0,-2 0 0,1 0-129,-3 0 129,-1 3 0,0 2-129,-2-1 129,-2 0 0,-2-3-129,-6-1 129,-8 0 0,-4 0-129,-8 0 129,-4-1 0,-10-1 0,-13 2 0,-14 0-129,-11 5-258,-18 0-387,-1 11-903,-26-5-2580,-10-4-129,-16-7-387,0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31.2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0193D8-4ADA-441B-9CF7-B2C3894BDC05}" emma:medium="tactile" emma:mode="ink">
          <msink:context xmlns:msink="http://schemas.microsoft.com/ink/2010/main" type="inkDrawing" rotatedBoundingBox="15417,11501 15469,13266 15434,13267 15381,11502" semanticType="callout" shapeName="Other">
            <msink:sourceLink direction="with" ref="{9705E713-36EB-458F-A654-854187B564E9}"/>
            <msink:sourceLink direction="with" ref="{A1B74E77-04D7-44D4-8F1D-0E5C4E87C3FB}"/>
          </msink:context>
        </emma:interpretation>
      </emma:emma>
    </inkml:annotationXML>
    <inkml:trace contextRef="#ctx0" brushRef="#br0">10750 8137 10965,'5'-16'4773,"-5"16"-387,0 0 258,9 23-1419,-9-7-2064,7 20-258,-7-1-129,9 21 129,-9 4-258,2 22-257,-2 3-388,0 13 0,0 3 0,0 8 0,-4-1 0,4 1 0,0-8 0,2-6 0,1-14 0,3-8 0,-1-10 0,-1-14 0,-1-9 0,-1-12 0,-2-8 0,0-20 0,2 17 0,-2-17 0,0 0 0,0 0 0,0 0 0,0 0 0,0 0 0,3 18 0,-3-18 0,0 0 0,0 0 0,0 0 0,0 0 0,0 0 0,4 18 0,-4-18 0,2 23 0,-2-5 0,3 5 0,-1 2 0,0 5 0,-1 0 0,1-3 0,-2-4 0,0-3 0,0-20 0,0 25 0,0-25 0,0 0-646,0 0-1805,-14 0-2451,14 0-129,-18-13-129,18 13-129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0:43:53.6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1E020E-E93A-4868-ACE5-9DF8F1631508}" emma:medium="tactile" emma:mode="ink">
          <msink:context xmlns:msink="http://schemas.microsoft.com/ink/2010/main" type="writingRegion" rotatedBoundingBox="14337,9535 15264,9535 15264,10419 14337,10419"/>
        </emma:interpretation>
      </emma:emma>
    </inkml:annotationXML>
    <inkml:traceGroup>
      <inkml:annotationXML>
        <emma:emma xmlns:emma="http://www.w3.org/2003/04/emma" version="1.0">
          <emma:interpretation id="{6C7E5B99-4A99-4030-B769-4E322378B525}" emma:medium="tactile" emma:mode="ink">
            <msink:context xmlns:msink="http://schemas.microsoft.com/ink/2010/main" type="paragraph" rotatedBoundingBox="14337,9535 15264,9535 15264,10419 14337,10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A7EA06-BAF6-486A-B7EB-4A26415C72E6}" emma:medium="tactile" emma:mode="ink">
              <msink:context xmlns:msink="http://schemas.microsoft.com/ink/2010/main" type="line" rotatedBoundingBox="14337,9535 15264,9535 15264,10419 14337,10419"/>
            </emma:interpretation>
          </emma:emma>
        </inkml:annotationXML>
        <inkml:traceGroup>
          <inkml:annotationXML>
            <emma:emma xmlns:emma="http://www.w3.org/2003/04/emma" version="1.0">
              <emma:interpretation id="{E39D2C7C-20ED-4380-A2CC-AACDA27B6448}" emma:medium="tactile" emma:mode="ink">
                <msink:context xmlns:msink="http://schemas.microsoft.com/ink/2010/main" type="inkWord" rotatedBoundingBox="14337,9535 15264,9535 15264,10419 14337,10419"/>
              </emma:interpretation>
              <emma:one-of disjunction-type="recognition" id="oneOf0">
                <emma:interpretation id="interp0" emma:lang="en-US" emma:confidence="1">
                  <emma:literal>G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6</emma:literal>
                </emma:interpretation>
                <emma:interpretation id="interp4" emma:lang="en-US" emma:confidence="0">
                  <emma:literal>5</emma:literal>
                </emma:interpretation>
              </emma:one-of>
            </emma:emma>
          </inkml:annotationXML>
          <inkml:trace contextRef="#ctx0" brushRef="#br0">781 14 5031,'0'0'3483,"0"0"0,0 0-645,0 0-774,-12-11-516,12 11-258,0 0-387,0 0 0,-21-3-129,21 3 258,0 0-258,-16 0 129,16 0-387,-20 2 0,4 3-129,16-5-129,-34 16 0,15-4 0,-10 4-129,-6 6 0,-5 1 0,-2 5 0,-3 4 0,1 2 0,-1 3-129,4 3-129,4-1 129,7-2-129,3 0 129,8-1-258,3-2 258,5-4-129,2-2 0,4-1 258,3 0-258,2-4 129,2-3 0,5 1-129,7 0 0,-2 1 129,6 1-258,-2-2 129,6 4 0,-5-5-129,5 3 0,-3-6 0,6 5-129,-5-10 0,5 6-129,-2-9 129,3 2 129,-2-8-129,6 4 129,-4-7-129,3 4 258,1-4 0,-1 0 129,1-6-129,-3-1 129,1-2 0,-1-3 0,-1 0 129,-2-4 0,-1 0-129,-2-2 0,0 2 129,-3-2 0,0 4 129,-4-4 0,-14 18 0,25-29 129,-25 29 0,16-24 258,-16 24-258,7-25 0,-7 25 129,0-23-129,0 23 0,-9-22-129,9 22 129,-28-16 0,10 14-129,-7-3 0,-2 5 0,-6 0 0,-5 0-129,-3 5 0,-5 1-129,-5 1 0,-3 0 129,-1 0-129,-2 0 0,2 0 0,2 2 0,5-2 0,1 4 0,8 3-129,2 0 0,7 6-258,-1-4-129,10 11-516,-7-13-1032,10 9-2451,4 4 258,-2-4-516,8 2-129</inkml:trace>
          <inkml:trace contextRef="#ctx0" brushRef="#br0" timeOffset="-940.0538">712 165 1,'-16'2'257,"16"-2"1,0 0 258,0 0 0,0 0 129,0 0 129,-20 0 129,20 0-129,0 0-258,0 0-129,-19 0-129,19 0 0,0 0-129,0 0-258,0 0-258,-18-5-129,18 5-129,0 0-516,0 0-129,0-20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38.0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5CBC90-42A1-410B-9280-6C495983A7CC}" emma:medium="tactile" emma:mode="ink">
          <msink:context xmlns:msink="http://schemas.microsoft.com/ink/2010/main" type="inkDrawing" rotatedBoundingBox="15572,12896 15730,16409 15618,16414 15460,12901" semanticType="callout" shapeName="Other">
            <msink:sourceLink direction="with" ref="{D2588F25-9D6F-440D-8873-E20A9F3EB67A}"/>
            <msink:sourceLink direction="with" ref="{A1B74E77-04D7-44D4-8F1D-0E5C4E87C3FB}"/>
          </msink:context>
        </emma:interpretation>
      </emma:emma>
    </inkml:annotationXML>
    <inkml:trace contextRef="#ctx0" brushRef="#br0">-2 56 4773,'2'-21'4128,"5"1"-258,-7 20 129,0 0-1290,7-16-1032,-7 16-387,0 0-258,18 4-258,-18-4-129,14 25-258,-7-4 0,6 11 129,-6 4 0,5 10 0,-6 0-129,4 15 129,-8-1-129,2 8 129,-4-2-129,0 8 0,-11-1 129,6 5-129,-8 1 0,6 4-129,-4-1 129,4 7 0,2-4-129,5 4 0,0-3-128,0-3-130,5-4 0,4-6 0,2-6 0,1-6 0,1-6 0,-3-9 0,1-3 0,0-6 0,-4-3 0,0-4 0,0-5 0,0-2 0,-3-5 0,1 0 0,-1-2 0,-4-16 0,7 25 0,-7-25 0,3 21 0,-3-21 0,2 20 0,-2-20 0,2 19 0,-2-19 0,2 25 0,-2-25 0,0 23 0,0-23 0,1 22 0,-1-22 0,2 17 0,-2-17 0,0 0 0,0 0 0,0 0 0,0 0 0,0 0 0,0 0 0,0 0 0,0 0 0,0 0 0,0 0 0,0 0 0,0 0 0,0 0 0,0 0 0,4 16 0,-4-16 0,0 31 0,0-5 0,0 10 0,0 8 0,0 17 0,0 5 0,0 8 0,0 1 0,0 5 0,0 0 0,0 0 0,0-7 0,0-5 0,0-1 0,-2-8 0,0 0 0,0-10 0,2-2 0,0-8 0,0-4 0,0-3 0,0-3 0,0-2 0,0-3 0,0-2 0,-1-6 0,-1 3 0,2-19 0,-7 16-3742,7-16-1289,-18-10-129,7-12-129,1 3-129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06.0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C5FD3A-1D36-4A27-A7B0-E393AFE82975}" emma:medium="tactile" emma:mode="ink">
          <msink:context xmlns:msink="http://schemas.microsoft.com/ink/2010/main" type="inkDrawing" rotatedBoundingBox="9790,3350 15355,3203 15357,3267 9791,3414" shapeName="Other"/>
        </emma:interpretation>
      </emma:emma>
    </inkml:annotationXML>
    <inkml:trace contextRef="#ctx0" brushRef="#br0">68 167 3354,'-30'-9'3870,"30"9"-258,-24-9-129,24 9-1032,0 0-516,0 0-774,0 0-258,-14-16-387,14 16-129,0 0-129,14 0 0,-14 0 0,38 0 0,-10 0 258,11 0-258,6 0 0,12 0 129,7 0-129,9 0 129,12 0-258,6 0 0,8 0 0,5 2-129,6-1 129,4 5 0,5-3 129,11-1-129,5 0 0,14-2 129,10 0-129,10 0 129,5-6-129,13 1 0,8-2 0,8 2 0,-5-4 0,-3 2 0,-6-2 0,-2 2 0,-2 0 0,-2-1 0,-9 1 0,-5 0 0,-7-2 0,-5 4-129,-6-2 129,-5 0-129,-11 0 0,-13 1 129,-9-1-129,-16 2 0,-9 1 129,-14 2-129,-11-1 0,-14 3 0,-8-2 0,-11 0 0,-6 2-129,-8-1 0,-16 1 0,21-4-129,-21 4-129,0 0-129,16 0-258,-16 0-516,0 0-1419,0 0-1419,0 0-258,0 14-129,0-14-129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08.02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D9E636-A535-459F-B271-29C930169C8F}" emma:medium="tactile" emma:mode="ink">
          <msink:context xmlns:msink="http://schemas.microsoft.com/ink/2010/main" type="inkDrawing" rotatedBoundingBox="15403,3142 15874,9395 15415,9430 14945,3177" semanticType="verticalRange" shapeName="Other">
            <msink:sourceLink direction="with" ref="{68DBF6CD-FC32-40DB-8363-EE7E028986A5}"/>
            <msink:sourceLink direction="with" ref="{C668F247-9FBA-4EB6-8286-B3CFE3B384E7}"/>
          </msink:context>
        </emma:interpretation>
      </emma:emma>
    </inkml:annotationXML>
    <inkml:trace contextRef="#ctx0" brushRef="#br0">88 18 4257,'0'-23'3999,"0"23"0,0-18-129,0 18-903,0 0-1032,0 0-516,0 0-129,0 0-645,0 0 0,0 23-258,4 7 0,-4 4 0,9 13 129,-6 6-129,6 18 129,-5 2 129,3 16-129,-4 11 0,6 10-129,-2 4 0,2 3 0,0-3-129,4 0 0,-1-8 0,6-6-129,-2-15 129,2-8 0,-2-11 0,3-6 0,-3-6 130,0-8-388,-1-5 0,-1-4 0,-4-5 0,-1-7 0,0-4 0,-2-3 0,-7-18 0,9 23 0,-9-23 0,0 0 0,0 0 0,0 22 0,0-22 0,-32 26 0,7-4 0,-8 4 0,-5 6 0,-8 2 0,1 2 0,-1-6 0,7 2 0,5-7 0,11 2 0,7-4 0,13 0-130,3 0-128,16-2 129,9 2 129,8-1-129,6 1 258,6-2-129,1 2 129,-1-3-129,-3 3 129,-3-3 0,-5 3 1,-7 0-130,-7 5 0,-13 1 0,-7 5 0,-7 3 0,-15 4 0,-8 3 0,-11 1 0,-5 1 0,-6-3 0,2-1-259,1-6 1,9-2 0,3-9-129,18 0 0,1-8 129,18 1 0,0-18 0,26 23 129,5-12 0,6 1 258,7 1 0,1 1 0,5 0 0,-8 1 0,-1 2 0,-7-1 0,-7 6 0,-11-3 0,-7 6 0,-9 4-129,-6-1 0,-11 2-129,-7 2 0,0 0-129,-7-1-129,6 1-129,-5-9 129,12-2-129,-1-7 129,10 4-129,9-18 258,-9 18 0,9-18 129,0 0 0,18 14 129,-18-14 129,27 7 0,-27-7 0,30 11 129,-30-11-129,30 20 129,-30-20-129,27 32 129,-18-8 129,5 10-258,-4 4 258,3 11-129,-4 7 129,2 15-129,-6 7 0,4 11 0,-4 2-129,2 10 129,-3 0-129,5 3 258,-4-1-129,4 0 0,-2-5-128,2 1-130,0-3 0,1 6 0,1-1 0,0 6 0,-4-4 0,4 2 0,-4-4 0,2-1 0,-2-4 0,0-9 0,-2-8 0,0-10 0,1-10 0,-3-8 0,3-10 0,-3-12 0,-1-8 0,-2-21 0,5 25 0,-5-25 0,0 0 0,0 0 0,0 0 0,0 0-4129,0 0-902,-10 0 129,10 0-387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51.05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68DBF6CD-FC32-40DB-8363-EE7E028986A5}" emma:medium="tactile" emma:mode="ink">
          <msink:context xmlns:msink="http://schemas.microsoft.com/ink/2010/main" type="writingRegion" rotatedBoundingBox="16206,4732 17855,4732 17855,5744 16206,5744">
            <msink:destinationLink direction="with" ref="{87D9E636-A535-459F-B271-29C930169C8F}"/>
          </msink:context>
        </emma:interpretation>
      </emma:emma>
    </inkml:annotationXML>
    <inkml:traceGroup>
      <inkml:annotationXML>
        <emma:emma xmlns:emma="http://www.w3.org/2003/04/emma" version="1.0">
          <emma:interpretation id="{CC9E2583-77E2-4051-A7AB-CD4FD79E88B1}" emma:medium="tactile" emma:mode="ink">
            <msink:context xmlns:msink="http://schemas.microsoft.com/ink/2010/main" type="paragraph" rotatedBoundingBox="16206,4732 17855,4732 17855,5744 16206,5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B7C247-1D77-444D-AC02-CD7C3009F833}" emma:medium="tactile" emma:mode="ink">
              <msink:context xmlns:msink="http://schemas.microsoft.com/ink/2010/main" type="line" rotatedBoundingBox="16206,4732 17855,4732 17855,5744 16206,5744"/>
            </emma:interpretation>
          </emma:emma>
        </inkml:annotationXML>
        <inkml:traceGroup>
          <inkml:annotationXML>
            <emma:emma xmlns:emma="http://www.w3.org/2003/04/emma" version="1.0">
              <emma:interpretation id="{9FA63158-54DA-43F9-8F7F-4FE216E8E845}" emma:medium="tactile" emma:mode="ink">
                <msink:context xmlns:msink="http://schemas.microsoft.com/ink/2010/main" type="inkWord" rotatedBoundingBox="16206,4732 17855,4732 17855,5744 16206,5744"/>
              </emma:interpretation>
              <emma:one-of disjunction-type="recognition" id="oneOf0">
                <emma:interpretation id="interp0" emma:lang="en-US" emma:confidence="0">
                  <emma:literal>Rd</emma:literal>
                </emma:interpretation>
                <emma:interpretation id="interp1" emma:lang="en-US" emma:confidence="1">
                  <emma:literal>R 3</emma:literal>
                </emma:interpretation>
                <emma:interpretation id="interp2" emma:lang="en-US" emma:confidence="0">
                  <emma:literal>RI</emma:literal>
                </emma:interpretation>
                <emma:interpretation id="interp3" emma:lang="en-US" emma:confidence="0">
                  <emma:literal>Re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1350-4357 16512,'4'62'4644,"5"-21"129,0 4-258,10 13-3870,-5-1 0,11 9-129,-5-5-129,3-3-257,-5-8-130,0-5 0,-4-12 0,-4-6 0,-2-9 0,-8-18 0,0 0 0,0 0 0,0-9 0,-11-18 0,0-7 0,-1-17 0,-1-8 0,3-16 0,4-6 0,6-5 0,4 1 0,15 3 0,10 6 0,6 12 0,8 10 0,3 15 0,2 11 0,2 10 0,-4 9 0,1 9 0,-8 0 0,-4 11 0,-4 3 0,-6 5 0,-8 3 0,-6 3 0,-11 1 0,-2 3 0,-14 1 0,-12 0 0,-4 0 0,-9-1 0,-4-1 0,1-3 0,1-2 0,6-5 0,8-2 0,6-2 0,23-14 0,-18 29 0,18-29 0,16 32 0,9-12 0,7 4 0,6 3 0,8 5 0,4-2 0,3 2 0,1 2 0,-3-2 0,-5-5 0,-3 0 0,-7-3 0,-6-4 0,-3 0 0,-27-20 0,33 30-1033,-33-30-3998,0 0-129,0 0 129,20 0-387</inkml:trace>
          <inkml:trace contextRef="#ctx0" brushRef="#br0" timeOffset="412.0236">2524-4115 17157,'55'-32'4902,"-23"25"258,-5 2-387,12 6-3998,-17-1-775,8 13 0,-9-1 0,-3 6 0,-6 3 0,-8 1 0,-4 1 0,-2-4 0,-5 3 0,7-22 0,-18 28 0,18-28-259,0 0 1,0 0 129,0 0 129,18 4 0,2-4 0,4 0 129,3 0 0,5 7 129,-5 0-128,1 7-130,-5 0 0,-3 8 0,-6-1 0,-5 4 0,-9-2 0,-2 6 0,-15-4 0,-10 3 0,-9-3 0,-10 2 0,-11-4 0,-14-6 0,12 3-3355,-23-2-1676,6-2 129,-4-2-516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24.2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CD1579C-6CEF-402D-AF3E-00F072245F46}" emma:medium="tactile" emma:mode="ink">
          <msink:context xmlns:msink="http://schemas.microsoft.com/ink/2010/main" type="inkDrawing" rotatedBoundingBox="15477,14904 16239,10404 18395,10769 17634,15269" semanticType="callout" shapeName="Other">
            <msink:sourceLink direction="to" ref="{D2588F25-9D6F-440D-8873-E20A9F3EB67A}"/>
            <msink:sourceLink direction="from" ref="{093D9C04-27C3-4124-9E39-ECA5C32E672D}"/>
          </msink:context>
        </emma:interpretation>
      </emma:emma>
    </inkml:annotationXML>
    <inkml:trace contextRef="#ctx0" brushRef="#br0">5-4 14577,'0'0'4773,"0"0"-258,0 0 129,-16-5-2709,16 5-1032,0 21-258,11 4-129,-8 7-257,10 14-259,-4 7 0,3 19 0,-1 6 0,1 9 0,-5 6 0,4 6 0,-4 4 0,2 8 0,-2-1 0,2 9 0,2-2 0,3 8 0,0 0 0,2 1 0,2 2 0,0 2 0,-1-2 0,3 5 0,-4 6 0,-4 0 0,1 3 0,-6 0 0,-2-3 0,-1-6 0,-2-4 0,-2-16 0,0-8 0,0-10 0,-4-10 0,-1-7 0,1-3 0,-5-13 0,9 2 0,-17-25-2323,8 9-2708,-2-12-129,2-6-129,-3-10-258</inkml:trace>
    <inkml:trace contextRef="#ctx0" brushRef="#br0" timeOffset="1104.0631">-1825 4313 6966,'-24'-9'4386,"8"-3"-129,16 12-129,0 0-1419,9-23-903,18 21-645,-6-5-387,17 7-258,-3 0-129,12 0-129,2 0-129,10 7 0,3-2-129,6 4 129,8-4-129,6 3 129,7-3-129,0 4 129,4-4-129,-1 2 129,1 0-129,-4 0 0,-6 1 0,-6-1 129,-4-4-129,-4 1 0,-5-1 129,-4-1-129,-3 0 129,-5-2-129,-4 0 129,-5 2-129,-8 1 0,-6-1 0,-4 2 0,-4-1 129,-5 1-129,-16-4 0,20 5 129,-20-5-129,0 0 0,16 5 129,-16-5-129,0 0 129,0 0-129,0 0 129,17 6-129,-17-6 129,0 0-129,20 3 0,-20-3 0,19 4 129,-19-4-129,27 0 129,-11 0 0,0 0 0,2-2 0,0-2 0,-2-1 0,0 0 0,-16 5 0,26-7-129,-26 7 129,20-6-129,-20 6 129,0 0-129,20-5 0,-20 5 0,0 0 0,0 0 0,16-4 0,-16 4 0,0 0 258,0 0-129,19-17 129,-19 17 0,16-29 0,-7 10 129,-2-12-129,-2-4-128,-1-11-130,-2-11 0,-2-9 0,0-11 0,-7-1 0,-9-7-388,5 15-902,-21-4-3483,7 8-258,-7 7 129,2 11-516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42.551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965C11-09E5-4EF3-A5E9-51253C725EC5}" emma:medium="tactile" emma:mode="ink">
          <msink:context xmlns:msink="http://schemas.microsoft.com/ink/2010/main" type="writingRegion" rotatedBoundingBox="1508,10649 16533,13389 15853,17121 828,14381"/>
        </emma:interpretation>
      </emma:emma>
    </inkml:annotationXML>
    <inkml:traceGroup>
      <inkml:annotationXML>
        <emma:emma xmlns:emma="http://www.w3.org/2003/04/emma" version="1.0">
          <emma:interpretation id="{23266B7F-B468-4676-80AA-C0D7732B0FA4}" emma:medium="tactile" emma:mode="ink">
            <msink:context xmlns:msink="http://schemas.microsoft.com/ink/2010/main" type="paragraph" rotatedBoundingBox="1251,11671 8962,11705 8956,12866 1246,12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A63E3F-CA35-45BE-9D5F-A02D19C2C9A0}" emma:medium="tactile" emma:mode="ink">
              <msink:context xmlns:msink="http://schemas.microsoft.com/ink/2010/main" type="inkBullet" rotatedBoundingBox="1251,11766 1862,11769 1857,12754 1246,12752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85 35 7353,'-11'-16'4515,"11"16"258,0 0-387,-16-23-387,16 23-1935,0 0-645,0 0-387,0 0-129,0 0-129,0 0-387,0 27 129,0 1-129,4 19-128,-4 6-259,0 16 0,0 8 0,-4 8 0,-4 1 0,-1-1 0,-2-3 0,2-9 0,2-9 0,0-11 0,3-10 0,2-8 0,1-10 0,1-5 0,0-20 0,5 16 0,-5-16 0,27 7 0,-8-5 0,10-1 0,6 1 0,8 2 0,5-2 0,4-2 0,1 0 0,1 0 0,-3 0 0,-8 0 0,-2-2 0,-11-4 0,-1 5 0,-11-8 0,3 9 0,-21 0-4516,0 0-644,13-22 0,-13 22-387</inkml:trace>
      </inkml:traceGroup>
      <inkml:traceGroup>
        <inkml:annotationXML>
          <emma:emma xmlns:emma="http://www.w3.org/2003/04/emma" version="1.0">
            <emma:interpretation id="{B7ED7686-3106-41A1-BB9C-DF1288E23835}" emma:medium="tactile" emma:mode="ink">
              <msink:context xmlns:msink="http://schemas.microsoft.com/ink/2010/main" type="line" rotatedBoundingBox="2006,11674 8962,11705 8956,12866 2001,12835"/>
            </emma:interpretation>
          </emma:emma>
        </inkml:annotationXML>
        <inkml:traceGroup>
          <inkml:annotationXML>
            <emma:emma xmlns:emma="http://www.w3.org/2003/04/emma" version="1.0">
              <emma:interpretation id="{24DDD3D4-455B-4454-8039-9B4F7B02CBBF}" emma:medium="tactile" emma:mode="ink">
                <msink:context xmlns:msink="http://schemas.microsoft.com/ink/2010/main" type="inkWord" rotatedBoundingBox="1998,11845 5282,11808 5292,12653 2008,12689"/>
              </emma:interpretation>
              <emma:one-of disjunction-type="recognition" id="oneOf1">
                <emma:interpretation id="interp1" emma:lang="en-US" emma:confidence="0">
                  <emma:literal>site</emma:literal>
                </emma:interpretation>
                <emma:interpretation id="interp2" emma:lang="en-US" emma:confidence="0">
                  <emma:literal>sits</emma:literal>
                </emma:interpretation>
                <emma:interpretation id="interp3" emma:lang="en-US" emma:confidence="0">
                  <emma:literal>site.</emma:literal>
                </emma:interpretation>
                <emma:interpretation id="interp4" emma:lang="en-US" emma:confidence="0">
                  <emma:literal>sites</emma:literal>
                </emma:interpretation>
                <emma:interpretation id="interp5" emma:lang="en-US" emma:confidence="0">
                  <emma:literal>alts</emma:literal>
                </emma:interpretation>
              </emma:one-of>
            </emma:emma>
          </inkml:annotationXML>
          <inkml:trace contextRef="#ctx0" brushRef="#br0" timeOffset="645.0369">757 556 13416,'0'0'4644,"0"0"129,0 0-129,12 4-2709,6-4-774,21 9-258,2-7-129,21 5-257,4-4-517,18 3 0,1-5 0,6 1 0,-7-2 0,-6 0 0,-10 0 0,-13-2 0,-14-3 0,-18-7 0,-23 12 0,2-31 0,-13 12 0,-15-6 0,-5 0 0,-2-2 0,1 4 0,-1 5 0,7 2 0,3 4 0,23 12 0,-20-7 0,20 7 0,0 0 0,16 11 0,0 1 0,7 2 0,2 4 0,0 0 0,4 3 0,-6 1 0,0-1 0,-9 0 0,-3 4 0,-8 0 0,-3 2 0,-9 5 0,-14-6 0,7 15-1420,-16-10-3611,0 1-258,-5-6 0,5-1-258</inkml:trace>
          <inkml:trace contextRef="#ctx0" brushRef="#br0" timeOffset="961.055">1850 154 15738,'4'-17'5031,"-4"17"-129,0 0-258,5 23-3741,4 18-129,-6 1-258,6 15-257,-2 7-259,2 8 0,2-3 0,-6-2 0,3-2 0,-5-14-259,4 1-386,-7-20-774,9 7-1548,-5-21-2193,-4-18 387,0 0-258,0 0-129</inkml:trace>
          <inkml:trace contextRef="#ctx0" brushRef="#br0" timeOffset="1422.0814">2105 608 13674,'0'0'4515,"5"-16"0,16 16 0,17 2-3483,-4-2-645,8 0-1677,3 0-2709,16 5-387,-8 1-258,6 8-387</inkml:trace>
          <inkml:trace contextRef="#ctx0" brushRef="#br0" timeOffset="1260.0721">2215 160 15609,'27'-77'5031,"-18"60"129,-9 17-258,19-9-3354,-19 9-1031,2 10-517,-2 10 0,6 21 0,1 3 0,3 13 0,-1 9 0,5 10 0,1 6 0,-1-3 0,2-1 0,0-12 0,0-6 0,-3-10 0,-1-7 0,-3-13 0,0-7 0,-9-23 0,9 18-3355,-9-18-1676,-18-11-258,-3-8 0,-1-5-129</inkml:trace>
          <inkml:trace contextRef="#ctx0" brushRef="#br0" timeOffset="2472.1414">3148 489 12255,'0'0'4515,"0"0"-258,11 2 258,-11-2-3225,42 10-258,-10-8-129,22 12 0,1-8-258,20 6-129,-2-8-129,8 5 0,-2-6-129,-5 1 0,-8-4-129,-9 0 0,-12 0 0,-13 0 0,-11-6-129,-21 6 0,12-23-258,-15 4 0,-13 1 0,-11-9-129,2 6 129,-5-6-129,5 6 129,-3 3 0,8 2 129,2 5 129,18 11-129,0 0 129,0 0 129,0 0-129,25 0 129,2 6 129,3 6 0,9 2 0,-3 2 129,1 4-129,-8-4 0,-3 4 0,-10 1 0,-5 0-129,-11 4-129,-2 4-258,-14 4-258,-16-9-1032,11 8-2967,-11-2-516,0-2 129,5-1-258</inkml:trace>
        </inkml:traceGroup>
        <inkml:traceGroup>
          <inkml:annotationXML>
            <emma:emma xmlns:emma="http://www.w3.org/2003/04/emma" version="1.0">
              <emma:interpretation id="{2FD49F98-9C60-4DEC-A0B3-6C266273776F}" emma:medium="tactile" emma:mode="ink">
                <msink:context xmlns:msink="http://schemas.microsoft.com/ink/2010/main" type="inkWord" rotatedBoundingBox="5972,11692 8962,11705 8956,12866 5967,12853"/>
              </emma:interpretation>
              <emma:one-of disjunction-type="recognition" id="oneOf2">
                <emma:interpretation id="interp6" emma:lang="en-US" emma:confidence="0">
                  <emma:literal>R3CL</emma:literal>
                </emma:interpretation>
                <emma:interpretation id="interp7" emma:lang="en-US" emma:confidence="0">
                  <emma:literal>RBC,</emma:literal>
                </emma:interpretation>
                <emma:interpretation id="interp8" emma:lang="en-US" emma:confidence="0">
                  <emma:literal>Rss</emma:literal>
                </emma:interpretation>
                <emma:interpretation id="interp9" emma:lang="en-US" emma:confidence="0">
                  <emma:literal>RILL</emma:literal>
                </emma:interpretation>
                <emma:interpretation id="interp10" emma:lang="en-US" emma:confidence="0">
                  <emma:literal>RICE</emma:literal>
                </emma:interpretation>
              </emma:one-of>
            </emma:emma>
          </inkml:annotationXML>
          <inkml:trace contextRef="#ctx0" brushRef="#br0" timeOffset="3269.187">4779 87 13029,'18'-20'5031,"-18"20"-258,0 0 129,0 0-2193,11 41-1806,-13-2-129,2 15-128,-4 4-646,4 10 0,-1 1 0,1 3 0,0-7 0,3-2 0,2-14 0,1-8 0,-1-9 0,-3-9 0,-2-23 0,0 18 0,0-18 0,-9-12 0,0-6 0,-9-14-646,9-5 130,-8-17-129,6-3 129,-3-17 0,8-1 387,1-3-129,5 1 258,9 4-129,9 6 258,8 12 0,6 6 129,11 19 0,0 5 0,10 11 0,-3 5 129,3 9-129,-6 0 129,1 4-129,-11 5-129,-3 7 129,-11-2-129,-7 11 0,-9-2-129,-7 5 130,-14 3-260,-15-3 1,-4 2 129,-8-1-258,-2 1 129,0-9 0,2 1 0,6-8 0,6 0 129,10-1 0,19-13 129,-18 25 0,18-25 0,4 37 129,10-14 0,11 13-128,1 1-130,10 9 0,3 0 0,6 6 0,-3-6 0,3 1 0,-3-7 0,-1-2 0,-5-6 0,-6-4 0,-3-6 0,-6-6 0,-5-2 0,-16-14 0,20 18 0,-20-18-1807,0 0-3095,-11-7-258,11 7 0,-21-16-258</inkml:trace>
          <inkml:trace contextRef="#ctx0" brushRef="#br0" timeOffset="3772.2158">5560 637 17544,'50'-34'5031,"-22"25"129,-4 0-387,4 9-4514,-5 0-259,6 11 0,-8 1 0,-3 6 0,-4 3 0,-7 2 0,-5 2 0,-6-2 0,-10 0 0,-6-7 0,3 0 0,-5-7-259,6 0 130,16-9-129,-23 4 258,23-4 0,0 0 0,0 0 129,20 0-129,1 0 129,4 0 0,7 5 0,2 6 1,5 5-130,-3 2 0,-1 5 0,-6-2 0,-3 4 0,-10-2 0,-5 2 0,-11-4 0,-7 3 0,-16-7 0,-9-1 0,-7 0 0,-8-5 0,-1 0 0,-3-10 0,3 7 0,-4-12-1291,22 6-1289,-6-4-2322,8-9 0,3-1-129,7-2-258</inkml:trace>
          <inkml:trace contextRef="#ctx0" brushRef="#br0" timeOffset="4177.239">6546 96 15609,'-13'-43'5031,"2"27"0,11 16-258,-17-20-3225,17 20-773,-16 0-775,16 0 0,-27 29 0,11-6 0,-4 9 0,-1 9 0,-2 3 0,2 5 0,1 4 0,6-2 0,5 5 0,5-3 0,4-7 0,15-5 0,8-5 0,9-2 0,3-10 0,10-2 0,1-6 0,4-7 0,-2-2 0,-5-7 0,8 7-1162,-17-9-3740,-2-3-258,-11-6 0,-1-3-387</inkml:trace>
          <inkml:trace contextRef="#ctx0" brushRef="#br0" timeOffset="13536.7743">7154 505 9288,'0'-18'4386,"0"18"129,-16-2-387,16 2-1032,-32 9-1290,30 13-516,2-22-387,-16 39-129,7-14-129,9 7 0,-2-2-129,2 5-129,0-4 1,9 1-388,-3-6 0,3-1 0,-2-5 0,2-4 0,-9-16 0,16 23 0,-16-23 0,32 11 0,-7-10 0,8 1 0,6-2 0,6 2 0,6-2 0,3 0 0,3 0 0,-7-2 0,1 2 0,-10-12 0,2 12-4774,-11-6-386,-7 6-129,-25 0-129</inkml:trace>
        </inkml:traceGroup>
      </inkml:traceGroup>
    </inkml:traceGroup>
    <inkml:traceGroup>
      <inkml:annotationXML>
        <emma:emma xmlns:emma="http://www.w3.org/2003/04/emma" version="1.0">
          <emma:interpretation id="{3CB5C0B7-C1EE-4B48-8447-E271CA80D6BE}" emma:medium="tactile" emma:mode="ink">
            <msink:context xmlns:msink="http://schemas.microsoft.com/ink/2010/main" type="paragraph" rotatedBoundingBox="1555,12205 16260,14886 15853,17121 1148,14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19B3F1-C348-466C-B8F9-8AA3C5B3B440}" emma:medium="tactile" emma:mode="ink">
              <msink:context xmlns:msink="http://schemas.microsoft.com/ink/2010/main" type="line" rotatedBoundingBox="1555,12205 16260,14886 15853,17121 1148,14439"/>
            </emma:interpretation>
          </emma:emma>
        </inkml:annotationXML>
        <inkml:traceGroup>
          <inkml:annotationXML>
            <emma:emma xmlns:emma="http://www.w3.org/2003/04/emma" version="1.0">
              <emma:interpretation id="{901F4EEA-CD42-49D8-A4D4-0E06AA0089FB}" emma:medium="tactile" emma:mode="ink">
                <msink:context xmlns:msink="http://schemas.microsoft.com/ink/2010/main" type="inkWord" rotatedBoundingBox="1277,13706 5665,13552 5694,14377 1306,14531"/>
              </emma:interpretation>
              <emma:one-of disjunction-type="recognition" id="oneOf3">
                <emma:interpretation id="interp11" emma:lang="en-US" emma:confidence="0">
                  <emma:literal>here</emma:literal>
                </emma:interpretation>
                <emma:interpretation id="interp12" emma:lang="en-US" emma:confidence="0">
                  <emma:literal>Herr</emma:literal>
                </emma:interpretation>
                <emma:interpretation id="interp13" emma:lang="en-US" emma:confidence="0">
                  <emma:literal>Italy</emma:literal>
                </emma:interpretation>
                <emma:interpretation id="interp14" emma:lang="en-US" emma:confidence="0">
                  <emma:literal>Hens</emma:literal>
                </emma:interpretation>
                <emma:interpretation id="interp15" emma:lang="en-US" emma:confidence="0">
                  <emma:literal>hen</emma:literal>
                </emma:interpretation>
              </emma:one-of>
            </emma:emma>
          </inkml:annotationXML>
          <inkml:trace contextRef="#ctx0" brushRef="#br0" timeOffset="14428.8253">115 1990 15351,'-35'-26'5031,"35"26"-129,-25-18-258,5 7-3483,20 11-516,0 0-258,-3 21-129,3 1-129,3 8 0,3 7-129,1 11 130,0 9-130,2 11 0,0 1 0,-2 2 0,-4 2 0,-3-7-259,7 2-515,-7-22-645,11 6-2064,-7-26-1419,1-8 129,-5-18-387,25-7-129</inkml:trace>
          <inkml:trace contextRef="#ctx0" brushRef="#br0" timeOffset="14881.8512">179 2374 13416,'-17'-8'4644,"2"-10"-129,15 18 129,13-18-3354,28 16-516,-2-3-129,16 3-387,4 2-387,5-3-645,9 10-1419,-8-4-2451,-1 3 129,-7 2-516,-1-2 129</inkml:trace>
          <inkml:trace contextRef="#ctx0" brushRef="#br0" timeOffset="14684.84">485 1976 15996,'9'-41'5031,"-9"41"-258,0 0 129,0 0-3870,16 16-258,-3 13-515,-4 1-259,3 12 0,0 5 0,4 8 0,-1 5 0,-3 6 0,-1 0 0,-8-6 0,4 3 0,-7-17-775,4 11-2579,-8-25-1677,-4-9 129,-10-16-387,-2-7-129</inkml:trace>
          <inkml:trace contextRef="#ctx0" brushRef="#br0" timeOffset="15368.8791">1037 2250 14706,'0'0'4902,"-7"-18"-129,7 18 0,32-2-3354,-9-3-645,18 5-387,3-4 129,13 4-129,0-1-257,9 1-130,-6-4 0,-1 2 0,-6-3 0,-10-2 0,-11 0 0,-9-7 0,-23 14 0,11-31 0,-13 15-259,-21-7-257,-6 5 129,-8-3-129,3 5 129,-3-2 129,5 6 129,5 5 0,9 0 129,18 7 258,0 0-129,0 0 129,27 7 129,3 7-129,2-2 129,9 6 0,-2 2 0,2 1-257,-5 0-130,-6 4 0,-8 6 0,-12 1 0,-3 10-259,-14-12-1418,0 17-3096,-14-5-258,-2-1 0,-4-3-258</inkml:trace>
          <inkml:trace contextRef="#ctx0" brushRef="#br0" timeOffset="15729.8997">2010 1908 15609,'17'-3'5160,"12"10"0,-20 11-387,7 14-3612,-16 0-257,11 14-904,-10 2 0,3 5 0,-4 4 0,2-2 0,-2-1 0,1-6 0,3-9 0,0-7 0,3-5 0,3-6 0,-10-21 0,32 14 0,-9-14 0,2 0 0,6-7 0,4 0 0,6 0 0,-2-6 0,9 13 0,-14-12-1033,9 12-3998,-4 0-258,0 7 0,-3-3-387</inkml:trace>
          <inkml:trace contextRef="#ctx0" brushRef="#br0" timeOffset="16300.9324">3351 2150 13674,'32'-14'4773,"-5"12"0,5 1-258,3-3-3225,26 6-258,-1-2-387,15 10 0,0-6-258,8 1 0,-1-1-129,2-1-129,-8-3 0,-7 0 1,-10 0-130,-11-3 0,-9-6 0,-14 0 0,-9-5-130,-14-4-257,-2 2 129,-16-7-129,-2 3 129,-7-1-129,4 1 258,1 4 129,3 4 129,17 12 0,-18-16 258,18 16 0,0 0 0,18 0 0,-1 0-257,10 9-130,-2 3 0,9 4 0,-6 2 0,2 5 0,-5 6 0,-3 3 0,-13 7 0,-9 7 0,-15 11 0,-22-2 0,-11 20-4129,-12 3-1031,-8 4-258,-7 5-258</inkml:trace>
        </inkml:traceGroup>
        <inkml:traceGroup>
          <inkml:annotationXML>
            <emma:emma xmlns:emma="http://www.w3.org/2003/04/emma" version="1.0">
              <emma:interpretation id="{683C99A6-96DA-49DE-82EB-5AA9A6A88422}" emma:medium="tactile" emma:mode="ink">
                <msink:context xmlns:msink="http://schemas.microsoft.com/ink/2010/main" type="inkWord" rotatedBoundingBox="6150,13456 10489,13785 10367,15399 6027,15070"/>
              </emma:interpretation>
              <emma:one-of disjunction-type="recognition" id="oneOf4">
                <emma:interpretation id="interp16" emma:lang="en-US" emma:confidence="0">
                  <emma:literal>Roxon,</emma:literal>
                </emma:interpretation>
                <emma:interpretation id="interp17" emma:lang="en-US" emma:confidence="0">
                  <emma:literal>Rayon.</emma:literal>
                </emma:interpretation>
                <emma:interpretation id="interp18" emma:lang="en-US" emma:confidence="0">
                  <emma:literal>Rayon</emma:literal>
                </emma:interpretation>
                <emma:interpretation id="interp19" emma:lang="en-US" emma:confidence="0">
                  <emma:literal>Roxon'</emma:literal>
                </emma:interpretation>
                <emma:interpretation id="interp20" emma:lang="en-US" emma:confidence="0">
                  <emma:literal>Roxon"</emma:literal>
                </emma:interpretation>
              </emma:one-of>
            </emma:emma>
          </inkml:annotationXML>
          <inkml:trace contextRef="#ctx0" brushRef="#br0" timeOffset="42588.436">5057 1980 10836,'-22'-18'4386,"22"18"258,-25-2-387,25 2-1806,-16 16-1161,2 4-516,11 15-129,-4 2-129,7 15-129,0 1 0,1 10-129,6 4 0,2 4-129,-2 1 0,1-5-129,-3-1-129,-5-7 129,0-8-387,-4-12-129,3-5-258,-17-27-387,18-7-387,-22-1-387,21-17-387,-19-34 258,20 4 0,-12-28 387,12-1 0,0-14 1032,0-1 774,14 3 516,-3-9 774,13 23 129,-9-5 129,17 27 258,-14-4-129,15 27 0,-15-6-516,16 26-258,-13-3-129,13 13-258,-9 0-129,5 13-129,-5 1 0,2 7-129,-8 4 0,-3 4-129,-9 4 0,-7 5-258,-8 1 129,-16 2-258,-6 0 258,-12 0-258,-5-2 0,-8-7 129,2-2 0,-1-7 129,6-3 0,6-8 0,8 1 0,9-5 129,25-8 0,-14 24 0,14-24 129,26 32-129,3-9 258,14 9 0,-1 3 0,12 10 0,-3-2-128,6 3-259,-5 0 0,1 4 0,-5-6 0,-3-3 0,-6-3 0,-5-6 0,-2-6 0,-9-3 0,0-1 0,-23-22-130,30 26-1160,-30-26-1290,0 0-2193,0 0-258,0 0 129,0 0-387</inkml:trace>
          <inkml:trace contextRef="#ctx0" brushRef="#br0" timeOffset="43233.4728">5900 2492 14190,'-18'-22'4644,"18"22"-258,-32 16 0,4 4-3354,12 21-387,-8 0-258,8 12 0,-3 1-129,8 4-129,2-1 0,8-2-129,1-1 129,7-4-258,10-4 129,7-5 0,2-7 129,6-6-129,-1-10 129,6-6 129,-3-10 0,3-2 129,-3-14 0,1-11 0,-4-11-128,1-5-259,-7-8 0,-4-10 0,-7-7 0,-9-5 0,-5-2 0,-5 2 0,-14 3 0,-10 6 0,-5 9-130,-5 8-128,2 13 0,-4 13 0,5 10 0,3 9 0,8 1 129,5 14 0,9 8 0,6 3 129,5 10 0,11 0 129,10 5-129,9 5 258,4 0-129,9 4 129,0-4 0,5 4 0,-4-2-129,2 0 0,-3-4 0,-4-1 1,-5-2-130,-7-2-130,-3 0-257,-9-7-1032,6 2-3096,-14-4-258,-3-1-129,-4-8-387</inkml:trace>
          <inkml:trace contextRef="#ctx0" brushRef="#br0" timeOffset="43624.4952">6435 3075 13545,'34'-28'5160,"-14"22"-516,-1 3 129,8 5-3096,-27-2-645,30 10-258,-30-10-258,20 22-387,-20-22 0,1 26-129,-1-26-258,0 27 129,0-27-129,-8 23 0,8-23 0,0 0 129,-8 22-129,8-22 258,0 0-129,11 14 258,-11-14-129,25 12 129,-25-12 129,29 16 0,-29-16 0,28 20 0,-28-20-129,12 30 129,-12-12-258,-1 1 129,-14 5-258,-6-7-129,-2 10-258,-13-16-774,13 8-3096,-12-5-387,1-3 0,4-6-387</inkml:trace>
          <inkml:trace contextRef="#ctx0" brushRef="#br0" timeOffset="44069.5207">6987 2760 13287,'0'-23'4902,"-27"4"-258,7 19 0,4 10-1935,-8 1-1548,15 14-516,-6 0-129,8 9-257,0-2-259,7 5 0,0 2 0,14-1 0,4-1 0,5-3 0,6-4 0,1-3 0,4-8 0,0-6 0,-1-8 0,3-5 0,-6-5 0,2-13 0,-5-9 0,-4-5 0,-5-9 0,-7-5 0,-8-7 0,-3-1 0,-9-3 0,-9 4 0,-3 5 0,-7 0 0,1 16 0,-10-4 0,37 36-2194,-43-12-2837,43 12-129,-21 0-129,21 0-129</inkml:trace>
          <inkml:trace contextRef="#ctx0" brushRef="#br0" timeOffset="44593.5506">7344 2620 15996,'11'25'4773,"-6"-2"258,-3-5-258,10 14-3354,-12-9-644,6 12-775,-6-3 0,3 6 0,-3-3 0,0-3 0,0-3 0,0-4 0,0-6 0,0-19 0,0 0 0,0 0 0,0-10 0,0-17 0,-1-7 0,-5-10 0,1-4 0,-4 0 0,0 1 0,0 7 0,2 7 0,0 7 0,3 8 0,4 18 0,0 0 0,20 14 0,1 15 0,10 6 0,4 6 0,8 7 0,1 6 0,4-3 0,-1-1 0,-1-4 0,-5-8 0,-6-10 0,-6-5 0,-4-12 0,-7-11 0,-6-13 0,-3-20 0,-7-12 0,-2-15 0,0-15 0,-2-9 0,-7-5 0,0 6 0,-3 6 0,3 13 0,-6 6 0,14 29 0,-17 18-3742,18 11-1418,-5 29 0,5 14-258</inkml:trace>
          <inkml:trace contextRef="#ctx0" brushRef="#br0" timeOffset="45261.5889">8851 2113 15351,'5'-48'4902,"-5"27"-129,-7 5-258,-7-8-2967,14 24-516,-23-19-386,23 19-646,-27-5 0,27 5 0,-28 7 0,12 12 0,-2 4 0,-2 11 0,-1 5 0,0 11 0,-1 2 0,4 8 0,4 2 0,7 1 0,7-5 0,0-1 0,16-5 0,11-9 0,7-6 0,8-9 0,4-8 0,10-8 0,1-4 0,3-8 0,1 0 0,-12-9-646,1 0-3998,-9-4-258,-7 4 0,-13-1-387</inkml:trace>
        </inkml:traceGroup>
        <inkml:traceGroup>
          <inkml:annotationXML>
            <emma:emma xmlns:emma="http://www.w3.org/2003/04/emma" version="1.0">
              <emma:interpretation id="{D2588F25-9D6F-440D-8873-E20A9F3EB67A}" emma:medium="tactile" emma:mode="ink">
                <msink:context xmlns:msink="http://schemas.microsoft.com/ink/2010/main" type="inkWord" rotatedBoundingBox="14893,16060 16009,16264 15888,16927 14772,16724">
                  <msink:destinationLink direction="with" ref="{FB5CBC90-42A1-410B-9280-6C495983A7CC}"/>
                  <msink:destinationLink direction="to" ref="{8CD1579C-6CEF-402D-AF3E-00F072245F46}"/>
                </msink:context>
              </emma:interpretation>
              <emma:one-of disjunction-type="recognition" id="oneOf5">
                <emma:interpretation id="interp21" emma:lang="en-US" emma:confidence="0">
                  <emma:literal>on,</emma:literal>
                </emma:interpretation>
                <emma:interpretation id="interp22" emma:lang="en-US" emma:confidence="0">
                  <emma:literal>on)</emma:literal>
                </emma:interpretation>
                <emma:interpretation id="interp23" emma:lang="en-US" emma:confidence="0">
                  <emma:literal>St,</emma:literal>
                </emma:interpretation>
                <emma:interpretation id="interp24" emma:lang="en-US" emma:confidence="0">
                  <emma:literal>ST,</emma:literal>
                </emma:interpretation>
                <emma:interpretation id="interp25" emma:lang="en-US" emma:confidence="0">
                  <emma:literal>Sta,</emma:literal>
                </emma:interpretation>
              </emma:one-of>
            </emma:emma>
          </inkml:annotationXML>
          <inkml:trace contextRef="#ctx0" brushRef="#br1" timeOffset="-64230.6737">13696 4514 13803,'59'-17'5031,"-20"11"-387,14 4 0,-1-10-3096,33 12-387,-1-5-387,19 5-258,-3-4-129,5 4-258,-9 0-129,-9 0-129,-12 9-387,-24-7-516,-1 23-1419,-29-15-2322,-21-10-129,-1 20-258,-21-13-129</inkml:trace>
          <inkml:trace contextRef="#ctx0" brushRef="#br1" timeOffset="-63423.6276">14506 4626 13416,'48'-5'4644,"-36"23"-258,-10 14 258,-7 3-3354,-8 19-903,-6 10-1032,-10 7-3354,-8-2-258,-4 4-387,-13-3-387</inkml:trace>
          <inkml:trace contextRef="#ctx0" brushRef="#br1" timeOffset="-63594.6374">14200 4674 13029,'78'-14'4644,"-51"14"-387,-17 18 0,-10 0-2967,0 14-645,-16 0-387,-3 5-258,-1 2-645,-14-14-1806,6 0-1806,5-2-129,3-12-258,20-11-129</inkml:trace>
          <inkml:trace contextRef="#ctx0" brushRef="#br1" timeOffset="-63978.6593">14100 4552 12126,'-76'0'4902,"47"0"-258,1 3 129,-1 19-2322,-10-13-1290,12 17-387,-14-3-129,6 9-258,-8 2-129,2 2-129,2-1-129,4-1-258,4-2 0,3-9-258,8 6-258,-3-24-774,21 16-1290,2-21-1548,0 0 0,0 0-516,8-19 258</inkml:trace>
          <inkml:trace contextRef="#ctx0" brushRef="#br1" timeOffset="-63783.6482">13750 4722 10836,'115'-78'4515,"-61"43"129,-6 13-645,-18-6-1032,13 28-1161,-43 0-645,33 0-387,-33 0-258,0 37-129,-10-7-258,-10 10 129,-8 0-258,-8 3 0,1 7-516,-12-13-387,21 13-1290,-10-20-2451,8-3 0,1-11-387,27-16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48.625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6F5E56F-E98B-4AD0-86E8-C8F6CCD98054}" emma:medium="tactile" emma:mode="ink">
          <msink:context xmlns:msink="http://schemas.microsoft.com/ink/2010/main" type="writingRegion" rotatedBoundingBox="3187,4671 4164,4671 4164,5685 3187,5685"/>
        </emma:interpretation>
      </emma:emma>
    </inkml:annotationXML>
    <inkml:traceGroup>
      <inkml:annotationXML>
        <emma:emma xmlns:emma="http://www.w3.org/2003/04/emma" version="1.0">
          <emma:interpretation id="{B2BC26F9-20D0-42CE-A824-E637288CA94D}" emma:medium="tactile" emma:mode="ink">
            <msink:context xmlns:msink="http://schemas.microsoft.com/ink/2010/main" type="paragraph" rotatedBoundingBox="3187,4671 4164,4671 4164,5685 3187,56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1A03C0-432D-4C84-9C99-ED81660B5D73}" emma:medium="tactile" emma:mode="ink">
              <msink:context xmlns:msink="http://schemas.microsoft.com/ink/2010/main" type="line" rotatedBoundingBox="3187,4671 4164,4671 4164,5685 3187,5685"/>
            </emma:interpretation>
          </emma:emma>
        </inkml:annotationXML>
        <inkml:traceGroup>
          <inkml:annotationXML>
            <emma:emma xmlns:emma="http://www.w3.org/2003/04/emma" version="1.0">
              <emma:interpretation id="{1BC9E11F-74D4-4A8C-8C80-96C07A1C20FE}" emma:medium="tactile" emma:mode="ink">
                <msink:context xmlns:msink="http://schemas.microsoft.com/ink/2010/main" type="inkWord" rotatedBoundingBox="3187,4671 4164,4671 4164,5685 3187,5685"/>
              </emma:interpretation>
              <emma:one-of disjunction-type="recognition" id="oneOf0">
                <emma:interpretation id="interp0" emma:lang="en-US" emma:confidence="1">
                  <emma:literal>R,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RI</emma:literal>
                </emma:interpretation>
                <emma:interpretation id="interp3" emma:lang="en-US" emma:confidence="0">
                  <emma:literal>Re</emma:literal>
                </emma:interpretation>
                <emma:interpretation id="interp4" emma:lang="en-US" emma:confidence="0">
                  <emma:literal>RX</emma:literal>
                </emma:interpretation>
              </emma:one-of>
            </emma:emma>
          </inkml:annotationXML>
          <inkml:trace contextRef="#ctx0" brushRef="#br0">-645 1766 12513,'25'-23'5160,"-9"12"-258,-16 11 129,12 25-1419,-12-25-2838,7 48 1,-3-16-775,5 13 0,-2 3 0,0 5 0,3 7 0,-4-6-259,13 3-4385,-6-4-516,1-3 129,4-6-516</inkml:trace>
          <inkml:trace contextRef="#ctx0" brushRef="#br0" timeOffset="-250.0143">-1433 1407 13416,'32'-50'5031,"-9"30"-387,3 2 129,15 11-3096,-10-9-645,15 13-258,-5-3-387,7 6 0,-5 0-258,-3 8 0,-6 0 129,-7 5-258,-8 1 130,-11 6-130,-8 1 0,-15 2 0,-10 4 0,-10 1-130,-6 3 1,-5-5 0,-2 3 0,1-8 0,7-1 129,6-6 0,7-5 0,9-2 0,18-7-129,-18 9 258,18-9-258,0 0 258,20 26-129,1-8 129,4 2 129,7 8-129,4 2 1,7 6-130,-1 0 0,3-1 0,-6-5 0,-2-3 0,-5 0 0,-3-6 0,-8-1 0,-21-20 0,27 26 0,-27-26-904,12 27-1547,-12-27-2322,0 0-258,-3 18-129,3-18-129</inkml:trace>
          <inkml:trace contextRef="#ctx0" brushRef="#br0" timeOffset="-781.0447">-1410 1577 13803,'-20'2'4644,"6"27"0,10-8-129,4 11-3483,0-5-258,0 15 0,0-3-129,6 10-129,-4-3-258,6 4 129,0-4-258,-1-2 129,-2-3-129,0-3 0,-3-6-258,0-4 129,0-3-129,-2-9 0,0-16-387,-9 16-387,9-16-645,-16 0-2322,9-12-1032,-2-12 129,2-6-258,1-2-387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19.6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7A0CE5-6C08-4F0C-B798-BEEFDABFE679}" emma:medium="tactile" emma:mode="ink">
          <msink:context xmlns:msink="http://schemas.microsoft.com/ink/2010/main" type="inkDrawing" rotatedBoundingBox="4758,8109 4823,3314 9957,3383 9891,8179" rotationAngle="1668164384" semanticType="callout">
            <msink:sourceLink direction="with" ref="{F49C3DAC-14FA-4892-977A-06A4874E6545}"/>
            <msink:sourceLink direction="with" ref="{BE52E965-0954-4505-8E5B-2D367FBF72C4}"/>
          </msink:context>
        </emma:interpretation>
      </emma:emma>
    </inkml:annotationXML>
    <inkml:trace contextRef="#ctx0" brushRef="#br0">185 61 2193,'-5'-18'3225,"5"18"774,0 0-516,0 0-1032,0 0-645,0 0-258,18-14-387,8 14-129,-4 0-129,21 0 0,-4 0 0,19 1-387,-2-1 129,15 6-129,-2-4-258,11 3 0,4-2-129,8 3 0,8-3 0,7 3 0,5-1-129,5-1 0,2-1 129,2-1-129,2-2 129,0 0-129,-2 0 0,3 0 0,2-4 129,4-1-129,2 0 0,-2-1 0,-2 1 0,-6 0 0,-2 1 0,-8 1 0,-9-1 0,-3 0 0,-3-1 0,-2 0 0,-1 1 0,-3-1 129,-1 1-129,-4-1-129,-3 1 129,-4 3 0,-8-1 0,-4 2 0,-4 0 0,-3 0 0,-3 0 0,-2 3 129,-2-1-129,1 0 0,-1 0 0,-1 0 0,-2-2 129,-2 0-129,0 0 0,-4 0 0,1 0 129,-4 0-129,-4 0 129,4 0-129,-2-2 0,0 0 129,-2 0-129,3 2 0,-5 0 0,1 0 129,-4 0-129,-2 0 0,-5 0 129,0 0 0,-6 0 0,3 0 0,-6 0 129,0 0-129,-16 0 0,26 0 129,-26 0-129,16 0-129,-16 0 0,0 0-129,0 0-129,0 0-258,0 0-387,0 0-2193,-9 4-1290,9-4-258,-26 10-129,26-10-258</inkml:trace>
    <inkml:trace contextRef="#ctx0" brushRef="#br0" timeOffset="-10650.6092">2194 4754 8772,'0'0'4128,"0"0"258,0 0-645,0 0-1677,0 0-387,0 0-387,-6-14-387,6 14-129,0 0-129,23-2 0,-5-4 0,16 6-129,7-3-129,19 3 0,12 0 0,15 0-129,7 0 0,9 0-129,6 0 0,3 0-129,0 2 0,-2-2 129,0 0-129,2 0 258,-7 0-258,2 0 129,-7 0 1,-4 0-130,-7-4 0,-13 4 0,-10-3 0,-16 3 0,-13-2 0,-10 2 0,-9 0 0,-18 0 0,16 0-259,-16 0-257,0 0-516,0 0-2193,0 0-1806,0 0 258,-13-2-516,13 2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49.676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9F5137CF-E9F5-49A8-A804-55DE3177976B}" emma:medium="tactile" emma:mode="ink">
          <msink:context xmlns:msink="http://schemas.microsoft.com/ink/2010/main" type="writingRegion" rotatedBoundingBox="8192,4892 9264,5766 8787,6352 7715,5478"/>
        </emma:interpretation>
      </emma:emma>
    </inkml:annotationXML>
    <inkml:traceGroup>
      <inkml:annotationXML>
        <emma:emma xmlns:emma="http://www.w3.org/2003/04/emma" version="1.0">
          <emma:interpretation id="{E7015599-F350-40AA-82B3-1440E5DE4EAA}" emma:medium="tactile" emma:mode="ink">
            <msink:context xmlns:msink="http://schemas.microsoft.com/ink/2010/main" type="paragraph" rotatedBoundingBox="8192,4892 9264,5766 8787,6352 7715,5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37D042-3C10-466D-95D0-E4ECD5EDA918}" emma:medium="tactile" emma:mode="ink">
              <msink:context xmlns:msink="http://schemas.microsoft.com/ink/2010/main" type="line" rotatedBoundingBox="8192,4892 9264,5766 8787,6352 7715,5478"/>
            </emma:interpretation>
          </emma:emma>
        </inkml:annotationXML>
        <inkml:traceGroup>
          <inkml:annotationXML>
            <emma:emma xmlns:emma="http://www.w3.org/2003/04/emma" version="1.0">
              <emma:interpretation id="{5FA4E55D-31FB-4D41-9FCA-A43B8A2D522F}" emma:medium="tactile" emma:mode="ink">
                <msink:context xmlns:msink="http://schemas.microsoft.com/ink/2010/main" type="inkWord" rotatedBoundingBox="8192,4892 9264,5766 8787,6352 7715,5478"/>
              </emma:interpretation>
              <emma:one-of disjunction-type="recognition" id="oneOf0">
                <emma:interpretation id="interp0" emma:lang="en-US" emma:confidence="0">
                  <emma:literal>Re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R.</emma:literal>
                </emma:interpretation>
                <emma:interpretation id="interp3" emma:lang="en-US" emma:confidence="0">
                  <emma:literal>Rd</emma:literal>
                </emma:interpretation>
                <emma:interpretation id="interp4" emma:lang="en-US" emma:confidence="0">
                  <emma:literal>R,</emma:literal>
                </emma:interpretation>
              </emma:one-of>
            </emma:emma>
          </inkml:annotationXML>
          <inkml:trace contextRef="#ctx0" brushRef="#br0">3368 1810 14577,'-22'-17'4644,"15"36"0,7 10-129,0 26-3225,0-14-645,13 17 129,-8-6-258,6 8 129,-4-6-258,2-1-257,-4-8-130,2-6 0,-5-9 0,3-9 0,-3-5 0,-2-16 0,0 0 0,-4-12 0,-3-15 0,0-14 0,2-8 0,-4-15 0,5-9-130,3-9 1,1 2 129,5 1-129,7 10 129,3 9-129,2 10 129,7 14 129,2 11-129,4 15 0,6 6 129,3 4-129,2 4 129,0 6-129,-4 5 0,-3 4 0,-7 2 0,-11 8 0,-14-1 0,-6 4 0,-17 4 0,-13 0 0,-3-3 0,-10-1 0,1-3-129,0-6 129,3-2 0,9-8-129,6-1 129,8-1 0,20-11 0,-19 23 0,19-23 0,1 32 129,12-14 0,8 7 1,6 0-130,9 3 0,4 1 0,8 1 0,1-2 0,0 1 0,-1-3 0,-3-1 0,-4-2 0,-7 1 0,-6-5 0,-8-3 0,-1 5 0,-19-21-775,25 22-4127,-25-22-258,11 19 129,-11-19-516</inkml:trace>
          <inkml:trace contextRef="#ctx0" brushRef="#br0" timeOffset="352.0201">4074 2244 17415,'34'-19'4902,"-17"15"129,-17 4-387,32 0-3869,-32 0-775,27 29 0,-22-10 0,1 8 0,-6 1 0,0 5 0,-11 0 0,-3-1 0,-4-5 0,0-4 0,2-3 0,2-4 0,14-16 0,-20 16 0,20-16 0,0 0 0,0 0 0,0 0 0,9 5 0,9-5 0,11 4 0,4-4 0,21 10-1291,1-8-3353,7 3-516,2 1 258,4 1-774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02.20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7604A8-9735-4001-BF58-5FEBF19DE018}" emma:medium="tactile" emma:mode="ink">
          <msink:context xmlns:msink="http://schemas.microsoft.com/ink/2010/main" type="writingRegion" rotatedBoundingBox="5171,3273 6821,8170 5614,8577 3965,3680">
            <msink:destinationLink direction="with" ref="{237248F9-957B-4E43-A50D-EADAE2D6FD56}"/>
            <msink:destinationLink direction="with" ref="{B5372E5A-293F-4A41-8570-59D35CAF3422}"/>
          </msink:context>
        </emma:interpretation>
      </emma:emma>
    </inkml:annotationXML>
    <inkml:traceGroup>
      <inkml:annotationXML>
        <emma:emma xmlns:emma="http://www.w3.org/2003/04/emma" version="1.0">
          <emma:interpretation id="{A8276BF9-09E2-4E12-BFE3-67BEE89B88A5}" emma:medium="tactile" emma:mode="ink">
            <msink:context xmlns:msink="http://schemas.microsoft.com/ink/2010/main" type="paragraph" rotatedBoundingBox="5171,3273 6821,8170 5614,8577 3965,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E72343-D8EE-46A1-A907-A373ADB3C98B}" emma:medium="tactile" emma:mode="ink">
              <msink:context xmlns:msink="http://schemas.microsoft.com/ink/2010/main" type="line" rotatedBoundingBox="5171,3273 6821,8170 5614,8577 3965,3680"/>
            </emma:interpretation>
          </emma:emma>
        </inkml:annotationXML>
        <inkml:traceGroup>
          <inkml:annotationXML>
            <emma:emma xmlns:emma="http://www.w3.org/2003/04/emma" version="1.0">
              <emma:interpretation id="{BE52E965-0954-4505-8E5B-2D367FBF72C4}" emma:medium="tactile" emma:mode="ink">
                <msink:context xmlns:msink="http://schemas.microsoft.com/ink/2010/main" type="inkWord" rotatedBoundingBox="5171,3273 6821,8170 5614,8577 3965,3680">
                  <msink:destinationLink direction="with" ref="{BD7A0CE5-6C08-4F0C-B798-BEEFDABFE679}"/>
                </msink:context>
              </emma:interpretation>
              <emma:one-of disjunction-type="recognition" id="oneOf0">
                <emma:interpretation id="interp0" emma:lang="en-US" emma:confidence="0">
                  <emma:literal>1,</emma:literal>
                </emma:interpretation>
                <emma:interpretation id="interp1" emma:lang="en-US" emma:confidence="0">
                  <emma:literal>I,</emma:literal>
                </emma:interpretation>
                <emma:interpretation id="interp2" emma:lang="en-US" emma:confidence="0">
                  <emma:literal>I.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1.</emma:literal>
                </emma:interpretation>
              </emma:one-of>
            </emma:emma>
          </inkml:annotationXML>
          <inkml:trace contextRef="#ctx0" brushRef="#br0">1016 3789 3870,'0'0'4128,"-7"-25"-258,7 25-129,0 0-1032,0 0-387,0 0-645,-2-16 0,2 16-516,0 0-129,11 4-258,-11-4-129,30 19 0,-7-4-129,18 15 129,4 2-129,19 18 0,1 3-129,15 16 0,2 1-129,5 10 0,1 0-129,-5 0 129,-5-4-129,-5-3 0,-9-9 129,-7-7-258,-7-9 130,-7-7-130,-9-7 0,-6-7 0,-7-10 0,-21-17 0,25 20 0,-25-20-517,0 0-2321,0 0-1935,-19 0-258,-4-4-129,0-4-516</inkml:trace>
          <inkml:trace contextRef="#ctx0" brushRef="#br0" timeOffset="-899.0514">228 14 3483,'0'0'3999,"4"-24"258,-4 24-387,0 0-774,0 0-1419,16 0-129,-16 0-129,0 0-129,9 19-387,8 2 129,-13-5 0,14 15-387,-11 1 258,11 10-387,-8 6 0,4 11 0,-5 3 0,4 11-258,-6 6 0,2 2 0,-4-1-129,0-1 129,1-6-129,-1-7 0,2-11-129,-1-13 130,-1-8-130,2-11 0,-2-7 0,-5-16 0,0 0 0,15 18 0,-15-18 0,0 0 0,0 0 0,0 0 0,0 0 0,0 0 0,0 0 0,-11 7 0,-7-1 0,-9 4 0,-6 3 0,-6-1 0,-4 6 0,-5-2 0,7 2 0,2-2 0,9 0 0,6-2 0,24-14 0,-16 23 0,16-23 0,11 21 0,10-8 0,6-1 0,7 3 0,5-1 0,4 2 0,1 2 0,-1-1 0,-4 3 0,-5-1 0,-7 5 0,-10 1 0,-8 5 0,-9 0 0,-14 7 0,-15 1 0,-8 3 0,-11 0 0,-5 1 0,-4-1 0,0-5 0,7-4 0,6-7 0,6 0 0,13-9 0,9 1 0,16-17 0,-3 27-130,3-27 130,21 25 0,6-13 0,5 3 0,9-1 130,3-2-130,6 1 0,2-3 0,-3 1 0,-2 2 0,-6-1 0,-8 0 0,-8 6 0,-12 2 0,-8 5 0,-5 3 0,-11 4 0,-10 2 0,-7 2 0,-3 1 0,-4-3 0,1-4 0,-3-3-259,8-2 130,2-6-129,11-3 0,16-16 0,-17 23 0,17-23-129,0 16 129,0-16 129,23 13-129,-23-13 258,30 17 0,-30-17 0,30 25 0,-14-7 129,-1 2-129,-1 5 258,0 5-129,2 7 0,-4 8 129,3 13 0,-5 8 0,3 12 0,-6 3-129,4 7 129,-6 1 0,0-1-128,-3-7-130,2-8 0,-1-7 0,1-9 0,1-9 0,0-9 0,1-5 0,1-7 0,0-4 0,0-4 0,-7-19 0,13 24 0,-13-24 0,0 0 0,0 0 0,0 0-259,0 0-2321,0 0-2193,0 0-387,0 0 0,-13-16-516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35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B33AD7-00B9-4C53-8511-4CE54135500B}" emma:medium="tactile" emma:mode="ink">
          <msink:context xmlns:msink="http://schemas.microsoft.com/ink/2010/main" type="writingRegion" rotatedBoundingBox="1408,637 17199,505 17217,2680 1426,2812"/>
        </emma:interpretation>
      </emma:emma>
    </inkml:annotationXML>
    <inkml:traceGroup>
      <inkml:annotationXML>
        <emma:emma xmlns:emma="http://www.w3.org/2003/04/emma" version="1.0">
          <emma:interpretation id="{E64A165A-0C5E-4E9B-838F-874860B90522}" emma:medium="tactile" emma:mode="ink">
            <msink:context xmlns:msink="http://schemas.microsoft.com/ink/2010/main" type="paragraph" rotatedBoundingBox="1408,637 17199,505 17217,2680 1426,2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D7EEF8-FC2D-489A-B556-A16EB8D1680F}" emma:medium="tactile" emma:mode="ink">
              <msink:context xmlns:msink="http://schemas.microsoft.com/ink/2010/main" type="line" rotatedBoundingBox="1408,637 17199,505 17217,2680 1426,2812"/>
            </emma:interpretation>
          </emma:emma>
        </inkml:annotationXML>
        <inkml:traceGroup>
          <inkml:annotationXML>
            <emma:emma xmlns:emma="http://www.w3.org/2003/04/emma" version="1.0">
              <emma:interpretation id="{EF46E3EA-B6E6-48F8-9A44-21BA7E8EE9AE}" emma:medium="tactile" emma:mode="ink">
                <msink:context xmlns:msink="http://schemas.microsoft.com/ink/2010/main" type="inkWord" rotatedBoundingBox="1410,859 2128,853 2136,1890 1419,1896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Tt</emma:literal>
                </emma:interpretation>
                <emma:interpretation id="interp4" emma:lang="en-US" emma:confidence="0">
                  <emma:literal>it</emma:literal>
                </emma:interpretation>
              </emma:one-of>
            </emma:emma>
          </inkml:annotationXML>
          <inkml:trace contextRef="#ctx0" brushRef="#br0">367 39 5418,'12'-21'4902,"-12"21"-516,0 0 129,0-20-2064,0 20-645,0 0-645,0 13-387,0-13-387,-7 32-258,-2-7 0,-2 9 0,-5 7 0,0 8 0,-5 5 129,-2 6-258,-4 1 258,1 1-258,1 2 258,-2 0-258,6-2 0,-1-3 0,4-4 0,1-5-129,4 0 0,-3-11-129,7 0-258,-5-11-258,9 4-387,-13-17-258,18 11-387,-18-19-516,18-7-1806,0 0-258,0 0-129,0 0 516</inkml:trace>
          <inkml:trace contextRef="#ctx0" brushRef="#br0" timeOffset="540.0309">438 62 5160,'5'-35'4515,"-5"35"0,2-23-387,-2 23-1806,0 0-903,0-25-258,0 25-516,0 0-129,0 0 0,0 0-129,9 9-129,-9-9 129,10 34 129,-4-13-129,6 11 129,-5 0 0,8 9-129,-6 0 0,3 5-129,-1 0 129,-1 4-129,1 2 0,1-1-129,1 1 129,-2 1-258,1-3 0,-1 0 129,-1-2-129,-1-4 0,0-3 0,-2-3 129,-1-6-258,1 0 129,-4-6-129,-1-4-129,3-3-258,-5-19 0,4 25-387,-4-25-1161,0 0-2709,-9 2 258,9-2-387,-18 0-516</inkml:trace>
          <inkml:trace contextRef="#ctx0" brushRef="#br0" timeOffset="829.0474">274 603 8256,'-19'-3'4386,"19"3"129,0 0-387,0 0-2064,0 0-1032,0 0-129,14-2-516,7 2-129,15 0-129,6 0-387,8-5-516,20-3-3354,3 1 129,-1-7-645,9 5 129</inkml:trace>
        </inkml:traceGroup>
        <inkml:traceGroup>
          <inkml:annotationXML>
            <emma:emma xmlns:emma="http://www.w3.org/2003/04/emma" version="1.0">
              <emma:interpretation id="{EAAB6AFC-1318-42B6-AAE7-4691F39FAED0}" emma:medium="tactile" emma:mode="ink">
                <msink:context xmlns:msink="http://schemas.microsoft.com/ink/2010/main" type="inkWord" rotatedBoundingBox="2858,1098 9897,1076 9900,2262 2861,2284"/>
              </emma:interpretation>
              <emma:one-of disjunction-type="recognition" id="oneOf1">
                <emma:interpretation id="interp5" emma:lang="en-US" emma:confidence="1">
                  <emma:literal>comparison</emma:literal>
                </emma:interpretation>
                <emma:interpretation id="interp6" emma:lang="en-US" emma:confidence="0">
                  <emma:literal>Comparison</emma:literal>
                </emma:interpretation>
                <emma:interpretation id="interp7" emma:lang="en-US" emma:confidence="0">
                  <emma:literal>companion</emma:literal>
                </emma:interpretation>
                <emma:interpretation id="interp8" emma:lang="en-US" emma:confidence="0">
                  <emma:literal>comparisons</emma:literal>
                </emma:interpretation>
                <emma:interpretation id="interp9" emma:lang="en-US" emma:confidence="0">
                  <emma:literal>Companion</emma:literal>
                </emma:interpretation>
              </emma:one-of>
            </emma:emma>
          </inkml:annotationXML>
          <inkml:trace contextRef="#ctx0" brushRef="#br0" timeOffset="4260.2437">4831 628 9675,'-44'-30'4515,"21"25"-258,-6-1-387,-6 3-2193,12 10-774,-6 11-645,6 6-129,3 8-129,4 1 0,8 4 0,6 2 0,2-3 0,5-4 0,9-2 0,4-5 0,0-4 0,2-3 129,-1-9-129,1-7 129,-4-2 129,3-11 0,-1-12 0,2-2 129,-4-13 129,5 6-129,-5-8 129,2 8-258,-4 0 0,-2 10-129,-3 3 0,-9 19-129,0 0-129,22-8 129,-22 8-129,19 25 0,-6-1 0,1 0 129,4 5 129,1 1-129,-1-1 0,0-6 129,-4-4 0,-2-3 0,-12-16 0,18 18 0,-18-18 0,0 0-129,0 0 0,0 0-516,20 14-903,-20-14-3225,0 0 129,23 6-258,-23-6-387</inkml:trace>
          <inkml:trace contextRef="#ctx0" brushRef="#br0" timeOffset="4996.2858">5255 911 10320,'-6'18'4773,"6"-18"-129,0 0-129,27 0-2580,-20-13-516,18 8-258,-11-16-387,11 8-129,-5-14-129,5 4 0,-9-7 0,0 2-258,-6-4 0,-2 0-258,-7 1 129,-1 1-387,0 7 0,-7 0-129,2 7-258,-11-2-129,16 18-129,-27-14-129,27 14-129,-27 0-129,27 0-129,-23 9-129,22 9 129,1-18 258,-9 17 258,9-17 129,0 0 516,0 0 516,19 11 387,1-9 258,-4-6 129,12 2 0,-6-12 129,10 11-129,-9-12-129,9 14-129,-11-12-129,6 10 0,-9-6-129,3 7-129,-21 2 129,28-5-258,-28 5 129,31-2-129,-31 2 0,33 2-129,-17 7 0,4 7 0,0 5-129,-3 4 0,1 10-258,-5-1-129,1 14-258,-14-18-774,18 24-1935,-17-17-1290,5-1-258,-6-8-129,3-12 0</inkml:trace>
          <inkml:trace contextRef="#ctx0" brushRef="#br0" timeOffset="5201.2975">6101 610 9804,'6'-21'4773,"-1"1"-258,-5 20-258,0 13-1677,0-13-1806,0 37-387,0-10-129,0 7-129,4 14-516,-4-9-1806,0 5-2193,0-1 0,0-9-387,1-7-258</inkml:trace>
          <inkml:trace contextRef="#ctx0" brushRef="#br0" timeOffset="5373.3073">6109 356 10191,'-8'-96'4773,"7"64"-129,1 11-774,0 21-1032,0 0-4773,1 12-2322,7 11-258,0 4-258,7 5-516</inkml:trace>
          <inkml:trace contextRef="#ctx0" brushRef="#br0" timeOffset="5936.3395">6596 559 8256,'-4'-16'4257,"4"16"-129,0 0-258,0 0-2322,-28-4-387,28 4-645,-25 4-387,25-4-258,-25 12-129,25-12 129,-18 16 0,18-16 129,0 20 129,0-20 0,25 21 129,0-5 129,2-3 129,10 6-129,-3-3 129,7 6-129,-2-1-129,-2 4 0,-5-2 0,-5 2 129,-13 1-129,-3 1 0,-11-2 129,-5 2-129,-19-9 129,0 5-129,-12-7 129,0 1-129,-6-9 0,1 0 0,-4-8-129,6 0 0,-2-3 0,6-8-129,3-3 0,3-2-258,8 5-129,-2-14-645,23 25-3483,-16-16-129,16 16-258,0 0-258</inkml:trace>
          <inkml:trace contextRef="#ctx0" brushRef="#br0" timeOffset="6356.3636">7382 555 9030,'-28'-19'4386,"8"17"129,-3 0-516,2 2-1032,5 13-2064,-7 3-387,7 8-258,0 3-129,5 7 129,4 3-258,5 2 258,2 4-129,3-2 0,8-4 129,7-1 0,-4-8 0,8-1 258,-5-11 0,5-3 129,-6-13-129,7-2 129,-9-20 0,2-1-129,-5-12-129,-1-4-257,-4-9-130,-6 0 0,0 0 0,-6-1 0,-4 16-517,-17-12-1676,2 24-2709,-3 0-258,5 15-129,-4 3-258</inkml:trace>
          <inkml:trace contextRef="#ctx0" brushRef="#br0" timeOffset="6800.389">7761 536 11997,'44'35'4773,"-24"-12"-387,-2 0 129,5 13-3225,-12-6-645,1 8-387,-3 4-387,-7-3-258,3 4-129,-5-13 0,0 2 129,0-14 0,0-18 258,0 0 129,0 0 258,18-34 387,-9-10 129,14 5 129,-7-18-129,16 9-129,-9-7 129,13 14-129,-8-4-129,9 19 0,-8 1-258,3 14 0,-5 9-129,-1 6 130,-1 12-259,0 11 0,-4 6 0,1 8 0,-3 7 0,-3 7 0,0 8-388,-5-10-257,7 13-645,-16-13-3483,17-1-258,-1-11-258,10-6-129</inkml:trace>
          <inkml:trace contextRef="#ctx0" brushRef="#br0" timeOffset="1600.0915">1633 541 5289,'0'-21'4902,"-11"1"-387,11 20 0,-19-11-1290,1-5-774,18 16-1161,-21-3-516,21 3-387,-27 3-129,27-3-129,-27 34-129,11-5 0,2 3-129,0 9 129,3 5-129,2 4 0,6 3-129,1-3 129,4 0-129,10-8 0,11 1-258,6-18 129,10-2-258,4-19-387,15 1-387,-2-19-645,16-2-645,0-15-1419,-1-11-129,7 1-129,-9-14 258</inkml:trace>
          <inkml:trace contextRef="#ctx0" brushRef="#br0" timeOffset="1952.1117">2300 575 7740,'16'-55'4386,"-16"55"129,-19-25-516,-6 16-1419,25 9-1032,-38 10-903,22 10-258,-1 7-387,6 3 0,0 11-129,6 0 129,5 7-129,0-2 129,9 0-129,7-1 129,5-6 0,6-2 129,-1-12 129,7 0 0,-5-14 258,8-2-129,-10-9 258,8-6 0,-9-17 0,5 4-129,-7-19 129,2 1-129,-7-9 0,-4-2-129,-7-6 0,-5 6-129,-2 2-129,-11 2-129,-8 10-129,-8 4-387,-1 15-258,-17-3-1032,17 18-3096,-11 0 0,8 15-258,5 3-387</inkml:trace>
          <inkml:trace contextRef="#ctx0" brushRef="#br0" timeOffset="2872.1643">2848 607 5547,'0'0'4386,"18"-7"129,-18 7-258,0 0-1290,23 23-1419,-23-23-516,16 42-129,-11-15-258,6 11-129,-4-3-258,2 4-129,-4-3-129,-1-8 0,-2-1 0,-1-7 0,-1-20 129,0 0-129,0 0 0,11-11 129,-9-19 129,5-4-129,-3-12 129,4-1-129,1-4 129,2 8-129,0 2 0,-1 11 0,1 5-129,-11 25 129,28-16-129,-10 18 0,0 14 0,0 7-129,3 5 129,-3 4-129,3 7 0,-5-1-258,0 5 0,-9-11 0,4 0 0,-7-11 0,1 0 129,-5-21 129,0 0 0,0 0 258,11-23 129,-2-4 0,-4-10 129,9 0-129,-3-9 129,7 6 0,-4-1 0,7 11 0,-7 2-129,4 10 0,-18 18 0,30-14-129,-14 14 0,2 12-129,0 8 129,3 6-129,1 6 0,1 8 129,0 6-258,-3 2 0,-3 7-258,-6-5 0,3 9-516,-14-17-774,11 6-2838,-11-3 0,0-10-387,0-6 0</inkml:trace>
          <inkml:trace contextRef="#ctx0" brushRef="#br0" timeOffset="3192.1826">3898 635 12384,'3'-18'4902,"2"1"-516,-5 17 258,0 0-3354,0 0-516,8 28-258,-8-1-129,7 14 0,-6 7-258,5 10 129,-1 8 0,2 9-129,-3-4-129,1 0 0,-1-3-258,-4-9 129,3-6-258,-3-12-129,4-2-129,-4-18-258,0 6-774,0-27-2967,0 0 129,-9 7-258,9-7 0</inkml:trace>
          <inkml:trace contextRef="#ctx0" brushRef="#br0" timeOffset="3500.2002">3942 685 6966,'0'-91'4386,"0"59"-129,5 13-129,11 10-1806,-3-7-903,17 16-516,-7-4 0,15 6-258,-6 5-129,8 11-129,-4 0 0,1 8-129,-8-2 0,-4 2 129,-7-3-129,-6 4 129,-10-6 0,-2 3 0,0-24 0,-25 30-129,-4-20-129,-4-1-258,-5 6-387,-10-15-645,11 5-3225,-15-2-258,2 5-387,2-1-129</inkml:trace>
        </inkml:traceGroup>
        <inkml:traceGroup>
          <inkml:annotationXML>
            <emma:emma xmlns:emma="http://www.w3.org/2003/04/emma" version="1.0">
              <emma:interpretation id="{FA0A1EE8-E345-4BB9-8E16-47A731E51772}" emma:medium="tactile" emma:mode="ink">
                <msink:context xmlns:msink="http://schemas.microsoft.com/ink/2010/main" type="inkWord" rotatedBoundingBox="11608,929 12253,2099 11301,2623 10657,1454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off</emma:literal>
                </emma:interpretation>
                <emma:interpretation id="interp12" emma:lang="en-US" emma:confidence="0">
                  <emma:literal>oft</emma:literal>
                </emma:interpretation>
                <emma:interpretation id="interp13" emma:lang="en-US" emma:confidence="0">
                  <emma:literal>oof</emma:literal>
                </emma:interpretation>
                <emma:interpretation id="interp14" emma:lang="en-US" emma:confidence="0">
                  <emma:literal>oaf</emma:literal>
                </emma:interpretation>
              </emma:one-of>
            </emma:emma>
          </inkml:annotationXML>
          <inkml:trace contextRef="#ctx0" brushRef="#br0" timeOffset="7315.4184">9590 632 11739,'16'-36'4644,"-15"20"-258,-1 0-129,-17-5-2709,17 21-903,-32-16-258,8 16-129,0 0-258,-7 10-129,6 12 0,-3 1 0,5 9 0,3 2 0,8 5 0,6-2 129,6 2 129,4 0 0,8-5 0,12-2 258,-3-7 129,7-2 0,-4-14 258,2 2-129,-8-13 129,3-5-129,-8-16-129,-1-4-129,-8-10-257,-4-6-130,0 4-646,-7-16-2063,-2 17-2064,-5-2-387,3 11 0,-3 4-387</inkml:trace>
          <inkml:trace contextRef="#ctx0" brushRef="#br0" timeOffset="7804.4464">9750 673 12126,'82'-9'4902,"-42"-2"-387,-6-7 129,-2 11-2838,-9-23-774,13 9-258,-11-11-387,3 0-129,-5-6-129,1-8-129,0 0-258,0-6 129,-3 0-129,-5 3 129,-2 4-258,-8 4 129,-5 7 0,-1 11 129,-3 7 0,3 16 0,-25-10 129,25 10 0,-22 16 0,17 10 258,0 6-129,5 15 129,0 4 258,5 15-258,4 5 258,7 15-129,0 8 0,4 9-129,-3 4 129,3 3-129,-2-3-129,-2-6 0,0-7 0,-2-12 0,-7-16 1,0-11-130,0-12 0,-5-11 0,2-9 0,-4-7 0,0-16-388,-15 16-644,15-16-2580,0 0-1419,-28 0 258,8-11-516,8-12 0</inkml:trace>
          <inkml:trace contextRef="#ctx0" brushRef="#br0" timeOffset="7966.4557">9986 986 11739,'52'-32'4128,"-9"14"-903,26 11-3096,13 3-3741,-2-10-258,19 7-387</inkml:trace>
        </inkml:traceGroup>
        <inkml:traceGroup>
          <inkml:annotationXML>
            <emma:emma xmlns:emma="http://www.w3.org/2003/04/emma" version="1.0">
              <emma:interpretation id="{727B6DD4-525B-42C4-A7AF-11CA2FCFFCAF}" emma:medium="tactile" emma:mode="ink">
                <msink:context xmlns:msink="http://schemas.microsoft.com/ink/2010/main" type="inkWord" rotatedBoundingBox="12762,543 15898,1307 15508,2904 12372,2139"/>
              </emma:interpretation>
              <emma:one-of disjunction-type="recognition" id="oneOf3">
                <emma:interpretation id="interp15" emma:lang="en-US" emma:confidence="1">
                  <emma:literal>Logic</emma:literal>
                </emma:interpretation>
                <emma:interpretation id="interp16" emma:lang="en-US" emma:confidence="0">
                  <emma:literal>logic</emma:literal>
                </emma:interpretation>
                <emma:interpretation id="interp17" emma:lang="en-US" emma:confidence="0">
                  <emma:literal>Logia</emma:literal>
                </emma:interpretation>
                <emma:interpretation id="interp18" emma:lang="en-US" emma:confidence="0">
                  <emma:literal>Login</emma:literal>
                </emma:interpretation>
                <emma:interpretation id="interp19" emma:lang="en-US" emma:confidence="0">
                  <emma:literal>Yogic</emma:literal>
                </emma:interpretation>
              </emma:one-of>
            </emma:emma>
          </inkml:annotationXML>
          <inkml:trace contextRef="#ctx0" brushRef="#br0" timeOffset="8676.4963">11342-190 13029,'0'-86'4902,"1"54"-516,-1 6 129,0 26-2838,0 0-774,0 23-387,0 11-258,4 19-129,3 8 0,6 13 0,-4 6 0,1 13-129,-6-1 258,-1-3-258,-3-7 129,0-7-129,0-11 129,-7-7-258,2-11 258,3-12-129,2-9 0,0-6 129,0-19 0,16 22 0,4-17 0,8-1 129,6-1-129,9 1 129,5-3-258,5-1-258,9 0-129,-3-1-258,10 1-1032,-12-4-2838,7-5-516,-7-5 0,2 1-129</inkml:trace>
          <inkml:trace contextRef="#ctx0" brushRef="#br0" timeOffset="9067.5186">12405 335 11997,'-53'-29'4773,"23"22"-258,-2 7-258,2 7-1677,-6 2-1677,11 12-516,-2 3 0,6 6-258,3 5 0,6 3-258,5 1 258,5 2-258,2 0 129,9-4 129,3-3-129,10-2 258,-5-11 0,8-1 258,-5-15-129,5-1 129,-4-10 129,2-8-515,-5-11-130,0-5 0,-6-6 0,-3-5 0,-3 1 0,-6-1 0,0 1 0,-8 5 0,-1 8 0,-10 1 0,19 26-646,-45-16-3998,26 16-645,-8 7 387,9 10-645</inkml:trace>
          <inkml:trace contextRef="#ctx0" brushRef="#br0" timeOffset="9811.5612">12918 475 13416,'51'-37'5031,"-45"19"-258,-6 18 0,-7-37-2709,7 37-1419,-32-6-129,10 6-387,-3 9 129,2 5-516,0 6 129,2 3 0,3 0 0,4 4 0,5-2 0,7-2 129,2 0-129,4-5 129,8 0-129,6-6 0,5-3 129,2-9 0,3 0 0,2-5 0,1-10 0,1-4 129,-4-4 0,-1-2-129,-6 2 129,-5 3 0,-3 2-258,-13 18 129,14-19-129,-14 19-129,0 0 129,3 23 0,-3 7 0,2 9 0,2 15 129,-1 15 129,1 8 0,3 11 0,0 9 0,2 0 129,2 5-129,3-1 258,-2-7-129,4-3-129,2-5 129,0-10-129,-4-10 129,0-9-258,-3-13 258,-4-8 0,-3-13-128,-2-7-130,-2-16 0,-15 5 0,-4-8 0,-4-10 0,-6-6 0,-5-4 0,-3-4 0,-6-5 0,1-4 0,-1-5 0,-3 0 0,3-3 0,2 1 0,4 1 0,3-1 0,4 4 0,5 1-130,7 6 1,7 6-258,2-5 129,9 5-129,0-6-258,24 9-258,-3-20-903,25 13-2709,-3-8-129,10 3-129,4-4-258</inkml:trace>
          <inkml:trace contextRef="#ctx0" brushRef="#br0" timeOffset="10053.575">13585 520 12126,'0'0'4644,"-7"14"-258,7 7-129,-9-1-2838,11 19-645,-2 0 0,10 11-387,-3 0-516,0-9-129,8 5-516,-14-23-1290,8 2-2322,-9-25 0,0 0-387,0 0 0</inkml:trace>
          <inkml:trace contextRef="#ctx0" brushRef="#br0" timeOffset="10208.5839">13633 354 13287,'-2'-78'4644,"0"57"-516,2 21 0,-12-22-3354,12 22-1032,-4 9-2064,2 7-1677,-3 2-258,5 7-258,0 3-387</inkml:trace>
          <inkml:trace contextRef="#ctx0" brushRef="#br0" timeOffset="10487.5999">14257 480 10836,'14'-23'4386,"-14"23"0,-17-16-258,-5 9-1806,1 11-1419,-11 5-645,3 10 0,-1 4-129,3 6-258,4 5 129,7 3 0,7 0 0,9 1 0,2-1 0,18-5-129,14 5-387,1-19-1935,11 4-1548,15-8-258,3-9-129,11-5-387</inkml:trace>
        </inkml:traceGroup>
        <inkml:traceGroup>
          <inkml:annotationXML>
            <emma:emma xmlns:emma="http://www.w3.org/2003/04/emma" version="1.0">
              <emma:interpretation id="{8383B363-F4A7-4388-9EEB-7D5D5CC7E95A}" emma:medium="tactile" emma:mode="ink">
                <msink:context xmlns:msink="http://schemas.microsoft.com/ink/2010/main" type="inkWord" rotatedBoundingBox="16604,658 17200,653 17207,1528 16611,1533"/>
              </emma:interpretation>
              <emma:one-of disjunction-type="recognition" id="oneOf4">
                <emma:interpretation id="interp20" emma:lang="en-US" emma:confidence="1">
                  <emma:literal>F</emma:literal>
                </emma:interpretation>
                <emma:interpretation id="interp21" emma:lang="en-US" emma:confidence="0">
                  <emma:literal>f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11335.6484">15186-179 13803,'0'-16'4386,"35"3"-129,-10 4 0,14 9-2967,-7-2-516,16 2-258,-3-1-129,6 1-258,1 0-129,0 0-129,-1 0-129,-8 0-258,3 12-903,-19-1-2838,3-1 0,-10 1-258,-20-11-387</inkml:trace>
          <inkml:trace contextRef="#ctx0" brushRef="#br0" timeOffset="11553.6608">15211 212 13674,'0'0'4644,"0"0"-387,16 18 129,0-18-3483,19 3-258,3-3-129,10 6-258,7 1-774,-4-6-2967,13 3-774,-3-2-129,-1 0-258,-5-2-516</inkml:trace>
          <inkml:trace contextRef="#ctx0" brushRef="#br0" timeOffset="11011.6298">15267-48 12642,'8'-44'4515,"-8"44"-516,0 0 258,0 0-2709,8 9-516,-8 12-387,8 22 0,-5-1-129,6 19 0,-4-2 0,4 12-129,-3-4-129,-1 3-129,0-6 129,-1-6-387,-2-6 129,-2-9-258,1-4 0,-1-16-387,2 2 0,-2-25-1290,0 0-2580,0 0-129,0 0-129,-12-16-129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14.8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B85C12-3E0B-456B-BA43-D81B52A3ECC9}" emma:medium="tactile" emma:mode="ink">
          <msink:context xmlns:msink="http://schemas.microsoft.com/ink/2010/main" type="writingRegion" rotatedBoundingBox="9786,6906 14230,13773 12284,15033 7839,8166">
            <msink:destinationLink direction="with" ref="{B5372E5A-293F-4A41-8570-59D35CAF3422}"/>
          </msink:context>
        </emma:interpretation>
      </emma:emma>
    </inkml:annotationXML>
    <inkml:traceGroup>
      <inkml:annotationXML>
        <emma:emma xmlns:emma="http://www.w3.org/2003/04/emma" version="1.0">
          <emma:interpretation id="{C8F4EF02-B101-4873-BA66-5079248EC29D}" emma:medium="tactile" emma:mode="ink">
            <msink:context xmlns:msink="http://schemas.microsoft.com/ink/2010/main" type="paragraph" rotatedBoundingBox="9786,6906 14230,13773 12284,15033 7839,8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DE45CC-9240-420A-86B3-1FAF75BE8440}" emma:medium="tactile" emma:mode="ink">
              <msink:context xmlns:msink="http://schemas.microsoft.com/ink/2010/main" type="line" rotatedBoundingBox="9786,6906 14230,13773 12284,15033 7839,8166"/>
            </emma:interpretation>
          </emma:emma>
        </inkml:annotationXML>
        <inkml:traceGroup>
          <inkml:annotationXML>
            <emma:emma xmlns:emma="http://www.w3.org/2003/04/emma" version="1.0">
              <emma:interpretation id="{F49C3DAC-14FA-4892-977A-06A4874E6545}" emma:medium="tactile" emma:mode="ink">
                <msink:context xmlns:msink="http://schemas.microsoft.com/ink/2010/main" type="inkWord" rotatedBoundingBox="9786,6906 14230,13773 12284,15033 7839,8166">
                  <msink:destinationLink direction="with" ref="{093D9C04-27C3-4124-9E39-ECA5C32E672D}"/>
                  <msink:destinationLink direction="with" ref="{BD7A0CE5-6C08-4F0C-B798-BEEFDABFE679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in,</emma:literal>
                </emma:interpretation>
                <emma:interpretation id="interp2" emma:lang="en-US" emma:confidence="0">
                  <emma:literal>"in</emma:literal>
                </emma:interpretation>
                <emma:interpretation id="interp3" emma:lang="en-US" emma:confidence="0">
                  <emma:literal>'in</emma:literal>
                </emma:interpretation>
                <emma:interpretation id="interp4" emma:lang="en-US" emma:confidence="0">
                  <emma:literal>"sin</emma:literal>
                </emma:interpretation>
              </emma:one-of>
            </emma:emma>
          </inkml:annotationXML>
          <inkml:trace contextRef="#ctx0" brushRef="#br0">-397-467 8256,'10'-17'4386,"12"-1"129,-22 18-258,0 0-1419,0 0-1161,17-7-516,-17 7-387,0 0-129,0 0-129,0 9 0,-9 10-258,-3 11 0,-11 8 0,-4 10 0,-10 3 0,-8 13 0,-10 1-129,-2 2 0,-7-3 0,2 0 0,2-3 0,1-6 0,5-4 0,8-6-129,7-6 129,5-3-129,8-8 129,4-5-258,4-2 129,6-3 0,0 2-258,12-20 0,-20 35-258,4-24-516,14 14-774,-17-14-2322,19-11-516,-22 17-258,22-17-258</inkml:trace>
          <inkml:trace contextRef="#ctx0" brushRef="#br0" timeOffset="820.0469">-1182 759 10320,'-3'-20'4257,"3"20"0,0-17-774,0 17-1161,0 0-903,28 10-516,-28-10 0,44 27-258,-13-14 129,17 15-129,7-7-129,21 11 0,6-3-258,12 3 129,4-2-258,0 0 129,-4-3-129,-5-2-129,-14-4 0,-14-5 0,-17-2-129,-14-5 0,-8-2-387,-22-7-258,0 0-258,0-12-387,0 12-129,-40-28-129,24 17-129,-21-18 129,16 15 387,-15-11 387,11 8 516,-1 0 516,2 0 645,24 17 129,-33-22 258,33 22 129,0 0 0,0 0 0,0 0-129,14-3-258,2 3-258,16 10 0,-5-1 129,10 11-129,-9-4-129,3 9-129,-12-2 129,-5 7-258,-14 2 0,-1 4 0,-21-1-258,-6 3 0,-9 1 0,-8-4-387,1 5-258,-15-16-774,23 7-2838,-13-10-516,6-1 0,4-4-258</inkml:trace>
          <inkml:trace contextRef="#ctx0" brushRef="#br0" timeOffset="-601.0344">-1265-271 11352,'8'-25'4644,"-8"25"-129,4-16-129,-4 16-2838,0 0-774,0 0 0,0 0-258,0 0 129,0 27-258,2-6 0,7 11 0,-4 2 129,4 12-129,-2-1 0,2 8 0,-4-1-129,4 3 0,-5-5 1,1 3-259,-5-7 0,2-1 0,-2-3 0,0-2 0,0-1 0,0-4 0,0 3 0,0-3 0,0-1 0,0 0 0,0-4 0,0-3 0,2-2 0,-1-4 0,1-5 0,-2-16 0,4 25 0,-4-25 0,1 21 0,-1-21 0,0 0 0,4 18 0,-4-18 0,0 0 0,0 0 0,0 0 0,0 0 0,0 0 0,0 0 0,0 0 0,0 0 0,0 0 0,0 0 0,0 0 0,0 0 0,0 0 0,5 16 0,-5-16 0,0 0 0,0 0 0,0 0 0,0 0 0,0 0 0,0 0 0,0 0 0,0 0 0,6 21 0,-6-21 0,3 22 0,-3-22 0,4 25 0,-4-25 0,3 23 0,-3-23 0,2 23 0,-2-23 0,0 28 0,0-8 0,0 1 0,0 6 0,0 1 0,-2 3 0,1-1 0,-1-2 0,2-3 0,-2-5 0,2-2 0,0-18 0,-4 17 0,4-17 0,0 0 0,-19-7-1033,19 7-1805,0 0-2193,-16-28 129,5 6-387,4-1 0</inkml:trace>
          <inkml:trace contextRef="#ctx0" brushRef="#br0" timeOffset="1272.0728">-83 1125 14319,'18'-3'4773,"-18"3"0,11 18-258,1 10-3225,-10-6-258,11 22-129,-10-1 0,6 15-644,-4 10-259,4 21 0,-5 12 0,3 17 0,-2 12 0,2 8 0,-1 3 0,1 6 0,-2-1 0,2-9 0,0-9 0,0-10 0,-1-13 0,-1-11 0,2-9 0,-5-17 0,3-8 0,-6-29 0,-1 4-4129,2-35-1160,-20 23 129,2-23-387</inkml:trace>
          <inkml:trace contextRef="#ctx0" brushRef="#br0" timeOffset="12684.7255">-10 3084 9546,'0'0'3870,"0"0"0,0 0-129,4-20-2064,-4 20-387,21-1-258,2 1 0,0-4-258,18 4 0,9-7 0,20 3-258,8-4-129,16 2 0,4-1-129,10 2-129,3 1 0,-1 2-129,-7 2 129,0 0-129,-5 0 0,2 4 129,-1 1-129,3 1 129,-1-5 0,-1 5-129,-4-4 129,-5 3 0,-8-5 0,-8 3-129,-11-1 129,-11 2 129,-8-2-129,-10-1 0,-10-1 129,-3 2 0,-22-2 0,21 0 1,-21 0-259,0 0 0,0 0 0,0 0 0,0 0 0,0 0 0,11-12 0,-11 12 0,0 0 0,0 0 0,0 0 0,0 0 0,0 0 0,3 16 0,1 0 0,-1 3 0,1 6 0,1 9 0,2 5 0,0 11 0,1 5 0,0 5 0,1 5 0,0 4 0,-3 0 0,1 4 0,0-2 0,3 2 0,1-3 0,3-5 0,2-2 0,0-8 0,2-7 0,-2-7 0,-2-11 0,-3-7 0,-4-5 0,-7-18 0,7 16 0,-7-16 0,0 0 0,0 0 0,0 0 0,-10 0 0,10 0 0,-27 0 0,7 0 0,-6 0 0,-6 0 0,-7 11 0,-1 5 0,-2 5 0,-1 2 0,-1 2 0,4 3 0,3-3 0,9 4 0,4-2 0,8-6 0,11 0 0,5-1 0,13-2 0,8-2 0,11 0 0,4-2 0,4-2 0,5 4 0,-2 0 0,-6-1 0,-3 2 0,-8 3 0,-8 3 0,-9 0 0,-9 2 0,-9 0 0,-16 7 0,-7-2 0,-9 4 0,-7 0 0,-1-2 0,1-2 0,-1-1 0,7-3 0,6-4 0,8-1 0,8-5 0,13 2 0,7-18 0,4 28 0,12-14 0,9-1 0,7-1 0,3 1 0,4 1 0,-1-2 0,-1 3 0,-5 1 0,-4 3 0,-4 4 0,-5 2 0,-6 5 0,-6 3 0,-4 2 0,-3 4 0,0 6 0,-2-1 0,-5 2 0,0 8 0,-3 1 0,1 4 0,0 3 0,0 5 0,2 3 0,1 8 0,1 4 0,3 7 0,1 5 0,1 4 0,-2-2 0,2 2 0,0-2 0,0-2 0,-2-7 0,-2-7 0,3-10 0,-3-6 0,2-9 0,1-9 0,-1-8 0,0-14 0,2-4 0,0-20 0,0-14-3355,0-27-1805,0-12 0,2-33-387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16.2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68F247-9FBA-4EB6-8286-B3CFE3B384E7}" emma:medium="tactile" emma:mode="ink">
          <msink:context xmlns:msink="http://schemas.microsoft.com/ink/2010/main" type="writingRegion" rotatedBoundingBox="15503,7735 20093,7327 20226,8823 15637,9232">
            <msink:destinationLink direction="with" ref="{87D9E636-A535-459F-B271-29C930169C8F}"/>
          </msink:context>
        </emma:interpretation>
      </emma:emma>
    </inkml:annotationXML>
    <inkml:traceGroup>
      <inkml:annotationXML>
        <emma:emma xmlns:emma="http://www.w3.org/2003/04/emma" version="1.0">
          <emma:interpretation id="{95CEC1A6-7301-48DB-8B91-BB16F13315AF}" emma:medium="tactile" emma:mode="ink">
            <msink:context xmlns:msink="http://schemas.microsoft.com/ink/2010/main" type="paragraph" rotatedBoundingBox="15503,7735 20093,7327 20226,8823 15637,92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D48EE9-34AD-4912-AA0A-696A6919664A}" emma:medium="tactile" emma:mode="ink">
              <msink:context xmlns:msink="http://schemas.microsoft.com/ink/2010/main" type="line" rotatedBoundingBox="15503,7735 20093,7327 20226,8823 15637,9232"/>
            </emma:interpretation>
          </emma:emma>
        </inkml:annotationXML>
        <inkml:traceGroup>
          <inkml:annotationXML>
            <emma:emma xmlns:emma="http://www.w3.org/2003/04/emma" version="1.0">
              <emma:interpretation id="{CABA3581-E1E6-4AA9-82B1-41C7D0AC65CD}" emma:medium="tactile" emma:mode="ink">
                <msink:context xmlns:msink="http://schemas.microsoft.com/ink/2010/main" type="inkWord" rotatedBoundingBox="15503,7735 20093,7327 20226,8823 15637,9232"/>
              </emma:interpretation>
              <emma:one-of disjunction-type="recognition" id="oneOf0">
                <emma:interpretation id="interp0" emma:lang="en-US" emma:confidence="0">
                  <emma:literal>coop</emma:literal>
                </emma:interpretation>
                <emma:interpretation id="interp1" emma:lang="en-US" emma:confidence="0">
                  <emma:literal>-00/ p</emma:literal>
                </emma:interpretation>
                <emma:interpretation id="interp2" emma:lang="en-US" emma:confidence="0">
                  <emma:literal>-00/1 &gt;</emma:literal>
                </emma:interpretation>
                <emma:interpretation id="interp3" emma:lang="en-US" emma:confidence="0">
                  <emma:literal>-0/ p</emma:literal>
                </emma:interpretation>
                <emma:interpretation id="interp4" emma:lang="en-US" emma:confidence="0">
                  <emma:literal>-00/1 -</emma:literal>
                </emma:interpretation>
              </emma:one-of>
            </emma:emma>
          </inkml:annotationXML>
          <inkml:trace contextRef="#ctx0" brushRef="#br0">3641-1385 9546,'6'-39'4515,"-6"39"-516,-27-28 129,7 15-1419,20 13-1290,-48 0-645,25 6 0,-9 8-387,6 9-129,-1 6 129,2 4-387,5 7 129,4 2-129,7 4 0,8 2 0,1-1 0,7-3 0,9-5 129,10-3 129,1-11 129,9-4 0,-2-14 129,10-3 129,-5-10 0,9-8-129,-7-14-257,2-2-259,-9-11 0,-1-2 0,-11-5 0,-8 0 0,-7 2 0,-7 3 0,-9 2 0,-14 7 0,-5 6 0,-12 5 0,5 12 0,-13 0 0,14 11-1936,-16 4-2837,11 8-129,2 1-129,10 3 0</inkml:trace>
          <inkml:trace contextRef="#ctx0" brushRef="#br0" timeOffset="412.0235">4356-1877 12513,'15'-43'4773,"-15"43"-387,3-21 129,-3 21-1935,0 9-1677,0 19-258,-2 1-129,1 17-129,-8 4-129,2 19 129,-9 4-129,0 12-129,-8 6 129,-2 9-129,-3 6 1,1 6-130,-2 2 0,3-3 0,2-5 0,4-8 0,1-11 0,6-17 0,3-15 0,1-18-388,8-7-386,2-30-129,-7 31-903,7-31-1935,0 0-1032,0 0 0,-2-25-129,11 0-258</inkml:trace>
          <inkml:trace contextRef="#ctx0" brushRef="#br0" timeOffset="720.0412">4577-1369 14964,'3'-21'4902,"-3"21"-387,0 0 129,0 0-3354,-3 30-516,-6-5 129,9 16-387,-5 4-257,5 13-259,-4 6 0,4 8 0,0 0 0,4-2 0,1-6 0,2-7 0,0-7 0,0-11 0,0-7 0,-3-16 0,-4-16-646,0 0-773,16 3-2064,-16-20-1290,0-14 0,0-11-258,-2-10-129</inkml:trace>
          <inkml:trace contextRef="#ctx0" brushRef="#br0" timeOffset="1000.0572">4605-1369 11223,'64'-40'4644,"-14"27"-387,2 2 258,7-1-2064,12 12-1032,-11 0-387,13 4-387,-11 4-129,-1 8-129,-15-3 0,-5 5 0,-13-4 0,-4 4 0,-24-18-257,3 26-130,-17-17 0,-16 4 0,-17-6 0,-11 0 0,-12 5 0,-22-12-1807,6 6-2837,-3-4-387,6 1 129,6 1-516</inkml:trace>
          <inkml:trace contextRef="#ctx0" brushRef="#br0" timeOffset="-1324.0758">742-936 7869,'-20'-4'3999,"20"4"0,0 0-258,0 0-1419,0 0-774,-16-18-387,16 18-516,0 0 0,0 0-258,11-3-129,-11 3 0,28 0 129,-1 0 0,5 0 0,13 0 0,6 0-129,19 0 129,10 0-129,17-2 129,8-2-129,11 3 0,1-3 0,3 2 0,-3 1-129,-5-1 129,-11-2-129,-6 1 129,-12-3-129,-6 3 0,-11-4 0,-9 3 0,-11-1 0,-9 1-129,-10 1 129,-9 1-258,-18 2 0,0 0-129,0 0-387,0 0-774,0 11-1806,-18-10-1419,-2 3 0,1-1-258,-3-3-129</inkml:trace>
          <inkml:trace contextRef="#ctx0" brushRef="#br0" timeOffset="-676.0387">2661-1189 10191,'-14'-16'4386,"-13"13"-258,27 3-129,-28 14-1677,1-7-1032,13 16-516,-9-2-258,9 11-129,-1 2-129,10 5-129,1-1 0,6 3 0,9-2 129,12-4 0,-2-8 0,10-2 129,-5-13 129,8 1 0,-7-13 0,3-4 0,-7-17 0,0-4-128,-7-9-388,0-1 0,-7-8 0,-4 0 0,-5 1 0,0 4 0,-12 6 0,-13 4 0,6 15-517,-26 4-4127,11 8-387,-5 1 129,7 5-387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28.4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7E16530-A908-4F27-9270-F46038D7E668}" emma:medium="tactile" emma:mode="ink">
          <msink:context xmlns:msink="http://schemas.microsoft.com/ink/2010/main" type="writingRegion" rotatedBoundingBox="12157,9407 20082,9268 20127,11765 12201,11905"/>
        </emma:interpretation>
      </emma:emma>
    </inkml:annotationXML>
    <inkml:traceGroup>
      <inkml:annotationXML>
        <emma:emma xmlns:emma="http://www.w3.org/2003/04/emma" version="1.0">
          <emma:interpretation id="{1A157E8B-A4C2-4A7C-A2AE-484AD9A69647}" emma:medium="tactile" emma:mode="ink">
            <msink:context xmlns:msink="http://schemas.microsoft.com/ink/2010/main" type="paragraph" rotatedBoundingBox="12157,9407 20082,9268 20127,11765 12201,11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654183-72EE-40E7-8FD4-BE545EAB4D65}" emma:medium="tactile" emma:mode="ink">
              <msink:context xmlns:msink="http://schemas.microsoft.com/ink/2010/main" type="line" rotatedBoundingBox="12157,9407 20082,9268 20127,11765 12201,11905"/>
            </emma:interpretation>
          </emma:emma>
        </inkml:annotationXML>
        <inkml:traceGroup>
          <inkml:annotationXML>
            <emma:emma xmlns:emma="http://www.w3.org/2003/04/emma" version="1.0">
              <emma:interpretation id="{A1B74E77-04D7-44D4-8F1D-0E5C4E87C3FB}" emma:medium="tactile" emma:mode="ink">
                <msink:context xmlns:msink="http://schemas.microsoft.com/ink/2010/main" type="inkWord" rotatedBoundingBox="12157,9407 16285,9335 16329,11832 12201,11905">
                  <msink:destinationLink direction="with" ref="{FB5CBC90-42A1-410B-9280-6C495983A7CC}"/>
                  <msink:destinationLink direction="with" ref="{DC0193D8-4ADA-441B-9CF7-B2C3894BDC05}"/>
                  <msink:destinationLink direction="with" ref="{3E7AEBE4-42F4-4CCE-A330-7EF2F24005C6}"/>
                  <msink:destinationLink direction="with" ref="{20B66DA4-C60C-41A8-98DA-E3911223C2C9}"/>
                </msink:context>
              </emma:interpretation>
              <emma:one-of disjunction-type="recognition" id="oneOf0">
                <emma:interpretation id="interp0" emma:lang="en-US" emma:confidence="0">
                  <emma:literal>*a,</emma:literal>
                </emma:interpretation>
                <emma:interpretation id="interp1" emma:lang="en-US" emma:confidence="0">
                  <emma:literal>¥0,</emma:literal>
                </emma:interpretation>
                <emma:interpretation id="interp2" emma:lang="en-US" emma:confidence="0">
                  <emma:literal>*as</emma:literal>
                </emma:interpretation>
                <emma:interpretation id="interp3" emma:lang="en-US" emma:confidence="0">
                  <emma:literal>tied,</emma:literal>
                </emma:interpretation>
                <emma:interpretation id="interp4" emma:lang="en-US" emma:confidence="0">
                  <emma:literal>*as,</emma:literal>
                </emma:interpretation>
              </emma:one-of>
            </emma:emma>
          </inkml:annotationXML>
          <inkml:trace contextRef="#ctx0" brushRef="#br0">7608 7522 5289,'-23'-9'3741,"4"4"129,19 5 129,0 0-1290,-24-5-774,24 5 0,0 0-258,0 0-387,0 0-258,0 0-129,0 0-129,0 0 0,20-9-129,16 9-129,10-6 0,25 3-129,18-6 0,21 2-129,11-2-128,11 4-130,3-4 0,2 7 0,-7-3 0,-6 3 0,-13 0 0,-10 0 0,-9 0 0,-4 1 0,-10-1 0,-12 0 0,-9 0 0,-15 1 0,-4 1-517,-21 0-257,3 8-1032,-20-8-2709,-11 6-258,-5-6 129,-3 0-258</inkml:trace>
          <inkml:trace contextRef="#ctx0" brushRef="#br0" timeOffset="496.0283">9198 6658 11352,'2'-34'4515,"-2"34"-258,0-18 258,0 18-1419,0 0-1677,0 0-516,13 30 0,-13-5-129,10 20 129,-6 5-773,10 19-130,-5 6 0,11 19 0,-4 13 0,5 12 0,0 7 0,2 2 0,-1 2 0,1-5 0,-2-6 0,1-11 0,-5-15 0,1-20 0,-2-15 0,-3-13 0,-1-11 0,-3-11 0,-9-23 0,7 18 0,-7-18 0,0 0 0,0 0 0,-9-29-1420,9 29-1547,0-34-1806,-2 6-129,2-6-129,6-7 129</inkml:trace>
          <inkml:trace contextRef="#ctx0" brushRef="#br0" timeOffset="912.0521">10259 6782 13029,'16'-44'4515,"-16"44"-129,5-25-129,-5 25-2580,0 0-645,0 0-258,-9 9-129,-7 14-129,-12 5-129,-6 11-129,-11 8 129,-5 11-129,-12 5 0,0 6 0,-9 4-128,1 7-130,-1-2 0,4-1 0,4-4 0,5-6 0,6-8 0,8-9 0,8-9 0,8-13 0,8-5-259,1-12-386,15 7-645,-14-18-1677,18 0-1548,0 0-258,0 0 0,0 18-258</inkml:trace>
          <inkml:trace contextRef="#ctx0" brushRef="#br0" timeOffset="1534.0877">9401 8074 10965,'0'0'4386,"0"0"0,0 0-258,6 12-1935,-6-12-774,0 18-258,0-18-258,7 30-129,-6-12-387,10 7 129,-6-4-387,6 6 129,-4-2-129,0 1 0,-1 1-129,-3 0 0,-1 1 0,0-5 0,0 4-258,-2-7-258,1 8-387,-1-28-774,0 32-1419,0-32-1548,0 0 0,0 0-258,0 0-129</inkml:trace>
          <inkml:trace contextRef="#ctx0" brushRef="#br0" timeOffset="1940.1109">9485 8011 10320,'0'0'4515,"0"0"-258,12-12 129,6 7-1290,18 10-1419,-8-3-387,29 12-516,2-7 258,23 11-645,3-6 0,15 8-129,6-2-258,6 1 129,-5 1-258,-6-1 258,-12 1-387,-14-4 129,-11 0-129,-19-7-129,-10 1-387,-35-10-774,18 0-2322,-18 0-903,-18-10 0,-5-4-129,-4-4-516</inkml:trace>
          <inkml:trace contextRef="#ctx0" brushRef="#br0" timeOffset="2225.1272">10296 7970 9933,'-37'-17'4515,"37"17"-258,0 0 129,0 0-1548,0 0-1161,0 0-387,32 23-129,-11-11 0,18 10-516,-3-5-129,8 8-258,-5-5-128,0 3-130,-10-2 0,-10 2 0,-15-3 0,-9 5 0,-24-2 0,-12-2 0,-10 4 0,-8-3 0,-1 6 0,-10-12-1033,24 16-1805,-6-14-1935,10 0-129,6-6-129,11 2-258</inkml:trace>
          <inkml:trace contextRef="#ctx0" brushRef="#br1" timeOffset="110696.3314">10572 7129 13545,'-31'-23'4386,"15"23"-129,-10 0 0,3 4-2709,7 26-903,-9 0 0,10 18-258,-8 4 129,9 12-129,-4 3-258,11 8 129,-2 0-258,9-1 129,0-4 0,13-6-129,3-11 129,7-8 0,5-13-129,8-9 258,3-13 0,6-6 0,-5-4 129,8-12-257,-5-12-130,0-4 0,-4-8 0,-5-5 0,-8-5 0,-6-7 0,-8-8 0,-8-4 0,-4-3 0,-11-1 0,-10 1 0,-4 4 0,-5 5 0,-4 6 0,-1 12 0,-3 11 0,4 8 0,-1 12 0,5 8 0,1 2 0,10 11 0,-1 6-130,11 7 1,4 0 0,5 7 129,7 2 129,12 3-129,12 3 129,4 4 1,8 5-130,3-2 0,6 6 0,1-1 0,0 1 0,-3-2 0,0-4 0,-9-3 0,-5-4 0,-6-2 0,-9-5 0,-1 4 0,-19-13-3097,5 0-1418,-6-2-516,0-1 0,0-20-387</inkml:trace>
          <inkml:trace contextRef="#ctx0" brushRef="#br1" timeOffset="111116.3555">11168 7720 16383,'40'-31'4644,"-13"26"258,-2 3-387,12 8-3096,-13 1-515,8 11-904,-9-2 0,0 1 0,-7 5 0,-7-3 0,-2 1 0,-7-20 0,0 28-130,0-28-257,-4 16 129,4-16 0,0 0 0,0 0 258,0 0 0,13 2 258,-13-2-129,33 0 129,-9 0 129,8 2-128,-2 1-259,4 6 0,-6-2 0,-1 8 0,-8-1 0,-8 4 0,-11-1 0,-9 5 0,-18 1 0,-12 0 0,-7 2 0,-11-4 0,0 2 0,-12-10 0,17 3-5032,-12-4 130,6-1-258,1 0-129</inkml:trace>
          <inkml:trace contextRef="#ctx0" brushRef="#br0" timeOffset="40148.2963">11169 6001 10449,'4'-16'4515,"10"-1"-129,-14 17-258,0 0-1806,0 0-645,16-9-516,-16 9-258,0 0-258,0 0-258,-9 0 0,9 0-129,-28 25-129,3-4-129,-5 6 129,-6 5-258,-7 7 258,-3 7-129,-5 4 0,-1 1 0,0 4-129,3 6-129,-10-2 0,5 5-258,-10-6 0,9 3-129,-9-11-129,13 7-1161,-8-9-2451,0-13 258,11 1-387,-7-13 129</inkml:trace>
        </inkml:traceGroup>
        <inkml:traceGroup>
          <inkml:annotationXML>
            <emma:emma xmlns:emma="http://www.w3.org/2003/04/emma" version="1.0">
              <emma:interpretation id="{F8559BF9-7BD9-4AE3-B539-CFC43332D933}" emma:medium="tactile" emma:mode="ink">
                <msink:context xmlns:msink="http://schemas.microsoft.com/ink/2010/main" type="inkWord" rotatedBoundingBox="18694,10369 20101,10344 20116,11161 18708,11186"/>
              </emma:interpretation>
              <emma:one-of disjunction-type="recognition" id="oneOf1">
                <emma:interpretation id="interp5" emma:lang="en-US" emma:confidence="0">
                  <emma:literal>a</emma:literal>
                </emma:interpretation>
                <emma:interpretation id="interp6" emma:lang="en-US" emma:confidence="0">
                  <emma:literal>C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2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2" timeOffset="57632.2963">14490 7182 11868,'9'-67'4515,"-9"37"-129,-10 1 0,-17-3-2451,27 32-774,-41-35-129,20 29-258,-11 3-129,1 3-258,-4 10 0,3 15 0,-4 4-129,4 10-129,0 5 129,4 10-129,-1 3 1,8 5-130,3 0 0,9 0 0,6-3 0,3-4 0,12-5 0,9-7 0,8-8 0,8-4 0,4-7 0,5-4 0,2-4 0,2-7 0,4 3 0,-12-12-1678,15 0-2837,-12 0-516,-1-5 258,-3-11-387</inkml:trace>
          <inkml:trace contextRef="#ctx0" brushRef="#br2" timeOffset="57931.3135">14878 7446 12513,'0'-23'5031,"0"23"-258,0 0 129,0-16-903,2 26-2967,-2-10-515,5 38-517,-5-13 0,6 7 0,-3 3 0,1 6 0,-3-4 0,3 1 0,-2-4 0,1-6 0,4-3 0,6-6 0,6-6 0,10-10 0,8-3 0,8 0 0,6-3 0,6-6 0,7 4 0,-9-10-388,9 14-4385,-16-1-387,-1 2 129,-17 7-387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23.7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3D9C04-27C3-4124-9E39-ECA5C32E672D}" emma:medium="tactile" emma:mode="ink">
          <msink:context xmlns:msink="http://schemas.microsoft.com/ink/2010/main" type="inkDrawing" rotatedBoundingBox="16701,10626 17860,10564 17861,10588 16702,10649" semanticType="underline" shapeName="Other">
            <msink:sourceLink direction="with" ref="{F49C3DAC-14FA-4892-977A-06A4874E6545}"/>
            <msink:destinationLink direction="from" ref="{8CD1579C-6CEF-402D-AF3E-00F072245F46}"/>
          </msink:context>
        </emma:interpretation>
      </emma:emma>
    </inkml:annotationXML>
    <inkml:trace contextRef="#ctx0" brushRef="#br0">-2000 272 14061,'0'0'4386,"0"0"0,0 0 0,0 0-2967,31 0-516,-8-4-129,16 4 0,-2-3-129,17 3-258,-1-5 0,16 1-128,6-1-259,11-2 0,4 1 0,3 1 0,-1-2 0,-3 1 0,-3 3 0,-14-1 0,-9 4 0,-21-1-388,-1 6-1031,-41-5-3096,25 9-387,-25-9 258,0 0-645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2:51.17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7248F9-957B-4E43-A50D-EADAE2D6FD56}" emma:medium="tactile" emma:mode="ink">
          <msink:context xmlns:msink="http://schemas.microsoft.com/ink/2010/main" type="inkDrawing" rotatedBoundingBox="3791,7084 6063,7061 6064,7115 3792,7138" semanticType="underline" shapeName="Other">
            <msink:sourceLink direction="with" ref="{0D7604A8-9735-4001-BF58-5FEBF19DE018}"/>
          </msink:context>
        </emma:interpretation>
      </emma:emma>
    </inkml:annotationXML>
    <inkml:trace contextRef="#ctx0" brushRef="#br0">-786 3752 7740,'-43'-16'3999,"22"6"-129,21 10 129,0 0-2322,0 0-516,11-7-129,-11 7-129,39-6 129,-14-1-387,25 7 129,-1-3-129,24 3 0,2-4-129,19 4 0,4-2-129,20 2-129,4-3 0,12 3 0,1-4-129,2 4 129,-2-2-129,-2 2 129,-3-1-129,-9-1-129,-10 2 129,-10-2-129,-12 2 0,-9 0 0,-11 0 0,-15 0-258,-10 0-258,-19 0 0,-5 11-645,-29-11-1935,-9 7-1806,-11 2 387,-6 0-774,-6 5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18.3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372E5A-293F-4A41-8570-59D35CAF3422}" emma:medium="tactile" emma:mode="ink">
          <msink:context xmlns:msink="http://schemas.microsoft.com/ink/2010/main" type="inkDrawing" rotatedBoundingBox="9425,7698 9466,3341 9921,3346 9881,7702" semanticType="verticalRange" shapeName="Other">
            <msink:sourceLink direction="with" ref="{0D7604A8-9735-4001-BF58-5FEBF19DE018}"/>
            <msink:sourceLink direction="with" ref="{8EB85C12-3E0B-456B-BA43-D81B52A3ECC9}"/>
          </msink:context>
        </emma:interpretation>
      </emma:emma>
    </inkml:annotationXML>
    <inkml:trace contextRef="#ctx0" brushRef="#br0">5047 23 6321,'0'-22'4515,"0"3"-258,0 19 0,0 0-1806,3-22-645,-3 22-387,0 0-516,0 0-258,0 0-129,11 11-129,-11-11 129,4 34 0,-4-11 129,5 13-129,-2 3 129,5 12-129,-5 6 129,6 13-258,-4 8 129,4 11-128,-3 0-388,2 3 0,0-1 0,2-2 0,-1-7 0,0-8 0,2-9 0,-2-10 0,-2-7 0,2-7 0,-4-8 0,0-4 0,-1-8 0,-2-5 0,-2-16 0,3 20 0,-3-20 0,0 0 0,0 0 0,0 0 0,0 0 0,0 0 0,0 0 0,0 0 0,-12 0 0,-4 0 0,-7 0 0,-8 5 0,-2 8 0,-7-1 0,1 6 0,-2 1 0,4 1 0,5-2 0,7 1 0,11 3 0,9-3 0,5 1 0,12 1 0,11-1 0,9 6 0,7 1 0,6 0 0,1 1 0,0 8 0,-1-2 0,-6 3 0,-7 4 0,-9-2 0,-9 2 0,-12 2 0,-6-3 0,-17 1 0,-11 0 0,-9-3 0,-5-5 0,-6-1 0,-1-5 0,1-2 0,6-5 0,7-4 0,9-4 0,5 2 0,25-14 0,-18 25 0,18-25 0,11 25 0,8-11 0,4-1 0,8 3 0,2-2 0,3 0 0,0 2 0,-3-3 0,-1 3 0,-3-2 0,-4 0 0,-6 2 0,-4 0 0,-7 6 0,-6 2 0,-2 9 0,-3 0 0,-10 6 0,-1 8 0,-2 2 0,0 5 0,0-1 0,4 2 0,-1 2 0,4-3 0,4 1 0,1-2 0,1-3 0,1-2 0,2-4 0,0-1 0,0-2 0,4-4 0,1-1 0,0-2 0,2 1 0,0-1 0,2-2 0,-3 0 0,-1-2 0,-1 1 0,-1 1 0,-1 2 0,0-1 0,-2 3 0,0 7 0,0-1 0,0 6 0,0 2 0,0-2 0,-4 0 0,1-3 0,-3-3 0,1-3 0,-2-1 0,3-8 0,1-1 0,-1-6 0,2-6 0,2-17 0,0 22 0,0-22 0,0 0 0,-16-7 0,16 7-5032,-19-27-386,5 7 0,-8-12-516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22.6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E7AEBE4-42F4-4CCE-A330-7EF2F24005C6}" emma:medium="tactile" emma:mode="ink">
          <msink:context xmlns:msink="http://schemas.microsoft.com/ink/2010/main" type="inkDrawing" rotatedBoundingBox="17013,8309 17147,10234 17112,10237 16977,8312" semanticType="callout" shapeName="Other">
            <msink:sourceLink direction="with" ref="{D15C42DA-EC93-404B-9479-82102631C73C}"/>
            <msink:sourceLink direction="with" ref="{A1B74E77-04D7-44D4-8F1D-0E5C4E87C3FB}"/>
          </msink:context>
        </emma:interpretation>
      </emma:emma>
    </inkml:annotationXML>
    <inkml:trace contextRef="#ctx0" brushRef="#br0">6887 508 4386,'3'-21'3612,"-3"21"0,0 0 0,0 0-516,6 12-903,-6-12-387,0 36-258,0-18-129,3 17-129,-3-10 0,5 18-387,-5-4 0,11 11-258,-7 1 0,5 10 0,-4 1-258,4 9 0,-4 4-129,0 2-128,-3 3-130,2 3 0,-4-3 0,2 4 0,-1-6 0,1 6 0,2-2 0,-1-1 0,4-6 0,0-2 0,-1-5 0,3-4 0,-4-7 0,2-9 0,-1-9 0,1-4 0,-2-6 0,-1-6 0,-1-2 0,-3-21 0,4 32 0,-4-32 0,0 30-1291,0-30-3611,-13 16 0,13-16 0,-19 9-258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4:23.3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15C42DA-EC93-404B-9479-82102631C73C}" emma:medium="tactile" emma:mode="ink">
          <msink:context xmlns:msink="http://schemas.microsoft.com/ink/2010/main" type="inkDrawing" rotatedBoundingBox="16610,10213 17900,10170 17902,10207 16611,10250" shapeName="Other">
            <msink:destinationLink direction="with" ref="{3E7AEBE4-42F4-4CCE-A330-7EF2F24005C6}"/>
          </msink:context>
        </emma:interpretation>
      </emma:emma>
    </inkml:annotationXML>
    <inkml:trace contextRef="#ctx0" brushRef="#br0">12046 6864 9804,'-35'-9'4515,"35"9"-516,-27-11 258,27 11-1806,0 0-903,-16-14-645,16 14-129,0 0-129,23 0-129,-3 0-129,13 0 0,7 0-129,15 0 0,9 0 129,16 0-129,9-2 0,14-1-129,4-2 0,1-1 0,-1 1 0,-6 0-129,-8-1 129,-13 4-129,-14 2-129,-18-3 0,-13 3-258,-15-2-258,-1 4-774,-19-2-2967,-10 11-258,-10-4-129,-8 0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2:51.9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C07FD7-DBB1-4BC0-AF35-4D8D43F74971}" emma:medium="tactile" emma:mode="ink">
          <msink:context xmlns:msink="http://schemas.microsoft.com/ink/2010/main" type="inkDrawing" rotatedBoundingBox="3620,8310 4744,6790 5313,7211 4189,8731" hotPoints="4598,7203 5321,7206 4133,8655 3890,8067" semanticType="enclosure" shapeName="Trapezoid">
            <msink:destinationLink direction="to" ref="{E0FC2E4E-932C-471A-9736-CA356679E400}"/>
            <msink:destinationLink direction="with" ref="{44F49820-218D-402C-8EE7-9D2883353130}"/>
          </msink:context>
        </emma:interpretation>
      </emma:emma>
    </inkml:annotationXML>
    <inkml:trace contextRef="#ctx0" brushRef="#br0">-5495-604 3096,'0'-16'4257,"0"16"-258,14-10 0,-14 10-645,0 0-1419,0 0-516,-6-18-258,6 18-387,0 0 0,0 0-387,0 0 0,0 0 0,-21 2-129,21-2 0,-16 17 0,16-17 0,-23 31-129,11-10 258,-6 2-258,2 6 129,-7 4 129,1 8-129,-8 2-129,0 5 129,-6 0-129,-1 5 129,-4-3-258,0 2 129,0-8 0,2 1-129,2-8 129,3-3-129,5-6 129,4-5-129,4-5 0,5-2 129,0-5-129,16-11 129,-23 16-129,23-16 129,-25 11-129,25-11 0,-25 10-129,25-10 0,-23 11-129,23-11-129,-20 11-258,20-11-774,0 0-516,-19 7-1677,19-7-645,0 0-516,0 0 258,16 7-645</inkml:trace>
    <inkml:trace contextRef="#ctx0" brushRef="#br0" timeOffset="2713.1552">-4841-650 774,'0'0'2838,"0"0"258,0 0-129,0 0-516,0 0-258,0 0-387,0 0 129,0 0-258,0 0-258,0 0-129,0 9-129,0-9 0,0 23-387,0-2-129,-12 1-129,1 12 0,-12 1-129,0 13 0,-11 2-129,-7 9 0,-5 1-129,-8 6 0,-4-2 0,-4 4 0,1-6-129,1 0 129,3-1 0,3-1 0,4-3 129,8 0-258,1-4 258,5-1-258,2-2 258,2-6-258,0-3 0,4-2 129,0-1-129,3-5 129,2-1-129,1-1 0,3-5 129,3 3-129,1-4 129,1-2-129,3-2 129,1-1-129,-1-4 129,11-16-129,-12 23 0,12-23 0,0 0 129,-11 18-129,11-18 0,0 0-258,0 0-258,0 0-516,0 0-1290,0 0-2322,0 0 129,0 0-516,0 0 129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07.6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FC2E4E-932C-471A-9736-CA356679E400}" emma:medium="tactile" emma:mode="ink">
          <msink:context xmlns:msink="http://schemas.microsoft.com/ink/2010/main" type="inkDrawing" rotatedBoundingBox="4139,7574 4269,8040 3955,8127 3826,7661" semanticType="callout" shapeName="Other">
            <msink:sourceLink direction="to" ref="{42C07FD7-DBB1-4BC0-AF35-4D8D43F74971}"/>
          </msink:context>
        </emma:interpretation>
      </emma:emma>
    </inkml:annotationXML>
    <inkml:trace contextRef="#ctx0" brushRef="#br0">-6152-114 10191,'14'-46'4515,"-12"27"129,-2 19-258,0 0-1935,7-25-1161,-7 25-258,0 0-258,0 0-129,11 10-129,-4 10-129,-7 0 0,5 10-129,-5 2 0,0 10 0,0-2 0,-8 2-129,-3-3 0,-2-3 0,3-6-129,-1-5 130,2-5-130,9-20 0,-7 25 0,7-25 0,0 0 0,9 12 0,-9-12 0,30 2 0,-8-2 0,2 0 0,8 0 0,2-2-130,9 2-1289,-11-2-2838,7 1-903,0 1 129,-3 0-129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7.3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384 113 9804,'0'-33'4644,"-1"17"-387,-15-2-258,-6-5-1419,5 16-1290,-15-8-645,3 14-258,-5 1-258,-1 1 0,-1 14-129,2 4-129,2 8 0,4 0 0,3 6 129,7-1-258,6 2 258,5 0-129,3 0 0,4-6 0,0 1 0,7-6 0,6-5 129,-13-18 0,28 19 0,-7-19 129,3-2 129,4-8 129,-3-12 0,9 3 129,-6-11 0,8 6 0,-10-6-129,3 9 0,-8-4 0,2 9 0,-8 0 0,-15 16-129,21-18 0,-21 18 0,0 0 0,0 0-129,0 0 0,16-5-129,-16 5 129,16 3-258,-16-3 129,23 23-258,-7-3-129,-2-2-129,8 16-774,-19-17-1935,15 12-1548,-9-8 0,5 4-258,-14-25-258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5:15.867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A21E359-9582-47C5-9B41-7885553E96BB}" emma:medium="tactile" emma:mode="ink">
          <msink:context xmlns:msink="http://schemas.microsoft.com/ink/2010/main" type="writingRegion" rotatedBoundingBox="4841,8168 11330,7754 11402,8871 4913,9285"/>
        </emma:interpretation>
      </emma:emma>
    </inkml:annotationXML>
    <inkml:traceGroup>
      <inkml:annotationXML>
        <emma:emma xmlns:emma="http://www.w3.org/2003/04/emma" version="1.0">
          <emma:interpretation id="{8206F008-4FD6-4A79-9488-B21324A4967D}" emma:medium="tactile" emma:mode="ink">
            <msink:context xmlns:msink="http://schemas.microsoft.com/ink/2010/main" type="paragraph" rotatedBoundingBox="4841,8168 11330,7754 11402,8871 4913,9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7A2F7A-DB1A-4B8C-A3B9-B9650BE19B25}" emma:medium="tactile" emma:mode="ink">
              <msink:context xmlns:msink="http://schemas.microsoft.com/ink/2010/main" type="line" rotatedBoundingBox="4841,8168 11330,7754 11402,8871 4913,9285"/>
            </emma:interpretation>
          </emma:emma>
        </inkml:annotationXML>
        <inkml:traceGroup>
          <inkml:annotationXML>
            <emma:emma xmlns:emma="http://www.w3.org/2003/04/emma" version="1.0">
              <emma:interpretation id="{E91C6ACA-437E-423B-9332-0496C5921432}" emma:medium="tactile" emma:mode="ink">
                <msink:context xmlns:msink="http://schemas.microsoft.com/ink/2010/main" type="inkWord" rotatedBoundingBox="5207,8081 6218,9001 5670,9603 4659,8682">
                  <msink:destinationLink direction="with" ref="{44F49820-218D-402C-8EE7-9D2883353130}"/>
                </msink:context>
              </emma:interpretation>
              <emma:one-of disjunction-type="recognition" id="oneOf0">
                <emma:interpretation id="interp0" emma:lang="en-US" emma:confidence="1">
                  <emma:literal>Q,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a,</emma:literal>
                </emma:interpretation>
                <emma:interpretation id="interp3" emma:lang="en-US" emma:confidence="0">
                  <emma:literal>O,</emma:literal>
                </emma:interpretation>
                <emma:interpretation id="interp4" emma:lang="en-US" emma:confidence="0">
                  <emma:literal>QC,</emma:literal>
                </emma:interpretation>
              </emma:one-of>
            </emma:emma>
          </inkml:annotationXML>
          <inkml:trace contextRef="#ctx0" brushRef="#br0">-4884 494 12384,'6'-48'4644,"-6"48"-258,-32-27 129,0 13-2838,9 14-774,-13 4-258,6 15-129,-8 3-129,5 11-129,-1 10 0,4 9-129,5 10-129,7 5 129,5 6-129,10 0 0,3 2 0,14-6 0,9-6 0,9-10 0,6-10 129,4-11 0,3-11 0,1-7 0,-1-12 129,-1-2 0,-3-12 0,-2-10 0,-5-10 0,0-5-128,-9-11-130,-1-11 0,-6-7 0,-5-8 0,-8-3 0,-5-3 0,-2 2 0,-12 3 0,-4 9 0,-5 8 0,-5 11 0,-6 14-130,0 11-128,-3 10 0,3 8 0,-2 4 0,8 11 129,-2 7-129,8 8 129,5 1 0,4 5 129,6 2 0,7 3 0,0 1 129,9 3 0,12 1 129,4-1 0,11 5-129,3-1 129,5 1 0,1-3-129,1 3 0,-3-5-129,-2-2 130,-2 0-260,-9-5-128,2 0-387,-14-13-645,16 4-3096,-13-5-516,2-6 129,-2-5-516</inkml:trace>
          <inkml:trace contextRef="#ctx0" brushRef="#br0" timeOffset="182.0104">-4215 932 16125,'15'-18'5031,"-15"18"0,19 7 0,-19-7-3741,13 44-1031,-6-13-259,10 13 0,-6 1 0,2 1 0,-1 5 0,-7-6 0,17 5-3355,-22-8-1676,1-2-129,-1-8-387</inkml:trace>
        </inkml:traceGroup>
        <inkml:traceGroup>
          <inkml:annotationXML>
            <emma:emma xmlns:emma="http://www.w3.org/2003/04/emma" version="1.0">
              <emma:interpretation id="{29140355-5178-48A0-9765-48390133D4DC}" emma:medium="tactile" emma:mode="ink">
                <msink:context xmlns:msink="http://schemas.microsoft.com/ink/2010/main" type="inkWord" rotatedBoundingBox="10080,7837 11331,7757 11385,8608 10134,8688"/>
              </emma:interpretation>
              <emma:one-of disjunction-type="recognition" id="oneOf1">
                <emma:interpretation id="interp5" emma:lang="en-US" emma:confidence="0">
                  <emma:literal>on</emma:literal>
                </emma:interpretation>
                <emma:interpretation id="interp6" emma:lang="en-US" emma:confidence="0">
                  <emma:literal>as</emma:literal>
                </emma:interpretation>
                <emma:interpretation id="interp7" emma:lang="en-US" emma:confidence="0">
                  <emma:literal>an</emma:literal>
                </emma:interpretation>
                <emma:interpretation id="interp8" emma:lang="en-US" emma:confidence="0">
                  <emma:literal>Oz</emma:literal>
                </emma:interpretation>
                <emma:interpretation id="interp9" emma:lang="en-US" emma:confidence="0">
                  <emma:literal>old</emma:literal>
                </emma:interpretation>
              </emma:one-of>
            </emma:emma>
          </inkml:annotationXML>
          <inkml:trace contextRef="#ctx0" brushRef="#br0" timeOffset="1293.074">101 41 12384,'0'0'4257,"0"0"-129,-18 0 0,11 14-2967,-13 4-516,11 12 129,-9 1-129,10 10-258,-5 1 129,8 8-258,1 0 129,4 5-387,4 0 258,10 0-129,-2-1 0,8-3 129,1-4-129,2-5 0,-3-8 0,1-6 129,-3-13 129,2-6-129,1-9 0,6-20 0,3-10 0,9-11-129,0-7 1,8-5-130,-3-4 0,-1 0 0,-8-2 0,-12 4 0,-14 3 0,-9 4-130,-14 4 1,-16 1 0,-6 7-129,-6 1 258,-1 8-129,0 4 129,6 5-129,1 8 129,6 4-129,3 6 0,8 2 129,1 12-129,4 4 129,7 7 0,3 5 0,4 4 0,7 3 258,11 4-258,7 2 258,9 1-129,5-1 129,7 3 0,0-1-128,6-2-130,-6-3 0,2 0 0,-7-5 0,-7-1 0,-4 0 0,-10-9 0,-1 5-259,-19-30-2579,9 27-1806,-9-27-387,0 17-129,0-17-129</inkml:trace>
          <inkml:trace contextRef="#ctx0" brushRef="#br0" timeOffset="1617.0925">785 432 14835,'45'-27'5031,"-20"20"0,3 7-258,-5-5-2451,6 15-1547,-11 5-775,3 11 0,-10 1 0,-6 5 0,-5 5 0,-9 4 0,-9 2 0,-1-2 0,-1-6 0,-1-4 0,5-5 0,2-4 0,14-22 0,-8 25 0,8-25 0,16 3 0,4-3 0,10 0 0,4-5 0,9-8 0,12 8 0,-5-9-3613,8 8-1289,-2 3-129,-3 6-516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3:08.1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F49820-218D-402C-8EE7-9D2883353130}" emma:medium="tactile" emma:mode="ink">
          <msink:context xmlns:msink="http://schemas.microsoft.com/ink/2010/main" type="inkDrawing" rotatedBoundingBox="4209,8373 4578,8712 4312,9001 3943,8662" semanticType="callout" shapeName="Other">
            <msink:sourceLink direction="with" ref="{E91C6ACA-437E-423B-9332-0496C5921432}"/>
            <msink:sourceLink direction="with" ref="{42C07FD7-DBB1-4BC0-AF35-4D8D43F74971}"/>
          </msink:context>
        </emma:interpretation>
      </emma:emma>
    </inkml:annotationXML>
    <inkml:trace contextRef="#ctx0" brushRef="#br0">-5961 639 14835,'0'-18'4773,"0"18"-129,0 0 129,1 13-3741,-1 8-387,0 13-129,-5-2 0,1 9 0,-4 0-258,0 1-129,0-6 1,2-4-130,1-9 0,-1-3 0,6-20 0,0 21 0,0-21 0,13 2 0,10-2 0,6-9 0,13 3-259,3-19-1676,19 11-2709,12-2-387,13 4 0,14 3-387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2:55.5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92F9A4-C54E-4879-AECB-F847437306F6}" emma:medium="tactile" emma:mode="ink">
          <msink:context xmlns:msink="http://schemas.microsoft.com/ink/2010/main" type="inkDrawing" rotatedBoundingBox="1898,8840 4155,8607 4161,8667 1904,8900" shapeName="Other"/>
        </emma:interpretation>
      </emma:emma>
    </inkml:annotationXML>
    <inkml:trace contextRef="#ctx0" brushRef="#br0">-8194 1039 4773,'-12'-23'3483,"12"23"129,0 0-645,0 0-1032,0 0-645,0 0-129,0 0-129,0 0-258,0 0-129,16 7 129,0-7 129,12 9-129,1-9 129,13 5-129,-1-5-129,14 0 0,1 0-129,13 0-129,7-7 0,19 0 0,3-7-129,10 1-129,4-3 129,5 2-129,-1 0-129,1 1 129,-12-1-129,-5 2 0,-6 1 0,-7 2 129,-1 0 0,-10 0-129,-4 1 129,-8-1 0,-6 2-129,-8-1 129,-7 3-129,-8 0 129,-6 1-129,-4 2 0,-6-1 0,-3 3 0,0-2 0,-16 2 0,25 0 0,-25 0 0,22 0 0,-22 0 0,17 0 0,-17 0-129,0 0 0,16 0-129,-16 0 0,0 0-258,0 0-903,0 0-2967,16 7 0,-16-7-387,0 0-129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3:40.8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072F1A-EA09-4FD0-B60E-B15BDD72671F}" emma:medium="tactile" emma:mode="ink">
          <msink:context xmlns:msink="http://schemas.microsoft.com/ink/2010/main" type="writingRegion" rotatedBoundingBox="1379,795 16403,457 16432,1748 1408,2086"/>
        </emma:interpretation>
      </emma:emma>
    </inkml:annotationXML>
    <inkml:traceGroup>
      <inkml:annotationXML>
        <emma:emma xmlns:emma="http://www.w3.org/2003/04/emma" version="1.0">
          <emma:interpretation id="{A5856CFD-8C0B-4703-9753-AE1727072D07}" emma:medium="tactile" emma:mode="ink">
            <msink:context xmlns:msink="http://schemas.microsoft.com/ink/2010/main" type="paragraph" rotatedBoundingBox="1379,795 16403,457 16432,1748 1408,20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CCB5E1-6ECA-4AB2-BC7B-429942C38BA1}" emma:medium="tactile" emma:mode="ink">
              <msink:context xmlns:msink="http://schemas.microsoft.com/ink/2010/main" type="line" rotatedBoundingBox="1379,795 16403,457 16432,1748 1408,2086"/>
            </emma:interpretation>
          </emma:emma>
        </inkml:annotationXML>
        <inkml:traceGroup>
          <inkml:annotationXML>
            <emma:emma xmlns:emma="http://www.w3.org/2003/04/emma" version="1.0">
              <emma:interpretation id="{7C2326A3-2258-43C6-8276-28EEC9F90BC3}" emma:medium="tactile" emma:mode="ink">
                <msink:context xmlns:msink="http://schemas.microsoft.com/ink/2010/main" type="inkWord" rotatedBoundingBox="1379,795 4658,721 4687,2012 1408,2086"/>
              </emma:interpretation>
              <emma:one-of disjunction-type="recognition" id="oneOf0">
                <emma:interpretation id="interp0" emma:lang="en-US" emma:confidence="0">
                  <emma:literal>Multi</emma:literal>
                </emma:interpretation>
                <emma:interpretation id="interp1" emma:lang="en-US" emma:confidence="0">
                  <emma:literal>Mufti</emma:literal>
                </emma:interpretation>
                <emma:interpretation id="interp2" emma:lang="en-US" emma:confidence="0">
                  <emma:literal>Mutt;</emma:literal>
                </emma:interpretation>
                <emma:interpretation id="interp3" emma:lang="en-US" emma:confidence="0">
                  <emma:literal>Mutts</emma:literal>
                </emma:interpretation>
                <emma:interpretation id="interp4" emma:lang="en-US" emma:confidence="0">
                  <emma:literal>multi</emma:literal>
                </emma:interpretation>
              </emma:one-of>
            </emma:emma>
          </inkml:annotationXML>
          <inkml:trace contextRef="#ctx0" brushRef="#br0">0 195 9417,'20'-25'4773,"-20"25"-129,16-10-258,-14 19-1935,-2-9-1806,3 37 0,-3-9 0,7 15-258,-7 2 258,8 10-258,-3 2 0,2 5-129,-2-2 0,4-3-129,0-7-129,-4-5 129,6-10-129,-6-6 129,-1-12 0,-4-17 258,0 0-129,0 0 129,0 0 0,9-23 0,-9-14-129,0-9 1,0-11-259,-2-11 0,-3-3 0,1-2 0,-3 6-130,2 2 1,-2 12 0,1 10 129,-3 11-129,2 11 129,7 21-129,-9-20 0,9 20 0,0 0 0,13 18 0,6 5 0,8 8 0,2 4 0,8 4 258,4 6-129,5-1 258,-3-1-258,0-6 258,-8-6-258,-3-8 258,-3-7-258,-6-9 129,0-7 0,-2-13 0,-1-8 0,1-9-129,-1-8 130,1-6-130,2-6 0,0-1 0,0-3 0,-5 4-130,2 6 260,-8 5-260,1 10 130,-4 6 0,-9 23 0,10-19 0,-10 19 0,2 12 0,2 11 0,-1 6 0,2 6 0,3 10 0,0 8 130,3 6-130,-2 8 0,2 1 0,-1 5 0,-3-5 0,2 1 0,-2-3 0,1-9 0,-1-2 0,-2-14 0,6 0-259,-10-20-515,12 9-516,-13-30-1677,0 0-2064,0 0 0,23 2-387,-23-2-387</inkml:trace>
          <inkml:trace contextRef="#ctx0" brushRef="#br0" timeOffset="712.0407">1249 526 13029,'4'-16'4902,"-4"16"-387,7 22 129,3 10-3870,-6-2-387,8 16 0,-1 0-129,7 9-129,2-1 129,4-3-129,3-4-129,7-6 129,-2-9 129,3-6-129,-3-12 129,6-5 0,-6-9 129,2-7-129,-8-16 0,5-4 0,-8-12 0,2-5 0,-4-8 0,-1 1-129,-4-1 130,-4 4-259,-5 4 0,-2 4 0,-1 8 0,-4 11 0,0 21 0,0-25 0,0 25 0,0 0 0,0 0 0,0 0 0,0 0 0,-4 11 0,4-11 0,0 32 0,6-11-130,1 2 130,0 0 0,0-1 0,0-1 0,-7-21 0,14 27 0,-14-27 0,0 0 0,0 0 0,0 0-129,0 0 0,0 0 0,0 0-129,0 0-129,0 0 129,0 0-129,0 0 129,0 0 0,0 0 129,6-9 129,-6 9 129,0 0 0,0 0 0,0-20 129,0 20-129,0 0 0,0 0 0,0 0-129,0 0-129,0 0-258,0 0-258,0 0-516,-13 0-3483,13 0-258,0 0-129,-23 2-258</inkml:trace>
          <inkml:trace contextRef="#ctx0" brushRef="#br0" timeOffset="1796.1027">2179-96 10836,'8'-16'4515,"-8"16"129,0 0-258,7 21-2451,-7-2-1032,0 19-129,0 3-258,1 16 0,1 1 129,5 17-258,-3 2 0,5 6-129,-4 1 0,4 3-129,0 2 0,-2 0-129,0-2 129,0-7-129,2-7 0,0-11-129,0-7 0,-4-15-258,6-5-129,-11-35-387,16 39-903,-16-39-3096,0 0 258,0 0-516,7-23 129</inkml:trace>
          <inkml:trace contextRef="#ctx0" brushRef="#br0" timeOffset="2456.1405">2619 693 9030,'37'4'4644,"-10"1"-129,8 1-258,15 6-1935,-9-12-1161,16 0-387,-5-2-258,1-5-258,-3-2-129,-4 2-129,-7-4 129,-7 6 0,-9-2-129,-5 2 0,-18 5 129,20-4-129,-20 4-129,0 0 129,16 0 0,-16 0 0,0 0-129,14 23 129,-5-1-129,-2 4 0,4 12-258,-8-8-645,15 14-2580,-7-3-645,-6-7-258,0 0-258,-5-16-516</inkml:trace>
          <inkml:trace contextRef="#ctx0" brushRef="#br0" timeOffset="2096.1199">2692 96 12384,'9'-27'4773,"-9"27"-129,0 0 0,19 20-3483,-19 1-387,11 18 0,-6 2 0,6 16-258,-2 5 129,3 11-387,-1 2 0,0 5-258,-1 0 129,-1-5-387,4-1-258,-10-15-129,11 5-1032,-14-19-3096,2-10 0,-2-14-516,0-21 0</inkml:trace>
          <inkml:trace contextRef="#ctx0" brushRef="#br0" timeOffset="2630.1504">3193 282 11610,'0'-56'4386,"0"56"-645,7-24-1032,-7 24-5547,24 4-1419,-24-4 0,28 32-645</inkml:trace>
        </inkml:traceGroup>
        <inkml:traceGroup>
          <inkml:annotationXML>
            <emma:emma xmlns:emma="http://www.w3.org/2003/04/emma" version="1.0">
              <emma:interpretation id="{7A8EB253-E347-405D-82CB-64B2D2446836}" emma:medium="tactile" emma:mode="ink">
                <msink:context xmlns:msink="http://schemas.microsoft.com/ink/2010/main" type="inkWord" rotatedBoundingBox="5128,724 9768,620 9796,1871 5156,1976"/>
              </emma:interpretation>
            </emma:emma>
          </inkml:annotationXML>
          <inkml:trace contextRef="#ctx0" brushRef="#br0" timeOffset="3432.1963">3763 718 10320,'0'0'4644,"0"0"0,0 0-129,26 13-2580,-26-13-903,48 10-129,-18-10-129,13 6-129,0-6-258,7 0 0,-4-2-129,4-5 0,-6-6 0,-1 1-258,-9-8 129,-6 1-258,-8-1 0,-11-5-258,-4 6 0,-12-4-129,-9 10-129,-16-5 0,-2 17 0,-12-1 129,1 11 0,-6 7 129,4 12 129,5 2 129,4 8 129,8 1 0,9 4 129,12 3 0,4-3 129,8 3 0,11-7 0,13 4 129,3-10-129,13 1 129,3-9-258,8-5 0,-1-6-258,2-12-387,11 3-2580,-9-5-1419,-2-12-129,-5-8-258,-2-3-387</inkml:trace>
          <inkml:trace contextRef="#ctx0" brushRef="#br0" timeOffset="4040.2311">4691 631 10320,'0'0'4902,"14"14"-129,-1 9-129,-3-5-2451,15 23-1032,-16-7-387,9 9-387,-4 1-645,-7-7-258,6 4-258,-11-17-129,6 2 0,-8-26-129,0 0 129,0 0 387,0-25 516,0-8 387,0-14 516,2 3-258,-2-13 387,14 12-129,-10-6 0,14 15-258,-9 1-129,10 13-129,-3 8-129,4 14-129,-1 2 0,3 19 0,-3 2-129,-1 9 0,0 6-129,-6 3-129,1 5-129,-10-11-129,3 6-129,-6-16 0,1 4 129,-1-29 0,0 19 129,0-19 258,2-17 258,5-5 129,-3-15 387,10 3-129,-5-14 0,11 9 0,-6-6 129,9 13-258,-5-1 129,5 9-258,-2 7 0,2 11-129,0 6 0,2 7 0,-1 13 0,-1 7-129,0 6-129,-4 7-129,1 6-129,-8-3-129,3 8-516,-15-22-1419,0 10-2451,0-11 129,1-5-258,-1-23-129</inkml:trace>
          <inkml:trace contextRef="#ctx0" brushRef="#br0" timeOffset="4245.2428">5703 578 12255,'18'-16'4773,"-18"16"-129,14 18 129,-14-18-3483,20 51-387,-15-15-258,15 14-129,-8 1-387,-1 2-516,7 10-903,-17-15-3354,10-6 0,-6-13-258,1-13-387</inkml:trace>
          <inkml:trace contextRef="#ctx0" brushRef="#br0" timeOffset="4398.2515">5755 430 12513,'-7'-67'4386,"3"43"-645,4 24-774,0 0-6063,0 0-516,11 8-903,-11-8 0</inkml:trace>
          <inkml:trace contextRef="#ctx0" brushRef="#br0" timeOffset="5186.2966">6340 628 11094,'0'-20'4902,"28"8"-387,4 12 0,6 0-2709,8 0-1806,4 0-2580,14-2-1548,9 2-387,5-2-258,0 0-516</inkml:trace>
          <inkml:trace contextRef="#ctx0" brushRef="#br0" timeOffset="4724.2702">6336-171 11997,'4'-21'4773,"-4"21"-129,0 0 0,12 24-2451,-12 7-1548,4 17 0,-4 0 0,7 19 0,-2 6-129,4 9-258,-2 2 0,4 5-129,-2 5 0,3 0-129,1 0 0,-2-6-258,-1-10 0,-4-14-129,4-5-129,-10-24-258,11 4-1419,-11-39-2709,0 0 129,-5-17-387,1-15 129</inkml:trace>
          <inkml:trace contextRef="#ctx0" brushRef="#br0" timeOffset="4988.2853">6518 240 10707,'7'-116'4644,"-3"75"129,-4 6-903,0 35-1677,0-29-645,0 29-516,8 9-387,5 16-129,1 7-129,6 11 0,-3 7 0,8 15 0,-3 5 0,-1 10-258,-1 3 129,-3 5-258,-2-1-129,-6-7-258,5 0-258,-12-23-516,19 1-3225,-21-18-645,0-14-129,0-26 0</inkml:trace>
          <inkml:trace contextRef="#ctx0" brushRef="#br0" timeOffset="5940.3397">7265 540 14061,'50'-5'4902,"-22"0"-129,8-1-129,-15-8-3612,16 9-129,-6-9-387,1 1-129,-7-3-129,-6-2-258,-8-1-258,-11-3 0,-4 6-387,-17-5 258,0 10-516,-15 1 387,2 10-258,-8 0 0,4 18 258,-1 3-129,9 13 387,0 3-129,10 9 258,8 2 0,6 2 258,8 5 258,9-7 129,15 6 258,1-13 0,18 5 129,-5-16-129,19 0 0,-5-17-129,8 1-129,-2-14 0,6 0-129,-4-21-129,4-6 0,-5-10 1,-4-8-259,-6-5 0,-6-7 0,-8 2 0,-10-2-259,-6 8-128,-21-1-258,0 14-258,-16-1 0,2 21-387,-22-6 129,17 21-387,-21-12-129,23 15 0,-12-2 258,29 0 258,-23 9 387,23-9 516,0 0 387,0 0 387,7 19 258,-7-19 516,32 0 0,-32 0 258,48-7-258,-26-3-258,13 8-129,-8-11-258,8 13 129,-10-7-129,9 7 0,-13-1 0,6 2-129,-7 6 0,3 9-129,-4 2 0,1 9-257,-2 5-130,0 9 0,-1 9 0,-4-1-646,5 26-515,-18-7-3612,10 6-258,-4-8-129,2 0-387</inkml:trace>
        </inkml:traceGroup>
        <inkml:traceGroup>
          <inkml:annotationXML>
            <emma:emma xmlns:emma="http://www.w3.org/2003/04/emma" version="1.0">
              <emma:interpretation id="{26136409-EB58-4863-BDD2-F9B3DFFC0A2E}" emma:medium="tactile" emma:mode="ink">
                <msink:context xmlns:msink="http://schemas.microsoft.com/ink/2010/main" type="inkWord" rotatedBoundingBox="10641,661 12848,611 12875,1787 10667,1837"/>
              </emma:interpretation>
            </emma:emma>
          </inkml:annotationXML>
          <inkml:trace contextRef="#ctx0" brushRef="#br0" timeOffset="6880.3935">9494 90 11739,'32'-35'4902,"-32"35"-387,18-16 129,-18 16-1935,0 0-1935,16 21-129,-9 13-129,-4 1-129,6 14-129,0 2 129,0 10-258,-2 1 129,0 4-129,-3-4 0,1-5-129,-1-7 0,-4-11 0,1-5-258,-1-11 129,2-6-258,-2-17-258,0 0-129,-10-26 0,6-1 0,-9-17 0,10-3 129,-8-18 129,6-7 258,1-4 258,4-8 129,0 4 387,7-7-129,17 11 129,-5 1 0,13 20 129,-2 5-258,13 23 129,-2 10-258,9 17 129,-4 8-258,0 19 129,-5 5-129,-2 4 0,-8 3-129,-8 0 0,-11 2-258,-12-4-129,-7 2 0,-21-8-129,-4 2-129,-11-9 0,6 2 0,-10-10 129,12-3 129,3-6 129,10-2 129,22-5 258,-17 4 129,17-4 129,10 1 0,17 7 0,0-5 129,12 6-129,5 2 0,8 5-129,1 0 258,4 5-387,-4 2 258,3 7-258,-12 2 258,-5 9-258,-12 0 129,-11 6-129,-11 1 0,-5 3 129,-21-3 0,-11 4-129,-14-10 0,-10-1 129,-11-10-258,-6-7 130,-5-7-130,-8-10-130,-1-7 130,0-4-129,5-8 0,4-12-129,10 5 0,4-13-387,23 14-387,-5-16-2709,30 9-1161,11 1 129,12-1-645,20 1-129</inkml:trace>
          <inkml:trace contextRef="#ctx0" brushRef="#br0" timeOffset="7444.4258">10670-20 14964,'40'-19'4773,"1"15"129,11 0-516,23 4-3354,-2-3-516,16 3-129,-1 0-129,0 0-387,-8 0 129,-15-2-258,-11 2-129,-24-11-258,-7 10 0,-23 1 0,-16-16 0,-14 7 129,5 7 129,-7 0 0,2 6 258,3 15 387,2 8 0,15 14 258,1 5-129,9 16 129,0 2 0,12 18-129,1 2 0,8 8-129,-3-1 0,3 2-129,-5-10 258,0-8-258,-7-16 258,-4-8 129,-5-21-129,-10-8 129,-15-22-386,-4-2-130,-12-19 0,-5-6 0,-9-5 0,-6-7 0,-1-4 0,0-1 0,7 6 0,-4-4-130,18 17-1289,-12-9-3225,23 9-387,5-2 129,16 6-645</inkml:trace>
        </inkml:traceGroup>
        <inkml:traceGroup>
          <inkml:annotationXML>
            <emma:emma xmlns:emma="http://www.w3.org/2003/04/emma" version="1.0">
              <emma:interpretation id="{9B207C78-25CE-45E8-BAD3-339DD5BA68BF}" emma:medium="tactile" emma:mode="ink">
                <msink:context xmlns:msink="http://schemas.microsoft.com/ink/2010/main" type="inkWord" rotatedBoundingBox="13576,737 16408,673 16428,1537 13596,1601"/>
              </emma:interpretation>
            </emma:emma>
          </inkml:annotationXML>
          <inkml:trace contextRef="#ctx0" brushRef="#br0" timeOffset="7726.4419">12192-112 16512,'64'-9'4644,"-9"7"0,15 0-258,17 2-3870,9-2-258,7 1-387,2 1-516,-16 0-2838,-4 0-1161,-24 0 129,-24-4-516,-37 4 0</inkml:trace>
          <inkml:trace contextRef="#ctx0" brushRef="#br0" timeOffset="7949.4547">12719-104 14577,'-13'68'4902,"13"-23"0,0-1-258,7 20-2967,-7-11-516,4 17-516,-4-4-386,7 5-259,-3-4 0,3-4 0,0-6 0,-4-9 0,8-2-517,-11-23-773,12 4-3483,-12-27-129,0 23 0,0-23-516</inkml:trace>
          <inkml:trace contextRef="#ctx0" brushRef="#br0" timeOffset="8274.4732">13457 341 16383,'91'0'4515,"-20"0"258,9 0-516,37 2-3354,-1-2 0,28 4-387,5-4 1,8 3-517,-10-3 0,-11 2 0,-22-2 0,-24 2 0,-20-2 0,-21 0 0,-18 0 0,-31 0 0,17 10-775,-17-10-4127,-10 0 0,10 0-387,-20-12-516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4:05.6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210B1B2-716D-48D2-A66B-DB9900580AC4}" emma:medium="tactile" emma:mode="ink">
          <msink:context xmlns:msink="http://schemas.microsoft.com/ink/2010/main" type="writingRegion" rotatedBoundingBox="1283,641 23134,441 23162,3514 1311,3713"/>
        </emma:interpretation>
      </emma:emma>
    </inkml:annotationXML>
    <inkml:traceGroup>
      <inkml:annotationXML>
        <emma:emma xmlns:emma="http://www.w3.org/2003/04/emma" version="1.0">
          <emma:interpretation id="{042573BD-94C2-4696-A3A3-190F2BF60859}" emma:medium="tactile" emma:mode="ink">
            <msink:context xmlns:msink="http://schemas.microsoft.com/ink/2010/main" type="paragraph" rotatedBoundingBox="1283,641 23134,441 23147,1794 1295,1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A0BA6B-42DC-43A2-B78B-5C811C0CEB70}" emma:medium="tactile" emma:mode="ink">
              <msink:context xmlns:msink="http://schemas.microsoft.com/ink/2010/main" type="line" rotatedBoundingBox="1283,641 23134,441 23147,1794 1295,1993"/>
            </emma:interpretation>
          </emma:emma>
        </inkml:annotationXML>
        <inkml:traceGroup>
          <inkml:annotationXML>
            <emma:emma xmlns:emma="http://www.w3.org/2003/04/emma" version="1.0">
              <emma:interpretation id="{A86572F1-0E99-4062-B8E9-C32E0540F358}" emma:medium="tactile" emma:mode="ink">
                <msink:context xmlns:msink="http://schemas.microsoft.com/ink/2010/main" type="inkWord" rotatedBoundingBox="1285,809 2060,802 2071,1986 1295,1993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-1 125 7482,'9'-62'4644,"-7"37"129,1 7-387,-3 18-1935,5-21-774,-5 21-774,0 0-129,0 0-129,0 0-129,24 20 0,-19-1-129,7 13 0,-3 0 0,4 16 129,-1 2-129,2 9-129,-1 3 129,1 6-129,-1 1 0,1 6-129,0-1 129,4 3-129,0-2 0,-1-1 1,3-6-130,-4-8 0,2-4 0,-2-10 0,-4-5-130,-5-15-128,2-2-129,-9-24-129,7 26-258,-7-26-903,0 0-3225,-3-9-129,3 9 0,-23-33-516</inkml:trace>
          <inkml:trace contextRef="#ctx0" brushRef="#br0" timeOffset="-376.0215">4 83 5160,'4'-31'5031,"-4"31"-387,0-19 0,-4 3-1806,4 16-516,0 0-645,0 0-645,0 0-387,0 0 0,-16 18-387,6 12 129,-6 5-258,-2 12 129,-7 10 0,0 8-129,-5 8 129,-2 7-258,0 2 258,0 2-129,5-2 0,2-1-129,6-4 0,1-9 0,4-6 0,6-11 0,3-10 0,2-9 0,1-10-129,0-6 129,2-16-258,-5 18 0,5-18-258,0 0 0,0 0-387,-27-6-129,27 6-129,-14-43-516,17 20-645,-3-30-387,13-4-1548,8-3-129,0-13-516,17 5 903</inkml:trace>
          <inkml:trace contextRef="#ctx0" brushRef="#br0" timeOffset="209.0119">-19 764 9675,'0'0'4773,"0"0"-258,0 0-258,0-20-2580,29 20-1161,4 0-645,10 0-2838,10-3-1161,20-3-258,0-8-258,13 4-516</inkml:trace>
        </inkml:traceGroup>
        <inkml:traceGroup>
          <inkml:annotationXML>
            <emma:emma xmlns:emma="http://www.w3.org/2003/04/emma" version="1.0">
              <emma:interpretation id="{4572F9C9-0CBE-4B26-A161-7A49B00F82B9}" emma:medium="tactile" emma:mode="ink">
                <msink:context xmlns:msink="http://schemas.microsoft.com/ink/2010/main" type="inkWord" rotatedBoundingBox="3249,623 9631,564 9643,1782 3261,1841"/>
              </emma:interpretation>
              <emma:one-of disjunction-type="recognition" id="oneOf1">
                <emma:interpretation id="interp5" emma:lang="en-US" emma:confidence="0">
                  <emma:literal>standard</emma:literal>
                </emma:interpretation>
                <emma:interpretation id="interp6" emma:lang="en-US" emma:confidence="0">
                  <emma:literal>Standard</emma:literal>
                </emma:interpretation>
                <emma:interpretation id="interp7" emma:lang="en-US" emma:confidence="0">
                  <emma:literal>Standards</emma:literal>
                </emma:interpretation>
                <emma:interpretation id="interp8" emma:lang="en-US" emma:confidence="0">
                  <emma:literal>standards</emma:literal>
                </emma:interpretation>
                <emma:interpretation id="interp9" emma:lang="en-US" emma:confidence="0">
                  <emma:literal>Standand</emma:literal>
                </emma:interpretation>
              </emma:one-of>
            </emma:emma>
          </inkml:annotationXML>
          <inkml:trace contextRef="#ctx0" brushRef="#br0" timeOffset="1036.0592">1909 179 6063,'-1'-32'4257,"-39"12"-129,14 20-258,-6 0-1806,-15 5-774,10 11-774,-6 0-258,8 4-129,1 3-129,9-1 0,7-3 0,9 1 129,9-4 0,2 1 258,-2-17 0,39 34 0,-12-18 258,14 7-129,0-3 0,14 7-129,4-1 129,7 5-387,1 2 258,-1 3-387,-2 1 129,-7 1 0,-9-1-129,-9 0 129,-12-5 129,-8 2 129,-13-9-129,-6 2 129,-13-8 129,-8 1-129,-15-11 0,-6 0-129,-12-9 0,-4 0-129,-7-7 0,0-8-129,-1-2 129,5-1-129,4-2 0,8 2 0,8 2-258,7 0 0,11 6-258,3-5-258,20 15-774,-18-14-2064,18 14-1161,0 0-129,0 0-129,20-10 0</inkml:trace>
          <inkml:trace contextRef="#ctx0" brushRef="#br0" timeOffset="1609.092">2468 559 10320,'-20'-17'4773,"20"17"-258,0 0-258,23-2-2451,-5-2-1032,16 4-258,7 0-645,3-3-2838,15-6-1290,10 0-258,6-4-387,7 3-129</inkml:trace>
          <inkml:trace contextRef="#ctx0" brushRef="#br0" timeOffset="1420.0812">2560 13 11868,'7'-16'4902,"4"-2"-387,-11 18 129,11 11-2967,-11-11-774,0 38-129,0-10-129,0 13 0,0 5-258,3 13 0,1 1 0,3 8-258,0 3 129,2-3-129,2-3 0,-1-2-258,1-6 258,-4-8-258,4-2-258,-6-17-129,4 2-258,-9-32-387,11 41-2322,-11-41-1419,0 0-129,-9 2 0,9-2-516</inkml:trace>
          <inkml:trace contextRef="#ctx0" brushRef="#br0" timeOffset="2404.1375">3500 631 8772,'28'-36'4128,"-21"20"258,-7-2-1032,-19-10-1548,19 28-387,-43-38-387,14 28-516,-6-1-129,-1 9-258,1 2-129,-1 9 0,2 9 0,6 7-129,3 5 129,4 4 0,6 3 0,5 2 0,6 2 129,4-2 0,0 1 0,5-3-129,6-3 129,5-2 0,0-4-129,6-5 129,1-7 0,2-5 129,-1-11 0,8 0 129,-5-20 129,7-1 0,-7-16 0,5 1 0,-9-10 0,5 3-129,-8-1 0,1 10 0,-7 4-258,-1 5 0,-4 9 0,-9 16-258,18-7 129,-18 7-129,19 16 129,-6 3-129,3 6 129,3 5 0,1 2-129,-1 0-129,4 8-129,-7-12-129,6 9-387,-22-37-1032,21 34-2967,-21-34 129,23 16-258,-23-16 0</inkml:trace>
          <inkml:trace contextRef="#ctx0" brushRef="#br0" timeOffset="2824.1615">3910 606 10965,'11'-20'4902,"-11"20"-258,18 0 129,-6 20-2709,-12-20-1161,23 25-129,-14-9-258,4 5-129,-2 4-258,-4 0-387,0 3 0,-7-3-258,5 5 0,-5-8 129,2-1-129,-2-21 258,0 0 129,0 0 258,19-11 258,-6-15 129,-4-15 129,10 3 0,-6-10 0,8 11-129,-7-2 0,6 10-129,-6 6-258,6 11 0,-2 10 0,5 2-129,0 14 0,3 8-129,3 6 0,-2 2-258,8 13-129,-6-6-129,13 13-258,-10-21-387,23 17-774,-15-30-1806,18 0-774,5-11-258,4-8 258,6-15-387</inkml:trace>
          <inkml:trace contextRef="#ctx0" brushRef="#br0" timeOffset="3320.1899">5150 566 8256,'-37'-28'4128,"12"26"387,-5 0-645,0 1-1806,10 11-1032,-8 3 0,11 14-387,-4-6-129,10 11 0,-3 0-258,11 5 129,-1-1-258,4 1 129,2-3 0,10-2 0,-1-7 0,9 0 129,-4-15 0,9-1 0,-6-10 129,10-12 0,-6-19 0,7-3-258,-3-17 129,1-7-129,-3-12-129,-2-7-129,-2-8-129,-6-4 129,-6 3-129,-8 1 0,-1 6 0,-5 9 0,-4 11 0,-5 10 129,0 16-129,1 9 129,13 25-129,-19-5 129,13 15-129,6 21 258,0 13-258,6 13 129,6 9 129,6 12-129,3 6 0,2 3-129,8 7-129,-5-7-258,12 9 0,-13-16-516,17 11-645,-19-29-1548,22-3-1419,-3-18-129,7-16-258,7-18 129</inkml:trace>
          <inkml:trace contextRef="#ctx0" brushRef="#br0" timeOffset="4080.2334">6025 486 12642,'-39'-32'4515,"13"31"-387,1 1-387,7 16-2838,-9 3-258,9 15-129,1-2-129,6 9 0,4-2-258,5 4 0,2-2-258,2-4 0,9 2-258,-3-10 0,7-1 129,-15-28 0,25 21 129,-25-21 129,24-8 129,-9-12 258,-5-12 129,6 2 0,-7-13 129,6 9-258,-7-3 129,3 10-258,-4 2 0,2 9-129,-9 16-129,16-12 129,-16 12-129,23 11 0,-23-11 129,30 35 0,-10-15 0,3 3 129,-1-2 0,1 2 0,0-9 0,-2 1-129,-3-10 129,1 2 0,-1-7-129,2 0 130,-2-11-259,-2-8 0,0-4 0,-2-13 0,-2 1 0,-6-12 0,1 5-259,-7-6-128,-2 10-387,-12 1 258,5 12-258,-7 0 129,16 25-129,-23-18 129,23 18-129,-20-1 387,20 1 0,0 0 258,0 0 0,0 10 258,0-10 129,25 9 0,-7-9 0,7 6 129,-6-5 0,6 5 129,-7-5-129,5 5 0,-3-1 0,-1 2 0,-1 0 0,3 6-258,-1-3 258,3 6-387,2 0 258,0 6-387,0 4 0,0 3-258,1 7-129,-4-1-129,12 20-645,-18-9-3096,12 6-387,-1-2-258,3-6 129</inkml:trace>
          <inkml:trace contextRef="#ctx0" brushRef="#br0" timeOffset="4620.2643">7338 470 12255,'-7'-17'4515,"-20"-1"-129,27 18-129,-39 0-3354,27 16-516,-8 3 0,8 12-387,-2 1 258,6 7-258,5 4 0,3 1 0,2 2 0,12-3 129,0-6 0,7-1 258,-3-13 0,7-2 129,-5-17 129,5-4-129,-8-13 129,10-11 0,-6-17-129,4-6-258,0-15 0,-2-11-258,0-9-129,-3-12 129,-4-4-258,-7-3 129,-4 1 0,-5 6 0,-3 9 129,-8 15 0,-1 12 129,-1 18-129,2 15 129,11 25-129,-16 13 129,15 24 0,1 15-129,3 14 258,6 8-258,9 14 258,3 4-128,6 6-130,5 2 0,4-4-130,6 1-257,-4-13-516,13 10-387,-13-23-3483,13-3-387,-3-22 0,6-12-258</inkml:trace>
        </inkml:traceGroup>
        <inkml:traceGroup>
          <inkml:annotationXML>
            <emma:emma xmlns:emma="http://www.w3.org/2003/04/emma" version="1.0">
              <emma:interpretation id="{5879E251-1FE0-4E4B-AED6-A667D9D183D3}" emma:medium="tactile" emma:mode="ink">
                <msink:context xmlns:msink="http://schemas.microsoft.com/ink/2010/main" type="inkWord" rotatedBoundingBox="10285,817 13271,790 13278,1587 10292,1614"/>
              </emma:interpretation>
              <emma:one-of disjunction-type="recognition" id="oneOf2">
                <emma:interpretation id="interp10" emma:lang="en-US" emma:confidence="1">
                  <emma:literal>TTL</emma:literal>
                </emma:interpretation>
                <emma:interpretation id="interp11" emma:lang="en-US" emma:confidence="0">
                  <emma:literal>TTC</emma:literal>
                </emma:interpretation>
                <emma:interpretation id="interp12" emma:lang="en-US" emma:confidence="0">
                  <emma:literal>TTY</emma:literal>
                </emma:interpretation>
                <emma:interpretation id="interp13" emma:lang="en-US" emma:confidence="0">
                  <emma:literal>tn</emma:literal>
                </emma:interpretation>
                <emma:interpretation id="interp14" emma:lang="en-US" emma:confidence="0">
                  <emma:literal>TTl</emma:literal>
                </emma:interpretation>
              </emma:one-of>
            </emma:emma>
          </inkml:annotationXML>
          <inkml:trace contextRef="#ctx0" brushRef="#br0" timeOffset="5069.2899">8590 61 11997,'25'-16'4902,"7"7"-387,18 4 129,-4-11-2967,34 16-516,-3-3-258,12 3-387,-4-4-258,1 2-258,-8 2-258,-18-2-645,3 6-2193,-28-4-1548,-12 0 0,-23 0-387,0 0-258</inkml:trace>
          <inkml:trace contextRef="#ctx0" brushRef="#br0" timeOffset="5298.303">9144 113 10320,'-7'64'4515,"7"-27"258,0 2-516,14 15-2064,-14-13-645,5 16-645,-3-8 0,7 8-516,-4-5 0,4-2-387,0-6 129,-4-8-387,8-1-129,-10-17-516,15 7-1290,-18-25-2451,27 0 0,-27 0-258,32-32-258</inkml:trace>
          <inkml:trace contextRef="#ctx0" brushRef="#br0" timeOffset="5528.3162">9613 161 12900,'68'-16'5031,"-22"11"-516,13 1 258,7-8-3096,17 12-774,-1-2-129,12 0-516,-3-2-129,-6 1-387,-3 3-387,-27-9-2064,-3 7-1935,-24-3 0,-28 5-387,0 0 0</inkml:trace>
          <inkml:trace contextRef="#ctx0" brushRef="#br0" timeOffset="5741.3284">10303 100 12384,'-23'56'4902,"20"-33"-258,3 7 258,-9-7-2967,11 22-645,-2-8-258,0 11-516,0-4-129,1 4-387,5 0-258,-6-3-516,9 5-258,-9-22-2322,3 2-1548,6-14 129,-9-16-387,34 9-387</inkml:trace>
          <inkml:trace contextRef="#ctx0" brushRef="#br0" timeOffset="6092.3485">10741 104 15093,'25'-18'4902,"-25"18"129,21 16-387,-3 13-3354,-16-4-258,12 14-257,-9-4-775,6 12 0,-6-1 0,1 5 0,-5-1 0,1 4 0,-2-3 0,0 1 0,0-6 0,-2-5 0,2-6 0,0-1 0,6-11 0,12-7 0,10-7 0,17-9 0,4 0 0,14 0 0,2-5 0,8-6 0,2 4 0,-4-4 0,-1 11 0,-30-1-3355,12-1-1805,-13-5-129,0-2-645</inkml:trace>
        </inkml:traceGroup>
        <inkml:traceGroup>
          <inkml:annotationXML>
            <emma:emma xmlns:emma="http://www.w3.org/2003/04/emma" version="1.0">
              <emma:interpretation id="{6A44FD7B-2305-4CCF-B596-5B97C9A059AA}" emma:medium="tactile" emma:mode="ink">
                <msink:context xmlns:msink="http://schemas.microsoft.com/ink/2010/main" type="inkWord" rotatedBoundingBox="13894,786 17642,751 17649,1593 13902,1628"/>
              </emma:interpretation>
              <emma:one-of disjunction-type="recognition" id="oneOf3">
                <emma:interpretation id="interp15" emma:lang="en-US" emma:confidence="0">
                  <emma:literal>NAND</emma:literal>
                </emma:interpretation>
                <emma:interpretation id="interp16" emma:lang="en-US" emma:confidence="0">
                  <emma:literal>NAN D</emma:literal>
                </emma:interpretation>
                <emma:interpretation id="interp17" emma:lang="en-US" emma:confidence="0">
                  <emma:literal>man D</emma:literal>
                </emma:interpretation>
                <emma:interpretation id="interp18" emma:lang="en-US" emma:confidence="0">
                  <emma:literal>MAND</emma:literal>
                </emma:interpretation>
                <emma:interpretation id="interp19" emma:lang="en-US" emma:confidence="0">
                  <emma:literal>MAN D</emma:literal>
                </emma:interpretation>
              </emma:one-of>
            </emma:emma>
          </inkml:annotationXML>
          <inkml:trace contextRef="#ctx0" brushRef="#br0" timeOffset="7292.4171">12201 213 13803,'7'-25'4644,"-5"5"129,-2 20-129,0 0-2838,0 0-774,4 9-258,-4 11-258,5 10-129,0 7-129,4 11-258,-2 5 130,2 10-130,-2-1 0,1-5-259,-1-2 1,-7-10-258,3-5 0,-3-15 0,4 2-645,-4-27-645,0 0-1161,0-11-1290,0-19-258,0-9 129,0-11 0,-2-10 258,2-4 1419</inkml:trace>
          <inkml:trace contextRef="#ctx0" brushRef="#br0" timeOffset="7556.4322">12276 485 258,'-3'-207'3354,"3"152"1032,0 4 0,0 4 0,0 19-645,-9-6-387,9 34-516,-4-27-903,4 27-516,0 0-387,9 4-387,-9-4 0,28 39-257,-6-9-388,8 9 0,4 4 0,8 11 0,3 1 0,3 7 0,2-3 0,-4-1 0,-1-3 0,-5-6 0,-2-5 0,-8-10 0,-2-2 0,-12-20-904,6 4-257,-22-16-1419,21-18-2193,-12-5-129,4-7 0,-5-7-129</inkml:trace>
          <inkml:trace contextRef="#ctx0" brushRef="#br0" timeOffset="7816.4471">12820 52 16125,'-12'-24'4902,"12"24"0,0 0-387,0 0-3225,0 8-516,3 17-515,3 6-259,4 11 0,1 10 0,5 12 0,0 3 0,0 8 0,0-2 0,0-5 0,0 1 0,-9-16-130,11 13-1805,-13-28-2838,8-6-258,-13-32 0,18 23-387</inkml:trace>
          <inkml:trace contextRef="#ctx0" brushRef="#br0" timeOffset="8360.4782">13498 154 16125,'0'0'4773,"0"0"-129,-3 41-387,-15-13-3612,7 17-129,-12-3 129,5 15-258,-5 0-129,2 5-258,-2-1-129,1-8 0,6-5 0,-2-10-129,6-6 129,0-16-129,12-16 0,0 0 0,-15-25 258,15-9-129,2-9 129,9-10 129,3-9-129,7-4 129,8-5 0,3 7 129,-2 1 0,2 10 129,-7 7 0,0 12 0,-7 6-257,-2 15-130,-16 13 0,0 0 0,0 0 0,0 0 0,16 0 0,-9 9 0,2 14 0,5 9 0,0 9 0,4 11 0,3 5 0,2 5 0,-1 2 0,-1 0 0,-3-4 0,-2-4 0,0-5 0,-5-14 0,3 3 0,-12-21-517,14 15-3095,-16-34-1419,0 0-129,0 0 0,0 0-129</inkml:trace>
          <inkml:trace contextRef="#ctx0" brushRef="#br0" timeOffset="9048.5175">13505 531 12255,'0'0'4386,"18"-2"-516,12 2 258,15 5-3483,-6-5-129,14 0-516,1 0-387,-3-7-1419,4-7-1806,2-2-387,-9-11-129,-3 3 0,-12-3 1161,-6-10 2709,-7-1 645,-1 15 2451,-15-7 1548,-2 8 516,-2 5-387,0 17 129,-6-23-1806,6 23-1419,-7 16-516,7 7-387,-2 3 0,2 8-387,0 5 130,0 6-259,0-3 0,0-1 0,0-5 0,0-8 0,0-6 0,0-22 0,0 0 0,0 0 0,-7-9 0,4-21 0,-1-6 0,1-7 0,-3-6 0,5-3 0,-3 0 0,4 8 0,0 5 0,0 7 0,4 10 0,-4 22 0,26 0 0,-4 15 0,8 17 0,4 9 0,6 3 0,5 11 0,3 2 0,2 0 0,-2-2 0,-4-7 0,-6-9 0,-6-5 0,-7-9 0,-8-7 0,-17-18 0,25 0 0,-19-16 0,-1-11 0,-5-10 0,2-8 0,-1-10 0,-1-9 0,0-3 0,0-1 0,0 7 0,0-3 0,0 27 0,0-6-4000,9 20-1160,-2 5-258,17 18-129</inkml:trace>
          <inkml:trace contextRef="#ctx0" brushRef="#br0" timeOffset="9643.5516">15156 145 15996,'21'0'5031,"-21"0"-129,13 19 0,-13-19-3741,5 47-386,-3-15-775,7 12 0,-4 2 0,4 8 0,0-3 0,-2 5 0,2-5 0,-2-10 0,0-4 0,-3-15 0,3-6-259,-7-16-386,2-14 0,-2-26 0,0-1-258,-15-19 129,10 0-129,-18-19 0,9 12-129,-15-12 258,6 15-129,-7 6 645,5 10 258,4 10 258,-1 6 387,22 32 0,-9-28 387,20 28 258,7 0-129,26 14-387,1-5-129,21 16 129,-2-6-258,12 12 0,2-1-128,6 7-388,-4 2 0,-5 4 0,-8 2 0,-6 3 0,-11 1 0,-11 1 0,-13-2 0,-15 2 0,-11-4 0,-14-1 0,-24-4 0,-15-2 0,-15-5 0,-13-4 0,-8-9 0,-9-8 0,2-3 0,-6-10-130,17 0-1031,-9-18-2193,23 6-1548,5-9 0,20 5-387,6 0 258</inkml:trace>
        </inkml:traceGroup>
        <inkml:traceGroup>
          <inkml:annotationXML>
            <emma:emma xmlns:emma="http://www.w3.org/2003/04/emma" version="1.0">
              <emma:interpretation id="{29600A6B-DDE2-4314-B900-9E2F00D78431}" emma:medium="tactile" emma:mode="ink">
                <msink:context xmlns:msink="http://schemas.microsoft.com/ink/2010/main" type="inkWord" rotatedBoundingBox="18575,548 23135,506 23145,1666 18585,1707"/>
              </emma:interpretation>
              <emma:one-of disjunction-type="recognition" id="oneOf4">
                <emma:interpretation id="interp20" emma:lang="en-US" emma:confidence="0">
                  <emma:literal>Grate</emma:literal>
                </emma:interpretation>
                <emma:interpretation id="interp21" emma:lang="en-US" emma:confidence="0">
                  <emma:literal>Grate _</emma:literal>
                </emma:interpretation>
                <emma:interpretation id="interp22" emma:lang="en-US" emma:confidence="0">
                  <emma:literal>Gate _</emma:literal>
                </emma:interpretation>
                <emma:interpretation id="interp23" emma:lang="en-US" emma:confidence="0">
                  <emma:literal>Grate.</emma:literal>
                </emma:interpretation>
                <emma:interpretation id="interp24" emma:lang="en-US" emma:confidence="0">
                  <emma:literal>Crate _</emma:literal>
                </emma:interpretation>
              </emma:one-of>
            </emma:emma>
          </inkml:annotationXML>
          <inkml:trace contextRef="#ctx0" brushRef="#br0" timeOffset="11024.6306">17202 84 15222,'1'-71'4773,"-6"43"-129,-11-2-516,16 30-3225,-37-8-258,12 19-387,-4 18-129,-5 15-129,2 13-129,-1 9 0,2 5 129,3 5-129,5-1 0,7-4 0,9-3 129,7-9-258,1-4 258,14-9-129,6-9 129,9-6 129,2-12 129,9-5 129,-2-14 0,6 0 0,-8-16 129,4-5-129,-9-13 129,0-1-386,-12-8-130,-6 0 0,-7 1 0,-7-1 0,0 6 0,-11 1 0,-1 13 0,-11-4-517,5 16-257,-9-5-258,9 16-258,-10-7-258,28 7-258,-34 2 129,34-2 129,0 0 516,-5 23 258,5-23 516,0 0 387,21 18 645,-21-18 387,38 7 387,-22-7 0,17 2-258,-9-4-129,15 2-129,-11-2-258,13 2 0,-11-5-258,4 5 0,-9 0-129,2 0-129,-8 0 0,1 9-258,-20-9 130,28 28-130,-14-6 0,-1 6 0,-2 4 0,-3 4-259,1 7-128,-5-3-129,3 12-129,-7-11-129,9 11-387,-9-24-129,18 18-516,-18-46-516,41 41-258,-15-41-903,19-3-1032,8-10 387,4-14-258,7 3 258</inkml:trace>
          <inkml:trace contextRef="#ctx0" brushRef="#br0" timeOffset="11415.6529">18032 748 903,'78'-80'3483,"-62"39"1419,-12 4-129,-11-3 0,-11 10-129,-17-12-1161,13 24-1419,-19-9-774,15 18-387,-10 0-387,9 9-129,1 6-129,6 10-387,2 5 129,4 4-129,3 3 0,3 1-129,6 1 0,2-3 129,2 3-258,5-9 0,9 4 0,-6-7 0,12 0 0,-5-8 129,3-4 258,3-6 129,-2-7 129,8-8 258,-6-11-129,7-3 129,-5-8 0,5 5-129,-1-2-129,-2 11-129,-1 3-129,-1 13 0,0 7-129,-4 11 0,1 16-129,-6-2-129,2 8-129,-10-6-258,8 12-387,-16-23-2322,9 0-1419,-9-16 129,16 0-129,-3-9-516</inkml:trace>
          <inkml:trace contextRef="#ctx0" brushRef="#br0" timeOffset="11692.6688">18635-157 13545,'13'-95'4773,"-8"72"0,-5 23-129,0 0-2838,0 27-903,5 14-258,-5 5 0,6 16-129,-3 6 1,8 15-517,-2 6 0,5 4 0,-2-1 0,3-1 0,1-6 0,-4-8 0,4-6-388,-10-19-644,8 5-516,-14-32-3225,0-9-387,0-16 129,-13-9-258</inkml:trace>
          <inkml:trace contextRef="#ctx0" brushRef="#br0" timeOffset="11845.6775">18678 545 12384,'-20'-46'4644,"20"46"-258,-7-21 0,7 21-2967,0 0-645,16-6-258,7 6-516,8 13-645,-7-6-3354,17 3-387,6-1-258,4-2-387</inkml:trace>
          <inkml:trace contextRef="#ctx0" brushRef="#br0" timeOffset="12203.698">19279 494 10965,'57'-20'4386,"-25"9"0,-2-3-258,-10-11-2709,14 11-516,-17-13-516,-2 6-129,-14-6-129,-2 4 0,-19-2-129,-7 6 0,-3 3 0,-7 7-129,1 9 0,-3 2 258,5 15-129,4 12 0,7 5 258,11 10-129,3 4 258,9 9-129,9-2 129,15 6-258,7-6 258,10 2-129,3-6-258,8-6 0,5-8-129,-4-21-516,15 9-2322,-10-25-1548,3-5-258,-4-18-129,0-9-645</inkml:trace>
          <inkml:trace contextRef="#ctx0" brushRef="#br0" timeOffset="12504.7152">20201 492 12900,'17'-6'5160,"-17"6"-129,31 0-258,-31 0-2838,42-7-1032,-6 2-129,23 5-258,12-5-258,14 3 0,13-3-129,10-1-129,4 1 130,2 1-130,-9 1 0,-10-1 0,-17 2 0,-12 1 0,-15-1 0,-15 0 0,-13 2 0,-23 0 0,18 0-646,-18 0-3998,-13 0-516,-6 0 129,-3 0-645</inkml:trace>
        </inkml:traceGroup>
      </inkml:traceGroup>
    </inkml:traceGroup>
    <inkml:traceGroup>
      <inkml:annotationXML>
        <emma:emma xmlns:emma="http://www.w3.org/2003/04/emma" version="1.0">
          <emma:interpretation id="{BECD2A3C-AF64-4069-BAFC-0DFBA51EA78D}" emma:medium="tactile" emma:mode="ink">
            <msink:context xmlns:msink="http://schemas.microsoft.com/ink/2010/main" type="paragraph" rotatedBoundingBox="1569,2324 19753,2165 19765,3551 1581,3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24ED89-DB4A-4402-A470-C53A5A8FE15F}" emma:medium="tactile" emma:mode="ink">
              <msink:context xmlns:msink="http://schemas.microsoft.com/ink/2010/main" type="line" rotatedBoundingBox="1569,2324 19753,2165 19765,3551 1581,3710"/>
            </emma:interpretation>
          </emma:emma>
        </inkml:annotationXML>
        <inkml:traceGroup>
          <inkml:annotationXML>
            <emma:emma xmlns:emma="http://www.w3.org/2003/04/emma" version="1.0">
              <emma:interpretation id="{C6F2A6CC-4D32-47A6-A744-9D2024F43C53}" emma:medium="tactile" emma:mode="ink">
                <msink:context xmlns:msink="http://schemas.microsoft.com/ink/2010/main" type="inkWord" rotatedBoundingBox="1571,2497 4108,2475 4119,3687 1581,3710"/>
              </emma:interpretation>
              <emma:one-of disjunction-type="recognition" id="oneOf5">
                <emma:interpretation id="interp25" emma:lang="en-US" emma:confidence="1">
                  <emma:literal>With</emma:literal>
                </emma:interpretation>
                <emma:interpretation id="interp26" emma:lang="en-US" emma:confidence="0">
                  <emma:literal>Wirth</emma:literal>
                </emma:interpretation>
                <emma:interpretation id="interp27" emma:lang="en-US" emma:confidence="0">
                  <emma:literal>with</emma:literal>
                </emma:interpretation>
                <emma:interpretation id="interp28" emma:lang="en-US" emma:confidence="0">
                  <emma:literal>Width</emma:literal>
                </emma:interpretation>
                <emma:interpretation id="interp29" emma:lang="en-US" emma:confidence="0">
                  <emma:literal>Witch</emma:literal>
                </emma:interpretation>
              </emma:one-of>
            </emma:emma>
          </inkml:annotationXML>
          <inkml:trace contextRef="#ctx0" brushRef="#br1" timeOffset="1.35896E6">858 2390 15867,'0'-25'4773,"0"25"129,0 0-387,0 25-3870,0-2-258,0 11-129,0 1 0,4 6-258,-1 4-258,-3-6-387,11 11-1419,-4-15-2451,-7-6-129,0-8-258,0-21-258</inkml:trace>
          <inkml:trace contextRef="#ctx0" brushRef="#br1" timeOffset="1.35912E6">885 2278 12771,'9'-109'4515,"-9"63"-516,9 16-258,-6 8-3870,-3 22-2064,32-1-1677,-32 1-387,25 5-129,-25-5-516</inkml:trace>
          <inkml:trace contextRef="#ctx0" brushRef="#br1" timeOffset="1.3587E6">-26 1975 5676,'-12'-33'5160,"6"17"-387,-4 0-129,-1-8-774,11 24-1290,-20-25-774,20 25-774,0 0-258,-10-16-387,10 16-129,-6 15-129,5 17 0,-1 14 0,2 14-129,0 13 0,-2 13 0,0 8 129,0 4-129,1-6 129,-3-4 129,4-12-258,0-12 258,0-7-258,0-13 258,0-10-258,2-9 258,3-9-258,-5-16 0,0 0 0,0 0 0,23-9 0,-10-17 0,5-12 0,3-8-129,2-7 129,0-6-129,2-2 129,-4 5-258,-3 6 258,-5 7 0,-4 9 0,-4 9 0,-2 9-129,-3 16 129,0 0 0,0 0-129,24 6 129,-8 17-129,5 5 129,2 6 0,4 7 129,1 5-129,1 0 129,-3 4 129,1 0-129,-4-5 0,-2-5 0,-3-6 1,0-7-130,-9-8 0,-9-19 0,20 9 0,-20-9 0,10-37 0,-4 0 0,-3-15 0,2-12 0,1-14 0,-3-9 0,-1-4 0,-2 0 0,0 9 0,0 8 0,0 17 0,-5 3 0,5 37-1807,0 17-3095,0 0-258,0 19-129,3 18-387</inkml:trace>
          <inkml:trace contextRef="#ctx0" brushRef="#br1" timeOffset="1.35965E6">1331 2488 10449,'9'-16'4386,"-9"16"0,34 0-387,-2 3-2967,-5 1-258,15 10 0,-3-5-387,9 3-258,6-5-258,-3-7-1161,15-3-2709,-4-4-129,-1-13-387,1-5-258</inkml:trace>
          <inkml:trace contextRef="#ctx0" brushRef="#br1" timeOffset="1.35944E6">1538 1676 14964,'0'0'4902,"0"0"0,-9 36-387,0 5-3741,9 25-129,-2 5-129,2 20 0,0 1-129,2 6-258,3 0 0,4-7 129,0-6-387,2-9 258,1-12-129,-1-16-129,1-1-129,-8-17-516,6 6-387,-13-20-2967,3-16-645,0 0-129,-25 5-387,25-5-387</inkml:trace>
          <inkml:trace contextRef="#ctx0" brushRef="#br1" timeOffset="1.36009E6">2139 1781 15738,'-29'-53'4773,"29"53"258,-23-9-387,7 9-3741,16 29-258,-9 8-129,9 18-129,-5 11-257,1 14-130,3 9 0,1 5 0,0 0 0,0-3 0,0-7 0,0-17 0,0-10 0,1-14 0,1-13 0,2-10 0,-4-20 0,0 0 0,16 0 0,-11-9 0,6-12 0,-1-10-130,6-2 1,0-7 0,2 5 0,0-1 129,2 8 0,-4 5 0,1 12 0,1 11 129,0 4 0,0 17 0,1 6-129,4 8 130,-1 8-130,-1 1 0,2 10-388,-14-8-2837,7 9-1677,-7 0 129,-5 0-387,-3-1-387</inkml:trace>
        </inkml:traceGroup>
        <inkml:traceGroup>
          <inkml:annotationXML>
            <emma:emma xmlns:emma="http://www.w3.org/2003/04/emma" version="1.0">
              <emma:interpretation id="{20A158CB-EC4D-4EE8-9AF9-739B943FB883}" emma:medium="tactile" emma:mode="ink">
                <msink:context xmlns:msink="http://schemas.microsoft.com/ink/2010/main" type="inkWord" rotatedBoundingBox="4795,2230 11552,2332 11532,3646 4775,3544"/>
              </emma:interpretation>
              <emma:one-of disjunction-type="recognition" id="oneOf6">
                <emma:interpretation id="interp30" emma:lang="en-US" emma:confidence="1">
                  <emma:literal>totem-pole</emma:literal>
                </emma:interpretation>
                <emma:interpretation id="interp31" emma:lang="en-US" emma:confidence="0">
                  <emma:literal>totem. pole</emma:literal>
                </emma:interpretation>
                <emma:interpretation id="interp32" emma:lang="en-US" emma:confidence="0">
                  <emma:literal>totem pole</emma:literal>
                </emma:interpretation>
                <emma:interpretation id="interp33" emma:lang="en-US" emma:confidence="0">
                  <emma:literal>totems pole</emma:literal>
                </emma:interpretation>
                <emma:interpretation id="interp34" emma:lang="en-US" emma:confidence="0">
                  <emma:literal>totem- pole</emma:literal>
                </emma:interpretation>
              </emma:one-of>
            </emma:emma>
          </inkml:annotationXML>
          <inkml:trace contextRef="#ctx0" brushRef="#br1" timeOffset="1.36239E6">3117 2308 6708,'-30'-37'4386,"30"37"-258,0-22 258,0 22-1548,32-3-1161,-13-1-645,24 8-129,-4 1-129,22 9-258,-1-1 0,13 5-258,4-4 0,6 0 0,-1-5-129,3 0 129,-4-9-129,-5 0 0,-10-6 129,-6-4 0,-15-6 0,-11 2 0,-15-6 0,-10 2-129,-9-1 129,0 19-129,-32-27-129,5 20 0,2 5-129,-3 2 0,1 14 0,4 6 0,5 10 0,4 2 0,7 7 0,3 0 129,4 0-129,6-3 129,6-2-129,6-6 258,0-3-129,1-5 129,-1-6 0,2-5 258,-20-9-129,34 2 258,-34-2-129,33-16 0,-18-7 0,1-2-257,-4-9-130,-1-2 0,-4-5 0,-7-1 0,0 1 0,-18-4-130,4 15-902,-20-14-1161,14 20-2580,-8 3-258,3 10-258,2 1 0</inkml:trace>
          <inkml:trace contextRef="#ctx0" brushRef="#br1" timeOffset="1.36185E6">3421 1646 13416,'-3'-25'4773,"3"25"-258,0 0-387,-18-21-2709,18 21-645,0 0-129,0 21-129,0 1-258,0 15 129,0 9-258,4 20 129,-3 7-129,5 14 129,-5 2-258,3 2 129,-2-6-129,0-5 0,-2-9-129,0-15 0,1-10 0,1-14-129,2-5-129,-4-11-129,5 1-387,-5-17-774,0 0-2838,0 0-387,0 0 129,-16 0-387</inkml:trace>
          <inkml:trace contextRef="#ctx0" brushRef="#br1" timeOffset="1.3631E6">4526 1527 13545,'7'-39'4773,"-7"39"-387,0 0 516,-11-11-3612,11 33-645,0 10 129,9 21-258,-3 7 0,4 26 0,1 8-129,3 15-129,-1 1 1,3 0-259,-2-5 0,0-12 0,-1-12 0,-3-20 0,-1-11-130,-4-20 1,1-10-129,-6-20 0,0 0-129,0 0-129,-16-11 129,0-14 0,2 0 129,-8-7-129,3 2 0,-1-4 129,4 4 129,2 3-129,5 6 258,2 3 0,7 18 0,-6-20 129,6 20-129,0 0 129,18 0 0,4 0 0,4 6 129,12 4 0,6-6-129,9 3 129,4-5-129,7-2 129,-1-4 0,-3-5-129,-8-7 258,-6-1-129,-10-5 0,-12-3 0,-11-1 0,-10-1-129,-3-1 0,-14 3 0,-5 3-258,-4 6 129,-1 9-129,-2 7 0,-1 14-129,2 15 129,6 10 0,3 7 0,8 8 0,5 1 0,3 2 129,9-6 0,14-3-129,7-5 129,8-6 0,2-10-258,12 0-129,-9-18-1161,17-1-2838,-12-4-516,0-4 129,-3-9-516</inkml:trace>
          <inkml:trace contextRef="#ctx0" brushRef="#br1" timeOffset="1.3637E6">5559 2326 13416,'-10'-18'4773,"10"18"-129,0 0 258,-22 14-3612,28 11-516,-3-2 0,11 11-129,-5-4-129,6 8 0,-5-5-258,3-1-258,-3-3 129,-1-6-129,-2-3 0,-7-20 0,11 19-129,-11-19 0,0 0 0,16-23 129,-9-4-129,0-3 129,2-7 0,2-2 0,0 1 0,-1 3 0,-1 6 0,2 8-129,-11 21 129,23-16-129,-23 16 129,30 12 0,-14 8-129,2 3 129,2 5 0,-3 3 0,-1-1-129,-1-2 129,-3-3-129,-3-3 0,-2-6 0,-7-16 129,0 0 0,18 10 129,-18-10 0,16-26 0,-7-5 129,5-4-129,0-6 129,6-4 0,-2 3-129,-1 4 1,-2 6-130,2 11 0,-17 21 0,31-11 0,-15 18 0,0 17 0,0 6 0,3 4 0,3 3 0,-3 4 0,1 2 0,-4-8-130,3 6-644,-15-16-774,17 5-3225,-17-7-387,1-3 387,-5-20-903</inkml:trace>
          <inkml:trace contextRef="#ctx0" brushRef="#br1" timeOffset="1.36388E6">6515 2448 14706,'28'-5'4644,"-10"3"-129,7-1-387,5 3-3999,11 2-1290,12-2-3096,4 0 0,11-2-516,3-11-129</inkml:trace>
          <inkml:trace contextRef="#ctx0" brushRef="#br1" timeOffset="1.36466E6">7605 2335 13287,'-39'-38'4644,"39"38"-258,-27-12 258,27 12-3096,-11 14-774,8 11-387,3 12-129,0 6 0,5 7 129,2 1 0,6 3-129,-1-3 0,3-1-129,-3-7-129,-1-9-129,-1-4 0,-4-11-129,1 1-516,-7-20-258,0 0-258,-18-25-129,13 2-129,-17-23 258,15 3 0,-12-19 516,8 0 387,6-2 645,1-1 258,4 14 516,4-2 0,15 15 129,-1 1-258,18 17-129,-1 2-129,15 15-258,2 3 129,10 0-258,2 9 129,3 9-129,-6-1-129,-8 1 129,-8 2-129,-10-1 129,-13-4 0,-13 4 0,-9-19-129,-18 27 129,-20-17 0,-8 1-129,-18-4 0,-11 2-129,-8-2 0,-6-5 0,-2-2-129,4 0 0,9 0-129,3 0 0,18-2-258,7-8-774,27 10-1290,0 0-2193,23 0 258,0 0-516,0 0 129</inkml:trace>
          <inkml:trace contextRef="#ctx0" brushRef="#br1" timeOffset="1.36504E6">8413 2360 13416,'21'-13'4773,"-18"-8"-387,-3 21 258,-17-11-3096,17 11-903,-29 18-258,15 3-129,-2 4-129,5 5-129,1-1 129,4 3-129,3-2 129,3-5-129,0-2 129,9-5 0,-9-18 129,26 23 0,-10-21 0,7-2 129,-3-4 129,5-8-128,-4-8-388,1-3 0,-5-5 0,-2-4 0,-6-2 0,-8-4 0,-1 8 0,-7-9-775,4 23-1547,-19-9-2580,-1 9-129,-4 4-258,-1 5 0</inkml:trace>
          <inkml:trace contextRef="#ctx0" brushRef="#br1" timeOffset="1.36537E6">8598 1684 13674,'55'-84'5031,"-34"50"-387,-1 9 0,-10 0-2967,8 18-903,-18 7 0,25 0-258,-16 11 129,10 21-257,-3 9-388,9 18 0,-2 12 0,6 16 0,-2 7 0,-1 6 0,1 1 0,-6-5 0,1-3 0,-6-15 0,7-7-517,-9-21-773,22 3-1677,-10-24-1935,5-10 0,1-10-258,5-9 129</inkml:trace>
          <inkml:trace contextRef="#ctx0" brushRef="#br1" timeOffset="1.36573E6">9398 2509 10320,'36'-28'4902,"-17"15"0,-3 1-129,5 8-645,-6-12-2709,19 9-387,-10-9-258,12 3-257,-8-4-517,3-1 0,-3-3 0,-3 1 0,-7-3 0,-7-2 0,-8-2 0,-3 2 0,-9 2 0,-10 2 0,-6 7 0,-6 7 0,1 7 0,-5 8 0,1 16 0,2 8-130,2 5 130,3 6 0,6 1 0,3 2 130,7 1-130,9-3 0,2-7 0,15-1 0,9-6 0,10-3 0,11 0 0,1-13-1033,23 2-3611,-12-5-258,7-4 129,2-6-645</inkml:trace>
        </inkml:traceGroup>
        <inkml:traceGroup>
          <inkml:annotationXML>
            <emma:emma xmlns:emma="http://www.w3.org/2003/04/emma" version="1.0">
              <emma:interpretation id="{3EBE422F-26EF-453A-8B61-86BCFE8F441D}" emma:medium="tactile" emma:mode="ink">
                <msink:context xmlns:msink="http://schemas.microsoft.com/ink/2010/main" type="inkWord" rotatedBoundingBox="12544,2318 17218,2277 17227,3402 12554,3443"/>
              </emma:interpretation>
              <emma:one-of disjunction-type="recognition" id="oneOf7">
                <emma:interpretation id="interp35" emma:lang="en-US" emma:confidence="0">
                  <emma:literal>structure</emma:literal>
                </emma:interpretation>
                <emma:interpretation id="interp36" emma:lang="en-US" emma:confidence="0">
                  <emma:literal>Structure</emma:literal>
                </emma:interpretation>
                <emma:interpretation id="interp37" emma:lang="en-US" emma:confidence="0">
                  <emma:literal>stricture</emma:literal>
                </emma:interpretation>
                <emma:interpretation id="interp38" emma:lang="en-US" emma:confidence="0">
                  <emma:literal>streetwise</emma:literal>
                </emma:interpretation>
                <emma:interpretation id="interp39" emma:lang="en-US" emma:confidence="0">
                  <emma:literal>Stricture</emma:literal>
                </emma:interpretation>
              </emma:one-of>
            </emma:emma>
          </inkml:annotationXML>
          <inkml:trace contextRef="#ctx0" brushRef="#br1" timeOffset="1.36635E6">11316 2064 12255,'37'-53'4644,"-37"53"-516,9-27 129,-9 27-2064,-22 0-2064,-6 9 0,-6 7-129,0 4-129,-3-3 129,7 5-129,3-4 0,9 3 129,13-1 0,5 1 0,21 0 0,10 1 129,9 6 0,1-3 0,13 7 129,-3-5 0,4 5 0,-7-7 0,-1 3 129,-12-5-129,-3 4 129,-12-8 0,-6 5-129,-14-7 129,0 3 0,-19-6-129,-8 0 0,-14-3-129,-11-4 0,-12-3-129,-10-4 0,-5 0 0,-1-6-129,4-6-129,3-6 0,12 0-258,6-10-387,25 8-258,2-17-645,28 16-1032,7-15-1677,18 0-129,12-1-129,9-6-129</inkml:trace>
          <inkml:trace contextRef="#ctx0" brushRef="#br1" timeOffset="1.36683E6">11888 2199 13287,'4'-23'4644,"12"16"-129,5 0 0,9 0-2967,11 7-1032,2 0-258,10 0-516,10 5-903,-12 6-3096,4-4-129,-1 4-258,-8-1-387</inkml:trace>
          <inkml:trace contextRef="#ctx0" brushRef="#br1" timeOffset="1.36662E6">11986 1566 14706,'21'-18'4644,"-21"18"0,0 0 0,16 8-3741,-16-8-129,13 44 0,-8-10 0,15 19-129,-6 6-386,7 21-259,-1 7 0,1 7 0,-3 2 0,-4 2 0,1-3 0,-10-12 0,2-5-130,-7-24-1031,0-6-3096,-12-18-903,-3-10 387,-8-15-387</inkml:trace>
          <inkml:trace contextRef="#ctx0" brushRef="#br1" timeOffset="1.36744E6">12758 2521 15222,'25'20'5031,"-25"-20"0,21 5-387,-5 1-3225,-16-6-387,0 0-644,22-15-388,-8-1 0,-2-5 0,4-6 0,2-5 0,-2-7 0,-2-2 0,-8-5 0,-1 5 0,-7-9-259,-5 17-773,-21-10-258,6 22 0,-17-10 0,13 24 0,-14-7 129,16 14 0,-8 0 516,16 3 0,16-3 387,-20 18 258,20-18 258,2 18 258,-2-18 0,25 13 129,-6-5 258,-19-8-129,39 0 129,-23-3-129,7 1 0,-23 2 0,38-16-129,-22 2 0,9 7-129,-2-6-129,7 6 129,-1-4-129,4 6-129,3 0-128,0 5-130,-1 0 0,-1 7 0,-4 11 0,-1 7 0,-8 5 0,-3 7 0,-4 6 0,-9 5 0,2 7-259,-7-7-257,4 7-258,-4-16-387,5 11-516,-5-25-1161,9 2-1806,7-11-129,9-9 258,2-5-774</inkml:trace>
          <inkml:trace contextRef="#ctx0" brushRef="#br1" timeOffset="1.36803E6">13571 2434 10836,'34'-58'5031,"-20"34"-129,-9 7-258,-5 17-645,0-22-2580,0 22-645,0 0-258,6 13-387,-6-13 0,7 30-129,-2-10 0,-1 1 0,3 4 0,-2-2-129,4 2-129,-5-6 0,5-1 0,-9-18 129,16 23-129,-16-23 129,21 4 0,-21-4 0,28-18 258,-8-3-129,-1-4 258,3-4-258,-1 3 129,1-1 0,-3 4-129,1 5 129,-1 6-129,3 10 0,2 2 0,3 5 129,5 6-129,6 0 0,2-3 129,5 0 0,-2-7 0,1-1 0,-3-16 129,-4-3-129,-6-10 130,-7 1-259,-8-6 0,-5 6 0,-9-3 0,-2 6 0,-9 9 0,-9 9 0,-3 7 0,-2 7 0,1 17-130,1 6-128,5 9 129,4 7 0,8 4 0,2-2 0,6 0-129,12-3 258,9-8-129,7-5 0,9-5 0,7-11-129,10-4-387,-6-14-2064,14-8-1677,1-14-387,1-9 0,0-15-387</inkml:trace>
          <inkml:trace contextRef="#ctx0" brushRef="#br1" timeOffset="1.36848E6">15062 2164 15738,'-6'-23'4644,"19"7"-129,6 12-258,12 4-3741,2 0-516,14 0-903,24 7-3225,2-1-387,16-3-258,7 1-129</inkml:trace>
          <inkml:trace contextRef="#ctx0" brushRef="#br1" timeOffset="1.36829E6">15343 1488 16383,'12'-16'4773,"-12"16"0,5 16-129,-5 7-3870,8 13-258,-3 6 129,6 13-386,-4 8-259,5 13 0,-5 8 0,2 5 0,-3 1 0,-1-2 0,-2-5 0,-3-13 0,0-10 0,0-19 0,0-2-1033,-21-23-3740,21-16-258,-39 2 0,16-4-129</inkml:trace>
          <inkml:trace contextRef="#ctx0" brushRef="#br1" timeOffset="1.36985E6">15963 2109 12513,'4'-22'4515,"7"5"-129,-11 17 0,9 17-2709,-9-1-1032,8 16-129,-2-3-129,4 10-129,-2 2 129,4 2-258,-1-2-129,-1-1 0,3-4 0,-4-6-129,1-3 129,-1-7 0,-9-20 0,20 17 129,-20-17 0,23-14 0,-12-13 129,5-5-129,-6-5 129,6-7-129,-1-3 129,-1 3-129,-3 5-129,-3 7 0,1 10 0,-9 22 0,25-5-129,-9 14 129,4 19-129,3 8 0,4 3 129,3 2 129,2-4 0,0-3 129,-4-9 0,1-4 129,-6-14 129,2-5-257,-4-4-259,2-12 0,-7-9 0,2-4 0,-4-8 0,-3-6 0,-2-5 0,-4-1 0,-5-1 0,-2 2 0,-6 7 0,-7 2 0,1 8 0,-5 3-130,19 26-257,-33-29-258,33 29 129,-24-2 129,24 2 0,0 0 0,-6 20 129,6-20 129,18 21 129,3-10 0,4-8 129,6 3 129,-3-6 129,6 0-129,-6 0 129,4-2-129,-9-2 129,8 4-129,-5 0 129,5 9-129,-3 0 1,6 7-259,-2 0 0,2 6 0,-2-1 0,-4 4 0,-3 3 0,-5 3 0,-3 1 0,-6 0 0,3 5 0,-7-5-388,11 7-515,-9-16-516,23 15-1161,-11-19-2322,15-1 129,1-13-258,13 2 1806,-16-14 1548,12-3 1161,-8-3 1161,-14-14 1548,5 6 2580,-11-2-129,-2 5 0,-13-8-1548,17 20-1290,-20-12-645,18 10-387,-18 8-258,33-27 0,-11 14-129,1 1-128,-2-4-259,2 0 0,-3-4 0,-6 1 0,-7-3 0,-7 1 0,-12 2 0,-10 2-130,-4 9 1,-8 4-129,-2 4 0,-3 14 0,4 11 129,6 7 0,8 7-129,8 2 258,10 4-129,3-3 129,14-1 0,16-2 129,9-5-129,11-2 129,11-3-258,-1-8-258,13 2-645,-18-10-3483,11-6-129,-7-5-258,-2-2-387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6:00.7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0-2 10191,'0'0'3225,"20"0"-645,-20 0-2193,0 0-3096,0 0-516,18-2-387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6:03.7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0-6 9804,'22'0'4644,"-1"0"-387,-21 0-387,0 0-903,0 0-2967,18 0-3612,-18 0-387,0 0-258,18 5-258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6:00.1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49D62E8-80CA-472E-923B-10079AFF4E9D}" emma:medium="tactile" emma:mode="ink">
          <msink:context xmlns:msink="http://schemas.microsoft.com/ink/2010/main" type="writingRegion" rotatedBoundingBox="14986,9451 24897,9451 24897,12874 14986,12874"/>
        </emma:interpretation>
      </emma:emma>
    </inkml:annotationXML>
    <inkml:traceGroup>
      <inkml:annotationXML>
        <emma:emma xmlns:emma="http://www.w3.org/2003/04/emma" version="1.0">
          <emma:interpretation id="{F41473BA-626E-4188-86FA-8C51C48FFB3B}" emma:medium="tactile" emma:mode="ink">
            <msink:context xmlns:msink="http://schemas.microsoft.com/ink/2010/main" type="paragraph" rotatedBoundingBox="14986,9568 16713,9600 16712,9651 14985,9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6F3C1C-6644-4CF9-AD2B-553FFAF3CB14}" emma:medium="tactile" emma:mode="ink">
              <msink:context xmlns:msink="http://schemas.microsoft.com/ink/2010/main" type="inkBullet" rotatedBoundingBox="14986,9568 15424,9576 15423,9611 14985,9603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-2855-841 9546,'0'0'4128,"0"0"0,0 0-129,0 0-1806,-18 0-774,18 0-129,0 0-258,0 0-258,0 0-129,9 0-258,-9 0 0,25-2-129,-9 2 0,5 0-129,4 2-129,2 2-258,6 6-258,0-10-774,15 18-1290,-2-14-1806,2-3 129,5 1-516,1-2 129</inkml:trace>
      </inkml:traceGroup>
      <inkml:traceGroup>
        <inkml:annotationXML>
          <emma:emma xmlns:emma="http://www.w3.org/2003/04/emma" version="1.0">
            <emma:interpretation id="{91B0A192-A57A-4048-838E-D129C808E9A8}" emma:medium="tactile" emma:mode="ink">
              <msink:context xmlns:msink="http://schemas.microsoft.com/ink/2010/main" type="line" rotatedBoundingBox="15754,9589 16713,9606 16712,9651 15754,9634"/>
            </emma:interpretation>
          </emma:emma>
        </inkml:annotationXML>
        <inkml:traceGroup>
          <inkml:annotationXML>
            <emma:emma xmlns:emma="http://www.w3.org/2003/04/emma" version="1.0">
              <emma:interpretation id="{04D49C7E-0237-4F5B-AAEB-D78DCA8D99F3}" emma:medium="tactile" emma:mode="ink">
                <msink:context xmlns:msink="http://schemas.microsoft.com/ink/2010/main" type="inkWord" rotatedBoundingBox="15754,9589 16069,9595 16068,9639 15754,9634"/>
              </emma:interpretation>
              <emma:one-of disjunction-type="recognition" id="oneOf1">
                <emma:interpretation id="interp1" emma:lang="en-US" emma:confidence="1">
                  <emma:literal>_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~</emma:literal>
                </emma:interpretation>
                <emma:interpretation id="interp5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212.0121">-2105-779 10191,'25'0'4386,"-25"0"0,18-14-258,-18 14-1161,27-9-1677,-27 9-387,30-9-387,-14 8-387,5-5-774,15 6-2064,-4 0-1677,4 0 258,1 0-516,0 0 0</inkml:trace>
        </inkml:traceGroup>
        <inkml:traceGroup>
          <inkml:annotationXML>
            <emma:emma xmlns:emma="http://www.w3.org/2003/04/emma" version="1.0">
              <emma:interpretation id="{6ADF8032-4763-406B-91C3-E61B56B193B4}" emma:medium="tactile" emma:mode="ink">
                <msink:context xmlns:msink="http://schemas.microsoft.com/ink/2010/main" type="inkWord" rotatedBoundingBox="16505,9604 16713,9608 16712,9616 16505,9613"/>
              </emma:interpretation>
              <emma:one-of disjunction-type="recognition" id="oneOf2">
                <emma:interpretation id="interp6" emma:lang="en-US" emma:confidence="1">
                  <emma:literal>-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•</emma:literal>
                </emma:interpretation>
                <emma:interpretation id="interp10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392.0224">-1354-800 11610,'30'-2'3999,"-30"2"-129,32-2-516,-14 2-2451,2 0-2064,5 2-2064,-4-2-516,13 0-129,-6-3-387</inkml:trace>
        </inkml:traceGroup>
      </inkml:traceGroup>
    </inkml:traceGroup>
    <inkml:traceGroup>
      <inkml:annotationXML>
        <emma:emma xmlns:emma="http://www.w3.org/2003/04/emma" version="1.0">
          <emma:interpretation id="{9BF86E2E-34C7-41FF-80A7-C89D7BFA33A9}" emma:medium="tactile" emma:mode="ink">
            <msink:context xmlns:msink="http://schemas.microsoft.com/ink/2010/main" type="paragraph" rotatedBoundingBox="15000,9565 15027,9565 15027,10433 15000,10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2F1019-EDDD-46A6-B02C-7B8AC2BA49B2}" emma:medium="tactile" emma:mode="ink">
              <msink:context xmlns:msink="http://schemas.microsoft.com/ink/2010/main" type="line" rotatedBoundingBox="15000,9565 15027,9565 15027,10433 15000,10433"/>
            </emma:interpretation>
          </emma:emma>
        </inkml:annotationXML>
        <inkml:traceGroup>
          <inkml:annotationXML>
            <emma:emma xmlns:emma="http://www.w3.org/2003/04/emma" version="1.0">
              <emma:interpretation id="{25D8DDAE-2743-47EA-8875-D61F06713251}" emma:medium="tactile" emma:mode="ink">
                <msink:context xmlns:msink="http://schemas.microsoft.com/ink/2010/main" type="inkWord" rotatedBoundingBox="14990,10432 15007,9564 15027,9564 15009,10433"/>
              </emma:interpretation>
              <emma:one-of disjunction-type="recognition" id="oneOf3">
                <emma:interpretation id="interp11" emma:lang="en-US" emma:confidence="0">
                  <emma:literal>|</emma:literal>
                </emma:interpretation>
                <emma:interpretation id="interp12" emma:lang="en-US" emma:confidence="0">
                  <emma:literal>I</emma:literal>
                </emma:interpretation>
                <emma:interpretation id="interp13" emma:lang="en-US" emma:confidence="0">
                  <emma:literal>l</emma:literal>
                </emma:interpretation>
                <emma:interpretation id="interp14" emma:lang="en-US" emma:confidence="0">
                  <emma:literal>1</emma:literal>
                </emma:interpretation>
                <emma:interpretation id="interp1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141.1225">-2837-818 15222,'5'-30'4644,"-5"30"-258,0 0 129,0 0-3354,-13 14-387,13 18-258,-7 2 0,6 12-258,-1 2-129,2 9 0,0 4-129,0-1 0,0 2-387,0 1-258,0 6-387,-2-10-1419,2 7-2064,-2-1 129,2 1-387,0 0 0</inkml:trace>
        </inkml:traceGroup>
      </inkml:traceGroup>
    </inkml:traceGroup>
    <inkml:traceGroup>
      <inkml:annotationXML>
        <emma:emma xmlns:emma="http://www.w3.org/2003/04/emma" version="1.0">
          <emma:interpretation id="{7392E976-5E39-4526-A523-73B209244B46}" emma:medium="tactile" emma:mode="ink">
            <msink:context xmlns:msink="http://schemas.microsoft.com/ink/2010/main" type="paragraph" rotatedBoundingBox="17402,9553 22944,9300 23003,10587 17461,108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DD6ED0D-4C15-4F70-B9A5-31A60986C9C7}" emma:medium="tactile" emma:mode="ink">
              <msink:context xmlns:msink="http://schemas.microsoft.com/ink/2010/main" type="line" rotatedBoundingBox="17402,9553 22944,9300 23003,10587 17461,10840"/>
            </emma:interpretation>
          </emma:emma>
        </inkml:annotationXML>
        <inkml:traceGroup>
          <inkml:annotationXML>
            <emma:emma xmlns:emma="http://www.w3.org/2003/04/emma" version="1.0">
              <emma:interpretation id="{C7D8D363-39EC-441B-8DDD-6893F9A18B9D}" emma:medium="tactile" emma:mode="ink">
                <msink:context xmlns:msink="http://schemas.microsoft.com/ink/2010/main" type="inkWord" rotatedBoundingBox="17402,9553 22944,9300 23003,10587 17461,10840"/>
              </emma:interpretation>
              <emma:one-of disjunction-type="recognition" id="oneOf4">
                <emma:interpretation id="interp16" emma:lang="en-US" emma:confidence="0">
                  <emma:literal>"Totem</emma:literal>
                </emma:interpretation>
                <emma:interpretation id="interp17" emma:lang="en-US" emma:confidence="0">
                  <emma:literal>into them</emma:literal>
                </emma:interpretation>
                <emma:interpretation id="interp18" emma:lang="en-US" emma:confidence="0">
                  <emma:literal>into fem</emma:literal>
                </emma:interpretation>
                <emma:interpretation id="interp19" emma:lang="en-US" emma:confidence="0">
                  <emma:literal>"totem</emma:literal>
                </emma:interpretation>
                <emma:interpretation id="interp20" emma:lang="en-US" emma:confidence="0">
                  <emma:literal>into Hem</emma:literal>
                </emma:interpretation>
              </emma:one-of>
            </emma:emma>
          </inkml:annotationXML>
          <inkml:trace contextRef="#ctx0" brushRef="#br0" timeOffset="4651.266">0 184 7869,'0'0'4257,"14"-16"129,4 14-258,8 2-1161,1-9-903,28 9-387,-1-7-258,26 7-516,3-5-129,20 5-258,1-8-129,8 5-129,-4-2 0,-5-1-129,-8-1 129,-14 0-258,-17-2 129,-14 4 0,-14-1-129,-13-1 0,-23 7-129,5-17 0,-5 17 0,-21-18 0,1 9 0,-3-2-129,4 2 129,-1 2 0,20 7 0,-23-11 129,23 11 0,0 0 0,0 0 129,27 4 0,-10 5 0,8 5 129,-2 2 0,6 4 129,-8 1-128,2 4-259,-8 0 0,-8 3 0,-4 6 0,-6-9-1291,-3 5-3224,-13 4-387,-4 0 129,-2 0-516</inkml:trace>
          <inkml:trace contextRef="#ctx0" brushRef="#br0" timeOffset="6159.3523">1343-683 9933,'-6'-23'4515,"6"4"-129,0 19-387,16-4-1419,-16 4-1032,34-9-387,-9-1-258,21 10-129,8-9-129,20 7-258,8-3 0,11 1-129,5-1-129,3-1 0,-3 3 0,-4-1 0,-10 2-129,-15-1-129,-10 3-129,-17-5-516,1 6-645,-27 5-3096,-16-6-258,0 0-129,0 0-129</inkml:trace>
          <inkml:trace contextRef="#ctx0" brushRef="#br0" timeOffset="6491.3713">2045-724 14577,'0'0'4773,"0"0"-258,-5 22 0,5 10-3354,-2-5-516,2 19 0,-3-2-129,3 13-129,0 0-129,0 5 0,1 1 0,7 1 1,-1-2-259,3-2 0,1-3 0,0-3 0,-2-6 0,1-4 0,-1-8 0,0-10 0,2 1-388,-11-27-515,21 32-1032,-21-32-2580,16 4-387,-16-4 0,34-16-129</inkml:trace>
          <inkml:trace contextRef="#ctx0" brushRef="#br0" timeOffset="6887.3939">2540-217 14061,'-6'-16'4644,"-17"-1"-258,23 17 0,-33 0-3096,25 19-516,-6 1-129,9 6-258,-2 5 0,7 4-129,0-1-129,0 0 0,10 0 0,8-2 0,2-6-258,5-1 258,0-5 0,3-8 129,-3-3 0,5-9 130,-5 0-388,2-10 0,-8-12 0,3-1 0,-10-7 0,-1-2 0,-9-6 0,-2 1 0,-6 0 0,-10-2 0,-5 5 0,-8 2 0,1 9 0,-8 1 0,10 19-646,-19-4-3224,17 8-1032,-2 14-258,8 6 0,6 4 0</inkml:trace>
          <inkml:trace contextRef="#ctx0" brushRef="#br0" timeOffset="7835.4482">3057-318 12126,'0'0'4773,"24"0"-387,0 0 258,0 0-2709,25 11-774,-6-6-258,19 6-387,-1-6 0,10 0-129,0-1-258,6-4 129,-3 0 0,-1-2-129,-7-7 0,-5 2 0,-10-3-129,-8-1 129,-11-3-129,-11-2 0,-10-2 0,-11-4-129,-6 1 129,-15-2-129,-4 3 0,-9 1 0,1 6 0,-3 5 0,2 8 0,4 1 129,5 14-129,6 6 0,6 6 0,6 5 129,5 3-129,2 4 129,13-1 0,8-1 0,6-1 129,8-4 0,3-4 0,3-7-129,1-1 0,-3-11-129,6 2-387,-13-11-903,12-8-3096,-12-4-258,-1-6 0,-1-5-387</inkml:trace>
          <inkml:trace contextRef="#ctx0" brushRef="#br0" timeOffset="7347.4202">3257-901 13287,'3'-43'4773,"-3"43"-387,2-18 258,-2 18-3096,0 0-387,16 25-258,-12-5-129,6 17-258,-3 7 0,8 13-257,-5 6-259,4 6 0,-3 4 0,2 2 0,-5-1 0,1-6 0,-3-4 0,-1-7 0,2-7 0,-5-9 0,3-2 0,-5-18-259,4 11-1934,-4-32-2451,-2 18-516,2-18 258,-23 0-516</inkml:trace>
          <inkml:trace contextRef="#ctx0" brushRef="#br0" timeOffset="13478.7709">4463-531 12126,'16'26'4773,"-13"-1"-387,6 2 129,7 12-2967,-11-11-387,11 12-258,-8-8-258,2 3-129,-4-8-258,2-2 0,-4-7-258,0-2 129,-4-16-129,0 0-129,0 0 129,1-22-129,1-6 129,2-8 0,-1-3 0,1-4 0,1 6 0,2 3 0,-1 6 129,1 8-129,-7 20 0,19-12 0,-19 12 129,27 14-129,-13 6 0,4 3 129,0 2-129,0-1 0,-2 3-129,-4-6-129,0 1 0,-12-22 0,16 25 0,-16-25 129,0 0-129,22-4 258,-15-14 129,7-5 129,-3-7 129,5 0-129,-2-4 258,6 6-129,-10-1 0,6 10 0,-3 1-128,-13 18-259,28-7 0,-8 7 0,-2 12 0,1 9 0,3 4 0,1 6 0,2 4 0,-8 2-130,6 13-1289,-17-5-3225,-1 5-258,-5 1 0,-5 8-516</inkml:trace>
          <inkml:trace contextRef="#ctx0" brushRef="#br0" timeOffset="804.046">-456-844 14706,'16'-16'4644,"-16"16"-387,0 0 129,0 0-3225,0 0-516,15 17-258,-15-17-258,7 32-258,-2-3-129,-1-4-258,8 16-645,-12-15-1548,4 10-1677,1 1 129,-2-1-516,5 5 129</inkml:trace>
          <inkml:trace contextRef="#ctx0" brushRef="#br0" timeOffset="1024.0586">-294-217 11610,'9'24'4386,"-9"-24"129,5 17-258,-5-17-1935,9 18-774,2 0-645,-11-18-258,2 28-258,0-6-258,-1 3-387,5 10-387,-6-8-903,7 16-2322,-4-2-387,3 3-516,1 0 129,-2-1-516</inkml:trace>
        </inkml:traceGroup>
      </inkml:traceGroup>
    </inkml:traceGroup>
    <inkml:traceGroup>
      <inkml:annotationXML>
        <emma:emma xmlns:emma="http://www.w3.org/2003/04/emma" version="1.0">
          <emma:interpretation id="{E85ACA49-253B-4B79-A25D-D8842D555B50}" emma:medium="tactile" emma:mode="ink">
            <msink:context xmlns:msink="http://schemas.microsoft.com/ink/2010/main" type="paragraph" rotatedBoundingBox="15073,10671 21567,10671 21567,11797 15073,11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BF752C-6B01-4D7A-8A6F-CA212A932554}" emma:medium="tactile" emma:mode="ink">
              <msink:context xmlns:msink="http://schemas.microsoft.com/ink/2010/main" type="line" rotatedBoundingBox="15073,10671 21567,10671 21567,11797 15073,11797"/>
            </emma:interpretation>
          </emma:emma>
        </inkml:annotationXML>
        <inkml:traceGroup>
          <inkml:annotationXML>
            <emma:emma xmlns:emma="http://www.w3.org/2003/04/emma" version="1.0">
              <emma:interpretation id="{8527E204-F96E-47E2-9E76-0F905BB23EB4}" emma:medium="tactile" emma:mode="ink">
                <msink:context xmlns:msink="http://schemas.microsoft.com/ink/2010/main" type="inkWord" rotatedBoundingBox="15073,10984 15194,10984 15194,11611 15073,11611"/>
              </emma:interpretation>
              <emma:one-of disjunction-type="recognition" id="oneOf5">
                <emma:interpretation id="interp21" emma:lang="en-US" emma:confidence="0">
                  <emma:literal>|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1</emma:literal>
                </emma:interpretation>
                <emma:interpretation id="interp24" emma:lang="en-US" emma:confidence="0">
                  <emma:literal>l</emma:literal>
                </emma:interpretation>
                <emma:interpretation id="interp2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45.1341">-2786 571 9417,'13'66'4257,"-5"-35"-129,-6-5-129,4-1-1161,6 14-1161,-12-9-516,12 11-516,-8-5-258,5 7-516,0 1-129,-4-7-903,9 10-1806,-3-1-1161,-7-9-129,6 4-387,-8-3-516</inkml:trace>
        </inkml:traceGroup>
        <inkml:traceGroup>
          <inkml:annotationXML>
            <emma:emma xmlns:emma="http://www.w3.org/2003/04/emma" version="1.0">
              <emma:interpretation id="{4532285B-2F45-4FCA-BEC1-638127CC9EB0}" emma:medium="tactile" emma:mode="ink">
                <msink:context xmlns:msink="http://schemas.microsoft.com/ink/2010/main" type="inkWord" rotatedBoundingBox="17725,11065 17753,11492 17744,11493 17716,11066"/>
              </emma:interpretation>
              <emma:one-of disjunction-type="recognition" id="oneOf6">
                <emma:interpretation id="interp26" emma:lang="en-US" emma:confidence="0">
                  <emma:literal>|</emma:literal>
                </emma:interpretation>
                <emma:interpretation id="interp27" emma:lang="en-US" emma:confidence="0">
                  <emma:literal>1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l</emma:literal>
                </emma:interpretation>
                <emma:interpretation id="interp3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213.0694">-143 653 11223,'8'63'3870,"-8"-35"129,5 4-645,2 5-1548,-7-5-1161,2 2-645,1 4-1032,-3-3-2193,0-5-387,2 8-645,-2-13 0,4 10-258</inkml:trace>
        </inkml:traceGroup>
        <inkml:traceGroup>
          <inkml:annotationXML>
            <emma:emma xmlns:emma="http://www.w3.org/2003/04/emma" version="1.0">
              <emma:interpretation id="{4F54D5D4-5CB9-4AD2-8573-76A19F93D1F2}" emma:medium="tactile" emma:mode="ink">
                <msink:context xmlns:msink="http://schemas.microsoft.com/ink/2010/main" type="inkWord" rotatedBoundingBox="19059,10671 21567,10671 21567,11797 19059,11797"/>
              </emma:interpretation>
              <emma:one-of disjunction-type="recognition" id="oneOf7">
                <emma:interpretation id="interp31" emma:lang="en-US" emma:confidence="1">
                  <emma:literal>Pole</emma:literal>
                </emma:interpretation>
                <emma:interpretation id="interp32" emma:lang="en-US" emma:confidence="0">
                  <emma:literal>pole</emma:literal>
                </emma:interpretation>
                <emma:interpretation id="interp33" emma:lang="en-US" emma:confidence="0">
                  <emma:literal>Poole</emma:literal>
                </emma:interpretation>
                <emma:interpretation id="interp34" emma:lang="en-US" emma:confidence="0">
                  <emma:literal>Poke</emma:literal>
                </emma:interpretation>
                <emma:interpretation id="interp35" emma:lang="en-US" emma:confidence="0">
                  <emma:literal>Pome</emma:literal>
                </emma:interpretation>
              </emma:one-of>
            </emma:emma>
          </inkml:annotationXML>
          <inkml:trace contextRef="#ctx0" brushRef="#br0" timeOffset="14914.8531">2175 966 13416,'-25'-9'4644,"0"9"-129,-3 0 129,8 16-2838,-15-7-774,12 13-258,-8-4-258,14 5-129,1 2-258,10 1 0,6-1-258,7 0 258,9 0-258,9-4 129,4-3 129,6-2 0,-3-5 129,0-2 0,-5-8-128,-2-1-130,-6-5 0,-3-7 0,-7-8 0,-1-1 0,-7-6 0,-1-5 0,0-2 0,-9-3 0,-3 1 0,-8 1 0,3 6 0,-14-6-646,17 17-3869,-18 4-645,5 10 258,1 4-387</inkml:trace>
          <inkml:trace contextRef="#ctx0" brushRef="#br0" timeOffset="14511.83">1346 726 9804,'25'-114'4515,"-7"66"129,5 11-387,6 19-387,-3-3-2451,20 21-387,-5 0-258,14 11 0,-5 3-258,4 11 0,-8-2-258,-5 3 130,-14 1-388,-10 2 0,-17-3 0,-10 3 0,-22-3 0,-15 1 0,-8-2 0,-7-4 0,-4-5 0,0-3 0,4-6 0,5-5 0,9-2 0,4-4 0,12-1-646,1-9-515,31 14-516,-32-6-2193,32 6-903,0 0 0,9 13-129,14 3-516</inkml:trace>
          <inkml:trace contextRef="#ctx0" brushRef="#br0" timeOffset="14170.8105">1341 838 13416,'0'-34'4773,"0"34"-258,0-21 129,-2 3-2580,2 18-1032,0 0-258,0 16-258,0 2-129,0 12-129,2 6 130,3 10-388,-1 4 0,3 7 0,-2 0 0,1-2 0,-1-2 0,0-5 0,-1-5 0,-4-7 0,3-6 0,-3-11-130,2 6-644,-2-25-645,0 0-2322,0 0-1161,-12-1 129,1-23-129,0-6-516</inkml:trace>
          <inkml:trace contextRef="#ctx0" brushRef="#br0" timeOffset="15230.8712">2582 360 16383,'56'-82'4644,"-40"62"258,-16 20-387,0 0-3225,0 0-387,9 31-773,-9 6-130,3 16 0,-1 8 0,5 12 0,-2 5 0,2 4 0,1 0 0,-1-6 0,-4-3 0,-1-11 0,3-1 0,-5-17 0,7 4-517,-8-23-3095,1-2-1677,0-23 258,16 16-258,-16-16 129</inkml:trace>
          <inkml:trace contextRef="#ctx0" brushRef="#br0" timeOffset="15598.8922">2995 1002 11997,'59'-9'4773,"-25"7"-258,7 0 129,3-5-1677,15 7-1677,-11-5-645,14 1 0,-7-6-387,0-1 0,-5-5-258,-5 0 258,-10-2 0,-8 1-129,-15-5 1,-10 4-130,-7 2 0,-18 2 0,-8 5 0,-2 6 0,-7 3 0,-2 0 0,1 12 0,2 6 0,3 3 0,9 4 0,6 4 0,7 3 0,5 0 0,7 3 0,8 1 0,13-2-259,17 1-257,3-13-387,28 8-1677,-1-18-2193,9-5 0,-2-5-129,-6-2-387</inkml:trace>
        </inkml:traceGroup>
      </inkml:traceGroup>
    </inkml:traceGroup>
    <inkml:traceGroup>
      <inkml:annotationXML>
        <emma:emma xmlns:emma="http://www.w3.org/2003/04/emma" version="1.0">
          <emma:interpretation id="{D652E3AA-FABD-4525-A549-9279DD9C48B0}" emma:medium="tactile" emma:mode="ink">
            <msink:context xmlns:msink="http://schemas.microsoft.com/ink/2010/main" type="paragraph" rotatedBoundingBox="15220,11523 24910,11688 24889,12952 15198,12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324BE0-D2E7-43C3-862B-1BD9AAAAECC0}" emma:medium="tactile" emma:mode="ink">
              <msink:context xmlns:msink="http://schemas.microsoft.com/ink/2010/main" type="inkBullet" rotatedBoundingBox="15214,11890 15499,11894 15495,12134 15209,12129"/>
            </emma:interpretation>
            <emma:one-of disjunction-type="recognition" id="oneOf8">
              <emma:interpretation id="interp36" emma:lang="en-US" emma:confidence="0">
                <emma:literal>L</emma:literal>
              </emma:interpretation>
              <emma:interpretation id="interp37" emma:lang="en-US" emma:confidence="0">
                <emma:literal>=</emma:literal>
              </emma:interpretation>
              <emma:interpretation id="interp38" emma:lang="en-US" emma:confidence="0">
                <emma:literal>K</emma:literal>
              </emma:interpretation>
              <emma:interpretation id="interp39" emma:lang="en-US" emma:confidence="0">
                <emma:literal>k</emma:literal>
              </emma:interpretation>
              <emma:interpretation id="interp40" emma:lang="en-US" emma:confidence="0">
                <emma:literal>:</emma:literal>
              </emma:interpretation>
            </emma:one-of>
          </emma:emma>
        </inkml:annotationXML>
        <inkml:trace contextRef="#ctx0" brushRef="#br0" timeOffset="2555.1461">-2645 1477 12771,'5'19'4515,"-5"-19"-387,0 0 0,9 22-3096,-9-22-903,0 0-1419,-2 18-2709,2-2 0,0-16-516,0 26 0</inkml:trace>
        <inkml:trace contextRef="#ctx0" brushRef="#br0" timeOffset="2779.159">-2640 1717 11997,'18'-7'4773,"-18"7"-387,0 0 129,19-16-1032,-19 16-2967,22 0-258,-22 0-129,25 0-129,-25 0-387,37 3-387,-37-3-903,44 0-1548,-17 2-1161,-2-2-258,7 4-129,-4-4-129</inkml:trace>
      </inkml:traceGroup>
      <inkml:traceGroup>
        <inkml:annotationXML>
          <emma:emma xmlns:emma="http://www.w3.org/2003/04/emma" version="1.0">
            <emma:interpretation id="{D1C9D4EA-ED1A-4D4F-AF66-392582CC4454}" emma:medium="tactile" emma:mode="ink">
              <msink:context xmlns:msink="http://schemas.microsoft.com/ink/2010/main" type="line" rotatedBoundingBox="15727,11531 24910,11688 24889,12952 15706,12796"/>
            </emma:interpretation>
          </emma:emma>
        </inkml:annotationXML>
        <inkml:traceGroup>
          <inkml:annotationXML>
            <emma:emma xmlns:emma="http://www.w3.org/2003/04/emma" version="1.0">
              <emma:interpretation id="{9E760751-BCF9-4525-B79E-1B55A1D2CC85}" emma:medium="tactile" emma:mode="ink">
                <msink:context xmlns:msink="http://schemas.microsoft.com/ink/2010/main" type="inkWord" rotatedBoundingBox="15717,12151 15988,12155 15987,12237 15715,12232"/>
              </emma:interpretation>
              <emma:one-of disjunction-type="recognition" id="oneOf9">
                <emma:interpretation id="interp41" emma:lang="en-US" emma:confidence="1">
                  <emma:literal>-</emma:literal>
                </emma:interpretation>
                <emma:interpretation id="interp42" emma:lang="en-US" emma:confidence="0">
                  <emma:literal>_</emma:literal>
                </emma:interpretation>
                <emma:interpretation id="interp43" emma:lang="en-US" emma:confidence="0">
                  <emma:literal>•</emma:literal>
                </emma:interpretation>
                <emma:interpretation id="interp44" emma:lang="en-US" emma:confidence="0">
                  <emma:literal>~</emma:literal>
                </emma:interpretation>
                <emma:interpretation id="interp45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2961.1694">-2142 1738 10707,'30'6'4386,"-7"1"-129,-23-7-129,0 0-1935,27 14-774,-27-14-774,23 11-258,-7-4-387,2-4-516,10 12-1290,-1-6-2451,-4-6 129,8 6-516,-7-7 0</inkml:trace>
        </inkml:traceGroup>
        <inkml:traceGroup>
          <inkml:annotationXML>
            <emma:emma xmlns:emma="http://www.w3.org/2003/04/emma" version="1.0">
              <emma:interpretation id="{5A85FD10-8524-4C63-A22D-676D181EF4C2}" emma:medium="tactile" emma:mode="ink">
                <msink:context xmlns:msink="http://schemas.microsoft.com/ink/2010/main" type="inkWord" rotatedBoundingBox="17776,11882 17799,11883 17792,12276 17770,12276"/>
              </emma:interpretation>
              <emma:one-of disjunction-type="recognition" id="oneOf10">
                <emma:interpretation id="interp46" emma:lang="en-US" emma:confidence="0">
                  <emma:literal>|</emma:literal>
                </emma:interpretation>
                <emma:interpretation id="interp47" emma:lang="en-US" emma:confidence="0">
                  <emma:literal>I</emma:literal>
                </emma:interpretation>
                <emma:interpretation id="interp48" emma:lang="en-US" emma:confidence="0">
                  <emma:literal>l</emma:literal>
                </emma:interpretation>
                <emma:interpretation id="interp49" emma:lang="en-US" emma:confidence="0">
                  <emma:literal>1</emma:literal>
                </emma:interpretation>
                <emma:interpretation id="interp50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404.0803">-64 1470 13029,'1'66'4644,"-1"-27"-387,0-5 129,-1-4-3225,1 12-645,0-2-774,-4-3-2838,1-7-1161,1 0-129,-7-10-258,2 5-516</inkml:trace>
        </inkml:traceGroup>
        <inkml:traceGroup>
          <inkml:annotationXML>
            <emma:emma xmlns:emma="http://www.w3.org/2003/04/emma" version="1.0">
              <emma:interpretation id="{830F603F-C399-417E-A3C2-8B803E9FA006}" emma:medium="tactile" emma:mode="ink">
                <msink:context xmlns:msink="http://schemas.microsoft.com/ink/2010/main" type="inkWord" rotatedBoundingBox="19288,11781 24860,11565 24904,12694 19332,12910"/>
              </emma:interpretation>
              <emma:one-of disjunction-type="recognition" id="oneOf11">
                <emma:interpretation id="interp51" emma:lang="en-US" emma:confidence="0.5">
                  <emma:literal>structure</emma:literal>
                </emma:interpretation>
                <emma:interpretation id="interp52" emma:lang="en-US" emma:confidence="0">
                  <emma:literal>st income</emma:literal>
                </emma:interpretation>
                <emma:interpretation id="interp53" emma:lang="en-US" emma:confidence="0">
                  <emma:literal>structure e</emma:literal>
                </emma:interpretation>
                <emma:interpretation id="interp54" emma:lang="en-US" emma:confidence="0">
                  <emma:literal>st nature</emma:literal>
                </emma:interpretation>
                <emma:interpretation id="interp55" emma:lang="en-US" emma:confidence="0">
                  <emma:literal>Structure e</emma:literal>
                </emma:interpretation>
              </emma:one-of>
            </emma:emma>
          </inkml:annotationXML>
          <inkml:trace contextRef="#ctx0" brushRef="#br0" timeOffset="16326.9338">1853 1913 12642,'7'-27'4386,"-7"-9"-387,0 36 0,-23-14-3225,-12 11-387,-1 3-258,-3 0-129,0 7 0,1 3 0,6 6 0,6 0 0,6 0-129,20-16 129,-19 31 129,19-31 0,0 26 0,0-26 129,35 31 0,-6-19 129,10 8 129,2-6 0,10 7 0,-3-5 0,7 7-258,-5-3 258,2 3-387,-11-2 258,-6 3-387,-8-3 387,-7 4-387,-13-2 129,-7 0 129,-4-3-258,-17-1 258,-9-5 0,-10 1-129,-6-8-129,-7-4 129,-2-3-129,-1-1 0,1-10 0,4-5 0,3-2-129,7-7 0,7 6 0,4-8-258,12 13-516,-7-11-2064,14 9-1677,11 16-258,-5-20 129,5 20-387</inkml:trace>
          <inkml:trace contextRef="#ctx0" brushRef="#br0" timeOffset="16797.9608">2196 2131 12771,'-5'-19'4515,"12"-2"-129,15 15-258,11 6-2967,3-3-1419,7-6-1548,8 0-2193,10 7-129,-4-5-387,8 3-258</inkml:trace>
          <inkml:trace contextRef="#ctx0" brushRef="#br0" timeOffset="16634.9515">2273 1555 14061,'16'-50'4773,"-16"50"-129,0 0 0,14 31-2838,-10-3-903,10 22-129,-7 1-129,11 15-128,-6 2-517,6 10 0,-4-1 0,1-1 0,-5-3 0,1-2 0,-4-7 0,-2-7 0,1-3 0,-6-15 0,2 0-1420,-10-14-3482,8-25-129,-23 9 0,23-9-258</inkml:trace>
          <inkml:trace contextRef="#ctx0" brushRef="#br0" timeOffset="17507.0013">2851 2309 12126,'11'0'4515,"-11"0"0,19 0-129,-19 0-2838,22 0-258,-22 0-258,26-16-129,-17 0-129,11 2-129,-6-9-258,7-2 129,-6-5-386,-1-6-130,-3-3 0,-6-2 0,-3 2 0,-2 0-130,-9 5-257,-11 2-129,2 11 0,-12 1-129,5 13 0,-7 0 0,11 7 0,-8 0-129,13 9 258,0-2 0,16-7 258,-1 18 0,1-18 258,25 12 129,-4-10 258,11 3 0,-5-5 258,10 0 0,-9-5-129,8 3 129,-11-7-129,5 6 0,-10-3-129,3 5 129,-4-3-129,3 4-129,-3-2 0,3 2 1,-1 0-259,2 7 0,-2 2 0,1 6 0,-3 2 0,-1 7 0,-2 2 0,-5 4 0,-1 6 0,-4 0-388,4 4-128,-10-9-645,15 11-645,-15-11-2967,5-5 129,2-8-258,-7-18-387</inkml:trace>
          <inkml:trace contextRef="#ctx0" brushRef="#br0" timeOffset="17959.0272">3589 2019 15093,'11'-17'4902,"-11"17"-516,0 0 129,0 0-3612,0 0-258,4 12-258,-1 8-129,-3-3 258,2 8-645,1 2 387,-1 1-387,0-1 129,0-2-258,0-2 129,-1-5 0,5-2-258,-6-16 387,9 16-258,-9-16 258,17-2 129,-17 2 129,25-35-129,-9 13 258,-2-8 0,2 2 129,-3-6-258,3 7 1,-5 0-259,-3 6 0,0 5 0,-8 16 0,0 0 0,16-3 0,-16 3 0,10 21 0,1 2 0,-2 0-646,10 11-128,-8-15-1032,23 14-1161,-11-16-2064,9-2 387,2-10-258,7-5-387</inkml:trace>
          <inkml:trace contextRef="#ctx0" brushRef="#br0" timeOffset="18211.0416">4333 1977 12513,'12'-50'4644,"-12"34"-258,0 16 0,-28 0-2064,3 5-1290,7 15-516,-3 1-129,5 9-129,0 2 129,5 8-387,6-3 258,5 4-516,2-4 258,12-1-387,11-6 258,0-5-258,8-2 0,-1-12 0,6-2-258,-10-11-387,15-5-2580,-8-13-516,-3-10-387,6-6 0,-8-13-516</inkml:trace>
          <inkml:trace contextRef="#ctx0" brushRef="#br0" timeOffset="19339.1061">4585 1955 13803,'25'-28'4386,"-3"23"-129,8 5 0,5 0-3612,1 3-258,1 1-645,10 5-387,-12-9-645,17 5-645,-18-7-129,15 2 258,-20-12 774,5 1 645,-9 0 903,-9-6 516,7 13 645,-23-14 645,0 18 129,0 0-387,0 0-516,0 0-516,7 16-516,-7 4-129,2 8-258,-1 3 129,1 6-258,3 2 387,1 2-516,3-4 0,0-3-129,-1-5 258,0-6-258,1-6 258,-9-17 0,19 15-258,-19-15 387,20-9 129,-10-7 0,1-6-258,0-2 258,-1-5-258,3 1 259,-4-4-259,3 5 0,-1 4 0,-1 1 0,5 6 0,2 11 0,1 5 0,2 2 0,3 14 0,-2 0 0,1 3 0,-1 1 0,-3-2 0,-4-2 0,-14-16 0,30 14 0,-30-14 0,30-5 0,-13-11 0,-1-6 0,1-6 0,-2-9 0,-1-3 0,-5-6 0,-2 2 0,-7-1 0,0 10-130,-2-1-386,-2 13 0,-4-2-129,8 25-129,-15-21 129,15 21 0,0 0 0,0 0 129,0 0 129,0 0 129,0 0 258,0 0 129,0 0 129,11 7 129,-11-7 129,21 9 0,-3 0 129,-18-9-129,32 7 129,-16-6-129,9 12-129,-4-4 0,6 9 0,0-1-258,-2 8 130,-2 4-259,-5 3-130,-1 7-257,-11-2-387,6 13-1161,-12-11-2709,0-1 0,-2-5-387,-1-2 0</inkml:trace>
          <inkml:trace contextRef="#ctx0" brushRef="#br0" timeOffset="18467.0563">4831 1402 16641,'3'-107'4773,"-4"75"258,1 32-258,-22-26-3612,22 26-773,-14 18-388,11 17 0,-8 10 0,7 19 0,-1 12 0,3 13 0,2 9 0,0 3 0,2-1 0,5-4 0,2-9 0,0-16 0,0-7 0,-6-17 0,6-3-130,-12-23-4772,3-21-516,0 0 387,-18 4-387</inkml:trace>
          <inkml:trace contextRef="#ctx0" brushRef="#br0" timeOffset="19748.1295">6257 2018 13674,'50'-22'4773,"-21"12"0,-1 1-258,15 7-2838,-18-14-774,12 7-258,-10-7-258,5-2-129,-9-5-129,-2-2-129,-6-1 0,-12-3-129,-3 1 129,-2-1-129,-10 4 0,-10 6 0,-2 8 0,-5 4 0,-3 7 129,-2 9 0,2 10 0,2 10 0,0 5 129,5 5 0,5 0 0,13 7 129,7-1 129,13-3-129,12-4 129,17-3-257,12-8-130,11-4 0,14-9 0,3-8 0,8 3-2839,-8-9-1805,-2-9-387,-9-11-258,-7-8-387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27:21.24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AD61BD-D6C9-48E2-9C10-8FAECC214CA3}" emma:medium="tactile" emma:mode="ink">
          <msink:context xmlns:msink="http://schemas.microsoft.com/ink/2010/main" type="writingRegion" rotatedBoundingBox="1302,789 23409,494 23559,11697 1452,11993"/>
        </emma:interpretation>
      </emma:emma>
    </inkml:annotationXML>
    <inkml:traceGroup>
      <inkml:annotationXML>
        <emma:emma xmlns:emma="http://www.w3.org/2003/04/emma" version="1.0">
          <emma:interpretation id="{A6700AB3-FC5E-460D-8C78-5FDB15672A73}" emma:medium="tactile" emma:mode="ink">
            <msink:context xmlns:msink="http://schemas.microsoft.com/ink/2010/main" type="paragraph" rotatedBoundingBox="1302,789 16934,580 16950,1757 1318,1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9ED65C-5B14-4CAE-921B-DCC3F97A36B1}" emma:medium="tactile" emma:mode="ink">
              <msink:context xmlns:msink="http://schemas.microsoft.com/ink/2010/main" type="line" rotatedBoundingBox="1302,789 16934,580 16950,1757 1318,1966"/>
            </emma:interpretation>
          </emma:emma>
        </inkml:annotationXML>
        <inkml:traceGroup>
          <inkml:annotationXML>
            <emma:emma xmlns:emma="http://www.w3.org/2003/04/emma" version="1.0">
              <emma:interpretation id="{48CBC118-05EC-4676-B268-8E322D989B01}" emma:medium="tactile" emma:mode="ink">
                <msink:context xmlns:msink="http://schemas.microsoft.com/ink/2010/main" type="inkWord" rotatedBoundingBox="1304,906 6013,843 6027,1903 1318,1966"/>
              </emma:interpretation>
              <emma:one-of disjunction-type="recognition" id="oneOf0">
                <emma:interpretation id="interp0" emma:lang="en-US" emma:confidence="1">
                  <emma:literal>Totem</emma:literal>
                </emma:interpretation>
                <emma:interpretation id="interp1" emma:lang="en-US" emma:confidence="0">
                  <emma:literal>totem</emma:literal>
                </emma:interpretation>
                <emma:interpretation id="interp2" emma:lang="en-US" emma:confidence="0">
                  <emma:literal>Tostem</emma:literal>
                </emma:interpretation>
                <emma:interpretation id="interp3" emma:lang="en-US" emma:confidence="0">
                  <emma:literal>Totems</emma:literal>
                </emma:interpretation>
                <emma:interpretation id="interp4" emma:lang="en-US" emma:confidence="0">
                  <emma:literal>totems</emma:literal>
                </emma:interpretation>
              </emma:one-of>
            </emma:emma>
          </inkml:annotationXML>
          <inkml:trace contextRef="#ctx0" brushRef="#br0">-3 57 7482,'0'0'4515,"0"0"-387,0 0 129,0-21-2451,20 21-645,1 0-129,22 0-129,1 0 0,20 0-258,4 0-129,14 0 0,-2 0-129,12-2 0,-6-3-129,1-1 0,-9 1 0,-5 0-129,-11 1 0,-10 1 0,-13-1-129,-10 2-129,-8 2-258,-21 0-258,20 0-258,-20 0-645,0 0-2580,0 0-645,-24 11-129,5-4-129</inkml:trace>
          <inkml:trace contextRef="#ctx0" brushRef="#br0" timeOffset="343.0196">684 68 10965,'0'0'4644,"-9"14"-129,9-14 0,0 30-3483,0-12-129,2 16 0,-2-4 0,5 16-258,-3 1 0,7 6-258,-4 0 129,2 6-258,0-2 0,2 2 0,-3-2-258,1-2 129,-2-2-129,0-5 0,1-3 0,-3-6-129,3-4-129,-5-10-129,7-2-129,-8-23-387,10 25-387,-10-25-1806,0 0-1806,18-5 0,-2-9-258,7-1 129</inkml:trace>
          <inkml:trace contextRef="#ctx0" brushRef="#br0" timeOffset="735.042">1178 543 11223,'0'-25'4644,"0"25"-129,0 0-129,-19-7-3096,17 16-645,-5 8-258,3 12-129,1 3-258,3 9 0,0 3 0,2 3 129,10-1-258,6 0 258,3-9 0,10-1 129,-5-13 129,10-3 0,-4-15 0,9-3 129,-8-8 0,8-8 0,-12-14 129,1-1-258,-5-12 0,-5 2 0,-8-12 1,-8 3-388,-4-2 0,-11 0 0,-12 6 0,-9 3-259,-7 10-128,-17 3-387,8 23-258,-17-10-645,24 19-2967,-14 10-129,10 7-387,6 10 0</inkml:trace>
          <inkml:trace contextRef="#ctx0" brushRef="#br0" timeOffset="1369.0783">1858 603 8772,'0'-18'4515,"0"18"129,12-12-258,-12 12-1935,25 0-1161,6 0-387,-3 0-129,15 0-258,1 0-387,8 2-129,6 3-387,-4-5-1032,17-3-3096,-5 3 129,-2-4-516,-5 0 0</inkml:trace>
          <inkml:trace contextRef="#ctx0" brushRef="#br0" timeOffset="1127.0645">1974 137 11223,'10'-67'4902,"-10"45"-258,0 6 0,0-5-2709,0 21-1161,0 0-129,4 23-258,-4 2-129,5 12 129,2 6-129,4 14 0,-2 5 129,5 13-129,-1-2 0,-1 9 0,0-2-129,1-2 0,-6-5-129,4-7 0,-6-9-129,-1-11-129,-1-5 0,-3-22-387,5 4-258,-5-23-1677,-10 0-2322,10 0 129,-22-24-387,6 4-129</inkml:trace>
          <inkml:trace contextRef="#ctx0" brushRef="#br0" timeOffset="1815.1038">2715 571 8256,'16'9'4644,"-16"-9"129,34 11-387,-14-11-1419,10 9-1419,-9-8-387,15 8-258,-8-7-258,8 3-258,-6-5 0,2 0 0,-5-5-129,0-6 0,-6-3 0,-5 0-129,-4-4 0,-5 0-258,-5 1 129,-2-3-258,-9 4 0,-10 2 0,-6 5 0,-7 2-129,0 7 129,-7 0 0,5 5 0,0 11 0,4 6 129,5 4 129,5 6-129,8 4 129,7 1 0,5 4 0,1-2 0,15 0 129,6-3 0,8-2 0,6-6-129,6-6-129,8-5-387,-4-17-1032,9 2-3096,-1-2 129,-3-2-387,-4-8 0</inkml:trace>
          <inkml:trace contextRef="#ctx0" brushRef="#br0" timeOffset="2547.1457">3610 529 13803,'0'0'5031,"0"0"-516,0 0 129,21 19-3741,-12-3-387,9 14 0,-4-1 0,4 8-258,-4 2-129,2 2 0,-5-2-129,-4-7-129,0-3 129,-3-8 0,-1-5-129,-3-16 129,0 0 0,9-10 0,-2-19 0,2-3 0,4-9 129,1-2-129,4-1 0,3 5 129,2 5-129,0 9 0,0 7 0,2 11 0,-2 7 0,-1 6 0,-1 11 0,-1 3 0,-4 5 0,-2 3 0,-3-1-129,-4 0-129,0 1 0,-4-8 0,1 3-129,-4-23 0,2 23 0,-2-23 129,0 0-129,0 0 258,0 0 0,12-16 129,-3-9 129,7-3 129,0-10 0,9-1 0,2-5 0,8 6 129,-1 1-129,3 10 0,1 6 0,1 12-129,-3 7 0,-1 6 129,-3 14-129,0 5 129,-3 5 0,1 6 0,-5 0-129,1 3 0,-4-1 0,-1-1 129,-3 1-258,-4-1 0,-3 1 0,-6-4-387,2 9-387,-16-7-3870,6-2-387,-10-7 0,10-9-516</inkml:trace>
        </inkml:traceGroup>
        <inkml:traceGroup>
          <inkml:annotationXML>
            <emma:emma xmlns:emma="http://www.w3.org/2003/04/emma" version="1.0">
              <emma:interpretation id="{CB90BF7A-C2E8-4587-8A84-9CF1C7179FC5}" emma:medium="tactile" emma:mode="ink">
                <msink:context xmlns:msink="http://schemas.microsoft.com/ink/2010/main" type="inkWord" rotatedBoundingBox="6977,713 9733,676 9749,1843 6993,1879"/>
              </emma:interpretation>
              <emma:one-of disjunction-type="recognition" id="oneOf1">
                <emma:interpretation id="interp5" emma:lang="en-US" emma:confidence="1">
                  <emma:literal>Pole</emma:literal>
                </emma:interpretation>
                <emma:interpretation id="interp6" emma:lang="en-US" emma:confidence="0">
                  <emma:literal>pole</emma:literal>
                </emma:interpretation>
                <emma:interpretation id="interp7" emma:lang="en-US" emma:confidence="0">
                  <emma:literal>Poole</emma:literal>
                </emma:interpretation>
                <emma:interpretation id="interp8" emma:lang="en-US" emma:confidence="0">
                  <emma:literal>Poke</emma:literal>
                </emma:interpretation>
                <emma:interpretation id="interp9" emma:lang="en-US" emma:confidence="0">
                  <emma:literal>Pome</emma:literal>
                </emma:interpretation>
              </emma:one-of>
            </emma:emma>
          </inkml:annotationXML>
          <inkml:trace contextRef="#ctx0" brushRef="#br0" timeOffset="7703.4406">5691 39 10191,'-5'-17'4515,"-4"-5"0,9 22-387,0 0-1806,0 0-1290,-4 27-516,4 0-129,9 12 0,4 3 0,6 12 0,1 3-129,3 9-129,-2-2 129,1 1-258,-3-1 129,-3-1 0,-3-5-129,-3-6 0,-2-6-129,-3-10 0,0-6-258,-5-14-129,4 7-903,-13-21-3096,9-2 0,-21-16-129,6-11-258</inkml:trace>
          <inkml:trace contextRef="#ctx0" brushRef="#br0" timeOffset="8071.4617">5714 114 8901,'56'-62'4644,"-16"35"-258,3 0-258,7-3-1548,10 16-1548,-12-7-258,16 12-129,-10 2-129,3 7-258,-7 0-129,-4 10 0,-9 1 0,-3 7 0,-7-4-129,-8 6 258,-10-1-129,-9 2 0,-2 1 0,-17 1-129,-11 0 129,-8-2-129,-6 1 0,-8-4 0,-3-6 0,-4-3-129,2-2 129,-1-5-129,4 0-129,3-2-258,15 1-516,-7-1-903,26 0-2451,1 11-258,16-11 129,0 34-774</inkml:trace>
          <inkml:trace contextRef="#ctx0" brushRef="#br0" timeOffset="8507.4866">6792 452 12900,'-26'-30'4644,"-5"19"-129,-1 8 0,-16-1-3483,20 8-516,-6 6 0,7 12-129,1-1-258,4 7 0,5 3-129,2 1 0,8 3 0,5 1 0,2 1-129,11 1 129,7 1 0,5-4 0,2-3 129,5-2 0,0-10 129,2-2 129,-3-16 129,1-2-129,-7-13 129,4-8 0,-9-13 0,1-2-257,-6-8-259,-1-4 0,-6-2 0,-6 0 0,0 6 0,-6-2-130,-1 12-644,-16-7-1032,19 20-2967,-17-3-258,21 24-129,-25-23-129</inkml:trace>
          <inkml:trace contextRef="#ctx0" brushRef="#br0" timeOffset="8813.5041">7280-128 14577,'19'-55'4902,"-15"37"-258,-4 18-129,0 0-3612,0 0-387,9 18-258,-8 14 129,7 12-129,-1 12-129,3 15 129,-1 7 129,4 13-258,1 3 129,2 0-258,0 1 129,0-5-258,2-3 0,-4-14-516,9 2-387,-16-29-1935,13 1-2064,-6-19 258,4-7-387,-18-21 0</inkml:trace>
          <inkml:trace contextRef="#ctx0" brushRef="#br0" timeOffset="9179.525">7732 690 11868,'53'-26'4773,"-30"24"-387,4 2 0,-6-7-3096,18 7-129,-3 0-387,10 0-258,-2 0-129,4-7-129,-1-8 0,-1 1 0,-5-9 0,-4-2-129,-12-3 0,-9-1 0,-11-1-129,-5 3 0,-14 2 0,-12 8-129,-5 4-129,-8 6 129,-3 7 0,-1 5 0,4 15 0,1 3 0,8 11 0,5 5 0,7 9 0,11 4 129,7 3 0,13 2 0,13-4 0,12-3-129,13-4-129,6-17-903,18-4-3225,7-11-129,1-9-258,-1-5-258</inkml:trace>
        </inkml:traceGroup>
        <inkml:traceGroup>
          <inkml:annotationXML>
            <emma:emma xmlns:emma="http://www.w3.org/2003/04/emma" version="1.0">
              <emma:interpretation id="{2D5C4716-E6FC-4448-8807-338B2C461D87}" emma:medium="tactile" emma:mode="ink">
                <msink:context xmlns:msink="http://schemas.microsoft.com/ink/2010/main" type="inkWord" rotatedBoundingBox="11091,842 16936,764 16948,1655 11103,1733"/>
              </emma:interpretation>
              <emma:one-of disjunction-type="recognition" id="oneOf2">
                <emma:interpretation id="interp10" emma:lang="en-US" emma:confidence="0">
                  <emma:literal>TTL-</emma:literal>
                </emma:interpretation>
                <emma:interpretation id="interp11" emma:lang="en-US" emma:confidence="0">
                  <emma:literal>T The</emma:literal>
                </emma:interpretation>
                <emma:interpretation id="interp12" emma:lang="en-US" emma:confidence="0">
                  <emma:literal>TTL _</emma:literal>
                </emma:interpretation>
                <emma:interpretation id="interp13" emma:lang="en-US" emma:confidence="0">
                  <emma:literal>T That</emma:literal>
                </emma:interpretation>
                <emma:interpretation id="interp14" emma:lang="en-US" emma:confidence="0">
                  <emma:literal>TTL -</emma:literal>
                </emma:interpretation>
              </emma:one-of>
            </emma:emma>
          </inkml:annotationXML>
          <inkml:trace contextRef="#ctx0" brushRef="#br0" timeOffset="10399.5948">9786-28 7998,'0'0'4515,"0"0"0,0 0-258,-2-22-516,16 24-2193,2-2-387,24 0-258,4 0-258,25 0 0,11 0-258,24 0 0,6 0 0,9 0-258,0 0 129,-3 0-129,-8 0-129,-12 0 0,-14 4 0,-21-4-387,-10 10-387,-24-10-774,1 0-2967,-28 0-129,0 0-129,-17 13-387</inkml:trace>
          <inkml:trace contextRef="#ctx0" brushRef="#br0" timeOffset="10655.6095">10688-37 12513,'-25'0'4386,"4"7"-129,21-7 129,5 39-2967,-3-18-774,10 19 0,-8-3 0,8 15-258,-5-3 129,6 8-387,-4 0 129,3 2-258,-3-6 129,2-1-129,-2-6 129,1-5-258,-1-2-129,-4-14-258,8 9-645,-13-34-1935,3 19-1548,-3-19 0,20 0-258,-4-1-387</inkml:trace>
          <inkml:trace contextRef="#ctx0" brushRef="#br0" timeOffset="10916.6244">11309 150 12771,'74'-38'4773,"-26"26"-258,8 1 0,6 9-2451,0-5-1161,22 7-129,-3 0-258,10 0-129,-5 0-129,1 6-129,-5-1 0,-4-3-258,-3 3-258,-13-5-516,4 0-2580,-24 0-1290,-13-2 258,-29 2-516,5-16 0</inkml:trace>
          <inkml:trace contextRef="#ctx0" brushRef="#br0" timeOffset="11136.637">12184 80 10965,'-23'36'4644,"17"-15"-258,3 4 0,-1-5-1935,4 22-1290,-3-4-129,3 10-516,-4-2 0,4 6-387,-2 3 129,2-4-516,0 1 0,0-9-129,2 6-645,-2-24-1677,0-2-1935,0-23 258,16 15-516,4-19 0</inkml:trace>
          <inkml:trace contextRef="#ctx0" brushRef="#br0" timeOffset="11539.66">12844 36 15609,'19'-18'4773,"-19"18"0,16 7-129,-16 11-3612,13 19-258,-6 1-129,7 13-128,-5 4-517,3 9 0,-1 4 0,-2 1 0,-2-3 0,-2-2 0,-1-5 0,0-9 0,-1-8 0,-1-8 0,1-9 0,1-7 0,-4-18 0,0 0 0,23 14 0,-7-14 0,6-2 0,4-5 0,6 0 0,7-2 0,4 0 0,5 2 0,5 2 0,-1 0 0,0 5 0,-8-4 0,1 4-517,-17-7-1289,6 7-2838,-15-2-387,-3 0 129,-16 2-258</inkml:trace>
          <inkml:trace contextRef="#ctx0" brushRef="#br0" timeOffset="11924.682">14210 441 15738,'32'-5'4515,"-16"1"258,3 4-387,-19 0-3612,45 0-129,-11 2-129,14 4-129,7-6 129,18 3-258,10-3 1,19 0-259,6 0 0,10-2 0,-3-5 0,-1 2 0,-7-2 0,-13 0 0,-16 1 0,-17 3 0,-13-3 0,-16 3 0,-9 3 0,-23 0 0,21 0-775,-21 0-3740,-10 0-516,-10 2 129,-1 1-516</inkml:trace>
        </inkml:traceGroup>
      </inkml:traceGroup>
    </inkml:traceGroup>
    <inkml:traceGroup>
      <inkml:annotationXML>
        <emma:emma xmlns:emma="http://www.w3.org/2003/04/emma" version="1.0">
          <emma:interpretation id="{CF1F66B3-E063-4158-BCF5-C1EA8B780A9A}" emma:medium="tactile" emma:mode="ink">
            <msink:context xmlns:msink="http://schemas.microsoft.com/ink/2010/main" type="paragraph" rotatedBoundingBox="1846,3130 10627,3234 10607,4956 1826,4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2BF1FB-5D53-425E-B0F2-13308E0140E7}" emma:medium="tactile" emma:mode="ink">
              <msink:context xmlns:msink="http://schemas.microsoft.com/ink/2010/main" type="line" rotatedBoundingBox="1846,3130 10627,3234 10607,4956 1826,4851"/>
            </emma:interpretation>
          </emma:emma>
        </inkml:annotationXML>
        <inkml:traceGroup>
          <inkml:annotationXML>
            <emma:emma xmlns:emma="http://www.w3.org/2003/04/emma" version="1.0">
              <emma:interpretation id="{4405BE28-19D2-4214-BE66-397D3A99EDCE}" emma:medium="tactile" emma:mode="ink">
                <msink:context xmlns:msink="http://schemas.microsoft.com/ink/2010/main" type="inkWord" rotatedBoundingBox="1846,3130 10627,3234 10607,4956 1826,4851"/>
              </emma:interpretation>
              <emma:one-of disjunction-type="recognition" id="oneOf3">
                <emma:interpretation id="interp15" emma:lang="en-US" emma:confidence="1">
                  <emma:literal>Advantage</emma:literal>
                </emma:interpretation>
                <emma:interpretation id="interp16" emma:lang="en-US" emma:confidence="0">
                  <emma:literal>Advantage _</emma:literal>
                </emma:interpretation>
                <emma:interpretation id="interp17" emma:lang="en-US" emma:confidence="0">
                  <emma:literal>Advantage -</emma:literal>
                </emma:interpretation>
                <emma:interpretation id="interp18" emma:lang="en-US" emma:confidence="0">
                  <emma:literal>Advantage .</emma:literal>
                </emma:interpretation>
                <emma:interpretation id="interp19" emma:lang="en-US" emma:confidence="0">
                  <emma:literal>Advantage =</emma:literal>
                </emma:interpretation>
              </emma:one-of>
            </emma:emma>
          </inkml:annotationXML>
          <inkml:trace contextRef="#ctx0" brushRef="#br1" timeOffset="16875.9652">656 2547 12513,'0'0'4515,"0"0"-387,0 0 258,-16-7-3483,16 22-387,-9 10 129,3 10-258,-3 6 129,2 11-129,-2 3 0,-1 9-129,-1 0 0,2-2-129,0-7-129,2-3 0,0-8 129,2-10-129,-1-9 129,3-7 0,3-18 129,0 0-129,0 0 0,-4-30 129,4-10-129,0-6 0,4-13 129,6-8-387,3-8 129,1-5 0,4 0-129,3 2 129,1 3 0,-3 9 0,-1 6 0,-2 14 129,-4 1 129,1 17-129,-6 4 129,-7 24 0,7-21-129,-7 21 0,0 0 1,0 0-130,14 20 0,-3 3 0,1 7 0,6 9 0,0 9 0,2 11 0,-1 3 0,-1 9 0,-2 0 0,0 2 0,-2-1 0,-1-3 0,-3-9 0,1-6 0,0-6 0,-4-14 0,0-4 0,-7-12 0,5-2 0,-5-16-130,7 17-1418,-7-17-3225,-12-14-258,1-5 258,-1-5-516</inkml:trace>
          <inkml:trace contextRef="#ctx0" brushRef="#br1" timeOffset="17536.003">618 2891 10191,'-19'-6'4257,"19"6"-258,16 0-129,10 0-2451,19 4-903,5 3 129,12 4-516,14 1-516,4-8-903,22 6-903,-3-10-645,5 0-774,-1-1 0,-9-12 0,-9-5 1419,-15 4 1548,-15 0 1161,-27-7 1677,-12 5 903,-16 16 903,-9-25-258,-15 12 0,-1 13-1290,-14-9-516,10 13-774,-10 3-258,10 14-387,-3 4-129,8 11-129,2 5-258,4 7 129,6 3-129,7-1-129,5 0 129,3-4 0,10-7 0,4-7 258,1-14-129,9-5 258,-6-13-129,8-11 258,-6-21-129,7-7 0,-7-18 0,2-9-258,-7-9 0,-2-10-129,-4-4-129,-5-2 0,-5 6-129,-2 3 0,-7 9 129,-5 9 0,-3 14 0,3 11 129,-2 9-129,1 10 129,13 20 0,0 0 0,-16 11-129,16 18 129,0 6 0,9 13 0,2 9 129,5 12 0,2 4 129,3 7-258,6 6 129,-4-3-258,5 3-258,-8-19-516,12 12-1290,-11-24-2451,1-14 0,-3-16-516,-1-18 258</inkml:trace>
          <inkml:trace contextRef="#ctx0" brushRef="#br1" timeOffset="17859.0215">2027 2829 12771,'0'0'4515,"21"-6"-129,-21 6 258,20 20-3354,-2 10-516,-6 0-129,11 15 0,-7-3-129,7 6-129,-3-1-129,1-6-129,-3-6 0,0-3 258,-6-12 0,4-10 0,-16-10 0,31-16-257,-21-21-130,8-6 0,-2-12 0,2-7 0,-4-4 0,0 0 0,-1 13 0,-10 3 0,10 23-646,-13-3-1418,0 30-2709,0 0-258,14 14-258,-7 13-129</inkml:trace>
          <inkml:trace contextRef="#ctx0" brushRef="#br1" timeOffset="18311.0473">2847 2955 14190,'14'-52'4902,"-14"27"-258,-7 4 129,7 21-3483,-35-20-516,19 20-387,-6 0-129,3 13-129,-1 6-129,2 10 0,2 6-129,6 6 129,2 4-129,7 1 129,1 0-129,1-5 129,7-3 0,4-6 0,-1-11 0,-1-3 129,-10-18-129,23 0 258,-12-16-129,0-9 129,1-11 0,3-3 0,-1-5 0,2 1 1,-4 4-259,1 7 0,-3 7 0,-10 25 0,22-20 0,-22 20 0,28 16 0,-12 6 0,0 8 0,4 2 0,3 7-388,-7-7-257,9 13-387,-16-28-1677,5 8-2064,-14-25-258,32 15-129,-14-17 129</inkml:trace>
          <inkml:trace contextRef="#ctx0" brushRef="#br1" timeOffset="18691.0691">3261 2909 14706,'2'-24'4902,"-2"24"-387,0 0 258,25 15-3612,-25-15-516,18 39 0,-9-11-258,3 10 129,-3-1-387,0 4 0,0 2-387,-6-6 0,1-3 0,-2-9 0,0-6 0,-2-19 129,0 0 0,0 0 129,16-35 129,-7 1 129,-2-11 0,7-1 0,-3-4-129,5 9 129,-2 2-129,2 13 0,3 4 0,4 15-129,2 7 0,4 9 130,1 12-130,0 8-130,2 5 1,-5 5 0,0 5-387,-11-6-129,3 11-903,-19-13-2967,0-2-387,-3-9-129,-3-9 0</inkml:trace>
          <inkml:trace contextRef="#ctx0" brushRef="#br1" timeOffset="19136.0945">3968 2864 9933,'-9'-30'4386,"35"19"-516,12 11-258,3-2-4257,3-8-2451,24 10-258,-4-7-516,18 5-645</inkml:trace>
          <inkml:trace contextRef="#ctx0" brushRef="#br1" timeOffset="18997.0866">4037 2430 15609,'16'-100'4773,"-11"70"258,-5 9-387,0 21-3483,0 0-516,0 0-129,6 12-128,-3 17-388,3 6 0,4 13 0,-1 9 0,7 11 0,-2 8 0,4 6 0,-4 4 0,2 3 0,0-2 0,-3-9 0,3-2 0,-13-20-517,13 4-1289,-16-28-3096,0-12-258,0-20 0,-12-13-129</inkml:trace>
          <inkml:trace contextRef="#ctx0" brushRef="#br1" timeOffset="20323.1624">4784 2941 12384,'45'-40'4902,"-37"16"-258,-8 0 258,-7-11-2322,7 35-1419,-33-30-516,15 21-258,-7 2-129,2 7-129,0 0-129,-1 10 0,7 5-129,1 4 129,3 4-129,3 2 0,2 2 129,7 1 0,1 3-129,0-3 129,3 2 0,3-3-129,1 0 129,0-8-129,0 1 0,-7-20 0,12 23 129,-12-23 0,0 0 0,18 2 129,-18-2 129,16-13-129,-9-3 129,6-2-129,-3-5 0,5 0 0,-1-2-129,4 2 129,1 2-129,4 3 0,2 5-129,2 5 129,7 2 0,-1 4 0,7 2-129,2 0 129,3 8 0,3-1 0,-2-6 129,4 1-129,-2-2 129,-2-3 0,0-10 0,-1-5 130,-6-6-259,-3-5 0,-8-5 0,-3 1 0,-13-3 0,-3 2 0,-9-1 0,-3 8 0,-13 4 0,-7 9 0,-2 6 0,-4 8 0,6 6 0,-4 12 0,8 6 0,1 7-130,4 6 130,5 0-129,4 6 0,5-2 0,0 2 0,0-6-129,3 0 129,4-6-129,6-5 0,-1-8 129,4-9 0,2-9 0,3-4 129,1-15 129,3-6-129,-1-2 129,1-3 0,-3 2-129,-4 4 129,-2 7-258,-16 17 129,28 0 0,-16 17-129,1 28 129,-1 15-129,4 15 258,2 11-129,3 11 258,-3 1-129,0 5 129,0-7 0,-4-5 0,-3-9 0,-4-9 1,-7-9-259,0-7 0,-5-13 0,-8-8 0,-8-17 0,-4-10 0,-11-9 0,-1-12 0,-6-13 0,-3-5 0,-4-9 0,0-4 0,1-2 0,2-3 0,12 6 0,-3-13-259,26 8-4643,-2-2-387,14-1 129,10-5-258</inkml:trace>
          <inkml:trace contextRef="#ctx0" brushRef="#br1" timeOffset="21367.2221">7630 2709 14835,'57'-9'5160,"-41"8"-387,-16 1 0,0 0-3354,0 0-774,21 1 129,-21-1-386,22 2-388,-1-2 0,16 4 0,17-2 0,24-1 0,16-1 0,20 0 0,14 0 0,11-1 0,5-5 0,-2-3 0,-8 2 0,-13-2 0,-18 0 0,-19 2 0,-20 2 0,-18 0 0,-11 3 0,-35 2 0,32 0-1291,-32 0-3482,-28 2-387,-13-2 0,-9 0-516</inkml:trace>
          <inkml:trace contextRef="#ctx0" brushRef="#br1" timeOffset="65040.7201">6013 2885 12900,'-2'-17'4773,"2"17"-387,9-20 258,-9 20-3354,23-5-516,4 5-258,0-6 129,10 6-258,1-5 0,6 3 0,0-5-129,3 0-129,-5-2 129,1-3-129,-7-2 0,-6-2 0,-7-6 0,-7-1-258,-9 2 0,-7-4 0,-7 3-129,-16 1 0,-4 7-129,-8 3 0,-6 9 129,-4 2 129,-1 11-129,2 12 258,1 6-129,4 6 129,5 6 129,5 2 0,10 5 0,6 2 258,8-2-129,9 5 129,10-5 0,14 2 0,8-7-129,16-4 129,8-16-257,18-14-130,18-2-775,-1-14-3869,15-15-258,-2-1 0,-12 0-516</inkml:trace>
        </inkml:traceGroup>
      </inkml:traceGroup>
    </inkml:traceGroup>
    <inkml:traceGroup>
      <inkml:annotationXML>
        <emma:emma xmlns:emma="http://www.w3.org/2003/04/emma" version="1.0">
          <emma:interpretation id="{EAA8A7E1-A3D2-4C48-ADCE-C1B02207EADF}" emma:medium="tactile" emma:mode="ink">
            <msink:context xmlns:msink="http://schemas.microsoft.com/ink/2010/main" type="paragraph" rotatedBoundingBox="4167,4993 23418,3958 23507,5623 4257,66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FE10D93-8C33-4458-899A-6BAB50CF6923}" emma:medium="tactile" emma:mode="ink">
              <msink:context xmlns:msink="http://schemas.microsoft.com/ink/2010/main" type="inkBullet" rotatedBoundingBox="4176,5166 5731,5083 5772,5854 4218,5937"/>
            </emma:interpretation>
            <emma:one-of disjunction-type="recognition" id="oneOf4">
              <emma:interpretation id="interp20" emma:lang="en-US" emma:confidence="0">
                <emma:literal>LT</emma:literal>
              </emma:interpretation>
              <emma:interpretation id="interp21" emma:lang="en-US" emma:confidence="0">
                <emma:literal>La</emma:literal>
              </emma:interpretation>
              <emma:interpretation id="interp22" emma:lang="en-US" emma:confidence="0">
                <emma:literal>L</emma:literal>
              </emma:interpretation>
              <emma:interpretation id="interp23" emma:lang="en-US" emma:confidence="0">
                <emma:literal>LB</emma:literal>
              </emma:interpretation>
              <emma:interpretation id="interp24" emma:lang="en-US" emma:confidence="0">
                <emma:literal>Ls</emma:literal>
              </emma:interpretation>
            </emma:one-of>
          </emma:emma>
        </inkml:annotationXML>
        <inkml:trace contextRef="#ctx0" brushRef="#br2" timeOffset="37775.1606">2874 4367 10320,'7'-53'4644,"-5"30"129,-2 23-387,3-18-1548,-3 18-1290,0 0-645,0 0-129,0 0-129,2 20-258,5 12 0,-2 3-129,4 13 129,-3 4-129,2 8 1,-2 1-259,-1 1 0,-3-3 0,0-2 0,-1-8 0,-1-6 0,2-7 0,-2-8 0,2-8 0,-2-20 0,4 21 0,-4-21 0,0 0 0,0 0 0,0 0 0,0 0 0,21 0 0,-5 0 0,7 0 0,7-2 0,8-5 0,6 2 0,6-4 0,3 2 0,2-2 0,-1 2 0,-1 0 0,-10 0 0,3 7 0,-17-9-1291,13 9-2450,-20-2-1419,-3 0 387,-19 2-645,22-7 258</inkml:trace>
        <inkml:trace contextRef="#ctx0" brushRef="#br2" timeOffset="38299.1906">3642 4666 12255,'45'-23'4773,"-22"19"-258,5 3 129,17 4-2580,-13-3-903,26 4-129,-8-4-258,18 3-258,-4-3-258,5 0 129,-5 0-129,0-2-128,-10-5-130,-8 2 0,-11-4 0,-11-3 0,-24 12 0,12-25 0,-12 25 0,-20-29-388,-1 17 130,-6-4 0,4 5 0,-3 2 0,6 4 0,2 0 129,18 5 0,0 0 129,0 0 0,-3 9 129,3-9-129,19 21 258,-1-9 0,5 6 129,-2-2-129,6 5 0,-5-5 0,1 4-128,-7 0-130,-4 3 0,-7 3 0,-5 1 0,-5 9-517,-18-10-773,11 19-2580,-17-10-1032,1 3 0,-1-6-258,6-4-258</inkml:trace>
      </inkml:traceGroup>
      <inkml:traceGroup>
        <inkml:annotationXML>
          <emma:emma xmlns:emma="http://www.w3.org/2003/04/emma" version="1.0">
            <emma:interpretation id="{E22608EB-1316-4BF2-BFAE-19BB563AEE38}" emma:medium="tactile" emma:mode="ink">
              <msink:context xmlns:msink="http://schemas.microsoft.com/ink/2010/main" type="line" rotatedBoundingBox="6329,4877 23418,3958 23507,5623 6418,6542"/>
            </emma:interpretation>
          </emma:emma>
        </inkml:annotationXML>
        <inkml:traceGroup>
          <inkml:annotationXML>
            <emma:emma xmlns:emma="http://www.w3.org/2003/04/emma" version="1.0">
              <emma:interpretation id="{30E981BE-7040-4F1F-9072-C30F7C9E824D}" emma:medium="tactile" emma:mode="ink">
                <msink:context xmlns:msink="http://schemas.microsoft.com/ink/2010/main" type="inkWord" rotatedBoundingBox="6342,5125 6963,5092 7000,5789 6380,5823"/>
              </emma:interpretation>
              <emma:one-of disjunction-type="recognition" id="oneOf5">
                <emma:interpretation id="interp25" emma:lang="en-US" emma:confidence="0">
                  <emma:literal>It</emma:literal>
                </emma:interpretation>
                <emma:interpretation id="interp26" emma:lang="en-US" emma:confidence="0">
                  <emma:literal>it</emma:literal>
                </emma:interpretation>
                <emma:interpretation id="interp27" emma:lang="en-US" emma:confidence="0">
                  <emma:literal>H</emma:literal>
                </emma:interpretation>
                <emma:interpretation id="interp28" emma:lang="en-US" emma:confidence="0">
                  <emma:literal>11</emma:literal>
                </emma:interpretation>
                <emma:interpretation id="interp29" emma:lang="en-US" emma:confidence="0">
                  <emma:literal>at</emma:literal>
                </emma:interpretation>
              </emma:one-of>
            </emma:emma>
          </inkml:annotationXML>
          <inkml:trace contextRef="#ctx0" brushRef="#br2" timeOffset="38593.2074">5044 4408 13545,'48'-71'4902,"-36"51"0,-12 20-129,0 0-1677,0 0-2322,13 27-258,-10 3-257,6 11-259,-4 5 0,3 10 0,0 2 0,-2 3 0,-1-2 0,-3-10 0,5-2 0,-7-15-775,5 1-386,-5-33-1935,0 0-1548,0 0-258,22-8 0,-3-25-258</inkml:trace>
          <inkml:trace contextRef="#ctx0" brushRef="#br2" timeOffset="38992.2302">5357 4634 9675,'-23'-16'4386,"7"7"-129,16 9-258,10 5-387,-10-5-2967,45 11-1032,-1 0-1935,10-1-1677,1-10 0,20 2-516,3-5 0</inkml:trace>
          <inkml:trace contextRef="#ctx0" brushRef="#br2" timeOffset="38843.2217">5501 4332 14706,'32'-79'4902,"-25"53"-129,-7 26 129,4-22-2451,5 33-1418,-9 9-1033,7 13 0,-2 7 0,4 9 0,-2 8 0,5 7 0,-4 4 0,-1-1 0,-2-4 0,-1-6 0,-1-4 0,-3-12 0,0-4 0,-2-21-517,2 4-2837,0-20-1677,-12-4 129,-4-17-387,-2-4 387</inkml:trace>
        </inkml:traceGroup>
        <inkml:traceGroup>
          <inkml:annotationXML>
            <emma:emma xmlns:emma="http://www.w3.org/2003/04/emma" version="1.0">
              <emma:interpretation id="{5B597E83-0AA2-4DA3-AA49-2F1E2F2B8442}" emma:medium="tactile" emma:mode="ink">
                <msink:context xmlns:msink="http://schemas.microsoft.com/ink/2010/main" type="inkWord" rotatedBoundingBox="7812,4797 14444,4440 14507,5608 7875,5965"/>
              </emma:interpretation>
              <emma:one-of disjunction-type="recognition" id="oneOf6">
                <emma:interpretation id="interp30" emma:lang="en-US" emma:confidence="1">
                  <emma:literal>Transition</emma:literal>
                </emma:interpretation>
                <emma:interpretation id="interp31" emma:lang="en-US" emma:confidence="0">
                  <emma:literal>Transitions</emma:literal>
                </emma:interpretation>
                <emma:interpretation id="interp32" emma:lang="en-US" emma:confidence="0">
                  <emma:literal>transition</emma:literal>
                </emma:interpretation>
                <emma:interpretation id="interp33" emma:lang="en-US" emma:confidence="0">
                  <emma:literal>transitions</emma:literal>
                </emma:interpretation>
                <emma:interpretation id="interp34" emma:lang="en-US" emma:confidence="0">
                  <emma:literal>Transiting</emma:literal>
                </emma:interpretation>
              </emma:one-of>
            </emma:emma>
          </inkml:annotationXML>
          <inkml:trace contextRef="#ctx0" brushRef="#br2" timeOffset="39496.259">6513 4056 12126,'20'-14'4515,"-4"10"-129,5 1 129,-1-12-2580,29 15-516,5-7-258,24 7-387,4-5-129,16 5-258,-2-7 0,3 5-258,-6-2-129,-11-1-258,-13 5-645,-28 0-2967,-11 0-903,-30 0 129,0 0-516,0 0 129</inkml:trace>
          <inkml:trace contextRef="#ctx0" brushRef="#br2" timeOffset="39712.2714">7041 4127 12642,'-10'57'4902,"10"-23"-387,3 7 129,-3-7-2322,22 30-903,-21-8-516,12 14-258,-10-6-129,6 7-257,-5-5-259,-1-4 0,3 0-259,-6-14-386,9 9-1032,-9-18-2838,7-7-516,5-8 129,6-10-387</inkml:trace>
          <inkml:trace contextRef="#ctx0" brushRef="#br2" timeOffset="40315.3059">7587 4808 13029,'22'-7'4773,"1"9"-258,-23-2 0,19 23-1935,-19-23-1548,22 23-129,-22-23-258,25 23-129,-25-23-257,26 13-259,-26-13 0,25 0 0,-25 0 0,25-16 0,-18-5 0,-1-4 0,-3-2 0,-3-7 0,-2 2 0,-12-3 0,-2 4 0,-10-1-130,4 13-515,-10-6-129,9 14 129,-5-3 129,10 9-129,-2-3 258,20 8 129,-18-3 258,18 3 129,0 0 129,11-2 0,10 2 258,1-2 0,10 2 129,0-7-129,9 4 0,-4-8 0,6 6-386,-4-6-130,0 4 0,-5 0 0,1 3 0,-4 4 0,1 0 0,-4 7 0,-1 8 0,-1 4 0,-2 8 0,-1 5 0,-5 3 0,-1 6 0,-10 0 0,4 5 0,-11-8-130,9 10-1418,-9-21-516,18 10-1548,1-18-1290,17-8 258,12-11-258,9-5-258</inkml:trace>
          <inkml:trace contextRef="#ctx0" brushRef="#br2" timeOffset="40684.327">8799 4659 14577,'14'-69'4773,"-18"44"-129,-10 5 0,-4-1-2193,18 21-1548,-30-2-258,30 2-515,-28 20-130,15-3 0,-1 6 0,3 6 0,2-1 0,4-1 0,3 2 0,2-5 0,0 0 0,2-5 0,5-3 0,-7-16 0,14 20 0,-14-20 0,22 1 0,-22-1 0,30-12 0,-10-4 0,1-4 0,6-1 0,-2-2 0,3 3 0,-1 3 0,-1 2 0,-1 6 0,-2 4 0,1 5 0,-8 2 0,5 14 0,-21-16-1291,34 21-3224,-25-5-516,-9-16 387,17 23-516</inkml:trace>
          <inkml:trace contextRef="#ctx0" brushRef="#br2" timeOffset="41426.3694">9069 4625 16383,'-9'-25'4773,"9"25"0,0 0-129,0 0-2967,27 2-1160,-7 10-517,6 6 0,-4 0 0,4 0 0,-6 1 0,-6 5 0,-3 0 0,-11 1 0,0 2 0,-7-6 0,3 1 0,-5-6-259,9-16 1,0 0 129,0 0 258,16-23 129,5-13 1,10-3-259,1-7 0,7 1 0,-5 6 0,1 7 0,-1 11 0,-2 12 0,-3 9 0,-6 14 0,2 16 0,-8 0-388,12 11-515,-8-9-129,18 9-387,-8-25-1032,20-1-2064,4-12 0,4-3 0,0-21 1806,10-1 1548,-14-10 1290,-12-8 903,-2 11 1419,-23-7 2322,-8 3-258,-10 1 129,0 14-1677,-25-11-1290,9 22-774,-12-2-386,5 9-517,-4 0 0,6 9 0,-2 6 0,3 1 0,8 0 0,3 1 0,5 1 0,4 2 0,11-3 0,8 1 0,8-2 0,7 4 0,5-2 0,7 1 0,2-1 0,2-2 0,-6 2 0,-3-4 0,-10-2 0,-6 1 0,-25-13 0,10 19 0,-10-19 0,-34 13 0,-1-10 0,-8 1 0,-5-4 0,-9 0 0,6 0 0,-6-7 0,12 5 0,-3-14-1033,25 13-2837,-4-8-1161,27 11 387,-16-25-516,16 25 387</inkml:trace>
          <inkml:trace contextRef="#ctx0" brushRef="#br2" timeOffset="41773.3893">10647 4188 13029,'37'-24'3096,"-37"24"-3096,32 36 0,0 1-3483,-16-12-387</inkml:trace>
          <inkml:trace contextRef="#ctx0" brushRef="#br2" timeOffset="41636.3815">10663 4483 16899,'57'-2'4773,"-57"2"258,21 27-258,-21-11-3482,9 14-1291,-4-5 0,8 12 0,-6-3 0,2 5 0,3 2 0,-6-9 0,8 9 0,-14-18-4516,0-5-515,0-18-129,0 0-129</inkml:trace>
          <inkml:trace contextRef="#ctx0" brushRef="#br2" timeOffset="42207.4141">11216 3679 15609,'16'-20'4773,"9"10"-258,-11 18 129,-14 16-3225,16 24-645,-3 5-129,8 22-257,-3 7-388,5 15 0,-3 5 0,-1 3 0,-5 0 0,-3-9 0,1 2 0,-12-27-1162,8-4-2966,-12-20-903,-8-14 387,-8-18-516,0-15 0</inkml:trace>
          <inkml:trace contextRef="#ctx0" brushRef="#br2" timeOffset="42471.4292">11213 4437 12126,'76'-22'4386,"-17"15"-258,1-4 129,1-8-2193,13 15-645,-15-12-516,2 9-387,-15-5 0,-7 10-258,-14 2 129,-6 9-129,-10 10 0,-5 12-129,-1 4-129,3 6 0,-1 9-129,-5-2-258,7 5-645,-7-13-1032,0-3-2193,0-7-258,-3-10-129,3-20-387</inkml:trace>
          <inkml:trace contextRef="#ctx0" brushRef="#br2" timeOffset="42622.4379">11741 4116 11868,'11'-108'2322,"-10"79"-2322,-1 29 0,0 0-3096,9 9-774</inkml:trace>
          <inkml:trace contextRef="#ctx0" brushRef="#br2" timeOffset="42935.4558">12296 4397 12771,'-23'-8'4257,"3"8"-129,6 14 0,9 14-2709,-15-8-516,13 15-129,-6-6-258,13 8 0,-1-5-258,4 4 129,6-6 0,9 0 0,-4-8 0,9-1 129,-7-12 0,7 0 1,-5-9-517,2-7 0,-8-13 0,-1-7 0,0 3 0,-11-23-1162,10 8-3353,-10-4-387,6 4 129,-1 0-387</inkml:trace>
          <inkml:trace contextRef="#ctx0" brushRef="#br2" timeOffset="43252.4739">12527 4348 13416,'34'16'4773,"-15"1"129,-1-1-129,11 15-1935,-29-31-1161,44 39-1289,-22-20-388,2 6 0,-6-3 0,-4-3 0,-5 3 0,-5-6 0,-4-16 0,3 24 0,-3-24 0,0 0 0,16-1 0,-1-22 0,4-8 0,8-6 0,1-4 0,4 2 0,2 5 0,0 11 0,-2 11 0,-2 12 0,1 19 0,-8 15 0,3 14 0,-10-5-130,15 12-4385,-17-5-387,0-4 0,-2-9-387</inkml:trace>
        </inkml:traceGroup>
        <inkml:traceGroup>
          <inkml:annotationXML>
            <emma:emma xmlns:emma="http://www.w3.org/2003/04/emma" version="1.0">
              <emma:interpretation id="{2927A5CA-B8D1-4725-BCCA-A50E5DE72F80}" emma:medium="tactile" emma:mode="ink">
                <msink:context xmlns:msink="http://schemas.microsoft.com/ink/2010/main" type="inkWord" rotatedBoundingBox="15294,4411 18387,4245 18475,5893 15383,6060"/>
              </emma:interpretation>
              <emma:one-of disjunction-type="recognition" id="oneOf7">
                <emma:interpretation id="interp35" emma:lang="en-US" emma:confidence="0">
                  <emma:literal>fast.</emma:literal>
                </emma:interpretation>
                <emma:interpretation id="interp36" emma:lang="en-US" emma:confidence="0">
                  <emma:literal>fast</emma:literal>
                </emma:interpretation>
                <emma:interpretation id="interp37" emma:lang="en-US" emma:confidence="0">
                  <emma:literal>Fast.</emma:literal>
                </emma:interpretation>
                <emma:interpretation id="interp38" emma:lang="en-US" emma:confidence="0">
                  <emma:literal>fest.</emma:literal>
                </emma:interpretation>
                <emma:interpretation id="interp39" emma:lang="en-US" emma:confidence="0">
                  <emma:literal>font.</emma:literal>
                </emma:interpretation>
              </emma:one-of>
            </emma:emma>
          </inkml:annotationXML>
          <inkml:trace contextRef="#ctx0" brushRef="#br2" timeOffset="43919.512">14018 4100 13416,'74'-16'4515,"-36"9"0,-1 4 129,2 6-2580,-8-6-903,15 1-129,-11-14-129,10 5-386,-10-12-517,6 2 0,-5-11 0,-1-4 0,-4-3 0,-8-9 0,-5 2 0,-15-11-130,-1 5-515,-6-1 0,-8 7 129,-8 3 129,3 11 258,-3 11 0,20 21 258,-27-4 0,18 16 0,9 26 387,0 10 0,2 19 0,2 12 130,8 19-646,-3 8 0,7 15 0,-2 2 0,2 5 0,0-3 0,0 1 0,-1-9 0,1-8 0,-2-17 0,-5-13 0,1-15 0,-6-18 0,1-5 0,-5-41 0,0 25-3871,0-25-1031,-25-25 0,6-9-516,1-7 129</inkml:trace>
          <inkml:trace contextRef="#ctx0" brushRef="#br2" timeOffset="44631.5528">14299 4542 14061,'-6'-22'4386,"19"19"-258,17 1 387,6-3-3354,26 5-258,2 0-129,18 0-129,1 0-129,12-4-129,-3-10-129,4-4 0,-7-7-129,-9-3 0,-12-8 0,-15-3 0,-17 0-129,-17 1 129,-13 6-129,-8 7 0,-16 8-129,-7 10 0,0 7 129,-1 7-129,1 14 0,5 6 129,6 5-129,5 3 129,5 1 129,4 1-129,0-1 129,9-2-129,2-1-129,0-6 129,-1-4 0,-10-23 0,27 23 0,-9-23 129,1-1-129,6-17 129,0-7 0,5-2 130,1-5-259,1 4 0,-2 1 0,-2 7 0,-1 6 0,2 11 0,-5 3 0,1 1 0,-5 14 0,1 1 0,-5 0 0,0-2 0,-16-14-130,23 25 130,-23-25 0,16 10 0,-16-10 0,25-3 0,-5-11 130,5-6-130,1-7 0,6-3 0,2-4 0,2 4 0,-1 2 0,-1 6 0,-2 10 0,4 8 0,-4 6 0,2 16 0,-2 5 0,-4 7 0,-3 4 0,-5 0 0,-8 3 0,-12-7 0,0 3-259,-28-17-1160,10 5-2967,-23-10-516,5-4 258,-1-7-516</inkml:trace>
          <inkml:trace contextRef="#ctx0" brushRef="#br2" timeOffset="45212.586">16430 4011 14061,'44'-17'4644,"-10"17"-258,5 0 0,7 5-2838,-6 6-1677,-5-1-3612,1-3-645,-3 2 0,-6-2-645</inkml:trace>
          <inkml:trace contextRef="#ctx0" brushRef="#br2" timeOffset="45047.5766">16586 3490 13674,'22'-64'4386,"-15"43"129,-7 21 0,18 0-2838,-18 0-774,3 46-258,-1-10 0,9 15 0,-6 1 129,9 15-386,-1 5-388,4 8 0,-2 3 0,-1 4 0,-4 4 0,-2-9 0,-1-2 0,-7-19-130,0 6-2192,-7-31-2451,-6-13-258,-6-21 129,1-8-258</inkml:trace>
          <inkml:trace contextRef="#ctx0" brushRef="#br2" timeOffset="45369.595">17035 4127 15093,'35'14'4257,"-35"-14"-1419,23 9-2838,-23-9-3483,14 16-774,2-12-516</inkml:trace>
        </inkml:traceGroup>
        <inkml:traceGroup>
          <inkml:annotationXML>
            <emma:emma xmlns:emma="http://www.w3.org/2003/04/emma" version="1.0">
              <emma:interpretation id="{B627B86E-6A25-4154-9998-BDD895F68574}" emma:medium="tactile" emma:mode="ink">
                <msink:context xmlns:msink="http://schemas.microsoft.com/ink/2010/main" type="inkWord" rotatedBoundingBox="18932,4296 23423,4054 23480,5110 18989,5351"/>
              </emma:interpretation>
              <emma:one-of disjunction-type="recognition" id="oneOf8">
                <emma:interpretation id="interp40" emma:lang="en-US" emma:confidence="0">
                  <emma:literal>smaller</emma:literal>
                </emma:interpretation>
                <emma:interpretation id="interp41" emma:lang="en-US" emma:confidence="0">
                  <emma:literal>Smaller</emma:literal>
                </emma:interpretation>
                <emma:interpretation id="interp42" emma:lang="en-US" emma:confidence="0">
                  <emma:literal>Smalley</emma:literal>
                </emma:interpretation>
                <emma:interpretation id="interp43" emma:lang="en-US" emma:confidence="0">
                  <emma:literal>smatter</emma:literal>
                </emma:interpretation>
                <emma:interpretation id="interp44" emma:lang="en-US" emma:confidence="0">
                  <emma:literal>smeller</emma:literal>
                </emma:interpretation>
              </emma:one-of>
            </emma:emma>
          </inkml:annotationXML>
          <inkml:trace contextRef="#ctx0" brushRef="#br2" timeOffset="46168.6407">18378 3419 12771,'-24'-39'4515,"-15"34"-387,-18 3 129,-16 2-3612,6 12-387,-6 6-129,9 5 129,2-1-129,15 1 0,10-6 0,17 3 129,12-4 0,11 2 129,13-4-129,14 6 0,8-3 0,8 8 0,4-2 129,5 8-258,-2-3 129,1 4-129,-6-2 129,-9 4-129,-9-4 258,-9 2-129,-14-5-129,-7 0 129,-21-6-129,-11-3 0,-11-7 129,-3-1-129,-7-8 0,-4-2-129,2 0 129,1-11 0,5-5 1,2-5-130,5 0 0,4-4 0,6 2 0,6 1 0,6 6 0,2-1-388,18 17-515,-19-18-2064,19 18-1806,0 0 129,14 5-645,7 2 258</inkml:trace>
          <inkml:trace contextRef="#ctx0" brushRef="#br2" timeOffset="47119.6951">18481 3771 14706,'64'6'4902,"-38"8"-387,-4 5 129,4 10-3612,-15-4-258,10 14 0,-12-2-387,-2 6-258,-3 1-387,-4-6 0,0 3-129,-2-15 129,0-1-129,2-25 0,0 0 0,0 0 258,0-28 258,4-4 129,3-11 0,7 2 0,-1-5 129,3 9-129,-2 1 0,6 9 0,-6 4 0,5 11-258,-1 6 129,-2 6-129,0 6-129,-16-6 129,23 34-258,-17-15 129,-3 4-129,-3-1 0,0 6-129,-5-8-129,1 5 129,4-25 129,-10 28 0,10-28 258,0 0 258,0 0 0,16-7 258,5-13 0,-1-10 0,10 3 0,-5-8-129,5 6-129,-5 3 0,-2 6-258,-2 6 0,-1 9 0,-1 5 0,1 16-129,1 10 0,1 6 0,4 6-129,3 1 0,8 5 0,1-10-129,13-2 0,3-14 0,10-7-129,-8-11 129,7-13 129,-12-12 0,-4-5 258,-14-2 0,-17-4 258,-10 6 129,-12-2 0,-8 11 0,-11 1-129,2 13 129,-4 3-129,3 4-129,0 9 0,7 9-129,2 4 0,5 2 129,4 3-129,5 2 0,1 1 0,0-2-129,7 4 0,0-3-129,4-1 0,-3-8 0,1-2 129,-9-18 129,27 7 129,-9-11 129,1-17 129,8-4 0,-4-12 129,11 3-258,-4-2 129,4 6-257,-2 9-130,-2 6 0,0 12 0,-1 3-130,-4 19-128,-4 6 0,-1 9-258,-6-6 0,2 8-387,-12-15 0,10 10-1548,-14-31-2322,0 0 258,16-15-258,-7-18 0</inkml:trace>
          <inkml:trace contextRef="#ctx0" brushRef="#br2" timeOffset="47360.7089">20227 3437 14190,'18'-84'4644,"-11"65"-129,-7 19 0,20 16-3483,-17 12-387,12 18-258,-5 6 0,8 14 129,-4 1 0,4 13-129,-5 1-129,-3-3-129,-3 2-258,-7-13-258,2 1-258,-4-23-258,2 6-2064,0-33-1806,0-18 0,-3-11-129,3-28 0</inkml:trace>
          <inkml:trace contextRef="#ctx0" brushRef="#br2" timeOffset="47580.7215">20656 3424 15867,'20'-51'4773,"-20"51"129,16 0-258,1 28-3741,-6 4-516,11 13 129,-5 5 129,8 12-515,-5 2-130,-2 7 0,-2 2 0,-13-5 0,6 3-517,-13-23-1289,4 0-2967,-5-13-387,-2-8 0,7-27 0</inkml:trace>
          <inkml:trace contextRef="#ctx0" brushRef="#br2" timeOffset="48267.7607">20855 3898 12642,'54'-13'4644,"-19"11"-258,8-1 129,-4-6-2967,23 9-516,-8-7-387,6 1 0,-10-6-258,0 1 0,-13-6 0,-8 2-258,-17-4-129,-12 3 0,0 16-129,-30-27 0,0 22-129,-6 3 0,0 2-129,-4 11 129,8 12 129,1 2 0,12 8 0,6 3 129,10 5-129,3 2 258,14-2 0,13 3 129,1-8 0,15 1 129,-1-10 0,12-4 0,1-13 0,4-8 0,-2-4 0,5-15-128,-5-14-259,-2-6 0,-9-7 0,-7-6 0,-8-4 0,-14 1 0,-2 1-259,-15 1-257,-2 10-129,-21 2-129,3 12-129,-12 0 129,12 19-129,-8-5 0,10 13 129,-1 0 129,19 0 129,-11 25 258,11-9 129,7 0 387,-7-16 129,29 27 258,-29-27 0,42 12 129,-24-12 0,14 0 0,-9-2-129,16 1 0,-7-8-129,9 5 0,-5-5 0,-1 7-129,-8-1 130,5 3-517,-9 0 0,0 12 0,-23-12 0,31 40 0,-21-12 0,1 8 0,3 12 0,-12 1 0,12 23-4645,-12 4-386,-2 8-258,-4 3-258</inkml:trace>
        </inkml:traceGroup>
      </inkml:traceGroup>
    </inkml:traceGroup>
    <inkml:traceGroup>
      <inkml:annotationXML>
        <emma:emma xmlns:emma="http://www.w3.org/2003/04/emma" version="1.0">
          <emma:interpretation id="{FB88E229-AFEB-4F23-8588-F1E73A847096}" emma:medium="tactile" emma:mode="ink">
            <msink:context xmlns:msink="http://schemas.microsoft.com/ink/2010/main" type="paragraph" rotatedBoundingBox="4351,6742 6354,6742 6354,7912 4351,79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0947C96-5631-47A0-B8CA-672F11D82308}" emma:medium="tactile" emma:mode="ink">
              <msink:context xmlns:msink="http://schemas.microsoft.com/ink/2010/main" type="inkBullet" rotatedBoundingBox="4504,6633 6421,7494 5998,8436 4081,7575"/>
            </emma:interpretation>
            <emma:one-of disjunction-type="recognition" id="oneOf9">
              <emma:interpretation id="interp45" emma:lang="en-US" emma:confidence="0">
                <emma:literal>Rd.</emma:literal>
              </emma:interpretation>
              <emma:interpretation id="interp46" emma:lang="en-US" emma:confidence="0">
                <emma:literal>R).</emma:literal>
              </emma:interpretation>
              <emma:interpretation id="interp47" emma:lang="en-US" emma:confidence="0">
                <emma:literal>RD.</emma:literal>
              </emma:interpretation>
              <emma:interpretation id="interp48" emma:lang="en-US" emma:confidence="0">
                <emma:literal>R.</emma:literal>
              </emma:interpretation>
              <emma:interpretation id="interp49" emma:lang="en-US" emma:confidence="0">
                <emma:literal>R3.</emma:literal>
              </emma:interpretation>
            </emma:one-of>
          </emma:emma>
        </inkml:annotationXML>
        <inkml:trace contextRef="#ctx0" brushRef="#br2" timeOffset="49547.834">3073 6016 14448,'19'-9'4773,"-19"9"-387,2 27 129,4 16-3741,-6 1-129,0 18-129,0 10 129,0 11-129,0 3-258,-2 2 0,-4-7-129,6-10 0,-3-13 0,1-10 0,-1-16 129,3-12-129,0-20 1,0 0-130,-13-25 0,4-14 0,2-13 0,0-15 0,2-11 0,5-15-130,0-5 1,10-1 0,12 3 0,8 8 0,5 12-129,8 12 258,5 16-129,2 16 129,5 16-129,-1 14 129,-1 6 0,-3 17 0,-9 7 129,-8 8-129,-11 3 129,-19 4-258,-6-1 129,-24-2-129,-10-1 0,-11-7-129,-6 0 129,-4-11 0,1-3-129,7-7 258,7-4 0,9-4 0,9-3 129,9 6 0,16-6 0,0 19 0,9-1 0,18 10 0,5 8 0,9 8 129,5 6 0,9 5 0,2 1-129,2 0 130,-4-2-259,-5-8 0,-2-1-130,-14-10-515,5 4-1032,-27-12-2967,1-9-258,-13-18-129,7 16-258</inkml:trace>
        <inkml:trace contextRef="#ctx0" brushRef="#br2" timeOffset="50010.8604">3790 6566 12126,'37'-75'4902,"-14"47"-129,4 8 129,5 20-1677,-4-7-2064,15 12-387,-9 4-129,5 9-386,-11 2-259,-1 6 0,-9-1 0,-9 0 0,-9 5 0,-6-7-517,-8 6-128,-7-10 129,3 1 0,-3-8 129,21-12 0,-27 16 129,27-16 258,0 0 129,5-8 129,15 0 0,1 3 0,10 3-129,-3 1 129,8 1 0,-6 12-129,0 9 129,-5 3 0,-5 4-129,-8 0 129,-5 6 0,-7-2-129,-5 0 130,-15-5-259,-5-2 0,-8-4 0,-8-5 0,-7-2 0,-4-5 0,-3-3 0,-2-6-130,7 1-386,-3-2-387,21 1-903,-11-9-2838,18-4-129,25 13-387,-16-30 129</inkml:trace>
        <inkml:trace contextRef="#ctx0" brushRef="#br2" timeOffset="50200.8713">4978 6765 17028,'50'-11'4902,"-50"11"-129,18-1-516,-18 1-4902,0 0-3612,-13 7-516,-3-2 0,0 0-645</inkml:trace>
      </inkml:traceGroup>
    </inkml:traceGroup>
    <inkml:traceGroup>
      <inkml:annotationXML>
        <emma:emma xmlns:emma="http://www.w3.org/2003/04/emma" version="1.0">
          <emma:interpretation id="{49C9441B-A475-4A01-BB7D-B623A44A3B1F}" emma:medium="tactile" emma:mode="ink">
            <msink:context xmlns:msink="http://schemas.microsoft.com/ink/2010/main" type="paragraph" rotatedBoundingBox="1673,8078 12802,8064 12805,10334 1676,103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1DB644-2F32-41F7-8806-F516AB931084}" emma:medium="tactile" emma:mode="ink">
              <msink:context xmlns:msink="http://schemas.microsoft.com/ink/2010/main" type="line" rotatedBoundingBox="1673,8078 12802,8064 12805,10334 1676,10349"/>
            </emma:interpretation>
          </emma:emma>
        </inkml:annotationXML>
        <inkml:traceGroup>
          <inkml:annotationXML>
            <emma:emma xmlns:emma="http://www.w3.org/2003/04/emma" version="1.0">
              <emma:interpretation id="{57599C73-BC75-4EFE-AA78-D1317A70F120}" emma:medium="tactile" emma:mode="ink">
                <msink:context xmlns:msink="http://schemas.microsoft.com/ink/2010/main" type="inkWord" rotatedBoundingBox="1673,8078 12802,8064 12805,10334 1676,10349"/>
              </emma:interpretation>
              <emma:one-of disjunction-type="recognition" id="oneOf10">
                <emma:interpretation id="interp50" emma:lang="en-US" emma:confidence="0">
                  <emma:literal>Disadvantage</emma:literal>
                </emma:interpretation>
                <emma:interpretation id="interp51" emma:lang="en-US" emma:confidence="0">
                  <emma:literal>Disadvantage _</emma:literal>
                </emma:interpretation>
                <emma:interpretation id="interp52" emma:lang="en-US" emma:confidence="0">
                  <emma:literal>Disadvantage -</emma:literal>
                </emma:interpretation>
                <emma:interpretation id="interp53" emma:lang="en-US" emma:confidence="0">
                  <emma:literal>Disadvantage.</emma:literal>
                </emma:interpretation>
                <emma:interpretation id="interp54" emma:lang="en-US" emma:confidence="0">
                  <emma:literal>Disadvantage •</emma:literal>
                </emma:interpretation>
              </emma:one-of>
            </emma:emma>
          </inkml:annotationXML>
          <inkml:trace contextRef="#ctx0" brushRef="#br1" timeOffset="53711.0721">551 7608 12642,'-13'-19'4644,"13"19"-258,18-16 129,12 19-2967,-5 1-516,18 15-129,1-4-129,17 13-129,3 0-258,14 12 0,4 1-129,9 7-129,-3 0 0,0 0 0,-8-2 0,-9-3 1,-16-6-130,-14-2 0,-22-4 0,-17-3 0,-16-3 0,-29 0 0,-19-4 0,-11 1 0,-12-5 0,-10-1 0,-2-5 0,1-5 0,1-3 0,12-3 0,4 0 0,10-9 0,9-2 0,4-1 0,14 3 0,3-3 0,15 6 0,1-4-775,23 10-257,-16-4-1032,16 4-2709,20 5 129,3 3-129,9 2-258</inkml:trace>
          <inkml:trace contextRef="#ctx0" brushRef="#br1" timeOffset="53251.0458">860 7772 14835,'9'-30'4644,"-9"30"-129,0 0 0,14 25-3354,-14-1-516,0 17 0,0-2-129,0 13 129,0-2-258,0 1-128,0-1-259,0-3 0,0-3 0,2-7 0,2-3 0,-3-7 0,3 0-130,-4-10-515,2 1 0,-2-18-387,0 18-1419,0-18-2193,0 0-129,-16-18 0,5-5 0</inkml:trace>
          <inkml:trace contextRef="#ctx0" brushRef="#br1" timeOffset="53961.0864">1422 8099 14835,'54'-37'5031,"-54"37"-129,23-27-387,-23 27-2451,0 0-1290,0 0-387,17 2-128,-13 17-259,3 6 0,-2 6 0,-1 2-259,7 12-386,-11-13-903,10 12-1935,-10-13-1290,0-8-129,0-7 0,0-16-516</inkml:trace>
          <inkml:trace contextRef="#ctx0" brushRef="#br1" timeOffset="54108.0948">1497 7877 13029,'5'-107'4386,"6"77"-1032,-11-7-516,0 19-5418,0 18-1161,16 3-258,2 24-258,-6-7-258</inkml:trace>
          <inkml:trace contextRef="#ctx0" brushRef="#br1" timeOffset="54559.1206">2221 7877 14061,'0'-18'4257,"-16"18"-258,-14 0 258,-8 0-3612,6 12-258,-3 3-129,4 4-129,3-3 0,8 2 0,4-4 0,13 4 0,3-2 0,7 2 0,13-2 129,12 5 0,5-1 0,13 5 0,5-2 0,7 4 0,-3-4 0,-2 2 0,-11-8 0,-5 5 129,-16-8-129,-13 2 0,-12-16 129,-23 20-129,-14-19-128,-8 1-130,-8-2 0,-6-2 0,-3-10 0,1-2 0,5-6 0,2-3 0,10 0 0,3-2 0,12 9-388,-3-9-1418,32 25-2193,-19-16-903,19 16 129,0 0-387,0 14-387</inkml:trace>
          <inkml:trace contextRef="#ctx0" brushRef="#br1" timeOffset="55508.1749">2973 8064 12771,'-14'-47'4773,"-4"28"-129,-3-1 0,-4 11-1935,-7-5-1548,7 14-516,-3 0-258,3 4-258,0 8 0,5 6-129,4 5 0,6 0 0,6 4-129,4 0 129,2-1-129,7-1 0,5 2 0,0-6-129,2 0 129,-3-5-129,-13-16 129,28 18 129,-28-18 0,29 0 258,-29 0-129,28-32 258,-17 6-129,5 2 129,-6-6-129,5 4-129,-5-1 130,3 4-259,-3 3 0,-10 20 0,29-18-130,-11 18 130,3 4-129,6 12 0,5 5 129,7 6 0,5 1 0,8-1 129,7-6-129,6-3 0,5-9 129,1-7-129,-4-6 130,-2-13-130,-10-10 0,-7-5 0,-15-4 0,-15-1 0,-14 3 0,-8 4 0,-19 9 0,-11 6 0,-5 10 0,-7 5 0,1 14-130,3 8 1,6 8 0,8 2 0,12 5 0,9 1 129,7-3 0,12 1 0,13-3 0,7-4 129,4-8 0,5-3 0,3-11 130,0-5-259,1-6 0,-1-17 0,-3-13 0,-3-10 0,-5-17 0,-4-12 0,-10-16 0,-4-8 0,-6-10 0,-9 0 0,0 6 0,-11 6 0,-2 15 0,-3 16 0,2 20 0,0 24 0,14 20 0,-27 15 0,18 22 0,6 16 0,3 13 0,2 14 0,10 7 0,6 4 0,7 2 0,5-3 0,2-3 0,2-10 0,0-6 0,-8-16-259,6 2-1031,-16-21-3225,4-10-258,-20-26 0,23 16-387</inkml:trace>
          <inkml:trace contextRef="#ctx0" brushRef="#br1" timeOffset="55811.1922">4256 7960 14190,'5'-19'4644,"11"17"0,-7 11-129,3 23-2838,-3-7-1032,11 16 129,-4-6-129,7 8-129,-2-6-129,4 3-257,-2-10-130,2-2 0,-3-10 0,4-5 0,-4-13 0,6-9 0,-3-18 0,4-12 0,-6-16 0,3-9 0,-3-8 0,-7-6 0,0 12 0,-10-1 0,8 26-388,-21-5-3095,5 30-1548,2 16 129,-12 10-516,12 22 0</inkml:trace>
          <inkml:trace contextRef="#ctx0" brushRef="#br1" timeOffset="56241.2168">5113 7937 15609,'7'-49'4644,"-9"29"0,-14 6-258,16 14-3483,-46 0-387,20 7-258,-1 9-129,2 9 0,2 1 0,9 6-129,5 0 129,5 0-129,4 0 129,4-3-129,5-1 0,3-1 0,4-4 0,-2-5 0,2-4 0,0-7 0,0-7 129,4 0 0,-4-16 258,7-3-129,-3-8 1,3 2-259,-6-3 0,5 6 0,-4 3 0,-1 8 0,1 9 0,2 2 0,-2 16 0,-2 6 0,3 6 0,-6-3-130,10 11-773,-14-19-645,21 12-1677,-12-18-1677,3-8 129,0-3-258,4-18 129</inkml:trace>
          <inkml:trace contextRef="#ctx0" brushRef="#br1" timeOffset="56616.2383">5542 8051 13803,'9'-46'5031,"-9"46"-387,0-21 258,0 21-2451,0 0-1290,0 0-386,12 14-775,-12-14 0,20 35 0,-11-13 0,1 3 0,-1 3 0,-3-5 0,-1 4 0,-5-9 0,3 1-388,-3-19 1,0 0 0,0 0 258,16 0 0,-1-18 258,-3-12 129,8-2 129,-1-9-129,4 6 0,-1-1-128,4 9-130,1 4 0,3 14 0,4 9 0,2 9 0,3 16 0,-2 7 0,1 6 0,-5 1 0,-4 3 0,-8-6-130,-1 0-257,-13-13-387,5 3-903,-12-26-2967,0 0-129,0 0-258,4-21 0</inkml:trace>
          <inkml:trace contextRef="#ctx0" brushRef="#br1" timeOffset="56871.2528">6406 7354 16125,'18'-123'4773,"-16"89"129,-2 15-129,0 19-3225,0 16-902,5 19-646,-1 8 0,3 16 0,0 10 0,7 18 0,-1 4 0,3 7 0,-2 0 0,-3-8 0,-1-1 0,-3-16 0,1-5 0,-8-25-904,0 1-1160,-9-24-2838,9-20 0,-22 0-258,6-16 0</inkml:trace>
          <inkml:trace contextRef="#ctx0" brushRef="#br1" timeOffset="57967.3155">6326 7884 5160,'0'0'4515,"20"0"0,1 0 0,13 0-1548,19 18-387,-1-15-387,30 13-774,0-14-387,17 5-516,-1-7-129,7 0 0,-9-9-258,-5-3 129,-18-8 0,-15 1-129,-22-6 129,-18 2 0,-18-2-129,-7 7 0,-24 6 129,-4 4-258,-8 8 0,-1 2 0,1 16-129,4 3 0,9 8 129,5 3-129,10 2 0,5-1 129,10 1 0,0 0 0,7 2 0,4-4-129,3 0-129,-4-6 129,5-1-129,-5-7 0,6-2 0,-16-16 129,32 5 0,-8-6 129,2-15 129,6-4 0,4-8 258,8-3-258,-1-6 258,5 3-258,-2 0 258,2 8-258,-3 8 129,-1 11-129,-1 7-129,-2 5 129,-4 9 0,-1 6 0,-8-1 130,1-1-259,-4-7 0,1-11 0,-4-2 0,-5-12 0,-4-11 0,-6-2 0,-4-6 0,-3-1 0,-3 0 0,-15 5 0,2 10 0,-5 3 0,1 9 0,1 5 0,3 4-130,0 12 1,3 6-129,3 4 258,2 7-129,0-1 0,2 6 0,3-3 0,3 3 0,0-6 0,0-1 129,9-4-129,5-9 129,7-8 0,8-8 0,8 0 0,7-16 129,6-7-129,4-11 129,1-3 0,-4-4 0,-1 2 129,-11 4-129,-7 6 0,-10 6 0,-22 23 0,21-9-129,-18 23 130,-3 20-130,0 12 0,0 11 0,2 13 0,2 11 0,6 12 0,1 7 0,3 13 0,2 7 0,2 6 0,0 5 0,-4-1 0,-1-5 0,-4-13 0,-4-16 0,0-23 0,-5-20 0,0-17 0,0-36 0,-14 9 0,-6-23 0,-6-24 0,-10-10 0,-8-12 0,-10-19 0,-6-13 0,-6-9 0,0-6 0,2 2 0,4 0 0,13 11 0,5 3 0,26 27 0,2 5-4516,21 16-515,21 6-258,17 10-129</inkml:trace>
          <inkml:trace contextRef="#ctx0" brushRef="#br1" timeOffset="58823.3645">9850 7877 13029,'71'-2'5031,"-41"2"-258,-3 0 0,2 4-1806,-8-4-1935,18 7-129,0-5-644,22 3-259,10-5 0,21 0 0,15 0 0,16 0 0,8-9 0,10-2 0,-1-1 0,-8-1 0,-15 1 0,-19 1 0,-21 4 0,-22-2 0,-11 9 0,-44 0-3355,0 0-1418,-14 0-387,-20-2-258</inkml:trace>
          <inkml:trace contextRef="#ctx0" brushRef="#br1" timeOffset="69844.9949">8745 7882 12513,'-5'-16'4644,"5"16"-258,0 0 129,-16-16-2967,16 16-387,0 0-129,14 0-129,-14 0-258,31 0-129,-12 0 0,11 0-128,4-5-388,5-2 0,4-8 0,0 1 0,-2-5 0,-4-1 0,-5-3 0,-9-4 0,-7 1 0,-16-3 0,-3 4 0,-22 2 0,-7 5 0,-13 2-130,-1 13-128,-7 3 129,1 10 0,2 17 0,4 7 129,5 7 129,5 5-129,10 6 129,4-4 0,13 5 129,8-5-128,4-2-130,15-7 0,16-5 0,10-9 0,17-5 0,15-11 0,19-9 0,18 0-1549,3-22-3353,7-8-129,-2-9-129,-9-13-516</inkml:trace>
        </inkml:traceGroup>
      </inkml:traceGroup>
    </inkml:traceGroup>
    <inkml:traceGroup>
      <inkml:annotationXML>
        <emma:emma xmlns:emma="http://www.w3.org/2003/04/emma" version="1.0">
          <emma:interpretation id="{A37C1B2E-96E3-45FD-8741-19240B7940EA}" emma:medium="tactile" emma:mode="ink">
            <msink:context xmlns:msink="http://schemas.microsoft.com/ink/2010/main" type="paragraph" rotatedBoundingBox="3826,10067 21649,9541 21713,11696 3890,122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BBB043-4722-43D1-AC05-A201ED75387C}" emma:medium="tactile" emma:mode="ink">
              <msink:context xmlns:msink="http://schemas.microsoft.com/ink/2010/main" type="line" rotatedBoundingBox="3826,10067 21649,9541 21713,11696 3890,12222"/>
            </emma:interpretation>
          </emma:emma>
        </inkml:annotationXML>
        <inkml:traceGroup>
          <inkml:annotationXML>
            <emma:emma xmlns:emma="http://www.w3.org/2003/04/emma" version="1.0">
              <emma:interpretation id="{160ED74E-2439-4597-A395-290688DC5669}" emma:medium="tactile" emma:mode="ink">
                <msink:context xmlns:msink="http://schemas.microsoft.com/ink/2010/main" type="inkWord" rotatedBoundingBox="3832,10245 6989,10152 7019,11176 3862,11269"/>
              </emma:interpretation>
              <emma:one-of disjunction-type="recognition" id="oneOf11">
                <emma:interpretation id="interp55" emma:lang="en-US" emma:confidence="1">
                  <emma:literal>Does</emma:literal>
                </emma:interpretation>
                <emma:interpretation id="interp56" emma:lang="en-US" emma:confidence="0">
                  <emma:literal>Docs</emma:literal>
                </emma:interpretation>
                <emma:interpretation id="interp57" emma:lang="en-US" emma:confidence="0">
                  <emma:literal>Doe,</emma:literal>
                </emma:interpretation>
                <emma:interpretation id="interp58" emma:lang="en-US" emma:confidence="0">
                  <emma:literal>Doer</emma:literal>
                </emma:interpretation>
                <emma:interpretation id="interp59" emma:lang="en-US" emma:confidence="0">
                  <emma:literal>Dors</emma:literal>
                </emma:interpretation>
              </emma:one-of>
            </emma:emma>
          </inkml:annotationXML>
          <inkml:trace contextRef="#ctx0" brushRef="#br2" timeOffset="84106.8106">2918 9359 11094,'-11'-18'4128,"11"18"129,0 0-258,0 0-2193,20 0-774,-4 2 0,20 14-129,1-6-129,16 13-129,6-3-387,14 8 129,9 1-258,7 6 129,0 1-129,0 5 129,-8 0-258,-8 2 129,-12-1 129,-13 4 0,-25 1-129,-18 3 129,-17-2-129,-29-2 129,-23-3-129,-13-4 1,-15-4-130,-9-6 0,-10-8 0,-1-12 0,2-9 0,9-2 0,4-14 0,12-9 0,7-3 0,10-2 0,13 3 0,12 0 0,13 9 0,7-1-517,23 19-257,0 0-516,14 0-2193,11 5-1419,13 8 258,6 4-387,11 1 129</inkml:trace>
          <inkml:trace contextRef="#ctx0" brushRef="#br2" timeOffset="83618.7827">3172 9426 14835,'-8'-21'4386,"8"21"129,0 0-258,-16-11-2967,16 11-516,0 25-516,8 5 129,-2 6 0,4 12-129,-2 7-129,4 11 129,1 1-258,-3 3 129,-3-3 0,2-3 0,-5-7-258,-1-9 0,1-3-129,-4-17-129,3 3-387,-3-31-516,2 17-2580,-2-17-903,0 0 129,0-14-258</inkml:trace>
          <inkml:trace contextRef="#ctx0" brushRef="#br2" timeOffset="84515.834">4138 9809 13674,'-3'-43'4515,"3"43"-258,-29-18 129,4 16-2967,13 13-774,-4 10-258,5 11-258,-1 6 0,5 8-129,1 2 0,6 2 0,0-4 0,13-3 129,1-8 129,7-3 0,1-12 129,6-8 129,-1-12 0,9 0 129,-10-14-128,6-7-517,-7-15 0,0-5 0,-9-7 0,-5-1 0,-10-5 0,-2 4 0,-12 4 0,-12 5 0,2 13 0,-14-3 0,12 30-3097,-12-3-1805,3 6-258,5 14 0,4 9-129</inkml:trace>
          <inkml:trace contextRef="#ctx0" brushRef="#br2" timeOffset="84979.8606">4546 9937 11352,'90'-20'4773,"-47"13"0,-4 3 0,-3-10-1161,5 14-2322,-16 0-387,10 0-258,-8 0-129,1 0-386,-5-7-130,1 2 0,-5-9 0,1 1 0,-8-5 0,-3-1 0,-9-3 0,0 1 0,-19 1 0,-10 4 0,-8 6 0,-11 4 0,-2 6 0,-5 6 0,1 13 0,3 8 0,8 9 0,9 3 0,11 7-130,13 2 130,10 4 0,3-3 0,20 1 0,13-5 0,10-8 130,9-3-130,6-11 0,8-5 0,-1-9 0,-1-8 0,1 1-388,-11-11-902,10-1-2709,-12-10-903,-3-3 258,-2-5-516,-2-3 129</inkml:trace>
          <inkml:trace contextRef="#ctx0" brushRef="#br2" timeOffset="85331.8807">5569 9956 11610,'-6'-41'4515,"-13"25"129,-5 4 0,0 12-1419,-14-16-1677,19 16-516,-8 0-387,27 0-129,-32 0-128,32 0-388,-12 19 0,12-3 0,10 4 0,10 3 0,5 4 0,3 5 0,6 2 0,3-1 0,2-1 0,-3 2 0,-2-3 0,-4-5 0,-9-4 0,-1 1 0,-20-23 0,9 26 0,-9-26 0,-23 15 0,-9-14 0,-7-1 0,-8 0 0,-10-1 0,2-5 0,-5-8 0,15 10-259,-12-12-3869,22 6-774,6-3-129,10 4 0,19 9-258</inkml:trace>
        </inkml:traceGroup>
        <inkml:traceGroup>
          <inkml:annotationXML>
            <emma:emma xmlns:emma="http://www.w3.org/2003/04/emma" version="1.0">
              <emma:interpretation id="{B8F3D8C8-BCA3-43C4-B4CA-45344425441E}" emma:medium="tactile" emma:mode="ink">
                <msink:context xmlns:msink="http://schemas.microsoft.com/ink/2010/main" type="inkWord" rotatedBoundingBox="7824,10050 9640,9996 9675,11198 7859,11252"/>
              </emma:interpretation>
              <emma:one-of disjunction-type="recognition" id="oneOf12">
                <emma:interpretation id="interp60" emma:lang="en-US" emma:confidence="1">
                  <emma:literal>not</emma:literal>
                </emma:interpretation>
                <emma:interpretation id="interp61" emma:lang="en-US" emma:confidence="0">
                  <emma:literal>mot</emma:literal>
                </emma:interpretation>
                <emma:interpretation id="interp62" emma:lang="en-US" emma:confidence="0">
                  <emma:literal>hot</emma:literal>
                </emma:interpretation>
                <emma:interpretation id="interp63" emma:lang="en-US" emma:confidence="0">
                  <emma:literal>rot</emma:literal>
                </emma:interpretation>
                <emma:interpretation id="interp64" emma:lang="en-US" emma:confidence="0">
                  <emma:literal>no)</emma:literal>
                </emma:interpretation>
              </emma:one-of>
            </emma:emma>
          </inkml:annotationXML>
          <inkml:trace contextRef="#ctx0" brushRef="#br2" timeOffset="85947.9159">6558 9862 15093,'-11'-16'4773,"0"-5"-258,11 21 129,0 0-2967,9 25-774,0 1-258,11 13-128,-8 0-517,6 10 0,-4-1 0,-3 1 0,-4-1 0,-4-7 0,1-7 0,-4-5 0,0-8 0,0-21 0,0 21 0,0-21 0,0-10 0,0-12 0,5-10 0,4-7 0,5-9 0,1-5 0,2-1 0,5 3 0,1 4 0,2 7 0,-2 8 0,4 12 0,-3 13 0,5 7 0,-1 12 0,1 11 0,-2 8 0,-3 6 0,1 4 0,-3 3 0,-5 3 0,-6-6 0,2 3 0,-12-10 0,12 9-1162,-15-20-2192,2 3-1290,4-8-129,-4-18 0,28 14-387</inkml:trace>
          <inkml:trace contextRef="#ctx0" brushRef="#br2" timeOffset="86303.9363">7434 9880 14964,'0'-27'4644,"-26"11"-129,8 16 0,9 25-2967,-18-4-645,13 18-258,-5-3-129,8 10 1,2-1-517,7 5 0,2-4 0,4-2 0,8-3 0,8-5 0,1-6 0,8-7 0,-3-12 0,6-8 0,-3-4 0,1-14 0,-3-10 0,-2-5 0,-8-14 0,-4-6 0,-8-7 0,-5-5 0,-3 3 0,-15-1 0,-3 10 0,-13-4 0,9 31-130,-16-7-4772,9 16-258,-4 3 129,8 4-258</inkml:trace>
          <inkml:trace contextRef="#ctx0" brushRef="#br2" timeOffset="86775.9633">7822 9898 12126,'-14'-40'4515,"14"40"-258,5-19 258,17 19-2193,-1-7-1032,27 7-516,7 0-516,11 0-1419,12 0-2838,6 2-387,-1 1 0,1 2-387</inkml:trace>
          <inkml:trace contextRef="#ctx0" brushRef="#br2" timeOffset="86616.9542">7808 9181 17028,'50'-52'4515,"-34"40"387,-16 12-387,30 3-3483,-19 13-387,8 20-515,-4 5-130,4 17 0,-1 6 0,3 17 0,-3 4 0,2 13 0,-3 3 0,1 1 0,-2-6 0,0-6 0,0-8 0,-5-16 0,0-9 0,-10-23 0,5-6 0,-15-26-259,9-2-3353,-22 0-1290,1-14 0,-7-11-129,-4-5-129</inkml:trace>
        </inkml:traceGroup>
        <inkml:traceGroup>
          <inkml:annotationXML>
            <emma:emma xmlns:emma="http://www.w3.org/2003/04/emma" version="1.0">
              <emma:interpretation id="{37021277-3537-4AF1-9BD8-1F05A8493B39}" emma:medium="tactile" emma:mode="ink">
                <msink:context xmlns:msink="http://schemas.microsoft.com/ink/2010/main" type="inkWord" rotatedBoundingBox="10268,9985 14362,9864 14402,11233 10308,11353"/>
              </emma:interpretation>
              <emma:one-of disjunction-type="recognition" id="oneOf13">
                <emma:interpretation id="interp65" emma:lang="en-US" emma:confidence="1">
                  <emma:literal>permit</emma:literal>
                </emma:interpretation>
                <emma:interpretation id="interp66" emma:lang="en-US" emma:confidence="0">
                  <emma:literal>permits</emma:literal>
                </emma:interpretation>
                <emma:interpretation id="interp67" emma:lang="en-US" emma:confidence="0">
                  <emma:literal>Permit</emma:literal>
                </emma:interpretation>
                <emma:interpretation id="interp68" emma:lang="en-US" emma:confidence="0">
                  <emma:literal>Permits</emma:literal>
                </emma:interpretation>
                <emma:interpretation id="interp69" emma:lang="en-US" emma:confidence="0">
                  <emma:literal>pormit</emma:literal>
                </emma:interpretation>
              </emma:one-of>
            </emma:emma>
          </inkml:annotationXML>
          <inkml:trace contextRef="#ctx0" brushRef="#br2" timeOffset="87406.9994">9124 9689 14964,'0'-17'4773,"0"17"-258,7 10 0,11 22-2709,-16 0-903,14 20-258,-7 3-129,10 13-386,-3 3-130,4 2 0,-6 1 0,0-2 0,-3-8 0,-6-9 0,-1-7 0,-4-13 0,0-4-517,-12-22-644,12-9-258,-24-2-258,21-14-387,-22-32-387,16 3-387,-14-29 0,11-3 0,-8-17 645,4 3 1419,4-3 774,-1 1 774,13 17 903,-5 1 774,8 27 129,6 0 129,23 28 0,-3-3-774,22 23-645,-3 0-258,18 7-258,-4 6-258,9 8 0,-10 1-258,-4 1 0,-16-4-129,-9 3 129,-18-3-129,-14 1-129,-16-4-129,-25-2-129,-7 0-258,-23-7-129,0 11-387,-18-18-387,14 11-516,-12-11-1032,14-6-1290,16 3-129,7-4-129,27 5 129</inkml:trace>
          <inkml:trace contextRef="#ctx0" brushRef="#br2" timeOffset="88143.0415">9998 9753 14964,'81'-7'4644,"-41"-3"-258,-5-5 0,3 8-3225,-19-14-129,4 9-516,-14-10-129,-9 4-129,-7 1-258,-16 1-258,-4 7 0,-12 0-129,0 9 0,-9 0-129,5 14 129,1 4 0,8 10 129,4 3 0,14 6 129,10 6 129,6-1 129,14 6 129,13-9 129,18 4 258,3-11-129,17 0 0,5-19 129,8-3 0,-1-10-128,1-10-517,-9-17 0,-3-3 0,-11-9 0,-10-4 0,-15-3 0,-11-2 0,-10 3 0,-9 1 0,-9 10 0,-14-2 0,-3 13 0,-14-2-775,8 15 1,-10-6-129,13 12 0,-3-3 258,14 7 0,1-4 258,17 4 129,0 0 129,0 0 258,12 0 129,6-3 0,9 3 258,-4-4-129,9 4 129,-4-3 0,8 3 0,-10-4 0,8 4 0,-7-3-129,3 3 0,-7 0 0,2 0-257,-2 1-130,-1 8 0,-1 2 0,0 1 0,-1 6 0,-2 4 0,0 2 0,-4 7 0,-2 10 0,-8 1-130,3 13-773,-11-12-1032,4 7-2451,-9-2-387,4-4 129,0-10-258</inkml:trace>
          <inkml:trace contextRef="#ctx0" brushRef="#br2" timeOffset="88752.0763">11136 9581 17415,'13'-23'4515,"11"7"258,-6 18-258,-18-2-3741,34 41-129,-16-13-515,5 13-130,-9 2 0,0 10 0,-3 2 0,-6-5 0,1-4 0,-6-9 0,0-3-130,0-16-257,0-18 129,0 0 0,2-19 129,3-17 129,0-3 0,4-7 0,2-1 129,-1 6 0,-1 2 0,4 9 0,-3 5 0,6 14 0,-16 11 0,27 0 0,-11 2-129,0 16 130,-2 2-130,1 3-130,-5 5 1,-6-1 0,3 5-129,-7-7-129,0 1 129,0-8 129,0-18 0,0 0 129,0 0 129,0 0 129,14-25 129,8-3 0,-1-13 1,7 5-388,3-3 0,2 5 0,1 4 0,2 11 0,-4 4 0,0 14 0,-2 4 0,0 15 0,-5 12 0,-2 6 0,-5 5 0,-4 1 0,1 5 0,-12-8-646,6 9-1289,-9-18-2580,-4-9-129,4-21 0,0 0-387</inkml:trace>
          <inkml:trace contextRef="#ctx0" brushRef="#br2" timeOffset="89098.0961">12059 9328 14577,'-2'-58'3870,"2"40"-774,0 18-2322,0 0-3870,0 0-774,17 14-258,-17-14-258</inkml:trace>
          <inkml:trace contextRef="#ctx0" brushRef="#br2" timeOffset="88949.0876">12154 9618 14835,'12'-17'4644,"-12"17"-129,5 10 0,-1 22-2580,-4-7-1032,11 14-129,-6-1-258,6 8-386,-4 4-130,-7-9-775,12 8-2321,-12-15-1419,0-11-129,0-23-258,-16 7-258</inkml:trace>
          <inkml:trace contextRef="#ctx0" brushRef="#br2" timeOffset="89540.1214">12467 9037 15609,'49'-41'4644,"-31"32"129,2 9-129,-4 0-2451,10 25-1289,-6 9-904,12 15 0,-5 10 0,1 14 0,-3 5 0,-2 11 0,-5 5 0,-6 6 0,-3-2 0,-3-7 0,-3-10 0,-3-13 0,2-9 0,-2-18 0,0-11 0,0-30 0,0 0-130,-12-13-902,10-6-387,-20-26-645,19 10-903,-24-20-774,11 7 516,-16-11 903,11 11 645,-15 2 774,2 1 1290,11 17 1032,-12-4 1548,19 14 129,-4-2-129,20 20-516,0 0-645,30-10-645,4 6-516,20 4-516,4 0 0,12-3-645,13-1-3483,-1 2-258,-4-7-129,1 0-387</inkml:trace>
        </inkml:traceGroup>
        <inkml:traceGroup>
          <inkml:annotationXML>
            <emma:emma xmlns:emma="http://www.w3.org/2003/04/emma" version="1.0">
              <emma:interpretation id="{73EEEAD5-0D89-4216-9B5E-C73CD5DF1226}" emma:medium="tactile" emma:mode="ink">
                <msink:context xmlns:msink="http://schemas.microsoft.com/ink/2010/main" type="inkWord" rotatedBoundingBox="15075,9765 18337,9669 18369,10753 15107,10849"/>
              </emma:interpretation>
              <emma:one-of disjunction-type="recognition" id="oneOf14">
                <emma:interpretation id="interp70" emma:lang="en-US" emma:confidence="0">
                  <emma:literal>wired</emma:literal>
                </emma:interpretation>
                <emma:interpretation id="interp71" emma:lang="en-US" emma:confidence="0">
                  <emma:literal>wined</emma:literal>
                </emma:interpretation>
                <emma:interpretation id="interp72" emma:lang="en-US" emma:confidence="0">
                  <emma:literal>wised</emma:literal>
                </emma:interpretation>
                <emma:interpretation id="interp73" emma:lang="en-US" emma:confidence="0">
                  <emma:literal>wind</emma:literal>
                </emma:interpretation>
                <emma:interpretation id="interp74" emma:lang="en-US" emma:confidence="0">
                  <emma:literal>Wired</emma:literal>
                </emma:interpretation>
              </emma:one-of>
            </emma:emma>
          </inkml:annotationXML>
          <inkml:trace contextRef="#ctx0" brushRef="#br2" timeOffset="90312.1655">13895 9602 12126,'16'-39'4515,"-16"39"-645,-5-16 258,-13 16-2193,-3 7-903,8 11-645,-5 0-129,4 7-129,2 5-129,1 0 0,6 4 0,5 0 0,0 1-258,1-3 0,10 4 0,0-13-129,5 0 129,-16-23 129,34 14 129,-13-14 258,-3-21 0,8-2 258,-11-14 129,9 3 0,-9-11 0,6 10 0,-12-4-258,5 14 0,-5 2-129,-9 23-129,20-20-129,-20 20 129,26 14-129,-6 8 0,1 3 129,6 5 0,1 0 0,4 4 258,-3-7-128,3-1-259,-5-6 0,-1-4 0,-6-9 0,-1-7 0,-19 0 0,29-20 0,-19-3 0,-1-7 0,-5-9 0,-2-4 0,-2 0 0,-6 1 0,-3 8 0,-12-3 0,12 19-2452,-14-4-2450,7 14-258,0 2 0,16 6-387</inkml:trace>
          <inkml:trace contextRef="#ctx0" brushRef="#br2" timeOffset="90660.1855">14548 9277 5289,'-18'-59'0,"18"59"0,-18-9-129,18 9-2451</inkml:trace>
          <inkml:trace contextRef="#ctx0" brushRef="#br2" timeOffset="90525.1777">14526 9455 15351,'31'-4'4644,"-6"17"129,-11 6-258,-9 1-3225,18 15-258,-10-1-258,8 12-386,-5-1-388,-2 5 0,-1 5 0,-8-13-388,8 10-902,-15-22-3225,-2-5-258,4-25 0,-16 0-258</inkml:trace>
          <inkml:trace contextRef="#ctx0" brushRef="#br2" timeOffset="91097.2105">14763 9618 13029,'66'27'4902,"-27"-20"-258,0-7 129,4 4-1677,-9-11-1677,15-1-645,-9-11-644,0-1-130,-8-5 0,-5-5 0,-6-2 0,-15-2 0,-6 8-259,-18-6-902,-2 16-129,-24-9-258,16 18 0,-22-6 0,21 13 129,-12 0 258,20 0 645,1 4 516,20-4 516,0 0 516,0 0 129,20 21 258,-20-21 129,55 5-129,-28-5-258,21 0-129,-13-1-129,10 1-644,-10 0-259,3 0 0,-8 0 0,-1 9 0,-8 5 0,-3 4 0,-6 5 0,-5 3 0,0 10 0,-7-8-904,2 20-1289,-5-16-2451,-1 2-387,0-5 129,4-6-258</inkml:trace>
          <inkml:trace contextRef="#ctx0" brushRef="#br2" timeOffset="91929.258">15491 9649 9933,'39'-43'4773,"-18"27"-129,4 3-258,5 8-387,-3-9-2451,19 12-516,-3-7-258,12 6-258,-3-6 0,6 2-129,-6-6-128,-2 1-259,-9-4 0,-9-2 0,-15 0 0,-17-1 0,-5 1 0,-25 0-388,-6 7 130,-8 1-129,-3 8 258,-2 2-258,4 5 258,4 9 0,11 6 0,7 5 129,9 2 129,8 5 0,6-2 0,11 5 129,10-3-129,17 2 258,8-5-129,18-3 0,7-6 1,13-8-259,3-6 0,2-6 0,-2-6 0,-5-11 0,-9-7 0,-11-8 0,-10-1 0,-17-3 0,-10 4 0,-16-4-259,-7 8-128,-6 1-129,-12 13 0,-12 3 0,-1 11 129,-6 0 0,6 13 0,1 5 258,6 5 0,5 2 0,8 3 258,7 2 0,2-1 0,12 3 129,8-4 0,5 1 0,0-8 129,9-1 129,-6-13 0,8-5-129,-8-8 129,8-13-257,-10-15-259,5-9 0,-5-10 0,-3-9 0,-3-8 0,-6-10-388,0-5 1,-6-6-129,0 0 258,-4 4-129,-2 11 387,-2 10-129,0 14 0,0 20 129,0 32 0,0 0 129,-16 36 0,9 15 0,1 10 129,5 14 0,-1 3 129,2 7-129,5-3 129,8 5-128,1-3-259,5-2 0,4-4-130,2-9-257,6 2-258,-12-26-1419,8 1-2451,-2-16-258,0-14-129,-6-14-129</inkml:trace>
        </inkml:traceGroup>
        <inkml:traceGroup>
          <inkml:annotationXML>
            <emma:emma xmlns:emma="http://www.w3.org/2003/04/emma" version="1.0">
              <emma:interpretation id="{33800B9B-5E18-4416-A4EB-8CCDA413C0CF}" emma:medium="tactile" emma:mode="ink">
                <msink:context xmlns:msink="http://schemas.microsoft.com/ink/2010/main" type="inkWord" rotatedBoundingBox="18880,9623 21649,9541 21713,11696 18944,11777"/>
              </emma:interpretation>
              <emma:one-of disjunction-type="recognition" id="oneOf15">
                <emma:interpretation id="interp75" emma:lang="en-US" emma:confidence="0">
                  <emma:literal>logic</emma:literal>
                </emma:interpretation>
                <emma:interpretation id="interp76" emma:lang="en-US" emma:confidence="0">
                  <emma:literal>Logic</emma:literal>
                </emma:interpretation>
                <emma:interpretation id="interp77" emma:lang="en-US" emma:confidence="0">
                  <emma:literal>logia</emma:literal>
                </emma:interpretation>
                <emma:interpretation id="interp78" emma:lang="en-US" emma:confidence="0">
                  <emma:literal>login</emma:literal>
                </emma:interpretation>
                <emma:interpretation id="interp79" emma:lang="en-US" emma:confidence="0">
                  <emma:literal>logics</emma:literal>
                </emma:interpretation>
              </emma:one-of>
            </emma:emma>
          </inkml:annotationXML>
          <inkml:trace contextRef="#ctx0" brushRef="#br2" timeOffset="92524.2921">17575 8802 14706,'25'-59'4644,"-25"59"-129,20-14 0,-1 26-3225,-15 13-516,7 23-129,-6 4-258,7 19 258,-5 6-387,2 11 130,-5 3-388,1 5 0,-1-5 0,-2-6 0,3-6 0,0-15 0,6-11-130,1-17-128,13-13-129,4-20 129,6-5 0,4-22 0,8-8 0,-3-15 0,1-1 129,-8-2-129,-5 1 129,-14 2 0,-8 6 129,-10 8-129,-3 8 0,3 25 129,-34-20 0,11 20 0,0 7 129,5 13-129,2 5 129,5 5-129,6 2 258,5 2-129,0-4 129,12 0 0,3-5 0,6-3 129,-1-10 0,8-5 0,-5-7 1,4-11-388,-6-10 0,-1-7 0,-10-10 0,-2-4 0,-8-3 0,-2-1 0,-7 10-130,-12-3-1160,13 23-1548,-13 0-2064,21 16 258,-23 0-516,23 0 258</inkml:trace>
          <inkml:trace contextRef="#ctx0" brushRef="#br2" timeOffset="93319.3375">18602 9316 12900,'12'-20'4644,"-12"20"-258,-14-10 0,-4 11-2709,-10 1-774,8 14-258,-7-2 0,6 8-258,0 3-129,6 3 0,5 2-129,4 1-129,6-1 0,6-5 0,10-4-129,7-7 129,9-7-129,3-7 0,5-10 0,1-15 129,1-7-129,1-9 129,-6-2-129,-3 2 129,-9 4 0,-5 7 0,-8 8-129,-12 22 129,0 0 0,0 16 129,-2 22-129,-7 12 129,0 12 0,4 20 129,2 12 0,3 16 129,0 4-129,10 11 129,-3-3 130,4 6-517,-6-1 0,-1-8 0,-4-12 0,0-20 0,-7-16 0,-2-12 0,-4-18 0,-1-18 0,-4-18 0,-3-9 0,-7-20 0,-6-10 0,-5-11 0,-6-8 0,-5-8 0,2-6 0,0-8 0,4-5 0,7-4 0,6 1 0,13-2 0,17 3 0,13 3 0,27 5 0,25 8 0,16 5 0,18 6 0,5 4 0,6 6-259,-6 3 130,-12 4 0,-17 4 0,-17 4 129,-16 5 129,-19 6 0,-22 19-129,16-25 129,-16 25-129,0 0 0,-11 0 0,6 16-129,-2 7 129,3 7-129,2 6 129,0 5-387,2 0 258,0 1-387,0-13-258,9 12-1419,-7-24-2322,-2-17-129,0 0-258,0 0-129</inkml:trace>
          <inkml:trace contextRef="#ctx0" brushRef="#br2" timeOffset="93500.3479">19292 9014 14061,'0'-59'3999,"0"59"0,0-16-387,0 25-2967,0 16-774,0 1-903,19 13-1548,3 8-1290,3-8-258,12 9-258,6-13-258</inkml:trace>
          <inkml:trace contextRef="#ctx0" brushRef="#br2" timeOffset="93759.3627">19955 9330 12771,'0'0'4386,"0"0"0,-30 0 0,12 13-2838,-17 1-516,10 12-387,-5-1 0,10 11-129,0-2 0,15 3-258,5 0 0,11-1-129,10-7 0,16-6 0,8-7-129,14-9 129,6-7-258,1-6 0,5-6-645,-15-15-2064,4 4-1806,-12 0 0,-12 3-387,-15 3-129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4:57.43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9C6370-283B-477D-A0ED-44BFD7CD7BEB}" emma:medium="tactile" emma:mode="ink">
          <msink:context xmlns:msink="http://schemas.microsoft.com/ink/2010/main" type="writingRegion" rotatedBoundingBox="1077,584 24780,704 24760,4523 1058,4403"/>
        </emma:interpretation>
      </emma:emma>
    </inkml:annotationXML>
    <inkml:traceGroup>
      <inkml:annotationXML>
        <emma:emma xmlns:emma="http://www.w3.org/2003/04/emma" version="1.0">
          <emma:interpretation id="{02389F1F-1E13-477B-B15D-A5871717AB8A}" emma:medium="tactile" emma:mode="ink">
            <msink:context xmlns:msink="http://schemas.microsoft.com/ink/2010/main" type="paragraph" rotatedBoundingBox="1077,584 24780,704 24772,2182 1070,2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C9E3D-A4F2-4E3C-B2F3-566A39EDC7F6}" emma:medium="tactile" emma:mode="ink">
              <msink:context xmlns:msink="http://schemas.microsoft.com/ink/2010/main" type="line" rotatedBoundingBox="1077,584 24780,704 24772,2182 1070,2062"/>
            </emma:interpretation>
          </emma:emma>
        </inkml:annotationXML>
        <inkml:traceGroup>
          <inkml:annotationXML>
            <emma:emma xmlns:emma="http://www.w3.org/2003/04/emma" version="1.0">
              <emma:interpretation id="{73BB281A-39FC-4F6F-985F-C7704EA6DB68}" emma:medium="tactile" emma:mode="ink">
                <msink:context xmlns:msink="http://schemas.microsoft.com/ink/2010/main" type="inkWord" rotatedBoundingBox="1076,847 4222,862 4218,1749 1071,1733"/>
              </emma:interpretation>
              <emma:one-of disjunction-type="recognition" id="oneOf0">
                <emma:interpretation id="interp0" emma:lang="en-US" emma:confidence="1">
                  <emma:literal>TTL</emma:literal>
                </emma:interpretation>
                <emma:interpretation id="interp1" emma:lang="en-US" emma:confidence="0">
                  <emma:literal>TtL</emma:literal>
                </emma:interpretation>
                <emma:interpretation id="interp2" emma:lang="en-US" emma:confidence="0">
                  <emma:literal>TTC</emma:literal>
                </emma:interpretation>
                <emma:interpretation id="interp3" emma:lang="en-US" emma:confidence="0">
                  <emma:literal>TIL</emma:literal>
                </emma:interpretation>
                <emma:interpretation id="interp4" emma:lang="en-US" emma:confidence="0">
                  <emma:literal>HTL</emma:literal>
                </emma:interpretation>
              </emma:one-of>
            </emma:emma>
          </inkml:annotationXML>
          <inkml:trace contextRef="#ctx0" brushRef="#br0">0 73 5289,'0'0'4386,"0"0"-387,0 0-516,0 0-1290,12 0-645,-12 0-129,36 0-258,-9 0-258,22 0 129,7-3-387,20 1 0,1-7-129,11 2-129,-4-6 0,1 6-129,-4-3-129,-9 3 0,-13-1 0,-7 5 0,-13 1-129,-7 0 0,-5 2-129,-11 0-258,0 0-129,-16 0-516,16 16-1677,-16-16-1806,0 22-258,0-22-387,-25 21 129</inkml:trace>
          <inkml:trace contextRef="#ctx0" brushRef="#br0" timeOffset="336.0192">655 121 9417,'0'0'4902,"0"0"-129,0 14-258,3 11-2709,-3-9-774,0 20 129,0-4-258,0 14-387,0-1 129,0 8-387,2 0 129,3 1-258,-3-1 258,3-1-387,-1-4 0,-2-6 129,-1-4-258,-1-4 129,2-2-129,-2-9-129,0 2-258,0-25-129,4 32-258,-4-32-903,0 0-2580,0 0-258,19 9-387,-19-9 0</inkml:trace>
          <inkml:trace contextRef="#ctx0" brushRef="#br0" timeOffset="748.0427">1227 205 8514,'0'0'4386,"-18"-16"258,18 16-516,0 0-2322,0 0-645,27-2-258,-11-7 0,20 9-258,6-7-129,19 4 0,5-6 0,10 2-258,4-4 129,4 4-129,-2-6-129,-6 3-129,-10 1-258,-14-4-258,-3 13-516,-24-3-3612,-2-1-129,-23 4-129,0 0-387</inkml:trace>
          <inkml:trace contextRef="#ctx0" brushRef="#br0" timeOffset="1052.0601">1828 128 9546,'-10'22'4902,"10"-22"-258,-7 28-129,7-28-2838,-7 43-516,-2-18-129,9 16-387,0-6 0,0 13-258,0-1 0,1 2-258,3 1 258,1 0-387,2-4 129,-1-1 0,-1-3-258,2-6 0,2 1-129,-3-10-129,4 5-387,-10-32-774,18 37-2064,-18-37-1032,16 22-387,-16-22 0,16 1-258</inkml:trace>
          <inkml:trace contextRef="#ctx0" brushRef="#br0" timeOffset="1532.0876">2465 210 10707,'6'-19'4902,"-6"19"129,0 0-258,0 0-2193,0 0-1677,0 21-129,0-1-129,0 12-258,0 1 0,0 10-258,-2 2 258,0 6-387,-3-3 258,-1-2-258,1-5 129,2-7-129,-1-4-129,4-3 129,0-7 0,0-20 0,9 26 0,-9-26 0,28 16 129,-1-9-129,7-3 129,7-2 0,7-2 0,5 0 0,2 0-129,2 0 129,0 0-129,-9 0-258,-2 0-387,-12-6-258,11 14-1935,-15-8-2064,2 0-258,-5-4-129,1 0-387</inkml:trace>
        </inkml:traceGroup>
        <inkml:traceGroup>
          <inkml:annotationXML>
            <emma:emma xmlns:emma="http://www.w3.org/2003/04/emma" version="1.0">
              <emma:interpretation id="{5E1197B4-A2BE-4D5F-936B-E9DBF0B11BE0}" emma:medium="tactile" emma:mode="ink">
                <msink:context xmlns:msink="http://schemas.microsoft.com/ink/2010/main" type="inkWord" rotatedBoundingBox="4963,868 8918,888 8913,1946 4958,1926"/>
              </emma:interpretation>
              <emma:one-of disjunction-type="recognition" id="oneOf1">
                <emma:interpretation id="interp5" emma:lang="en-US" emma:confidence="0">
                  <emma:literal>NAN?</emma:literal>
                </emma:interpretation>
                <emma:interpretation id="interp6" emma:lang="en-US" emma:confidence="0">
                  <emma:literal>NAN &gt;</emma:literal>
                </emma:interpretation>
                <emma:interpretation id="interp7" emma:lang="en-US" emma:confidence="0">
                  <emma:literal>NAN 1</emma:literal>
                </emma:interpretation>
                <emma:interpretation id="interp8" emma:lang="en-US" emma:confidence="0">
                  <emma:literal>NAD'</emma:literal>
                </emma:interpretation>
                <emma:interpretation id="interp9" emma:lang="en-US" emma:confidence="0">
                  <emma:literal>NAN *</emma:literal>
                </emma:interpretation>
              </emma:one-of>
            </emma:emma>
          </inkml:annotationXML>
          <inkml:trace contextRef="#ctx0" brushRef="#br0" timeOffset="2012.115">3887 162 11223,'14'-23'4773,"-14"23"-387,0 0 129,0 0-3225,0 0-387,0 0-258,12 32 0,-10-3-129,7 17-129,-6 4 129,8 12-258,-4 4 0,0 3-129,-1 0 0,-1-6-258,-1-1-129,-4-16-129,3 2-258,-3-21-516,2 1-2580,-2-28-903,0 0-387,-16 7 0,7-17-129</inkml:trace>
          <inkml:trace contextRef="#ctx0" brushRef="#br0" timeOffset="2356.1347">3901 55 12513,'44'-8'5031,"-21"8"-516,6 14 0,-11-5-3225,21 23-258,-9-4-387,13 15 0,-6 3-129,6 11-258,-2 2 129,3 8-258,-1-4 129,-2 1-129,-2-7 0,0-2-129,-5-6 0,-2-6-129,-2-4-129,-7-16-258,0 6-129,-23-29-516,34 27-2322,-34-27-1419,0 0-129,13-20-129,-13-3-387</inkml:trace>
          <inkml:trace contextRef="#ctx0" brushRef="#br0" timeOffset="2636.1507">4534 54 12513,'11'-16'5031,"10"-2"-258,-21 18 129,0 0-3612,27 21-258,-20-3-129,9 14-129,-5 4-258,6 12 0,-2 7-129,1 9-257,-2 7-130,-2 2 0,1 7 0,-3-5-259,5 6-515,-12-18-516,26 10-3612,-19-16-258,8-2-129,-5-14-258</inkml:trace>
          <inkml:trace contextRef="#ctx0" brushRef="#br0" timeOffset="3372.1928">5381 497 10449,'0'0'4773,"16"-15"0,-16 15-129,0 0-1935,0 0-1935,0 0-258,0 0-129,-7 23 0,-4-7-258,-2 8 0,-3 6-129,-1 5 0,-3 6-129,-1 0 129,3 0 0,0-2 0,6-5-129,1-7 258,2-4-129,6-7 129,3-16 0,0 0 129,0 0 0,0 0 0,-11-16 0,11-11 0,0-10-129,5-9 0,8-8 0,1-8 0,6-4-129,4 0 0,1 1 0,4 8 129,-4 3-129,-2 12 129,-4 6-129,-1 11 129,-7 9 0,-11 16 0,11-16 0,-11 16 0,0 0 0,0 0-129,16 14 130,-9 6-130,3 3 0,6 11 0,-1 3 0,4 9 0,-1 6 0,1 7 0,-1-1 0,2 1 0,-4-4 0,-4-1 0,3-5 0,-5-6 0,3-4 0,-8-16-517,7 8-386,-12-31-645,15 23-3225,-15-23-387,0 0 0,0 0-258</inkml:trace>
          <inkml:trace contextRef="#ctx0" brushRef="#br0" timeOffset="3609.2064">5338 644 9804,'25'-23'4515,"11"23"-387,1 0-258,6-5-2451,13 5-1032,5 0-903,-2-2-2580,5-7-774,7 4-516,-9-11-129,4 2-387</inkml:trace>
          <inkml:trace contextRef="#ctx0" brushRef="#br0" timeOffset="4124.2359">6192 331 12771,'0'0'5031,"0"0"-516,0 22 129,0-22-3483,0 44-387,0-19 258,0 14-387,0-5-129,3 1-258,-1-3 0,0-5-129,0-6-129,-2-5 129,0-16-129,0 0-129,0 0 129,-6-14-129,3-9 129,-2-9 0,-3-2-129,3-8 129,1-3-129,3 1 129,1 1-129,0 6 129,1 5-129,8 8 129,-9 24-129,31-19 258,-10 19-129,6 18 129,3 7 0,5 8 0,3 5 129,1 6-258,0 1 258,-2 3-129,-5 0 129,-1-6-258,-6-1 0,-4-5 129,-3-9 0,-2-3 1,-7-7-130,-9-17 0,16 12 0,-16-12 0,7-23 0,-4-2 0,-1-9 0,2-9 0,-3-8 0,3-10 0,0 3 0,-3 1 0,3 7 0,-4-3-130,5 21-4901,-5 1-258,0 31 129,-18-23-645</inkml:trace>
          <inkml:trace contextRef="#ctx0" brushRef="#br0" timeOffset="4768.2727">6894 251 11094,'-17'-14'4902,"17"-2"-258,23 16 129,7-5-3225,29 10-516,-1 0-129,21 13-258,-1 0-129,11 7-258,-4 1 129,1 6-258,-10 2 129,-8 4-258,-10 1 258,-8 0-258,-9-2 258,-7 2-258,-9 0 129,-9 1 0,-9-1 0,-7 3 129,-9-2-129,-14 0 129,-18-2-128,-14-1-130,-20-3 0,-17-4 0,-11 0-130,-11-10-386,0 7-516,-12-22-1161,12 15-2709,2-6-129,19 0-258,13-5-129</inkml:trace>
          <inkml:trace contextRef="#ctx0" brushRef="#br0" timeOffset="4434.2536">7208 201 13416,'0'0'5031,"23"31"0,-20-12-258,13 17-3612,-14-6 0,16 20-516,-9-2 0,8 12-387,-2-1 0,1 1-258,-2-1 0,0-11-258,2-2-129,-9-15 0,4-3-387,-11-28-516,0 0-1806,0-16-1806,-7-18 129,-20-8-387,-3-10-387</inkml:trace>
        </inkml:traceGroup>
        <inkml:traceGroup>
          <inkml:annotationXML>
            <emma:emma xmlns:emma="http://www.w3.org/2003/04/emma" version="1.0">
              <emma:interpretation id="{648BF4F2-6212-4837-B40F-6035410A64FD}" emma:medium="tactile" emma:mode="ink">
                <msink:context xmlns:msink="http://schemas.microsoft.com/ink/2010/main" type="inkWord" rotatedBoundingBox="9807,676 12683,691 12678,1683 9801,1669"/>
              </emma:interpretation>
              <emma:one-of disjunction-type="recognition" id="oneOf2">
                <emma:interpretation id="interp10" emma:lang="en-US" emma:confidence="1">
                  <emma:literal>Gate</emma:literal>
                </emma:interpretation>
                <emma:interpretation id="interp11" emma:lang="en-US" emma:confidence="0">
                  <emma:literal>Grate</emma:literal>
                </emma:interpretation>
                <emma:interpretation id="interp12" emma:lang="en-US" emma:confidence="0">
                  <emma:literal>orate</emma:literal>
                </emma:interpretation>
                <emma:interpretation id="interp13" emma:lang="en-US" emma:confidence="0">
                  <emma:literal>Gatc</emma:literal>
                </emma:interpretation>
                <emma:interpretation id="interp14" emma:lang="en-US" emma:confidence="0">
                  <emma:literal>Gat:</emma:literal>
                </emma:interpretation>
              </emma:one-of>
            </emma:emma>
          </inkml:annotationXML>
          <inkml:trace contextRef="#ctx0" brushRef="#br0" timeOffset="5880.3363">9141 135 9159,'20'-56'4515,"-20"25"129,-2 1-516,-5 11-1548,-18-13-1032,9 19-645,-13 2-258,-1 11-387,-7 15-129,-2 11 0,-2 10-129,-2 10-129,0 6 129,2 5 0,8 3 0,8 2-129,9-1 258,10-1-258,6 1 258,18-4-258,9-7 258,7-4-129,3-7 0,7-7 129,-1-11 129,3-6 0,-3-14 0,0-1 258,-6-9-258,-1-8 129,-8-10-129,-3-5 0,-7-9-129,-9-3-129,-6-1-129,-3-3-129,-10 9-387,-12-2 0,5 14-258,-14-1 0,8 19-258,-11-2-129,15 11-258,-15 0-258,22 18 129,-12-13-129,24-5 387,-17 22-258,17-22 645,0 16 258,0-16 645,30 9 516,-11-9 645,8 0 258,-4 0 258,11 0 0,-7-6 0,10 6 0,-10-9-129,10 9-129,-12-8-258,9 8 0,-13-8-387,4 8 129,-9-7-129,4 7-258,-20 0 0,23 0-129,-23 0 129,25 7-258,-25-7 129,32 27-129,-16-4 0,1 4-258,1 7 258,-5 1-516,5 10-129,-11-8-258,14 22-903,-19-20-2322,16 4-645,-1-8-258,6-3-258,6-7 0</inkml:trace>
          <inkml:trace contextRef="#ctx0" brushRef="#br0" timeOffset="6323.3616">9942 493 12642,'-22'-37'4644,"22"37"-258,-27-7-129,8 5-3096,19 2-645,-23 18-258,14 1-129,-2 2-129,4 3 0,2 1 129,3-2-129,2 2 0,0-4-129,2 0 0,5-3 129,-7-18-129,19 21 258,-19-21 0,25 7 129,-25-7 129,34-10 129,-20-13 129,10 1 0,-7-6-129,6 3 0,-5-2-129,2 6-258,-6 1 0,-14 20-129,25-16-129,-25 16 0,21 13-129,-12 6 0,4 8-129,-3 0 0,6 8-129,-5-10-129,7 13-129,-13-22-387,15 12-1161,-20-28-2193,16 0-129,-16 0-129,9-30-258</inkml:trace>
          <inkml:trace contextRef="#ctx0" brushRef="#br0" timeOffset="6608.3779">10351 0 12771,'17'-99'4902,"-13"67"-387,0 14 258,-4 0-3096,0 18-645,3 16-258,6 18-129,-4 1-129,8 17-129,-4 3 0,5 15 1,-2 4-388,1 6 0,1-1 0,-3 1 0,3-2 0,-3-5 0,3 0-388,-5-16-515,12 3-258,-17-28-258,19 6-2322,-23-38-1161,0 0-129,0 0 129,0-22-258</inkml:trace>
          <inkml:trace contextRef="#ctx0" brushRef="#br0" timeOffset="6745.3858">10466 554 10965,'-7'-16'4128,"-2"-4"258,9 20-516,0 0-2193,14-7-1290,11 10-1677,2 4-2451,-4-7-258,7 9-387,-3-9-258</inkml:trace>
          <inkml:trace contextRef="#ctx0" brushRef="#br0" timeOffset="7128.4077">10925 530 11352,'71'-5'4773,"-26"1"-129,-1-3-129,1-7-1806,1 11-1935,-9-10-258,1 6-129,-12-5-129,-6-1 0,-13-3-129,-7 16 0,-4-30-258,-13 16 129,-3 3-387,-8 2 129,1 6 0,-3 3-129,1 3 129,3 13 0,1 7 129,0 6 0,5 4 258,4 5-258,4 3 129,6 3 258,6 1 0,9-1 0,11-6 0,15-5 0,15-6-258,16-18-1161,12 0-3096,22-7-258,8-11-387,10-16-387</inkml:trace>
        </inkml:traceGroup>
        <inkml:traceGroup>
          <inkml:annotationXML>
            <emma:emma xmlns:emma="http://www.w3.org/2003/04/emma" version="1.0">
              <emma:interpretation id="{8EC684AD-9188-4584-A0AB-EE580568EB69}" emma:medium="tactile" emma:mode="ink">
                <msink:context xmlns:msink="http://schemas.microsoft.com/ink/2010/main" type="inkWord" rotatedBoundingBox="13537,796 16582,812 16577,1758 13532,1743"/>
              </emma:interpretation>
              <emma:one-of disjunction-type="recognition" id="oneOf3">
                <emma:interpretation id="interp15" emma:lang="en-US" emma:confidence="0">
                  <emma:literal>withe</emma:literal>
                </emma:interpretation>
                <emma:interpretation id="interp16" emma:lang="en-US" emma:confidence="0">
                  <emma:literal>Withe</emma:literal>
                </emma:interpretation>
                <emma:interpretation id="interp17" emma:lang="en-US" emma:confidence="0">
                  <emma:literal>writhe</emma:literal>
                </emma:interpretation>
                <emma:interpretation id="interp18" emma:lang="en-US" emma:confidence="0">
                  <emma:literal>wake</emma:literal>
                </emma:interpretation>
                <emma:interpretation id="interp19" emma:lang="en-US" emma:confidence="0">
                  <emma:literal>withes</emma:literal>
                </emma:interpretation>
              </emma:one-of>
            </emma:emma>
          </inkml:annotationXML>
          <inkml:trace contextRef="#ctx0" brushRef="#br0" timeOffset="8591.4914">12652 393 11739,'-5'-37'4902,"5"37"-258,-27-25 0,10 14-2064,17 11-1548,-41 11-387,21 11-387,-3 4-129,5 6-258,2 9 129,2 2-258,5 1 258,5 1-258,4-1 0,2-5 129,11 0-129,-1-6 0,6-5 0,-2-12 0,4-4 129,-1-10 129,1-2 129,-1-10 0,-3-15 258,2 0-129,-6-9 258,4 4-129,-5-4-129,0 9 0,-4 2 0,2 7-258,-9 16 0,16-11 0,-16 11-129,23 9 129,-7 7 0,7 4 129,2 1 0,5 2 129,2-2 0,2 3 129,0-8 0,1 1 1,-3-9-388,0-1 0,-1-7 0,-1-7 0,-7-15 0,0-3 0,-7-10 0,-3-4 0,-6-6 0,-7-3 0,0 4 0,-14 1 0,-2 11 0,-16-7-130,5 23-4772,-7 3-387,7 13-129,-1 2-258</inkml:trace>
          <inkml:trace contextRef="#ctx0" brushRef="#br0" timeOffset="8801.5034">13207 417 15738,'39'-8'4902,"-19"12"-129,-20-4-129,37 39-3870,-22-12-129,2 7-516,-2 12-516,-10-11-2064,4 15-2193,-6-7-129,-3-2-258,0-13-258</inkml:trace>
          <inkml:trace contextRef="#ctx0" brushRef="#br0" timeOffset="8962.5126">13344 171 14448,'6'-32'3483,"-6"32"-3225,0 0-258,0 0-3999,0 0-387</inkml:trace>
          <inkml:trace contextRef="#ctx0" brushRef="#br0" timeOffset="9776.5591">13821 472 10707,'-44'-31'4257,"44"31"129,-22 0-129,22 0-1677,11 11-1161,21 3-1032,7-7-129,9 4-387,11-2-258,-2-9-774,12-2-2580,-8-14-258,-8-7-387,-10-9-258,-15-11 0,-7-12 1032,-8 2 2580,-11-4 2193,-8-5 2580,-1 7 1548,-3 7-774,2 10 258,1 6-129,7 32-774,-14-23-2064,14 34-645,0 7-516,4 15 1,-1 5-646,4 6 0,-1 10 0,3 6 0,-6 6 0,2 1 0,-5 3 0,0 1 0,0 0 0,-3-10 0,-1-8 0,1-9 0,1-12-130,0-14 1,2-18 129,0 0 129,13-12 1,-1-13-130,2-4 0,2-3 0,4-1 0,1 1 0,-1 3 0,1 8 0,0 3 0,-1 11 0,1 5 0,1 4 0,-1 10 0,-1 6 0,5 7-130,-8-9-1031,22 7-3612,-10-3-129,8 1-129,-3-10-387</inkml:trace>
          <inkml:trace contextRef="#ctx0" brushRef="#br0" timeOffset="9236.5283">13800-28 14577,'17'9'5160,"-8"7"-258,4 18-129,-8-10-2838,15 33-645,-15-3-1160,11 19-130,-5-2 0,-1 11 0,1-1 0,-2 5 0,0-1 0,-6-15 0,8 1-775,-11-27-386,14 8-1032,-14-52-2064,0 18-516,0-36-258,0-14 0,0-13 129</inkml:trace>
          <inkml:trace contextRef="#ctx0" brushRef="#br0" timeOffset="10144.5802">14872 571 14964,'59'-5'4902,"-22"1"0,15 4-258,-6-7-3096,22 7-774,-6-3-129,2-3-257,-9-4-388,-3-1 0,-15-5 0,-12-4 0,-16-3 0,-9 0 0,-16-2 0,-13 2 0,-4 5 0,-10 2 0,-1 11 0,-3 3 0,6 6-130,2 10-257,9 13 0,7 3 0,12 11 129,8-2-387,8 9 258,13-3 0,19 6-258,2-15-258,23 15-1677,-3-20-1935,7-10 0,3-7-129,-1-12-387</inkml:trace>
        </inkml:traceGroup>
        <inkml:traceGroup>
          <inkml:annotationXML>
            <emma:emma xmlns:emma="http://www.w3.org/2003/04/emma" version="1.0">
              <emma:interpretation id="{08BE68F5-657F-4AB1-B651-2A687C026868}" emma:medium="tactile" emma:mode="ink">
                <msink:context xmlns:msink="http://schemas.microsoft.com/ink/2010/main" type="inkWord" rotatedBoundingBox="17541,667 20279,681 20271,2159 17534,2145"/>
              </emma:interpretation>
              <emma:one-of disjunction-type="recognition" id="oneOf4">
                <emma:interpretation id="interp20" emma:lang="en-US" emma:confidence="1">
                  <emma:literal>Open</emma:literal>
                </emma:interpretation>
                <emma:interpretation id="interp21" emma:lang="en-US" emma:confidence="0">
                  <emma:literal>open</emma:literal>
                </emma:interpretation>
                <emma:interpretation id="interp22" emma:lang="en-US" emma:confidence="0">
                  <emma:literal>Opens</emma:literal>
                </emma:interpretation>
                <emma:interpretation id="interp23" emma:lang="en-US" emma:confidence="0">
                  <emma:literal>Opine</emma:literal>
                </emma:interpretation>
                <emma:interpretation id="interp24" emma:lang="en-US" emma:confidence="0">
                  <emma:literal>Opera</emma:literal>
                </emma:interpretation>
              </emma:one-of>
            </emma:emma>
          </inkml:annotationXML>
          <inkml:trace contextRef="#ctx0" brushRef="#br0" timeOffset="10699.6119">16710 75 12513,'26'-76'4773,"-18"35"-387,-8 3 129,-6-6-2451,3 21-1032,-15-2-387,2 14-387,-7 11 0,-2 16-258,-4 20 0,-3 13-129,2 14 0,0 8 0,3 5 0,4 6 0,9 2 129,9-2-129,5-8 129,14-3 0,11-8 129,10-8 0,3-9 387,8-7 0,-2-17 0,4-8 129,-3-14-129,1-4-386,-9-24-130,6-6 0,-9-12 0,-2-13 0,-7-10 0,-4-10 0,-7-8 0,-5-2 0,-5 2 0,-4 4 0,-13 4 0,-12 8 0,-1 18 0,-12 8 0,6 36-517,-23 2-4256,14 18-258,-5 9 0,12 22-258</inkml:trace>
          <inkml:trace contextRef="#ctx0" brushRef="#br0" timeOffset="11244.6431">17494 625 12255,'13'-121'4902,"4"76"-516,12 19 258,-6-3-2709,22 24-1032,-8-4-129,9 9-387,-9 2 0,3 8-129,-8 3-129,-4 3-129,-7-2 258,-6 4-129,-15-2 0,-4 0 129,-21-2-258,-12-5 0,-11 0-129,-18-7-387,-2 10-516,-22-12-3483,15 0-258,-3 0 0,14 0-387</inkml:trace>
          <inkml:trace contextRef="#ctx0" brushRef="#br0" timeOffset="11008.6296">17334 308 16125,'52'2'4773,"-33"10"0,-12 4-129,4 16-3870,-11 2 129,9 18-516,-7 6 1,5 17-388,-4 7 0,3 9 0,1 3 0,0 0 0,4-5 0,-4-11 0,5-8 0,-6-19-388,4-8-257,-10-25-258,0-18-516,0 0-1548,9-25-1935,-9-16 129,0-9-129,-2-17-258</inkml:trace>
          <inkml:trace contextRef="#ctx0" brushRef="#br0" timeOffset="11632.6653">17857 546 14190,'110'-16'4773,"-47"9"-258,-6-5 129,10 6-3612,-14-10-258,3 8-258,-14-8 0,-4 7 0,-15-6-129,-23 15 129,18-24-387,-18 24 130,-16-22-259,-6 13 0,-3 4-130,-5 3-128,0 2 0,0 7-129,3 11 0,4 5 0,5 7 258,6 6-258,6 3 129,6 0 129,2 6-129,12-6 129,9 2-129,2-13-129,11 6-516,-13-18-2967,14-7-645,-1-9-129,-1-2-258</inkml:trace>
          <inkml:trace contextRef="#ctx0" brushRef="#br0" timeOffset="12000.6864">18714 429 13029,'0'0'5160,"20"9"-645,-20-9 258,16 43-3483,-16-26-516,7 14-387,-3 1-516,-4-7-903,14 17-2064,-14-20-1161,5 8 387,-5-30 903,6 19 903,-6-19 1161,7-14 645,5-2 1161,-8-27 2451,17 13 903,-10-18-258,21 21-1032,-23-19-774,19 23-774,-14-7-516,11 17-129,-7 6-387,5 7-128,-1 15-259,-1 13 0,0 9-130,-1 4-386,3 16-258,-11-11-774,17 17-3225,-13-8-258,7 0-129,-2-12-258</inkml:trace>
        </inkml:traceGroup>
        <inkml:traceGroup>
          <inkml:annotationXML>
            <emma:emma xmlns:emma="http://www.w3.org/2003/04/emma" version="1.0">
              <emma:interpretation id="{807F1443-F49C-46A4-9DAF-27D7027F2CC0}" emma:medium="tactile" emma:mode="ink">
                <msink:context xmlns:msink="http://schemas.microsoft.com/ink/2010/main" type="inkWord" rotatedBoundingBox="20878,736 24779,756 24774,1854 20873,1834"/>
              </emma:interpretation>
              <emma:one-of disjunction-type="recognition" id="oneOf5">
                <emma:interpretation id="interp25" emma:lang="en-US" emma:confidence="0">
                  <emma:literal>Collector</emma:literal>
                </emma:interpretation>
                <emma:interpretation id="interp26" emma:lang="en-US" emma:confidence="0">
                  <emma:literal>loller for</emma:literal>
                </emma:interpretation>
                <emma:interpretation id="interp27" emma:lang="en-US" emma:confidence="0">
                  <emma:literal>loller too</emma:literal>
                </emma:interpretation>
                <emma:interpretation id="interp28" emma:lang="en-US" emma:confidence="0">
                  <emma:literal>collector</emma:literal>
                </emma:interpretation>
                <emma:interpretation id="interp29" emma:lang="en-US" emma:confidence="0">
                  <emma:literal>loller tons</emma:literal>
                </emma:interpretation>
              </emma:one-of>
            </emma:emma>
          </inkml:annotationXML>
          <inkml:trace contextRef="#ctx0" brushRef="#br0" timeOffset="12715.7273">20143 169 11868,'19'-58'4773,"-17"24"-516,-2-2 387,-14-8-3096,9 17-516,-17-7-129,8 15-516,-9 6 0,-2 13-129,-5 16-129,-2 14-129,-2 15 0,-5 8-129,0 11 0,5 4 0,5 5 129,12 0-258,10-2 258,7-5-129,16-4 129,16-5-129,12-9 258,8-11 129,5-12-129,5-12 129,-2-13 0,1-6 0,-10-17 129,-4-7-129,-8-11 0,-11-2 0,-8-3-129,-11 3 0,-6 4 0,-3 6-258,-5 9-258,-9 8 0,14 16 0,-36 0-129,22 22 129,-4 1-129,7 11 129,1 3 0,4 4 258,6-2 0,0 0 129,6-1 0,6-8 129,4-2 129,2-5 0,7-1 258,-2-15 0,7 0 129,-7-7 0,8-12 0,-8-12-129,3-4-257,-6-11-259,-6-6 0,-5-4 0,-7 0 0,-2 5 0,-11 0 0,-1 13-904,-24 5-3869,11 8-258,-10 2 0,4 14-387</inkml:trace>
          <inkml:trace contextRef="#ctx0" brushRef="#br0" timeOffset="13031.7453">20792-83 13545,'55'-27'4773,"-33"27"-258,2 9 129,-16 10-3741,18 22-258,-4 2 0,4 19-129,-8 6 0,2 14-129,-8 1 0,-1 8-387,-2 0 129,-6-2-387,1-4 258,-2-14-129,1-8-129,-3-17-129,5-9-129,-5-37-516,13 23-2064,-13-33-1806,9-19 258,-2-12-516,7-7-387</inkml:trace>
          <inkml:trace contextRef="#ctx0" brushRef="#br0" timeOffset="13247.7577">21301 160 11868,'26'-117'4644,"-17"80"0,-9 6-129,0 31-2709,0 0-516,0 0-387,9 36-258,-3 10-258,-1 9 0,4 13-258,0 7 258,1 10-387,-1 6-129,-2-8-516,6 10-129,-13-27-1419,11 5-2580,-8-16-258,6-9-258,-4-19 0</inkml:trace>
          <inkml:trace contextRef="#ctx0" brushRef="#br0" timeOffset="13795.789">21633 628 11352,'50'-18'4773,"-11"8"-129,9-1-129,-3-12-2967,21 12-516,-13-10-387,6 7 0,-13-9-129,-7 5 0,-21-5-129,-11 7 0,-12-4-129,-18 8-129,-8 3-258,-8 3-129,-2 6-129,-3 9 129,5 13-129,0 6 129,8 11-129,5 2 129,10 7 0,7 0 0,9 2 129,5-9 129,15 0 0,8-11 129,9-10-129,10-10 258,4-10-129,8-5 0,0-22 129,1-5-129,-3-9-129,-4-1 129,-10-1 0,-7 2-129,-11 2 129,-8 10 0,-9 5-129,-8 24-129,-8-16 129,-8 16-129,0 16 0,-5 8 0,1 12-129,1 9 129,5 10 0,8 3 0,6 5 0,6-6 129,13-4-129,4-9 0,9-8-258,-1-20-129,10-4-645,-9-20-3354,5-24 129,-3-13-516,-2-15 129</inkml:trace>
          <inkml:trace contextRef="#ctx0" brushRef="#br0" timeOffset="14387.8229">22955-55 13287,'7'-25'5031,"-7"25"-129,0 27 0,-23 7-3870,21 24-129,-8 3 0,10 17-258,-6 2 0,6 6-387,0 3-129,0 3-129,6 1-258,1-13-129,2-6-129,-6-15 0,4-6 0,-7-26-387,6-4 0,-8-32-258,2 9-387,-14-62-774,12 25-258,-25-26 258,20 15 516,-20-9 903,10 9 645,1 11 387,-4 0 645,20 37 774,-16-36 516,16 36 0,14-5-516,18 5-645,2 0-387,16 3-129,-2-3 129,9 2-129,-9-2 129,0 0 0,-13-3-129,-4-3 129,-31 6-129,0 0-129,3-16-129,-17 16-129,-7 2-258,-11 9 0,3 8-129,-5 6 0,8 11 0,-1 1 258,11 8-129,5-3 129,8 1 129,3-6 258,5-6 0,9-5 129,-14-26 0,36 18 129,-18-22-129,3-15-258,-1-8-387,-12-19-1161,10 3-3096,-9-3-387,2 5-129,-8 6-129</inkml:trace>
          <inkml:trace contextRef="#ctx0" brushRef="#br0" timeOffset="14900.8522">23202 858 11223,'73'35'5418,"-39"-26"-387,5 4 129,-9-20-1677,8 7-2451,-12-2-258,6-5-128,-10-11-646,3 0 0,-7-10 0,-2-6 0,-8-5 0,-4-8 0,-4 5 0,-2-10-388,-3 15-515,-13-11-258,9 23-129,-16-13-387,25 38-258,-34-30-387,34 30 0,-26-5 258,26 5 129,-22 2 129,22-2 1032,0 0 774,0 0 774,-5 23 645,5-23 387,9 2 129,-9-2 129,28 0 129,-28 0-129,36-8-645,-36 8-129,43-12-387,-25 5 0,5 7-258,-6-2 0,1 2-258,0 0-257,-18 0-130,28 27 0,-15-4 0,-4 5 0,-2 8 0,2 16 0,-9-3-1420,2 26-3611,-2 2-258,0 8 0,-6-1-774</inkml:trace>
        </inkml:traceGroup>
      </inkml:traceGroup>
    </inkml:traceGroup>
    <inkml:traceGroup>
      <inkml:annotationXML>
        <emma:emma xmlns:emma="http://www.w3.org/2003/04/emma" version="1.0">
          <emma:interpretation id="{E5B9C834-0F61-40D8-98D8-76D9ABC7EF74}" emma:medium="tactile" emma:mode="ink">
            <msink:context xmlns:msink="http://schemas.microsoft.com/ink/2010/main" type="paragraph" rotatedBoundingBox="1845,2252 17931,2438 17908,4501 1822,4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8EA46D-BEE2-4FD2-BBDA-E260EF348085}" emma:medium="tactile" emma:mode="ink">
              <msink:context xmlns:msink="http://schemas.microsoft.com/ink/2010/main" type="line" rotatedBoundingBox="1845,2252 17931,2438 17908,4501 1822,4315"/>
            </emma:interpretation>
          </emma:emma>
        </inkml:annotationXML>
        <inkml:traceGroup>
          <inkml:annotationXML>
            <emma:emma xmlns:emma="http://www.w3.org/2003/04/emma" version="1.0">
              <emma:interpretation id="{E8BFBD96-6CC1-48E0-8361-9E1BD2C6D4D9}" emma:medium="tactile" emma:mode="ink">
                <msink:context xmlns:msink="http://schemas.microsoft.com/ink/2010/main" type="inkWord" rotatedBoundingBox="1874,2273 8311,2709 8205,4265 1769,3829"/>
              </emma:interpretation>
              <emma:one-of disjunction-type="recognition" id="oneOf6">
                <emma:interpretation id="interp30" emma:lang="en-US" emma:confidence="0">
                  <emma:literal>Output</emma:literal>
                </emma:interpretation>
                <emma:interpretation id="interp31" emma:lang="en-US" emma:confidence="0">
                  <emma:literal>output</emma:literal>
                </emma:interpretation>
                <emma:interpretation id="interp32" emma:lang="en-US" emma:confidence="0">
                  <emma:literal>Outputs</emma:literal>
                </emma:interpretation>
                <emma:interpretation id="interp33" emma:lang="en-US" emma:confidence="0">
                  <emma:literal>outputs</emma:literal>
                </emma:interpretation>
                <emma:interpretation id="interp34" emma:lang="en-US" emma:confidence="0">
                  <emma:literal>Outpost</emma:literal>
                </emma:interpretation>
              </emma:one-of>
            </emma:emma>
          </inkml:annotationXML>
          <inkml:trace contextRef="#ctx0" brushRef="#br0" timeOffset="16564.9474">1732 2089 12900,'22'-2'4644,"-8"27"-258,-12 0 0,-2 1-3741,5 13 0,-3-5-258,3 9-129,-1-6-129,-1-1 0,3-2-258,3-6 129,-1-5 0,1-3 0,-9-20 0,27 18 129,-11-18 0,2-2 258,-4-14 129,6 0 0,-6-13 0,5 4 129,-6-10-129,5 5-129,-6-4 0,1 7-128,-1 2-259,-1 6 0,-11 19 0,25-9 0,-9 14-130,-2 17 1,4 8-258,-2-2 0,3 11-129,-5-7-129,4 6-129,-11-19-516,13 10-516,-20-29-2064,0 0-645,30-7-258,-10-24 0,6-8-387</inkml:trace>
          <inkml:trace contextRef="#ctx0" brushRef="#br0" timeOffset="16815.9618">2488 1623 14448,'-3'-72'4902,"-2"56"-129,5 16 0,0 0-3612,-9 38-258,5-1-129,4 22-258,0 8-129,5 19-257,3 5-130,2 6 0,-1 3 0,0-6 0,5 1-130,-5-19-515,7-5-387,-12-26-129,13 3-903,-17-48-1548,0 17-1032,0-17-258,-7-28 0,-3-2-129</inkml:trace>
          <inkml:trace contextRef="#ctx0" brushRef="#br0" timeOffset="17419.9963">2480 2268 8385,'-13'-67'4128,"13"40"129,0 27-258,30-12-2064,-7 6-774,20 6-258,2 0-387,15 2-129,4 0 0,7 0-258,-5-2 129,-2 0 0,-16 0 258,-5 0 0,-18 0 129,-4 0 0,-21 0 0,9 12 0,-9-12 0,-2 34-129,-5-9-129,4 9-129,-5 8 0,3 10-129,0 5 0,5 7 1,0 7-130,0 9 0,0 7 0,9-1 0,1-3 0,1-10 0,1-4-130,-4-19-515,4-5-129,-12-45-258,14 16-258,-14-39-258,2-4-258,-6-30 0,4 2 258,-7-22 387,7 1 387,-5-2 903,3-8 258,2 19 516,0-8 258,16 23 387,-7-3-258,16 21-258,-5 4-258,13 14-258,-1 7-129,8 9-129,-5 0 129,2 9 0,-6 0 0,-1 5 129,-10-5 0,-4 4 0,-16-13 0,0 19-129,-18-12 0,-11 0-257,-8-1-130,-6-3 0,-1 4-259,-11-7-515,8 9-258,-10-12-1548,17 3-2322,8 0-258,10 0 0,22 0 0</inkml:trace>
          <inkml:trace contextRef="#ctx0" brushRef="#br0" timeOffset="17824.0194">3554 2382 11997,'21'0'4773,"-21"0"-258,14 16 0,-6 4-3096,-8-20-516,8 34-258,-2-17-387,-1 5-129,2 1-387,-3-5 0,1 1 0,-5-19-129,11 21 129,-11-21 0,16 2 129,-16-2 387,27-18 0,-6 1 258,-3-8 129,12 0-129,-5-9 0,7 9-129,-7-2 0,5 10-258,-5 2 0,2 12-129,-1 3 0,-1 11-129,0 8 0,-5 4-129,5 2 0,-8-5-129,8 5-258,-9-22-1032,9 1-3096,2-4 129,1-18-129,6-7-387</inkml:trace>
          <inkml:trace contextRef="#ctx0" brushRef="#br0" timeOffset="18224.0423">4369 1815 16125,'-4'-95'5031,"0"67"129,4 28-516,0 0-3612,0 32-387,2 12-515,5 19-130,-3 8 0,3 16 0,-2 7 0,2 4 0,-3 0 0,-2-6 0,0-1 0,-1-14 0,5-8 0,-4-19 0,3-7 0,-5-20-130,9-7-902,-9-16-774,9-18-1032,-11-18-1548,-3 1-516,-8-17 1290,10 11 1677,-14-7 1419,5 6 258,7 10 1419,-13-6 1161,18 17 1806,0 1 258,0 20-1032,9-23-1806,19 20-774,3-5-387,9 1-903,24 7-2709,-3 0-1419,7 0 129,1 0-645,2 0-387</inkml:trace>
          <inkml:trace contextRef="#ctx0" brushRef="#br0" timeOffset="16087.9201">953 1676 6192,'0'-18'5031,"-7"-3"-387,7 21 0,-25-13-1161,0 1-1161,25 12-1032,-35 7-516,17 18-387,-5 7-129,3 14-129,4 11-129,4 12 129,5 6-129,5 2 0,2 1 0,9 0 129,9-5-129,5-3 258,3-8-129,5-9 0,-1-10 129,4-6 258,-6-14-129,8-7 129,-4-14 0,3-2 0,-4-23-386,2-7-130,-4-15 0,-2-8 0,-4-15 0,-6-8 0,-8-11 0,-5-2 0,-4-4 0,-13 8 0,-4 3 0,-6 11 0,-6 12 0,-1 11 0,1 20 0,-6 5 0,13 23-1033,-8 0-3998,9 17-258,0 8 258,6 14-516</inkml:trace>
          <inkml:trace contextRef="#ctx0" brushRef="#br0" timeOffset="18568.062">5498 2364 11868,'25'-7'5031,"2"5"-516,-10 2 258,7-5-1935,18 5-2193,10-3-129,30-1 0,16-3-129,19 2 0,11-3-129,9 1 0,4 0-129,-3 2 129,-6 1-129,-15 4 130,-17 0-259,-11 0 0,-18 0 0,-12 0 0,-11 0 0,-22 0-904,8 4-3224,-34-4-903,0 0 0,0 0-516,4-16-516</inkml:trace>
        </inkml:traceGroup>
        <inkml:traceGroup>
          <inkml:annotationXML>
            <emma:emma xmlns:emma="http://www.w3.org/2003/04/emma" version="1.0">
              <emma:interpretation id="{58FADFBF-B174-45B2-94E4-84BEEEBDB564}" emma:medium="tactile" emma:mode="ink">
                <msink:context xmlns:msink="http://schemas.microsoft.com/ink/2010/main" type="inkWord" rotatedBoundingBox="9072,2366 13123,2505 13070,4031 9020,3893"/>
              </emma:interpretation>
              <emma:one-of disjunction-type="recognition" id="oneOf7">
                <emma:interpretation id="interp35" emma:lang="en-US" emma:confidence="0">
                  <emma:literal>(Wired</emma:literal>
                </emma:interpretation>
                <emma:interpretation id="interp36" emma:lang="en-US" emma:confidence="0">
                  <emma:literal>(wired</emma:literal>
                </emma:interpretation>
                <emma:interpretation id="interp37" emma:lang="en-US" emma:confidence="0">
                  <emma:literal>(Wined</emma:literal>
                </emma:interpretation>
                <emma:interpretation id="interp38" emma:lang="en-US" emma:confidence="0">
                  <emma:literal>(wined</emma:literal>
                </emma:interpretation>
                <emma:interpretation id="interp39" emma:lang="en-US" emma:confidence="0">
                  <emma:literal>(Wised</emma:literal>
                </emma:interpretation>
              </emma:one-of>
            </emma:emma>
          </inkml:annotationXML>
          <inkml:trace contextRef="#ctx0" brushRef="#br1" timeOffset="1.66488E6">8236 1735 5805,'41'-43'4515,"-24"25"-129,-13-5 0,-4-4-1935,0 27-258,-5-39-129,5 39-516,-15-34-387,15 34-258,-17-21-258,17 21-258,-20-7 0,20 7-129,-36 18-129,15 12 0,-6 11 129,-1 14-129,-4 18-129,-2 16 129,2 12-129,4 10 129,6 2-129,12 3 129,6 0 0,6-1 0,17-10 0,15-7 0,9-11 1,12-10-130,9-13 0,9-13 0,5-11-259,1-21-128,2-1-258,-8-22-645,11 4-2064,-20-17-1419,-2-8 129,-14-4-387,-5-5-129</inkml:trace>
          <inkml:trace contextRef="#ctx0" brushRef="#br1" timeOffset="1.66562E6">8931 1760 13416,'0'-16'4773,"0"16"-258,0 8 129,11 28-3483,-6 1-516,8 20 0,-4 4-129,8 12 0,-2 1-387,1 5 0,-2-5 0,0-6 0,-2-11-129,-1-13 0,-2-8 0,-4-11 0,2-9 0,-7-16 129,0 0-129,16-16 0,-7-14 0,2-10 129,2-8 0,1-7-129,0-9 129,0 2-129,-1 3 129,-3 10 0,-1 6 0,-3 11-129,-1 9 0,-5 23-129,5-16 129,-5 16-129,20 28 0,-2 4 0,3 7 0,6 4 0,5 10 129,3 4 129,3 0-129,-1-3 0,-3-6 0,-6-11 0,-3-5 129,-5-5 0,-6-11 129,-14-16 129,18 10-128,-18-10-259,9-28 0,-2-6 0,-2-18 0,2-15 0,0-17 0,2-8 0,-2-3 0,-1 5 0,-3 10 0,-1 10 0,0 19 0,-2 12 0,0 39 0,-4-20-1033,4 40-2063,0 6-1935,0 13 129,0 6-387,0 12-129</inkml:trace>
          <inkml:trace contextRef="#ctx0" brushRef="#br1" timeOffset="1.66599E6">9840 2245 10191,'21'-16'4644,"-1"16"-129,-20 0-129,18 36-645,-13-17-3225,8 17 129,-6-6-387,3 9 0,-2-3-258,-3-1-129,2-1-387,-7-11-258,9 2-903,-9-25-2838,0 0 258,0 0-516,-14-18 258,8-21 1032,6 2 2064,-10-18 1161,-3-7 1677,8-10 3225,-1 10-258,-2-4 129,4 9-258,-3 13-1032,-4-1-1806,9 17-1032,2 28-1161,-8-18-2838,8 18-387,-6 11-516,4 8-258</inkml:trace>
          <inkml:trace contextRef="#ctx0" brushRef="#br1" timeOffset="1.6665E6">10016 2455 10449,'66'4'5160,"-34"-4"-516,-2 0 129,-7-9-903,6 9-2838,-13-6-258,5 5-258,-21 1 0,29-18-258,-29 18 0,14-34-129,-11 11-129,-3-6-258,0 1-129,-10-9-129,1 10-258,-14-9-129,9 17-129,-11-10-258,25 29 129,-38-23-129,38 23 0,-25-5 258,25 5 258,0 0 258,0 0 387,0 11 387,0-11 258,27 7 387,-11-7 129,13 1 258,-10-1-129,15 0 0,-15-1-258,12 1-129,-12-2-129,6 2 0,-5 2-258,5 10-129,-2-1 0,3 7 0,-1 5-129,-2 3-129,1 5 0,-8 2-258,3 7-258,-13-5-387,10 11-774,-16-8-2451,0-4-387,0-2-387,1-9 0</inkml:trace>
          <inkml:trace contextRef="#ctx0" brushRef="#br1" timeOffset="1.66732E6">10778 2503 11868,'37'-23'4644,"-16"14"0,1 4-129,11 5-2193,-13-6-1032,19 6-258,-9-3-387,11-2-129,-5-6-258,3-2-129,-3-4 0,-3-3-129,-6-3 0,-6-7 0,-6-1-258,-15-1 0,0 4 0,-11 1 0,-9 6 0,-6 3-129,1 11 129,-7 5 0,3 4 0,1 12 129,3 11-129,2 4 129,5 4 0,6 5 129,4-3 0,8 4 129,0-3 0,18 0 129,4-10 0,10 1 129,3-7-129,13-4 129,2-11-129,9-3 129,5-4-258,3-11 0,1-8 0,-2-6 0,-4-1-129,-10-4 129,-12 0-129,-13 0-129,-13 2 0,-14 3 0,-1 7 0,-17 3-129,-4 8 0,-4 7 0,-1 2 0,0 12 0,8 12 0,1 0 129,7 8-129,6 4 129,5 0 0,9-1 258,9-5 0,10-3 129,6-9 129,7-2 0,-2-16 129,6 0-129,-5-18 129,1-9-129,-5-15-129,-6-10-128,-7-14-130,-5-14-130,-7-7 130,-8-7-129,-3 1 0,0 8 129,-5 5 0,-4 16 0,2 12 129,0 19-258,2 13 129,5 20 0,0 0-129,-13 18 129,13 17-129,0 12 129,2 13 0,7 15 129,1 12-129,3 7 0,1 9-258,-5-5-387,11 9-1032,-17-16-2709,8-8-387,1-15 0,6-15-258</inkml:trace>
        </inkml:traceGroup>
        <inkml:traceGroup>
          <inkml:annotationXML>
            <emma:emma xmlns:emma="http://www.w3.org/2003/04/emma" version="1.0">
              <emma:interpretation id="{B66A7265-C124-4041-BA7F-2371C5D333D4}" emma:medium="tactile" emma:mode="ink">
                <msink:context xmlns:msink="http://schemas.microsoft.com/ink/2010/main" type="inkWord" rotatedBoundingBox="14035,2393 17931,2438 17908,4501 14011,4456"/>
              </emma:interpretation>
              <emma:one-of disjunction-type="recognition" id="oneOf8">
                <emma:interpretation id="interp40" emma:lang="en-US" emma:confidence="0">
                  <emma:literal>Logic)</emma:literal>
                </emma:interpretation>
                <emma:interpretation id="interp41" emma:lang="en-US" emma:confidence="0">
                  <emma:literal>Loge)</emma:literal>
                </emma:interpretation>
                <emma:interpretation id="interp42" emma:lang="en-US" emma:confidence="0">
                  <emma:literal>Logs)</emma:literal>
                </emma:interpretation>
                <emma:interpretation id="interp43" emma:lang="en-US" emma:confidence="0">
                  <emma:literal>Logia)</emma:literal>
                </emma:interpretation>
                <emma:interpretation id="interp44" emma:lang="en-US" emma:confidence="0">
                  <emma:literal>Login)</emma:literal>
                </emma:interpretation>
              </emma:one-of>
            </emma:emma>
          </inkml:annotationXML>
          <inkml:trace contextRef="#ctx0" brushRef="#br1" timeOffset="1.66782E6">12957 1722 14319,'39'-34'4773,"-23"27"-258,-16 7 129,23 7-2967,-20 9-1032,10 15-129,-8 6-129,6 15 0,-4 5-129,0 10 0,-5 6-129,0 0 130,-2 0-259,0-7 0,0-9 0,0-9 0,0-11 0,0-7 0,7-8 0,5-6 0,4-6 0,9-3 0,2-1 0,5-1 0,3 0 0,1-3 0,3 0 0,-2-2-259,6 2-515,-9-2-387,16 0-903,-13 0-2709,11-6 129,4-4-258,6-6-129</inkml:trace>
          <inkml:trace contextRef="#ctx0" brushRef="#br1" timeOffset="1.66819E6">14084 2217 14706,'6'-50'4773,"-24"36"-129,-7 3-129,25 11-3225,-41 5-516,16 11-516,-3 6 0,3 8 0,0 2-258,7 5 129,7 1-129,6 1 0,5-4 0,2-3 0,14-5 129,5-6 129,4-6 0,9-6 0,-4-9 1,7-2-259,-5-16 0,2-3 0,-5-13 0,-6-5 0,-7-9 0,-11 1 0,-5-2 0,0 4 0,-10 4 0,-12 4 0,3 17 0,-19 3-1162,19 18-386,-20-1-903,24 25-1290,-6-2-903,14 8-258,7 2-129,19-1 129</inkml:trace>
          <inkml:trace contextRef="#ctx0" brushRef="#br1" timeOffset="1.669E6">14645 2281 11094,'80'-45'4644,"-64"20"-129,-13 2 0,-13-7-2322,10 30-774,-25-27-387,25 27-387,-38-3-129,20 6-258,-1 10 0,1 8-129,4 4-129,1 7 0,3 0 0,4 2 0,6 1-258,0-3 129,4-1-129,8-10 0,10-1 0,-1-13 0,6-4 129,0-4-129,3-14 258,0-6 0,-3-6 129,-4 2-129,-5 0 129,-4 6-129,-4 3 0,-10 16 0,0 0 0,0 0 0,11 39-129,-9 5 258,0 12 0,3 11 129,2 10 129,4 15 129,0 8-129,3 12-129,-4 0 129,3 2-129,-6-2 0,-3-7-129,-4-9-129,0-16 130,-9-20-130,-4-17 0,-6-20 0,-6-16 0,-4-10 0,-5-20 0,-1-15 0,-4-12 0,-2-8 0,3-13 0,5-4 0,4-3 0,8 3 0,7 4 0,7 5 0,7 7 0,1 8 0,15 10 0,6 3 0,6 6 0,4 4-130,7-4 1,8 5-258,4-1 258,6-1-258,4-3 129,3 0 0,0 0 129,0-2-129,-6 4 258,-4-2 0,-8 6 0,-10 1 0,-6 5 129,-12 6 0,-18 14-129,21-18 129,-21 18-129,0 0 129,14 9-129,-10 9 0,1 5 129,2 7-258,0 4 129,-1 5-129,-1-2-129,4 4-258,-9-14-1032,10 0-2967,-6-8 0,-4-19-258,0 0-387</inkml:trace>
          <inkml:trace contextRef="#ctx0" brushRef="#br1" timeOffset="1.66919E6">15431 2149 13545,'-11'-124'4773,"6"79"-387,-2 10-129,3 10-2838,4 25-1161,0 9-387,0 10-774,21 24-903,-8-9-1677,12 8-774,9 8-258,3-7 0,11-1-258</inkml:trace>
          <inkml:trace contextRef="#ctx0" brushRef="#br1" timeOffset="1.66942E6">15844 2283 13416,'21'0'4773,"-3"-6"-516,-18 6 129,-15-7-2580,15 7-1032,-23 14-387,11 4-129,-2 3-129,5 8 0,0 5-129,7 3 129,2 0-129,7-1 0,13-2 0,8-4 0,10-5 0,10-9-258,10-5-129,-1-11-774,21-6-2322,-14-13-1161,1-10 129,-12-12-516,-5-12-258</inkml:trace>
          <inkml:trace contextRef="#ctx0" brushRef="#br1" timeOffset="1.66968E6">16409 1628 13674,'-7'-39'4515,"7"39"0,20-7 0,-4 7-3096,25 21-645,-6 4 0,17 23-129,-3 9-129,12 25 0,-9 12-129,-4 18 0,-13 7-257,-10 11-130,-16 2 0,-9 1 0,-29-3 0,-24-11 0,-23-3 0,-31-20-904,-7 0-3740,-21-11-387,-11-10 0,-9-11-258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7.9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 0 9159,'6'28'4515,"-1"-10"-258,2 3-129,0 6-1419,-7-7-1419,11 6-774,-6 1-516,1-6-129,1 4-258,-4-9 129,-3-16 0,8 20 129,-8-20 0,0 0 258,12-20 129,-3 2 258,-6-10 0,10 3 0,-6-7-129,7 9 0,-3-4-129,5 9 0,-16 18-129,28-23-129,-12 23 0,2 0 0,0 15-129,2 4 0,-1 6 0,-5 0 0,4 7-129,-5-2-129,1 6 0,-9-10-387,8 10 0,-13-18-129,8 7 129,-8-25 258,9 19 258,-9-19 258,16-10 258,2-8 258,-7-12 387,14 1 0,-7-12-129,14 6 0,-11-8-129,9 14-129,-10-3 0,1 11-129,-5 0-129,0 14 0,-16 7 0,27 0-129,-27 0 0,26 25 0,-10-2-129,2 5 0,0 4 0,-2 4-258,4 5-129,-12-6-129,10 11-516,-18-22-1161,9 9-2451,-5-9 129,3-7-258,-7-17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39:37.01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DDE8E9-F173-4263-AE6D-DE45E75E1445}" emma:medium="tactile" emma:mode="ink">
          <msink:context xmlns:msink="http://schemas.microsoft.com/ink/2010/main" type="writingRegion" rotatedBoundingBox="1743,528 12031,581 12004,5961 1716,5909"/>
        </emma:interpretation>
      </emma:emma>
    </inkml:annotationXML>
    <inkml:traceGroup>
      <inkml:annotationXML>
        <emma:emma xmlns:emma="http://www.w3.org/2003/04/emma" version="1.0">
          <emma:interpretation id="{DF5AE92F-3412-4180-AA92-B58304097953}" emma:medium="tactile" emma:mode="ink">
            <msink:context xmlns:msink="http://schemas.microsoft.com/ink/2010/main" type="paragraph" rotatedBoundingBox="1743,528 12031,581 12022,2406 1734,23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B6069B-D2F3-457F-B2D0-24489215A26F}" emma:medium="tactile" emma:mode="ink">
              <msink:context xmlns:msink="http://schemas.microsoft.com/ink/2010/main" type="line" rotatedBoundingBox="1743,528 12031,581 12022,2406 1734,2354"/>
            </emma:interpretation>
          </emma:emma>
        </inkml:annotationXML>
        <inkml:traceGroup>
          <inkml:annotationXML>
            <emma:emma xmlns:emma="http://www.w3.org/2003/04/emma" version="1.0">
              <emma:interpretation id="{0B5645D6-F5F4-48AC-84E8-400EB1BFED98}" emma:medium="tactile" emma:mode="ink">
                <msink:context xmlns:msink="http://schemas.microsoft.com/ink/2010/main" type="inkWord" rotatedBoundingBox="1743,528 7548,558 7539,2383 1734,2354"/>
              </emma:interpretation>
              <emma:one-of disjunction-type="recognition" id="oneOf0">
                <emma:interpretation id="interp0" emma:lang="en-US" emma:confidence="1">
                  <emma:literal>Schottky</emma:literal>
                </emma:interpretation>
                <emma:interpretation id="interp1" emma:lang="en-US" emma:confidence="0">
                  <emma:literal>Schott</emma:literal>
                </emma:interpretation>
                <emma:interpretation id="interp2" emma:lang="en-US" emma:confidence="0">
                  <emma:literal>Schotky</emma:literal>
                </emma:interpretation>
              </emma:one-of>
            </emma:emma>
          </inkml:annotationXML>
          <inkml:trace contextRef="#ctx0" brushRef="#br0">352 61 8127,'-29'-34'4257,"13"27"-129,-12-6-387,-6 6-2451,7 7-645,-1 9-645,-3 5 0,5 3 0,1 2 0,2 1 0,3 3 129,4-4-129,4 4 0,4-1 0,5-1 129,3 0-129,2 4 129,12-1 0,13 0 258,5-2-129,14 1 0,4-2 0,10 2 129,2-1 129,6 3-258,-4-2 129,-5 2-258,-8-2 129,-8 2-129,-9 0 258,-9-1-258,-13 1 129,-6 4 0,-6-4 0,-11 3 0,-10-3 0,-6 4 0,-9-5 0,-3 1-129,-5-9 0,-4-1 129,-7-8-129,1-4 0,-3-3 0,7 0 129,1-10-129,4-1 0,4-5 0,7 3 0,8-3-129,4 4-258,22 12-387,-26-21-516,26 21-903,0 0-2580,0 9 0,0-9-516,16 28-387</inkml:trace>
          <inkml:trace contextRef="#ctx0" brushRef="#br0" timeOffset="390.0007">1232 634 7740,'2'-45'4515,"-9"29"129,-9-2-516,2-5-1419,14 23-1290,-30-14-645,30 14-129,-25-2-387,25 2 0,-25 7-258,25-7 0,-16 32 0,10-10 0,5 3-129,1 3 129,5 1-129,9-1 0,9 0 0,6-6 0,6 1-258,4-14-387,13 9-774,-7-18-1419,4 0-1290,7 0-258,-7-11-258,1 2-129</inkml:trace>
          <inkml:trace contextRef="#ctx0" brushRef="#br0" timeOffset="1263.6022">1896-197 8385,'0'0'4257,"0"0"129,4 32-129,6 16-2709,-10-7-387,11 25 0,-9-6-258,14 17-258,-9-6 0,7 7-258,-7-3 0,2-6-387,-2-5 258,-1-5-129,-6-8 129,1-8-258,-1-7 0,0-11 0,0-6 129,0-19 0,0 16-129,0-16 0,0 0 0,8-21 0,0 0 0,7-8-129,2-5 129,5-1 0,-1-3-129,6 3 129,0 3 0,-1 7 129,-1 5-258,-2 10 387,0 3-387,-1 7 258,1 1 129,0 14-258,0 1 258,2 5-258,-2 6 129,0-1-258,-1 8 0,-6-4-516,5 11-387,-14-16-903,15 9-2451,-8-4-129,2-5-516,5-5 0</inkml:trace>
          <inkml:trace contextRef="#ctx0" brushRef="#br0" timeOffset="1606.8028">2805 555 9546,'-7'-17'4773,"-11"-1"-387,18 18-258,0 0-2193,-28 12-1032,24 8-258,-4-1-387,4 8 0,2 2-258,2 3 129,4 1 0,5-1 0,3-3 0,4-3 0,0-6 129,6-4 129,-5-12 129,6-3 0,-3-8 0,5-7 0,-5-14 0,3-3 0,-9-8-129,2-3-129,-9-3-258,-7-1-258,0 8-387,-27-4-774,8 17-3225,-20 4-387,-1 13-258,-6 8-129</inkml:trace>
          <inkml:trace contextRef="#ctx0" brushRef="#br0" timeOffset="2636.4046">3531 573 10449,'20'-27'4773,"8"19"-129,6 0-387,9-9-2064,14 17-1419,2-4-516,6 2-387,10 2-1032,-11 4-3225,11-4 0,-2-4-387,-9-8 129</inkml:trace>
          <inkml:trace contextRef="#ctx0" brushRef="#br0" timeOffset="2184.0038">3587-138 12771,'7'-43'5031,"-7"43"-645,0 0 258,-7-16-3354,7 35-645,0 15-258,1 14 0,1 11-258,3 14 129,-1 9-129,1 8 0,-1 3 129,1-1-258,1-1 0,-3-11-129,3-7 129,-5-9-258,6-3-129,-5-17-387,11 8-516,-13-31-1161,9-1-2193,-9-20-129,23 7-129,-7-13-516</inkml:trace>
          <inkml:trace contextRef="#ctx0" brushRef="#br0" timeOffset="2433.6043">3983 109 12513,'2'-50'4902,"-2"50"-387,0 0 258,0 0-3225,6 23-903,1 16 0,-4 4-129,6 14 0,-4 3-129,4 13-258,-2 2 0,-1-6-387,1 1 0,-7-17-516,11 11-774,-11-21-3354,-4-8 129,-7-17-387,11-18-129</inkml:trace>
          <inkml:trace contextRef="#ctx0" brushRef="#br0" timeOffset="2979.6052">4565-170 13674,'-5'-57'5031,"5"57"-258,0 0-129,-7 10-3612,7 46-516,0 2 0,7 17 0,-3 5-258,3 9 129,-6-4-258,3-1 0,-2-9 0,0-11-129,-2-11 129,1-9-258,-1-10 258,0-12-129,0-22 129,0 0-129,31 0 129,-7-15 0,9-11-129,6-10-129,10-5-258,3-5-129,10 9-645,-19-15-2580,9 16-1161,-19 4-129,-8 11-258,-25 21-387</inkml:trace>
          <inkml:trace contextRef="#ctx0" brushRef="#br0" timeOffset="3166.8056">4864 392 10965,'-5'42'4902,"5"-20"-387,9-4 129,12 10-2580,-7-10-903,15 8-645,-4-2-258,5 2-387,7 5-516,-10-17-1419,12 5-2709,-1-4 387,-3-5-645,-1-6-129</inkml:trace>
          <inkml:trace contextRef="#ctx0" brushRef="#br0" timeOffset="3556.8062">5279 527 11352,'0'0'4644,"0"0"0,0 0-258,0 0-2967,19 11-774,1 5 0,14 10-129,-4 1-258,6 1-258,1 4-129,-1-5-258,-3-2 129,-1-11-129,0-3 129,-3-11 0,1-4 0,-3-13 258,-2-14 258,3 1 129,-8-9 129,1 10 0,-8-3 129,1 15-129,-9-5 0,-5 22-129,0 0 0,2 15 129,-7 15-258,-10 14-129,-4 10 129,-4 13 0,-6 10-129,1 5 129,-6 7-387,0-4 0,4 4-258,-2-11-129,7 7-387,-7-20-645,25 7-3225,-15-13 0,12-7-258,-1-15-129</inkml:trace>
        </inkml:traceGroup>
        <inkml:traceGroup>
          <inkml:annotationXML>
            <emma:emma xmlns:emma="http://www.w3.org/2003/04/emma" version="1.0">
              <emma:interpretation id="{65070BA2-1614-4DA5-8552-321D741A1E13}" emma:medium="tactile" emma:mode="ink">
                <msink:context xmlns:msink="http://schemas.microsoft.com/ink/2010/main" type="inkWord" rotatedBoundingBox="8310,796 12030,815 12025,1767 8305,1748"/>
              </emma:interpretation>
              <emma:one-of disjunction-type="recognition" id="oneOf1">
                <emma:interpretation id="interp3" emma:lang="en-US" emma:confidence="1">
                  <emma:literal>TTL</emma:literal>
                </emma:interpretation>
                <emma:interpretation id="interp4" emma:lang="en-US" emma:confidence="0">
                  <emma:literal>TTC</emma:literal>
                </emma:interpretation>
                <emma:interpretation id="interp5" emma:lang="en-US" emma:confidence="0">
                  <emma:literal>T</emma:literal>
                </emma:interpretation>
                <emma:interpretation id="interp6" emma:lang="en-US" emma:confidence="0">
                  <emma:literal>Tm</emma:literal>
                </emma:interpretation>
                <emma:interpretation id="interp7" emma:lang="en-US" emma:confidence="0">
                  <emma:literal>TX</emma:literal>
                </emma:interpretation>
              </emma:one-of>
            </emma:emma>
          </inkml:annotationXML>
          <inkml:trace contextRef="#ctx0" brushRef="#br0" timeOffset="4056.0071">6587 116 10191,'-20'-25'4644,"20"25"-129,0 0-129,6-28-2322,31 28-903,0 0-387,27 0-129,6-2-258,22 2 129,6-4-258,11 3 0,-3-5-129,-4 1 0,-8-2-387,-19-6-516,1 13-1935,-31 0-2064,-13-2 258,-32 2-645,0 0-387</inkml:trace>
          <inkml:trace contextRef="#ctx0" brushRef="#br0" timeOffset="4290.0075">7263 141 11610,'-28'30'4773,"17"-10"-258,7 5 129,-8-4-3354,12 22-258,-7-2-129,7 12-387,0-1 0,0 6-387,0-3 0,5 0-258,2 2 0,0-9-516,11 9-516,-14-23-2451,15 4-1032,-1-12-258,7-3-258,2-10 0</inkml:trace>
          <inkml:trace contextRef="#ctx0" brushRef="#br0" timeOffset="4570.808">8213 267 14706,'18'-19'4902,"-18"19"-129,18-11-258,3 11-3741,1-2-387,13 0 129,13-5-258,22 2 0,8-2-129,9-2-258,6 4-129,-12-8-774,10 13-2322,-29-5-1548,-12 5 258,-32-2-645,-18 2-258</inkml:trace>
          <inkml:trace contextRef="#ctx0" brushRef="#br0" timeOffset="4758.0083">8640 289 13674,'-30'37'4773,"28"-14"0,-5-7-516,7 23-3096,0-3-129,0 12-516,0 2-129,0 6-387,2 3-129,-2-7-516,14 14-903,-9-22-3096,13-3-129,2-16-258,10-11-258</inkml:trace>
          <inkml:trace contextRef="#ctx0" brushRef="#br0" timeOffset="5116.809">9334 143 15609,'15'-45'5031,"-15"45"0,0 0-258,0 0-3870,14 27-258,-7 1-129,2 11-257,-4 10-259,2 13 0,-5 5 0,-2 13 0,0 4 0,0 1 0,-5-3 0,-1-9 0,1-9 0,3-14 0,2-9 0,4-13 0,12-12 0,14-8 0,9-5 0,15-3 0,10 0 0,16 0 0,9 0 0,7-3 0,23 3-4387,-12 0-773,1 0-129,-6-8-387</inkml:trace>
        </inkml:traceGroup>
      </inkml:traceGroup>
    </inkml:traceGroup>
    <inkml:traceGroup>
      <inkml:annotationXML>
        <emma:emma xmlns:emma="http://www.w3.org/2003/04/emma" version="1.0">
          <emma:interpretation id="{9A14A525-F696-4FAA-BA80-CBB64AAB17A1}" emma:medium="tactile" emma:mode="ink">
            <msink:context xmlns:msink="http://schemas.microsoft.com/ink/2010/main" type="paragraph" rotatedBoundingBox="5805,4507 5318,5975 4417,5676 4905,42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481FAD-66C9-4121-8344-C0468834BB9F}" emma:medium="tactile" emma:mode="ink">
              <msink:context xmlns:msink="http://schemas.microsoft.com/ink/2010/main" type="line" rotatedBoundingBox="5805,4507 5318,5975 4417,5676 4905,4208">
                <msink:destinationLink direction="with" ref="{5A40A2F4-0312-472E-A40E-648FE3312EA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A7C2312-887F-492E-BB72-CB72B6FB1139}" emma:medium="tactile" emma:mode="ink">
                <msink:context xmlns:msink="http://schemas.microsoft.com/ink/2010/main" type="inkWord" rotatedBoundingBox="5805,4507 5318,5975 4417,5676 4905,4208">
                  <msink:destinationLink direction="with" ref="{1B5D927B-BCF4-4032-B7F8-B46C0B49DA38}"/>
                  <msink:destinationLink direction="to" ref="{E4FDE3EE-E999-4339-BCDE-A7CC3759D766}"/>
                </msink:context>
              </emma:interpretation>
              <emma:one-of disjunction-type="recognition" id="oneOf2">
                <emma:interpretation id="interp8" emma:lang="en-US" emma:confidence="0">
                  <emma:literal>it</emma:literal>
                </emma:interpretation>
                <emma:interpretation id="interp9" emma:lang="en-US" emma:confidence="0">
                  <emma:literal>Tino, i</emma:literal>
                </emma:interpretation>
                <emma:interpretation id="interp10" emma:lang="en-US" emma:confidence="0">
                  <emma:literal>Tin's, i</emma:literal>
                </emma:interpretation>
                <emma:interpretation id="interp11" emma:lang="en-US" emma:confidence="0">
                  <emma:literal>Visit</emma:literal>
                </emma:interpretation>
                <emma:interpretation id="interp12" emma:lang="en-US" emma:confidence="0">
                  <emma:literal>Dings, i</emma:literal>
                </emma:interpretation>
              </emma:one-of>
            </emma:emma>
          </inkml:annotationXML>
          <inkml:trace contextRef="#ctx0" brushRef="#br1" timeOffset="38454.0675">3031 3969 9159,'-25'-9'4386,"25"9"0,-17-9-258,17 9-1161,0 0-1419,0 0-645,0 0-129,0 0-258,0 0-129,0 0-129,0 0-129,0 0-129,0 0 129,0 0 0,1 14 129,-1-14-129,20 18 129,-20-18 0,32 18 0,-12-11 129,3 4-129,0-2-129,7 1 0,2 1 0,6 5 0,-1 0-129,4 4 129,-2 4-129,2 1 0,2 4 0,-2-1 0,-4 4 0,-3-3 0,-4-1 0,-2-3 129,-4-2-129,-5-5 0,-19-18 0,25 25 0,-25-25 0,0 0 0,16 12 0,-16-12 129,0 0 0,0 0 1,0 0-130,-12 24 0,-6-7 0,-5 6 0,-9 4 0,-7 7 0,-8 3 0,-6 2 0,-6 2 0,0-3 0,3-3 0,0-3 0,7-5 0,2-4 0,8-5 0,9-4 0,5-5 0,5-2 0,20-7 0,-21 7 0,21-7 0,0 0 0,0 0 0,0 0 0,0 0-775,0 0-2321,0 0-1677,16-14 0,5 9-387,8-4-129</inkml:trace>
          <inkml:trace contextRef="#ctx0" brushRef="#br1" timeOffset="39218.4689">3702 3889 10191,'0'0'4386,"0"0"0,0 0-129,0 0-1935,0 0-774,0 0-387,0 19-387,-7 1-129,7 10 0,-9 2-129,7 11 0,-5 3-129,6 11 129,-3 2-258,4 7 1,0-1-259,0 1 0,4 0 0,-1-4 0,2-5 0,1-7 0,-3-9 0,1-5 0,-1-10 0,1-3 0,-2-5 0,-2-18 0,3 23 0,-3-23 0,0 0-775,0 0-2450,0 0-1419,-12 0-258,12 0 0,-18-5-516</inkml:trace>
          <inkml:trace contextRef="#ctx0" brushRef="#br1" timeOffset="41433.6728">3651 3848 6321,'0'0'4515,"0"0"-387,0 0-129,0 0-645,0 0-1419,0 0-387,-2-9-516,11 7-129,-9 2-258,32-14-129,-14 3 129,12 4-129,0-5-129,6 3 0,-1-4-129,3 3 0,-8-3 0,2 4-129,-7 1 0,-4 0 0,-5 3-129,-16 5-129,16-5-129,-16 5-645,0 0-1290,0 0-2451,0 12 0,0-12-387,-25 27 0</inkml:trace>
          <inkml:trace contextRef="#ctx0" brushRef="#br1" timeOffset="20061.6352">3078 3965 2064,'0'0'3096,"0"0"516,0 0-387,0 0-774,0 0-903,0 0-129,0 0-516,0 0-129,0 0-258,0 0-258,0 0-129,0 0-387,0 0-129,0 0-645,0 0-516,0 0-1806,0 0-129,0 0-258,0 0 129</inkml:trace>
          <inkml:trace contextRef="#ctx0" brushRef="#br1" timeOffset="41979.6737">3661 4837 9933,'20'-12'4515,"-20"12"0,0 0-387,0 0-1419,0 0-1161,0 0-516,0 0-258,-4 19-258,4-19-129,-19 32 129,5-11-258,-1 6 129,-4 0-129,-1 3-258,-3-1 129,-2-3-387,4 6-258,-8-16-1161,10 7-2838,1-5-129,18-18-387,-25 23 0</inkml:trace>
          <inkml:trace contextRef="#ctx0" brushRef="#br1" timeOffset="62883.7104">3319 4332 1,'4'-16'2450,"-4"16"388,0 0 258,0 0-516,0 0-516,0 0 129,0 0-258,0 0-129,0 0-516,0 0-129,0 0 0,-2-18-258,2 18-129,0 0-129,0 0-258,-2-23 0,2 23 0,0 0-129,-5-16 0,5 16 0,0 0-129,-9-18 129,9 18-129,0 0 0,0 0 0,0 0-129,0 0 0,0 0 0,0 0-129,0 0 129,0 0-129,-11 18 0,9 1 0,1 6 129,-1 6-129,-2 4 129,1 3 0,1-1 0,-2-3 129,1-4-129,3-3 0,-2-8 0,0-3 0,2-16 0,-1 16 129,1-16 129,0 0 0,0 0 0,0 0 0,0 0 0,-2-18 0,-2-1 0,2-6-129,-1-7 0,1-5-129,-3-6 129,3 0-129,-2 0 129,3 4-129,-3 2 129,1 7-129,1 5 0,0 9 129,2 16-129,-5-20 0,5 20 0,0 0 0,0 0-129,0 0 0,0 0 129,0 0-129,-7 22 0,5-3 129,2 6-129,0 5 129,0 8 0,0 1 129,0 0-129,0 0 0,0-2 0,0-3 0,0-7 129,0-4-129,0-7 0,0-16 0,0 20 129,0-20 0,0 0 0,0 0-129,0 0 129,0 0 0,0-20 0,0 0 0,0-4-129,0-8 129,-2 0-129,-3-6 0,3 4 0,0 4 0,0 5 0,2 4 0,0 5 0,0 16 0,-1-16-129,1 16 129,0 0-129,0 0 0,0 0 0,0 0 0,0 25 0,0-7 0,0 6 0,0 3 0,0 3 129,1 1 0,3-1 0,-2 0 0,-1-3 0,1-4 0,0-5 129,0-2-129,-2-16 0,2 21 0,-2-21-129,0 0 129,0 0 0,0 0 0,0 0 0,21 0 0,-21 0 129,21-9-129,-21 9 0,30-27 129,-14 11-129,0-1 0,1-1 0,-1 2 0,-4 0 0,-12 16 0,21-21 0,-21 21-129,0 0 129,20-9 0,-20 9 0,0 0-129,16 0 129,-16 0 0,0 0 0,18 0 0,-18 0 0,0 0 0,0 0 0,16 7 0,-16-7 0,0 0 129,-6 23-129,6-23 0,-28 21 129,12-7-129,-4 1-129,-1-3 129,3 1 0,0-3-129,18-10 129,-23 13-129,23-13 129,0 0-129,0 0 129,0 0 0,0 0 0,0 0 0,0 0-129,18-2 129,-18 2 0,25-11 0,-25 11 0,30-9 0,-30 9 0,29-7 0,-29 7 129,25-9-129,-25 9 0,19-7 0,-19 7 0,0 0 0,16-9 0,-16 9 0,0 0 0,0 0 0,0 0 0,0 0 0,0 0 0,16 0 0,-16 0 0,0 0 0,0 0 0,0 0 0,16-5 0,-16 5 0,0 0 0,21-5 0,-21 5 0,0 0 0,20-7 0,-20 7 129,0 0-129,0 0 0,0 0 129,0 0-129,14-18 0,-14 18 129,0 0-129,0 0 0,0-20 0,0 20 129,0-16-129,0 16 0,-10-25 0,10 25 0,-11-32 129,2 14-129,2-1 0,-2 3 0,0-2 0,0 2 0,9 16 129,-16-27-129,16 27 0,-16-19 0,16 19 0,-16-14 0,16 14 0,0 0 0,-18-9 0,18 9-129,0 0 129,0 0 0,0 0-129,0 0 0,0 0 129,0 0-129,0 0 0,-12 9 0,12-9 129,0 21-129,0-21 129,5 27-129,1-11 129,-6-16 0,9 30-129,-9-30 129,5 27 0,-5-27-129,2 17 129,-2-17 0,0 0 0,0 16 0,0-16 129,0 0-129,0 0 129,-22-1 0,22 1-129,-26-18 0,10 7 129,0-1-129,0 1 0,0 4 0,16 7 0,-24-16-129,24 16 129,0 0 0,0 0 0,0 0 0,-16-11 0,16 11 0,0 0 0,0 0 0,0 0-129,0 0 129,0 0-129,0 0 0,0 0 129,0 0-129,6 9 0,-6-9 129,16 16-258,-16-16 0,25 27-645,-16-9-3354,-9-18 387,30 32-516,-14-22-387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0:33.9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219A2E-9A85-4DA9-8F22-BC7945F9F001}" emma:medium="tactile" emma:mode="ink">
          <msink:context xmlns:msink="http://schemas.microsoft.com/ink/2010/main" type="inkDrawing" rotatedBoundingBox="12423,4168 12615,6351 12541,6358 12350,4175" semanticType="verticalRange" shapeName="Line">
            <msink:sourceLink direction="with" ref="{A20E591A-6E98-4691-B8DC-9FADE0C404AE}"/>
          </msink:context>
        </emma:interpretation>
      </emma:emma>
    </inkml:annotationXML>
    <inkml:trace contextRef="#ctx0" brushRef="#br0">10799 5579 8127,'12'-36'4257,"-3"17"129,-5-6-258,-2-11-903,10 15-645,-12-25-645,5 15-645,-5-20-129,0 4-387,-3-13-129,-3-4-386,-4-14-259,-1-9 0,-5-29 0,2-16 0,1-14 0,-1-3 0,-2-11 0,4 2 0,-1 1 0,4 17 0,1 22 0,0 24 0,0 19 0,2 18 0,1 14 0,1 17 0,3 10 0,1 16 0,0 0 0,0 0 0,0 0 0,-9 16-904,10 18-644,-6-6-2709,3 9-516,-5 3 258,0 4-387,-2 1-258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39:50.6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5D927B-BCF4-4032-B7F8-B46C0B49DA38}" emma:medium="tactile" emma:mode="ink">
          <msink:context xmlns:msink="http://schemas.microsoft.com/ink/2010/main" type="inkDrawing" rotatedBoundingBox="6721,7785 6785,9223 6759,9225 6694,7786" semanticType="callout" shapeName="Other">
            <msink:sourceLink direction="with" ref="{EA7C2312-887F-492E-BB72-CB72B6FB1139}"/>
            <msink:sourceLink direction="with" ref="{56F16822-79AF-4670-849A-655E8E7F89E4}"/>
          </msink:context>
        </emma:interpretation>
      </emma:emma>
    </inkml:annotationXML>
    <inkml:trace contextRef="#ctx0" brushRef="#br0">4960 7028 14835,'7'-21'5031,"-7"21"-129,0 0 0,0 0-3483,9 34-516,-9-7-258,7 17-515,-7 2-130,4 17 0,-4 6 0,4 13 0,-3 10 0,3 11 0,-1 6 0,3 5 0,1-2 0,0-5 0,0-4 0,-3-16 0,1-9 0,-5-26 0,4-4-4774,-4-16-128,-7-7-258,-9-13-129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0:32.6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5088AE-A06D-434E-852E-41762D9992BF}" emma:medium="tactile" emma:mode="ink">
          <msink:context xmlns:msink="http://schemas.microsoft.com/ink/2010/main" type="inkDrawing" rotatedBoundingBox="13019,7514 13156,10009 13077,10013 12940,7518" semanticType="callout" shapeName="Other">
            <msink:sourceLink direction="with" ref="{067347B3-F884-4D1D-9BB7-4FBF99E5C3F9}"/>
            <msink:sourceLink direction="with" ref="{EA51B8CC-8B08-4A63-9222-24BAD8B754DC}"/>
          </msink:context>
        </emma:interpretation>
      </emma:emma>
    </inkml:annotationXML>
    <inkml:trace contextRef="#ctx0" brushRef="#br0">11204 6858 12513,'20'-27'4515,"-7"2"-258,-10 9-129,-3 16-2193,5-19-645,-5 19-258,4-16-258,-4 16-129,0 0 0,0 0-258,2-18 129,-2 18-386,0 0-130,0 0 0,0 0 0,0 14 0,2 4 0,1 10 0,-1 6 0,1 11 0,3 6 0,3 10 0,-2 8 0,2 9 0,0 9 0,-1 20 0,-2 12 0,1 16 0,-5 10 0,-2 9 0,0-1 0,0 0 0,0-3 0,0-12 0,3-13 0,4-17 0,2-10 0,2-9 0,1-12 0,-1-10 0,-2-8 0,-4-16 0,2-4 0,-5-12 0,3-4 0,-5-23 0,0 0-3742,0 0-1418,-12 0-258,-4-22-129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0:19.8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40A2F4-0312-472E-A40E-648FE3312EA6}" emma:medium="tactile" emma:mode="ink">
          <msink:context xmlns:msink="http://schemas.microsoft.com/ink/2010/main" type="inkDrawing" rotatedBoundingBox="3007,6618 5353,3395 7606,5035 5260,8259" hotPoints="4257,7105 4021,5482 6157,5171 5620,7147" semanticType="enclosure" shapeName="Quadrilateral">
            <msink:sourceLink direction="with" ref="{E8481FAD-66C9-4121-8344-C0468834BB9F}"/>
            <msink:destinationLink direction="from" ref="{E4FDE3EE-E999-4339-BCDE-A7CC3759D766}"/>
          </msink:context>
        </emma:interpretation>
      </emma:emma>
    </inkml:annotationXML>
    <inkml:trace contextRef="#ctx0" brushRef="#br0">3731 4341 6966,'-16'-7'4257,"16"7"-129,0 0 0,-16 0-1548,16 0-645,0 0-645,0 0-387,0 0-258,0 0-258,0 0 0,14-4-129,2 4 129,0 4-129,11 4 258,1-4-129,15 8 129,5-8-129,16 5 0,7-6 129,15 3-129,1-6 0,3 2-129,-1-2 0,-5 0 1,-7 0-259,-12 0 0,-11 0 0,-13 0 0,-9 0 0,-7 1 0,-8 1 0,-17-2 0,22 2 0,-22-2 0,0 0 0,0 0 0,0 0 0,0 0 0,0 0-130,0 0-1676,0 0-2838,-9 11-387,9-11 0,-29 25-258</inkml:trace>
    <inkml:trace contextRef="#ctx0" brushRef="#br0" timeOffset="-28329.6498">4507 5454 11352,'24'-7'4773,"-24"7"-129,0 0 0,2-35-2451,-2 35-516,4-20-387,-4 20-387,2-39 0,3 12-515,-5-12-388,4-5 0,-3-15 0,6-9 0,-5-14 0,2-14 0,-2-17 0,-1-16 0,3-18 0,3-6 0,0 0 0,-2 3 0,4 6 0,-2 15 0,-1 11 0,-3 22 0,-1 23 0,-2 13 0,-5 8 0,-4 16 0,0 8 0,0 7 0,9 21 0,-14-22 0,14 22 0,0 0 0,-5 27-130,-11-11-2063,14 23-2709,-7 0-258,3 13-129,-6 5 0</inkml:trace>
    <inkml:trace contextRef="#ctx0" brushRef="#br0" timeOffset="-25225.2443">2186 4613 9675,'-21'-11'3999,"21"11"129,0 0-129,9 4-2193,-9-4-387,33 0-387,-13 0 129,23 2-129,-4-2-129,20 0-129,-2-9 0,10 3-258,-3-4-129,6 2 0,-6-4-129,3 1-129,-4 2 0,-3 2 0,-6 0 1,-5 2-130,-2 0 0,-8 1 0,-2 2 0,-8-1-259,1 3-257,-30 0-645,35 1-516,-35-1-2193,0 0-1032,0 0-129,0 18 0,0-18-258</inkml:trace>
    <inkml:trace contextRef="#ctx0" brushRef="#br0" timeOffset="-26083.2458">2346 5045 2580,'-9'-32'3225,"9"32"516,-8-34-387,6 17-645,-2-1-774,-3-5-258,3 5-387,-4-7-387,2 5 0,-3-6 0,4 4-258,-4-4 129,6 6-129,-6-5-129,5 7-129,-5-3 0,4 5-129,-4 0 0,9 16-129,-16-27 0,16 27 0,-14-21 0,14 21 0,-7-16 0,7 16-129,0 0 129,0 0-129,0 0 0,-4-16-129,4 16 129,0 0-129,0 0 129,0 0 0,0 0-129,0 0 129,0 0-129,0 0-258,0 0-258,0 0-903,0 0-2580,0 0 129,0 0-516,12 12 0</inkml:trace>
    <inkml:trace contextRef="#ctx0" brushRef="#br0" timeOffset="-26941.2473">2295 4874 11094,'0'0'4644,"0"0"-387,0 0 0,0 0-2064,0 0-1032,0 0-258,0 0-387,0 22 0,1 4-129,8 5 0,4 10 0,-2 3 0,3 13-129,-7 3 0,4 10 0,-6 3 0,0 7-129,-3 0 0,2 2 0,-4-2 0,1-4 1,3-1-130,-2-6 0,-1-7 0,3-5 0,0-5 0,-1-4 0,1-5 0,-1-4 0,-1-4 0,2-1 0,-1-5 0,-1-1 0,0-3 0,-2 0 0,0 0 0,1-2 0,-1 0 0,0-3 0,0-1 0,0-1 0,0-18 0,0 23 0,0-23 0,0 0-388,4 23-1031,-4-23-3225,-12 6-258,12-6 0,-20 1-516</inkml:trace>
    <inkml:trace contextRef="#ctx0" brushRef="#br0" timeOffset="-24460.843">3072 3994 8514,'7'-22'4257,"-7"22"258,0 0-516,0 0-1290,0 0-1032,0 0-516,0 0-387,0 0-129,0 0-129,0 0 0,0 20-129,0-2 129,9 10 0,-5 1 0,10 13 0,-5-1-129,5 13 0,-1-1-128,1 4-259,0 0 0,0 2 0,-1-6 0,-1-1 0,-1-6 0,1-7 0,-3-7 0,0-4 0,-3-6 0,-1-6 0,-5-16 0,4 23 0,-4-23 0,0 0 0,0 0 0,0 0 0,3 16-1162,-3-16-3482,-9-4-258,9 4 129,-18-25-387</inkml:trace>
    <inkml:trace contextRef="#ctx0" brushRef="#br0" timeOffset="-30872.4542">3784 5543 9030,'0'-25'4644,"-2"-1"-129,2 26-129,0 0-387,0 0-2451,-5 42-516,5-6-387,0 21 0,2 3-258,7 22 258,-6 3-258,4 15 0,-3 0-129,-1 5-129,-3 3 1,2 4-130,0-5 0,2-6 0,1-8 0,0-11 0,2-13 0,-1-12 0,1-14 0,-2-13 0,2-7-130,-7-23-386,4 27-129,-4-27-774,0 0-2580,0 0-1032,0 0 129,-4-16-129,3-6-516</inkml:trace>
    <inkml:trace contextRef="#ctx0" brushRef="#br0" timeOffset="-30435.6535">4352 5529 12126,'34'-46'4773,"-24"30"-129,-10 16 0,9-34-2451,-9 34-1032,0 0-129,4 12-387,-6 6-129,-5 18-129,-7 5 0,-6 16-128,-12 7-259,0 10 0,-13 3 0,-1 3 0,-7-2 0,-1-3 0,5-6 0,1-5 0,7-3 0,0-8 0,10 0-259,-4-12-515,17 14-774,-16-22-1677,13 9-1806,1-3 258,3-3-387,2-4-129</inkml:trace>
    <inkml:trace contextRef="#ctx0" brushRef="#br0" timeOffset="-31590.0555">1910 6310 6837,'0'0'3870,"23"0"0,-23 0-129,41 0-2064,9 11-516,-2-4 129,29 7-129,1-9 0,25 8-387,0-13-129,24 5 0,5-5-129,12 0 0,-4-5-129,3 1 0,-10-3 0,-7 3 0,-12 1-258,-18 3 0,-23 0 129,-16 0-129,-19 0-129,-13 0-129,-8 0-516,-17 0-645,0 0-3096,0 0-129,0 0-258,16 0-258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39:50.3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4FDE3EE-E999-4339-BCDE-A7CC3759D766}" emma:medium="tactile" emma:mode="ink">
          <msink:context xmlns:msink="http://schemas.microsoft.com/ink/2010/main" type="inkDrawing" rotatedBoundingBox="5678,7406 6628,7665 6514,8082 5564,7823" semanticType="callout" shapeName="Other">
            <msink:sourceLink direction="to" ref="{EA7C2312-887F-492E-BB72-CB72B6FB1139}"/>
            <msink:sourceLink direction="from" ref="{5A40A2F4-0312-472E-A40E-648FE3312EA6}"/>
          </msink:context>
        </emma:interpretation>
      </emma:emma>
    </inkml:annotationXML>
    <inkml:trace contextRef="#ctx0" brushRef="#br0">3932 6758 8772,'-13'-16'4515,"13"16"-129,0 0-258,-10-18-1548,10 18-903,5 11-516,20 9-387,-2-6-258,23 9 0,11-2 0,18 8 0,7-4-129,12 5-129,0-5 0,1-4 0,-6 0-129,-13-5 0,-13-3 129,-15-2-129,-13-6 0,-10-5 0,-25 0-129,14-11 0,-14 11-258,-10-34 129,-8 15-129,-5-4-129,0 1 0,-8-1 0,6 7 258,1 0-129,6 6 129,2 2 0,16 8 0,0 0 129,0 0 0,0 0 129,0 0 129,5 18 0,-5-18 0,29 32 129,-17-16 0,2 9 0,-7-2 0,-5 8-258,-2-3-129,-11 2-129,-5 6-258,-14-8-387,9 13-1290,-13-11-2709,4-1 129,-4-6-387,5-2 0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0:24.4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0E591A-6E98-4691-B8DC-9FADE0C404AE}" emma:medium="tactile" emma:mode="ink">
          <msink:context xmlns:msink="http://schemas.microsoft.com/ink/2010/main" type="writingRegion" rotatedBoundingBox="12725,5502 12841,7940 9951,8077 9836,5639">
            <msink:destinationLink direction="with" ref="{B6219A2E-9A85-4DA9-8F22-BC7945F9F001}"/>
          </msink:context>
        </emma:interpretation>
      </emma:emma>
    </inkml:annotationXML>
    <inkml:traceGroup>
      <inkml:annotationXML>
        <emma:emma xmlns:emma="http://www.w3.org/2003/04/emma" version="1.0">
          <emma:interpretation id="{787BB304-A4E2-44AC-B6C1-0CF33FD70A06}" emma:medium="tactile" emma:mode="ink">
            <msink:context xmlns:msink="http://schemas.microsoft.com/ink/2010/main" type="paragraph" rotatedBoundingBox="12725,5502 12841,7940 9951,8077 9836,5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24BDB7-DE09-4C20-BA1F-F45E2A01FF2A}" emma:medium="tactile" emma:mode="ink">
              <msink:context xmlns:msink="http://schemas.microsoft.com/ink/2010/main" type="line" rotatedBoundingBox="12725,5502 12841,7940 9951,8077 9836,5639"/>
            </emma:interpretation>
          </emma:emma>
        </inkml:annotationXML>
        <inkml:traceGroup>
          <inkml:annotationXML>
            <emma:emma xmlns:emma="http://www.w3.org/2003/04/emma" version="1.0">
              <emma:interpretation id="{067347B3-F884-4D1D-9BB7-4FBF99E5C3F9}" emma:medium="tactile" emma:mode="ink">
                <msink:context xmlns:msink="http://schemas.microsoft.com/ink/2010/main" type="inkWord" rotatedBoundingBox="12725,5502 12841,7940 9951,8077 9836,5639">
                  <msink:destinationLink direction="with" ref="{5A5088AE-A06D-434E-852E-41762D9992BF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Ins</emma:literal>
                </emma:interpretation>
                <emma:interpretation id="interp2" emma:lang="en-US" emma:confidence="0">
                  <emma:literal>It.</emma:literal>
                </emma:interpretation>
                <emma:interpretation id="interp3" emma:lang="en-US" emma:confidence="0">
                  <emma:literal>Ids</emma:literal>
                </emma:interpretation>
                <emma:interpretation id="interp4" emma:lang="en-US" emma:confidence="0">
                  <emma:literal>IA,</emma:literal>
                </emma:interpretation>
              </emma:one-of>
            </emma:emma>
          </inkml:annotationXML>
          <inkml:trace contextRef="#ctx0" brushRef="#br0">8162 6312 6837,'0'0'3870,"0"0"0,0 0-129,0 0-1548,0 0-774,0 0 0,28 3 0,-5-3-258,22 6-129,1-6-258,20 3-129,1-3-129,21 0 0,1 0-129,10-2 0,-1-3-129,0 3 129,-4-3-129,-5 3-129,-9-1 129,-8 1 0,-10-4-129,-7 5 0,-7-5 0,-3 3 0,-8-3 0,-2 3 0,-1-1-129,-2 2 129,-5 1-129,-4 1-129,-2 0 0,-21 0-258,34 0-387,-34 0-1290,0 0-2451,0 0-129,0 0-387,0 0 0</inkml:trace>
          <inkml:trace contextRef="#ctx0" brushRef="#br0" timeOffset="2979.6052">9667 5250 5547,'9'19'3870,"-9"-19"-258,0 0 0,0 0-903,0 0-387,0 0-516,0 0-129,0 0-516,0 0 0,0 0-387,0 0 0,0 0-129,0 0-129,0 0 0,0-9-129,0 9 0,0-16 0,0 16-129,0-28 0,0 8-129,0-6 0,0-3 1,0-3-130,4 0 0,-3-3 0,3 1 0,-1 0 0,1 2 0,-2 2 0,0 3 0,-2 4 0,0 3 0,0 4 0,0 16 0,0-19 0,0 19 0,0 0 0,0 0 0,0 0 0,16-13 0,0 13-130,3 0 1,11-1 0,8-1 129,3 0 0,1-2 0,5 1 0,-5-1 0,-1 1 0,-7-1 0,-7 2 0,-8-1-129,-3 1 129,-16 2 0,0 0 0,18 0-129,-18 0 258,0 0-129,0 0 0,0 0 129,0 0 0,9 14 0,-9-14 1,16 29-130,-7-8 0,3 8 0,4 3 0,2 8 0,-5 5 0,-1 3 0,-1 5 0,-9 1 0,7 15-904,-9-7-3611,0 2-258,-6-3 0,1-1-387</inkml:trace>
          <inkml:trace contextRef="#ctx0" brushRef="#br0" timeOffset="4134.0073">9307 7219 4386,'0'0'3483,"0"0"-516,0 0-258,0 0-645,0 0-516,0 0-516,0 0 129,0 0-258,0 0 0,0 0 0,0 0 129,8 0 0,-8 0 0,18 0-129,0 2-258,-18-2-129,36 1-129,-15-1-129,4 2-129,2-2 0,1 2 0,0-2 0,-1 2 0,0-2-129,-2 0 129,-2 0-129,2 0 129,0 0-129,3 0 129,2-4 0,2 1 0,0-3 0,-1 4 0,-8-1 0,-2 3-129,-5-2-129,-16 2-129,18 0-387,-18 0-1032,0 0-2064,-11 0-645,11 0 0,-26 9-387</inkml:trace>
          <inkml:trace contextRef="#ctx0" brushRef="#br0" timeOffset="4711.2083">9340 6991 9933,'0'0'4515,"-10"-19"-129,10 19-387,0 0-1032,0 0-1419,0 0-645,-2 10-387,2-10-129,0 30-129,5-8 0,-1 1 0,-1 4-258,1 1-129,-4-3-516,11 3-2322,-10-3-1548,-1-7 258,2 0-516,-2-18 129</inkml:trace>
          <inkml:trace contextRef="#ctx0" brushRef="#br0" timeOffset="6801.612">10738 5468 9417,'2'-17'4257,"-2"17"-129,14-18 0,-14 18-1290,0 0-1032,0 0-645,0 0-258,0 0-258,-19 16-129,6 5-129,-8 4 0,-4 13-129,-9 1-129,-1 12 129,-8-1-129,-3 5 129,-4-3-129,-2 1 0,-1-3-129,2-2 129,-5-5-129,3-4 129,0-4-129,1-3-129,4-1 129,2-6-129,5-2 258,5-4-258,10-5 129,3-1-129,5-4 129,18-9 0,-22 10 0,22-10-129,-16 11-129,16-11 0,-25 14-129,6-10-129,8 14-516,-14-15-903,25-3-2064,-16 23-387,16-23-258,-7 18 0</inkml:trace>
          <inkml:trace contextRef="#ctx0" brushRef="#br0" timeOffset="873.6015">9763 5351 11094,'-11'-68'4515,"10"38"-129,-5 7-129,-8-7-1806,14 30-774,-5-29-516,5 29-387,0 0-258,0 0-129,0 0-129,0 24-129,0 6 0,0 12 129,0 14-129,0 15 129,0 5 0,2 13-128,-2 4-130,1 1 0,1 4 0,3-2 0,-1 0 0,3-2 0,2-1 0,3 1 0,3 0 0,1-1 0,-2-6 0,2-3 0,-5-8 0,1-7 0,-3-6 0,0-12 0,-6-8 0,3-9 0,-4-4 0,1-7 0,-1-5 0,-2-18 0,2 25 0,-2-25 0,0 0 0,0 0 0,0 0-2452,0 0-2321,0 0-258,0-18-258,0 0 258</inkml:trace>
          <inkml:trace contextRef="#ctx0" brushRef="#br0" timeOffset="7597.2134">9822 6691 9159,'4'-16'4128,"12"16"0,-16 0-129,41-2-1548,2 7-903,-3-5-129,26 16-387,-3-11-258,18 13-129,-1-7 0,13 8-258,-4 1 0,3 3-129,-8 0-129,-2 0 0,-8-1 0,-10-4 0,-10-2 0,-11-6 0,-11-6-129,-15-4 0,-17 0-129,4-22-129,-6 3 0,-16-8-129,-1 2 0,-6-5 0,7 2 0,-5-3 129,7 8 129,2 2 0,1 5 0,13 16 129,-7-18 0,7 18 129,0 0-129,0 0 129,16 11 129,-2 7 0,8-4 0,3 9 129,3-4-129,6 8 129,-4-4 0,4 4-129,-9-8 129,-2 6-129,-18-1 0,-5 0-129,-16 0-129,-16-1-258,-3 3-516,-22-10-1548,2 9-2064,-4-3-516,9-1 0,6-3-258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0:57.77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D61528A-95F3-4C0D-A8F8-B5660CCEE083}" emma:medium="tactile" emma:mode="ink">
          <msink:context xmlns:msink="http://schemas.microsoft.com/ink/2010/main" type="writingRegion" rotatedBoundingBox="3011,11000 21270,10696 21339,14884 3081,15188"/>
        </emma:interpretation>
      </emma:emma>
    </inkml:annotationXML>
    <inkml:traceGroup>
      <inkml:annotationXML>
        <emma:emma xmlns:emma="http://www.w3.org/2003/04/emma" version="1.0">
          <emma:interpretation id="{1A7D4685-02BE-4173-AB61-AFD1365ABEEA}" emma:medium="tactile" emma:mode="ink">
            <msink:context xmlns:msink="http://schemas.microsoft.com/ink/2010/main" type="paragraph" rotatedBoundingBox="3060,10999 21270,10696 21300,12531 3091,1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52FAA6-08EA-4DEE-8835-6F447F749AE2}" emma:medium="tactile" emma:mode="ink">
              <msink:context xmlns:msink="http://schemas.microsoft.com/ink/2010/main" type="line" rotatedBoundingBox="3060,10999 21270,10696 21300,12531 3091,12834"/>
            </emma:interpretation>
          </emma:emma>
        </inkml:annotationXML>
        <inkml:traceGroup>
          <inkml:annotationXML>
            <emma:emma xmlns:emma="http://www.w3.org/2003/04/emma" version="1.0">
              <emma:interpretation id="{49CB30BA-A768-4887-8985-6973C4A8A0B2}" emma:medium="tactile" emma:mode="ink">
                <msink:context xmlns:msink="http://schemas.microsoft.com/ink/2010/main" type="inkWord" rotatedBoundingBox="3139,11054 5196,11644 4937,12545 2881,11955"/>
              </emma:interpretation>
              <emma:one-of disjunction-type="recognition" id="oneOf0">
                <emma:interpretation id="interp0" emma:lang="en-US" emma:confidence="1">
                  <emma:literal>Restrains</emma:literal>
                </emma:interpretation>
                <emma:interpretation id="interp1" emma:lang="en-US" emma:confidence="0">
                  <emma:literal>Res trains</emma:literal>
                </emma:interpretation>
                <emma:interpretation id="interp2" emma:lang="en-US" emma:confidence="0">
                  <emma:literal>Re, trains</emma:literal>
                </emma:interpretation>
                <emma:interpretation id="interp3" emma:lang="en-US" emma:confidence="0">
                  <emma:literal>Ros trains</emma:literal>
                </emma:interpretation>
                <emma:interpretation id="interp4" emma:lang="en-US" emma:confidence="0">
                  <emma:literal>Ras trains</emma:literal>
                </emma:interpretation>
              </emma:one-of>
            </emma:emma>
          </inkml:annotationXML>
          <inkml:trace contextRef="#ctx0" brushRef="#br0">-3 38 14964,'15'-23'4902,"-15"23"0,8-18-387,-8 18-2967,0 0-645,9 18-258,-9-18-257,0 39-388,0-11 0,4 11 0,-2 6 0,1 5 0,-1 3 0,2 2 0,-3 0 0,3 0 0,-2-5 0,0-2 0,1-3 0,1-4 0,-1-6 0,1-6 0,1-4 0,-1-8 0,-1-1 0,-3-16 0,6 20 0,-6-20-1420,0 0-3224,0-11-387,0 11 258,-9-28-516</inkml:trace>
          <inkml:trace contextRef="#ctx0" brushRef="#br0" timeOffset="592.8011">28-32 14964,'44'-39'4902,"-15"21"-516,3 4 129,-2-2-3354,16 11-516,-1-2-129,6 7-129,-1 0 0,-2 7-258,-7 5 129,-6 4-129,-6 4 0,-11 5 0,-11 0 1,-7 0-130,-16 0-130,-11-2-257,-5 2 129,-9-4-258,-3 4 258,-4-7-258,3-1 129,3-4 0,6 1 258,4-5 129,7 0-129,7-4 129,18-5 0,-16 13 129,16-13-129,2 17 258,-2-17-129,32 29 258,-11-10-129,11 10 258,2-1-129,11 10 0,1 3 0,9 5-128,2 4-259,5 3 0,-1-1 0,-1-1 0,-6-6 0,-5-4 0,-10-11 0,-7-5 0,-10-11 0,-22-14 0,21 11 0,-21-11 0,0 0 0,-23-34-2065,3 18-2708,-1-7-387,3 1 0,-7-3-516</inkml:trace>
          <inkml:trace contextRef="#ctx0" brushRef="#br0" timeOffset="1045.2019">928 538 13674,'60'-16'4773,"-30"7"-129,1 0-129,-17-11-2967,18 13-645,-13-11-258,5 4-129,-12-4-129,-1-1-258,-11-1 0,0 2-129,-15 2 0,-4 0 0,-8 6-129,-1-1 0,-4 9 0,-2 2 0,4 2 129,-1 9-129,5 7 129,3 3 0,7 7-129,3 3 129,8 6 0,5 4 129,7 0-258,9 1 129,9-2 0,3-3 129,8-3-129,3-6 0,2-3 0,0-12 0,2-1-258,-3-12-258,12 11-1161,-11-11-2838,5-13 0,4-6-387,-2-6-129</inkml:trace>
          <inkml:trace contextRef="#ctx0" brushRef="#br0" timeOffset="1435.2026">1709 470 9546,'-2'-41'4773,"-14"25"-129,-6 5-258,-1 8-1032,-9-13-1806,16 16-645,-14-2-258,12 2-258,-1 4-258,19-4 0,-22 23-129,22-23 0,-1 34-129,1-17 129,14 3 0,9-1 129,5 3 0,11-1 0,6-1 129,7-1 0,-3 1 0,5 3 0,-6-2 0,-2 1 0,-10-1 129,-4 2-257,-15-3-130,-2 3 0,-14-5 0,-1 1 0,-14-5 0,-9 4 0,-13-7 0,-4-2 0,-10-2 0,-4-7 0,3 0 0,-8-7-517,22 5-3095,-8-14-1419,15 0 129,5-9-387,13 2 0</inkml:trace>
        </inkml:traceGroup>
        <inkml:traceGroup>
          <inkml:annotationXML>
            <emma:emma xmlns:emma="http://www.w3.org/2003/04/emma" version="1.0">
              <emma:interpretation id="{0526A723-BEA9-42A9-AFAE-8D355C04FDFD}" emma:medium="tactile" emma:mode="ink">
                <msink:context xmlns:msink="http://schemas.microsoft.com/ink/2010/main" type="inkWord" rotatedBoundingBox="5402,11101 9332,11035 9351,12186 5421,12251"/>
              </emma:interpretation>
            </emma:emma>
          </inkml:annotationXML>
          <inkml:trace contextRef="#ctx0" brushRef="#br0" timeOffset="1918.8034">2345 509 13803,'34'-16'4644,"4"11"-258,4-4-258,20 5-4257,11 3-3612,0-7-387,18 5-516,2-8-258</inkml:trace>
          <inkml:trace contextRef="#ctx0" brushRef="#br0" timeOffset="1747.2031">2514-135 18318,'22'-41'5289,"-22"41"-258,0 0-902,0 0-4129,3 11 0,-3 19 0,0 15 0,0 8 0,4 15 0,-2 8 0,3 13 0,-2 5 0,5 8 0,0 1 0,3-3 0,2-6 0,-3-12 0,5-8 0,-7-20 0,7-8 0,-15-46-646,5 21-4256,-5-21-387,-4-17 258,-10-10-258</inkml:trace>
          <inkml:trace contextRef="#ctx0" brushRef="#br0" timeOffset="2605.2046">3091 804 14448,'35'16'4902,"-35"-16"-129,23 13 0,-23-13-2967,0 0-645,0 0-257,23 0-904,-23 0 0,16-25 0,-7-2 0,2-1 0,-4-10 0,0-1 0,-3-5 0,-4-2 0,0 3 0,-13 2 0,-1 11 0,-11-2 0,4 12-517,-11 1-257,7 15-129,-9-7 129,13 11 0,-6-1 0,27 1 258,-30 5 0,30-5 258,-4 16 258,4-16 129,13 12 129,3-8 258,12 7 0,-3-11 129,13 7 129,-6-7 0,12 2 0,-5-2-129,7 0 130,-8 0-775,4-2 0,-8-4 0,2 6 0,-8-3 0,-1 1 0,-6 2 0,-1 0 0,-4 9 0,0 3 0,0 6 0,-4 5 0,1 6 0,-6-4 0,2 12 0,-7-10-259,10 17-1547,-12-22-1677,4 4-1548,6-10 258,8-1-258,11-12 0</inkml:trace>
          <inkml:trace contextRef="#ctx0" brushRef="#br0" timeOffset="3213.6057">4019 541 7998,'11'-50'4386,"-25"33"129,-13 4-387,-3 1-903,12 13-1032,-18-1-774,22 15-387,-9-5-387,12 12 0,2 1-258,6 5-129,-1 1 0,4 3-129,0 2 0,2-4-129,5 0-129,2-5 0,0-2 0,-9-23 0,23 23 129,-23-23 0,30-2 0,-10-12 258,-2-11 0,7 4 0,-4-9 129,2 5-258,-3-2 129,-1 9-129,-3 2-129,2 9 0,-2 7 0,-16 0 0,30 4 0,-14 8 0,2 1 129,3 3 1,-3-2-130,2 4 0,-2-4 0,-1 2 0,-1-5 0,0 1 0,-16-12 0,23 13 0,-23-13 0,27 0 0,-27 0 0,29-24 0,-13 7 0,0-3 0,-2-3 0,2 2 0,-5 1 0,-11 20 0,14-28 0,-14 28 0,0 0 0,0 0 0,16 3 0,-9 17 0,2 6 0,0 5 0,3 4 0,-1-3 0,3 7 0,-12-23-1420,8 7-3353,-10-23-387,0 0 258,0 0-516</inkml:trace>
          <inkml:trace contextRef="#ctx0" brushRef="#br0" timeOffset="3354.0059">4551 363 14190,'-11'-89'5031,"8"56"-516,3 9 0,0 24-2967,0 0-2967,0 0-2709,0 0-387,-4 27-387,6-4-258</inkml:trace>
          <inkml:trace contextRef="#ctx0" brushRef="#br0" timeOffset="4071.6072">4930 466 17673,'16'0'4902,"11"8"129,-15 8-258,-10 0-4385,10 10-388,-8 5 0,-1 1 0,-3 7 0,0-4 0,0 1 0,-5-8-130,2-5-128,3-23 0,0 0 129,0 0 387,1-26 129,17-12-257,-4-10-130,9-1 0,-1-3 0,4 6 0,-2 7 0,4 8 0,-3 10 0,3 14 0,-1 7 0,2 11 0,1 8 0,0 10 0,6 4 0,1 3 0,11 0 0,5-8 0,11-5 0,8-14 0,9-7 0,3-8 0,1-13 0,-8-10 0,-10-3 0,-17-1 0,-18 2 0,-18 5 0,-14 4 0,-16 8 0,-8 5 0,-7 7 0,1 2 0,2 4 0,3 8 0,7 3 0,5 2 0,8 3 0,3 0 0,2 3 0,9-2 0,9 6 0,5-4 0,6 5 0,4 1 0,5 1 0,-1 0 0,2-1 0,-3 1 0,-2-2 0,-8-1 0,-6-4 0,-11-3 0,-9-2 0,-9-4 0,-16-4 0,-12-2 0,-11-3 0,-6-3 0,-6-2 0,6 2 0,-8-2-4129,11-8-902,1-4-129,12 1-258</inkml:trace>
        </inkml:traceGroup>
        <inkml:traceGroup>
          <inkml:annotationXML>
            <emma:emma xmlns:emma="http://www.w3.org/2003/04/emma" version="1.0">
              <emma:interpretation id="{EA51B8CC-8B08-4A63-9222-24BAD8B754DC}" emma:medium="tactile" emma:mode="ink">
                <msink:context xmlns:msink="http://schemas.microsoft.com/ink/2010/main" type="inkWord" rotatedBoundingBox="10231,11381 12880,11106 12958,11854 10308,12128">
                  <msink:destinationLink direction="with" ref="{5A5088AE-A06D-434E-852E-41762D9992BF}"/>
                </msink:context>
              </emma:interpretation>
              <emma:one-of disjunction-type="recognition" id="oneOf1">
                <emma:interpretation id="interp5" emma:lang="en-US" emma:confidence="0">
                  <emma:literal>transistor</emma:literal>
                </emma:interpretation>
                <emma:interpretation id="interp6" emma:lang="en-US" emma:confidence="0">
                  <emma:literal>transistors</emma:literal>
                </emma:interpretation>
                <emma:interpretation id="interp7" emma:lang="en-US" emma:confidence="0">
                  <emma:literal>Transistors</emma:literal>
                </emma:interpretation>
                <emma:interpretation id="interp8" emma:lang="en-US" emma:confidence="0">
                  <emma:literal>transitory</emma:literal>
                </emma:interpretation>
                <emma:interpretation id="interp9" emma:lang="en-US" emma:confidence="0">
                  <emma:literal>Transistor</emma:literal>
                </emma:interpretation>
              </emma:one-of>
            </emma:emma>
          </inkml:annotationXML>
          <inkml:trace contextRef="#ctx0" brushRef="#br0" timeOffset="5070.0089">8429 13 17415,'18'-39'4644,"-18"39"0,0 0 0,0 0-3354,0 0-1160,0 14-130,0 18 0,0 4 0,5 12 0,-5 7 0,7 7 0,-2 4 0,1 3 0,1-3 0,-2-7 0,8-2 0,-13-20 0,21 7-3742,-21-22-1160,0-6 129,0-16-387,0 0 0</inkml:trace>
          <inkml:trace contextRef="#ctx0" brushRef="#br0" timeOffset="5241.6092">8281 370 16641,'30'-12'4515,"6"12"0,14 0-258,17 0-3999,15 5-2193,9-5-2193,9 0-387,13-5-129,7-6-516</inkml:trace>
          <inkml:trace contextRef="#ctx0" brushRef="#br0" timeOffset="5990.4106">9026 605 13674,'45'-10'4773,"-24"8"-129,-3-2 0,2 4-1935,-20 0-1677,41-3-129,-22-8-515,6 2-388,-2-7 0,0-2 0,-1-8 0,-5-3 0,-1-5 0,-7-5 0,-3 5 0,-6-5 0,-2 9 0,-14-4-517,3 16-257,-13-8-774,26 26-258,-45-20-903,45 20-387,-42-2 258,42 2 258,-31 8 387,31-8 774,-10 21 1161,10-21 1290,1 21 1032,-1-21 516,29 13 258,-13-13-129,21 1-129,-14-4-516,24 3-516,-14-13-387,17 8-258,-11-6-644,8 6-259,-10-4 0,2 7 0,-7-1 0,0 3 0,-3 2 0,-3 8 0,-1 3 0,0 5 0,-2 5 0,-1 2 0,-3 3 0,-6 1 0,-1 6 0,-10-8 0,7 12-517,-11-18-1160,11 17-1677,-6-17-1548,12-3 258,4-6-258,13-5 0</inkml:trace>
          <inkml:trace contextRef="#ctx0" brushRef="#br0" timeOffset="4789.2085">7349 514 15351,'55'-46'4902,"-37"23"0,-6 5-258,-17-7-2838,5 25-903,-19-14-644,-1 14-259,-7 4 0,-1 8 0,-1 6 0,3 7 0,3 2 0,5 5 0,5-2 0,6 2 0,5-2 0,2 0 0,2-3 0,7-2 0,5 0 0,4-6 0,2-4 0,1-8 0,4-5 0,3-4 0,1-16 0,3-7 0,2-11 0,-2 3 0,-2-3 0,0 4 0,-3 4 0,0 8 0,-3 9 0,3 11 0,-2 2 0,0 14 0,3 9 0,3 4 0,2 4 0,-4-1 0,1 6 0,-9-12 0,8 10-775,-29-36-1805,34 21-2064,-16-17-258,1-4 0,-1-16-258</inkml:trace>
        </inkml:traceGroup>
        <inkml:traceGroup>
          <inkml:annotationXML>
            <emma:emma xmlns:emma="http://www.w3.org/2003/04/emma" version="1.0">
              <emma:interpretation id="{121203F4-E042-45B7-B33A-A6EC0AF6B0AF}" emma:medium="tactile" emma:mode="ink">
                <msink:context xmlns:msink="http://schemas.microsoft.com/ink/2010/main" type="inkWord" rotatedBoundingBox="13241,11056 17575,10984 17590,11873 13256,11945"/>
              </emma:interpretation>
            </emma:emma>
          </inkml:annotationXML>
          <inkml:trace contextRef="#ctx0" brushRef="#br0" timeOffset="6442.8114">10377 349 14964,'-27'-36'4773,"11"22"-129,16 14-129,-34-25-2709,34 25-774,-21-3-387,21 3-257,-25 9-388,25-9 0,-25 30 0,14-11 0,-1 5 0,3-1 0,2 2 0,3-2 0,2 0 0,2-2-130,0 2-128,2-5 0,7-2 0,-9-16 0,18 23 129,-18-23 129,27 2 129,-10-2 129,-1-16 0,6-2 258,-3-7-386,4 2-130,-3-2 0,3 6 0,-2 1 0,3 9 0,-5 6 0,4 3 0,-3 16 0,-1 5 0,1 7 0,-6 3 0,0 8 0,-8-13 0,10 21-1678,-16-21-2966,5-4-387,-5-22 258,0 0-516</inkml:trace>
          <inkml:trace contextRef="#ctx0" brushRef="#br0" timeOffset="6848.4121">10754 344 13416,'5'-45'4773,"-5"45"-258,0-23 258,0 23-1419,0 0-2322,12 16-516,-12-16-128,15 32-388,-10-12 0,2 3 0,-2 7 0,-5-5-517,2 7-128,-2-11-129,0 4 258,0-25 0,4 22 258,-4-22 258,25-8 258,-2-9 258,-2-17 258,11 5 0,-5-10 0,10 7-644,-10-2-130,5 11 0,-4 6 0,-1 8 0,2 9 0,-3 7 0,-1 14 0,-2 8 0,2 8 0,-5-1 0,6 12 0,-6-13-904,16 11-644,-13-26-1290,19 1-2064,10-12 258,10-9-387,9-3 387</inkml:trace>
          <inkml:trace contextRef="#ctx0" brushRef="#br0" timeOffset="7238.4128">11933 346 12642,'-20'-56'4644,"-10"37"-516,-4 8 387,9 11-2580,-19-3-774,19 4-516,-5 8-129,10 7-129,1 0-129,8 2 0,4 2-129,7-3-129,2 3 129,16-2-129,5 1 0,9-1 0,3 2 0,8-1 129,3 1-129,0 3 129,-1-3-129,-8 1 258,-5-2-129,-9 3 129,-14-6 129,-7 0-257,-11-7-130,-16-2 0,-12-7 0,-6 0 0,-8-2 0,-8-9 0,2-1 0,-2-2 0,8-2 0,1-2 0,11 4 0,1-8 0,15 10-517,-3-15-1676,26 27-2451,-15-34-129,15 34-129,8-30-129</inkml:trace>
          <inkml:trace contextRef="#ctx0" brushRef="#br0" timeOffset="7456.8131">12246 248 16383,'27'-6'4902,"-1"6"129,-26 0-258,15 34-3354,-15-13-1160,9 17-259,-6 1 0,1 7 0,3 9 0,-7-19-1033,3 12-3740,-3-12-258,4-8 129,-4-28-516</inkml:trace>
          <inkml:trace contextRef="#ctx0" brushRef="#br0" timeOffset="7597.2134">12324 196 15222,'-1'-75'4902,"1"50"-645,0 25-129,0-17-3870,0 17-3999,7 10-774,7 6 0,11 7-516</inkml:trace>
          <inkml:trace contextRef="#ctx0" brushRef="#br0" timeOffset="7956.014">12943 303 16512,'0'-22'4644,"-10"17"258,-6 2-387,-22-1-3483,19 4-516,-8 0-258,6 7-129,1 4-258,20-11 0,-23 23-129,23-23 129,0 27 0,0-11 0,14 0 0,4 1 129,3 1-129,6-2 258,0 2-129,3 2 258,-2-3-129,1 1 129,-6 0 129,-2 0-128,-8-2-259,-3 2 0,-10-18 0,-7 24 0,-12-15 0,-13-3 0,0 1 0,-22-9-1807,10 0-2837,-11-7-387,7 0 129,-2-8-516</inkml:trace>
          <inkml:trace contextRef="#ctx0" brushRef="#br0" timeOffset="8689.2153">13116 276 10191,'32'-14'4257,"-32"14"-258,35-5 0,1 5-2193,-6-4-387,25 4-516,-5-4-258,16 3-129,-7-6 0,3 3-129,-10-3 258,-4 3-258,-16-3 129,-7 4-258,-25 3 129,0 0-129,0 0-129,-9 12-129,-7 4-258,-4 5 129,4 6-129,-2 5 258,8 6-387,2 2 387,8 3 0,0 0 129,13-4 0,10-2 129,0-12 258,9-5-129,-2-17 258,8-4-128,-10-30-517,4-2 0,-10-16 0,-5-6 0,-6-2 0,-11-3 0,2 17-1549,-7-5-3095,-8 14-258,-7 6 0,1 16-258</inkml:trace>
          <inkml:trace contextRef="#ctx0" brushRef="#br0" timeOffset="8252.4145">13278-242 14964,'21'-17'4773,"2"6"129,-23 11-258,9 23-2064,-9 0-1676,9 18-904,-5 4 0,6 13 0,-3 6 0,4 8 0,-2 2 0,-2 3 0,2 3 0,-9-7 0,5 5 0,-7-25-1549,4-1-3482,-7-16 0,-6-6-129,-8-20 0</inkml:trace>
          <inkml:trace contextRef="#ctx0" brushRef="#br0" timeOffset="9204.0162">13801 504 15996,'62'37'4902,"-25"-19"0,-3-11-129,11 6-3483,-15-13-516,9 0-644,-7-15-130,0-1 0,-5-10 0,-2-10 0,-6-1 0,-5-8 0,-5 1 0,-9-4 0,2 5 0,-9-1-388,2 12-515,-19-6-516,24 38-387,-40-39-516,40 39-516,-43-9-258,27 9 0,-9 0-129,25 0 1161,-30 18 1290,30-18 1290,-11 19 903,11-19 1161,0 0 516,0 0 258,23 11 129,-23-11-645,45 0-774,-24-7-645,22 7-257,-8-4-1162,11 4 0,-6 0 0,4 2 0,-1 4 0,-4 8 0,0 2 0,-9 7 0,-3 2 0,-9 5 0,-4 6 0,-14-1 0,4 22-1420,-15-14-3482,-12 1-258,-9-5 0,5 1-516</inkml:trace>
        </inkml:traceGroup>
        <inkml:traceGroup>
          <inkml:annotationXML>
            <emma:emma xmlns:emma="http://www.w3.org/2003/04/emma" version="1.0">
              <emma:interpretation id="{07CE5087-8274-4954-BD8E-D3FBB0F1D5A1}" emma:medium="tactile" emma:mode="ink">
                <msink:context xmlns:msink="http://schemas.microsoft.com/ink/2010/main" type="inkWord" rotatedBoundingBox="17957,10751 21270,10696 21300,12531 17987,12586"/>
              </emma:interpretation>
              <emma:one-of disjunction-type="recognition" id="oneOf2">
                <emma:interpretation id="interp10" emma:lang="en-US" emma:confidence="0">
                  <emma:literal>from</emma:literal>
                </emma:interpretation>
                <emma:interpretation id="interp11" emma:lang="en-US" emma:confidence="0.5">
                  <emma:literal>1 rom</emma:literal>
                </emma:interpretation>
                <emma:interpretation id="interp12" emma:lang="en-US" emma:confidence="0">
                  <emma:literal>From</emma:literal>
                </emma:interpretation>
                <emma:interpretation id="interp13" emma:lang="en-US" emma:confidence="0">
                  <emma:literal>*from</emma:literal>
                </emma:interpretation>
                <emma:interpretation id="interp14" emma:lang="en-US" emma:confidence="0">
                  <emma:literal>[from</emma:literal>
                </emma:interpretation>
              </emma:one-of>
            </emma:emma>
          </inkml:annotationXML>
          <inkml:trace contextRef="#ctx0" brushRef="#br0" timeOffset="9765.6172">14902 312 15609,'57'-32'4773,"-24"14"0,5-3 0,6 5-3741,-1-13-387,10 4 0,1-7-258,4-3-257,-2-6-130,-3-7 0,-3-7 0,-6-15-259,-5-1-128,-16-4 0,-7 6 0,-14 0 0,-2 12 0,-9 9 129,-3 19 129,-9 24 0,-1 12 258,8 32 129,0 11 129,8 23 129,-2 7-129,6 16 258,-7 3-257,7 12-388,-7-3 0,6 10 0,-6 3 0,5 5 0,2-2 0,2-1 0,0-5 0,2-10 0,7-12 0,0-16 0,-4-19 0,1-17 0,-3-12 0,-3-14 0,0-18 0,-12 5-904,-4-5-3869,-7-14-387,1-6 0,-8-12-258</inkml:trace>
          <inkml:trace contextRef="#ctx0" brushRef="#br0" timeOffset="9937.2175">15026 548 12255,'61'-32'4515,"-22"22"-387,14 8-258,-7-2-3870,10-8-3612,9 10-258,-6-5-516,2 5-129</inkml:trace>
          <inkml:trace contextRef="#ctx0" brushRef="#br0" timeOffset="10530.0185">15722 470 15867,'48'-20'4902,"-18"8"0,-1-6-258,13 4-3483,-12-13-387,11 4-257,-5-5-517,-1-3 0,-4-1 0,-8 0 0,-5 2 0,-11 0 0,-5 1 0,-4-1 0,-7 11-517,-12-6-128,21 25-387,-40-30 0,40 30 0,-37-15 0,37 15 129,-28 0 129,28 0 129,-18 9 129,18-9 129,-6 22 129,6-22 258,0 23 0,0-23 387,22 17 258,-22-17 0,28 9 129,-28-9-129,32 2 129,-32-2 0,32 0 129,-32 0-258,34-11 0,-18 3-258,9 4 129,-4-3-129,6 7 0,-2-2-128,2 2-259,-2 0 0,-2 11 0,-4 1 0,-3 4 0,-3 6 0,-6 3 0,-2 5 0,-5-2-259,0 10-386,0-10-129,0 13-645,-11-18-1032,11 7-2580,0-7 516,2-5-516,-2-18 258</inkml:trace>
          <inkml:trace contextRef="#ctx0" brushRef="#br0" timeOffset="10935.6192">16867 246 13803,'6'-45'4515,"-17"28"0,-9 2-129,-8-2-2838,8 15-774,-10 0-387,3 2 0,1 5-258,-1 8 129,4 3-387,3 3 129,6 3 0,7 1 0,5 0-129,2 0 258,7 0-258,11 0 387,0-7 0,5 2 129,-2-9 129,8 0-129,-2-9 130,3 0-517,-2-7 0,3-6 0,-3-4 0,2-3 0,-5-1 0,-5-1 0,-4-1 0,-2-2 0,-9 0 0,-3 1 0,-2 0 0,-11-1 0,-1 6 0,-11-8 0,23 27-1291,-36-34-3482,20 20-258,0 0 129,16 14-258</inkml:trace>
          <inkml:trace contextRef="#ctx0" brushRef="#br0" timeOffset="11512.8203">17141 15 15093,'32'17'4902,"-16"-8"-129,0 4 0,-16-13-3225,36 32-645,-22-14-128,7 8-775,-10 3 0,-2-1 0,-2 2 0,-7-3-259,2-4-257,-2-5 258,0-18-258,0 0 129,0 0 129,0 0 258,12-21 258,6-6-129,0-3 0,5-4 129,2 0-129,2 4 129,-1 3-129,1 6 0,-4 7-129,4 10 129,-6 4-129,2 13 0,-5 8 258,2 6-387,-8 5 129,1 1-129,-5 3-129,-6-6-258,2 6 0,-6-13-516,2 5-258,0-28 258,-7 25 129,7-25 129,0 0 258,3-9 387,13-14 258,13 0 645,-1-14 129,20 5 129,-8-11 0,15 13-129,-11-6 0,8 13 0,-11 2-258,0 12-257,-15 5-388,1 8 0,-9 14 0,-2 10 0,-6 4 0,1 9 0,5 16 0,-9 0-3871,11 11-1031,-4 1-258,2 0-774</inkml:trace>
        </inkml:traceGroup>
      </inkml:traceGroup>
    </inkml:traceGroup>
    <inkml:traceGroup>
      <inkml:annotationXML>
        <emma:emma xmlns:emma="http://www.w3.org/2003/04/emma" version="1.0">
          <emma:interpretation id="{6239490B-1265-43DF-A096-1071391296C0}" emma:medium="tactile" emma:mode="ink">
            <msink:context xmlns:msink="http://schemas.microsoft.com/ink/2010/main" type="paragraph" rotatedBoundingBox="3025,12977 20264,12237 20362,14533 3124,15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E8C78-76D1-44A4-A2DD-F63AE3CF1E4A}" emma:medium="tactile" emma:mode="ink">
              <msink:context xmlns:msink="http://schemas.microsoft.com/ink/2010/main" type="line" rotatedBoundingBox="3025,12977 20264,12237 20362,14533 3124,15273"/>
            </emma:interpretation>
          </emma:emma>
        </inkml:annotationXML>
        <inkml:traceGroup>
          <inkml:annotationXML>
            <emma:emma xmlns:emma="http://www.w3.org/2003/04/emma" version="1.0">
              <emma:interpretation id="{BD78735D-AD78-4101-8009-06CE2E43E9BA}" emma:medium="tactile" emma:mode="ink">
                <msink:context xmlns:msink="http://schemas.microsoft.com/ink/2010/main" type="inkWord" rotatedBoundingBox="3026,12998 6298,12857 6396,15133 3124,15273"/>
              </emma:interpretation>
              <emma:one-of disjunction-type="recognition" id="oneOf3">
                <emma:interpretation id="interp15" emma:lang="en-US" emma:confidence="1">
                  <emma:literal>going</emma:literal>
                </emma:interpretation>
                <emma:interpretation id="interp16" emma:lang="en-US" emma:confidence="0">
                  <emma:literal>'going</emma:literal>
                </emma:interpretation>
                <emma:interpretation id="interp17" emma:lang="en-US" emma:confidence="0">
                  <emma:literal>gong</emma:literal>
                </emma:interpretation>
                <emma:interpretation id="interp18" emma:lang="en-US" emma:confidence="0">
                  <emma:literal>go-mg</emma:literal>
                </emma:interpretation>
                <emma:interpretation id="interp19" emma:lang="en-US" emma:confidence="0">
                  <emma:literal>go-ing</emma:literal>
                </emma:interpretation>
              </emma:one-of>
            </emma:emma>
          </inkml:annotationXML>
          <inkml:trace contextRef="#ctx0" brushRef="#br0" timeOffset="13150.8231">366 2016 10707,'10'-73'4644,"-10"41"129,-12 3-258,-8 1-2193,4 23-1290,-14-3-387,7 10-129,-6 11-258,4 12 0,-1 3-258,4 8 0,3 3 0,5 3 0,3-1 0,6-3 0,5-1-129,0-5 129,14-7-129,4-5 129,8-10 0,6-8 0,4-2 0,3-18 129,4-8 0,-2-8 0,-2-7 0,-2 4 0,-8-3 129,-6 7-129,-7 4 0,-6 10-129,-10 19 0,0 0 0,18 0 0,-14 21-129,1 13 129,4 14 0,0 5 129,5 15-129,-1 3 258,4 11-258,-2 3 258,2 6-129,-1 3 0,-1 2 0,-3-2-129,-1-3 129,-6-9 0,-1-14 0,-4-12 0,0-11 0,-15-15 0,-2-16 129,-6-10-129,-6-4 1,-5-13-130,-5-8 0,-5-7 0,-4-10 0,-4-6 0,0-4 0,-1-11 0,0-3 0,3-4 0,4 2 0,3 0 0,6 5 0,5 8 0,8 6 0,7 8 0,6 7 0,7 8 0,4 6 0,0 16 0,40-25 0,4 15 0,20-3 0,20 3 0,19-3 0,13 2 0,10-3 0,5 0 0,1-2 0,-9 2 0,-15-2 0,-19-2 0,-19 0 0,-19-1 0,-13 1 0,-21-4 0,-13 3 0,-6-2 0,-17 5 0,-10 1 0,-5 3 0,-3 8 0,-2 4 0,1 4 0,3 12 0,3 7 0,3 5 0,12 4 0,2 2 0,10 2 0,5-2 0,4-2 0,12-6 0,5-3 0,7-5 0,1-5 0,5-10 0,-2-3 0,1-9 0,-2-12 0,-1-4 0,-3-10 0,-6-3 0,-7-10 0,-5 0 0,-7-5 0,-2 3 0,-7 9 0,-11 2 0,4 16 0,-16-4-775,30 27-3869,-40 0-645,19 14 129,0 6-387</inkml:trace>
          <inkml:trace contextRef="#ctx0" brushRef="#br0" timeOffset="13369.2235">1620 2019 13416,'49'-1'4644,"-33"9"0,-16-8 0,32 38-3225,-26-22-387,10 14-258,-7-3-387,0 7-258,-1-1-387,-8-8-774,13-2-3354,-13-1-516,0-6 129,0-16-516</inkml:trace>
          <inkml:trace contextRef="#ctx0" brushRef="#br0" timeOffset="13509.6238">1612 1801 12384,'-24'-102'4386,"9"58"-903,15 44-1032,0 0-5031,0 0-1161,13 0-774,-13 0-129</inkml:trace>
          <inkml:trace contextRef="#ctx0" brushRef="#br0" timeOffset="14554.8256">1982 2064 11739,'43'32'5031,"-21"-13"-516,-3 3 129,-3-10-2322,5 18-1290,-12-6-387,2 2-387,-6-3-129,-3 1-258,0-3-129,-2-21 129,0 27 0,0-27 0,0 0 129,0 0 0,0 0 129,7-20 129,-3-7 0,6-1 0,-1-6 0,4 2-129,-3-2 129,4 4-129,-3 2 0,2 6-129,-1 6 129,-12 16-258,29-12 129,-29 12 0,32 7 0,-11 11 0,0 3 0,4 6 0,2 1 0,1 1 129,3 1-129,1-4 129,0-4 0,3-6 0,4-7 129,6-7-129,1-2 0,6-11 129,-3-9-128,1-5-130,-7-3 0,-4-6 0,-16-1 0,-10 1 0,-13 2 0,-11 3 0,-12 8 0,-11 5 0,-2 9 0,-4 7 0,2 3 0,1 13 0,5 9 0,5 6 0,4 1 0,5 1 0,6 3 0,5-4 0,7 2-388,0-6 130,1-3-129,10-7 129,5-2 0,2-9 0,7-5 0,1-2 258,3-13 129,5-6-129,-2-6 129,2 2 0,-4 0-129,-4 1 0,-4 4 129,-4 11-129,-2 7 0,-4 11 129,-5 16-129,4 14 129,-2 7 129,10 19 0,3 10 129,6 19-129,-1 14-128,5 15-130,0 6 0,0 8 0,-4 0 0,-1-4 0,-6-7 0,-1-12 0,-2-22 0,-4-16 0,-3-21 0,-3-16 0,-6-16 0,-2-25 0,-19 3 0,-12-11 0,-15-17 0,-11-9 0,-12-7 0,-15-7 0,-5-4 0,-5-8 0,-2-6 0,2-5 0,12-6 0,13-1 0,17 0 0,22-9 0,28 5 0,16-9-388,57 20-1547,22-11-2967,28 7-129,18 4-129,10 7-258</inkml:trace>
        </inkml:traceGroup>
        <inkml:traceGroup>
          <inkml:annotationXML>
            <emma:emma xmlns:emma="http://www.w3.org/2003/04/emma" version="1.0">
              <emma:interpretation id="{553C914E-4918-4850-A34C-378ADF2D7AA8}" emma:medium="tactile" emma:mode="ink">
                <msink:context xmlns:msink="http://schemas.microsoft.com/ink/2010/main" type="inkWord" rotatedBoundingBox="7208,12896 9254,12808 9291,13678 7245,13766"/>
              </emma:interpretation>
              <emma:one-of disjunction-type="recognition" id="oneOf4">
                <emma:interpretation id="interp20" emma:lang="en-US" emma:confidence="1">
                  <emma:literal>into</emma:literal>
                </emma:interpretation>
                <emma:interpretation id="interp21" emma:lang="en-US" emma:confidence="0">
                  <emma:literal>info</emma:literal>
                </emma:interpretation>
                <emma:interpretation id="interp22" emma:lang="en-US" emma:confidence="0">
                  <emma:literal>int,</emma:literal>
                </emma:interpretation>
                <emma:interpretation id="interp23" emma:lang="en-US" emma:confidence="0">
                  <emma:literal>int0</emma:literal>
                </emma:interpretation>
                <emma:interpretation id="interp24" emma:lang="en-US" emma:confidence="0">
                  <emma:literal>onto</emma:literal>
                </emma:interpretation>
              </emma:one-of>
            </emma:emma>
          </inkml:annotationXML>
          <inkml:trace contextRef="#ctx0" brushRef="#br0" timeOffset="15085.2265">4153 1943 14319,'-4'-98'4386,"4"62"-516,0 36-129,9-23-5160,-9 23-2580,21 13-258,-3 8-258,11 11-387</inkml:trace>
          <inkml:trace contextRef="#ctx0" brushRef="#br0" timeOffset="14929.2263">4188 2117 14577,'22'-18'4773,"4"2"-258,-26 16 0,7 11-3483,4 16-516,-9 1-129,5 8-129,-4 5-258,-1-2-516,9 11-1677,-4-13-2322,-7-5 0,0-9-258,0-23-387</inkml:trace>
          <inkml:trace contextRef="#ctx0" brushRef="#br0" timeOffset="15475.2272">4633 2142 14319,'11'30'4773,"-4"-14"0,-7-16-258,21 36-3096,-21-36-516,7 37-516,-3-21-258,-3 0-129,1 0-258,-2-16-129,2 25 129,-2-25-129,0 0 129,0 0 129,12-12 129,-3-11 129,-2-6 129,6-5 0,-4-1 0,5-1 129,-3 1-129,5 8 0,-4 4 0,-12 23 0,30-16-129,-10 18 0,0 15-129,3 10 258,-2 5-258,2 5 0,-2 4-129,-5 0 0,2 4-258,-11-11-387,9 8-1161,-16-13-2838,0-6 129,0-23-258,6 19-129</inkml:trace>
          <inkml:trace contextRef="#ctx0" brushRef="#br0" timeOffset="16192.8285">5247 2082 14319,'26'-18'4773,"12"18"-258,10 0 0,23 11-3225,-13-10-387,17 5-387,-4-5-258,8 1 0,-5-2-129,-3 0-129,-12-2 129,-9-1 0,-13-4 0,-8 3 0,-11 1-129,-18 3 0,0 0 0,0 0-129,-24 3 129,7 8-258,-3 8 129,2 6 0,2 6 0,4 2 129,5 5-129,5 1 129,2-2 129,7-1 129,7-8 129,8-3-129,1-11 258,11-7-386,-4-8-130,5-14 0,-4-11 0,1-4 0,-9-15 0,-5-5 0,-11-5 0,-7 0 0,-6 7 0,-22-9-130,-2 25-4772,-11 4-387,3 19 258,-4 9-645</inkml:trace>
          <inkml:trace contextRef="#ctx0" brushRef="#br0" timeOffset="15724.8277">5545 1751 14448,'18'-109'5031,"-18"72"-258,0 19 0,-7-7-2967,7 25-645,0 0-386,0 22-775,0 2 0,7 21 0,-1 7 0,4 15 0,1 8 0,-2 7 0,1 5 0,-8-9 0,12 2-4129,-14-16-902,0-7-129,-7-18-387</inkml:trace>
        </inkml:traceGroup>
        <inkml:traceGroup>
          <inkml:annotationXML>
            <emma:emma xmlns:emma="http://www.w3.org/2003/04/emma" version="1.0">
              <emma:interpretation id="{A0B9ADCB-ABD3-4640-BB71-53809D10AC9D}" emma:medium="tactile" emma:mode="ink">
                <msink:context xmlns:msink="http://schemas.microsoft.com/ink/2010/main" type="inkWord" rotatedBoundingBox="10297,12665 13237,12539 13291,13797 10351,13923"/>
              </emma:interpretation>
              <emma:one-of disjunction-type="recognition" id="oneOf5">
                <emma:interpretation id="interp25" emma:lang="en-US" emma:confidence="1">
                  <emma:literal>deep</emma:literal>
                </emma:interpretation>
                <emma:interpretation id="interp26" emma:lang="en-US" emma:confidence="0">
                  <emma:literal>deed</emma:literal>
                </emma:interpretation>
                <emma:interpretation id="interp27" emma:lang="en-US" emma:confidence="0">
                  <emma:literal>deeps</emma:literal>
                </emma:interpretation>
                <emma:interpretation id="interp28" emma:lang="en-US" emma:confidence="0">
                  <emma:literal>dup</emma:literal>
                </emma:interpretation>
                <emma:interpretation id="interp29" emma:lang="en-US" emma:confidence="0">
                  <emma:literal>sleep</emma:literal>
                </emma:interpretation>
              </emma:one-of>
            </emma:emma>
          </inkml:annotationXML>
          <inkml:trace contextRef="#ctx0" brushRef="#br0" timeOffset="18142.8319">7756 2114 11739,'8'-50'4257,"-12"20"0,-10 5-258,-18 3-1806,-9-1-1548,-4 7-258,-6 6-129,-3 8-258,-1 2 0,2 16 0,5 10 0,9 6 0,8 6-129,14 6 258,6 1-258,6-1 129,5-1 0,7 0 129,7-10 129,4 1-129,-2-12 258,9-1 258,-6-14 0,13-3 129,-3-10 129,13-10-129,-4-18-257,8-3-517,-5-18 0,5-9 0,-7-16 0,-3-7 0,-11-8 0,-4 1 0,-8 0 0,-6 7 0,-7 10 0,-4 10 0,-10 17 0,-7 12 0,-6 17 0,-3 9 0,-4 12 0,0 1 0,4 21 0,5 8 0,11 11 0,12 12 0,4 10 0,19 11 0,11 6 0,9 4 0,9 0 0,3-3 0,2-4 0,-3-8 0,1-12 0,-3-12 0,-4-12 0,-1-9 0,-1-16 0,-1-6 0,0-5 0,1-19 0,-1-6 0,-2-10 0,-4-4 0,-5-6 0,-5 0 0,-11 0 0,-9 1 0,-7 8 0,-7 9 0,-13 12 0,-1 11 0,-6 7 0,0 11 0,-3 12 0,9 11 0,-2 5 0,9 4-259,3-2 130,9 1 0,2 1 129,14-8-129,9-3 129,13-7 129,10-3-129,11-10 129,14-5 0,4-7 0,7 0 1,0-14-130,-2-5 0,-7-8 0,-7-3 0,-11-8 0,-16 1 0,-11-4 0,-10 2 0,-11 1 0,-7 3 0,0 10 0,-12 4 0,-6 8 0,-2 11 0,-3 2 0,0 13 0,2 8 0,1 6 0,6 7 0,5 3 0,7 2 0,2-1 0,11-1 0,7-5 0,7-2 0,1-8-130,6-6-128,-1-9-129,1-2-258,-9-5 0,7 0-387,-14-14-387,12 10-645,-28 4-2451,25-25 129,-25 25-258,18-19 129</inkml:trace>
          <inkml:trace contextRef="#ctx0" brushRef="#br0" timeOffset="19110.0336">9640 1797 14577,'0'0'4773,"0"9"-258,-5 23 0,1 20-2967,-6-8-645,10 20-129,-9-3-129,9 6-128,-2-1-517,2 0 0,5-4 0,-1-7 0,5 2 0,-6-18-130,6 0-386,-9-21-516,11 2-129,-11-20-258,0 0-258,3-34-129,12 5-129,-15-20 129,7 2 129,-7-20 258,5 3 516,-5-15 645,0 5 516,0-1 516,-2 2 387,2 13 129,-10 1 0,10 22 258,-6-3-129,6 40-387,9-30 0,21 30 0,-3 0-258,19 9 0,1 2-258,11 10 129,-1-3-258,5 7 0,-8-4 0,-6 2-129,-9-3 0,-7 1 0,-16-3 1,-7 2-259,-9-20 0,-27 26 0,-14-15 0,-14-2 0,-12-2 0,-15-5 0,0 5 0,-12-11-1678,15 4-3095,5 0-129,15 0 0,13 6-387</inkml:trace>
        </inkml:traceGroup>
        <inkml:traceGroup>
          <inkml:annotationXML>
            <emma:emma xmlns:emma="http://www.w3.org/2003/04/emma" version="1.0">
              <emma:interpretation id="{8211D0ED-9D1D-46B3-AA0A-33BD00CD25AC}" emma:medium="tactile" emma:mode="ink">
                <msink:context xmlns:msink="http://schemas.microsoft.com/ink/2010/main" type="inkWord" rotatedBoundingBox="13867,12634 20269,12359 20320,13551 13918,13826"/>
              </emma:interpretation>
              <emma:one-of disjunction-type="recognition" id="oneOf6">
                <emma:interpretation id="interp30" emma:lang="en-US" emma:confidence="1">
                  <emma:literal>saturate</emma:literal>
                </emma:interpretation>
                <emma:interpretation id="interp31" emma:lang="en-US" emma:confidence="0">
                  <emma:literal>sat what</emma:literal>
                </emma:interpretation>
                <emma:interpretation id="interp32" emma:lang="en-US" emma:confidence="0">
                  <emma:literal>sat what,</emma:literal>
                </emma:interpretation>
                <emma:interpretation id="interp33" emma:lang="en-US" emma:confidence="0">
                  <emma:literal>sat wrath</emma:literal>
                </emma:interpretation>
                <emma:interpretation id="interp34" emma:lang="en-US" emma:confidence="0">
                  <emma:literal>sat what;</emma:literal>
                </emma:interpretation>
              </emma:one-of>
            </emma:emma>
          </inkml:annotationXML>
          <inkml:trace contextRef="#ctx0" brushRef="#br0" timeOffset="20014.8352">11255 1646 9546,'6'-32'4128,"-6"32"-129,-29-18-258,-1 14-1419,-13 4-1935,-5 8-387,-7 2-129,5 8-129,2-2 0,13 5 129,6-1 129,13 1 0,16 1 387,7-5-129,27 8 387,3-5-129,17 8 0,-4-3 0,15 7 0,-6-1-129,5 4 0,-10-3 0,-3 5 0,-12-6-129,-7 3 129,-12-8 0,-8 4-129,-12-8 129,-9-3-129,-14-4 0,-7-5 0,-11-6 0,-5-4-129,-6 0 0,1-9 0,-4-7 0,-1-2 0,3-5 0,3 2 0,6-6 0,5 2-129,8 2-129,5-2-129,11 7 0,5-3-258,10 21-258,0-30-645,28 30-2193,-6-2-1032,8 2 129,5 0-258,6 2-258</inkml:trace>
          <inkml:trace contextRef="#ctx0" brushRef="#br0" timeOffset="20529.6361">11892 1825 11868,'-3'-55'4773,"-14"34"-516,-4 5 258,0 16-2451,-11-7-1161,16 7-129,-9 9-387,9 9-129,-4 1-129,8 6 0,-1 3-129,6 3 0,0-3 0,4 2-129,3-3 0,0 0 0,0-1-129,3-6 129,8 1-129,-11-21 0,25 25 129,-9-21 258,2-4 0,5-2 258,-4-19 0,6 1 129,-4-10 0,8 1-129,-4-4 0,3 8-129,-3 0-129,2 9-129,-2 9 0,-2 7 0,0 3-129,-3 15 129,-1 7-129,-1 3 0,0 6 0,-4 0-129,2 0 0,-5-6-129,3 1-129,-11-13-258,13 7-516,-16-23-2322,0 0-774,0 0-258,20-9-129,-6-12-258</inkml:trace>
          <inkml:trace contextRef="#ctx0" brushRef="#br0" timeOffset="20966.4369">12205 1737 14061,'-16'-11'4644,"16"11"-129,23-11-129,7 9-3354,31 2-645,8 11-387,10-11-1548,6 7-2709,7 0-258,1-5-387,-1-2 0</inkml:trace>
          <inkml:trace contextRef="#ctx0" brushRef="#br0" timeOffset="20779.2365">12419 1327 14835,'8'-19'4644,"-2"1"129,-6 18-258,0 0-3096,2 30-645,-2-7-258,7 15 258,-6 4-387,7 14-257,-1 4-130,2 11 0,0 4 0,-2 3 0,2 4 0,-9-11-646,12 7-1160,-12-22-2967,0-10-258,0-21-129,0-25 0</inkml:trace>
          <inkml:trace contextRef="#ctx0" brushRef="#br0" timeOffset="22120.8389">13014 1680 10320,'-16'-9'4386,"0"23"0,9 4-258,2 3-2064,5 18-1032,-4-3-387,4 10-129,0-5-258,0 3 0,2-1-129,4-6-129,1-3-129,0-7 129,0-7 0,-7-20 0,21 16 0,-21-16 129,30-11 0,-8-10 129,-1-12 0,8-4 129,-3-7 0,6-1-129,-5 1 129,3 5-129,-7 5-129,1 9 0,-7 7-129,1 16 129,-18 2-258,25 23 129,-13 9 0,-1 4 0,2 5 0,-1 2 0,0-1 0,3-1 0,-1-5 0,4-6 129,1-7-129,4-3 258,1-10-129,4-2 129,2-8 0,4-13 0,-2-14 0,4-6 0,-6-17 1,-2-11-259,-6-4 0,-5-7 0,-8 3 0,-9 3 0,0 7-130,-12 10-128,-2 13-129,-8 9 0,5 13-129,-7 7 0,8 7 0,-3 0 129,19 0 0,-25 18 0,25-18 0,-11 23 129,11-23 129,0 20 129,0-20 129,23 16 129,-5-15 129,7 6 0,-2-7 0,7 6 129,-1-6 0,6 0 0,-4 0-129,4 0 0,-6 0-129,3 0 129,-4 0-257,-1 7-130,-2 4 0,-2 5 0,-3 5 0,-3 4 0,-1 7 0,-3 5 0,-3 9-130,-6 1-386,1 11-258,-5-11-387,0 17-1032,0-18-2580,0 0-129,0-12 0,4-7-258</inkml:trace>
          <inkml:trace contextRef="#ctx0" brushRef="#br0" timeOffset="22573.2397">14642 1841 11868,'-18'-92'4644,"-7"55"-258,-8 8 129,-8-1-2709,10 26-774,-8-1-387,11 10-129,-2 10-129,8 13-129,4 2-129,10 8 129,2 1-129,6 2 0,0-2-129,11 0-129,3-2 0,2-5 0,4-5 0,1-11 0,2-7 0,2-9 258,0-5 0,3-22 129,-1-12 0,3-6 258,-3-8-129,1 1-129,-3 1 129,-1 8-258,-5 11 0,1 13 0,-3 13-129,-17 6 0,29 27-129,-15 10 129,-1 8-129,-3 4 0,4 3-258,-6-2 0,4 1-387,-8-15-129,12 3-903,-16-39-2967,0 0 0,28 2 0,-8-18-129</inkml:trace>
          <inkml:trace contextRef="#ctx0" brushRef="#br0" timeOffset="23088.0406">15055 1719 10836,'-11'-16'4515,"4"0"129,7 16 0,27-13-2451,22 13-1032,3 0-387,17 0 0,-1 0-258,5 0-129,-9 0 0,-4 0-129,-13 0 129,-10 0-129,-17 0 0,-20 0 129,17 4-129,-17-4-128,2 27-130,0-1 0,-2 6 0,0 9 0,2 11-388,-6-10-1160,2 15-3096,-5-7-387,5-4 258,-3-12-774</inkml:trace>
          <inkml:trace contextRef="#ctx0" brushRef="#br0" timeOffset="22807.2401">15122 1393 14319,'15'-89'4773,"-10"59"-129,-2 12 129,-3 18-3225,0 0-516,22 31-387,-19-1 0,4 16-257,-1 4-388,3 12 0,0 7 0,-1 4 0,1 6 0,-9-12-388,11 15-1418,-16-25-1806,5 0-1548,-7-16 258,1-9-387,6-32-516</inkml:trace>
          <inkml:trace contextRef="#ctx0" brushRef="#br0" timeOffset="23275.2409">15656 1566 14319,'0'-111'4902,"0"76"-387,-4 8-129,4 27-3483,0 0-1290,0 0-2709,0 0-1419,4 30 129,16 2-645,4 8-387</inkml:trace>
          <inkml:trace contextRef="#ctx0" brushRef="#br0" timeOffset="23618.4415">16129 1664 14319,'9'-40'4644,"-9"40"-258,0 0 0,-14-12-3612,7 21-387,-8 12-129,3 8-258,0 5 0,-3 1 0,5 2 129,3 1-129,3-1 0,4-3 129,0-2-129,9-2 129,3-5 129,6 0 0,2-7 129,3-4 0,-2-12 0,4-2 0,-4-14-129,1-11 0,-3-7-258,-4-9-387,2 5-387,-13-17-1290,17 12-2709,-7 0-129,10 7-129,0 2-129</inkml:trace>
          <inkml:trace contextRef="#ctx0" brushRef="#br0" timeOffset="23914.842">16567 1573 13545,'41'-13'4902,"-41"13"0,17 0-129,-17 0-2709,0 0-1032,16 18-258,4 2-258,0 1-257,4 4-259,5 7 0,-4-2-259,7 6-257,-2-9 129,2-1 0,-3-10-129,3-5 258,-2-11 0,2-2 258,2-14 258,-4-11 129,2 4 129,-5-3 0,1 13 0,-8 3-128,3 13-388,-9 18 0,2 15 0,-5 14 0,-2 7 0,5 25-130,-7-6-4772,-5 9-387,-8-1 129,-19-4-516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1:29.7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44EDA37-39F8-4414-AE1E-361185B6BE9A}" emma:medium="tactile" emma:mode="ink">
          <msink:context xmlns:msink="http://schemas.microsoft.com/ink/2010/main" type="writingRegion" rotatedBoundingBox="910,906 18711,673 18768,5021 967,5254"/>
        </emma:interpretation>
      </emma:emma>
    </inkml:annotationXML>
    <inkml:traceGroup>
      <inkml:annotationXML>
        <emma:emma xmlns:emma="http://www.w3.org/2003/04/emma" version="1.0">
          <emma:interpretation id="{5E3C87CC-A6E6-4DA2-B85F-2EBC5B272841}" emma:medium="tactile" emma:mode="ink">
            <msink:context xmlns:msink="http://schemas.microsoft.com/ink/2010/main" type="paragraph" rotatedBoundingBox="1639,897 18711,673 18733,2373 1662,2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CC2120-7718-482A-9363-6A629E8D581A}" emma:medium="tactile" emma:mode="ink">
              <msink:context xmlns:msink="http://schemas.microsoft.com/ink/2010/main" type="line" rotatedBoundingBox="1639,897 18711,673 18733,2373 1662,2596"/>
            </emma:interpretation>
          </emma:emma>
        </inkml:annotationXML>
        <inkml:traceGroup>
          <inkml:annotationXML>
            <emma:emma xmlns:emma="http://www.w3.org/2003/04/emma" version="1.0">
              <emma:interpretation id="{D2E9BC10-A5D5-4120-93B1-C9FB9AFBDB14}" emma:medium="tactile" emma:mode="ink">
                <msink:context xmlns:msink="http://schemas.microsoft.com/ink/2010/main" type="inkWord" rotatedBoundingBox="1640,910 6374,848 6395,2438 1660,2500">
                  <msink:destinationLink direction="with" ref="{8436F4F8-89CE-4DA8-A80F-A372572F14E5}"/>
                </msink:context>
              </emma:interpretation>
              <emma:one-of disjunction-type="recognition" id="oneOf0">
                <emma:interpretation id="interp0" emma:lang="en-US" emma:confidence="0">
                  <emma:literal>Effect</emma:literal>
                </emma:interpretation>
                <emma:interpretation id="interp1" emma:lang="en-US" emma:confidence="0">
                  <emma:literal>Effort</emma:literal>
                </emma:interpretation>
                <emma:interpretation id="interp2" emma:lang="en-US" emma:confidence="0">
                  <emma:literal>effect</emma:literal>
                </emma:interpretation>
                <emma:interpretation id="interp3" emma:lang="en-US" emma:confidence="0">
                  <emma:literal>effort</emma:literal>
                </emma:interpretation>
                <emma:interpretation id="interp4" emma:lang="en-US" emma:confidence="0">
                  <emma:literal>Effete</emma:literal>
                </emma:interpretation>
              </emma:one-of>
            </emma:emma>
          </inkml:annotationXML>
          <inkml:trace contextRef="#ctx0" brushRef="#br0">0 153 9288,'21'-40'4902,"-9"22"-387,3 2 0,-5-6-2580,26 15-903,-8-9-258,17 7-258,1-3-129,7 7-129,1-1-258,-1 3-258,0 4-516,-17-1-2064,0 8-1677,-11 4-258,-13 4 0,-10 5-645</inkml:trace>
          <inkml:trace contextRef="#ctx0" brushRef="#br0" timeOffset="-249.6004">83 73 5547,'0'-28'4644,"-7"-1"-387,7 29 0,0 0-1935,-16 8-774,16 15-516,-4 0-387,4 16 129,-5-3 0,5 17-129,-7-3 0,7 10-129,-4-1 129,4 8-258,-3 1 0,3 5-129,0 0-129,0-2 0,0-5-129,0-7 129,0-6-258,2-12 129,-1-6-129,1-15-258,4 0 0,-6-20-516,0 0-1548,0 0-2322,0 0 129,10-25-387,-10-11-387</inkml:trace>
          <inkml:trace contextRef="#ctx0" brushRef="#br0" timeOffset="249.6005">87 525 11739,'26'6'5031,"-6"-5"-516,1-1 387,15 9-3483,-4-9-387,19 4-258,1-4-387,9 3-129,3 4-516,-6-7-516,10 20-1419,-22-11-2580,-12 3 0,-34-12-258,18 32-387</inkml:trace>
          <inkml:trace contextRef="#ctx0" brushRef="#br0" timeOffset="483.6009">106 1002 8385,'-14'18'4902,"14"-18"-129,0 0-258,0 0-1290,18 16-1935,-18-16-258,32 10-129,-13-4-258,15 4-258,0-4-258,9 1-129,5 2-516,-6-9-903,17 0-3225,-11 0 0,2-4-516,-2-3-258</inkml:trace>
          <inkml:trace contextRef="#ctx0" brushRef="#br0" timeOffset="1029.6018">946 870 13287,'34'-19'4902,"-18"8"129,3 4-258,-12-11-3483,20 15-516,-6-13-129,11 5-258,-3-7-129,8-1-129,-1-6 0,3-2-129,2-3 0,-4-8-258,1 1 129,-10-9-258,0 1-258,-13-10 0,-3 7-258,-12-7 258,0 11-129,-19-3 258,3 13 0,-6 6 258,3 7 129,3 12 258,16 9 129,-16 7 129,16-7 129,0 44 0,1-13 258,12 15-129,-8 0 129,8 13-129,-8 1 0,4 15-129,-7 3 0,1 11-129,-3 5-128,2 3-259,-2-1 0,2 0 0,-2-4 0,3-10 0,-1-9 0,2-11 0,-1-12 0,-1-9 0,0-6 0,-2-11 0,0-3-130,0-21-1160,-9 18-2193,9-18-1548,-27-9 0,11-11-516,2-5 129</inkml:trace>
          <inkml:trace contextRef="#ctx0" brushRef="#br0" timeOffset="1216.8022">1126 1082 10965,'-6'-37'4773,"6"37"-129,32-27-129,-7 11-2967,32 14-645,-2-7-387,18 4-387,4 3-387,1-14-1032,18 11-3225,-14-1 129,-8-1-516,-4-2 0</inkml:trace>
          <inkml:trace contextRef="#ctx0" brushRef="#br0" timeOffset="2324.4041">1995 991 10449,'-17'-66'4644,"15"45"0,4 3-129,5-3-2580,28 21-774,-1-9-387,25 9-129,3-7-258,20 3-129,3-1 0,9 0-129,-1-10 0,-1 3 0,-11-6 0,-10 4 129,-16-4 0,-14 2 0,-16-5 0,-15 5-129,-10-2 129,0 18-129,-30-25-129,7 14 0,-6 6-129,-1 5 0,2 4 0,-1 12 0,4 7 0,4 7 0,3 9 129,6 2-129,5 5 0,5 4 129,2-4 0,11-1 0,6-4 0,8-7 0,6-9 0,4-8 129,6-8-129,7-9 0,4-3-129,-1-17 129,6-7-129,-3-8-129,-1-8 129,-9-10-129,-3 1 129,-12-1-129,-8-1 258,-8 8-129,-10 2 258,-3 13 0,0 7 0,0 24 0,0 0 0,-19 0 0,11 16-129,7 14 129,1 11-129,0 7 129,0 9-129,9 1 0,5 5-129,2-6 129,5-4-258,2-9 129,2-6-129,-2-15-129,11-5-258,-9-20-1161,16-12-2838,0-13 129,3-10-387,2-18 0</inkml:trace>
          <inkml:trace contextRef="#ctx0" brushRef="#br0" timeOffset="1700.403">2018 723 10965,'24'-31'4773,"1"3"-129,-25 28-129,30-21-2838,-23 1-903,12 4-129,-3-7-258,8 2-258,-1-8 0,5-1 0,1-4-258,-3-3 129,-1-4-387,-7-2 258,-2 2-387,-14-2 258,0 6-258,-8 0 258,-4 10 0,-8 4 0,0 11 129,0 10 258,2 4 129,7 21 129,-1 7 129,10 18 129,-4 4 0,4 17 129,0 0 0,4 17-129,-3-3 0,5 12-258,-5-5 0,3 5-129,-4-5-129,2-4 0,0-6 1,-2-11-130,0-8 0,0-12-130,0-8-128,-8-14-129,7 0-387,-17-22-516,18-5-2193,-16 3-1548,16-3 0,-37-32-258,17 0-387</inkml:trace>
          <inkml:trace contextRef="#ctx0" brushRef="#br0" timeOffset="2776.8049">3998 104 14319,'0'-24'5031,"0"24"-387,0 0 258,-9 17-3999,9 18-258,0 2 129,4 15-258,-1 5 0,6 9-258,-3 3-129,-1 4-258,2 2 0,-2-11-258,4 0 0,-7-14 0,4-4 0,-6-23-258,0-3 0,0-20 0,-22-8 0,-1-20 0,-2 0 129,-9-12 0,1 1 258,-5 2 258,4 1 129,6 11 387,-1-1 0,12 13 129,1-1 129,16 14 0,0 0-129,23-12 0,14 6-258,22 3 0,10-6-129,24 4 0,6-1-129,10 3-129,-1-1 129,-4 1-258,-14 3 0,-19-2-387,-5 7-387,-36-1-3741,-1 10-387,-29-14-129,7 23-387</inkml:trace>
        </inkml:traceGroup>
        <inkml:traceGroup>
          <inkml:annotationXML>
            <emma:emma xmlns:emma="http://www.w3.org/2003/04/emma" version="1.0">
              <emma:interpretation id="{26507875-932A-4C06-8834-9C90D89FC113}" emma:medium="tactile" emma:mode="ink">
                <msink:context xmlns:msink="http://schemas.microsoft.com/ink/2010/main" type="inkWord" rotatedBoundingBox="7363,1044 9219,1020 9238,2497 7383,2521"/>
              </emma:interpretation>
              <emma:one-of disjunction-type="recognition" id="oneOf1">
                <emma:interpretation id="interp5" emma:lang="en-US" emma:confidence="1">
                  <emma:literal>of</emma:literal>
                </emma:interpretation>
                <emma:interpretation id="interp6" emma:lang="en-US" emma:confidence="0">
                  <emma:literal>or</emma:literal>
                </emma:interpretation>
                <emma:interpretation id="interp7" emma:lang="en-US" emma:confidence="0">
                  <emma:literal>oh</emma:literal>
                </emma:interpretation>
                <emma:interpretation id="interp8" emma:lang="en-US" emma:confidence="0">
                  <emma:literal>off</emma:literal>
                </emma:interpretation>
                <emma:interpretation id="interp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3728.4066">5905 618 10449,'4'-59'4773,"-4"32"129,-9 4-129,-13-7-2709,22 30-774,-30-20-516,14 20-129,-5 2-387,3 16 0,0 3-258,2 8 0,2 6 0,3 6 0,6 4 0,5 1 0,2 0 0,12-1 0,4-6 129,8-5 0,-1-11 129,9-9 129,-2-12 0,2-4 0,-4-23 129,2-3-128,-7-12-388,-2-2 0,-3-6 0,-9 2 0,-4 3 0,-7 2-259,1 21-1160,-9-1-3354,8 21-516,-22-7 129,22 7-516</inkml:trace>
          <inkml:trace contextRef="#ctx0" brushRef="#br0" timeOffset="4180.8074">6412 628 12513,'107'-44'4902,"-50"17"-387,0-3 258,10 2-3483,-12-13-645,9 5-129,-5-5-387,-6 2 129,-8 0-258,-8 0 0,-6 3-129,-12 6 129,-6 3-258,-12 4 129,-1 7 129,0 16-129,-16-12 0,16 12 129,-19 12 0,13 13 129,1 7 129,5 12-129,0 8 387,0 17-129,0 8 258,2 19-258,-2 7 258,2 9-258,-2 4-129,0 3 1,0 0-259,0-7 0,0-10 0,-2-17 0,0-16 0,-1-15 0,3-13 0,-6-18-130,6-7-515,0-16-387,0 0-387,-32-45-1290,30 10-2193,-12-15 129,5-9-387,-7-12 0,9 2 1419,-14-15 1161</inkml:trace>
          <inkml:trace contextRef="#ctx0" brushRef="#br0" timeOffset="4352.4077">6921 1185 129,'-52'-204'3741,"26"141"645,6 17 0,-1 10 129,-3-1-1290,24 37-387,-23-41-516,32 39-516,-3-19-258,31 18-387,-1-13-387,24 7-258,8-4-129,15-1-516,11 9-258,-6-13-1806,4 16-2580,-3-5-129,0 7-387,-11-2-258</inkml:trace>
        </inkml:traceGroup>
        <inkml:traceGroup>
          <inkml:annotationXML>
            <emma:emma xmlns:emma="http://www.w3.org/2003/04/emma" version="1.0">
              <emma:interpretation id="{4CF338FD-5B73-41B0-BE5E-7E9A4AC268A3}" emma:medium="tactile" emma:mode="ink">
                <msink:context xmlns:msink="http://schemas.microsoft.com/ink/2010/main" type="inkWord" rotatedBoundingBox="9847,789 13394,743 13415,2385 9869,2432"/>
              </emma:interpretation>
              <emma:one-of disjunction-type="recognition" id="oneOf2">
                <emma:interpretation id="interp10" emma:lang="en-US" emma:confidence="1">
                  <emma:literal>Input</emma:literal>
                </emma:interpretation>
                <emma:interpretation id="interp11" emma:lang="en-US" emma:confidence="0">
                  <emma:literal>Inpat</emma:literal>
                </emma:interpretation>
                <emma:interpretation id="interp12" emma:lang="en-US" emma:confidence="0">
                  <emma:literal>Infant</emma:literal>
                </emma:interpretation>
                <emma:interpretation id="interp13" emma:lang="en-US" emma:confidence="0">
                  <emma:literal>Impart</emma:literal>
                </emma:interpretation>
                <emma:interpretation id="interp14" emma:lang="en-US" emma:confidence="0">
                  <emma:literal>Import</emma:literal>
                </emma:interpretation>
              </emma:one-of>
            </emma:emma>
          </inkml:annotationXML>
          <inkml:trace contextRef="#ctx0" brushRef="#br0" timeOffset="5210.4092">8237 611 12126,'-21'42'4902,"21"-26"-258,0-16 0,14 15-3096,9 9-774,-2-6-129,17 11-258,3-4-258,9-2-387,15 7-645,-2-21-1935,15 7-1806,5-13 0,5-3-258,-3-8-645</inkml:trace>
          <inkml:trace contextRef="#ctx0" brushRef="#br0" timeOffset="4976.4088">8427-17 13416,'-5'-50'5289,"16"30"-516,15 8 0,8-10-2838,23 22-1161,11-1-258,15 1-387,12 10-516,-10-4-1290,13 19-2967,-20 1-258,-12 8-258,-29 0-258</inkml:trace>
          <inkml:trace contextRef="#ctx0" brushRef="#br0" timeOffset="4758.0084">8694 107 13803,'29'-37'4902,"-29"37"-387,3-18 0,-3 18-3225,0 0-645,0 21-129,6 10-258,-3 6 0,6 13-129,-2 8 258,4 12-258,-4 3 0,-3 1-387,1 5-129,-5-19-387,0 10-516,-9-31-3483,0-11 0,-7-21-258,16-7-129</inkml:trace>
          <inkml:trace contextRef="#ctx0" brushRef="#br0" timeOffset="5818.8103">9199 625 13287,'-5'-23'4644,"5"23"0,0 0 129,-23-2-3354,23 14-516,2 4-129,10 16-129,-6-3-129,4 12-129,-1 0-258,0-4-129,0-1-258,0-6 129,-4-5 0,-5-25 0,9 16 0,-9-16 0,12-25 129,-3-4 258,2-10-129,0 0 129,1-4 0,2 3 0,1 2 0,-1 10-128,2 6-130,0 12 0,0 8 0,3 2 0,-1 9 0,0 3 0,0 6 0,-2 3-130,0 10 1,-4-5-129,2 5 0,-3-10-129,3 2 129,-1-7 0,3-11 129,2-5 129,1-16 0,4-9 258,-1-12 129,6 0 0,-5-8 0,6 8 1,-10 3-388,4 9 0,-5 7 0,2 15 0,-2 3 0,3 25 0,0 12 0,2 15 0,0 12 0,4 10 0,-2 8 0,-4 7 0,-5 4 0,-10-4 0,-3 0 0,-3-15 0,-3-6 0,-8-16 0,6-6-388,-13-30-902,18 0-387,-12-22-3096,10-22-258,-2-15 129,1-12-387</inkml:trace>
          <inkml:trace contextRef="#ctx0" brushRef="#br0" timeOffset="6037.2106">9959 772 12642,'39'-135'4902,"-12"85"-387,10 20 129,-10 4-2967,21 26-774,-9-2-258,5 5 0,-8 10-129,-2 6-129,-9 1-129,-6 3 129,-12 2-258,-7 3 0,-12 1-258,-22-6-129,-9 5-387,-22-17-645,9 5-3354,-24-9-258,6 0-258,-1-7 0</inkml:trace>
          <inkml:trace contextRef="#ctx0" brushRef="#br0" timeOffset="6458.4114">10359 644 14448,'48'-3'4902,"-48"3"-129,27 3-129,-27-3-3483,11 22-387,-11-22-258,17 41 0,-10-15-258,2 5-129,-2-1-129,1-2 0,-3-3 0,2-5 0,-7-20 129,14 16-129,-14-16 129,27-23 0,-9-8 130,1-6-259,6-7 0,2 1 0,0-3 0,-3 6 0,-2 8 0,-1 11 0,1 12 0,-3 9 0,-1 14 0,-2 11 0,2 11 0,1 1 0,1 6 0,-4 0 0,2-1-517,-8-13-128,8 6-387,-18-35-1290,21 8-2451,-3-12 0,9-21-516,5-14 129</inkml:trace>
          <inkml:trace contextRef="#ctx0" brushRef="#br0" timeOffset="6817.212">11314 669 12126,'-55'-76'5031,"37"51"-387,6 2 387,12 23-2064,18-20-1806,26 13-774,15 7-1032,9-7-3612,26 0-645,20 0 258,21 1-903</inkml:trace>
          <inkml:trace contextRef="#ctx0" brushRef="#br0" timeOffset="6692.4118">11304 230 13029,'16'-105'5160,"-16"69"-129,1 19-129,-1-3-1419,8 29-2580,-3 10-644,9 14-259,-3 7 0,5 14 0,0 8 0,3 15 0,-4 10 0,-3 5 0,1 6 0,-8-11 0,4-1 0,-9-19-259,5-3-644,-7-34-774,6-6-2709,-4-24-645,-5-20 129,-8-16 0</inkml:trace>
        </inkml:traceGroup>
        <inkml:traceGroup>
          <inkml:annotationXML>
            <emma:emma xmlns:emma="http://www.w3.org/2003/04/emma" version="1.0">
              <emma:interpretation id="{FF932170-B926-4130-93A7-93B52D6CC916}" emma:medium="tactile" emma:mode="ink">
                <msink:context xmlns:msink="http://schemas.microsoft.com/ink/2010/main" type="inkWord" rotatedBoundingBox="13953,610 18767,981 18685,2053 13870,1683"/>
              </emma:interpretation>
              <emma:one-of disjunction-type="recognition" id="oneOf3">
                <emma:interpretation id="interp15" emma:lang="en-US" emma:confidence="0">
                  <emma:literal>Diode-</emma:literal>
                </emma:interpretation>
                <emma:interpretation id="interp16" emma:lang="en-US" emma:confidence="0">
                  <emma:literal>Diode _</emma:literal>
                </emma:interpretation>
                <emma:interpretation id="interp17" emma:lang="en-US" emma:confidence="0">
                  <emma:literal>Diode -</emma:literal>
                </emma:interpretation>
                <emma:interpretation id="interp18" emma:lang="en-US" emma:confidence="0">
                  <emma:literal>Diode</emma:literal>
                </emma:interpretation>
                <emma:interpretation id="interp19" emma:lang="en-US" emma:confidence="0">
                  <emma:literal>Diode ~</emma:literal>
                </emma:interpretation>
              </emma:one-of>
            </emma:emma>
          </inkml:annotationXML>
          <inkml:trace contextRef="#ctx0" brushRef="#br0" timeOffset="7644.0135">12463-88 14190,'-35'-50'4515,"35"50"-129,0 0 258,30 0-3225,-1 9-516,24 19-258,6-1 0,21 15 0,5 1-258,18 9 1,2 3-388,2 2 0,-2-2 0,-13-2 0,-10-5 0,-16-5-130,-18-4 130,-23-3-129,-22-8 129,-17-3 0,-25-4 0,-16-3 0,-11-4 0,-14-1 0,-7-2-129,-7-6 129,-2-3 0,0-2 0,-2 0-129,5 0 129,3-4 0,8-1 0,7-1-129,13 1 0,14 3-129,9-5-387,17 7 0,4-3-258,18 3-387,0 0-1032,38 0-2322,-3 1 0,15 3-129,16 1 129</inkml:trace>
          <inkml:trace contextRef="#ctx0" brushRef="#br0" timeOffset="7207.2127">12643 162 14964,'20'-37'4902,"-20"37"-129,17-18-129,-17 18-2838,9 9-1161,-7 9-129,9 14-129,-2 3-257,5 13-130,0 6 0,0 8 0,1 6 0,-8-10-517,5 6-515,-12-24-1032,0 2-2838,-9-17 0,9-25-258,-23 7 0</inkml:trace>
          <inkml:trace contextRef="#ctx0" brushRef="#br0" timeOffset="7815.6138">13342 470 13287,'102'-43'4902,"-74"29"-258,-28 14 129,16-14-2322,-16 14-1677,0 0-258,0 0-387,2 23-129,0 5-387,-2-3-516,5 11-3612,-9-2-129,-3 0 0,-7-10-645</inkml:trace>
          <inkml:trace contextRef="#ctx0" brushRef="#br0" timeOffset="7971.614">13490 141 14577,'12'-66'3354,"-12"48"-1548,0 18-1806,13 23-3870,1 6-387,14 10-516</inkml:trace>
          <inkml:trace contextRef="#ctx0" brushRef="#br0" timeOffset="8299.2146">14070 445 13029,'-18'0'4902,"-9"16"-516,27-16 258,-14 38-3354,2-22-387,12 14-129,0-5-387,0 7 0,7-2-129,7 0 0,0-3-129,4-2 129,1-9 129,5-2 0,-3-14 1,4-4-388,-4-19 0,1-7 0,-10-11 0,0-3 0,-4-4 0,-8-2 0,0 12 0,-9-2 0,9 40-1807,-15-31-2966,15 31-516,0 0 258,-1 9-387</inkml:trace>
          <inkml:trace contextRef="#ctx0" brushRef="#br0" timeOffset="9001.2158">14593 516 13287,'3'-16'4644,"-13"9"-258,-10 5 129,-8-3-3096,6 10-645,-10 4-129,14 13-129,-5-3-258,11 8 0,1 0-129,8 6 0,3-2 129,1-1-129,10-2 0,7 1 0,1-8 129,6 0 0,0-8 129,9-10-128,-2-3-259,7-14 0,0-18 0,0-10 0,2-15 0,-2-11 0,1-8 0,-7-10 0,-2-1 0,-10 0 0,-5 7 0,-5 5 0,-6 11 0,-5 11 0,0 12 0,-9 12 0,9 29 0,-25-10 0,13 19 0,-3 19 0,5 13 0,4 10 0,3 10 0,3 8 0,5 1 0,15 3 0,7-6 0,6-3 0,8-9 0,7-8 0,6-10 0,8-9 0,2-10 0,7-9 0,0-9 0,-3-5 0,-4-11 0,-9-4 0,-11-3 0,-15-4 0,-13 4 0,-16-2 0,-11 9 0,-19 2 0,-2 9-259,-9 5 1,0 7 129,0 13 0,7 4 0,8 12 258,10 5-258,9 9 258,7 1-129,7 3 129,11-1 0,10-1 0,6-3-258,5-9-258,11 4-387,-15-19-3741,24-4-387,-6-8 129,8-3-387</inkml:trace>
          <inkml:trace contextRef="#ctx0" brushRef="#br0" timeOffset="9188.4162">16357 664 17028,'78'-30'4902,"-29"15"258,22 12-516,0-4-3741,16 5-903,9 4-645,-11 1-3999,1 10-387,-26-3 0,-19 10-645</inkml:trace>
        </inkml:traceGroup>
      </inkml:traceGroup>
    </inkml:traceGroup>
    <inkml:traceGroup>
      <inkml:annotationXML>
        <emma:emma xmlns:emma="http://www.w3.org/2003/04/emma" version="1.0">
          <emma:interpretation id="{6154B099-B366-4FF4-ABF9-85289D0D33E6}" emma:medium="tactile" emma:mode="ink">
            <msink:context xmlns:msink="http://schemas.microsoft.com/ink/2010/main" type="paragraph" rotatedBoundingBox="957,4381 1869,4381 1869,5251 957,5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D7DD36-A985-4FC2-9022-040D25D84A5E}" emma:medium="tactile" emma:mode="ink">
              <msink:context xmlns:msink="http://schemas.microsoft.com/ink/2010/main" type="inkBullet" rotatedBoundingBox="1357,3975 2224,4781 1526,5532 659,4726"/>
            </emma:interpretation>
            <emma:one-of disjunction-type="recognition" id="oneOf4">
              <emma:interpretation id="interp20" emma:lang="en-US" emma:confidence="0">
                <emma:literal>Vi</emma:literal>
              </emma:interpretation>
              <emma:interpretation id="interp21" emma:lang="en-US" emma:confidence="0">
                <emma:literal>Vis</emma:literal>
              </emma:interpretation>
              <emma:interpretation id="interp22" emma:lang="en-US" emma:confidence="0">
                <emma:literal>Vie</emma:literal>
              </emma:interpretation>
              <emma:interpretation id="interp23" emma:lang="en-US" emma:confidence="0">
                <emma:literal>V?</emma:literal>
              </emma:interpretation>
              <emma:interpretation id="interp24" emma:lang="en-US" emma:confidence="0">
                <emma:literal>Viv</emma:literal>
              </emma:interpretation>
            </emma:one-of>
          </emma:emma>
        </inkml:annotationXML>
        <inkml:trace contextRef="#ctx0" brushRef="#br1" timeOffset="161382.2835">-678 3526 14319,'-7'-27'4644,"7"27"-258,0 0 0,0 0-3354,0 0-387,0 13-129,18 17-129,1 6-129,8 13 129,-2 7 0,5 11-129,-3 1 129,-3 8-258,-2 3 129,-3-1-258,-4-3 129,-1-11 0,-7-11 1,2-5-130,-6-16 0,5-11 0,-8-21 0,0 0 0,3-39 0,1-2 0,-4-16 0,5-12 0,-1-11 0,-1-9 0,4 0 0,0 2 0,2 7 0,-3 7 0,-1 14 0,0 11 0,-1 14 0,-2 9 0,-2 25 0,0 0 0,21 11-3097,-10 14-2192,5 12 258,-2 4-645,9 11 129</inkml:trace>
        <inkml:trace contextRef="#ctx0" brushRef="#br1" timeOffset="161600.6839">-20 4006 15867,'43'-5'5031,"-22"10"-129,-21-5-129,41 41-3741,-36-18-129,11 13-644,-9 1-259,2 2 0,4 8 0,-11-22-2194,3 5-2579,2-7-258,-7-23 0,18 14-516</inkml:trace>
        <inkml:trace contextRef="#ctx0" brushRef="#br1" timeOffset="161772.2842">225 3674 17544,'2'-86'5160,"-2"61"129,0 6-515,0 19-4774,0 0 0,0 0 0,0 0 0,0 0-1807,0 0-3095,-5 23-387,-2 4 129,-2 6-645</inkml:trace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06.4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31F20A-062B-46DC-A061-1574FEC1168D}" emma:medium="tactile" emma:mode="ink">
          <msink:context xmlns:msink="http://schemas.microsoft.com/ink/2010/main" type="inkDrawing" rotatedBoundingBox="2514,6441 8860,6849 8857,6890 2511,6483" shapeName="Other"/>
        </emma:interpretation>
      </emma:emma>
    </inkml:annotationXML>
    <inkml:trace contextRef="#ctx0" brushRef="#br0">0 11 6192,'25'-12'4644,"-25"12"-516,43-4 129,-13 4-1806,0 0-645,29 7-387,-7-5-387,22 12-258,-3-8-258,22 8-129,1-3 129,27 5 0,14-6-129,27 6 0,12-5 0,26 3 0,22-3-129,25 3 0,15-3 0,12 5 0,12-4-129,9 4 0,8 4 129,8 1-129,-3-3 0,-8 3 0,-6-1 0,-8-1 0,-17-3-129,-15-1 0,-21-3-129,-30-3-258,-20 9-774,-37-8-3483,-14-4-129,-29-4 0,-30-2-516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8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11352,'0'0'4644,"0"0"-387,0 0 129,16 23-3225,-16-7-387,0 14-129,0 1-516,0-8-1806,-2 7-2580,2-2 0,0-4-387,0-8-129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05.8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36F4F8-89CE-4DA8-A80F-A372572F14E5}" emma:medium="tactile" emma:mode="ink">
          <msink:context xmlns:msink="http://schemas.microsoft.com/ink/2010/main" type="inkDrawing" rotatedBoundingBox="3070,3446 5699,3206 6033,6870 3404,7110" semanticType="callout" shapeName="Other">
            <msink:sourceLink direction="with" ref="{D2E9BC10-A5D5-4120-93B1-C9FB9AFBDB14}"/>
            <msink:sourceLink direction="with" ref="{28EF8B6D-A2B2-4595-AAF9-7F537CF4E54D}"/>
          </msink:context>
        </emma:interpretation>
      </emma:emma>
    </inkml:annotationXML>
    <inkml:trace contextRef="#ctx0" brushRef="#br0">-7-17 7998,'0'0'4644,"0"0"0,7-20-258,-7 20-1677,0 0-903,0 0-645,0 0-387,0 0-258,12 24-129,-8-7 258,5 15-387,-4 4 387,4 12-387,-4 7 258,4 18-258,-4 9 129,-1 10-129,-2 8-258,-1 7 258,3 5-258,0 5 259,-1 1-259,4 1 0,-1-5 0,2 8 0,1 3 0,0 1 0,0 2 0,-5 0 0,1 2 0,0-5 0,-3-3 0,3-6 0,-1-4 0,0-3 0,-1-8 0,2-1 0,3-8 0,-3-5 0,-2-7 0,3-5 0,-4-6 0,-2-8 0,0-4 0,-4-4 0,-5 1 0,-3-10 0,3 8-517,-11-15-773,18 13-516,-19-15-3096,12-4 129,0-12-129,9-19-387</inkml:trace>
    <inkml:trace contextRef="#ctx0" brushRef="#br0" timeOffset="2246.4039">965 894 5676,'-16'-9'4128,"16"9"-129,0 0 0,0 0-1548,20-5-774,-20 5-258,39-4-129,-14-1-258,18 5-258,-1-2 0,19 2-258,1-2 0,15 2-129,5 0-129,5 0 0,2 0-129,3 0 0,-3 0 0,0 2 0,-7-2-129,-6 0 129,-5 0 0,-7 0 0,-3 0-129,-8 0 129,-5 0-129,-7 0 129,-7 0-129,-7 0 0,-8 0 0,-19 0 0,23 0 129,-23 0-129,0 0 0,0 0 129,0 0-129,0 0 129,15 18-129,-15-18 129,7 23 0,-2-5 0,0 3-129,3 4 258,-3 3-129,2 8 0,0 1 258,0 9-129,-3 6 0,-1 7 1,-1 5-259,2 11 0,-1 6 0,1 8 0,-4 4 0,3 3 0,3-2 0,-3-1 0,1-4 0,1-9 0,-5-7 0,0-11 0,0-5 0,0-9 0,0-9 0,0-4 0,-5-6 0,-1-4 0,5-2 0,-3-5 0,1-2 0,1 0 0,2-16 0,-4 28 0,4-28 0,-5 25 0,5-25 0,-4 21 0,4-21 0,-3 20 0,3-20 0,-6 18 0,6-18 0,-7 19 0,7 8-1936,0-27-2966,-10 34-387,-8-16-129,2 5-387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10.28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EF8B6D-A2B2-4595-AAF9-7F537CF4E54D}" emma:medium="tactile" emma:mode="ink">
          <msink:context xmlns:msink="http://schemas.microsoft.com/ink/2010/main" type="inkDrawing" rotatedBoundingBox="5922,5998 7612,5960 7613,5987 5923,6025" semanticType="callout" shapeName="Other">
            <msink:destinationLink direction="with" ref="{8436F4F8-89CE-4DA8-A80F-A372572F14E5}"/>
          </msink:context>
        </emma:interpretation>
      </emma:emma>
    </inkml:annotationXML>
    <inkml:trace contextRef="#ctx0" brushRef="#br0">-3 50 903,'0'0'2064,"0"0"129,0 0 516,-16-7-129,16 7-129,0 0-258,0 0-258,0 0-516,0 0 0,0 0-129,13-7 0,19 7-129,0 0 0,30 0-129,4 0 129,31 4-129,3-4-129,28 2-258,4-2 0,15 0-258,-4-2 0,-1-2-129,-12-1-129,-11-2 129,-16 0-129,-19 1 0,-22 1-129,-17 1-129,-15 4-258,-30 0-903,23-5-3225,-23 5-129,-14 0-258,-8 0-258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19.2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7A27564-0DB8-4D36-A31C-9CF13F3D8E6F}" emma:medium="tactile" emma:mode="ink">
          <msink:context xmlns:msink="http://schemas.microsoft.com/ink/2010/main" type="writingRegion" rotatedBoundingBox="13638,4638 15585,4638 15585,5317 13638,5317">
            <msink:destinationLink direction="with" ref="{E90910F0-5AF6-48D9-A49A-0463ABBEC833}"/>
          </msink:context>
        </emma:interpretation>
      </emma:emma>
    </inkml:annotationXML>
    <inkml:traceGroup>
      <inkml:annotationXML>
        <emma:emma xmlns:emma="http://www.w3.org/2003/04/emma" version="1.0">
          <emma:interpretation id="{B598E9E1-E365-416D-8362-B42F3204468B}" emma:medium="tactile" emma:mode="ink">
            <msink:context xmlns:msink="http://schemas.microsoft.com/ink/2010/main" type="paragraph" rotatedBoundingBox="13638,4638 15585,4638 15585,5317 13638,5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D5F7E8-CA8F-42CD-8591-B7696D0ADB16}" emma:medium="tactile" emma:mode="ink">
              <msink:context xmlns:msink="http://schemas.microsoft.com/ink/2010/main" type="line" rotatedBoundingBox="13638,4638 15585,4638 15585,5317 13638,5317"/>
            </emma:interpretation>
          </emma:emma>
        </inkml:annotationXML>
        <inkml:traceGroup>
          <inkml:annotationXML>
            <emma:emma xmlns:emma="http://www.w3.org/2003/04/emma" version="1.0">
              <emma:interpretation id="{0C541692-217C-4408-8377-F3664D9723EB}" emma:medium="tactile" emma:mode="ink">
                <msink:context xmlns:msink="http://schemas.microsoft.com/ink/2010/main" type="inkWord" rotatedBoundingBox="13638,4638 15585,4638 15585,5317 13638,5317">
                  <msink:destinationLink direction="with" ref="{76AA095E-071C-4F4F-948F-95A2DE482427}"/>
                </msink:context>
              </emma:interpretation>
              <emma:one-of disjunction-type="recognition" id="oneOf0">
                <emma:interpretation id="interp0" emma:lang="en-US" emma:confidence="0">
                  <emma:literal>On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O-</emma:literal>
                </emma:interpretation>
                <emma:interpretation id="interp3" emma:lang="en-US" emma:confidence="0">
                  <emma:literal>0,</emma:literal>
                </emma:interpretation>
                <emma:interpretation id="interp4" emma:lang="en-US" emma:confidence="0">
                  <emma:literal>0-</emma:literal>
                </emma:interpretation>
              </emma:one-of>
            </emma:emma>
          </inkml:annotationXML>
          <inkml:trace contextRef="#ctx0" brushRef="#br0">4348 146 2838,'0'0'2967,"0"0"258,0 0-129,0 0-903,0 0-516,0 0-258,0 0-387,0 0 129,0 0 0,25 18 0,-6-18 258,36 12 129,-1-12-129,36 11-129,6-11-258,36 2-129,7-2-258,24 0 0,-4 0-129,-1 0-129,-19-2-129,-11 2 0,-27 0 0,-23 0 1,-26 0-259,-18 2 0,-34-2 0,19 2 0,-19-2 0,0 0-130,0 0-902,0 0-2709,-10 19-1032,10-19 0,-27 20-516,9-9 258</inkml:trace>
          <inkml:trace contextRef="#ctx0" brushRef="#br0" timeOffset="-717.6012">4220-133 9288,'-18'-5'4386,"18"5"-129,-32 12-129,14 2-387,2 18-2709,-13-1-258,15 11-129,-11 3-129,15 6 0,-5 3-258,14 4 0,1-1-129,5-2 129,6-3-129,6-4 129,1-9-129,4-3 258,-5-13-129,3-4 129,-20-19 129,32 11 1,-32-11-517,28-14 0,-15-13 0,1-3 0,-3-13 0,1-7 0,-3-10 0,-2 0 0,-7-3 0,0 3 0,-5 8 0,-11 2 0,5 18 0,-15-5-904,6 23-3998,-3 5 0,5 9 0,-2 2-258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18.0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38840A-8A81-49DA-9A2A-E7E7C7E1BE44}" emma:medium="tactile" emma:mode="ink">
          <msink:context xmlns:msink="http://schemas.microsoft.com/ink/2010/main" type="inkDrawing" rotatedBoundingBox="10906,5372 13596,5299 13597,5323 10907,5396" semanticType="underline" shapeName="Other">
            <msink:destinationLink direction="with" ref="{76AA095E-071C-4F4F-948F-95A2DE482427}"/>
          </msink:context>
        </emma:interpretation>
      </emma:emma>
    </inkml:annotationXML>
    <inkml:trace contextRef="#ctx0" brushRef="#br0">1311 611 5031,'16'-13'3225,"-16"13"129,0 0-258,0 0-774,0 0-903,27-3 0,-27 3-129,50 0-129,-13 0 129,27 7 129,7-7-258,38 1-129,12-1 0,28 0-387,4-7-129,20 0-129,-1-2 0,15 0-258,-2 0 129,-9 4-129,-12-2-129,-11 2 129,-13 1 0,-13 2-129,-17 2 129,-19 0-129,-22 0 0,-18 0 129,-15 0-129,-11 0 0,-7 0-258,-18 0-258,16 0-903,-16 0-2193,0 0-774,0 0-129,0 0-258,0 0-258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15.6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BEBC80-0694-4DC7-9D52-D399EDF2271F}" emma:medium="tactile" emma:mode="ink">
          <msink:context xmlns:msink="http://schemas.microsoft.com/ink/2010/main" type="inkDrawing" rotatedBoundingBox="9593,4759 10699,4804 10696,4891 9590,4846" shapeName="Other"/>
        </emma:interpretation>
      </emma:emma>
    </inkml:annotationXML>
    <inkml:trace contextRef="#ctx0" brushRef="#br0">57 32 6063,'-21'-8'4386,"5"0"-258,16 8 258,0 0-1161,-23-12-774,23 12-774,0 0-258,0 0-258,0 0-258,12-5-129,-12 5-258,39 0-129,-10 0 0,15 3-129,4 1 0,16 1 130,2 0-388,9-1 0,1 0 0,3-3 0,-5-1 0,-1 0 0,-7 0 0,-2 0 0,-9 0 0,-7 0 0,-9 0 0,-5 0 0,-5 0 0,-8 2 0,0 3 0,-21-5 0,23 13 0,-23-13-130,20 23-1418,-20-23-2967,0 25-387,0-25 258,4 23-387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16.3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90910F0-5AF6-48D9-A49A-0463ABBEC833}" emma:medium="tactile" emma:mode="ink">
          <msink:context xmlns:msink="http://schemas.microsoft.com/ink/2010/main" type="inkDrawing" rotatedBoundingBox="10970,4435 10976,5299 10658,5302 10652,4438" semanticType="verticalRange" shapeName="Other">
            <msink:sourceLink direction="with" ref="{07A27564-0DB8-4D36-A31C-9CF13F3D8E6F}"/>
          </msink:context>
        </emma:interpretation>
      </emma:emma>
    </inkml:annotationXML>
    <inkml:trace contextRef="#ctx0" brushRef="#br0">1283-304 9288,'-9'-26'4257,"-20"17"0,13 9-387,-9 14-1419,-3-2-903,8 17-645,-4-3-258,2 14-129,1 1 0,8 10-129,3 1 0,8 6 0,-2 3 0,4 3-129,6 2 0,8 0 0,0-6-129,6-3 0,-4-7 0,5-8 129,-3-11 0,1-5 258,-3-15 0,6-4-257,-22-7-259,35-7 0,-20-13 0,4-4 0,-3-14 0,4-8 0,-4-11 0,-2-7 0,-5-7 0,-4-4 0,-3 0 0,-2 1 0,-5 6 0,-10 9 0,-2 10 0,-6 6 0,-1 13 0,-6 3 0,12 27-1678,-8-2-3353,3 4 0,3 14 0,8 7-516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17.3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AA095E-071C-4F4F-948F-95A2DE482427}" emma:medium="tactile" emma:mode="ink">
          <msink:context xmlns:msink="http://schemas.microsoft.com/ink/2010/main" type="inkDrawing" rotatedBoundingBox="10753,4433 13860,4553 13857,4639 10749,4518" semanticType="callout" shapeName="Other">
            <msink:sourceLink direction="with" ref="{0C541692-217C-4408-8377-F3664D9723EB}"/>
            <msink:sourceLink direction="with" ref="{E938840A-8A81-49DA-9A2A-E7E7C7E1BE44}"/>
          </msink:context>
        </emma:interpretation>
      </emma:emma>
    </inkml:annotationXML>
    <inkml:trace contextRef="#ctx0" brushRef="#br0">1156-313 10191,'36'-12'3612,"-15"8"129,22 4-387,9 7-2838,3-1 129,16 6 0,5-3 0,17 5-129,12-5-129,11 2 129,6-6-129,10 4 129,1-5 0,11 1 0,-3-5 0,12 0 0,-4 0 0,8 0-129,-6-5 0,2 5-129,-7-2-129,-2 2 0,-9 0 0,-10 5 0,-17 4 0,-17 2 0,-13-2-129,-17 0-129,-10 1-258,-21-4-387,2 10-903,-32-16-2580,2 16 129,-2-16-387,-30 16-258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39.6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8BD932-32FC-4BB7-8F3C-EFB99122D415}" emma:medium="tactile" emma:mode="ink">
          <msink:context xmlns:msink="http://schemas.microsoft.com/ink/2010/main" type="inkDrawing" rotatedBoundingBox="17554,5703 23594,6010 23590,6073 17551,5767" shapeName="Other"/>
        </emma:interpretation>
      </emma:emma>
    </inkml:annotationXML>
    <inkml:trace contextRef="#ctx0" brushRef="#br0">0 45 10836,'43'-30'4128,"-24"21"129,17 9-387,15 0-2322,-3 0-516,27 2-129,9-2-258,30 9-129,19-6-129,25 8 0,15-4 0,24 6 0,24-5 0,28 10 0,14-2-129,18 4 0,11-2 0,9 3 0,1-5-129,4 2 0,-9-4 129,-12 0-129,-19-5 0,-17 0 129,-25-5-129,-12 3 0,-20-4 129,-19 3-128,-22-1-130,-19 0 0,-19 4 0,-15-2 0,-19 2 0,-19 0 0,-17-2 0,-15 0 0,-10-3 0,-18-4 0,16 3 0,-16-3 0,0 0 0,20 0-259,-20 0 1,21 0-387,-3 11-645,-18-11-1419,0 0-2193,0 0 258,0 0-516,0 0 129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39.03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C76F83-E25B-4FF0-B3E2-3254FFD70B2D}" emma:medium="tactile" emma:mode="ink">
          <msink:context xmlns:msink="http://schemas.microsoft.com/ink/2010/main" type="inkDrawing" rotatedBoundingBox="18580,7957 18907,3415 19077,3428 18750,7969" semanticType="callout" shapeName="Other">
            <msink:sourceLink direction="with" ref="{21664014-37B7-411C-9B42-384093DE91DB}"/>
            <msink:sourceLink direction="with" ref="{916459F2-9A2C-4F26-8857-401E85CCB915}"/>
            <msink:sourceLink direction="with" ref="{B3AFD68F-E78E-4D99-BC5F-E85F57224DE3}"/>
          </msink:context>
        </emma:interpretation>
      </emma:emma>
    </inkml:annotationXML>
    <inkml:trace contextRef="#ctx0" brushRef="#br0">427 104 14319,'10'-53'4644,"-8"33"-129,-2 4-129,0 0-3483,0 16-258,0 0-258,0 20-129,-4 7 129,3 12-129,-3 16 0,-1 30 0,-4 19 0,0 18 0,-3 15 0,-3 13 129,-1 15 1,2 24-388,-2 12 0,0 3 0,0 3 0,4 13 0,-3 11 0,3 8 0,-2-3 0,-1-13 0,3-19 0,3-5 0,2-14 0,2-16 0,3-21 0,0-16 0,2-18 0,0-11 0,-5-11 0,-4-15 0,-2-10 0,-5-11 0,-2-14 0,1-8 0,1-7 0,-2-8 0,18-19 0,-27 16 0,27-16-1420,0 0-3611,-25-2 0,7-15-129,1-8 0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45.3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6AD2D9-B6A3-47A5-AD0E-A53089978987}" emma:medium="tactile" emma:mode="ink">
          <msink:context xmlns:msink="http://schemas.microsoft.com/ink/2010/main" type="inkDrawing" rotatedBoundingBox="19738,4505 24129,4113 24432,7497 20041,7890" shapeName="Other"/>
        </emma:interpretation>
      </emma:emma>
    </inkml:annotationXML>
    <inkml:trace contextRef="#ctx0" brushRef="#br0">-11 101 4257,'0'0'4128,"9"-18"129,-9 18-129,0 0-1290,0 0-903,0 0-258,0 0-645,0 0-129,0 0-387,0 0-129,0 0 0,26 0-129,-1-3-129,14 1 129,2-2-129,14-1 0,4 0 129,7-3-258,0 1 129,-2 2-129,-6-2 129,-4 2-129,-6-3 129,-6 5 0,-8-2-129,-5 3 129,-10-2 0,-3 4 0,-16 0 0,0 0 0,20 0-129,-20 0 0,0 0 129,0 0-129,16 20 0,-16-20 129,16 34 0,-2-8 0,-3 3 258,3 10-129,-3 2 0,-2 10 0,-1 6 0,0 13-129,-5 6 258,1 15-258,-4 3 0,0 9 129,0 4-129,0 3 258,-4 1 0,-3 4-257,-4-3-130,2 6 0,-1 1 0,-1 4 0,0-2 0,4 0 0,2-2 0,1-5 0,-1-4 0,2-9 0,-1-8 0,2-3 0,0-1 0,-1 2 0,-1-6 0,1 1 0,3-8 0,-2-5 0,0-2 0,2-10 0,0-8 0,0-8 0,0-6 0,0-7 0,0-4 0,0-5 0,0-5 0,0-18 0,0 21 0,0-21 0,0 0 0,0 0 0,0 0 0,0 0 0,0-8 0,0-12 0,0-7 0,0-8 0,0-15 0,0-14 0,0-11 0,0-7 0,4-7 0,1-3 0,0-2 0,1-2 0,1 1 0,-2 5 0,1-7 0,1-2 0,3-8 0,5-8 0,1-3 0,7-3 0,2 0 0,7 4 0,0 5 0,1 7 0,1 10 0,0 12 0,-2 6 0,-2 1 0,2 3 0,-5 4 0,1 1 0,-4 6 0,0 1 0,0 4 0,-3 8 0,-3 4 0,0 9 0,-6 6 0,0 5 0,-4 6 0,-8 19 0,12-22 0,-12 22 0,0 0 0,0 0 0,0 0 0,0 0 0,0 0 0,20-7 0,-20 7 0,21 11 0,-7 5 0,2 5 0,4 6 0,-1 9 0,-1 8 0,0 6 0,-2 7 0,-2 7 0,0 5 0,-5 6 0,-2 5 0,-1 2 0,-3 3 0,-1 4 0,-2 4 0,0 6 0,0 6 0,2 4 0,0 1 0,3 0 0,2-1 0,-2-6 0,4-3 0,0-11 0,2-9 0,-1-11 0,3-5 0,-1-9 0,1-5 0,1-9 0,-1-6 0,-1-4 0,0-6 0,-1-6 0,-2-3 0,-9-16 0,16 18 0,-16-18 0,0 0 0,20 0 0,-20 0 0,19-18 0,-5-3 0,2-13 0,4-5 0,1-13 0,1-8 0,1-11 0,-2-13 0,-3-12 0,0-11 0,-2-8 0,0-6 0,-2 0 0,0 0 0,0 3 0,4 8 0,0 9 0,2 12 0,-1 7 0,1 7 0,-1 8 0,3 6 0,-3 4 0,-3 11 0,0 7 0,-3 3 0,-1 8 0,-3 5 0,0 7 0,-9 16 0,12-22 0,-12 22 0,16-5 0,-16 5 0,23 20 0,-7 4 0,4 12 0,0 7 0,1 8 0,-2 6 0,1 4 0,-2-1 0,-2 2 0,-4-1 0,-1-2 0,0-2 0,-4-2 0,-2-2 0,0 0 0,1-1 0,-3-2 0,1-2 0,-2 0 0,1-2 0,1-3 0,-2-2 0,1-4 0,-1-3 0,0-4 0,-1-5 0,1-7 0,-2-18 0,2 21 0,-2-21 0,0 0 0,0 0 0,0 0 0,0 0 0,0 0 0,0 0 0,0 0 0,0 0 0,0 0 0,0 0 0,0 0 0,16-5 0,-16 5 0,0 0 0,7 14 0,-7-14 0,7 21 0,-7-21 0,14 32 0,-6-16 0,-1 0 0,-2 0 0,-1 0 0,1 0 0,-5-16 0,7 25 0,-7-25 0,7 18 0,-7-18 0,0 0 0,4 18 0,-4-18 0,0 0 0,0 0 0,1 19 0,-1-19 0,0 0 0,0 0 0,2 18 0,-2-18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0,11-10 0,-11 10 0,0 0 0,0 0 0,11-20 0,-11 20 0,10-20 0,-10 20 0,11-23 0,-11 23 0,12-26 0,-12 26 0,11-27 0,-11 27 0,11-25 0,-11 25 0,12-25 0,-12 25 0,7-30 0,-7 30 0,11-32 0,-6 12 0,-1-5 0,3 1 0,-2-5 0,1 2 0,-1-5 0,0 2 0,1-2 0,1 0 0,0 4 0,0-3 0,0 5 0,0-1 0,2 2 0,-2-2 0,4 4 0,-2 0 0,0 2 0,0-2 0,1 1 0,-1 1 0,2 1 0,-2 1 0,0-1 0,0 1 0,-2 1 0,2 0 0,-2 2 0,2 0 0,-2 0 0,2 0 0,-1 0 0,-8 16 0,18-30 0,-18 30 0,18-29 0,-18 29 0,16-28 0,-16 28 0,13-25 0,-13 25 0,16-23 0,-16 23 0,14-18 0,-14 18 0,0 0 0,21-16 0,-21 16 0,0 0 0,20-9 0,-20 9 0,0 0 0,17-5 0,-17 5 0,0 0 0,22 0 0,-22 0 0,18 3 0,-18-3 0,21 22 0,-21-22 0,27 30 0,-15-10 0,4 1 0,-3 2 0,-1 0 0,2 0 0,-3-3 0,1-1 0,-5-3 0,-7-16 0,9 25 0,-9-25 0,7 16 0,-7-16 0,0 0 0,0 0 0,0 0 0,0 0 0,0 0 0,0 0 0,20 2 0,-20-2 0,16-10 0,-16 10 0,21-27 0,-21 27 0,23-30 0,-23 30 0,20-24 0,-20 24 0,16-14 0,-16 14 0,0 0 0,0 0 0,23 0 0,-23 0 0,16 7 0,-16-7 0,20 18 0,-20-18 0,23 20 0,-23-20 0,0 0 0,19 17 0,-19-17 0,0 0 0,0 0 0,20 4 0,-20-4 0,0 0 0,25-7 0,-25 7 0,27-16 0,-27 16 0,30-20 0,-30 20 0,27-17 0,-27 17 0,21-9 0,-21 9 0,16-2 0,-16 2 0,16 0 0,-16 0 0,18 9 0,-18-9 0,19 14 0,-19-14 0,16 12 0,-16-12 0,0 0 0,20 11 0,-20-11 0,0 0 0,18 0 0,-18 0 0,17-2 0,-17 2 0,22-12 0,-22 12 0,23-14 0,-23 14 0,18-13 0,-18 13 0,0 0 0,0 0 0,16-7 0,-16 7 0,0 0 0,0 0 0,0 0 0,0 0 0,19 7 0,-19-7 0,0 0 0,23 9 0,-23-9 0,27 7 0,-11-3 0,5-1 0,4 1 0,4-1 0,5 1 0,3-2 0,0 0 0,4-1 0,-2 1 0,-3 0 0,-6-2 0,-3 2 0,-8-2 0,-1 1 0,-18-1 0,25 0 0,-25 0 0,0 0 0,23 0 0,-23 0 0,0 0 0,16 0 0,-16 0 0,0 0 0,0 0 0,0 0 0,0 0 0,-9-1 0,9 1-4903,0 0-515,0 0 258,-23-9-774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8.3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 99 13803,'-12'-69'4644,"6"44"-258,6 25 0,-12-25-3870,12 25-516,0 0-645,0 0-2451,0 0-1032,5 16-387,-5-16 0,27 25-774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50.20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3A540E-7A80-4D94-BE93-5EE084035FC8}" emma:medium="tactile" emma:mode="ink">
          <msink:context xmlns:msink="http://schemas.microsoft.com/ink/2010/main" type="inkDrawing" rotatedBoundingBox="1731,14892 7584,15178 7576,15352 1723,15066" shapeName="Other">
            <msink:destinationLink direction="with" ref="{19DB2D67-E229-4C79-A676-3381217B4E23}"/>
            <msink:destinationLink direction="to" ref="{F3259061-8CC8-4A17-80C2-D0F45A8A62A3}"/>
          </msink:context>
        </emma:interpretation>
      </emma:emma>
    </inkml:annotationXML>
    <inkml:trace contextRef="#ctx0" brushRef="#br0">-5 36 13416,'-8'-28'4644,"8"28"-516,17-15 258,5 15-3741,3 7-387,17 9 0,10 0-129,21 6 129,14 1 0,32 4 129,22-4 0,24 7 0,16-5 0,36 0 129,22-6 0,24 1 0,15-6-129,19 0-129,9-5 129,10-3-128,10-1-259,-1-2 0,-8-3 0,-9 0 0,-13 2 0,-21 0 0,-18 2 0,-28-3 0,-27 8-517,-47-9-1934,-20 0-2322,-33 0-258,-33-3-258,-42-12-129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49.7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DB2D67-E229-4C79-A676-3381217B4E23}" emma:medium="tactile" emma:mode="ink">
          <msink:context xmlns:msink="http://schemas.microsoft.com/ink/2010/main" type="inkDrawing" rotatedBoundingBox="2974,15893 2985,11247 3161,11248 3151,15894" semanticType="callout" shapeName="Other">
            <msink:sourceLink direction="with" ref="{F73A540E-7A80-4D94-BE93-5EE084035FC8}"/>
            <msink:sourceLink direction="with" ref="{0EB5FF7E-DA14-4DCD-A485-1CD3C9CAE72D}"/>
          </msink:context>
        </emma:interpretation>
      </emma:emma>
    </inkml:annotationXML>
    <inkml:trace contextRef="#ctx0" brushRef="#br0">94 238 9417,'-18'-58'4644,"7"35"-258,-6-4 0,4-5-1032,13 32-1677,-23-41-516,23 41-258,-11-34-258,11 34 129,-1-23-258,1 23-258,0 0 129,10-5-128,-10 5-259,22 25 0,-10 1 0,2 12 0,-1 4 0,3 14 0,-6 6 0,3 12 0,-3 14 0,-1 9 0,-1 10 0,-1 11 0,-2 3 0,0 5 0,1 5 0,-3 6 0,1 4 0,-2 7 0,-1 3 0,1 4 0,-2 3 0,0 7 0,-2 6 0,-3 7 0,-4-2 0,2-5 0,-5-9 0,1-2 0,0-9 0,2-7 0,-3-12 0,5-15 0,-4-8 0,4-3 0,-2-8 0,4-4 0,-1-6 0,5-10 0,1-3 0,0-11 0,0-11 0,0-10 0,5-8 0,0-8 0,2-6 0,-7-21 0,7 27 0,-7-27-3355,0 0-1805,-1-21-129,1 1-387,-6-7 129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51.1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94E875-8806-4CD8-88DF-ADB717DABED0}" emma:medium="tactile" emma:mode="ink">
          <msink:context xmlns:msink="http://schemas.microsoft.com/ink/2010/main" type="writingRegion" rotatedBoundingBox="1401,12285 2124,12285 2124,13196 1401,13196"/>
        </emma:interpretation>
      </emma:emma>
    </inkml:annotationXML>
    <inkml:traceGroup>
      <inkml:annotationXML>
        <emma:emma xmlns:emma="http://www.w3.org/2003/04/emma" version="1.0">
          <emma:interpretation id="{4B39F943-B68C-4E0A-9875-83FF3E0DCAD0}" emma:medium="tactile" emma:mode="ink">
            <msink:context xmlns:msink="http://schemas.microsoft.com/ink/2010/main" type="paragraph" rotatedBoundingBox="1401,12285 2124,12285 2124,13196 1401,13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501440-4B6D-45CC-BE0F-3C76F68FD001}" emma:medium="tactile" emma:mode="ink">
              <msink:context xmlns:msink="http://schemas.microsoft.com/ink/2010/main" type="line" rotatedBoundingBox="1401,12285 2124,12285 2124,13196 1401,13196"/>
            </emma:interpretation>
          </emma:emma>
        </inkml:annotationXML>
        <inkml:traceGroup>
          <inkml:annotationXML>
            <emma:emma xmlns:emma="http://www.w3.org/2003/04/emma" version="1.0">
              <emma:interpretation id="{0EB5FF7E-DA14-4DCD-A485-1CD3C9CAE72D}" emma:medium="tactile" emma:mode="ink">
                <msink:context xmlns:msink="http://schemas.microsoft.com/ink/2010/main" type="inkWord" rotatedBoundingBox="1401,12285 2124,12285 2124,13196 1401,13196">
                  <msink:destinationLink direction="to" ref="{F3259061-8CC8-4A17-80C2-D0F45A8A62A3}"/>
                  <msink:destinationLink direction="with" ref="{19DB2D67-E229-4C79-A676-3381217B4E23}"/>
                </msink:context>
              </emma:interpretation>
              <emma:one-of disjunction-type="recognition" id="oneOf0">
                <emma:interpretation id="interp0" emma:lang="en-US" emma:confidence="0">
                  <emma:literal>Vi</emma:literal>
                </emma:interpretation>
                <emma:interpretation id="interp1" emma:lang="en-US" emma:confidence="0">
                  <emma:literal>Vis</emma:literal>
                </emma:interpretation>
                <emma:interpretation id="interp2" emma:lang="en-US" emma:confidence="0">
                  <emma:literal>V;</emma:literal>
                </emma:interpretation>
                <emma:interpretation id="interp3" emma:lang="en-US" emma:confidence="0">
                  <emma:literal>Vie</emma:literal>
                </emma:interpretation>
                <emma:interpretation id="interp4" emma:lang="en-US" emma:confidence="0">
                  <emma:literal>Vr</emma:literal>
                </emma:interpretation>
              </emma:one-of>
            </emma:emma>
          </inkml:annotationXML>
          <inkml:trace contextRef="#ctx0" brushRef="#br0">14 236 13416,'-6'-43'4902,"6"27"129,0 16-387,0 0-2838,-16-19-774,16 19-516,9 7-129,6 13-258,2 3 0,3 9-129,3 7 129,5 9-129,-1 2 129,2 3-129,-6 2 129,0-1-129,-4-3 129,-3-3-129,-1-9 129,-5-3 1,-3-11-130,1-7 0,-8-18 0,0 0 0,5-11 0,-2-18 0,-1-8 0,2-13 0,1-8 0,4-12 0,0-5 0,5-3 0,-3 4 0,1 2 0,-1 8 0,-2 13 0,0 8 0,-6 13 0,1 14 0,-4 16 0,0 0 0,9 18-5032,1 10-257,-2 2 0,2 11-258</inkml:trace>
          <inkml:trace contextRef="#ctx0" brushRef="#br0" timeOffset="374.4006">659 492 11223,'13'-108'5289,"-8"69"-645,1 8 129,-6 31-1548,3-28-2709,-3 28-1935,0 0-2967,0 0-129,14 11-645,1 6-129</inkml:trace>
          <inkml:trace contextRef="#ctx0" brushRef="#br0" timeOffset="234.0004">562 606 14448,'46'25'5031,"-46"-25"-258,23 34 0,-23-18-3354,9 18-516,-6-4-516,1 5-516,3 5-387,-7-17-1290,0 7-2709,0-10-387,0-20-258,0 16-129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53.1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259061-8CC8-4A17-80C2-D0F45A8A62A3}" emma:medium="tactile" emma:mode="ink">
          <msink:context xmlns:msink="http://schemas.microsoft.com/ink/2010/main" type="inkDrawing" rotatedBoundingBox="4893,11040 7192,14786 5692,15707 3393,11962" semanticType="callout" shapeName="Other">
            <msink:sourceLink direction="to" ref="{F73A540E-7A80-4D94-BE93-5EE084035FC8}"/>
            <msink:sourceLink direction="to" ref="{0EB5FF7E-DA14-4DCD-A485-1CD3C9CAE72D}"/>
          </msink:context>
        </emma:interpretation>
      </emma:emma>
    </inkml:annotationXML>
    <inkml:trace contextRef="#ctx0" brushRef="#br0">0-6 9546,'38'-8'4128,"-22"8"-129,18 0-645,5 8-1806,-2-4-129,22 10-516,-2-7-129,16 8-129,-4-8-129,16 3 129,-3-6-129,11 3-129,-10-7 129,6 5-258,-5-5 0,-1 0-129,-6 0 0,-6 2 0,-10 0 0,-13 0-129,-9-2 129,-11 1 0,-10-1-129,-18 0 129,21 6 0,-21-6 0,4 16 0,-4-16 0,7 32 0,-2-7 0,1 3 0,1 8 0,-2 5 0,0 5 0,1 2 0,-1 7 129,-1 2 129,-1 7-387,-1 0 388,3 9-388,-3 2 0,5 8 0,-5 6 0,7 9 0,-4 2 0,4 5 0,0-2 0,3 0 0,-1-2 0,3-5 0,-3-3 0,2-4 0,-6-5 0,0 3 0,-4-4 0,-3 6 0,0-5 0,0-1 0,0-6 0,0-6 0,0-5 0,2-11 0,2-7 0,-3-11 0,5-6 0,-3-6 0,-1-6 0,-2-19 0,4 25 0,-4-25 0,0 0 0,0 0 0,0 18 0,0-18 0,0 0 0,0 0 0,0 23 0,0-23 0,0 23 0,0-23 0,0 27 0,0-27 0,0 23 0,0-23 0,0 0 0,0 19 0,0-19 0,0 0 0,0 0 0,0 0 0,0 0 0,0 0 0,0 0 0,0 0 0,0 0 0,0 0 0,0 0 0,0 0 0,0 0 0,0 0 0,0 0 0,0 0 0,0 0 0,0 0 0,0 0 0,12 2 0,-12-2 0,36 0 0,-4-3 0,12-4 0,13-1 0,16 0 0,14 0 0,18 1 0,11 4 0,8-1 0,3 4 0,1 0 0,-4 0 0,-5 2 0,-8 3 0,-12 1 0,-8-1 0,-11 0 0,-4 1 0,-3-1 0,-5-1 0,-2-3 0,-6 3 0,-10-4 0,2 9 0,-17-9-4774,-10 0-644,-25 0 258,0 0-516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3.1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194239-E6EA-4F0C-8D76-0AB86A606AAA}" emma:medium="tactile" emma:mode="ink">
          <msink:context xmlns:msink="http://schemas.microsoft.com/ink/2010/main" type="inkDrawing" rotatedBoundingBox="7736,12713 9349,12766 9348,12799 7734,12745" shapeName="Other"/>
        </emma:interpretation>
      </emma:emma>
    </inkml:annotationXML>
    <inkml:trace contextRef="#ctx0" brushRef="#br0">129 27 5031,'-30'-7'4257,"-4"1"-129,34 6-258,-26-1-1032,4-10-387,22 11-258,-19-4-903,19 4-258,0 0-258,0 0-258,0 0-258,0 0 129,10 4-129,17 5 0,10-6 129,20 5 0,14-5 0,24 4 0,10-5-129,14 2 129,4-3 0,5-1 0,-2 0-128,-7 0-259,-10 0 0,-10 4 0,-15-2 0,-8 3 0,-13-3 0,-10 5 0,-14-3 0,-9-1 0,-8 1 0,-22-4 0,21 3 0,-21-3 0,0 0 0,0 0-259,0 0-644,0 0-516,0 0-1161,0 0-2193,0 0 0,0 0-258,-14 11 129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5.30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9E175C-A2A9-494F-88DC-4CEB5795F87B}" emma:medium="tactile" emma:mode="ink">
          <msink:context xmlns:msink="http://schemas.microsoft.com/ink/2010/main" type="inkDrawing" rotatedBoundingBox="9236,12321 12372,12486 12327,13350 9191,13185" semanticType="enclosure" shapeName="Other"/>
        </emma:interpretation>
      </emma:emma>
    </inkml:annotationXML>
    <inkml:trace contextRef="#ctx0" brushRef="#br0">76 540 5160,'-23'-16'3741,"23"16"-258,-26-9 0,26 9-1290,-22-5-516,6-2-258,16 7 0,0 0-129,13 9 0,10-9-387,28 10 0,4-8-129,31 12 0,3-8-258,26 4-129,13-4-129,18 3-129,9 0 0,5 1 0,6-4 0,1 2 0,0-4-129,2 0 129,-4-3 0,-8-1-129,-13 0 129,-9-1-129,-16-1 0,-10-2-129,-15 4 129,-23-3-258,-17 3 129,-17-2 0,-10 2-129,-27 0-129,23-7-129,-23-9-258,0 16 0,-5-32-129,3 14-129,-11-16-516,12 6 129,-12-10 258,10 5 129,-6-7 129,5 1 258,-5 2 129,2-4 516,0 9 645,-6-7 129,3 12 258,-8-3 129,6 10 258,-10-5-258,22 25 129,-34-21-387,34 21-258,-28 0-129,28 0-129,-21 30-129,14 1-258,-1 6 129,5 7 0,3 6 0,0 5 0,0 6 0,9-1 0,1-3 129,8-2 0,0-8 0,5-6 129,-3-13 129,8-8 0,-1-20 0,7-4 129,-4-26-386,4-8-259,-6-10 0,1-7 0,-6-11 0,-6 1 0,-9-5 0,-8 6 0,-2 9 0,-12 3 0,-2 12 0,-8 6 0,5 14 0,-13 1-1291,16 19-1160,-11 5-2322,6 9 0,-1 4 0,6 5-516</inkml:trace>
    <inkml:trace contextRef="#ctx0" brushRef="#br0" timeOffset="-1060.8019">119-235 10836,'16'-9'3870,"-16"9"129,16-4-387,0 6-2064,-16-2-387,41 9-258,-13-6-258,22 10 129,4-8-129,22 6 0,8-9 0,26 7-129,11-8 0,21 6 0,8-5 0,10 4-129,2-3-129,5 2 0,2-1 0,-4 3-129,-12-3 1,-12 1-130,-15-1 0,-12 1 0,-15-2 0,-17 1 0,-19 0 0,-19-4 0,-12 5-130,-32-5-773,20 12-516,-33-8-3096,-10 7-129,-16-3-129,-13 5-258</inkml:trace>
    <inkml:trace contextRef="#ctx0" brushRef="#br0" timeOffset="-1497.6026">-5-189 9159,'-9'-20'4386,"-18"8"0,11 12-258,16 0-1161,-46 7-1161,31 18-516,-13-6-387,14 15-516,-8 4 0,10 8-258,-1 4 129,8 7-258,2 3 129,3 1-258,0 4 129,7-2 129,2-1-129,3-5 129,1-7-129,4-8 258,-2-10 0,6-3 129,0-19 129,8-4 0,-1-12-128,11-10-388,-3-16 0,5-3 0,-2-13 0,-2-6 0,-3-4 0,-9-6 0,-7 0 0,-9-2 0,-9 2 0,0 2 0,-15 1 0,-4 6 0,-4 7 0,-6 5 0,3 11 0,-8 7 0,7 16 0,-12-3-388,21 14-4256,-14 10-516,7 8 258,2 1-387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5.7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3D5AE6-A821-4E21-980F-0D7348240C8B}" emma:medium="tactile" emma:mode="ink">
          <msink:context xmlns:msink="http://schemas.microsoft.com/ink/2010/main" type="inkDrawing" rotatedBoundingBox="12309,12833 13796,12886 13790,13046 12304,12994" shapeName="Other">
            <msink:destinationLink direction="with" ref="{A1F9C089-ED31-40AA-A042-DE71D38358BF}"/>
          </msink:context>
        </emma:interpretation>
      </emma:emma>
    </inkml:annotationXML>
    <inkml:trace contextRef="#ctx0" brushRef="#br0">0 0 9030,'0'0'4257,"0"0"0,0 0-129,0 0-1419,0 0-1032,37 16-516,-15-16-129,20 8-258,8-6-129,21 5-129,15-5-129,15 2 129,9-4-129,11 0-129,-3 0 0,1 0 0,-12 0 0,-10 0-129,-15-4 1,-11 2-130,-14 1 0,-9 1 0,-10-4 0,-8 4 0,-5 0 0,-9 0 0,2 0-259,-18 0-386,19 25-903,-19-25-2451,0 41-774,-5-16 0,-4 9-258,-7 1-516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7.6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DF7F31-431D-41C9-8BD4-122D4B029884}" emma:medium="tactile" emma:mode="ink">
          <msink:context xmlns:msink="http://schemas.microsoft.com/ink/2010/main" type="inkDrawing" rotatedBoundingBox="12436,13902 13807,13876 13808,13940 12437,13966" semanticType="callout" shapeName="Other">
            <msink:sourceLink direction="with" ref="{DF4DD880-A312-4368-BA9C-286F359A86F3}"/>
          </msink:context>
        </emma:interpretation>
      </emma:emma>
    </inkml:annotationXML>
    <inkml:trace contextRef="#ctx0" brushRef="#br0">45 72 12513,'-32'-16'4515,"14"2"-258,18 14 129,0 0-2193,0 0-903,0 0-387,14-9-258,25 9-258,16 0 129,27 3-129,20-3 0,19 0-129,10 0-128,13-2-130,0-5 0,-5 2 0,-18-4 0,-23 4 0,-23-1 0,-20 3 0,-18 3 0,-37 0-259,14 14-1289,-37-5-2838,-3 5-516,-14-1 258,1 3-516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7.2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F9C089-ED31-40AA-A042-DE71D38358BF}" emma:medium="tactile" emma:mode="ink">
          <msink:context xmlns:msink="http://schemas.microsoft.com/ink/2010/main" type="inkDrawing" rotatedBoundingBox="12645,14777 12697,12851 13460,12872 13407,14798" semanticType="callout" shapeName="Other">
            <msink:sourceLink direction="with" ref="{DF4DD880-A312-4368-BA9C-286F359A86F3}"/>
            <msink:sourceLink direction="with" ref="{CD3D5AE6-A821-4E21-980F-0D7348240C8B}"/>
          </msink:context>
        </emma:interpretation>
      </emma:emma>
    </inkml:annotationXML>
    <inkml:trace contextRef="#ctx0" brushRef="#br0">-2 190 7224,'14'-57'3870,"-5"36"0,-9-6 258,0-3-1935,0 30-129,0-36-387,0 36-387,0-21-258,0 21-129,0 0-258,0 0-129,0 0 0,0 0-129,0 0-129,11 11 0,-9 8 0,5 12 129,-4 6-129,5 16 129,-5 6-129,2 10 130,-1 4-388,3 6 0,-3 1 0,1-2 0,-1-5 0,3-6 0,-2-3 0,0-7 0,-1-3 0,1-4 0,-1-6 0,1-1 0,-1-6 0,-1-5 0,3-5 0,-1-2 0,0-8 0,-5-17 0,7 29 0,-7-29 0,0 0 0,0 0 0,0 20-646,0-20-644,0 0-774,-30 0-1935,14-2-774,-7-2 129,0-1 0,-4 1-516</inkml:trace>
    <inkml:trace contextRef="#ctx0" brushRef="#br0" timeOffset="1045.2019">23 1199 12513,'0'0'4644,"0"0"-258,0 0 0,0 0-1548,-2 21-1806,-21 4-387,5 14-129,-10 2-129,-1 7-129,-3 2-129,-1 2-129,1 3 0,0-4-129,3-3 0,1-7 129,3-3-258,3-8 258,3-7-129,1-5 0,18-18 0,-21 10 129,21-10 129,-6-16-129,6-9 129,11-8-129,9-10 129,8-12 0,8-9 129,8-6-129,4-4 129,4 1-129,-1 0 258,-1 9-128,-7 5-259,-8 13 0,-10 9 0,-5 12 0,-8 7 0,-12 18 0,0 0 0,16 0 0,-12 12 0,1 11 0,4 9 0,2 6 0,1 6 0,1 10 0,1 3 0,2 5 0,-2 2 0,2 0 0,0-2 0,0 2 0,0-7 0,0-5 0,-2-6 0,1-7 0,-1-3 0,-3-10 0,-1 1 0,-4-11 0,3 2 0,-9-18-904,10 23-1676,-10-23-2322,0 0 129,0 0-129,-10 5-129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8.6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CF041F-DDAF-4F1C-8850-EFB82BDAE6D5}" emma:medium="tactile" emma:mode="ink">
          <msink:context xmlns:msink="http://schemas.microsoft.com/ink/2010/main" type="inkDrawing" rotatedBoundingBox="12546,14731 13612,14708 13613,14735 12547,14759" semanticType="callout" shapeName="Other">
            <msink:sourceLink direction="with" ref="{DF4DD880-A312-4368-BA9C-286F359A86F3}"/>
          </msink:context>
        </emma:interpretation>
      </emma:emma>
    </inkml:annotationXML>
    <inkml:trace contextRef="#ctx0" brushRef="#br0">0 45 11868,'0'0'4644,"0"0"-387,13-11 387,12-1-2064,24 12-1032,3-4-258,30 4-387,3-7-258,20 6-257,4-3-388,3 2 0,-6 0 0,-13 1 0,-15 1 0,-19 0-517,-6 7-1160,-26-4-2967,-9 4 0,-18-7-129,0 0-387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01:48.6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12255,'0'0'4644,"0"0"-387,0 0 129,0 16-3225,3 21-129,-3-5-258,0 20 0,0 0-129,0 15-129,0-1-129,4 5-258,-1-2 129,3 4-258,-1-3-129,-2-4-258,5-2 129,-5-15-516,8 7-258,-11-28-1290,10 4-2451,1-16 258,9-7-387,1-9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9.50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FA1F83-C98F-4627-9A48-F56BE221928B}" emma:medium="tactile" emma:mode="ink">
          <msink:context xmlns:msink="http://schemas.microsoft.com/ink/2010/main" type="writingRegion" rotatedBoundingBox="12969,15618 13668,15618 13668,16115 12969,16115">
            <msink:destinationLink direction="with" ref="{E590120C-B8C4-4EB4-8F40-25579BE89078}"/>
          </msink:context>
        </emma:interpretation>
      </emma:emma>
    </inkml:annotationXML>
    <inkml:traceGroup>
      <inkml:annotationXML>
        <emma:emma xmlns:emma="http://www.w3.org/2003/04/emma" version="1.0">
          <emma:interpretation id="{A97D0595-91F4-468E-A169-5FFA396A1B41}" emma:medium="tactile" emma:mode="ink">
            <msink:context xmlns:msink="http://schemas.microsoft.com/ink/2010/main" type="paragraph" rotatedBoundingBox="12969,15618 13668,15618 13668,16115 12969,16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B50A4C-9292-47A5-9462-A03B79045122}" emma:medium="tactile" emma:mode="ink">
              <msink:context xmlns:msink="http://schemas.microsoft.com/ink/2010/main" type="line" rotatedBoundingBox="12969,15618 13668,15618 13668,16115 12969,16115"/>
            </emma:interpretation>
          </emma:emma>
        </inkml:annotationXML>
        <inkml:traceGroup>
          <inkml:annotationXML>
            <emma:emma xmlns:emma="http://www.w3.org/2003/04/emma" version="1.0">
              <emma:interpretation id="{DF4DD880-A312-4368-BA9C-286F359A86F3}" emma:medium="tactile" emma:mode="ink">
                <msink:context xmlns:msink="http://schemas.microsoft.com/ink/2010/main" type="inkWord" rotatedBoundingBox="12969,15618 13668,15618 13668,16115 12969,16115">
                  <msink:destinationLink direction="with" ref="{F8CF041F-DDAF-4F1C-8850-EFB82BDAE6D5}"/>
                  <msink:destinationLink direction="with" ref="{2FDF7F31-431D-41C9-8BD4-122D4B029884}"/>
                  <msink:destinationLink direction="with" ref="{A1F9C089-ED31-40AA-A042-DE71D38358BF}"/>
                </msink:context>
              </emma:interpretation>
              <emma:one-of disjunction-type="recognition" id="oneOf0">
                <emma:interpretation id="interp0" emma:lang="en-US" emma:confidence="0">
                  <emma:literal>(7,</emma:literal>
                </emma:interpretation>
                <emma:interpretation id="interp1" emma:lang="en-US" emma:confidence="0">
                  <emma:literal>a,</emma:literal>
                </emma:interpretation>
                <emma:interpretation id="interp2" emma:lang="en-US" emma:confidence="0">
                  <emma:literal>17,</emma:literal>
                </emma:interpretation>
                <emma:interpretation id="interp3" emma:lang="en-US" emma:confidence="0">
                  <emma:literal>(n,</emma:literal>
                </emma:interpretation>
                <emma:interpretation id="interp4" emma:lang="en-US" emma:confidence="0">
                  <emma:literal>(y</emma:literal>
                </emma:interpretation>
              </emma:one-of>
            </emma:emma>
          </inkml:annotationXML>
          <inkml:trace contextRef="#ctx0" brushRef="#br0">257-2 15093,'-48'6'4773,"29"6"-258,-3 4 0,3 11-3096,-10-8-645,4 12-516,-1 1-516,-6-9-903,19 5-2838,-6-5-645,10-1 258,9-22-516,9 23-129</inkml:trace>
          <inkml:trace contextRef="#ctx0" brushRef="#br0" timeOffset="156.0002">384 196 9546,'57'-18'4515,"-41"14"-129,-16 4-129,0 0-516,0 0-2193,3 22-903,-3-3-1161,-9 1-3354,2-2-129,7-18-516,0 25-129</inkml:trace>
          <inkml:trace contextRef="#ctx0" brushRef="#br0" timeOffset="312.0005">670 269 14190,'25'-4'4773,"-25"4"-387,-5 11 258,-13-2-2322,2 14-1806,-9 9-903,-9 5-3612,2 1-387,0 2-129,0 0-258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9.31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90120C-B8C4-4EB4-8F40-25579BE89078}" emma:medium="tactile" emma:mode="ink">
          <msink:context xmlns:msink="http://schemas.microsoft.com/ink/2010/main" type="inkDrawing" rotatedBoundingBox="12397,15773 13697,15672 13700,15720 12401,15821" semanticType="underline" shapeName="Other">
            <msink:sourceLink direction="with" ref="{0BFA1F83-C98F-4627-9A48-F56BE221928B}"/>
          </msink:context>
        </emma:interpretation>
      </emma:emma>
    </inkml:annotationXML>
    <inkml:trace contextRef="#ctx0" brushRef="#br0">0 116 13545,'43'-18'4902,"-2"8"-258,21 1 129,13-13-2193,28 19-1161,0-13-515,20 9-904,3-8 0,1 8 0,-6 2 0,-16 1 0,-15 4 0,-26 0-388,-1 2-3482,-31-2-1032,-11 2 129,-21-2-516,0 0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09.0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67154D7-BADD-4A79-845E-581BC15C7D30}" emma:medium="tactile" emma:mode="ink">
          <msink:context xmlns:msink="http://schemas.microsoft.com/ink/2010/main" type="inkDrawing" rotatedBoundingBox="13139,16114 13141,14776 13176,14777 13174,16115" shapeName="Other"/>
        </emma:interpretation>
      </emma:emma>
    </inkml:annotationXML>
    <inkml:trace contextRef="#ctx0" brushRef="#br0">32-8 15093,'0'0'4902,"-16"9"-258,16-9 0,0 0-2838,0 32-903,-5-16-128,5 14-775,0 2 0,0 13 0,0 3 0,4 12 0,1 8 0,0 12 0,-1 5 0,-1 9 0,-1 1 0,-2-1 0,0-3 0,0-8 0,-2-6 0,-3-15 0,1-5 0,-1-16 0,3-4 0,1-10 0,-1-4 0,-2-5 0,4-2 0,0-16 0,0 18-388,0-18-4385,0 0-387,-10-13 387,10 13-516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21.9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DD0311-859F-43B4-BC7B-86A78AD5479D}" emma:medium="tactile" emma:mode="ink">
          <msink:context xmlns:msink="http://schemas.microsoft.com/ink/2010/main" type="inkDrawing" rotatedBoundingBox="16564,16153 16704,10790 16940,10797 16801,16159" semanticType="callout" shapeName="Other">
            <msink:sourceLink direction="with" ref="{B3AFD68F-E78E-4D99-BC5F-E85F57224DE3}"/>
            <msink:sourceLink direction="with" ref="{2172E394-36F7-4BEE-9E34-4B1257E4CD79}"/>
          </msink:context>
        </emma:interpretation>
      </emma:emma>
    </inkml:annotationXML>
    <inkml:trace contextRef="#ctx0" brushRef="#br0">250-13 11997,'4'-30'4515,"-4"30"-129,2 21 129,-2 28-1677,-2-3-1806,2 28-129,-5 7 129,5 23-258,-13 7-129,8 22-515,-8 9-130,6 17 0,-2 4 0,8 12 0,-1 4 0,2 17 0,5 7 0,8 5 0,-1-3 0,2-1 0,-3 1 0,-2 10 0,-4-9 0,0-12 0,-5-11 0,0-8 0,0-10 0,-1-5 0,-6-10 0,1-15 0,-1-5 0,-2-9 0,0-9 0,0-7 0,-3-4 0,-4-7 0,0-14 0,-4-7 0,-1-10 0,0-7 0,-1-9 0,3-5 0,3-10 0,2-10 0,5-3 0,9-19 0,-13 22 0,13-22 0,0 0 0,0 0-130,0 0-2708,-9-13-2064,6-5-387,-4-10 129,1-6-387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23.4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172E394-36F7-4BEE-9E34-4B1257E4CD79}" emma:medium="tactile" emma:mode="ink">
          <msink:context xmlns:msink="http://schemas.microsoft.com/ink/2010/main" type="inkDrawing" rotatedBoundingBox="15479,14417 23369,14433 23368,14526 15478,14510" shapeName="Other">
            <msink:destinationLink direction="with" ref="{60DD0311-859F-43B4-BC7B-86A78AD5479D}"/>
            <msink:destinationLink direction="with" ref="{216C8D68-2ABB-427F-BAAD-061E5CF01E6E}"/>
          </msink:context>
        </emma:interpretation>
      </emma:emma>
    </inkml:annotationXML>
    <inkml:trace contextRef="#ctx0" brushRef="#br0">-8 49 8256,'0'0'4128,"0"-16"0,0 16-129,21-25-2193,13 25-387,-7-1-129,21 2-387,-4 1-258,16 5-129,8-3-129,10 5-129,10-4 0,8 2-129,5-5-129,6 0 129,1 1-129,6 6 129,2-2 0,10 2 129,9-3-129,16 2 129,11-2 0,14 3 0,9-8 0,20-1-129,14 0 129,10 0-129,2-7 0,9 0 0,11-2-129,14 2 129,7-2-129,2 4 129,6 0-129,4 3 129,-3 2-129,-3 0 129,-10 0 0,-8 7 129,-14-2 0,-15 1-129,-23-3 129,-16 1 0,-14-2-129,-11-2 1,-21 0-130,-14 0 0,-15-6 0,-12-3 0,-16 2 0,-16-2 0,-16 4-259,-22-4-257,-3 9-645,-32 0-2580,0 0-1290,0 0 129,-19-11-387,-6 11-387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27.5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0CDA79-C070-4F5E-8D16-D529B6A62B8C}" emma:medium="tactile" emma:mode="ink">
          <msink:context xmlns:msink="http://schemas.microsoft.com/ink/2010/main" type="inkDrawing" rotatedBoundingBox="19054,12545 19935,16177 18870,16435 17989,12803" shapeName="Other">
            <msink:destinationLink direction="with" ref="{216C8D68-2ABB-427F-BAAD-061E5CF01E6E}"/>
          </msink:context>
        </emma:interpretation>
      </emma:emma>
    </inkml:annotationXML>
    <inkml:trace contextRef="#ctx0" brushRef="#br0">3 90 5160,'-4'-25'4386,"4"25"-258,0-21 0,0 21-1290,0 0-1290,0-21-258,0 21-516,0 0 0,0 0-258,14 0-129,2 0 0,2 0 0,14 5 129,5-5 0,20 5-129,9-5-129,16 2 0,9-2 0,7 0-129,1 0 0,-1 0 0,-6 0-129,-10 0 129,-14 0 0,-13 0 0,-16 0 0,-7 0 0,-12 0 129,-20 0-129,19 0 129,-19 0-129,0 0 0,0 0 0,0 0-129,0 0 0,0 0 129,7 16-129,-7-16 0,6 32 129,-4-7 0,-1 9 0,1 5 0,0 13 0,-2 8 0,0 9 0,2 6 0,1 10 129,-1 4 0,3 6-128,1 6-130,1 4 0,0 7 0,2 11 0,0 3 0,-2 9 0,0 1 0,2 2 0,-2-3 0,4 4 0,-3-2 0,5-3 0,-2-5 0,3 0 0,-2-5 0,4-3 0,-1-4 0,-3-10 0,2-9 0,-1-13 0,-3-8 0,-3-10 0,1-10 0,-5-5 0,-1-11 0,1-7 0,-3-8 0,0-6 0,0-20 0,0 21 0,0-21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0-517,-14-10-515,14 10-516,0 0-1161,0 0-2322,-3-16 258,3 16-387,0 0-129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30.2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16C8D68-2ABB-427F-BAAD-061E5CF01E6E}" emma:medium="tactile" emma:mode="ink">
          <msink:context xmlns:msink="http://schemas.microsoft.com/ink/2010/main" type="inkDrawing" rotatedBoundingBox="18379,14354 23071,11881 24089,13811 19396,16285" semanticType="callout" shapeName="Other">
            <msink:sourceLink direction="with" ref="{2172E394-36F7-4BEE-9E34-4B1257E4CD79}"/>
            <msink:sourceLink direction="with" ref="{B80CDA79-C070-4F5E-8D16-D529B6A62B8C}"/>
          </msink:context>
        </emma:interpretation>
      </emma:emma>
    </inkml:annotationXML>
    <inkml:trace contextRef="#ctx0" brushRef="#br0">-2 3147 4902,'0'0'4386,"0"0"0,0 0 0,6-14-1419,-6 14-903,0 0-387,0 0-516,0-19-129,0 19-387,0 0 0,0 0-258,0-25 0,0 25 0,0-18-129,0 18-129,1-30 129,5 14-129,-1-6 0,2-1 0,0-4 0,2-3-129,0-2 0,2-3 129,1-3-258,3-3 258,1-3-258,1-4 258,5-4-258,1-1 129,2-4 0,-2-3 0,2-1 0,0-3 0,-2 4 0,2-5 0,0 3 0,-1 4 0,3-5 0,0 10 0,1-2 129,2 3-129,1 1 0,-3 1 129,-1 4-129,-2-1 129,-4 3-129,0-2 129,-3-1-129,-2-1 0,0 0 129,-1-2-258,-1-3 258,2-2-129,0 0 0,0 0 0,2-4 0,-1 2 0,-1-2 0,2 6 0,-2 0 0,2-1 0,-2 4 0,0 1 0,2 2 0,-2 3 129,2-1-258,-2 3 258,0 1-129,1 2 0,-1 0 0,2 1 0,0 1 0,0-2-129,0 3 129,1-1 0,2 1 0,-1 1 0,-2 4 0,0 1 0,-2 2 0,-2 5 0,0 3 0,-14 20-129,25-28 129,-25 28-129,27-15 129,-27 15 0,26-7-129,-26 7 129,29-2 0,-29 2 0,23 0-129,-23 0 129,21 0 0,-21 0-129,16 18 129,-16-18-129,14 32 129,-6-10 0,-1 2 0,0 7 0,-2 2 0,2 3 0,-1 1-129,-1 4 258,0-2-258,-1 2 258,1-1-129,-1-3 0,-1-2 129,3-1-129,1-4 129,-2-3-258,2-2 258,2-2-258,-2-5 258,4 0-258,-2 0 0,-9-18 129,18 28 0,-18-28 0,16 25 0,-16-25 129,14 23-258,-14-23 129,12 16 129,-12-16-129,0 0 0,20 20 0,-20-20 0,0 0 0,0 0 129,19 14 0,-19-14 0,0 0 0,0 0 0,0 0 0,20-5 0,-20 5 0,16-24 0,-5 7 0,-1-3 0,5-5-129,1 0 0,0-3 258,-2 1-258,4 0 129,-2 3-129,-2 0 129,0 5-129,0 1 129,-3 2-129,-11 16 0,16-20 130,-16 20-130,0 0 0,0 0 0,12-16 0,-12 16 0,0 0-130,0 0 130,0 0-129,0 0 129,18 9-129,-18-9 129,16 16 0,-16-16 0,18 23 0,-18-23 0,20 25 129,-20-25-258,21 23 258,-21-23-258,19 22 258,-19-22-258,16 12 258,-16-12-258,0 0 258,18 6-129,-18-6 0,0 0 0,20-2 129,-20 2-129,18-7 130,-18 7-130,19-13 0,-19 13 0,25-12 0,-25 12 0,25-14 0,-25 14 0,28-16 0,-28 16 0,27-13 0,-27 13 0,21-9 0,-21 9 0,22-7 0,-22 7 0,23-5 0,-23 5 0,30 0 0,-12 0 0,2 0 0,-1 0 0,-1 0 0,0 0 0,-1 0 0,1 0 0,0 0 0,0 2 0,0-2 0,7 0 0,1 0 0,6 0 0,2-4 0,5 0 0,2-1 0,4-2 0,-3 2 0,-3-2 0,-1-1 0,-8 3 0,-5 2 0,-6-1 0,-19 4 0,24-5 0,-24 5 0,0 0 0,19 0 0,-19 0 0,20 0 0,-20 0 0,28-2 0,-12 2 0,2 0 0,-2 0 0,2 0 0,-2 0 0,0 0 0,-16 0 0,28 2 0,-28-2 0,29 5 0,-12-3 0,1 0 0,4 1 0,1 1 0,3-1 0,5 1 0,4 1 0,6 0 0,5 1 0,8-1 0,8-1 0,7 1 0,6-3 0,5 0 0,2-1 0,2 1 0,-3 0 0,1 0 0,-9-1 0,-2 3 0,-5-2 0,-7 1 0,-4 1 0,-5-2 0,-4 1 0,-10-3 0,-3 2 0,-8-2 0,-5 0 0,-20 0 0,23 0 0,-23 0 0,0 0 0,0 0 0,0 0 0,0 0 0,0 0 0,0 0 0,0 0 0,0 0-2194,0 0-2837,-16 12-129,-5-10-258,5 2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4:23.32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A031C684-E9E2-4E3E-9042-58757AEC6A6A}" emma:medium="tactile" emma:mode="ink">
          <msink:context xmlns:msink="http://schemas.microsoft.com/ink/2010/main" type="writingRegion" rotatedBoundingBox="10315,5573 24165,6373 23934,10382 10083,9582"/>
        </emma:interpretation>
      </emma:emma>
    </inkml:annotationXML>
    <inkml:traceGroup>
      <inkml:annotationXML>
        <emma:emma xmlns:emma="http://www.w3.org/2003/04/emma" version="1.0">
          <emma:interpretation id="{98BBDBB8-1DBC-4DFB-8606-3D71B6F598F2}" emma:medium="tactile" emma:mode="ink">
            <msink:context xmlns:msink="http://schemas.microsoft.com/ink/2010/main" type="paragraph" rotatedBoundingBox="10315,5573 16682,5941 16615,7105 10248,6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C72ADD-EED3-438D-85F4-CB3D95DC299E}" emma:medium="tactile" emma:mode="ink">
              <msink:context xmlns:msink="http://schemas.microsoft.com/ink/2010/main" type="line" rotatedBoundingBox="10315,5573 16682,5941 16615,7105 10248,6737"/>
            </emma:interpretation>
          </emma:emma>
        </inkml:annotationXML>
        <inkml:traceGroup>
          <inkml:annotationXML>
            <emma:emma xmlns:emma="http://www.w3.org/2003/04/emma" version="1.0">
              <emma:interpretation id="{40A97FA7-E203-4AC1-866B-9DB6B448AC89}" emma:medium="tactile" emma:mode="ink">
                <msink:context xmlns:msink="http://schemas.microsoft.com/ink/2010/main" type="inkWord" rotatedBoundingBox="10315,5573 16682,5941 16615,7105 10248,6737"/>
              </emma:interpretation>
              <emma:one-of disjunction-type="recognition" id="oneOf0">
                <emma:interpretation id="interp0" emma:lang="en-US" emma:confidence="0">
                  <emma:literal>Mismatched</emma:literal>
                </emma:interpretation>
                <emma:interpretation id="interp1" emma:lang="en-US" emma:confidence="0">
                  <emma:literal>Ming matched</emma:literal>
                </emma:interpretation>
                <emma:interpretation id="interp2" emma:lang="en-US" emma:confidence="0">
                  <emma:literal>Ming menthe</emma:literal>
                </emma:interpretation>
                <emma:interpretation id="interp3" emma:lang="en-US" emma:confidence="0">
                  <emma:literal>Manumitted</emma:literal>
                </emma:interpretation>
                <emma:interpretation id="interp4" emma:lang="en-US" emma:confidence="0">
                  <emma:literal>Ming menthes</emma:literal>
                </emma:interpretation>
              </emma:one-of>
            </emma:emma>
          </inkml:annotationXML>
          <inkml:trace contextRef="#ctx0" brushRef="#br0">8740 5250 14706,'-12'-20'4515,"12"20"-258,0 0 129,-11 14-3354,10 11-645,1 11 0,0 3-129,8 7 129,-4-1-129,7 1 0,-4-9-129,2-3 129,-4-13 129,0-1-129,-5-20 0,0 0-129,0 0 129,-9-27-129,-3-6 1,0-15-130,-3-9 0,1-7 0,0-4 0,1 4 0,5 3 0,2 13 0,1 8 0,1 13 0,3 6 0,1 21 0,0 0 0,19 0 0,-3 8 0,7 10 0,4 7 0,7 5 0,1 6 0,1 1 0,-2 2 0,-2-3 0,-6-2 0,-4-8 0,-4-2 0,-6-7 0,-12-17 0,0 0 0,18 0 0,-11-10 0,0-15 0,5-5 0,3-10 0,1-4 0,5-1 0,-1 5 0,-3 2 0,1 10 0,-2 5 0,-5 5 0,-11 18 0,21-5 0,-21 5 0,18 26 0,-6 4 0,3 10 0,-1 8 0,2 10 0,2 5 0,-4 4 0,-2-3 0,-1-2 0,-2-3 0,-4-9 0,1-2 0,-6-20 0,7 8-1162,-11-20-3482,4-16-387,0 0 129,0 0-129</inkml:trace>
          <inkml:trace contextRef="#ctx0" brushRef="#br0" timeOffset="171.6003">9477 5421 10191,'18'-50'4515,"-18"50"129,7-20-258,-7 20-645,0 11-2064,3 19-645,-3-7-258,7 16-258,-3 4-516,-4 0-2451,0 3-1806,0-2-387,-4-6-258,-3-8-129</inkml:trace>
          <inkml:trace contextRef="#ctx0" brushRef="#br0" timeOffset="1310.4023">9660 5394 14448,'39'18'4902,"-17"3"-387,-3 4 129,1 18-2838,-11-20-903,8 14-387,-6-7-258,0-3-129,-4-4-258,-7-23 129,5 25-129,-5-25 0,0 0 0,4-9 0,-2-10 129,1-5 129,2-2 0,4-5-129,-2 1 129,6 4 0,-1 4 0,1 6-129,-13 16 129,34-12 0,-17 12 0,3 7 0,0 5 1,1 4-130,-2 2 0,-1 0 0,2 1 0,-4-4 0,-16-15-130,25 23 130,-25-23-129,0 0 129,17 12 0,-17-12 129,9-10 1,-9 10-130,15-34 0,-3 16 0,1-3 0,4 1 0,3-1 0,1 7 0,1-2 0,-1 8 0,0 5 0,-1 3 0,-2 0 0,-18 0 0,23 5 0,-23-5 0,0 0 0,0 0 0,16 16 0,-16-16 0,0 0 0,0 0 0,0 0 0,0 0 0,0 0 0,0 0 0,0 0 0,-14 0 0,14 0 0,-20-7 0,20 7 0,-29-5 0,12 5 0,-5 0 0,3 0 0,-6 2 0,0 6 0,-3 3 0,-3 5 0,3 0 0,-2 2 0,1 0 0,4-2 0,6-4 0,3 4 0,16-16 0,-13 23 0,13-23 0,13 20 0,10-9 0,5-3 0,6 7 0,5-6 0,2 5 0,4 0 0,-5 4 0,-2 0 0,-4 3 0,-4 0 0,-7 2 0,-5-3 0,-4 0 0,-14-20 0,11 30 0,-11-30 0,-9 19 0,-11-12 0,-8-1 0,-11-3 0,-11 1 0,-5-1 0,-11-3 0,9 8-388,-7-8-4514,5 0-258,4 0 129,14 0-258</inkml:trace>
          <inkml:trace contextRef="#ctx0" brushRef="#br0" timeOffset="2402.4042">10663 5527 14448,'0'0'4515,"0"0"0,0 0-129,4 38-2838,-2-17-645,8 15-129,-6-6-129,5 7-129,-4-3-258,0-2-258,1-5 0,-3-6-258,-1-3 129,-2-18-129,0 0-129,0 0 129,0 0 0,0 0 129,7-25 129,-3 0 129,-1-5 129,6-1 129,-2-1-129,8 8 129,-5-1 0,6 5-257,-1 4-130,1 9 0,-16 7 0,26 0 0,-26 0 0,22 18 0,-22-18 0,12 25 0,-8-9 0,-4-16 0,0 30 0,0-30 0,-2 25 0,2-25-130,-6 19 1,6-19 0,0 0 129,0 0 0,0 0 129,0 0 0,0 0 1,0 0-130,16-7 0,-16 7 0,24-25 0,-8 13 0,1-2 0,3 5 0,-2 0 0,3 4 0,0 5 0,6 0 0,7 3 0,5 6 0,7 0 0,6 0 0,7-2 0,1-4 0,2-3 0,-3-1 0,-4-12 0,-10-1 0,-10-7 0,-12-2 0,-10-2 0,-11 0 0,-2 9 0,-8 0 0,-8 9 0,0 3 0,-1 4 0,-1 9 0,4 7 0,-1 5 0,8 1 0,0-3 0,2 3 0,3-3 0,2-1 0,0 0 0,4-2 0,-4-16 0,19 25 0,-19-25 0,27 8 0,-11-8 0,3-5 0,1-13 0,3-7 0,2-1 0,-2-6 0,4 5 0,-2 0 0,0 8 0,1 8 0,-1 9 0,0 4 0,-2 14 0,0 11 0,-5-2 0,4 9 0,-6-10-130,8 12-2063,-2-20-2580,1-7-129,-2-9 129,8-16-258</inkml:trace>
          <inkml:trace contextRef="#ctx0" brushRef="#br0" timeOffset="2932.8051">12261 5068 15738,'-11'-71'4644,"9"53"129,2 18-258,0 0-2709,0 20-774,6 14-773,-3 7-259,10 17 0,-1 10 0,0 8 0,1 10 0,-10-6 0,19 12-1549,-22-24-644,12 8-387,-13-31-387,1-4-1161,0-18-645,0-23 0,0 0 516,-13-7 1290,8-15 1419,-10-2 1032,1-5 1548,0 6 2064,-6-5 1161,15 12-387,-4-2 516,9 18-774,0 0-387,22-27-387,22 27-1161,-1-3-516,26 3-258,-3-9-129,16 5-258,-6-7-258,1 4 0,-15-3 0,-10-1-128,-19-3-130,-11 7 0,-22 7 0,0 0 0,0 0 0,-15 7 0,3 10 0,0 8 0,3 9 0,3 2 0,6 3 0,0-2 0,11 2 0,5-5 0,9 0 0,-9-16-1420,16 1-2966,-9-10-387,2-7 129,-4-6-387</inkml:trace>
          <inkml:trace contextRef="#ctx0" brushRef="#br0" timeOffset="3307.2058">13308 4956 15222,'9'-21'5031,"-9"21"-129,9 27-258,-5 22-2709,-4-8-1032,3 23-773,-3-1-130,2 11 0,-2 1 0,-3 5 0,-3 0 0,-4-5 0,2-4 0,-1-16 0,4-5 0,3-16 0,2-9 0,0-25 0,24 10 0,-1-11 0,3-19 0,6 0 0,2-6 0,5 1 0,-3 2 0,-1 3 0,-3 8 0,-1 8 0,-3 4 0,-5 11 0,6 19 0,-20-3-4645,14 1-257,-2-3-258,2 2-129</inkml:trace>
          <inkml:trace contextRef="#ctx0" brushRef="#br0" timeOffset="3962.4069">13849 5807 13545,'18'-9'4644,"3"5"258,8 1-387,10 3-1806,-2-6-1290,20 4-516,-9-7-773,4 4-130,-11-4 0,-4-1 0,-10-1 0,-27 11 0,12-18 0,-12 18 0,-23-9 0,0 9 0,-2 0-130,-2 9-128,6 7-129,1 2 258,12 3-129,4 1 258,4 1 0,16 0 129,7-7 0,16 5 129,4-8-129,14-1 129,7-5 1,9-5-259,0-2 0,1-2 0,-2-8 0,-12-5 0,-7-1 0,-15-1 0,-15 1 0,-23 16 0,7-22 0,-7 22 0,-25-7-130,0 7-128,4 5 0,-2 8 0,5 3 129,6 0 129,4 2 0,7 1 0,1-3 0,9 0 129,-9-16 0,32 22 129,-11-22-129,6 0 0,-3-13-129,5-14 129,-4-10 1,0-14-130,-2-17 0,-2-9 0,-1-3 0,-4 6 0,-6 4 0,3 12 0,-8 11 0,4 24 0,-9 23 0,7 23 0,-7 24 0,0 13 0,-2 13 0,-6 9 0,4 26 0,-10-3-4258,-4 6-773,-12 1-258,-4 2-129</inkml:trace>
        </inkml:traceGroup>
      </inkml:traceGroup>
    </inkml:traceGroup>
    <inkml:traceGroup>
      <inkml:annotationXML>
        <emma:emma xmlns:emma="http://www.w3.org/2003/04/emma" version="1.0">
          <emma:interpretation id="{E4474D07-D2C3-47B6-92B5-67A9B4E55FFD}" emma:medium="tactile" emma:mode="ink">
            <msink:context xmlns:msink="http://schemas.microsoft.com/ink/2010/main" type="paragraph" rotatedBoundingBox="10342,7524 20166,7414 20191,9640 10367,9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6AE895-207B-47FE-9D6B-0E43539F0A28}" emma:medium="tactile" emma:mode="ink">
              <msink:context xmlns:msink="http://schemas.microsoft.com/ink/2010/main" type="line" rotatedBoundingBox="10342,7524 20166,7414 20191,9640 10367,9751"/>
            </emma:interpretation>
          </emma:emma>
        </inkml:annotationXML>
        <inkml:traceGroup>
          <inkml:annotationXML>
            <emma:emma xmlns:emma="http://www.w3.org/2003/04/emma" version="1.0">
              <emma:interpretation id="{B3AFD68F-E78E-4D99-BC5F-E85F57224DE3}" emma:medium="tactile" emma:mode="ink">
                <msink:context xmlns:msink="http://schemas.microsoft.com/ink/2010/main" type="inkWord" rotatedBoundingBox="10342,7537 16894,7074 17063,9473 10512,9936">
                  <msink:destinationLink direction="with" ref="{60DD0311-859F-43B4-BC7B-86A78AD5479D}"/>
                  <msink:destinationLink direction="with" ref="{42C76F83-E25B-4FF0-B3E2-3254FFD70B2D}"/>
                </msink:context>
              </emma:interpretation>
              <emma:one-of disjunction-type="recognition" id="oneOf1">
                <emma:interpretation id="interp5" emma:lang="en-US" emma:confidence="0">
                  <emma:literal>transmission</emma:literal>
                </emma:interpretation>
                <emma:interpretation id="interp6" emma:lang="en-US" emma:confidence="0">
                  <emma:literal>dismissing</emma:literal>
                </emma:interpretation>
                <emma:interpretation id="interp7" emma:lang="en-US" emma:confidence="0">
                  <emma:literal>transmission,</emma:literal>
                </emma:interpretation>
                <emma:interpretation id="interp8" emma:lang="en-US" emma:confidence="0">
                  <emma:literal>transmission.</emma:literal>
                </emma:interpretation>
                <emma:interpretation id="interp9" emma:lang="en-US" emma:confidence="0">
                  <emma:literal>inquisitor</emma:literal>
                </emma:interpretation>
              </emma:one-of>
            </emma:emma>
          </inkml:annotationXML>
          <inkml:trace contextRef="#ctx0" brushRef="#br0" timeOffset="4804.8084">8748 6627 10320,'-31'5'4644,"15"-2"0,16-3-129,0 0-1935,0 0-645,34 0-387,-9-5-516,27 5-258,1-7-129,22 3-515,3-1-130,14 5 0,3 0 0,-1 0 0,-7 0 0,-10 0 0,-8 5-130,-23-5-1160,6 0-3354,-31 0-387,-21 0 258,0 0-387</inkml:trace>
          <inkml:trace contextRef="#ctx0" brushRef="#br0" timeOffset="5085.6089">9310 6714 13416,'-39'55'4773,"21"-23"-129,5 3 258,-8-6-2967,21 19-645,-7-9-516,7 9-129,3-5-257,6 3-388,2-5 0,1-2 0,3-2 0,-1-6 0,2 1 0,-7-13-517,7 10-1289,-16-29-2709,18 26-516,-18-26 129,23 8-258</inkml:trace>
          <inkml:trace contextRef="#ctx0" brushRef="#br0" timeOffset="5709.61">9657 7320 9675,'-11'22'4773,"11"-22"-258,0 0-387,2 16-1032,-2-16-774,0 0-645,19-15-387,4 10-258,-5-13-773,9 4-259,-4-7 0,5-2 0,-4-4 0,-7-3 0,-4-2 0,-13 0 0,0 3 0,-11-1 0,-1 9-130,-13-4-515,3 10 0,-1 1 129,7 9 0,-3 0 0,19 5 129,-22 0 129,22 0 129,0 0 0,0 0 129,-9 14 129,9-14 129,0 0 0,0 0 129,15 21 129,-15-21-129,19 7 0,-19-7 0,23 4-129,-23-4 129,27 0-129,-27 0 1,27 0-259,-27 0 0,28 2 0,-12-1 0,4 5 0,-1-1 0,4 4 0,-1 0 0,1 5 0,0 2 0,-2 4 0,-1 5 0,-8-1 0,3 12 0,-15-9-1807,5 10-2837,-5-3-387,0 1 129,0-8-258</inkml:trace>
          <inkml:trace contextRef="#ctx0" brushRef="#br0" timeOffset="6723.6118">10462 7167 14448,'-5'-39'4644,"5"39"-129,-21-19-129,21 19-2580,-22 0-903,22 0-258,-19 9-129,19-9-387,-22 28 129,14-10-258,-1 0 129,0 1-258,5 1 129,-1-4-258,3 1-129,2-17 129,0 31-129,0-31 129,4 18 129,-4-18 0,21 1 129,-21-1 129,30-9 129,-10-3 129,-2-6-129,5 4 129,-4-2-129,6 5-129,-5 2 0,3 6-258,-2 3 0,-1 0-387,6 14-387,-10-9-516,16 15-1677,-8-11-1419,0-2-129,0-2-129,-1-5-129,-4-2 645,4-3 2193,-23 5 2064,18-30 2322,-16 14 2322,-2 16-258,4-20 0,-4 20-258,0 0-258,0 0-1548,0 0-903,0 0-516,5 20-258,-5-20-129,3 27 0,1-11-258,0 1-129,1 5-258,-3-4-387,5 3-129,-7-21 0,5 32 129,-5-32 0,0 0 387,18 12 129,-18-12 387,23-16 258,-14-9 129,12 8 129,-12-8-129,9 7-129,-7-2-386,5 10-259,-16 10 0,25-7 0,-9 7 0,3 5 0,6 6 0,5-3 0,11 5 0,0-8-130,12 2-128,1-7 0,3-1 0,-4-14 0,-3-1 258,-9-3 0,-11-1-129,-9-1 387,-12 1-258,-9 20 258,0-28-258,0 28 258,-28-11-258,28 11 129,-27 0-129,27 0-129,-19 18 258,19-18-258,0 28 258,1-10-258,17 2 258,2 1-258,8 2 129,2 0 0,1 1 129,1-1 0,-4-2 0,-5 0 1,-5-3-130,-6 0 0,-12-18 0,9 28 0,-9-28 0,-14 20 0,-9-15 0,-9-5 0,0 7 0,-27-7-4258,6-1-644,-6-8 0,2 0-516</inkml:trace>
          <inkml:trace contextRef="#ctx0" brushRef="#br0" timeOffset="7753.2136">11944 7201 11997,'0'0'4773,"0"0"-387,9 0 258,3 21-2451,-12-21-903,18 38-258,-14-19-387,6 6-258,-4-2-516,-3-1 0,3-1-258,-6-21 0,1 27 129,-1-27 0,0 0 0,0 0 129,0 0 129,22-14 129,-17-6 258,6 2-129,-1-8 0,5 4 0,-5-1 0,3 3 0,1 3 0,-14 17-129,29-20 0,-29 20-129,30 0 0,-12 0 129,-2 7-129,3 2 0,-19-9 0,32 23-129,-12-7 129,-20-16-129,28 29-129,-28-29 0,23 32-129,-23-32 0,20 28 0,-20-28 0,9 20 258,-9-20-129,0 0 258,16 0 258,-16 0 0,18-18 129,-11-3 0,9 3 0,-2-5 0,5 3 0,-4 1-129,-1 3 0,-14 16-129,28-18 0,-28 18 0,29 0-129,-29 0 129,28 12-129,-12 2 0,4 2 0,-2 2 130,1-2-260,1 0 130,-4-1-129,2-5 129,-18-10-129,30 11 129,-30-11-129,25 0 129,-25 0 0,23-16 129,-23 16-129,28-29 129,-13 13 0,-3 0 1,-12 16-130,27-23 0,-27 23 0,25-7 0,-25 7 0,28 9 0,-28-9 0,30 28 0,-30-28-775,36 40-1676,-36-40-2064,27 14-258,-27-14-129,16-4-258</inkml:trace>
          <inkml:trace contextRef="#ctx0" brushRef="#br0" timeOffset="7893.6138">12953 7048 14190,'-22'-50'4515,"22"50"-774,-14-26-129,14 26-4773,0 0-2580,5 12-258,8 6-645,3-4 0</inkml:trace>
          <inkml:trace contextRef="#ctx0" brushRef="#br0" timeOffset="8252.4145">13426 7069 14964,'0'0'4515,"-22"-5"-129,6 5-258,16 0-2967,-28 14-645,28-14-258,-30 23 0,30-23-258,-13 29 258,13-29-258,11 27 258,10-13-258,6-2 387,10 3-258,4-3 0,9 6 129,-4-2-129,2 0 258,-7-2-258,-2 2 258,-14-5-257,-3-1-130,-22-10 0,0 0 0,-16 11 0,-18-11 0,-7 0 0,-12-2 0,3 2-130,-18-9-1676,27 9-2193,-5-3-903,12 1 129,13-1-129,21 3-387</inkml:trace>
          <inkml:trace contextRef="#ctx0" brushRef="#br0" timeOffset="8548.815">13876 7201 15867,'76'-28'4644,"-58"15"0,-18 13-645,-2-18-2580,2 18-774,-19-1-258,19 1-258,-23 1 129,23-1-516,-9 18 387,9-18-258,0 27 129,0-27-129,16 32 0,2-14 129,1-1 0,4 1 129,-3-2 129,3 2-129,-5-4 129,-1-1 0,-17-13-129,22 21 1,-22-21-130,0 0 0,-7 27-517,-22-27-3095,4 3-1032,-5-3-129,0 0-258,0-7-129</inkml:trace>
          <inkml:trace contextRef="#ctx0" brushRef="#br0" timeOffset="8751.6153">14061 7011 15351,'18'-18'4773,"7"4"-129,-25 14-129,0 0-3225,23 26-516,-18-4-516,2 3-258,4 12-903,-11-5-3354,0 0-516,0-2 129,0-3-387</inkml:trace>
          <inkml:trace contextRef="#ctx0" brushRef="#br0" timeOffset="8907.6156">14326 7036 14448,'3'-16'4515,"-3"0"-774,0 16-258,-12 0-4902,12 0-2451,-11 16 0,10 0-774,1-16 258</inkml:trace>
          <inkml:trace contextRef="#ctx0" brushRef="#br0" timeOffset="9282.0163">14527 7194 12771,'32'16'5031,"-13"-5"-516,1 1 129,5 9-2193,-25-21-1290,43 29-516,-22-13-387,2-2-258,-2 0-129,-3-5-258,0 0 129,-18-9 0,25 4 0,-25-4 129,25-9 129,-9-4 258,-4-6 0,4-1 0,-9-3 129,2 4 0,-7-3-129,-2 22 0,0-25-129,0 25 0,-20-10 0,20 10-129,-28 0 0,12 1 0,0 7-129,-4-3 0,20-5-516,-39 9-1419,22-2-2451,-1 0-129,0-2-387,18-5 0</inkml:trace>
          <inkml:trace contextRef="#ctx0" brushRef="#br0" timeOffset="10062.0176">14842 7137 11094,'-57'-39'4128,"25"34"129,9 6-258,1 19-2322,-12-2-645,10 14-516,-7-2-129,10 7 0,0-3 0,12 4-258,-2-6 258,11 0 0,0-4 0,16-1 129,2-6-129,9-1 129,-4-12-129,9-2 0,-2-6 0,4-14-129,-4-13 129,4-3-258,-6-8-129,-1-3-129,3 6-645,-14-10-903,14 15-2838,-8 5-258,-4 6 0,-18 19-258</inkml:trace>
          <inkml:trace contextRef="#ctx0" brushRef="#br0" timeOffset="10342.8181">15018 7142 12126,'-2'15'4773,"2"-15"-129,-7 26 129,9 3-2193,-2-29-774,0 44-516,0-24-515,7 7-775,-4-4 0,6 0 0,-2 0 0,0-5 0,4 5 0,-11-23-130,20 25-257,-20-25 0,26 3 129,-10-3 258,4-10 129,1-5 258,-1-8 0,3 7-128,-5-5-259,1 12 0,-1 4 0,2 6 0,-1 17 0,-4 7 0,11 20-3871,-17 3-1031,-5 10 0,-6 5-516</inkml:trace>
          <inkml:trace contextRef="#ctx0" brushRef="#br0" timeOffset="10982.4193">9443 7973 14577,'7'-23'4773,"-7"23"-129,0 0 0,11 34-2967,-16 0-516,1 17-258,-7 1-515,10 12-388,-5 0 0,6 2 0,-2-2 0,2 0 0,0-7 0,4-6 0,-2-6 0,0-8 0,-1-8 0,1-8 0,-2-21 0,7 16 0,-7-16 0,29 0 0,-6-9 0,7-3 0,9 3 0,4-7 0,8 7 0,-4-11 0,19 20-1678,-17-16-3224,5 5-129,-10-5 0,-1 0-129</inkml:trace>
          <inkml:trace contextRef="#ctx0" brushRef="#br0" timeOffset="11154.0196">10069 8430 13803,'0'-16'4644,"0"16"0,-21-3 0,21 17-2451,-20-2-903,19 17-387,-12-1-387,6 13-386,0 5-130,-6-6-904,15 9-3095,-2-9-645,-2-7-129,1-11-129,1-22-387</inkml:trace>
          <inkml:trace contextRef="#ctx0" brushRef="#br0" timeOffset="11278.8198">9986 8347 15093,'-6'-95'4515,"6"65"-516,-1 9-129,1 21-3999,0 0-3741,10 0-129,17 14-387,3 0-258</inkml:trace>
          <inkml:trace contextRef="#ctx0" brushRef="#br0" timeOffset="11746.8206">10340 8354 12384,'25'19'4773,"-9"4"-258,-16-23 129,10 22-1935,10 6-1032,-17-10-645,12 9-387,-8-6-387,3 4-128,-1-4-130,0-3 0,-9-18 0,16 25 0,-16-25 0,20 7 0,-20-7 0,28-3 0,-10-6 0,9-2 0,6-1 0,12-6 0,14-5 0,19-4 0,18-3 0,12 0 0,4 1 0,-1 2 0,-12 6 0,-15 1 0,-20 8 0,-28 7 0,-36 5 0,0 0 0,-27 3 0,-10 6 0,-3 0-130,1 2 260,0 3-130,9 5 0,5 3 0,13 5 0,8 1 0,9 8 0,18-1 0,18 6 0,20 0 0,10-5 0,29 10-3097,1-12-1418,15-6-387,8-5-129,11-9-387</inkml:trace>
        </inkml:traceGroup>
        <inkml:traceGroup>
          <inkml:annotationXML>
            <emma:emma xmlns:emma="http://www.w3.org/2003/04/emma" version="1.0">
              <emma:interpretation id="{21664014-37B7-411C-9B42-384093DE91DB}" emma:medium="tactile" emma:mode="ink">
                <msink:context xmlns:msink="http://schemas.microsoft.com/ink/2010/main" type="inkWord" rotatedBoundingBox="19270,8062 20187,8125 20127,9002 19210,8939">
                  <msink:destinationLink direction="with" ref="{42C76F83-E25B-4FF0-B3E2-3254FFD70B2D}"/>
                </msink:context>
              </emma:interpretation>
              <emma:one-of disjunction-type="recognition" id="oneOf2">
                <emma:interpretation id="interp10" emma:lang="en-US" emma:confidence="0">
                  <emma:literal>R:</emma:literal>
                </emma:interpretation>
                <emma:interpretation id="interp11" emma:lang="en-US" emma:confidence="0">
                  <emma:literal>Ri</emma:literal>
                </emma:interpretation>
                <emma:interpretation id="interp12" emma:lang="en-US" emma:confidence="0">
                  <emma:literal>R',</emma:literal>
                </emma:interpretation>
                <emma:interpretation id="interp13" emma:lang="en-US" emma:confidence="0">
                  <emma:literal>R;</emma:literal>
                </emma:interpretation>
                <emma:interpretation id="interp14" emma:lang="en-US" emma:confidence="0">
                  <emma:literal>RI</emma:literal>
                </emma:interpretation>
              </emma:one-of>
            </emma:emma>
          </inkml:annotationXML>
          <inkml:trace contextRef="#ctx0" brushRef="#br1" timeOffset="52431.6921">17613 7470 13803,'9'-64'5031,"-7"42"-387,-2 6-129,-2-3-2451,2 19-1032,0 0-258,0 19-258,0 6-258,0 13-128,0 2-130,0 17 0,0 2 0,0 7 0,0-2 0,0-2 0,-2-3 0,-1-7 0,-1-6 0,-1-14 0,3-2 0,-3-12 0,5-18-130,-4 18-257,4-18-258,0 0-516,0-9-387,-7-23-774,7 10-903,0-26-258,0 7 129,0-26 387,2 10 1032,-2-11 1290,5-3 1032,6 11 1290,-6-8 1419,11 16 129,-7-4-129,14 22-258,-10-14-774,24 23-516,-7-7-516,22 14-258,-2-2-258,12 12 0,2-3-258,0 11 0,-4 0 0,-8 5 1,-13 9-259,-14 2 0,-16 6-130,-9-1 1,-22 4 0,-13 0 0,-10 2 0,-6-4-129,-3 2 129,1-2 129,2-2-129,4-1 0,10-1 129,8 1-129,8-1 129,9 3 0,5 1 0,7 4 258,1-3-129,15 8 258,4-1-129,12 4 130,2-3-388,12 2 0,2 0 0,9 1 0,2-4 0,-1-1 0,-4-3 0,-6-4 0,-7-2 0,-9-5 0,-7-3 0,-25-13 0,28 14-775,-28-14-1805,0 0-2064,0-11-387,0 11-129,14-27 0</inkml:trace>
          <inkml:trace contextRef="#ctx0" brushRef="#br1" timeOffset="52759.2926">18417 7537 15351,'14'-124'5031,"-5"81"-387,0 15-129,12 15-3612,-21 13-1677,24 2-3354,-24-2-645,24 32 0,-8-5-258</inkml:trace>
          <inkml:trace contextRef="#ctx0" brushRef="#br1" timeOffset="52603.2924">18462 7726 13416,'3'-18'4644,"-3"2"-129,0 16 258,0 0-2709,7 30-903,-5-8-258,7 11-387,-4 1-387,-3-2-1290,2 9-3225,-4-7-516,0-2 258,-11-9-645</inkml:trace>
        </inkml:traceGroup>
      </inkml:traceGroup>
    </inkml:traceGroup>
    <inkml:traceGroup>
      <inkml:annotationXML>
        <emma:emma xmlns:emma="http://www.w3.org/2003/04/emma" version="1.0">
          <emma:interpretation id="{9115180A-C576-4671-82E3-111C20E11078}" emma:medium="tactile" emma:mode="ink">
            <msink:context xmlns:msink="http://schemas.microsoft.com/ink/2010/main" type="paragraph" rotatedBoundingBox="20513,8044 24078,8696 23789,10275 20224,96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4DB581-77CB-42F1-AFC5-108F67304BC4}" emma:medium="tactile" emma:mode="ink">
              <msink:context xmlns:msink="http://schemas.microsoft.com/ink/2010/main" type="line" rotatedBoundingBox="20513,8044 24078,8696 23789,10275 20224,9623"/>
            </emma:interpretation>
          </emma:emma>
        </inkml:annotationXML>
        <inkml:traceGroup>
          <inkml:annotationXML>
            <emma:emma xmlns:emma="http://www.w3.org/2003/04/emma" version="1.0">
              <emma:interpretation id="{74F806AF-3122-473B-B643-A9155EF5EA00}" emma:medium="tactile" emma:mode="ink">
                <msink:context xmlns:msink="http://schemas.microsoft.com/ink/2010/main" type="inkWord" rotatedBoundingBox="20513,8044 24078,8696 23789,10275 20224,9623"/>
              </emma:interpretation>
              <emma:one-of disjunction-type="recognition" id="oneOf3">
                <emma:interpretation id="interp15" emma:lang="en-US" emma:confidence="0">
                  <emma:literal>raging</emma:literal>
                </emma:interpretation>
                <emma:interpretation id="interp16" emma:lang="en-US" emma:confidence="0">
                  <emma:literal>ng Ing</emma:literal>
                </emma:interpretation>
                <emma:interpretation id="interp17" emma:lang="en-US" emma:confidence="0">
                  <emma:literal>ng ring</emma:literal>
                </emma:interpretation>
                <emma:interpretation id="interp18" emma:lang="en-US" emma:confidence="0">
                  <emma:literal>nagging</emma:literal>
                </emma:interpretation>
                <emma:interpretation id="interp19" emma:lang="en-US" emma:confidence="0">
                  <emma:literal>ng sing</emma:literal>
                </emma:interpretation>
              </emma:one-of>
            </emma:emma>
          </inkml:annotationXML>
          <inkml:trace contextRef="#ctx0" brushRef="#br1" timeOffset="53742.0944">18785 7610 14835,'23'41'5031,"-7"-14"-129,-5-2-258,9 14-2838,-19-14-774,10 9-515,-9-6-517,1-1 0,-1-4 0,-2-5 0,0-2 0,0-16 0,0 16 0,0-16 0,0 0 0,-2-11 0,2-7 0,0 0 0,0-7 0,0 1 0,6-5 0,1 1 0,2 1 0,5 2 0,0 0 0,4 4 0,3 3 0,6 6 0,1 3 0,8 9 0,3 1 0,7 14 0,2 3 0,2 6 0,4 1 0,-1 2 0,0 0 0,-1-4 0,-4-5 0,-4-6 0,-3-7 0,0-5 0,-2-7 0,-3-12 0,-2-12 0,-4-6 0,-5-2 0,-4-2 0,-6 5 0,-7 3 0,-4 6 0,-4 9 0,0 18 0,-29 0 0,8 9 0,-6 14 0,3 4 0,-5 7 0,2 1 0,6 3 0,2 1 0,4-4 0,6 1 0,2-6 0,5 0 0,1-8 0,1-4 0,0-18 0,5 17 0,-5-17 0,23-7 0,-5-9 0,0-5 0,3 0 0,0-3 0,1 7 0,-1 2 0,2 12 0,-3 5 0,1 19 0,1 13 0,-1 10 0,-2 8 0,1 6 0,0 5 0,-3 1 0,-2 0 0,-3-2 0,-3-3 0,-6-1 0,-3-1 0,-1 2 0,-10-4 0,-7-3 0,-3-4 0,-2-7 0,-2-7 0,0-10 0,-3-11 0,1-11 0,-2-6 0,1-15 0,1-10 0,-1-6 0,1-8 0,2-5 0,7 2 0,2-6 0,11 11 0,-11-7-3742,16 9-1547,0 0 0,9 7-258</inkml:trace>
          <inkml:trace contextRef="#ctx0" brushRef="#br1" timeOffset="53944.8947">20059 7884 17157,'44'-50'4902,"-22"38"258,-22 12-387,37 0-3998,-37 0-775,27 18 0,-17 3 0,-1 6 0,0 3 0,-9-7 0,13 14-3355,-13-15-1676,-6-4 0,6-18-258,-18 0-258</inkml:trace>
          <inkml:trace contextRef="#ctx0" brushRef="#br1" timeOffset="54069.6949">20192 7687 12126,'27'-143'5031,"-13"83"-387,-1 12 0,-4 25-2064,-9 1-2064,0 22-1935,0 0-2967,0 0-129,23 24-387,-6 0-258</inkml:trace>
          <inkml:trace contextRef="#ctx0" brushRef="#br1" timeOffset="55021.2966">20589 7737 12771,'18'23'5160,"0"5"-387,-8-12 258,-10-16-2580,20 29-1161,-20-13-516,3 5-257,-3-1-517,0 1 0,-5-2 0,-2-1 0,-2-2 0,9-16 0,-14 23 0,14-23 0,0 0 0,0 0 0,0 0 0,-2-23 0,4 0 0,10-2 0,2-5 0,6 1 0,0-3 0,3 6 0,2 3 0,-1 7 0,3 7 0,2 9 0,1 7 0,2 14 0,2 8 0,1 3 0,-1 3 0,0 1 0,-2-2 0,-2-6 0,-1-7 0,-1-5 0,2-8 0,1-8 0,2 0 0,-1-16 0,2-8 0,-4-6 0,-5-5 0,-7-4 0,-9 1 0,-7 4 0,-2 4 0,-11 5 0,-5 9 0,-5 7 0,-2 9 0,-1 4 0,3 10 0,0 4 0,3 3 0,4 2 0,3 0 0,4-1-130,7-4-128,0-2 129,0-16 129,25 12-129,-4-12 129,9-2 0,4-10 129,5-2 129,-1-8 1,3 4-259,-8-1 0,3 3 0,-4 3 0,-5 10 0,-2 3 0,-4 14 0,-1 18 0,-3 9 0,1 12 0,-2 15 0,-7 7 0,0 12 0,-6 7 0,-3 11 0,0 7 0,-5 4 0,-7-1 0,-1-3 0,-3-1 0,0-13 0,-2-15 0,6-17 0,-1-18 0,3-16 0,-4-14 0,-4-15 0,-7-10 0,-4-18 0,-8-14 0,-4-9 0,0-19 0,7-13 0,13-16 0,21-11 0,34-3 0,32-1 0,39 12 0,21-6-517,39 32-4514,15 10-516,16 24 258,-11 14-645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1" units="in"/>
          <inkml:channel name="Y" type="integer" max="16319" units="in"/>
          <inkml:channel name="F" type="integer" max="32767" units="dev"/>
        </inkml:traceFormat>
        <inkml:channelProperties>
          <inkml:channelProperty channel="X" name="resolution" value="2540.22754" units="1/in"/>
          <inkml:channelProperty channel="Y" name="resolution" value="2540.31738" units="1/in"/>
          <inkml:channelProperty channel="F" name="resolution" value="0" units="1/dev"/>
        </inkml:channelProperties>
      </inkml:inkSource>
      <inkml:timestamp xml:id="ts0" timeString="2011-11-02T01:45:40.60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2BF2FA4-8544-41CF-92DC-75859FE6A238}" emma:medium="tactile" emma:mode="ink">
          <msink:context xmlns:msink="http://schemas.microsoft.com/ink/2010/main" type="writingRegion" rotatedBoundingBox="18328,1830 24406,2492 24166,4693 18088,4030"/>
        </emma:interpretation>
      </emma:emma>
    </inkml:annotationXML>
    <inkml:traceGroup>
      <inkml:annotationXML>
        <emma:emma xmlns:emma="http://www.w3.org/2003/04/emma" version="1.0">
          <emma:interpretation id="{7F7C1736-CDAD-4285-9FE5-185484C4ECFF}" emma:medium="tactile" emma:mode="ink">
            <msink:context xmlns:msink="http://schemas.microsoft.com/ink/2010/main" type="paragraph" rotatedBoundingBox="18328,1830 24406,2492 24333,3165 18255,2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E1CC51-F57E-43CC-B961-3B750967919E}" emma:medium="tactile" emma:mode="ink">
              <msink:context xmlns:msink="http://schemas.microsoft.com/ink/2010/main" type="line" rotatedBoundingBox="18328,1830 24406,2492 24333,3165 18255,2503"/>
            </emma:interpretation>
          </emma:emma>
        </inkml:annotationXML>
        <inkml:traceGroup>
          <inkml:annotationXML>
            <emma:emma xmlns:emma="http://www.w3.org/2003/04/emma" version="1.0">
              <emma:interpretation id="{BD8A97A0-6F44-4042-B749-A0CF1E859BC0}" emma:medium="tactile" emma:mode="ink">
                <msink:context xmlns:msink="http://schemas.microsoft.com/ink/2010/main" type="inkWord" rotatedBoundingBox="18328,1830 24406,2492 24333,3165 18255,2503"/>
              </emma:interpretation>
              <emma:one-of disjunction-type="recognition" id="oneOf0">
                <emma:interpretation id="interp0" emma:lang="en-US" emma:confidence="0">
                  <emma:literal>Transmission</emma:literal>
                </emma:interpretation>
                <emma:interpretation id="interp1" emma:lang="en-US" emma:confidence="0">
                  <emma:literal>transmission</emma:literal>
                </emma:interpretation>
                <emma:interpretation id="interp2" emma:lang="en-US" emma:confidence="0">
                  <emma:literal>transmission,</emma:literal>
                </emma:interpretation>
                <emma:interpretation id="interp3" emma:lang="en-US" emma:confidence="0">
                  <emma:literal>Transmission,</emma:literal>
                </emma:interpretation>
                <emma:interpretation id="interp4" emma:lang="en-US" emma:confidence="0">
                  <emma:literal>transmissions</emma:literal>
                </emma:interpretation>
              </emma:one-of>
            </emma:emma>
          </inkml:annotationXML>
          <inkml:trace contextRef="#ctx0" brushRef="#br0">16681 1078 11997,'0'0'4644,"0"0"-387,0 0-129,-9-19-2709,18 19-258,-9 0-129,34-7-258,-9-2-129,19 7-129,4-7 0,16 6-129,4-6 0,8 5-129,1-1 0,1 1-129,-5 4-129,-7-2 0,-9 2-129,-13 0-129,-5 8-258,-17-8-645,4 12-2580,-26-12-1290,0 0 258,0 0-387,-16 20-516</inkml:trace>
          <inkml:trace contextRef="#ctx0" brushRef="#br0" timeOffset="358.8006">17239 1064 10836,'-16'13'4902,"8"3"-387,6 0 258,2-16-2451,0 32-903,-9-13-387,9 15-129,0-4-387,2 6 0,1-1 0,4 3-258,2-4 1,0 1-259,2-6 0,1 3 0,-3-7 0,2-1 0,-4-2 0,0-1 0,-3-3 0,-1 0 0,-3-2 0,0-16 0,0 26 0,0-26 0,0 22 0,0-22 0,0 16-1033,0-16-2450,0 0-1548,0 0 0,0 0-258,4-9 129</inkml:trace>
          <inkml:trace contextRef="#ctx0" brushRef="#br0" timeOffset="1092.0019">17501 1660 13545,'34'9'4773,"-34"-9"0,26 9-129,-26-9-3225,25 3-387,-25-3-258,29 0-129,-13-1-258,3-5 0,1-6-129,0-2-128,-4-6-130,-4 1 0,-3-8 0,-6 0 0,-3-3 0,-1 0 0,-10-1-130,-7 3-128,2 3-129,-5 0 0,3 9-129,-3 0 129,5 9-129,-2 0 0,18 7 129,-23-2-129,23 2 129,0 0-129,-16 7 258,16-7-129,0 0 129,-4 20 129,4-20 0,0 0 0,2 19 0,-2-19 129,16 11 129,-16-11 0,20 5 0,-20-5 0,24 0 129,-6 0 0,-18 0 129,31 0 0,-31 0-129,32-7 129,-16 2 0,3 5-129,-3-4 258,4 4-129,-1-1 129,1 1-258,-1 0 129,6 3-129,-3 4 129,1 4-258,-2 1 129,4 4-128,-5 2-130,3 4 0,-6 1 0,-1 0 0,0 3 0,-3-2 0,-2 0-259,-6-2-128,4 1-258,-9-7-129,11 9-774,-11-25-2967,0 25-516,0-25 129,12 5-258</inkml:trace>
          <inkml:trace contextRef="#ctx0" brushRef="#br0" timeOffset="1731.603">18406 1509 7353,'9'-23'4257,"-9"23"-129,0-20-129,0 20-1935,-7-18-516,7 18-516,-19-16-129,19 16-258,-29-8-129,29 8-129,-30 0 0,30 0-129,-29 8 0,29-8-129,-23 29 258,14-10-258,1 1 258,4 1-129,2-1-129,2 3 0,0-2 0,7 1 0,0-3 0,4 1 0,-11-20-129,21 28 129,-21-28-129,25 18 129,-25-18 0,29 0 0,-29 0 129,28-7-129,-28 7 129,29-21 129,-15 5-129,-14 16 0,25-25 0,-25 25 129,19-20-128,-19 20-259,16-9 0,-16 9 0,18 0 0,-18 0 0,20 16 0,-20-16 0,21 29 0,-10-13 0,1 3-259,-12-19-386,22 36-516,-22-36-1419,0 0-2322,17 11 0,-17-11-129,16 0-129</inkml:trace>
          <inkml:trace contextRef="#ctx0" brushRef="#br0" timeOffset="2168.4038">18627 1596 12255,'0'-16'5031,"0"16"-258,0 0 0,9-20-2322,10 22-1161,-19-2-516,29 11-129,-29-11-129,30 14-257,-30-14-259,27 18 0,-27-18 0,16 20 0,-16-20-259,7 21 130,-7-21-129,5 16 0,-5-16 0,0 0 129,0 0 129,16 0 129,-7-16 0,2 0 129,-1-5-129,7 1 129,-3-1 0,2 3-128,-2 0-130,2 7 0,-16 11 0,32-9 0,-14 9 0,3 8 0,-1 6 0,1 5 0,0 6 0,-1 0 0,3 5 0,-5-3 0,3 5-388,-7-12-515,15 10-645,-29-30-1032,48 14-2322,-20-14 129,10 0-387,-1-12 129</inkml:trace>
          <inkml:trace contextRef="#ctx0" brushRef="#br0" timeOffset="2527.2044">19456 1603 8772,'-11'-35'4257,"-10"26"258,-6 2-516,-8-6-1548,13 13-774,-13 0-516,13 0-258,-4 2-258,26-2 0,-32 12-258,32-12 0,0 0-129,-9 22 0,9-22-129,19 21 0,4-8 129,9 4-129,4 3 0,5 3 129,0 2-129,0 2 0,-6-1 0,-4-3 129,-8-3 0,-6 0 0,-17-20 1,15 26-259,-15-26 0,-9 14 0,-11-10 0,-5 1 0,-5-3 0,-7 0 0,-4-2 0,-5 0 0,5 0-517,-11-14-1418,15 8-2967,-2-6-258,12 8-129,0-6-129</inkml:trace>
          <inkml:trace contextRef="#ctx0" brushRef="#br0" timeOffset="3541.2062">19662 1573 9288,'29'2'4902,"-29"-2"-129,26 25-258,-26-25-1548,32 35-1419,-26-17-645,10 10-258,-7-3-258,-1 0-129,0-2-129,-3-5 0,-5-18 0,9 23 0,-9-23 129,0 0-129,0 0 0,7-12 0,-5-4 0,5-4-129,-2-3 129,4 0-129,2-2 129,1 4-129,1 1 0,1 4 129,-14 16-129,28-14 129,-28 14-129,27 4 0,-27-4 0,27 28 0,-15-10 0,1 5 0,-3 2-129,-1-2 0,0 2 0,-4-4 0,1 0-129,-4-4 129,-2-17 0,5 19 0,-5-19 129,0 0 0,11-9 129,-4-7 0,0-7 129,5-2-129,1-2 129,3 1 0,-2-3 0,4 8-129,-4 1 129,4 6-128,-2 7-130,1 7 0,3 0 0,0 13 0,1 4 0,2 6 0,0 2 0,2 2 0,-4 0 0,1-4-130,-3-2-128,-19-21 129,29 25-258,-29-25 129,27 0 0,-27 0-129,24-18 258,-11-1 0,-2-4 0,-1-2 129,1-2 129,-2 6 129,-4 1-129,0 4 0,-5 16 129,4-16 0,-4 16-129,0 0 129,9 18-129,0 3 0,0 4-129,5 5 129,0 8-258,2-3-129,4 12-774,-15-17-3612,13 0-387,-7-12 129,-11-18-516</inkml:trace>
          <inkml:trace contextRef="#ctx0" brushRef="#br0" timeOffset="3681.6065">20703 1610 10707,'-14'-105'4902,"6"66"-129,0 9 0,2 14-1935,-6-2-2322,12 18-1290,0 0-3612,-14 9-129,12 12-258,2 3-387</inkml:trace>
          <inkml:trace contextRef="#ctx0" brushRef="#br0" timeOffset="4087.2072">20970 1635 12771,'0'0'4773,"-6"-16"-258,6 16-129,-34-7-3354,34 7-516,-24 0-129,24 0-387,-20 11 0,20-11-129,0 0 0,-9 19 129,9-19-129,13 18 129,3-7 129,5 1 0,0 2 0,4 6 129,0-2 0,2 1-129,-4 1 129,-2-1-129,-21-19 129,23 31 0,-23-31 0,-1 21 0,-19-17 0,-8 1 0,-6-5 0,-5 0-129,-4 0-129,-2-2 0,3-3-258,1-8-387,16 13-1419,-2-1-2709,8-3 0,19 4-387,0 0-129</inkml:trace>
          <inkml:trace contextRef="#ctx0" brushRef="#br0" timeOffset="4446.0078">21501 1694 11868,'0'0'4902,"-8"-14"-258,-14 14 0,-17-6-3096,21 10-516,-12-2-387,14 7-258,-2-2-258,18-7-258,-12 17 129,12-17-129,7 22 129,14-10 0,10 1-129,2 3 129,8 5 129,4 0-129,-1 3 129,1-1 0,-12-4 0,-2 1 129,-14-4 0,-4 2 129,-13-18-129,-7 23 129,-18-20-258,-9 1 129,-10-4-258,-8 0-129,0 0-387,-10-11-1419,3 8-2709,8-10-387,10 4-129,7-5-258</inkml:trace>
          <inkml:trace contextRef="#ctx0" brushRef="#br0" timeOffset="4648.8082">21699 1754 14061,'43'7'5031,"-43"-7"0,26 29-129,-26-29-3483,11 43-516,-8-18-516,-1 3-258,0 6-774,-9-11-3483,2 2-903,5-25 129,-22 23-387</inkml:trace>
          <inkml:trace contextRef="#ctx0" brushRef="#br0" timeOffset="4789.2084">21711 1694 11223,'6'-103'4902,"-5"60"-387,1 13-258,-2 10-3096,0 20-3741,0 0-1419,0 0-645,0 0-258,-14 16-258</inkml:trace>
          <inkml:trace contextRef="#ctx0" brushRef="#br0" timeOffset="5085.6089">22076 1749 12642,'0'0'5031,"0"0"-258,0 0 0,-30 0-3096,26 14-645,-12 2-387,9 9-258,-2-2-129,7 8-129,2-1 0,4 2 0,8-2 0,6 2 0,4-3 0,2-5 0,-2-4-129,1-8 0,0-6-387,-5-13-516,12 0-2838,-17-20-1290,-1-2 129,-7-1-516,6 0-516</inkml:trace>
          <inkml:trace contextRef="#ctx0" brushRef="#br0" timeOffset="5366.4094">22352 1822 15093,'0'0'5289,"19"2"-258,-19-2-129,18 23-3741,-18-23-516,13 25-258,-5-9-387,-8-16-258,13 30 0,-13-30 0,11 18 0,-11-18-129,0 0 258,17 0 0,-17 0 129,25-9 129,-25 9 0,32-9 0,-10 9 129,4 9-129,1 12 0,0 11-516,14 16-4128,-20 0-516,0 6 258,-15 3-645</inkml:trace>
        </inkml:traceGroup>
      </inkml:traceGroup>
    </inkml:traceGroup>
    <inkml:traceGroup>
      <inkml:annotationXML>
        <emma:emma xmlns:emma="http://www.w3.org/2003/04/emma" version="1.0">
          <emma:interpretation id="{61FCF12D-6545-49DF-9C3D-5DFFADB561B3}" emma:medium="tactile" emma:mode="ink">
            <msink:context xmlns:msink="http://schemas.microsoft.com/ink/2010/main" type="paragraph" rotatedBoundingBox="18631,2735 23803,3280 23661,4633 18488,4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791853-6EEF-44B4-9557-A564504DF2DD}" emma:medium="tactile" emma:mode="ink">
              <msink:context xmlns:msink="http://schemas.microsoft.com/ink/2010/main" type="line" rotatedBoundingBox="18631,2735 23803,3280 23661,4633 18488,4088"/>
            </emma:interpretation>
          </emma:emma>
        </inkml:annotationXML>
        <inkml:traceGroup>
          <inkml:annotationXML>
            <emma:emma xmlns:emma="http://www.w3.org/2003/04/emma" version="1.0">
              <emma:interpretation id="{916459F2-9A2C-4F26-8857-401E85CCB915}" emma:medium="tactile" emma:mode="ink">
                <msink:context xmlns:msink="http://schemas.microsoft.com/ink/2010/main" type="inkWord" rotatedBoundingBox="18613,2907 21285,3188 21213,3868 18541,3587">
                  <msink:destinationLink direction="with" ref="{42C76F83-E25B-4FF0-B3E2-3254FFD70B2D}"/>
                </msink:context>
              </emma:interpretation>
              <emma:one-of disjunction-type="recognition" id="oneOf1">
                <emma:interpretation id="interp5" emma:lang="en-US" emma:confidence="1">
                  <emma:literal>Line</emma:literal>
                </emma:interpretation>
                <emma:interpretation id="interp6" emma:lang="en-US" emma:confidence="0">
                  <emma:literal>Lime</emma:literal>
                </emma:interpretation>
                <emma:interpretation id="interp7" emma:lang="en-US" emma:confidence="0">
                  <emma:literal>Cine</emma:literal>
                </emma:interpretation>
                <emma:interpretation id="interp8" emma:lang="en-US" emma:confidence="0">
                  <emma:literal>line</emma:literal>
                </emma:interpretation>
                <emma:interpretation id="interp9" emma:lang="en-US" emma:confidence="0">
                  <emma:literal>wine</emma:literal>
                </emma:interpretation>
              </emma:one-of>
            </emma:emma>
          </inkml:annotationXML>
          <inkml:trace contextRef="#ctx0" brushRef="#br0" timeOffset="6068.4107">16971 2002 13029,'16'0'4902,"9"32"-258,-13 3 129,-12-3-3612,18 23 129,-14-10-258,8 12-258,-8-6-258,5 3 0,-8-6-386,5-4-130,-3-5 0,-1-7 0,2-5 0,-3-7 0,-1-20 0,13 25 0,-13-25 0,28 7 0,-5-7 0,6 0 0,6 0 0,8 0 0,7 0 0,1-6 0,8 6 0,-7-9-1162,19 9-3095,-20-5-903,6 2 129,-10-6-516,-3 2-258</inkml:trace>
          <inkml:trace contextRef="#ctx0" brushRef="#br0" timeOffset="6380.4112">17695 2381 15093,'-25'-75'4773,"18"48"-387,7 9-774,0 18-4902,0 0-2967,18 6-129,1 13-516,8 4-258</inkml:trace>
          <inkml:trace contextRef="#ctx0" brushRef="#br0" timeOffset="6240.011">17828 2516 9804,'-9'-15'5160,"9"15"-258,0 0 129,0 0-1161,-5 27-2580,1-11-258,6 13-258,2-1-387,3 2-387,4 6-774,-11-17-2193,3 6-1806,-3-25-129,4 23-387,-4-23-129</inkml:trace>
          <inkml:trace contextRef="#ctx0" brushRef="#br0" timeOffset="6988.8123">18180 2498 14706,'40'7'5160,"-40"-7"-258,33 16-129,-33-16-3354,13 23-645,-13-23-129,18 32-387,-9-16-128,-4 4-130,0-2 0,-1-2 0,-4-16 0,7 21 0,-7-21 0,0 0 0,0 0 0,0 0 0,0 0 0,25-2 0,-25 2 0,25-30 0,-9 14 0,1-2 0,1 4 0,0 1 0,2 6-130,-1 6 130,3 1 0,4 5-129,4 7 258,10 3-129,8-1 130,9 2-130,7-6 0,5-2 0,4-7 0,0-1 0,-7-9 0,-4-5 0,-14-5 0,-13-3 0,-13 1 0,-13 1 0,-9 3 0,0 17 0,-31-24 0,5 19 0,-3 5 0,-1 2 0,0 9 0,3 5 0,2 3 0,6 6 0,4 4 0,7 1 0,8 5 0,0 1 0,16 5 0,12-2 0,13 4-259,7-10-128,16 8-645,-3-25-1032,17 6-2838,2-13 0,11-4-258,-1-5-129</inkml:trace>
        </inkml:traceGroup>
        <inkml:traceGroup>
          <inkml:annotationXML>
            <emma:emma xmlns:emma="http://www.w3.org/2003/04/emma" version="1.0">
              <emma:interpretation id="{8D70C9D3-EB0B-47EC-8C50-6759E07C138C}" emma:medium="tactile" emma:mode="ink">
                <msink:context xmlns:msink="http://schemas.microsoft.com/ink/2010/main" type="inkWord" rotatedBoundingBox="22141,3104 23803,3280 23661,4633 21998,4458"/>
              </emma:interpretation>
              <emma:one-of disjunction-type="recognition" id="oneOf2">
                <emma:interpretation id="interp10" emma:lang="en-US" emma:confidence="0">
                  <emma:literal>old</emma:literal>
                </emma:interpretation>
                <emma:interpretation id="interp11" emma:lang="en-US" emma:confidence="0">
                  <emma:literal>o/P</emma:literal>
                </emma:interpretation>
                <emma:interpretation id="interp12" emma:lang="en-US" emma:confidence="0">
                  <emma:literal>ops</emma:literal>
                </emma:interpretation>
                <emma:interpretation id="interp13" emma:lang="en-US" emma:confidence="0">
                  <emma:literal>opt</emma:literal>
                </emma:interpretation>
                <emma:interpretation id="interp14" emma:lang="en-US" emma:confidence="0">
                  <emma:literal>op.</emma:literal>
                </emma:interpretation>
              </emma:one-of>
            </emma:emma>
          </inkml:annotationXML>
          <inkml:trace contextRef="#ctx0" brushRef="#br0" timeOffset="7363.2129">20658 2452 12900,'-51'-20'5160,"26"18"-516,2 4 258,-4 5-3354,11 20-774,-5-2 0,5 10-387,0 3 0,9 6-129,5 1 0,2-1-129,10-3 129,8-2-129,2-5 0,5-4 1,0-12-130,1-4 0,-3-12 0,2-2 0,-3-12 0,-1-12 0,-5-6 0,-2-9 0,-7-7 0,-7-2 0,-3 0 0,-15-2 0,-3 13 0,-27-4-4129,10 14-1160,-10 6-129,6 15-258</inkml:trace>
          <inkml:trace contextRef="#ctx0" brushRef="#br0" timeOffset="7675.2135">21160 2299 14706,'55'-23'5160,"-55"23"-258,25 0 0,-25 0-3870,-2 24-387,-3 5 0,5 17-129,-11 9-257,-1 20-259,-11 14 0,-8 21 0,-4 13 0,-6 5 0,-2-2 0,0-5 0,6-9 0,3-16 0,9-12 0,4-31 0,12-8-388,-7-33-2837,16-12-1806,0 0-129,14-3-129,11-26-258</inkml:trace>
          <inkml:trace contextRef="#ctx0" brushRef="#br0" timeOffset="8205.6144">21590 2702 12642,'18'-33'5031,"9"26"-387,14 7 0,-4-6-3225,25 10-387,-6 3-387,8 7-129,-9 2-129,-2 5-129,-12 1 0,-7 5 129,-13-3 0,-8 5 0,-13-4-257,-8 1-130,-20-8 0,-11 2 0,-18-6 0,-14-3 0,-9 3 0,-29-12-2839,8 10-2063,-8-5-516,4 9-129,4-3-387</inkml:trace>
          <inkml:trace contextRef="#ctx0" brushRef="#br0" timeOffset="7940.4139">21590 2738 15996,'27'-41'5160,"-27"41"0,0 0-129,0 0-4257,0 27-128,0 8-646,-2 10 0,1 17 0,-8 13 0,2 12 0,-1 4 0,-1-4 0,6 0 0,-4-14 0,5-11 0,-5-19 0,7-11-904,0-32-773,0 0-2193,18-20-1161,-8-17 129,-2-15-387,0-12-387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17EAE-5501-4FC0-9F4C-4EEC4F382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DB7F3-B84A-44ED-B835-280D12F46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0E7A-ED1C-4B08-932D-C03B9D13C50F}" type="datetimeFigureOut">
              <a:rPr lang="en-IN" smtClean="0"/>
              <a:t>02-11-2011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FC7-21A3-467F-8D06-E9C0ABDA1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12" Type="http://schemas.openxmlformats.org/officeDocument/2006/relationships/customXml" Target="../ink/ink65.xml"/><Relationship Id="rId17" Type="http://schemas.openxmlformats.org/officeDocument/2006/relationships/image" Target="../media/image71.emf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67.emf"/><Relationship Id="rId14" Type="http://schemas.openxmlformats.org/officeDocument/2006/relationships/customXml" Target="../ink/ink6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emf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90.emf"/><Relationship Id="rId21" Type="http://schemas.openxmlformats.org/officeDocument/2006/relationships/image" Target="../media/image81.emf"/><Relationship Id="rId34" Type="http://schemas.openxmlformats.org/officeDocument/2006/relationships/customXml" Target="../ink/ink84.xml"/><Relationship Id="rId42" Type="http://schemas.openxmlformats.org/officeDocument/2006/relationships/customXml" Target="../ink/ink88.xml"/><Relationship Id="rId47" Type="http://schemas.openxmlformats.org/officeDocument/2006/relationships/image" Target="../media/image94.emf"/><Relationship Id="rId50" Type="http://schemas.openxmlformats.org/officeDocument/2006/relationships/customXml" Target="../ink/ink92.xml"/><Relationship Id="rId55" Type="http://schemas.openxmlformats.org/officeDocument/2006/relationships/image" Target="../media/image98.emf"/><Relationship Id="rId63" Type="http://schemas.openxmlformats.org/officeDocument/2006/relationships/image" Target="../media/image102.emf"/><Relationship Id="rId7" Type="http://schemas.openxmlformats.org/officeDocument/2006/relationships/image" Target="../media/image74.emf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29" Type="http://schemas.openxmlformats.org/officeDocument/2006/relationships/image" Target="../media/image85.emf"/><Relationship Id="rId41" Type="http://schemas.openxmlformats.org/officeDocument/2006/relationships/image" Target="../media/image91.emf"/><Relationship Id="rId54" Type="http://schemas.openxmlformats.org/officeDocument/2006/relationships/customXml" Target="../ink/ink94.xml"/><Relationship Id="rId62" Type="http://schemas.openxmlformats.org/officeDocument/2006/relationships/customXml" Target="../ink/ink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11" Type="http://schemas.openxmlformats.org/officeDocument/2006/relationships/image" Target="../media/image76.emf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89.emf"/><Relationship Id="rId40" Type="http://schemas.openxmlformats.org/officeDocument/2006/relationships/customXml" Target="../ink/ink87.xml"/><Relationship Id="rId45" Type="http://schemas.openxmlformats.org/officeDocument/2006/relationships/image" Target="../media/image93.emf"/><Relationship Id="rId53" Type="http://schemas.openxmlformats.org/officeDocument/2006/relationships/image" Target="../media/image97.emf"/><Relationship Id="rId58" Type="http://schemas.openxmlformats.org/officeDocument/2006/relationships/customXml" Target="../ink/ink96.xml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95.emf"/><Relationship Id="rId57" Type="http://schemas.openxmlformats.org/officeDocument/2006/relationships/image" Target="../media/image99.emf"/><Relationship Id="rId61" Type="http://schemas.openxmlformats.org/officeDocument/2006/relationships/image" Target="../media/image101.emf"/><Relationship Id="rId10" Type="http://schemas.openxmlformats.org/officeDocument/2006/relationships/customXml" Target="../ink/ink72.xml"/><Relationship Id="rId19" Type="http://schemas.openxmlformats.org/officeDocument/2006/relationships/image" Target="../media/image80.emf"/><Relationship Id="rId31" Type="http://schemas.openxmlformats.org/officeDocument/2006/relationships/image" Target="../media/image86.emf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4" Type="http://schemas.openxmlformats.org/officeDocument/2006/relationships/customXml" Target="../ink/ink69.xml"/><Relationship Id="rId9" Type="http://schemas.openxmlformats.org/officeDocument/2006/relationships/image" Target="../media/image75.emf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84.emf"/><Relationship Id="rId30" Type="http://schemas.openxmlformats.org/officeDocument/2006/relationships/customXml" Target="../ink/ink82.xml"/><Relationship Id="rId35" Type="http://schemas.openxmlformats.org/officeDocument/2006/relationships/image" Target="../media/image88.emf"/><Relationship Id="rId43" Type="http://schemas.openxmlformats.org/officeDocument/2006/relationships/image" Target="../media/image92.emf"/><Relationship Id="rId48" Type="http://schemas.openxmlformats.org/officeDocument/2006/relationships/customXml" Target="../ink/ink91.xml"/><Relationship Id="rId56" Type="http://schemas.openxmlformats.org/officeDocument/2006/relationships/customXml" Target="../ink/ink95.xml"/><Relationship Id="rId8" Type="http://schemas.openxmlformats.org/officeDocument/2006/relationships/customXml" Target="../ink/ink71.xml"/><Relationship Id="rId51" Type="http://schemas.openxmlformats.org/officeDocument/2006/relationships/image" Target="../media/image96.emf"/><Relationship Id="rId3" Type="http://schemas.openxmlformats.org/officeDocument/2006/relationships/image" Target="../media/image72.emf"/><Relationship Id="rId12" Type="http://schemas.openxmlformats.org/officeDocument/2006/relationships/customXml" Target="../ink/ink73.xml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33" Type="http://schemas.openxmlformats.org/officeDocument/2006/relationships/image" Target="../media/image87.emf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10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customXml" Target="../ink/ink22.xml"/><Relationship Id="rId18" Type="http://schemas.openxmlformats.org/officeDocument/2006/relationships/image" Target="../media/image26.emf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3.emf"/><Relationship Id="rId17" Type="http://schemas.openxmlformats.org/officeDocument/2006/relationships/customXml" Target="../ink/ink24.xml"/><Relationship Id="rId2" Type="http://schemas.openxmlformats.org/officeDocument/2006/relationships/image" Target="../media/image18.png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22.emf"/><Relationship Id="rId19" Type="http://schemas.openxmlformats.org/officeDocument/2006/relationships/customXml" Target="../ink/ink25.xml"/><Relationship Id="rId4" Type="http://schemas.openxmlformats.org/officeDocument/2006/relationships/image" Target="../media/image19.emf"/><Relationship Id="rId9" Type="http://schemas.openxmlformats.org/officeDocument/2006/relationships/customXml" Target="../ink/ink20.xml"/><Relationship Id="rId1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6.emf"/><Relationship Id="rId21" Type="http://schemas.openxmlformats.org/officeDocument/2006/relationships/image" Target="../media/image37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50.emf"/><Relationship Id="rId50" Type="http://schemas.openxmlformats.org/officeDocument/2006/relationships/customXml" Target="../ink/ink50.xml"/><Relationship Id="rId55" Type="http://schemas.openxmlformats.org/officeDocument/2006/relationships/image" Target="../media/image54.emf"/><Relationship Id="rId7" Type="http://schemas.openxmlformats.org/officeDocument/2006/relationships/image" Target="../media/image30.emf"/><Relationship Id="rId12" Type="http://schemas.openxmlformats.org/officeDocument/2006/relationships/customXml" Target="../ink/ink31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41.emf"/><Relationship Id="rId41" Type="http://schemas.openxmlformats.org/officeDocument/2006/relationships/image" Target="../media/image47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2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5.emf"/><Relationship Id="rId40" Type="http://schemas.openxmlformats.org/officeDocument/2006/relationships/customXml" Target="../ink/ink45.xml"/><Relationship Id="rId45" Type="http://schemas.openxmlformats.org/officeDocument/2006/relationships/image" Target="../media/image49.emf"/><Relationship Id="rId53" Type="http://schemas.openxmlformats.org/officeDocument/2006/relationships/image" Target="../media/image53.emf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51.emf"/><Relationship Id="rId10" Type="http://schemas.openxmlformats.org/officeDocument/2006/relationships/customXml" Target="../ink/ink30.xml"/><Relationship Id="rId19" Type="http://schemas.openxmlformats.org/officeDocument/2006/relationships/image" Target="../media/image36.emf"/><Relationship Id="rId31" Type="http://schemas.openxmlformats.org/officeDocument/2006/relationships/image" Target="../media/image42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4" Type="http://schemas.openxmlformats.org/officeDocument/2006/relationships/customXml" Target="../ink/ink27.xml"/><Relationship Id="rId9" Type="http://schemas.openxmlformats.org/officeDocument/2006/relationships/image" Target="../media/image31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40.emf"/><Relationship Id="rId30" Type="http://schemas.openxmlformats.org/officeDocument/2006/relationships/customXml" Target="../ink/ink40.xml"/><Relationship Id="rId35" Type="http://schemas.openxmlformats.org/officeDocument/2006/relationships/image" Target="../media/image44.emf"/><Relationship Id="rId43" Type="http://schemas.openxmlformats.org/officeDocument/2006/relationships/image" Target="../media/image48.emf"/><Relationship Id="rId48" Type="http://schemas.openxmlformats.org/officeDocument/2006/relationships/customXml" Target="../ink/ink49.xml"/><Relationship Id="rId8" Type="http://schemas.openxmlformats.org/officeDocument/2006/relationships/customXml" Target="../ink/ink29.xml"/><Relationship Id="rId51" Type="http://schemas.openxmlformats.org/officeDocument/2006/relationships/image" Target="../media/image52.emf"/><Relationship Id="rId3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customXml" Target="../ink/ink55.xml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customXml" Target="../ink/ink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Digital Electronics</a:t>
            </a:r>
            <a:br>
              <a:rPr lang="en-US" sz="5400" dirty="0" smtClean="0"/>
            </a:br>
            <a:r>
              <a:rPr lang="en-US" sz="5400" dirty="0" smtClean="0"/>
              <a:t>(EE221)</a:t>
            </a:r>
            <a:endParaRPr lang="en-IN" sz="5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3089469" y="3356691"/>
              <a:ext cx="1675080" cy="436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589" y="3335811"/>
                <a:ext cx="23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022669" y="3430131"/>
              <a:ext cx="30600" cy="29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2509" y="3409251"/>
                <a:ext cx="716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161629" y="3432651"/>
              <a:ext cx="333720" cy="318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4789" y="3415731"/>
                <a:ext cx="35856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6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470931" y="250611"/>
              <a:ext cx="7977600" cy="39758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811" y="231171"/>
                <a:ext cx="8010360" cy="40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60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773238"/>
            <a:ext cx="8382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b="1" dirty="0">
              <a:solidFill>
                <a:srgbClr val="0000FF"/>
              </a:solidFill>
            </a:endParaRPr>
          </a:p>
        </p:txBody>
      </p:sp>
      <p:pic>
        <p:nvPicPr>
          <p:cNvPr id="3" name="Picture 4" descr="C25NF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57450"/>
            <a:ext cx="6473825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387411" y="241251"/>
              <a:ext cx="8531280" cy="13705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31" y="221451"/>
                <a:ext cx="8565120" cy="14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23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627171" y="200571"/>
              <a:ext cx="3702600" cy="19335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811" y="182211"/>
                <a:ext cx="3730680" cy="19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/>
              <p14:cNvContentPartPr/>
              <p14:nvPr/>
            </p14:nvContentPartPr>
            <p14:xfrm>
              <a:off x="4455411" y="1501251"/>
              <a:ext cx="75960" cy="7880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331" y="1480371"/>
                <a:ext cx="10656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/>
              <p14:cNvContentPartPr/>
              <p14:nvPr/>
            </p14:nvContentPartPr>
            <p14:xfrm>
              <a:off x="2416731" y="2818491"/>
              <a:ext cx="24840" cy="5029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9091" y="2798331"/>
                <a:ext cx="619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4660971" y="2705811"/>
              <a:ext cx="73440" cy="8964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1251" y="2684931"/>
                <a:ext cx="10404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/>
              <p14:cNvContentPartPr/>
              <p14:nvPr/>
            </p14:nvContentPartPr>
            <p14:xfrm>
              <a:off x="1315131" y="1473531"/>
              <a:ext cx="1035360" cy="132876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6131" y="1452651"/>
                <a:ext cx="1065240" cy="13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/>
              <p14:cNvContentPartPr/>
              <p14:nvPr/>
            </p14:nvContentPartPr>
            <p14:xfrm>
              <a:off x="2035131" y="2701491"/>
              <a:ext cx="340560" cy="18504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7851" y="2684211"/>
                <a:ext cx="378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Ink 62"/>
              <p14:cNvContentPartPr/>
              <p14:nvPr/>
            </p14:nvContentPartPr>
            <p14:xfrm>
              <a:off x="3565851" y="1995891"/>
              <a:ext cx="1052640" cy="8870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0011" y="1975011"/>
                <a:ext cx="108936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/>
              <p14:cNvContentPartPr/>
              <p14:nvPr/>
            </p14:nvContentPartPr>
            <p14:xfrm>
              <a:off x="1100571" y="3866811"/>
              <a:ext cx="6563520" cy="158076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9691" y="3847371"/>
                <a:ext cx="6594480" cy="16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19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48171" y="278331"/>
              <a:ext cx="6392520" cy="16124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731" y="259251"/>
                <a:ext cx="6421320" cy="16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904731" y="2323851"/>
              <a:ext cx="2285280" cy="1458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251" y="2308011"/>
                <a:ext cx="23007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1193091" y="1246011"/>
              <a:ext cx="920520" cy="13140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6891" y="1227291"/>
                <a:ext cx="957600" cy="13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2139171" y="2147091"/>
              <a:ext cx="601560" cy="208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4411" y="2128371"/>
                <a:ext cx="633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4909371" y="1672611"/>
              <a:ext cx="701280" cy="2415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9931" y="1659651"/>
                <a:ext cx="7416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/>
              <p14:cNvContentPartPr/>
              <p14:nvPr/>
            </p14:nvContentPartPr>
            <p14:xfrm>
              <a:off x="3928011" y="1913451"/>
              <a:ext cx="967320" cy="2556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0811" y="1893291"/>
                <a:ext cx="993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3454611" y="1719411"/>
              <a:ext cx="392760" cy="421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5171" y="1698891"/>
                <a:ext cx="4309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/>
              <p14:cNvContentPartPr/>
              <p14:nvPr/>
            </p14:nvContentPartPr>
            <p14:xfrm>
              <a:off x="3836571" y="1598811"/>
              <a:ext cx="116280" cy="30924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7131" y="1584051"/>
                <a:ext cx="1566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3870771" y="1603131"/>
              <a:ext cx="1116360" cy="6696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2131" y="1588731"/>
                <a:ext cx="1142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/>
              <p14:cNvContentPartPr/>
              <p14:nvPr/>
            </p14:nvContentPartPr>
            <p14:xfrm>
              <a:off x="6318411" y="2059971"/>
              <a:ext cx="2175120" cy="11844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09411" y="2042691"/>
                <a:ext cx="2203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Ink 81"/>
              <p14:cNvContentPartPr/>
              <p14:nvPr/>
            </p14:nvContentPartPr>
            <p14:xfrm>
              <a:off x="6689931" y="1233051"/>
              <a:ext cx="158040" cy="163224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0931" y="1213611"/>
                <a:ext cx="186480" cy="16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/>
              <p14:cNvContentPartPr/>
              <p14:nvPr/>
            </p14:nvContentPartPr>
            <p14:xfrm>
              <a:off x="7110771" y="1594851"/>
              <a:ext cx="1621440" cy="122184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6371" y="1576131"/>
                <a:ext cx="165672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/>
              <p14:cNvContentPartPr/>
              <p14:nvPr/>
            </p14:nvContentPartPr>
            <p14:xfrm>
              <a:off x="627891" y="5364411"/>
              <a:ext cx="2102760" cy="13680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2771" y="5346411"/>
                <a:ext cx="2126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/>
              <p14:cNvContentPartPr/>
              <p14:nvPr/>
            </p14:nvContentPartPr>
            <p14:xfrm>
              <a:off x="1074651" y="4051131"/>
              <a:ext cx="63360" cy="166068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3771" y="4030251"/>
                <a:ext cx="105120" cy="17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/>
              <p14:cNvContentPartPr/>
              <p14:nvPr/>
            </p14:nvContentPartPr>
            <p14:xfrm>
              <a:off x="507291" y="4423371"/>
              <a:ext cx="256680" cy="3276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7131" y="4402491"/>
                <a:ext cx="2858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/>
              <p14:cNvContentPartPr/>
              <p14:nvPr/>
            </p14:nvContentPartPr>
            <p14:xfrm>
              <a:off x="1271571" y="4277931"/>
              <a:ext cx="1318320" cy="104436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63291" y="4263531"/>
                <a:ext cx="134208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/>
              <p14:cNvContentPartPr/>
              <p14:nvPr/>
            </p14:nvContentPartPr>
            <p14:xfrm>
              <a:off x="2785731" y="4577451"/>
              <a:ext cx="577080" cy="2808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66651" y="4558371"/>
                <a:ext cx="617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/>
              <p14:cNvContentPartPr/>
              <p14:nvPr/>
            </p14:nvContentPartPr>
            <p14:xfrm>
              <a:off x="3317811" y="4443891"/>
              <a:ext cx="1130760" cy="33012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98011" y="4423011"/>
                <a:ext cx="1171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/>
              <p14:cNvContentPartPr/>
              <p14:nvPr/>
            </p14:nvContentPartPr>
            <p14:xfrm>
              <a:off x="4431291" y="4628931"/>
              <a:ext cx="533880" cy="6804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14011" y="4611651"/>
                <a:ext cx="5709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4" name="Ink 113"/>
              <p14:cNvContentPartPr/>
              <p14:nvPr/>
            </p14:nvContentPartPr>
            <p14:xfrm>
              <a:off x="4479171" y="4996131"/>
              <a:ext cx="491760" cy="2628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59731" y="4974891"/>
                <a:ext cx="5313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4"/>
              <p14:cNvContentPartPr/>
              <p14:nvPr/>
            </p14:nvContentPartPr>
            <p14:xfrm>
              <a:off x="4555851" y="4630731"/>
              <a:ext cx="270720" cy="69480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5691" y="4610931"/>
                <a:ext cx="3099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5"/>
              <p14:cNvContentPartPr/>
              <p14:nvPr/>
            </p14:nvContentPartPr>
            <p14:xfrm>
              <a:off x="4516971" y="5297091"/>
              <a:ext cx="384120" cy="1656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02571" y="5275851"/>
                <a:ext cx="4132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6"/>
              <p14:cNvContentPartPr/>
              <p14:nvPr/>
            </p14:nvContentPartPr>
            <p14:xfrm>
              <a:off x="4670331" y="5623251"/>
              <a:ext cx="249480" cy="17856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58091" y="5611371"/>
                <a:ext cx="278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8" name="Ink 117"/>
              <p14:cNvContentPartPr/>
              <p14:nvPr/>
            </p14:nvContentPartPr>
            <p14:xfrm>
              <a:off x="4464411" y="5653851"/>
              <a:ext cx="468000" cy="4212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53971" y="5632971"/>
                <a:ext cx="491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Ink 118"/>
              <p14:cNvContentPartPr/>
              <p14:nvPr/>
            </p14:nvContentPartPr>
            <p14:xfrm>
              <a:off x="4730811" y="5322651"/>
              <a:ext cx="13320" cy="47700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13531" y="5305731"/>
                <a:ext cx="518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9" name="Ink 128"/>
              <p14:cNvContentPartPr/>
              <p14:nvPr/>
            </p14:nvContentPartPr>
            <p14:xfrm>
              <a:off x="5963811" y="3901371"/>
              <a:ext cx="99360" cy="190764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51931" y="3886971"/>
                <a:ext cx="132480" cy="19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2" name="Ink 131"/>
              <p14:cNvContentPartPr/>
              <p14:nvPr/>
            </p14:nvContentPartPr>
            <p14:xfrm>
              <a:off x="5575371" y="5188011"/>
              <a:ext cx="2823480" cy="3132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60971" y="5171091"/>
                <a:ext cx="2857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" name="Ink 132"/>
              <p14:cNvContentPartPr/>
              <p14:nvPr/>
            </p14:nvContentPartPr>
            <p14:xfrm>
              <a:off x="6480771" y="4600131"/>
              <a:ext cx="497520" cy="1266480"/>
            </p14:xfrm>
          </p:contentPart>
        </mc:Choice>
        <mc:Fallback>
          <p:pic>
            <p:nvPicPr>
              <p:cNvPr id="133" name="Ink 1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63851" y="4582491"/>
                <a:ext cx="535680" cy="13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4" name="Ink 133"/>
              <p14:cNvContentPartPr/>
              <p14:nvPr/>
            </p14:nvContentPartPr>
            <p14:xfrm>
              <a:off x="6983691" y="4729731"/>
              <a:ext cx="1651320" cy="113328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6411" y="4709931"/>
                <a:ext cx="168948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1" name="Ink 140"/>
              <p14:cNvContentPartPr/>
              <p14:nvPr/>
            </p14:nvContentPartPr>
            <p14:xfrm>
              <a:off x="3706251" y="2108571"/>
              <a:ext cx="4937760" cy="15498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85011" y="2091651"/>
                <a:ext cx="4967640" cy="15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Ink 157"/>
              <p14:cNvContentPartPr/>
              <p14:nvPr/>
            </p14:nvContentPartPr>
            <p14:xfrm>
              <a:off x="6597051" y="688011"/>
              <a:ext cx="2165760" cy="93384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79411" y="667131"/>
                <a:ext cx="2193840" cy="9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5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" name="Group 81"/>
          <p:cNvGraphicFramePr>
            <a:graphicFrameLocks noGrp="1"/>
          </p:cNvGraphicFramePr>
          <p:nvPr/>
        </p:nvGraphicFramePr>
        <p:xfrm>
          <a:off x="431800" y="1881188"/>
          <a:ext cx="8243888" cy="4103690"/>
        </p:xfrm>
        <a:graphic>
          <a:graphicData uri="http://schemas.openxmlformats.org/drawingml/2006/table">
            <a:tbl>
              <a:tblPr/>
              <a:tblGrid>
                <a:gridCol w="3040063"/>
                <a:gridCol w="1973262"/>
                <a:gridCol w="1733550"/>
                <a:gridCol w="1497013"/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Parameter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CMOS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TTL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ECL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Basic gate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NAND/NOR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NAND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OR/NOR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Fan-out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&gt;50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Power per gate (mW)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@ 1 MHz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1 - 22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4 - 55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Noise immunity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Excellent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Very good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Good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GB" sz="20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PD 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(ns)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1 - 200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 – 33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1 - 4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510891" y="196251"/>
              <a:ext cx="5681880" cy="7768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571" y="177171"/>
                <a:ext cx="570600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6230571" y="424851"/>
              <a:ext cx="191880" cy="1350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931" y="406491"/>
                <a:ext cx="219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6512811" y="450411"/>
              <a:ext cx="285840" cy="14040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3811" y="439611"/>
                <a:ext cx="306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6899811" y="493251"/>
              <a:ext cx="6120" cy="799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3251" y="476691"/>
                <a:ext cx="406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/>
              <p14:cNvContentPartPr/>
              <p14:nvPr/>
            </p14:nvContentPartPr>
            <p14:xfrm>
              <a:off x="6897651" y="391011"/>
              <a:ext cx="7920" cy="360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9291" y="372651"/>
                <a:ext cx="37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/>
              <p14:cNvContentPartPr/>
              <p14:nvPr/>
            </p14:nvContentPartPr>
            <p14:xfrm>
              <a:off x="7133451" y="232611"/>
              <a:ext cx="38880" cy="33300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4731" y="215691"/>
                <a:ext cx="64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/>
              <p14:cNvContentPartPr/>
              <p14:nvPr/>
            </p14:nvContentPartPr>
            <p14:xfrm>
              <a:off x="7261611" y="442131"/>
              <a:ext cx="26640" cy="10404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51891" y="424131"/>
                <a:ext cx="50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/>
              <p14:cNvContentPartPr/>
              <p14:nvPr/>
            </p14:nvContentPartPr>
            <p14:xfrm>
              <a:off x="7293291" y="352131"/>
              <a:ext cx="360" cy="212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1411" y="334851"/>
                <a:ext cx="295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/>
              <p14:cNvContentPartPr/>
              <p14:nvPr/>
            </p14:nvContentPartPr>
            <p14:xfrm>
              <a:off x="7411371" y="410451"/>
              <a:ext cx="242640" cy="17496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01651" y="391731"/>
                <a:ext cx="258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/>
              <p14:cNvContentPartPr/>
              <p14:nvPr/>
            </p14:nvContentPartPr>
            <p14:xfrm>
              <a:off x="7701531" y="415851"/>
              <a:ext cx="248400" cy="1702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4331" y="398931"/>
                <a:ext cx="27360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89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29251" y="184011"/>
              <a:ext cx="5969160" cy="4257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71" y="171411"/>
                <a:ext cx="6001920" cy="42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1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C25NF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74" b="6293"/>
          <a:stretch/>
        </p:blipFill>
        <p:spPr bwMode="auto">
          <a:xfrm>
            <a:off x="2051720" y="1635129"/>
            <a:ext cx="5184576" cy="49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90851" y="205611"/>
              <a:ext cx="6907320" cy="427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211" y="188691"/>
                <a:ext cx="69458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5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25NF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8" b="9033"/>
          <a:stretch/>
        </p:blipFill>
        <p:spPr bwMode="auto">
          <a:xfrm>
            <a:off x="1884260" y="1694074"/>
            <a:ext cx="5064004" cy="483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53371" y="224691"/>
              <a:ext cx="6441120" cy="493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31" y="204171"/>
                <a:ext cx="647964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9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25NF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24" b="10857"/>
          <a:stretch/>
        </p:blipFill>
        <p:spPr bwMode="auto">
          <a:xfrm>
            <a:off x="971600" y="1512014"/>
            <a:ext cx="6984776" cy="49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04691" y="170691"/>
              <a:ext cx="6219360" cy="7642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71" y="151611"/>
                <a:ext cx="624636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6834291" y="265731"/>
              <a:ext cx="213840" cy="2714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7371" y="244851"/>
                <a:ext cx="2394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7042731" y="245571"/>
              <a:ext cx="54360" cy="3646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2211" y="226131"/>
                <a:ext cx="842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7235331" y="424491"/>
              <a:ext cx="127800" cy="1191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4811" y="403611"/>
                <a:ext cx="159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/>
              <p14:cNvContentPartPr/>
              <p14:nvPr/>
            </p14:nvContentPartPr>
            <p14:xfrm>
              <a:off x="7416771" y="161691"/>
              <a:ext cx="427320" cy="3931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96611" y="141531"/>
                <a:ext cx="4532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8041371" y="217851"/>
              <a:ext cx="347760" cy="3484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2651" y="199851"/>
                <a:ext cx="3711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390211" y="425931"/>
              <a:ext cx="165240" cy="982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71851" y="407571"/>
                <a:ext cx="1936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/>
              <p14:cNvContentPartPr/>
              <p14:nvPr/>
            </p14:nvContentPartPr>
            <p14:xfrm>
              <a:off x="8645451" y="181131"/>
              <a:ext cx="22320" cy="3567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7451" y="162411"/>
                <a:ext cx="590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/>
              <p14:cNvContentPartPr/>
              <p14:nvPr/>
            </p14:nvContentPartPr>
            <p14:xfrm>
              <a:off x="8593971" y="386331"/>
              <a:ext cx="425880" cy="15084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80291" y="365811"/>
                <a:ext cx="44640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43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542571" y="212451"/>
              <a:ext cx="6504120" cy="10861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451" y="193371"/>
                <a:ext cx="653760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/>
              <p14:cNvContentPartPr/>
              <p14:nvPr/>
            </p14:nvContentPartPr>
            <p14:xfrm>
              <a:off x="541491" y="2881131"/>
              <a:ext cx="931680" cy="5760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611" y="2866011"/>
                <a:ext cx="9511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0" name="Ink 99"/>
              <p14:cNvContentPartPr/>
              <p14:nvPr/>
            </p14:nvContentPartPr>
            <p14:xfrm>
              <a:off x="4412211" y="5384211"/>
              <a:ext cx="1305720" cy="2844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291" y="5364771"/>
                <a:ext cx="1335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" name="Ink 101"/>
              <p14:cNvContentPartPr/>
              <p14:nvPr/>
            </p14:nvContentPartPr>
            <p14:xfrm>
              <a:off x="5543331" y="4152291"/>
              <a:ext cx="25920" cy="6213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8571" y="4135731"/>
                <a:ext cx="619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" name="Ink 102"/>
              <p14:cNvContentPartPr/>
              <p14:nvPr/>
            </p14:nvContentPartPr>
            <p14:xfrm>
              <a:off x="5571771" y="4644411"/>
              <a:ext cx="72720" cy="126036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1331" y="4628571"/>
                <a:ext cx="10404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7" name="Ink 106"/>
              <p14:cNvContentPartPr/>
              <p14:nvPr/>
            </p14:nvContentPartPr>
            <p14:xfrm>
              <a:off x="3524451" y="1158171"/>
              <a:ext cx="2000160" cy="6120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9331" y="1139811"/>
                <a:ext cx="20325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3" name="Ink 112"/>
              <p14:cNvContentPartPr/>
              <p14:nvPr/>
            </p14:nvContentPartPr>
            <p14:xfrm>
              <a:off x="5460531" y="1143771"/>
              <a:ext cx="207360" cy="223848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39291" y="1126851"/>
                <a:ext cx="249480" cy="22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7" name="Ink 126"/>
              <p14:cNvContentPartPr/>
              <p14:nvPr/>
            </p14:nvContentPartPr>
            <p14:xfrm>
              <a:off x="5835291" y="1702491"/>
              <a:ext cx="594000" cy="36576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1971" y="1681611"/>
                <a:ext cx="6282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6" name="Ink 135"/>
              <p14:cNvContentPartPr/>
              <p14:nvPr/>
            </p14:nvContentPartPr>
            <p14:xfrm>
              <a:off x="5574291" y="3815691"/>
              <a:ext cx="803520" cy="158616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8811" y="3795531"/>
                <a:ext cx="839880" cy="16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4" name="Ink 143"/>
              <p14:cNvContentPartPr/>
              <p14:nvPr/>
            </p14:nvContentPartPr>
            <p14:xfrm>
              <a:off x="448971" y="4209891"/>
              <a:ext cx="5312880" cy="186660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7731" y="4189371"/>
                <a:ext cx="535032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3" name="Ink 172"/>
              <p14:cNvContentPartPr/>
              <p14:nvPr/>
            </p14:nvContentPartPr>
            <p14:xfrm>
              <a:off x="1148091" y="1681971"/>
              <a:ext cx="351360" cy="36504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0811" y="1661091"/>
                <a:ext cx="378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5" name="Ink 174"/>
              <p14:cNvContentPartPr/>
              <p14:nvPr/>
            </p14:nvContentPartPr>
            <p14:xfrm>
              <a:off x="1741731" y="1216491"/>
              <a:ext cx="1837800" cy="171360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28411" y="1198851"/>
                <a:ext cx="1869840" cy="17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0" name="Ink 179"/>
              <p14:cNvContentPartPr/>
              <p14:nvPr/>
            </p14:nvContentPartPr>
            <p14:xfrm>
              <a:off x="2873931" y="1795011"/>
              <a:ext cx="408960" cy="344880"/>
            </p14:xfrm>
          </p:contentPart>
        </mc:Choice>
        <mc:Fallback>
          <p:pic>
            <p:nvPicPr>
              <p:cNvPr id="180" name="Ink 17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54131" y="1774131"/>
                <a:ext cx="4377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1" name="Ink 180"/>
              <p14:cNvContentPartPr/>
              <p14:nvPr/>
            </p14:nvContentPartPr>
            <p14:xfrm>
              <a:off x="1671171" y="1218291"/>
              <a:ext cx="780480" cy="172008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0291" y="1201731"/>
                <a:ext cx="822240" cy="17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6" name="Ink 185"/>
              <p14:cNvContentPartPr/>
              <p14:nvPr/>
            </p14:nvContentPartPr>
            <p14:xfrm>
              <a:off x="3183171" y="2633811"/>
              <a:ext cx="1345680" cy="277812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68411" y="2614731"/>
                <a:ext cx="1381320" cy="28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7" name="Ink 186"/>
              <p14:cNvContentPartPr/>
              <p14:nvPr/>
            </p14:nvContentPartPr>
            <p14:xfrm>
              <a:off x="5602371" y="2666211"/>
              <a:ext cx="1653840" cy="55764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85091" y="2647491"/>
                <a:ext cx="16920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8" name="Ink 187"/>
              <p14:cNvContentPartPr/>
              <p14:nvPr/>
            </p14:nvContentPartPr>
            <p14:xfrm>
              <a:off x="4387731" y="3364251"/>
              <a:ext cx="2854440" cy="91008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68291" y="3344091"/>
                <a:ext cx="288360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0" name="Ink 189"/>
              <p14:cNvContentPartPr/>
              <p14:nvPr/>
            </p14:nvContentPartPr>
            <p14:xfrm>
              <a:off x="6012771" y="3805971"/>
              <a:ext cx="417960" cy="2232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94051" y="3785091"/>
                <a:ext cx="451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8" name="Ink 197"/>
              <p14:cNvContentPartPr/>
              <p14:nvPr/>
            </p14:nvContentPartPr>
            <p14:xfrm>
              <a:off x="1366611" y="2543091"/>
              <a:ext cx="816840" cy="2628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1131" y="2522931"/>
                <a:ext cx="851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9" name="Ink 198"/>
              <p14:cNvContentPartPr/>
              <p14:nvPr/>
            </p14:nvContentPartPr>
            <p14:xfrm>
              <a:off x="3400251" y="1204611"/>
              <a:ext cx="165960" cy="156816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9371" y="1186611"/>
                <a:ext cx="207720" cy="16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0" name="Ink 199"/>
              <p14:cNvContentPartPr/>
              <p14:nvPr/>
            </p14:nvContentPartPr>
            <p14:xfrm>
              <a:off x="6116451" y="2997051"/>
              <a:ext cx="56160" cy="68868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2411" y="2984091"/>
                <a:ext cx="9108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1" name="Ink 200"/>
              <p14:cNvContentPartPr/>
              <p14:nvPr/>
            </p14:nvContentPartPr>
            <p14:xfrm>
              <a:off x="5979651" y="3662331"/>
              <a:ext cx="460440" cy="2592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60931" y="3642171"/>
                <a:ext cx="498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2" name="Ink 201"/>
              <p14:cNvContentPartPr/>
              <p14:nvPr/>
            </p14:nvContentPartPr>
            <p14:xfrm>
              <a:off x="1397931" y="2583051"/>
              <a:ext cx="496080" cy="55152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83171" y="2566491"/>
                <a:ext cx="5281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3" name="Ink 202"/>
              <p14:cNvContentPartPr/>
              <p14:nvPr/>
            </p14:nvContentPartPr>
            <p14:xfrm>
              <a:off x="1414491" y="2743611"/>
              <a:ext cx="122760" cy="15336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93611" y="2724171"/>
                <a:ext cx="153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4" name="Ink 203"/>
              <p14:cNvContentPartPr/>
              <p14:nvPr/>
            </p14:nvContentPartPr>
            <p14:xfrm>
              <a:off x="1756491" y="2816691"/>
              <a:ext cx="2342160" cy="501120"/>
            </p14:xfrm>
          </p:contentPart>
        </mc:Choice>
        <mc:Fallback>
          <p:pic>
            <p:nvPicPr>
              <p:cNvPr id="204" name="Ink 20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36691" y="2796171"/>
                <a:ext cx="2372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5" name="Ink 204"/>
              <p14:cNvContentPartPr/>
              <p14:nvPr/>
            </p14:nvContentPartPr>
            <p14:xfrm>
              <a:off x="1473891" y="3042051"/>
              <a:ext cx="174600" cy="127080"/>
            </p14:xfrm>
          </p:contentPart>
        </mc:Choice>
        <mc:Fallback>
          <p:pic>
            <p:nvPicPr>
              <p:cNvPr id="205" name="Ink 20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53011" y="3022971"/>
                <a:ext cx="204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6" name="Ink 205"/>
              <p14:cNvContentPartPr/>
              <p14:nvPr/>
            </p14:nvContentPartPr>
            <p14:xfrm>
              <a:off x="685491" y="3112611"/>
              <a:ext cx="812160" cy="7848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0731" y="3092811"/>
                <a:ext cx="84060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20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25NF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4" b="35879"/>
          <a:stretch/>
        </p:blipFill>
        <p:spPr bwMode="auto">
          <a:xfrm>
            <a:off x="1043608" y="1628800"/>
            <a:ext cx="6480720" cy="44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98651" y="233331"/>
              <a:ext cx="5412240" cy="492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371" y="213531"/>
                <a:ext cx="544104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25NF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241550"/>
            <a:ext cx="4608512" cy="41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66971" y="193011"/>
              <a:ext cx="7861680" cy="1135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411" y="173931"/>
                <a:ext cx="789876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Ink 36"/>
              <p14:cNvContentPartPr/>
              <p14:nvPr/>
            </p14:nvContentPartPr>
            <p14:xfrm>
              <a:off x="6140931" y="3453171"/>
              <a:ext cx="14040" cy="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40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Ink 48"/>
              <p14:cNvContentPartPr/>
              <p14:nvPr/>
            </p14:nvContentPartPr>
            <p14:xfrm>
              <a:off x="6337491" y="4415091"/>
              <a:ext cx="28080" cy="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280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" name="Ink 60"/>
              <p14:cNvContentPartPr/>
              <p14:nvPr/>
            </p14:nvContentPartPr>
            <p14:xfrm>
              <a:off x="5395731" y="3403491"/>
              <a:ext cx="3567600" cy="12312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6651" y="3384051"/>
                <a:ext cx="3594960" cy="12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1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51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Electronics (EE221)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(EE221)</dc:title>
  <dc:creator>Dipankar Saha</dc:creator>
  <cp:lastModifiedBy>Dipankar Saha</cp:lastModifiedBy>
  <cp:revision>342</cp:revision>
  <dcterms:created xsi:type="dcterms:W3CDTF">2011-08-02T14:42:34Z</dcterms:created>
  <dcterms:modified xsi:type="dcterms:W3CDTF">2011-11-02T03:54:01Z</dcterms:modified>
</cp:coreProperties>
</file>