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25D22-71DE-4BA5-AF4B-EB997977957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8-16T11:17:51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DE9FBA-375A-413C-9318-651A83499F50}" emma:medium="tactile" emma:mode="ink">
          <msink:context xmlns:msink="http://schemas.microsoft.com/ink/2010/main" type="writingRegion" rotatedBoundingBox="8538,9430 14952,9131 15013,10435 8599,10734"/>
        </emma:interpretation>
      </emma:emma>
    </inkml:annotationXML>
    <inkml:traceGroup>
      <inkml:annotationXML>
        <emma:emma xmlns:emma="http://www.w3.org/2003/04/emma" version="1.0">
          <emma:interpretation id="{58584F30-6081-46AF-BEA9-CE015DB425D6}" emma:medium="tactile" emma:mode="ink">
            <msink:context xmlns:msink="http://schemas.microsoft.com/ink/2010/main" type="paragraph" rotatedBoundingBox="8538,9430 14952,9131 15013,10435 8599,10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26915D-91FB-44A7-8610-5CA087FD4650}" emma:medium="tactile" emma:mode="ink">
              <msink:context xmlns:msink="http://schemas.microsoft.com/ink/2010/main" type="line" rotatedBoundingBox="8538,9430 14952,9131 15013,10435 8599,10734"/>
            </emma:interpretation>
          </emma:emma>
        </inkml:annotationXML>
        <inkml:traceGroup>
          <inkml:annotationXML>
            <emma:emma xmlns:emma="http://www.w3.org/2003/04/emma" version="1.0">
              <emma:interpretation id="{5F29CC24-4E4C-49C9-8CC4-2C2A7517C4F3}" emma:medium="tactile" emma:mode="ink">
                <msink:context xmlns:msink="http://schemas.microsoft.com/ink/2010/main" type="inkWord" rotatedBoundingBox="8538,9430 13173,9214 13234,10518 8599,10734"/>
              </emma:interpretation>
              <emma:one-of disjunction-type="recognition" id="oneOf0">
                <emma:interpretation id="interp0" emma:lang="en-US" emma:confidence="1">
                  <emma:literal>Lecture</emma:literal>
                </emma:interpretation>
                <emma:interpretation id="interp1" emma:lang="en-US" emma:confidence="0">
                  <emma:literal>lecture</emma:literal>
                </emma:interpretation>
                <emma:interpretation id="interp2" emma:lang="en-US" emma:confidence="0">
                  <emma:literal>Retune</emma:literal>
                </emma:interpretation>
                <emma:interpretation id="interp3" emma:lang="en-US" emma:confidence="0">
                  <emma:literal>Detune</emma:literal>
                </emma:interpretation>
                <emma:interpretation id="interp4" emma:lang="en-US" emma:confidence="0">
                  <emma:literal>retune</emma:literal>
                </emma:interpretation>
              </emma:one-of>
            </emma:emma>
          </inkml:annotationXML>
          <inkml:trace contextRef="#ctx0" brushRef="#br0">79 31 9159,'5'-20'4515,"-5"20"-129,3-16-129,-3 16-129,0 0-2451,0 0-516,0 0-387,0 0-129,0 0-129,-5 25-258,0-5 129,3 12 0,-3 0-258,3 16 259,-5 3-388,3 6 0,-3 2 0,0 3 0,2-1 0,-2 1 0,-1-7 0,3-5 0,0-7 0,1-6 0,2-7 0,2-9 0,0-3 0,0-18 0,0 22 0,0-22 0,0 0 0,9 17 0,-9-17 0,18 11 0,-18-11 0,32 9 0,-9-7 0,6-2 0,4 2 0,8-2 0,4 0 0,5 0 0,-1 0 0,1 0 0,0 0 0,-4 0 0,-3 0 0,-6 0 0,-5 0 0,-7 0 0,-5 1 0,-4-1 0,-16 0 0,16 0 0,-16 0 0,0 0-2452,0 0-2192,0 0-387,2-10 129,-2 10-387</inkml:trace>
          <inkml:trace contextRef="#ctx0" brushRef="#br0" timeOffset="620.0355">883 568 15222,'23'-13'4644,"3"8"-387,-26 5 129,18-7-3354,7 7-129,-7 0-387,9 0-129,-3 0-129,3 0 0,-2 0 0,0 0 0,-2-5-129,-2-1 0,-5-4 1,0 1-130,-16 9 0,18-29 0,-14 13 0,-2 0 0,-2-1 0,0 17 0,-25-27 0,2 16 0,-2 6 0,-4 3 0,-1 2 0,-4 4 0,2 10 0,-2 4 0,2 5 0,4 2 0,1 3 0,2 2 0,4-1 0,7 1 0,7-1 0,7-1 0,1-1 0,15-4 0,7 0 0,9-5 0,4-1 0,3-8-259,7 2-257,-1-11-387,14 5-774,-15-10-1290,9-6-1677,1-3 258,-1-7-387,1-1 129</inkml:trace>
          <inkml:trace contextRef="#ctx0" brushRef="#br0" timeOffset="877.0501">1626 552 13287,'13'-41'4644,"-17"25"-387,-14 5 258,-16-5-2193,17 16-774,-19-1-645,13 1-258,-7 7-258,7 7-128,-2 4-259,5 3 0,4 4 0,5 2 0,6 3 0,5 0 0,5 0 0,13-3 0,7-2 0,7-7 0,11-2-388,0-11-257,13 8-774,-13-13-2193,12-6-1032,-3-5 258,-1-5-516,1-1 129</inkml:trace>
          <inkml:trace contextRef="#ctx0" brushRef="#br0" timeOffset="1427.0817">1937 353 11739,'9'-13'4386,"13"13"-258,3 0-129,8 0-774,8 0-2838,5 7-1161,6-1-2967,-2-6 0,9 0-645,-8-4 258</inkml:trace>
          <inkml:trace contextRef="#ctx0" brushRef="#br0" timeOffset="1204.0689">2348-346 18705,'-14'-16'4902,"-7"-6"-258,21 22-128,0 0-4516,-18 7 0,16 24 0,-5 6 0,2 18 0,-2 14 0,-1 13 0,1 7 0,2 2 0,3 0 0,2-6 0,0-7 0,0-14 0,4-7 0,-1-14 0,8-2 0,-11-22 0,14 1-4516,-14-20-257,0 20 0,0-20-387</inkml:trace>
          <inkml:trace contextRef="#ctx0" brushRef="#br0" timeOffset="2288.1309">2688 242 17544,'20'-3'4386,"-20"3"387,12 23-387,-5 5-3741,-7-1 0,6 12-257,-5 0-388,3 4 0,-1 2 0,1-5 0,3 0 0,2-7 0,3-2 0,4-6 0,2-6 0,0-6 0,3-8 0,1-5 0,1-2 0,2-14 0,0-5 0,-2-6 0,0-7 0,-2 0 0,-1-3 0,-2 3 0,-6 4 0,-1 5 0,-6 6 0,-5 19 0,9-18 0,-9 18-130,0 0 130,18 23 0,-8-2-129,3 4 129,1 0 129,6 4-129,-3-3 130,5-1-130,-4-5 0,3-2 0,0-8 0,2-1 0,-1-9 0,1 0 0,-2-5 0,-1-9 0,-2-8 0,-1-5 0,-4-3 0,-6-5 0,-5-1 0,-2-3 0,-4 3 0,-8 4 0,-1 7 0,-1 2 0,2 7 0,12 16-259,-24-10 130,24 10-129,0 0 0,0 0 129,-8 14 0,8-14 0,0 0 129,16 19 129,-16-19 0,32 9 129,-13-9 0,8 0 0,-1 0 1,3 0-259,-2-3 0,1 3 0,-3 0 0,0 0 0,-4 5 0,1 8 0,-5 1 0,1 7 0,-2 0 0,-2 6 0,1 2 0,-5-3 0,5 10 0,-15-15-1936,7 8-2579,0-6-258,5 0 0,1-7-258</inkml:trace>
          <inkml:trace contextRef="#ctx0" brushRef="#br0" timeOffset="2691.154">4212 527 18447,'24'-20'4644,"-24"20"0,28-10-258,-3 8-3740,-9-10-646,11 3 0,-6-6 0,0 3 0,-5-4 0,-16 16 0,22-27 0,-22 27 0,0-23 0,0 23 0,-34-9 0,5 9 0,-1 4 0,-7 6 0,-1 8 0,-1 5 0,2 8 0,7 1 0,7 3 0,10 4 0,13-1 0,6 1 0,15-2 0,16-1 0,8-6 0,8-3 0,4-4 0,2-9 0,-1-1 0,-11-15-646,2 2-3998,-6-11-258,-4-1 0,-3-6-129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9T01:42:38.4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B4A3ABA-EA9A-46FC-8509-ABAEDA724FA3}" emma:medium="tactile" emma:mode="ink">
          <msink:context xmlns:msink="http://schemas.microsoft.com/ink/2010/main" type="writingRegion" rotatedBoundingBox="1566,409 13807,271 13820,1435 1579,1573"/>
        </emma:interpretation>
      </emma:emma>
    </inkml:annotationXML>
    <inkml:traceGroup>
      <inkml:annotationXML>
        <emma:emma xmlns:emma="http://www.w3.org/2003/04/emma" version="1.0">
          <emma:interpretation id="{05F45D03-3408-4EB9-8419-8C2F21D06752}" emma:medium="tactile" emma:mode="ink">
            <msink:context xmlns:msink="http://schemas.microsoft.com/ink/2010/main" type="paragraph" rotatedBoundingBox="1566,409 13807,271 13820,1435 1579,15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1352BE-1505-44D4-BD9D-CE370F701D19}" emma:medium="tactile" emma:mode="ink">
              <msink:context xmlns:msink="http://schemas.microsoft.com/ink/2010/main" type="line" rotatedBoundingBox="1566,409 13807,271 13820,1435 1579,1573"/>
            </emma:interpretation>
          </emma:emma>
        </inkml:annotationXML>
        <inkml:traceGroup>
          <inkml:annotationXML>
            <emma:emma xmlns:emma="http://www.w3.org/2003/04/emma" version="1.0">
              <emma:interpretation id="{0CC2044F-F086-47F3-89C1-E6C468D705C0}" emma:medium="tactile" emma:mode="ink">
                <msink:context xmlns:msink="http://schemas.microsoft.com/ink/2010/main" type="inkWord" rotatedBoundingBox="1567,531 4982,492 4994,1535 1579,1573"/>
              </emma:interpretation>
              <emma:one-of disjunction-type="recognition" id="oneOf0">
                <emma:interpretation id="interp0" emma:lang="en-US" emma:confidence="0">
                  <emma:literal>ECL.</emma:literal>
                </emma:interpretation>
                <emma:interpretation id="interp1" emma:lang="en-US" emma:confidence="0">
                  <emma:literal>ECL</emma:literal>
                </emma:interpretation>
                <emma:interpretation id="interp2" emma:lang="en-US" emma:confidence="0">
                  <emma:literal>ECL-</emma:literal>
                </emma:interpretation>
                <emma:interpretation id="interp3" emma:lang="en-US" emma:confidence="0">
                  <emma:literal>Eck</emma:literal>
                </emma:interpretation>
                <emma:interpretation id="interp4" emma:lang="en-US" emma:confidence="0">
                  <emma:literal>ECL,</emma:literal>
                </emma:interpretation>
              </emma:one-of>
            </emma:emma>
          </inkml:annotationXML>
          <inkml:trace contextRef="#ctx0" brushRef="#br0">4 181 5289,'-7'-39'4902,"7"39"-258,5-27 0,-5 27-1032,41-7-1677,-25-9-645,28 12-258,-3-12-129,20 9-387,-4-9-129,8 7 0,-2-5-258,-1 2-129,-2 6-387,-15-8-645,5 18-2064,-22-4-1548,-5 7-129,-23-7-516,11 23 0</inkml:trace>
          <inkml:trace contextRef="#ctx0" brushRef="#br0" timeOffset="-265.2005">43 229 9675,'-13'-16'4902,"13"16"-258,0 0-129,-16-23-2709,16 23-774,0 0-258,2 12-258,-2-12-129,0 36-129,0-10 0,4 14 0,-2 6-129,1 11 129,2 1 0,1 8-129,-1 0 0,4-2 0,-4 0 129,2-5-258,-1-2 258,-1-7-258,0-6 0,-1-8 0,0-4-129,-4-11-129,3-3 129,-3-18-387,0 0-387,0 0-516,0-18-1419,0-12-1677,0-9-387,0-8-258,0-6 0</inkml:trace>
          <inkml:trace contextRef="#ctx0" brushRef="#br0" timeOffset="514.8009">132 921 11610,'-6'18'4902,"22"-6"-129,2-5-129,-18-7-2967,48 11-516,-17-11-387,9 5-258,1-3-258,4-2-258,5 0 0,1-2-387,4 0-258,-8-17-1161,13 8-2967,-8-5 129,8-2-516,-1-5 258</inkml:trace>
          <inkml:trace contextRef="#ctx0" brushRef="#br0" timeOffset="249.6004">205 544 7740,'-11'21'4902,"20"-10"-129,7-6-129,4-5-2064,19 4-774,-13-4-516,21 0-516,-6 0-387,3 0-258,-1 0-258,-8-8-1032,10 8-2322,-20 2-1032,-8 5-258,-17-7-516,6 20 129</inkml:trace>
          <inkml:trace contextRef="#ctx0" brushRef="#br0" timeOffset="842.4015">1315 263 11223,'-32'-64'4902,"10"37"-258,1 9 129,-15-5-3225,19 21-516,-14-5-258,6 9-258,-8 9-129,-1 13-129,-3 7-129,-1 6-129,4 9 129,1 9-129,4 4 0,8 3 0,12 1 258,9 1-387,12 0 258,15-4-129,10-5 129,8-5-129,6-7 129,5-9-258,1-8 0,-1-10 0,7-7-258,-10-9-258,11 0-903,-12-10-2967,5-12-387,-2-8 129,0-6-387</inkml:trace>
          <inkml:trace contextRef="#ctx0" brushRef="#br0" timeOffset="1201.2021">1928 92 12900,'-9'-16'4902,"-8"16"-387,11 21 258,-10 4-3741,15 25-129,-7-6-258,7 20-129,-6-1-129,5 6 0,0-1-129,2-3-129,-2-8 129,2-3-129,0-8 129,6-7-258,-1-9 129,0-5-129,6-9 129,-11-16-129,30 22 129,-7-19-129,2-1 0,11 0 129,6-2-129,8 0 0,4 0 0,1-7-129,3 3-129,-6-5-387,10 9-903,-19-3-3225,0-1-258,-11-3-129,-4 2-258</inkml:trace>
          <inkml:trace contextRef="#ctx0" brushRef="#br0" timeOffset="1466.4025">2857 535 14448,'46'-4'5031,"-19"4"-387,3 2 0,-5 2-3999,12 3-258,8-4-129,8 1-387,6 5-903,-11-6-3483,14-3 0,0-2-516,4-5-129</inkml:trace>
        </inkml:traceGroup>
        <inkml:traceGroup>
          <inkml:annotationXML>
            <emma:emma xmlns:emma="http://www.w3.org/2003/04/emma" version="1.0">
              <emma:interpretation id="{90BFC6AD-D658-4053-A63C-129591135082}" emma:medium="tactile" emma:mode="ink">
                <msink:context xmlns:msink="http://schemas.microsoft.com/ink/2010/main" type="inkWord" rotatedBoundingBox="6190,399 9897,357 9909,1404 6202,1446"/>
              </emma:interpretation>
              <emma:one-of disjunction-type="recognition" id="oneOf1">
                <emma:interpretation id="interp5" emma:lang="en-US" emma:confidence="0">
                  <emma:literal>NAND</emma:literal>
                </emma:interpretation>
                <emma:interpretation id="interp6" emma:lang="en-US" emma:confidence="0">
                  <emma:literal>WAND</emma:literal>
                </emma:interpretation>
                <emma:interpretation id="interp7" emma:lang="en-US" emma:confidence="0">
                  <emma:literal>NANA</emma:literal>
                </emma:interpretation>
                <emma:interpretation id="interp8" emma:lang="en-US" emma:confidence="0">
                  <emma:literal>Nard</emma:literal>
                </emma:interpretation>
                <emma:interpretation id="interp9" emma:lang="en-US" emma:confidence="0">
                  <emma:literal>wand</emma:literal>
                </emma:interpretation>
              </emma:one-of>
            </emma:emma>
          </inkml:annotationXML>
          <inkml:trace contextRef="#ctx0" brushRef="#br0" timeOffset="2277.604">4693 247 14319,'-11'-38'4902,"11"38"-387,0 0 0,-23-10-3612,23 24-387,-2 12-258,2 15 129,0 7-129,0 15 0,-4 6 0,3 9-129,-1-1 0,2-6-129,0-7 129,0-11-129,-2-10 129,2-16-129,0-27 0,0 0 129,0 0-129,-9-32 129,6-9-129,-1-11 129,1-12-258,1-12 258,2-4-258,0-2 129,0 5 0,3 8 0,-1 8 0,-2 13 0,2 13 0,-2 12-129,0 23 0,0 0 129,0 0-129,16 35 129,5 6 0,4 9 0,9 9 129,3 8 0,6 6 0,5 4-129,0-3 129,-2-4-129,-3-6 258,-2-9-258,-7-11 129,-4-6 129,-7-17-128,-3-12-130,-20-9 0,28-23 0,-21-16 0,-1-9 0,-3-18 0,-1-16 0,0-16 0,-1-5 0,-1-4 0,0 8 0,-3 10 0,-1 9 0,4 19 0,-3 15 0,3 27 0,0 19-1291,0 0-3740,-11 30-258,11 12 0,4 3-387</inkml:trace>
          <inkml:trace contextRef="#ctx0" brushRef="#br0" timeOffset="2808.0049">5806 95 15351,'14'-42'5031,"-14"42"-258,0 0-129,0 0-3870,0 28-258,-7 17-129,-7 4-258,0 15 129,-6 6-129,-1 8 129,-2 2-129,1-5-129,3-11 0,1-12 0,6-10 0,1-12 0,4-10 0,7-20 0,0 0 0,-9-12 0,9-19-129,0-13 129,7-11 0,7-13 0,4-14-129,5-3 129,6-4 0,3 5 0,-2 8 129,0 12 0,-5 12 0,-5 15 0,-8 12 1,-12 25-130,20-9 0,-15 18 0,4 18 0,2 10 0,1 11 0,2 11 0,2 8 0,4 10 0,-1 1 0,1-3 0,-2-2 0,-2-7 0,0-4 0,-4-11 0,2-6 0,-5-13 0,2-5-130,-11-27-773,14 26-1032,-14-26-2967,0-10-129,-2-12-129,-6 1-129</inkml:trace>
          <inkml:trace contextRef="#ctx0" brushRef="#br0" timeOffset="2995.2052">5875 549 10836,'9'-16'4386,"16"16"0,7 0-258,-1-2-3096,17-1-1161,9-1-1677,8-8-2064,-1-10-387,8-4-258,-3-14-387</inkml:trace>
          <inkml:trace contextRef="#ctx0" brushRef="#br0" timeOffset="3494.4061">6615 74 14190,'-12'-18'4773,"12"18"-258,-25 20 129,23 19-3741,-7-2-129,9 17-129,-3 1 0,3 9-129,0-2-129,0 0-129,0-8 0,5-10-129,-3-6-129,0-12 0,1-10 0,-3-16-129,0 0 0,0-21 129,-3-9-129,-3-9 129,3-9 0,-2-8-129,1-4 129,2 1 0,0 4 0,2 7 0,0 11 0,0 8-129,0 13 129,0 16 0,18 4 0,5 22 0,8 12-129,8 8 258,5 6-129,8 8 129,3 2-129,0-1 129,-5-8 0,-9-8 0,-6-10 0,-8-6 1,-7-11-130,-4-8 0,-16-10 0,12-12 0,-12-17 0,4-6 0,-4-17 0,0-10 0,0-13 0,-2-8 0,0 2 0,-3 5 0,5 12 0,-7 3 0,7 33-1936,0 0-3095,0 28-258,0 0-129,3 14-258</inkml:trace>
          <inkml:trace contextRef="#ctx0" brushRef="#br0" timeOffset="4087.2072">7352-147 12771,'11'-16'4902,"13"16"-258,21 22 129,5-6-3354,28 25-258,2-4-258,18 16-258,-6 3-258,1 8-129,-1 1 0,-3 5-129,-14 1-129,-18-5 129,-11-8 0,-14-2 0,-16-8 1,-12-6-130,-11-8 0,-20-7 0,-17-6 0,-17-5 0,-14 0 0,-15-7 0,-6 0 0,-2-9-388,2 0 1,1-4 0,15 1-387,2-18-1032,30 8-2967,5-5 129,18 2-387,8 4-129</inkml:trace>
          <inkml:trace contextRef="#ctx0" brushRef="#br0" timeOffset="3759.6065">7592 62 15867,'23'-9'4902,"0"-4"129,-23 13-387,0 0-3741,4 25-258,-1 9-129,-3 3-257,7 13-259,-1 7 0,3 7 0,0 0 0,1-3 0,1-4 0,-4-11 0,4-7 0,-9-14-259,6-4-1031,-16-24-1677,8 3-1935,-16-40-129,3 3 0,-10-16-258</inkml:trace>
        </inkml:traceGroup>
        <inkml:traceGroup>
          <inkml:annotationXML>
            <emma:emma xmlns:emma="http://www.w3.org/2003/04/emma" version="1.0">
              <emma:interpretation id="{76935658-8D6F-4AEE-BD7A-FF7130092B8B}" emma:medium="tactile" emma:mode="ink">
                <msink:context xmlns:msink="http://schemas.microsoft.com/ink/2010/main" type="inkWord" rotatedBoundingBox="10494,309 13807,271 13819,1337 10506,1374"/>
              </emma:interpretation>
              <emma:one-of disjunction-type="recognition" id="oneOf2">
                <emma:interpretation id="interp10" emma:lang="en-US" emma:confidence="0">
                  <emma:literal>Gate</emma:literal>
                </emma:interpretation>
                <emma:interpretation id="interp11" emma:lang="en-US" emma:confidence="0">
                  <emma:literal>Grate</emma:literal>
                </emma:interpretation>
                <emma:interpretation id="interp12" emma:lang="en-US" emma:confidence="0">
                  <emma:literal>Gave</emma:literal>
                </emma:interpretation>
                <emma:interpretation id="interp13" emma:lang="en-US" emma:confidence="0">
                  <emma:literal>Gabe</emma:literal>
                </emma:interpretation>
                <emma:interpretation id="interp14" emma:lang="en-US" emma:confidence="0">
                  <emma:literal>Grabe</emma:literal>
                </emma:interpretation>
              </emma:one-of>
            </emma:emma>
          </inkml:annotationXML>
          <inkml:trace contextRef="#ctx0" brushRef="#br0" timeOffset="5038.8088">9581-20 14577,'-38'-57'4902,"13"37"-387,-8-3 0,-1 18-3612,-11-4-258,-1 9-129,-11 12-258,-1 17-129,-5 12-129,3 12 0,5 11 0,5 7 129,9 4-258,12 3 258,13-1-258,15-4 258,8-6-258,19-8 129,14-7 129,9-8-129,8-8 258,6-10-129,1-11 258,1-8-258,-6-7 387,-2-6-257,-11-13-259,-3-6 0,-13-9 0,-7 0 0,-8-7 0,-10 4 0,-5 0 0,-9 1 0,-9 6 0,-7 5 0,-1 9 0,-8 2-130,2 10-386,-4 4 0,6 0 0,-2 5 0,9 8 0,2-6 129,21-7-129,-24 21 129,24-21 0,0 18 0,0-18 258,25 9 129,-5-9 258,7 0 0,-3 0 129,10 0 129,-5-11 0,5 10 0,-6-8 0,0 5 0,-6-3-258,3 7 129,-8 0-258,-1 2 129,-16-2-258,27 25 129,-14-6-129,-3 6 0,1 7-258,-6 0-129,8 9-129,-13-12-903,19 20-1548,-12-17-1935,9-1 258,2-10-516,9-5 129</inkml:trace>
          <inkml:trace contextRef="#ctx0" brushRef="#br0" timeOffset="5460.0096">10221 538 10449,'-21'-39'4773,"1"27"-258,-3 6-129,-5-2-2064,28 8-903,-40 10-387,30 8-258,-6-2-387,5 7 0,-1 0-129,6 4-129,3 1 129,1 1-387,2-1 129,0-3-129,5-2 0,4-5 0,-9-18 129,25 20-258,-9-17 258,0-3 129,2-9 0,3-5 129,-1-7-129,3-2 258,-2-4-129,4 4 0,-3 0-129,1 5 0,-2 7-129,4 4 0,3 7 0,4 7 0,4 9 0,1 4-129,4 1 0,-3-5-258,2 6-387,-13-22-1290,11 0-2451,-3-11-258,6-18-129,0-15-129</inkml:trace>
          <inkml:trace contextRef="#ctx0" brushRef="#br0" timeOffset="6052.8106">10904-186 15996,'-34'-58'4773,"34"58"0,-12 12-258,8 20-3612,11 25-258,11 4-129,9 22 130,-6 3-646,9 6 0,-1 2 0,-4-5 0,-4-5 0,-8-17 0,-1-11 0,-8-19-388,3-5-386,-7-32-258,0 0-129,-20 0 0,17-13 0,-17-20-129,15 8-258,-24-18-774,15 16 516,-14-8 774,4 10 774,5 5 645,-4 3 0,23 17 258,-34-16 516,34 16 1032,0 0 129,7 12-645,11-8-645,28 13-258,7-10 129,26 8-129,4-10-129,19 0-129,1-5-258,0-5 1,-7-9-259,-14-4 0,-18-7 0,-20-3 0,-17-3 0,-20 1 0,-12 3 0,-24 3 0,-6 6 0,-6 7 0,-3 11 0,-5 11-130,7 19-128,1 7 129,11 15 0,10 7 129,13 7-129,7 1 129,20-3 129,20-3-129,19-8 258,23-12-387,23-6-516,14-22-3870,20-11-258,-4-8 0,-7-13-258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6:27.5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BC8988-BA91-4738-8692-F05690BFBF05}" emma:medium="tactile" emma:mode="ink">
          <msink:context xmlns:msink="http://schemas.microsoft.com/ink/2010/main" type="inkDrawing" rotatedBoundingBox="13960,9518 14034,10348 14006,10350 13931,9521" semanticType="callout" shapeName="Other"/>
        </emma:interpretation>
      </emma:emma>
    </inkml:annotationXML>
    <inkml:trace contextRef="#ctx0" brushRef="#br0">0 60 7869,'2'-32'4386,"-2"32"129,2-21-258,-2 5-516,0 16-1290,0 0-516,0 0-645,0 0-258,0 0-258,0 0-257,0 0-517,0 0 0,0 0 0,-2 9 0,2 14 0,0 5 0,0 8 0,0 6 0,5 8 0,-3 5 0,0 2 0,1 0 0,1 0 0,1-3 0,1-1 0,-1-5 0,0-4 0,2-4 0,0-3 0,1-3 0,-3-8 0,-2-2 0,3-7 0,-3-1 0,-3-16 0,6 22 0,-6-22 0,0 0 0,0 0 0,0 0 0,0 0 0,0 0 0,0 0 0,0 0 0,0 0-2065,0 0-2579,0 0-387,0 0 129,0 0-129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9T00:55:58.4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88EBC0-F9FD-4B4F-9F79-F85AE7BD411C}" emma:medium="tactile" emma:mode="ink">
          <msink:context xmlns:msink="http://schemas.microsoft.com/ink/2010/main" type="writingRegion" rotatedBoundingBox="14479,9476 15241,9476 15241,10507 14479,10507"/>
        </emma:interpretation>
      </emma:emma>
    </inkml:annotationXML>
    <inkml:traceGroup>
      <inkml:annotationXML>
        <emma:emma xmlns:emma="http://www.w3.org/2003/04/emma" version="1.0">
          <emma:interpretation id="{4DA13383-F4CD-4897-9BBA-F07FEA192087}" emma:medium="tactile" emma:mode="ink">
            <msink:context xmlns:msink="http://schemas.microsoft.com/ink/2010/main" type="paragraph" rotatedBoundingBox="14479,9476 15241,9476 15241,10507 14479,10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841831-F0F9-4C52-A86E-633F0E4B2868}" emma:medium="tactile" emma:mode="ink">
              <msink:context xmlns:msink="http://schemas.microsoft.com/ink/2010/main" type="line" rotatedBoundingBox="14479,9476 15241,9476 15241,10507 14479,10507"/>
            </emma:interpretation>
          </emma:emma>
        </inkml:annotationXML>
        <inkml:traceGroup>
          <inkml:annotationXML>
            <emma:emma xmlns:emma="http://www.w3.org/2003/04/emma" version="1.0">
              <emma:interpretation id="{9F94601F-0976-4435-ACAD-926F5A8A3717}" emma:medium="tactile" emma:mode="ink">
                <msink:context xmlns:msink="http://schemas.microsoft.com/ink/2010/main" type="inkWord" rotatedBoundingBox="14479,9476 15241,9476 15241,10507 14479,10507"/>
              </emma:interpretation>
              <emma:one-of disjunction-type="recognition" id="oneOf0">
                <emma:interpretation id="interp0" emma:lang="en-US" emma:confidence="1">
                  <emma:literal>7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0-1 12771,'0'0'4515,"0"0"-387,0 0 387,0 0-2838,32 8-645,-12-8-258,19 7 0,4-5-258,13 1-129,2-3 0,7 0-129,-1 0-129,-1-2 129,-6-2-258,-7 1 129,-12-2 0,-8 4 0,-9-2 0,-7 3 1,-14 0-130,0 0 0,0 0 0,0 0 0,0 0 0,-2 10 0,-11 4 0,-4 7 0,-4 6 0,-5 10 0,-6 10 0,-1 9 0,-5 11 0,3 9 0,-3 4 0,4 4 0,4-1 0,6-4 0,4-7 0,6-7 0,5-12 0,5-9 0,1-10 0,3-7 0,0-7 0,0-5 0,0-15 0,1 18 0,-1-18 0,0 0 0,0 0 0,0 0 0,0 0 0,0 0 0,6-9-1549,-13-11-2450,4 0-903,-5-5 129,2-3-387,-3-4 129</inkml:trace>
          <inkml:trace contextRef="#ctx0" brushRef="#br0" timeOffset="296.4004">71 521 12513,'-9'-13'4773,"-7"-5"-387,16 18 258,-16-20-2193,16 20-903,0 0-516,0 0-387,0 0 0,26 0-515,3 0-130,17 0 0,8-2 0,15-1 0,5-3 0,5-1 0,0-1 0,-6-1 0,-8 0 0,-15 1 0,-10 5 0,-14-3 0,-4 6 0,-22 0-4258,0 0-644,0 0 0,0 0-387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9T00:57:29.77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1FEE0DA-6891-45BF-8268-F9AC81E9AEC6}" emma:medium="tactile" emma:mode="ink">
          <msink:context xmlns:msink="http://schemas.microsoft.com/ink/2010/main" type="writingRegion" rotatedBoundingBox="1574,487 24096,322 24219,17161 1697,17326"/>
        </emma:interpretation>
      </emma:emma>
    </inkml:annotationXML>
    <inkml:traceGroup>
      <inkml:annotationXML>
        <emma:emma xmlns:emma="http://www.w3.org/2003/04/emma" version="1.0">
          <emma:interpretation id="{4A795C35-B11A-4781-B5A7-E5CEBE70E8E7}" emma:medium="tactile" emma:mode="ink">
            <msink:context xmlns:msink="http://schemas.microsoft.com/ink/2010/main" type="paragraph" rotatedBoundingBox="1589,487 19908,353 19926,2745 1607,28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486B47-25BC-4526-922C-9FC22102E30E}" emma:medium="tactile" emma:mode="ink">
              <msink:context xmlns:msink="http://schemas.microsoft.com/ink/2010/main" type="line" rotatedBoundingBox="1589,487 19908,353 19926,2745 1607,2879"/>
            </emma:interpretation>
          </emma:emma>
        </inkml:annotationXML>
        <inkml:traceGroup>
          <inkml:annotationXML>
            <emma:emma xmlns:emma="http://www.w3.org/2003/04/emma" version="1.0">
              <emma:interpretation id="{B3110F60-C379-4D62-A489-DD1F6AE18AE2}" emma:medium="tactile" emma:mode="ink">
                <msink:context xmlns:msink="http://schemas.microsoft.com/ink/2010/main" type="inkWord" rotatedBoundingBox="1591,659 7491,616 7501,2037 1601,2080"/>
              </emma:interpretation>
              <emma:one-of disjunction-type="recognition" id="oneOf0">
                <emma:interpretation id="interp0" emma:lang="en-US" emma:confidence="1">
                  <emma:literal>Emitter</emma:literal>
                </emma:interpretation>
                <emma:interpretation id="interp1" emma:lang="en-US" emma:confidence="0">
                  <emma:literal>Emi-Hon</emma:literal>
                </emma:interpretation>
                <emma:interpretation id="interp2" emma:lang="en-US" emma:confidence="0">
                  <emma:literal>Emit-her</emma:literal>
                </emma:interpretation>
                <emma:interpretation id="interp3" emma:lang="en-US" emma:confidence="0">
                  <emma:literal>Emit-to</emma:literal>
                </emma:interpretation>
                <emma:interpretation id="interp4" emma:lang="en-US" emma:confidence="0">
                  <emma:literal>Emit-ten</emma:literal>
                </emma:interpretation>
              </emma:one-of>
            </emma:emma>
          </inkml:annotationXML>
          <inkml:trace contextRef="#ctx0" brushRef="#br0">-2 39 7998,'11'-20'4902,"-11"20"0,0 0-387,-8-21-1677,8 21-1161,0 0-645,0 0-258,0 14-387,4 2 0,-2 2-258,5 7 129,-2 5-129,6 7 0,-4 6 0,4 5 0,-2 3 129,-1 4-129,1 4 129,-2 5-258,2-2 258,-3 4-258,1-4 258,0 0-258,2-5-129,-2-6 258,2-8-129,-2-7 0,0-8 0,-2-7-129,-5-21 129,9 22-129,-9-22-129,0 0 0,0 0-129,0 0-387,0 0-516,0 0-2064,0-23-1548,0 7 0,0-8-258,0 0-129</inkml:trace>
          <inkml:trace contextRef="#ctx0" brushRef="#br0" timeOffset="499.2009">178-199 8772,'0'0'4644,"0"0"-129,0 0-258,-18-7-2322,18 7-774,0 0-387,3 16-258,-3-16 0,0 0-258,23 21 129,-5-12 0,4-9 0,10 3 0,5-3-129,7-1 0,4-10 0,2 0-129,0-1-129,-4-2-129,-1 12-387,-15-14-1032,7 16-2967,-17 0-258,-20 0-258,14 23-258</inkml:trace>
          <inkml:trace contextRef="#ctx0" brushRef="#br0" timeOffset="873.6016">-29 579 11223,'-10'19'4902,"10"-19"-129,17 7-129,1-8-3225,30 1-258,-9-8-129,23 5-258,-3-11-258,14 5-129,-4-5-129,4 3 0,-7-3 0,-2 5-129,-9 0 0,-5 0-129,-5 6-258,-13-5-129,0 8-258,-32 0-1161,41 0-3096,-41 0 129,3 15-645,-6 2 129</inkml:trace>
          <inkml:trace contextRef="#ctx0" brushRef="#br0" timeOffset="1216.8021">153 1159 8772,'-29'20'4773,"29"-20"129,0 0-258,5 21-1806,-5-21-1290,45 0-387,-17-5-258,19 5-129,-5-5-258,12 3-258,1-2 0,4 2 0,1-3-258,0 0-129,6 3-129,-2-9-645,20 11-1419,-8-3-2451,3-4-258,-6-2-258,-1 2-129</inkml:trace>
          <inkml:trace contextRef="#ctx0" brushRef="#br0" timeOffset="2168.4038">1440 604 7482,'0'0'4644,"16"-11"-129,-16 11-258,20 32-1548,-13-16-1161,14 19-516,-8-3-129,6 13-258,-4-1-387,-1 1 0,-4-5-129,-2-2-129,-3-6-129,-3-9 129,-2-6 0,0-17 0,0 0 0,0 0 129,0 0 0,-4-30 0,1-2 129,3-3 0,-2-11-129,2-2 129,0-4 0,7 8 0,0 1 0,7 9-129,0 4 0,6 12 0,3 10 0,4 8-129,5 1 0,0 12 0,2 12 0,-2 5-129,0 9 0,-9 4 0,0 6-129,-11-3 0,-3 1-129,-9-8 0,4-4 129,-4-10 0,0-9 129,0-16 129,0 0 0,0 0 258,-2-14 0,2-7 0,2-11 0,8-6 0,3-8 129,6 0-258,1-6 258,7 10-129,-1-1 0,5 9 0,-5 6-129,1 12 0,0 9 0,-1 7 0,-3 5-129,1 11 0,-3 9 0,2 4 129,0 6-129,-3 2-129,-1 6 0,-6-2 0,1 3-258,-5-7 0,0 8-387,-9-15-516,12 13-2064,-12-18-1548,2-2 0,-2-23-129,7 19-516</inkml:trace>
          <inkml:trace contextRef="#ctx0" brushRef="#br0" timeOffset="2558.4045">2657 577 9804,'-13'-96'5031,"10"64"-387,3 11-129,0 21-1806,-6-18-2580,6 18-1677,0 0-2838,0 0 129,0 0-774,18 21-258</inkml:trace>
          <inkml:trace contextRef="#ctx0" brushRef="#br0" timeOffset="2386.8042">2710 676 11094,'18'-9'4773,"-18"9"-129,7 16-129,-7 0-2967,5 22-516,-5-6-258,6 14-387,-3 5-774,-3-10-1032,6 9-3096,-5-4 0,-1-9-387,0-6-129</inkml:trace>
          <inkml:trace contextRef="#ctx0" brushRef="#br0" timeOffset="2901.6051">3349-172 13674,'17'-50'5031,"-17"50"-387,0 0-129,16 0-3354,-16 12-645,4 22-129,-2 9-258,5 12 0,-2 14 0,2 13 0,0 6 0,2 8-129,2 0 0,1 2 0,1 0-129,-3-10-129,6 3 0,-7-17-258,9 1-516,-18-25-903,14-2-2709,-12-16 0,0-13-258,-2-19-129</inkml:trace>
          <inkml:trace contextRef="#ctx0" brushRef="#br0" timeOffset="3213.6057">3820 35 10449,'5'-80'4902,"-3"57"0,-2 5-258,0 18-1677,0 0-1677,0 16-516,0 13-387,5 13 0,-1 8 0,5 9-129,-4 10 129,6 7-129,-1 2 0,3 2-258,-1-2-129,-1-8 0,1-3-129,-4-12-129,2 0-387,-10-28-774,14 1-3225,-14-28 0,-1 23-387,1-23-129</inkml:trace>
          <inkml:trace contextRef="#ctx0" brushRef="#br0" timeOffset="3478.8061">3153 525 13674,'0'0'4773,"0"0"0,35-3-774,1-6-2967,28 9-258,5 0-258,19 0-258,6 0-387,5 0-258,13 0-516,-14-9-1677,9 4-2193,0-2 129,-4-2-516,-9 0-258</inkml:trace>
          <inkml:trace contextRef="#ctx0" brushRef="#br0" timeOffset="4383.6076">4412 581 10836,'32'4'4773,"-12"-1"-129,-3-3 0,21 11-2838,-17-13-516,22 2-516,-6-1-258,11-3-129,-3-5 0,3 2-129,-6-5-129,-3 1 129,-8-5-129,-5 0 0,-10 0-129,-7-4-129,-7 4 0,-4-1-129,-14 4 0,-9-3 0,-5 9-129,-7 2 0,-2 5 0,-6 3 129,3 13-129,-1 6 258,7 8-129,4 4 0,11 6 129,5 7 129,11 3 129,5 5 129,10-2-129,19 2 387,1-7-258,14 4 258,1-13-129,8-2 129,-1-14-129,6-5-129,-1-9 129,6-7-129,-5-2 129,1-13-129,-4-8 0,2-4-129,-5-9 129,-6-5-128,-7-7-130,-5 0 0,-8-4 0,-6 2 0,-9 2 0,-8 1 0,-3 8-130,-7 3-257,-5 11 0,-8-2 0,2 13-258,-7-4 0,9 14 0,-5-7-258,21 9 0,-28 0-129,28 0 129,-15 12-129,15-12 129,-1 20 387,1-20 258,5 16 387,-5-16 387,27 2 129,-27-2 387,44-2-129,-23-11 0,15 10 0,-7-11-129,10 10-129,-11-5-129,8 7-129,-10-3 129,3 5-258,-6 0 129,2 11-129,-6 5-129,3 5 129,-3 6-129,-1 10 0,-2 2 0,-2 9-129,2 6-258,-7 3-129,7 5-387,-12-14-1032,15 11-2967,-4-8-258,4-3-258,-3-9-129</inkml:trace>
        </inkml:traceGroup>
        <inkml:traceGroup>
          <inkml:annotationXML>
            <emma:emma xmlns:emma="http://www.w3.org/2003/04/emma" version="1.0">
              <emma:interpretation id="{EE805120-C970-49CA-8AEE-38EA193B2426}" emma:medium="tactile" emma:mode="ink">
                <msink:context xmlns:msink="http://schemas.microsoft.com/ink/2010/main" type="inkWord" rotatedBoundingBox="8600,437 13396,402 13408,2112 8613,2147"/>
              </emma:interpretation>
              <emma:one-of disjunction-type="recognition" id="oneOf1">
                <emma:interpretation id="interp5" emma:lang="en-US" emma:confidence="0">
                  <emma:literal>Coupled</emma:literal>
                </emma:interpretation>
                <emma:interpretation id="interp6" emma:lang="en-US" emma:confidence="0">
                  <emma:literal>coupled</emma:literal>
                </emma:interpretation>
                <emma:interpretation id="interp7" emma:lang="en-US" emma:confidence="0">
                  <emma:literal>Couplet</emma:literal>
                </emma:interpretation>
                <emma:interpretation id="interp8" emma:lang="en-US" emma:confidence="0">
                  <emma:literal>compiled</emma:literal>
                </emma:interpretation>
                <emma:interpretation id="interp9" emma:lang="en-US" emma:confidence="0">
                  <emma:literal>Compiled</emma:literal>
                </emma:interpretation>
              </emma:one-of>
            </emma:emma>
          </inkml:annotationXML>
          <inkml:trace contextRef="#ctx0" brushRef="#br0" timeOffset="5366.4093">7427-269 12513,'-32'-55'4773,"12"37"-387,-5 6 129,6 17-3096,-19 4-774,3 21-129,-8 10-387,0 15 129,-1 9-258,1 12 0,6 8-129,5 1 129,7 2 0,9-1-129,12-3 129,4-3-129,15-3 129,9-6-129,10-7 258,7-5-129,4-10 129,4-8 0,1-11 129,5-10-129,-1-13 129,-1-7 0,-1-11 0,-1-12 0,-3-9 0,-2-7 0,-5-5 0,-3-1 0,-10-1 0,-5 5 0,-10 0-129,-3 7 0,-6 6-129,-4 10 0,0 18-258,-9-18 129,9 18-129,-21 4 0,14 12 0,0 2 129,5 5-129,2 4 129,0 1 0,3-1 0,12 1 0,4-3 258,2-4-129,3-3 129,0-4 0,5-3 258,-1-9 0,4-2 0,-3-7 0,1-7 0,-3-10-128,-1-2-259,-4-10 0,-4-1 0,-10-6 0,-2 0 0,-6-1 0,-9 0 0,-9 3 0,-5 2 0,-2 8 0,-3 1 0,4 18-775,-20 1-4127,21 11-258,-9 7 0,12 18-387</inkml:trace>
          <inkml:trace contextRef="#ctx0" brushRef="#br0" timeOffset="6318.0111">8375 395 4902,'8'23'4257,"-8"-23"-387,4 41 0,3-11-1677,-7-5-516,11 10-516,-9-6-258,6 1-258,-2-7-258,3-1-129,-9-22 0,12 24 387,-12-24-258,0 0 129,16-3 0,-16 3 129,14-36 0,1 19 129,-10-16-129,9 5-129,-7-9 0,8 6-129,-8 1 0,2 5-129,-2 4 0,-2 5-258,-5 16-129,0 0 129,20-5-129,-20 5 0,19 21 0,-5 0-129,4 4 129,5 4 129,4-1-129,0 1 129,1-3 0,0-4 0,1-6 0,-1-7 0,1-8 129,-1-1-129,-1-12 129,-2-10 0,-2-6 0,2-4 129,-4-7-129,2-2 129,-7-2-129,2 2 129,-5 4-129,-1 7 258,-5 3-258,0 9 1,-7 18-260,7-16 260,-7 16-130,6 23-130,-1 8 260,2 10-260,2 8 260,4 12-260,1 10 260,2 11-130,0 1 0,2 3 0,-1-1 0,-1-3 0,0-4 0,-3-10 0,-3-10-130,-2-15 130,-1-7-129,-4-15-129,-1-3 129,-2-18-258,0 0-129,0 0-129,0-13-129,-11-20-774,11 8-903,-7-32-1419,5-7-645,-6-11-387,0-10 258,0-6-387</inkml:trace>
          <inkml:trace contextRef="#ctx0" brushRef="#br0" timeOffset="6536.4115">9150 256 6966,'9'-37'4644,"14"29"-258,5 5 0,6 1-1161,14 15-1290,-16-1-645,18 18-387,-14-5 0,1 11-516,-10-6 258,-6 6-387,-12-6 258,-7 0-387,-6-5 0,-17-4-129,-9 1-516,-18-17-1032,3 7-3096,-15-6 0,-1-3-387,-1-3 0</inkml:trace>
          <inkml:trace contextRef="#ctx0" brushRef="#br0" timeOffset="6879.6121">9607-452 14190,'23'-9'4902,"-23"9"-258,18 22 0,-4 19-3354,-8 1-516,11 22 0,-4 6-258,6 15-129,1 4-129,1 7 0,1-7-128,-1-6-130,-2-8 0,-1-9-259,2-4-128,-11-14-645,10 9-1806,-17-20-1935,-2-3-258,0-9-129,-5-2-129</inkml:trace>
          <inkml:trace contextRef="#ctx0" brushRef="#br0" timeOffset="7831.2138">10201 468 11739,'84'-11'4902,"-38"6"-516,0-4 258,-1 7-2064,-12-12-1677,10 5-258,-11-4-129,-2 4-129,-10-5-129,-20 14 0,18-26-387,-18 26 129,-7-25-129,-11 14 0,-4 2-258,-6 2 0,-2 5 0,-8 2 129,3 4 0,-4 6 0,5 10 0,-2 1 0,10 6 129,3 1-129,7 3 258,8 1-129,8 0 258,6 1-129,12-4 129,14 1 129,3-3 0,15 0 129,1-11-129,14 1 129,-1-6-129,10-2 0,4-6 0,8-3-129,-1-1 0,2-10 0,-5 0 0,-4-5 0,-8-1 0,-12-3 0,-9-1 0,-16 1 0,-13-3-129,-15 0 0,-5 1-129,-19-1 0,-8 6-129,-10-1 0,-1 7-129,-8 0 0,2 11 0,-4 2 0,8 12 0,3 2 0,10 11 129,4-2-129,11 9 258,6 0 0,6 1 129,6-1 129,10 0 0,7-4 0,2-7 258,7-2 0,-2-12 0,7-3 129,-3-8 0,5-12-129,-7-13 129,4-5-129,-6-12 0,-1-6-129,-6-13 0,-4-2-129,-4-12-129,-7-6 129,-4-10-129,-4-1 130,0-2-260,-7 7 260,-4 5-130,-1 11 0,-1 17 0,4 13 0,1 14 0,8 29 0,0 0 0,-8 25 0,8 22 0,9 11 0,4 15 0,1 11 0,4 10 0,3 6 0,4 1 0,2-5 0,3 0 0,0-7 0,6 2-130,-2-11-773,8 10-903,-6-26-2967,3-3-129,-7-18-258,3-10-258</inkml:trace>
        </inkml:traceGroup>
        <inkml:traceGroup>
          <inkml:annotationXML>
            <emma:emma xmlns:emma="http://www.w3.org/2003/04/emma" version="1.0">
              <emma:interpretation id="{B2E2BE45-293D-48C1-918F-23C7A327A0BD}" emma:medium="tactile" emma:mode="ink">
                <msink:context xmlns:msink="http://schemas.microsoft.com/ink/2010/main" type="inkWord" rotatedBoundingBox="14442,393 19908,353 19926,2745 14459,2785"/>
              </emma:interpretation>
              <emma:one-of disjunction-type="recognition" id="oneOf2">
                <emma:interpretation id="interp10" emma:lang="en-US" emma:confidence="0">
                  <emma:literal>Logic</emma:literal>
                </emma:interpretation>
                <emma:interpretation id="interp11" emma:lang="en-US" emma:confidence="0">
                  <emma:literal>Logic _</emma:literal>
                </emma:interpretation>
                <emma:interpretation id="interp12" emma:lang="en-US" emma:confidence="0">
                  <emma:literal>Logic -</emma:literal>
                </emma:interpretation>
                <emma:interpretation id="interp13" emma:lang="en-US" emma:confidence="0">
                  <emma:literal>Logic.</emma:literal>
                </emma:interpretation>
                <emma:interpretation id="interp14" emma:lang="en-US" emma:confidence="0">
                  <emma:literal>Logic •</emma:literal>
                </emma:interpretation>
              </emma:one-of>
            </emma:emma>
          </inkml:annotationXML>
          <inkml:trace contextRef="#ctx0" brushRef="#br0" timeOffset="8455.2149">12807-391 11997,'10'-23'4644,"6"42"-258,-9 15 129,2 26-2580,-5-8-774,12 21 0,-11-6-387,8 15-129,-8-5-258,2-1 0,-3-7-129,-3-1-129,-1-7 0,0-5-258,-1-6 258,-3-9-258,0-9 258,3-5-387,-1-8 258,2-19 0,0 18 0,0-18 0,0 0 129,16 11-129,0-8 129,7 1-129,7-1 129,6 1-129,7 0-129,3-3-129,9 7-258,-5-10-1032,24 2-3096,-13-6-258,6 6 0,-4-7-387</inkml:trace>
          <inkml:trace contextRef="#ctx0" brushRef="#br0" timeOffset="8876.4155">13843 254 10836,'-40'-25'4257,"16"23"387,1 2-387,-2 15-516,-7-3-2967,9 13-387,-2 2-129,4 5-258,5 3 129,5 4-129,6 1 0,5-1-129,7-4 258,11-3 258,1-5-258,8-2 258,-2-11 0,7 0 129,-9-14 129,7 0 0,-6-12-257,2-6-388,-6-9 0,1-5 0,-8-7 0,1-3 0,-9-1 0,-3 0 0,-2 2 0,-7 4 0,-9 5 0,-7 2 0,-2 12 0,-9-2 0,11 20-1420,-15-1-3482,8 1-129,-4 8 0,11 12-129</inkml:trace>
          <inkml:trace contextRef="#ctx0" brushRef="#br0" timeOffset="9640.8168">14425 277 15609,'60'-50'4644,"-54"27"-129,-6 7-129,-20-3-3096,20 19-645,-35-13-258,13 13-129,-3 9-129,2 7-129,0 6 0,4 4 0,3 3 0,5 3-129,4 0 129,7-2-258,0-3 258,5-2-129,11-6 129,4-6-129,3-6 129,4-7 0,5 0 0,1-13 129,3-6 129,-1-4-129,1-4 0,-6 4 129,-3-2-258,-6 5 129,-3 6-129,-18 14-129,23-5 0,-12 15 0,-2 21 129,1 17-129,3 14 129,1 21 0,2 17 258,4 17-129,-3 4 0,3 9 129,-4-4 1,2 1-259,-4-8 0,-2-11 0,-3-10 0,-2-14 0,-5-11 0,0-13 0,-2-12 0,0-11 0,-7-13 0,7-24 0,-34 12 0,9-16 0,-7-17 0,-5-7 0,-8-10 0,-1-4 0,-4-6 0,2-6 0,0-1 0,4 2 0,5-1 0,3 3 0,8 5 0,3 1 0,5 6 0,4 0 0,6 9 0,1-4 0,9 2 0,0-2 0,12 2-388,9-9-257,20 7-129,6-12-129,20 11 129,3-12-258,15 15 129,-3-14-387,12 21-774,-14-7-2064,-3-2-129,-8 10 0,-14-8-129</inkml:trace>
          <inkml:trace contextRef="#ctx0" brushRef="#br0" timeOffset="9843.6173">15213 471 6321,'0'0'3612,"0"0"129,0 0-387,-2 9-2064,11 11-516,9 1-258,1 0-903,6-1-1935,4 5-1032,-12-18-258,8 9-129,-25-16-258</inkml:trace>
          <inkml:trace contextRef="#ctx0" brushRef="#br0" timeOffset="10046.4177">15339 167 12771,'-23'-87'4644,"14"58"-129,-3 5 0,12 24-2451,-15-24-774,15 24-516,0 0-387,-1 18-129,1 11-258,0 8-258,10 18-774,-10-5-2193,11 17-1419,0-1 129,3 4-516,-2-8-129</inkml:trace>
          <inkml:trace contextRef="#ctx0" brushRef="#br0" timeOffset="10701.6188">15204-452 16512,'0'-30'4644,"0"30"129,0-21-258,0 21-3612,0 0-645,0 0-387,0 0-258,0 0-387,18 33-1161,-11-13-2580,4 10-129,-3 0-129,7 10-258</inkml:trace>
          <inkml:trace contextRef="#ctx0" brushRef="#br0" timeOffset="11122.8195">16234 172 14061,'0'-42'4773,"-13"22"-516,-3 6 258,-21-2-3225,14 16-516,-16 0-258,0 14-258,-11 9-129,-5 9 0,-1 6-129,3 6 0,3 2 129,6 4-258,14 0 129,10-4-258,18-3 387,9-6-387,24-3 387,13-6-129,11-5 129,9-8-129,4-5-129,-1-8-258,5 9-774,-21-11-2580,6-4-903,-13-5 0,-3 1-387</inkml:trace>
          <inkml:trace contextRef="#ctx0" brushRef="#br0" timeOffset="11559.6203">17061 322 12384,'51'2'4773,"-22"-1"-258,12 5 129,1-6-2580,37 3-774,-5-3-387,29 6-387,4-5 0,14 3-129,-4-4-129,-3 3-129,-14-1 129,-15-2-258,-15 2 0,-22-2-258,-11 9-1548,-37-9-2838,0 0-129,0 0-258,-30-16-129</inkml:trace>
        </inkml:traceGroup>
      </inkml:traceGroup>
    </inkml:traceGroup>
    <inkml:traceGroup>
      <inkml:annotationXML>
        <emma:emma xmlns:emma="http://www.w3.org/2003/04/emma" version="1.0">
          <emma:interpretation id="{3173A07E-97BD-47B9-BE8F-49F77274FB74}" emma:medium="tactile" emma:mode="ink">
            <msink:context xmlns:msink="http://schemas.microsoft.com/ink/2010/main" type="paragraph" rotatedBoundingBox="1594,3244 21575,3098 21603,6945 1622,70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9865FE-30D4-4455-85DE-61C5204C3BD3}" emma:medium="tactile" emma:mode="ink">
              <msink:context xmlns:msink="http://schemas.microsoft.com/ink/2010/main" type="inkBullet" rotatedBoundingBox="1600,3982 2230,3974 2231,4091 1601,4099"/>
            </emma:interpretation>
            <emma:one-of disjunction-type="recognition" id="oneOf3">
              <emma:interpretation id="interp15" emma:lang="en-US" emma:confidence="0">
                <emma:literal>_</emma:literal>
              </emma:interpretation>
              <emma:interpretation id="interp16" emma:lang="en-US" emma:confidence="0">
                <emma:literal>-</emma:literal>
              </emma:interpretation>
              <emma:interpretation id="interp17" emma:lang="en-US" emma:confidence="0">
                <emma:literal>~</emma:literal>
              </emma:interpretation>
              <emma:interpretation id="interp18" emma:lang="en-US" emma:confidence="0">
                <emma:literal>•</emma:literal>
              </emma:interpretation>
              <emma:interpretation id="interp19" emma:lang="en-US" emma:confidence="0">
                <emma:literal>=</emma:literal>
              </emma:interpretation>
            </emma:one-of>
          </emma:emma>
        </inkml:annotationXML>
        <inkml:trace contextRef="#ctx0" brushRef="#br1" timeOffset="17908.8314">-27 3124 8772,'0'0'4257,"0"0"258,0 0-387,-9-21-1677,9 21-903,0 0-516,0 0-129,0 0-258,9 9-258,-9-9 129,14 16-129,-14-16 129,27 20-129,-8-13 0,12 5 129,-1-8-129,13 5 129,-2-9-129,8 3-257,1-3-130,5 0 0,-5-7 0,2 2 0,-11-2 0,-4 3 0,-9-5 0,-5 6 0,-7 1 0,-16 2 0,0 0 0,0 0 0,16 3 0,-16-3-4903,-1 25-386,-8-9 129,0 7-258</inkml:trace>
      </inkml:traceGroup>
      <inkml:traceGroup>
        <inkml:annotationXML>
          <emma:emma xmlns:emma="http://www.w3.org/2003/04/emma" version="1.0">
            <emma:interpretation id="{1172000A-213B-45BF-9674-33A577CAD2A5}" emma:medium="tactile" emma:mode="ink">
              <msink:context xmlns:msink="http://schemas.microsoft.com/ink/2010/main" type="line" rotatedBoundingBox="3162,3262 21150,3048 21169,4660 3181,4874"/>
            </emma:interpretation>
          </emma:emma>
        </inkml:annotationXML>
        <inkml:traceGroup>
          <inkml:annotationXML>
            <emma:emma xmlns:emma="http://www.w3.org/2003/04/emma" version="1.0">
              <emma:interpretation id="{35FEF42C-2F76-4B45-89D7-5B1C7678FAC6}" emma:medium="tactile" emma:mode="ink">
                <msink:context xmlns:msink="http://schemas.microsoft.com/ink/2010/main" type="inkWord" rotatedBoundingBox="3162,3293 6498,3253 6510,4241 3174,4281"/>
              </emma:interpretation>
              <emma:one-of disjunction-type="recognition" id="oneOf4">
                <emma:interpretation id="interp20" emma:lang="en-US" emma:confidence="1">
                  <emma:literal>Avoids</emma:literal>
                </emma:interpretation>
                <emma:interpretation id="interp21" emma:lang="en-US" emma:confidence="0">
                  <emma:literal>Aroids</emma:literal>
                </emma:interpretation>
                <emma:interpretation id="interp22" emma:lang="en-US" emma:confidence="0">
                  <emma:literal>Avoid,</emma:literal>
                </emma:interpretation>
                <emma:interpretation id="interp23" emma:lang="en-US" emma:confidence="0">
                  <emma:literal>avoids</emma:literal>
                </emma:interpretation>
                <emma:interpretation id="interp24" emma:lang="en-US" emma:confidence="0">
                  <emma:literal>Avoid</emma:literal>
                </emma:interpretation>
              </emma:one-of>
            </emma:emma>
          </inkml:annotationXML>
          <inkml:trace contextRef="#ctx0" brushRef="#br1" timeOffset="26925.6473">1635 2493 10836,'18'-19'4773,"-18"19"-258,0 0 129,0-18-2451,0 18-1032,0 0-387,0 0-258,0 9-258,0-9 0,-6 32-129,3-7 129,-3 5 129,3 9-258,-6 5 258,4 8-129,-4 0 0,-2 4-129,2 3 129,0 0-129,0-2-129,2-2 0,0-4 0,2-4 129,0-6-129,1-8 0,2-4 0,0-11 0,1-2 0,1-16 0,-2 21-129,2-21 129,0 0-129,0 0 0,0 0 0,0 0-129,0 0 0,0 0-258,0 0-129,-2-25-645,2 25-903,4-27-2451,-1-3 129,3 0-387,-1-9 129</inkml:trace>
          <inkml:trace contextRef="#ctx0" brushRef="#br1" timeOffset="27393.6481">1640 2454 12900,'2'-18'5031,"-2"18"-645,0 0 387,0-23-3225,0 23-645,0 0-387,0 0-129,12 11 0,1 5-129,-2 2 0,5 8 0,-2 4 129,5 10 0,-1 0 1,2 7-388,-1-1 0,1 7 0,-2 1 0,-1 3 0,1-1 0,0 1 0,0 2 0,-2-7 0,-4-4 0,1-7 0,-1-4 0,-5-7 0,0-5 0,-3-9 0,-4-16-130,2 20-644,-2-20-387,0 0-2193,0 0-1548,-9 1 129,9-1-387,-20-10 129</inkml:trace>
          <inkml:trace contextRef="#ctx0" brushRef="#br1" timeOffset="27658.8486">1615 3005 12384,'15'-3'4644,"-15"3"-387,30 0 0,-14-7-2967,21 7-387,-3 0-774,5-4-645,14 4-1677,-1 0-2064,-4-5-129,0-1-258,-5-4-387</inkml:trace>
          <inkml:trace contextRef="#ctx0" brushRef="#br1" timeOffset="28064.4493">2270 2819 11094,'0'0'4773,"0"0"0,0 0-258,18 17-1548,-6 14-2064,-8-5-129,8 13-258,-3 2-129,7 7-129,-3 0-258,3 0 129,-2-3-129,2-6 129,-2-5-129,-2-8 129,-1-8 0,-11-18 129,14 20 0,-14-20 129,0 0 1,18-15-388,-14-9 0,5-7 0,-4-10 0,7-5 0,-1-5 0,2-3 0,-3 3 0,1 3 0,0 9 0,-4 7 0,2 12 0,-9-5-1162,0 25-3611,0 0-387,0 0 0,0 0-258</inkml:trace>
          <inkml:trace contextRef="#ctx0" brushRef="#br1" timeOffset="28610.4503">2837 2861 8514,'0'0'4386,"0"0"129,-10-14-387,10 14-774,-7 12-2064,7-12-645,-16 38-387,8-10-258,5 4 0,1 9 0,2-2 0,0 4 0,5 0 0,6-4 129,2 2 0,1-9 129,4 1 129,-4-13 0,7 3 0,-5-12 129,7 0 0,-5-11 129,3 0-129,-5-2 0,4-9 0,-4-12 0,2 2-257,-9-11-259,5-2 0,-9-7 0,1 0 0,-5-3 0,-1 1 0,-3 4 0,-10 3 0,-1 6 0,-7 3 0,-1 9 0,-2 1 0,2 13 0,-10-8-1678,16 12-3353,-7 1-129,5 12 129,0 1-387</inkml:trace>
          <inkml:trace contextRef="#ctx0" brushRef="#br1" timeOffset="28906.8508">3254 2902 13803,'16'-5'4902,"12"5"-387,-28 0 0,32 18-3096,-32-18-645,20 42-129,-11-11-258,3 8-129,-3 5-387,-4-3-387,6 11-645,-13-15-2709,0 2-903,-1-11 0,-3-10-258,6-18-516</inkml:trace>
          <inkml:trace contextRef="#ctx0" brushRef="#br1" timeOffset="29764.8523">3741 3057 12513,'30'-48'4773,"-21"25"-258,-9 1 129,0 22-2451,-12-37-1419,12 37-258,-23-30-129,23 30-258,-29-18-129,11 18 0,18 0-129,-30 11 0,19 10-129,-1 4 0,5 9 0,-2 3 0,7 8 0,2-3 129,0 3-129,9-3 258,2-3 0,5-3 0,-2-9 129,4-2 129,-2-11 129,2 2 0,-18-16 129,30 7 0,-30-7 129,23-14-129,-12-13 0,1-3-128,-5-16-388,2-10 0,-2-8 0,-2-7 0,-3-7 0,-2-4 0,0 2 0,0 0 0,-3 7 0,-4 9 0,-1 9 0,0 11 0,0 10 0,1 11 0,4 7-130,3 16-128,0 0 129,-9 14-129,9 13 129,3 5 0,6 7 258,2 9-129,1 3 258,4 8-129,-1-2 129,3 5-129,-2 0 1,0 1-260,0 3-128,-6-6-129,6 6-516,-10-20-516,17 14-1806,-13-19-1677,5-3 258,-3-12-387,4-8-129</inkml:trace>
          <inkml:trace contextRef="#ctx0" brushRef="#br1" timeOffset="30248.4531">4509 2986 14835,'-3'-34'4902,"3"34"-258,-25-21 0,25 21-3483,-32-8-387,14 8-516,-3 0-129,3 0-129,2 2-129,16-2 0,-21 18 0,21-18 0,0 27 0,9-11 0,12 3 0,4 1 0,12 3 129,6 2-129,3 2 258,4 1-129,3-1 0,-1 3 129,-6-5-129,-3 0 129,-9-4 0,-6 0 129,-8-6 0,-8 1 0,-12-16 129,-2 23-129,-17-16 129,-4 4-128,-11-8-259,-2 4 0,-10-5 0,0 2 0,-4-4 0,2 0 0,0-6 0,7-4 0,2 1 0,5-4 0,11 11-517,-6-10-4256,13 5-258,-1 1 129,17 6-516</inkml:trace>
        </inkml:traceGroup>
        <inkml:traceGroup>
          <inkml:annotationXML>
            <emma:emma xmlns:emma="http://www.w3.org/2003/04/emma" version="1.0">
              <emma:interpretation id="{8F9E10AC-3C11-49B0-87E2-CDC11D827EA4}" emma:medium="tactile" emma:mode="ink">
                <msink:context xmlns:msink="http://schemas.microsoft.com/ink/2010/main" type="inkWord" rotatedBoundingBox="7349,3213 12804,3148 12817,4238 7362,4303"/>
              </emma:interpretation>
              <emma:one-of disjunction-type="recognition" id="oneOf5">
                <emma:interpretation id="interp25" emma:lang="en-US" emma:confidence="1">
                  <emma:literal>transistor</emma:literal>
                </emma:interpretation>
                <emma:interpretation id="interp26" emma:lang="en-US" emma:confidence="0">
                  <emma:literal>transistors</emma:literal>
                </emma:interpretation>
                <emma:interpretation id="interp27" emma:lang="en-US" emma:confidence="0">
                  <emma:literal>Transistor</emma:literal>
                </emma:interpretation>
                <emma:interpretation id="interp28" emma:lang="en-US" emma:confidence="0">
                  <emma:literal>transistor'</emma:literal>
                </emma:interpretation>
                <emma:interpretation id="interp29" emma:lang="en-US" emma:confidence="0">
                  <emma:literal>Transistors</emma:literal>
                </emma:interpretation>
              </emma:one-of>
            </emma:emma>
          </inkml:annotationXML>
          <inkml:trace contextRef="#ctx0" brushRef="#br1" timeOffset="31402.8552">5719 2785 14061,'0'0'4773,"20"-18"-387,-3 18 258,22 2-3354,-10-2-516,19 2-258,4-1-387,6-1-516,15 11-1419,-7-9-2580,2 0-129,-4-2-258,-7 0-387</inkml:trace>
          <inkml:trace contextRef="#ctx0" brushRef="#br1" timeOffset="31153.2547">5961 2356 10965,'12'-25'4902,"-12"25"-258,0 0 0,0 0-774,0 0-2838,11 18-387,-11 5-129,4 13-129,-3 5 129,5 12-129,-5 7-128,7 8-259,-5 1 0,3 6 0,-1 0 0,2-4 0,0-3 0,-2-6 0,1-7 0,-4-11 0,3-3 0,-5-21-1033,0 10-1934,0-30-1935,-13 14 129,13-14-516,-30-10 258</inkml:trace>
          <inkml:trace contextRef="#ctx0" brushRef="#br1" timeOffset="32058.0563">6429 3119 11739,'28'41'4773,"-14"-25"-387,-14-16 258,38 28-2322,-38-28-774,30 4-516,-30-4-258,39-5-129,-18-10 0,6 1-386,-4-7-259,2-4 0,-3-5 0,-5-2 0,-2-4 0,-5-3 0,-4 2 0,-6-2 0,0 3 0,-13 0 0,-1 10 0,-13-3-646,6 17-257,-15-8-387,17 20-516,-19-7-258,38 7-387,-46 2 0,39 14 129,-13-12 258,20-4 129,-8 19 774,8-19 774,0 20 645,0-20 1032,0 0 516,12 9 0,6-2 129,-18-7 0,32 0 129,-32 0-129,41-4-516,-25-8-129,16 12-258,-11-9-258,11 7-129,-9-5 0,6 5-129,-8-3-386,4 5-130,-2 0 0,0 0 0,-1 0 0,-1 9 0,0 5 0,-3 5 0,0 6 0,-6 6 0,-1 8 0,-6-2 0,4 16-1162,-9-17-773,7 19-2064,-7-10-903,7-5 0,1-4-129,6-9-258</inkml:trace>
          <inkml:trace contextRef="#ctx0" brushRef="#br1" timeOffset="32557.2572">7341 3009 15351,'-12'-64'4902,"-1"39"-129,3 7-258,-17-7-2967,27 25-903,-23-10-129,23 10-387,-25 3 0,25-3-129,-23 32 0,14-9-129,0 9 0,2 2 129,5 5-129,0-3 129,2 3-129,2-4 0,7 3-129,0-6-129,3-2 129,-3-12 0,4-2 0,-13-16 0,21 10 258,-21-10 129,20-14 0,-8-5 258,-7-12 129,8 3 0,-6-9-129,4 5 130,-6-2-517,6 7 0,-6-1 0,2 10 0,-7 18 0,9-21 0,-9 21 0,16 0 0,-16 0 0,25 35 0,-11-8 0,2 5 0,4 5 0,-4-1 0,3 6-130,-12-17-1289,20 7-3225,-18-9-387,2-5 258,-11-18-387</inkml:trace>
          <inkml:trace contextRef="#ctx0" brushRef="#br1" timeOffset="32994.058">7599 2936 12642,'-7'-18'4902,"7"18"-516,0 0 387,0 20-1677,2-3-2451,10 12-258,-5-1 0,8 10 0,-5 1-387,3 2-129,-1 0-129,-5-9-129,6 0 129,-10-9 0,6-7 0,-9-16 129,0 0 258,23-4 129,-16-26 258,6 2 0,-4-13 129,12 0 0,-7-5-515,8 6-130,-6 1 0,5 9 0,-5 7 0,4 7 0,1 9 0,0 7 0,2 10 0,1 12 0,1 10 0,1 5 0,1 9 0,-6 2 0,1 8 0,-8-8 0,7 7-1162,-19-27-1418,12 8-2322,-1-15 129,6-5-258,4-12 0</inkml:trace>
          <inkml:trace contextRef="#ctx0" brushRef="#br1" timeOffset="33462.0588">8554 2989 14964,'-14'-48'4644,"-4"32"-129,-5 6 0,-9-5-3225,13 15-516,-8-3-387,6 3-129,1 3-258,4 6 0,16-9 0,-16 27-129,16-11 129,0 2-129,12 5 129,8 4-129,7 1 129,7 2 129,5 2 0,7 0 0,0 0 0,4 4 0,-4-8 0,-3 1 0,-8-4 0,-6-2 0,-9-5 129,-8-1-129,-12-17 130,0 22-259,-18-15 0,-1-2 0,-12-1 0,-1-3 0,-7-1 0,0 0 0,0-7 0,0-3 0,1-3 0,5-1 0,2-2 0,3-4 0,8 3 0,1-10-646,19 27-1547,-14-29-2451,12 13-129,2 16-129,0-26-387</inkml:trace>
          <inkml:trace contextRef="#ctx0" brushRef="#br1" timeOffset="33680.4592">8823 3053 14706,'23'-1'4773,"-3"1"-129,-20 0 0,7 23-3354,11 5-258,-11-5-387,7 9-387,-3 4-387,-6-10-903,14 10-2709,-13-11-1032,-1-7 129,-5-18-387,0 0-129</inkml:trace>
          <inkml:trace contextRef="#ctx0" brushRef="#br1" timeOffset="33820.8594">8894 2947 14706,'-18'-96'4773,"8"58"-387,1 10-258,-4 5-3225,13 23-2064,0 0-2967,0 0-258,-14 16-387,16 9-129</inkml:trace>
          <inkml:trace contextRef="#ctx0" brushRef="#br1" timeOffset="34257.6602">9447 2961 14061,'0'-22'4386,"-21"15"-258,21 7 258,-28 13-3096,10-4-1032,2 3-258,3 6-129,13-18-129,-16 34 0,14-18 0,2 3 129,6-3-129,8 4 258,6 1 0,1-1 129,7 1 258,-3-5 0,6 7 0,-7-9 129,5 10-129,-10-10 129,3 4-129,-22-18 0,19 28 0,-19-28 0,0 28-129,0-28 129,-32 24-258,7-17 0,-5 0 0,-5-4-129,-4-3-258,3 0-129,-7-7-387,15 7-1161,-8-10-2451,4-5-387,4-2-129,5 1 0</inkml:trace>
          <inkml:trace contextRef="#ctx0" brushRef="#br1" timeOffset="35100.0616">9712 2916 10965,'0'0'4386,"13"-3"129,-13 3-129,32-6-1806,0 12-1032,-7-6-516,17 7-387,3-7-258,12 3-129,0-3 0,9 0-129,-2 0 0,-2-3-129,-7-2 129,-7-1 0,-11-3 0,-8 4 0,-11-2 0,-18 7 0,0 0-129,0 0 0,-2-16 0,-14 16-129,16 0 0,-36 12 0,18 6 0,1 2 0,2 8 0,3 2 129,7 6 0,5 3 129,0-2-129,10 1 258,3-6 0,8 2 129,0-13 0,4-3-257,-1-13-130,2-5 0,-6-9 0,5-10 0,-8-15 0,-2-5 0,-5-8 0,-6-2 0,-4-1 0,-4-4 0,1 22 0,-15-8-4903,-3 13-386,-6 6 387,2 13-645</inkml:trace>
          <inkml:trace contextRef="#ctx0" brushRef="#br1" timeOffset="34585.2607">9807 2418 13287,'17'-10'4902,"10"4"0,-27 6-258,25 22-1548,-18-4-2193,11 14-129,-6 3-515,6 13-259,-4 4 0,2 10 0,-3 2 0,-2 5 0,-3 2 0,-2-3 0,-1 1 0,-5-12 0,7 6 0,-10-30-2194,3 6-2579,-6-15-258,6-24 129,-16 16-129</inkml:trace>
          <inkml:trace contextRef="#ctx0" brushRef="#br1" timeOffset="35708.4626">10566 3300 15738,'73'18'4902,"-44"-18"0,-1 0-129,-28 0-3354,44-12-386,-26-10-1033,9 1 0,-6-11 0,2-3 0,-3-8 0,-2-3 0,-4-4 0,-5 0 0,-2 0 0,-7 4 0,0 9 0,-5 3 0,-6 7 0,-7 4 0,18 23 0,-37-21-388,37 21-644,-41 0-129,41 0-387,-41 9 0,30 8 129,-10-11-129,17 10 129,4-16 387,0 0 645,-12 21 516,12-21 387,9 5 387,-9-5 258,27 0 129,-27 0 0,33-3 0,-33 3-258,38-13-129,-38 13-129,37-8 0,-21 0-129,7 8 0,-7-3-515,6 3-130,-5 0 0,7 0 0,-3 7 0,4 4 0,-2 3 0,2 5 0,-2 5 0,0 6 0,-2 7 0,-3-3 0,-2 9 0,-12-11 0,17 14-4000,-21-9-902,0 1 0,-5-6-387,1-4-129</inkml:trace>
        </inkml:traceGroup>
        <inkml:traceGroup>
          <inkml:annotationXML>
            <emma:emma xmlns:emma="http://www.w3.org/2003/04/emma" version="1.0">
              <emma:interpretation id="{7458FA03-5DE8-4216-8E11-A0062EEFF343}" emma:medium="tactile" emma:mode="ink">
                <msink:context xmlns:msink="http://schemas.microsoft.com/ink/2010/main" type="inkWord" rotatedBoundingBox="13389,3165 19064,3097 19077,4127 13401,4195"/>
              </emma:interpretation>
              <emma:one-of disjunction-type="recognition" id="oneOf6">
                <emma:interpretation id="interp30" emma:lang="en-US" emma:confidence="1">
                  <emma:literal>saturation</emma:literal>
                </emma:interpretation>
                <emma:interpretation id="interp31" emma:lang="en-US" emma:confidence="0">
                  <emma:literal>satiation</emma:literal>
                </emma:interpretation>
                <emma:interpretation id="interp32" emma:lang="en-US" emma:confidence="0">
                  <emma:literal>Saturation</emma:literal>
                </emma:interpretation>
                <emma:interpretation id="interp33" emma:lang="en-US" emma:confidence="0">
                  <emma:literal>saturations</emma:literal>
                </emma:interpretation>
                <emma:interpretation id="interp34" emma:lang="en-US" emma:confidence="0">
                  <emma:literal>Satiation</emma:literal>
                </emma:interpretation>
              </emma:one-of>
            </emma:emma>
          </inkml:annotationXML>
          <inkml:trace contextRef="#ctx0" brushRef="#br1" timeOffset="36426.064">12027 2694 13287,'-4'-19'4257,"4"19"-258,-28-11 0,4 6-3096,8 5-516,-3 1-258,1 5-258,18-6-129,-23 19 0,23-19 129,-4 25 0,4-9 129,11 2 129,5 0 129,11 5 129,-1-2 0,14 6 129,0-2 0,7 7-129,-1-4 0,6 2-129,-8-1 0,-3-1 0,-9-3 0,-5 2 0,-15-4 0,-7 0 129,-10-5-129,-13 1 129,-10-6-129,-6-2 0,-9-6-129,-3-2 0,-4-3 0,0-7 0,1-7-129,1-2 0,1-3 130,5 3-130,6-4 0,4 2-130,9 2 1,2 0-258,21 16-645,-23-23-1032,23 23-2580,0 0 129,0 0-387,8-9-258</inkml:trace>
          <inkml:trace contextRef="#ctx0" brushRef="#br1" timeOffset="36956.4649">12816 2847 15738,'-14'-46'4773,"-4"30"-129,-1-6-516,19 22-3096,-41-10-387,23 10-258,-3 3-129,1 8-258,4 7 0,2 3-129,3 4 129,2 2 0,6 3-129,3 0 0,0 2 0,0-2-129,10 2-129,-2-10 0,4 4 0,-12-26 129,27 24 0,-27-24 258,30 0 0,-12-13 387,-4-10 0,7 2 258,-8-13 0,6 9-129,-6-7 0,5 9-129,-8-2-257,1 9-130,-11 16 0,19-21 0,-19 21 0,18 0 0,-18 0 0,22 26 0,-10-3-130,2 2 1,1 7-129,-3-3-258,6 10-129,-13-20-903,18 10-2838,-14-8-387,4-3 129,-13-18-387</inkml:trace>
          <inkml:trace contextRef="#ctx0" brushRef="#br1" timeOffset="37502.4658">13151 2731 12513,'-23'-7'4902,"23"7"-258,0 0 0,10-10-2193,22 11-1161,-5-1-258,23 2-129,1-2-515,15 4-388,7-4 0,0 0 0,9 3-1033,-16-3-3482,7 0-387,-9-3 129,-6-1-516</inkml:trace>
          <inkml:trace contextRef="#ctx0" brushRef="#br1" timeOffset="37268.4655">13378 2319 15996,'4'-52'4773,"-4"52"0,0 0-129,0 0-3483,0 0-516,9 32-258,-2 4 1,-2 7-388,4 10 0,-3 7 0,2 6 0,1 3 0,-2 1 0,1 3 0,-5-6 0,6-3 0,-7-12 0,10 1-388,-12-26-773,13 7-2838,-13-34-903,0 0 258,0 0-387,-15-16-129</inkml:trace>
          <inkml:trace contextRef="#ctx0" brushRef="#br1" timeOffset="38703.668">13880 2680 9546,'9'0'4515,"-9"0"-129,11 19-258,-11-19-774,10 38-2064,-10-17-258,2 11-516,-2 0-129,2 5-258,0 1-129,1-3 0,-1-1-258,0-5 129,3-4 0,-3-8 129,-2-17 0,0 0 0,18 7 258,-18-7 0,21-24 258,-1 2 0,-8-10 0,11 5 129,-7-10-129,5 9 0,-6-6-257,2 9-259,-6 2 0,2 5 0,-13 18 0,12-25 0,-12 25 0,0 0 0,0 0 0,18 6 0,-11 11 0,0 3 0,4 5 0,-1 3 0,3 4 0,1 0 0,2 0 0,0-2 0,0-1 0,0-2 0,0-4 0,2-4 0,-2-8 0,4-6 0,1-5 0,4-10 0,0-12 0,0-8 0,-2-7 0,0-8 0,-7-3 0,-4 2 0,-8 0 0,-4 3 0,-2 6 0,-10 3 0,-3 11 0,-2 1 0,1 12 0,-6-1 0,6 9-517,-5-1-257,21 3 129,-32 0-387,32 0 129,-25 12-258,25-12 129,-12 16 129,12-16 258,0 0 387,0 18 258,0-18 387,0 0 387,32 4 129,-32-4 129,37-4 0,-19-10-129,14 10 0,-6-8-387,8 6 0,-5-2-129,4 6 0,-6-2-257,3 4-130,-1 4 0,-3 6 0,-1 6 0,0 8 0,-2 2 0,-3 6 0,0 6 0,-6-1 0,-4 7 0,-6-4 0,5 13-1033,-11-21-902,4 11-2709,-2-8-258,0-1-129,3-7 0</inkml:trace>
          <inkml:trace contextRef="#ctx0" brushRef="#br1" timeOffset="39202.8689">15371 2835 15351,'-41'-61'5031,"16"33"0,4 8-387,-13-5-2967,34 25-774,-38-14-773,22 14-130,-1 4 0,1 10 0,1 5 0,3 6 0,3 4 0,4 1 0,3 4 0,2-2 0,0 5 0,7-7-130,7 4-386,-1-11 0,3 2 129,-16-25 129,30 25 0,-12-23 258,-2-4 129,1-14 258,-2-7 129,4-2-129,-3-11 129,6 3-386,-6-3-130,3 4 0,-5 5 0,1 4 0,-3 5 0,-12 18 0,21-14 0,-21 14 0,22 16 0,-12 7 0,5 8 0,-5 2 0,8 8 0,-7-5-388,5 12-644,-14-25-1161,10 7-2580,-5-12 129,-7-18-387,22 11-129</inkml:trace>
          <inkml:trace contextRef="#ctx0" brushRef="#br1" timeOffset="39780.0698">15888 2481 15222,'20'-84'4902,"-13"56"129,-5 8-516,-2 20-2967,0 0-903,12 14-129,-10 9-128,5 9-388,-2 8 0,4 9 0,0 5 0,2 8 0,1 6 0,-1-1 0,3 4 0,-5-7 0,7 7-259,-14-21-1031,14 14-516,-18-39-1290,2 5-1290,0-30 645,0 0 129,-28-17 903,21-7 258,-18-15 774,7-5 645,-9 3 2193,6 2 1161,-15 3 258,4-1 258,7 19-645,-7-7-129,16 20-258,-7-11 129,23 16-129,0 0-129,27 0-516,3-4-387,20 4-129,-6 0 129,15 0 0,-9 0-129,3 0-129,-8 0-128,-8 0-388,-14 0 0,-3 0 0,-20 0 0,23 0 0,-23 0 0,21 15 0,-21-15 0,25 39 0,-11-9 0,1 2 0,2 12 0,-11-17-1936,6 16-2837,-8-8-387,1-3 0,-5-32-258</inkml:trace>
          <inkml:trace contextRef="#ctx0" brushRef="#br1" timeOffset="39951.6702">16228 2555 16125,'-7'-62'4386,"2"44"0,5 18-903,0 0-5547,0 0-2193,-11 29-129,11-3-516,0 10 129</inkml:trace>
          <inkml:trace contextRef="#ctx0" brushRef="#br1" timeOffset="40326.0708">16765 2787 12384,'-39'-13'4515,"21"13"-516,-5 2 258,-2 5-3225,11 14-516,-4-1-129,9 8-129,-3-1-129,8 5 129,1 0-129,3 2 0,3 0 129,8-2 0,1-7 0,8-1 129,0-11 129,6 1 0,-3-14 129,9-3-129,-8-19 129,4-1-258,-5-9-129,-3-5-128,-8-2-130,-7-4-388,4 11-386,-16-14-2064,4 17-2064,-3 1 129,6 6-258,-1 5-129</inkml:trace>
          <inkml:trace contextRef="#ctx0" brushRef="#br1" timeOffset="40700.4715">16765 2787 9933,'143'16'4902,"-124"10"-258,1 1-129,6 12-1677,-13-16-1161,17 14-645,-14-6-516,4-1-258,-6 0-387,-5-7 0,0-1-129,-9-22 0,9 21 129,-9-21 0,0 0 129,16-21 0,-9-8 258,7-1 258,-2-11-129,8 2 0,-2-6 129,3 10-129,-3 1-129,1 9 129,-3 4-129,2 12-128,-2 9-130,-16 0 0,29 27 0,-17-1 0,4 10 0,-2 7 0,2 8-388,-5-3-257,7 14-774,-16-10-3225,10-4-258,-1-9 0,1-5-258</inkml:trace>
        </inkml:traceGroup>
        <inkml:traceGroup>
          <inkml:annotationXML>
            <emma:emma xmlns:emma="http://www.w3.org/2003/04/emma" version="1.0">
              <emma:interpretation id="{953E9918-23E7-48BC-B6F0-727976870DB7}" emma:medium="tactile" emma:mode="ink">
                <msink:context xmlns:msink="http://schemas.microsoft.com/ink/2010/main" type="inkWord" rotatedBoundingBox="19903,3113 21151,3099 21169,4660 19921,4675"/>
              </emma:interpretation>
              <emma:one-of disjunction-type="recognition" id="oneOf7">
                <emma:interpretation id="interp35" emma:lang="en-US" emma:confidence="1">
                  <emma:literal>by</emma:literal>
                </emma:interpretation>
                <emma:interpretation id="interp36" emma:lang="en-US" emma:confidence="1">
                  <emma:literal>3 y</emma:literal>
                </emma:interpretation>
                <emma:interpretation id="interp37" emma:lang="en-US" emma:confidence="0">
                  <emma:literal>b y</emma:literal>
                </emma:interpretation>
                <emma:interpretation id="interp38" emma:lang="en-US" emma:confidence="0">
                  <emma:literal>} y</emma:literal>
                </emma:interpretation>
                <emma:interpretation id="interp39" emma:lang="en-US" emma:confidence="0">
                  <emma:literal>z y</emma:literal>
                </emma:interpretation>
              </emma:one-of>
            </emma:emma>
          </inkml:annotationXML>
          <inkml:trace contextRef="#ctx0" brushRef="#br1" timeOffset="41308.8726">18418 2310 13803,'12'-55'5289,"-7"33"-645,-5 22 129,0 0-2322,18 0-2193,-12 25 0,4 14-129,-1 6 0,2 8 129,-2 6 0,0 3-129,-4 2 0,-5-5-258,0-9 258,-2-9-258,-1-8 129,-4-6-129,5-7 0,2-20 129,0 0 0,0 0 0,0 0 129,9-9-129,1-7 129,6-2-129,2-3 129,5-1-129,4 6 0,0 2-129,3 3 129,0 10-129,-1 1 129,-1 7-129,-1 12 129,-6 8 0,-3 3 0,-6 4 0,-5 2 129,-5-3 0,-2-2 0,-3-3 130,-13-7-259,-8-1 0,-6-9 0,-7-1 0,-9-6 0,-6-4 0,-3 0 0,-2-5 0,2-4 0,1-7 0,12 3 0,1-10-775,23 19-1418,0-15-2580,18 19-258,-9-30-129,9 30-258</inkml:trace>
          <inkml:trace contextRef="#ctx0" brushRef="#br1" timeOffset="41761.2733">19056 2708 12513,'23'22'5031,"-8"-5"-516,-5-1 258,15 13-3096,-18-13-645,15 11-387,-8-10-387,5 3-129,1-4 0,0-7-129,3-4-129,0-5 129,5-5 0,-1-11 0,3-7 129,2-2 0,-3-4 258,-1 3-129,-6-1 129,-3 7 0,-6 3 0,-13 17-257,16-15-130,-16 15 0,0 22 0,0 8 0,-11 7 0,-5 18 0,-9 9 0,-3 15 0,-13 4 0,-6 6 0,-4 0 0,-4-2 0,5 0 0,0-12 0,13 2 0,-4-26 0,25 6-4903,-15-16-128,8-4-129,-5-8-258</inkml:trace>
        </inkml:traceGroup>
      </inkml:traceGroup>
      <inkml:traceGroup>
        <inkml:annotationXML>
          <emma:emma xmlns:emma="http://www.w3.org/2003/04/emma" version="1.0">
            <emma:interpretation id="{7FB7ADC7-4CDB-4862-9225-0A8BEA84F5DA}" emma:medium="tactile" emma:mode="ink">
              <msink:context xmlns:msink="http://schemas.microsoft.com/ink/2010/main" type="line" rotatedBoundingBox="3311,4690 21586,4557 21603,6945 3328,7078"/>
            </emma:interpretation>
          </emma:emma>
        </inkml:annotationXML>
        <inkml:traceGroup>
          <inkml:annotationXML>
            <emma:emma xmlns:emma="http://www.w3.org/2003/04/emma" version="1.0">
              <emma:interpretation id="{42426A8F-9FE2-4274-9227-58BF77EA209E}" emma:medium="tactile" emma:mode="ink">
                <msink:context xmlns:msink="http://schemas.microsoft.com/ink/2010/main" type="inkWord" rotatedBoundingBox="3312,4829 8338,4792 8354,7041 3328,7078"/>
              </emma:interpretation>
              <emma:one-of disjunction-type="recognition" id="oneOf8">
                <emma:interpretation id="interp40" emma:lang="en-US" emma:confidence="1">
                  <emma:literal>operating</emma:literal>
                </emma:interpretation>
                <emma:interpretation id="interp41" emma:lang="en-US" emma:confidence="0">
                  <emma:literal>Operating</emma:literal>
                </emma:interpretation>
                <emma:interpretation id="interp42" emma:lang="en-US" emma:confidence="0">
                  <emma:literal>operation</emma:literal>
                </emma:interpretation>
                <emma:interpretation id="interp43" emma:lang="en-US" emma:confidence="0">
                  <emma:literal>operational</emma:literal>
                </emma:interpretation>
                <emma:interpretation id="interp44" emma:lang="en-US" emma:confidence="0">
                  <emma:literal>operations</emma:literal>
                </emma:interpretation>
              </emma:one-of>
            </emma:emma>
          </inkml:annotationXML>
          <inkml:trace contextRef="#ctx0" brushRef="#br1" timeOffset="42993.6755">1841 4232 11868,'-25'-12'4773,"25"12"-387,-26 0 129,17 14-2451,-14-3-903,10 21-516,-5 2-387,4 8-129,2 8-129,1 5 0,4-1 0,5-5 0,2-2-129,6-5 258,6-8 0,8-4 0,3-12 258,7-2-129,0-12 258,7-3 0,-4-2 129,4-10-257,-9-10-388,6-4 0,-13-9 0,1-2 0,-13-8 0,-6-4 0,-3-7 0,-7 1 0,-7-1 0,-9 4 0,0 4 0,-9 5 0,5 17 0,-14-7-904,11 27-4127,-4 3-258,6 7 258,-1 11-516</inkml:trace>
          <inkml:trace contextRef="#ctx0" brushRef="#br1" timeOffset="43602.0766">2343 4204 15738,'21'-14'4773,"-21"14"129,16 21-387,-16 2-3612,4 20-129,-4 1-258,3 17 0,-1 1-386,5 11-130,-1-2 0,-1-3 0,2 1 0,0-7 0,2-5 0,-4-9-517,4 0-257,-9-18-387,11 6-774,-11-36-1290,0 19-1161,0-19 129,-5-16-387,-1-14 258,4-7 903,-6-15 1419,4-6 1419,-1-10 2193,5 4 1677,-6-12 645,6 6 258,0-1-258,-1 2-903,4 15-516,-3-6-387,18 24-516,-11-6-387,16 22-387,-5 1-129,10 15-258,-3 4 0,7 7 0,-1 6 0,-3 8 0,-5 0-129,0 8 0,-7-6 129,-3 3-129,-11-1-128,-2 0-130,-15-3 0,-10-1 0,-8-5 0,-12-4 0,-1 3-388,-11-14-386,7 14-1032,-16-15-2709,15 0-387,5-2 129,10-2-387</inkml:trace>
          <inkml:trace contextRef="#ctx0" brushRef="#br1" timeOffset="44428.8781">2880 4419 15222,'62'0'4902,"-23"-2"0,-3-3-387,16 5-2967,-22-11-645,9 4-258,-9-7-515,0 3-130,-12-5 0,-4-3 0,-14-4 0,0-1 0,-16 1 0,-8-2 0,-5 6 0,-10 3 0,3 9 0,-8 7-259,7 9-128,-1 10 0,10 11 0,3 6 129,12 10-129,5-3 258,8 3 0,3-3 129,15-6 258,12-1 0,4-15 129,12 0 0,4-10 0,10-4 129,-1-7-386,7 0-130,-7-14 0,1-2 0,-8-7 0,-6-6 0,-9-6 0,-5-2 0,-10-8 0,-8 1 0,-7 1 0,-7-2 0,0 8 0,-20 2 0,3 15 0,-17-3-517,11 18-644,-15-6 0,17 11 0,-9 0 129,30 0 258,-25 7 387,25-7 258,0 0 258,18 9 258,8-6 258,-2-3 129,11 0 129,-12-3-129,13 3 0,-13-4-129,5 4-129,-8-3 0,1 3-257,-21 0-259,34 0 0,-34 0 0,32 0 0,-32 0 0,29 18 0,-29-18 0,28 32 0,-14-8 0,-1 5 0,-1 6 0,-3 3 0,0 5 0,-4-4 0,8 10-517,-13-13-902,14 14-1161,-7-16-2322,7-4 0,2-7-129,9-9 0</inkml:trace>
          <inkml:trace contextRef="#ctx0" brushRef="#br1" timeOffset="44881.2788">4467 4426 14577,'2'-66'4902,"-27"36"-129,-2 5 129,-16-7-2838,17 22-1161,-15-5-257,10 15-646,-1 0 0,6 13 0,3 5 0,3 6 0,6 7 0,3-1 0,8 2 0,1-2 0,2 2 0,2-3 0,10 1-259,0-7-128,6-2 0,-18-21 129,34 27 129,-14-23 0,-1-4 258,4 0 129,-3-16 129,5-2 0,-6-11 1,8 3-388,-7-8 0,4 9 0,-4-2 0,-2 6 0,1 3 0,-1 11 0,4 7 0,-3 7 0,4 15 0,0 4 0,4 6 0,-4 0 0,4 7 0,-8-7-259,6 6-644,-12-21-645,15 12-1032,-12-22-2322,6-7 387,-1-7-516,4-16 129</inkml:trace>
          <inkml:trace contextRef="#ctx0" brushRef="#br1" timeOffset="45411.6798">5048 4021 17028,'2'-75'4902,"-2"55"0,0 20-129,0 0-3611,0 0-1162,0 27 0,-2 5 0,2 13 0,0 10 0,0 14 0,0 6 0,6 5 0,-1 5 0,0-7 0,4 1 0,-5-15 0,7-2-259,-11-23-644,8 2-516,-8-41-516,0 27-258,-10-33-1032,10 6-1161,-16-33-258,0 2 129,0-1 129,0 4 2838,-2-4 1806,-5 0 1290,14 10 1290,9 22 1419,-23-32 129,23 32-129,0-16-129,0 16-2064,23-12-903,-4 3-387,12 7-258,-3-7 129,10 8-129,-6-6-129,3 3-129,-8-3 129,-2 5-129,-7-1 129,-2 3-258,-16 0 130,16 0-259,-16 0 0,0 0 0,16 16 0,-8 0 0,1 7 0,-3 2-388,8 12-773,-14-5-3354,5 2-258,-3-6-129,2-5-129</inkml:trace>
          <inkml:trace contextRef="#ctx0" brushRef="#br1" timeOffset="45567.6801">5230 4352 16383,'-7'-111'4386,"3"63"-258,4 22-1419,2 8-6450,-2 18-387,0 0-516,0 0-258</inkml:trace>
          <inkml:trace contextRef="#ctx0" brushRef="#br1" timeOffset="46659.682">5666 4474 11997,'23'-2'4773,"2"13"-516,-25-11 258,19 21-2193,-8 3-1548,-11-24-258,11 32-258,-10-16-258,1 0 129,-2-16-258,0 19 129,0-19-129,0 0 129,2 16 129,-2-16 129,0 0-129,0 0 129,0 0 0,0 0 0,16-9-129,-16 9 0,14-16 0,-14 16-129,21-25 129,-21 25 0,25-30 0,-9 16 0,-3-2 0,3 3 0,-16 13 129,30-17-258,-14 13 129,2 4 0,3 2-129,2 9 129,4 3 0,5 4 130,2-4-259,7 4 0,3-6 0,4 0 0,2-8 0,2-2 0,-4-2 0,-2-11 0,-5-3 0,-6-4 0,-8-5 0,-7-2 0,-10 0 0,-8 4 0,-2 0 0,0 21 0,-28-24 0,5 21 0,-2 3 0,-2 9 0,2 10 0,0 1 0,6 5 0,1 1 0,5 3 0,4-2 0,8 1 0,-1-5 0,2 2 0,3-4 0,8-1-130,-11-20 1,29 21 0,-10-19 0,3-2 129,1-3 0,-2-12 129,2 1 0,-3-4-129,-1 2 129,-3 2 1,-16 14-130,23-11 0,-23 11 0,16 29 0,-7 8 0,0 11 0,2 14 0,0 11 0,5 11 0,-2 8 0,4 10 0,-2 4 0,-2 5 0,-4 1 0,-2 0 0,-5-2 0,-3-3 0,-11-11 0,-1-14 0,-8-15 0,1-12 0,-6-16 0,2-14 0,-6-19 0,3-6 0,-1-23 0,-3-9 0,-4-13 0,0-8 0,-1-11 0,-3-7 0,1-9 0,0-9 0,1-6 0,0-1 0,8 6 0,3-1 0,14 11 0,11 3 0,16 17 0,18 0 0,44 20-4129,2 3-902,20 10-129,7 1-258</inkml:trace>
        </inkml:traceGroup>
        <inkml:traceGroup>
          <inkml:annotationXML>
            <emma:emma xmlns:emma="http://www.w3.org/2003/04/emma" version="1.0">
              <emma:interpretation id="{6D958BDD-13FB-41D3-905C-DB2E6ACCD99A}" emma:medium="tactile" emma:mode="ink">
                <msink:context xmlns:msink="http://schemas.microsoft.com/ink/2010/main" type="inkWord" rotatedBoundingBox="9272,4999 10216,4992 10221,5717 9278,5723"/>
              </emma:interpretation>
              <emma:one-of disjunction-type="recognition" id="oneOf9">
                <emma:interpretation id="interp45" emma:lang="en-US" emma:confidence="1">
                  <emma:literal>in</emma:literal>
                </emma:interpretation>
                <emma:interpretation id="interp46" emma:lang="en-US" emma:confidence="0">
                  <emma:literal>'in</emma:literal>
                </emma:interpretation>
                <emma:interpretation id="interp47" emma:lang="en-US" emma:confidence="0">
                  <emma:literal>"in</emma:literal>
                </emma:interpretation>
                <emma:interpretation id="interp48" emma:lang="en-US" emma:confidence="0">
                  <emma:literal>im</emma:literal>
                </emma:interpretation>
                <emma:interpretation id="interp49" emma:lang="en-US" emma:confidence="0">
                  <emma:literal>ih</emma:literal>
                </emma:interpretation>
              </emma:one-of>
            </emma:emma>
          </inkml:annotationXML>
          <inkml:trace contextRef="#ctx0" brushRef="#br1" timeOffset="47205.6829">7658 4277 16899,'-9'-100'4644,"5"66"-129,-1 11-645,5 23-4128,0 0-2451,0 0-1677,-3 25-129,8 2-258,16 5-387</inkml:trace>
          <inkml:trace contextRef="#ctx0" brushRef="#br1" timeOffset="47034.0826">7672 4485 15222,'20'-16'4902,"-4"16"-258,-7 16-258,-9 0-3096,8 16-645,-4-2-129,8 11 0,-3 0-516,-5-2-774,15 11-2064,-17-15-1677,-2-3 0,0-7-387,-2-7-387</inkml:trace>
          <inkml:trace contextRef="#ctx0" brushRef="#br1" timeOffset="47580.0836">8163 4433 13803,'39'54'4902,"-28"-31"-516,0-2 129,-11-5-2709,8 18-774,-8-13-516,4 4-387,-4-4-258,0-3 0,0-2-129,0-16 129,0 18 129,0-18 0,0 0 258,5-16 129,-1-5 129,7-1 258,-4-8-386,7 5-388,-5-7 0,7 9 0,-4 2 0,2 5 0,2 5 0,2 11 0,4 7 0,-3 11 0,4 10 0,-1 1 0,6 14 0,-14-11-2065,11 10-2708,-3-4-258,2-1 129,0-7-387</inkml:trace>
        </inkml:traceGroup>
        <inkml:traceGroup>
          <inkml:annotationXML>
            <emma:emma xmlns:emma="http://www.w3.org/2003/04/emma" version="1.0">
              <emma:interpretation id="{DFD8B79F-6280-404B-947B-1A236FB1FF5B}" emma:medium="tactile" emma:mode="ink">
                <msink:context xmlns:msink="http://schemas.microsoft.com/ink/2010/main" type="inkWord" rotatedBoundingBox="11026,4634 17530,4586 17543,6379 11039,6426"/>
              </emma:interpretation>
              <emma:one-of disjunction-type="recognition" id="oneOf10">
                <emma:interpretation id="interp50" emma:lang="en-US" emma:confidence="1">
                  <emma:literal>differential</emma:literal>
                </emma:interpretation>
                <emma:interpretation id="interp51" emma:lang="en-US" emma:confidence="0">
                  <emma:literal>differentia)</emma:literal>
                </emma:interpretation>
                <emma:interpretation id="interp52" emma:lang="en-US" emma:confidence="0">
                  <emma:literal>differentia/</emma:literal>
                </emma:interpretation>
                <emma:interpretation id="interp53" emma:lang="en-US" emma:confidence="0">
                  <emma:literal>differentia]</emma:literal>
                </emma:interpretation>
                <emma:interpretation id="interp54" emma:lang="en-US" emma:confidence="0">
                  <emma:literal>differentia!</emma:literal>
                </emma:interpretation>
              </emma:one-of>
            </emma:emma>
          </inkml:annotationXML>
          <inkml:trace contextRef="#ctx0" brushRef="#br1" timeOffset="48500.4852">9647 4688 13287,'30'-41'4773,"-27"16"-387,-3-4 258,-19-6-2451,8 12-1032,-17-6-387,5 10-516,-8 4 0,5 10-258,-3 5 0,4 7-129,2 15 0,4 4 0,3 8 0,1 3 0,6 2 0,2 1 0,6-1 0,1-4 129,0-4 0,10-3 129,-1-8 0,7-3 258,-16-17 129,36 11 0,-19-13-128,8-10-388,-5-13 0,5-4 0,-6-11 0,3-7 0,-4-8 0,-2-12 0,-4-10 0,-5-3 0,-2 0 0,-3 2 0,-2 5 0,0 9 0,-3 9 0,-6 16 0,2 14 0,0 9 0,7 16 0,-13 9 0,10 23 0,3 12 0,0 15 0,0 8 0,7 12 0,0 4 0,5 1 0,1-6 0,3-7 0,-2-9 0,0-6 0,0-12 0,4-8 0,-5-12 0,1-4 0,2-11 0,0-9 0,0 0 0,0-14 0,3-6 0,-4-7 0,4-3 0,1-2 0,-4 6 0,-4-1 0,2 5 0,-5 5 0,-9 17 0,20-11 0,-20 11 0,25 14 0,-11 2 0,7 7 0,-3-1 0,12 13-775,-8-10-3869,-3 0-258,-8-9 0,-11-16-258</inkml:trace>
          <inkml:trace contextRef="#ctx0" brushRef="#br1" timeOffset="48672.0855">10029 4364 16641,'-20'-91'3999,"6"52"-774,14 39-2709,0 0-4128,0 0-387,0 0-645,-9 29-258</inkml:trace>
          <inkml:trace contextRef="#ctx0" brushRef="#br1" timeOffset="49186.8864">10267 4522 17028,'45'-5'4644,"-22"3"258,-3-1-387,15 3-3096,-15-2-1160,10-2-259,0-10 0,4-2 0,-4-9 0,4-3 0,-2-10 0,-4-8 0,-3-4 0,-5-7 0,-2-1 0,-1-12 0,3 12 0,-9 1 0,-1 10 0,-4 8 0,-1 9 0,-3 9 0,-2 21 0,0 0 0,-14 18 0,1 14 0,2 10 0,1 19 0,-1 6 0,4 17 0,0 3 0,7 9 0,0 0 0,3 4 0,6-3 0,4 0 0,1-7 0,0 3 0,1-6 0,-1 2 0,-4-11 0,-2 0 0,-1-10 0,-7-8 0,0-6 0,0-15 0,-2-5 0,-9-15 0,1 1 0,-8-20 0,18 0 0,-29 0-4516,11-13-644,-10-19-129,7-5-129</inkml:trace>
          <inkml:trace contextRef="#ctx0" brushRef="#br1" timeOffset="49405.2868">10363 4791 15609,'0'-16'4386,"31"-6"-129,1 17 0,17 5-3225,-2-5-387,11 3-387,5 2-387,-3-5-645,13 5-1935,-12 0-1677,-5-2 129,-6-2-387,-9-8 0</inkml:trace>
          <inkml:trace contextRef="#ctx0" brushRef="#br1" timeOffset="49935.6876">11153 4460 10965,'29'0'3741,"-29"0"0,28 0-258,-8 5-2064,-20-5-387,32 7 129,-32-7-258,28 0 0,-28 0 0,25-1 0,-25 1 0,25-23-258,-16 1 0,12 3-258,-3-13-129,5-4-129,2-7 0,0-6-129,2-7 129,-6-6-258,-3-2 129,-9 0-129,-6 4 0,-3 5 129,-11 3 0,-3 15 0,-2 6 0,0 14 129,-2 8 0,18 9 0,-23 16 259,20 16-388,1 10 0,2 17 0,0 12 0,2 18 0,5 7 0,4 9 0,1 5 0,0 6 0,1-2 0,3 0 0,-4-8 0,3-8 0,-5-7 0,-1-6 0,-2-14 0,-5-12 0,0-9 0,-2-15 0,-5-3 0,-13-23 0,12 9-2065,-15-23-2708,0-10-387,-6-13 129,2-6-387</inkml:trace>
          <inkml:trace contextRef="#ctx0" brushRef="#br1" timeOffset="50107.288">11228 4785 12642,'-7'-24'4644,"14"-3"-258,11 18-129,17 9-2193,-10-11-903,25 6-903,7 1-2322,12-1-2064,4-6 0,11 4-516,-1-5-258</inkml:trace>
          <inkml:trace contextRef="#ctx0" brushRef="#br1" timeOffset="50902.8894">11932 4567 17286,'0'0'4644,"0"0"-129,16 7 0,-16-7-3870,34 2 0,-34-2-128,39 0-517,-19-8 0,1 3 0,-5-7 0,-16 12 0,18-27 0,-18 9 0,0 2 0,0 16 0,-20-26 0,1 15 0,-1 11 0,-3 0 0,2 9-259,-2 9 1,5 6 0,2 7 129,5 6-129,4 0 258,5 1-129,2-1 258,9-3 0,9 0 258,5-8-129,9 1 130,4-11-388,10 0 0,0-11 0,9-1 0,-1-4 0,3-5 0,-6-15 0,1-1 0,-10-10 0,-8-6 0,-7-4 0,-15-5 0,-6-2 0,-6-4 0,-11 10 0,-16-8 0,6 14-775,-11-3 130,11 20 0,-10-6-129,15 16 258,-3-4-129,19 13 129,0 0 129,0 0 129,0 0 258,0 0 0,14 0 387,2 0 0,9 0 129,-7-3 129,10 3 0,-8-7 0,6 5-129,-6-3 0,5 5-129,-5-4 0,4 4-257,0 5-130,2 10 0,-1-1 0,2 7 0,-1 6 0,1 8 0,-2 3 0,-4 3 0,-3 1 0,-4 1 0,-3 3 0,-9-7 0,5 6 0,-9-20-2323,-3 7-2192,0-7-516,3-6 129,2-19-258</inkml:trace>
          <inkml:trace contextRef="#ctx0" brushRef="#br1" timeOffset="51308.49">12900 4704 14319,'43'-32'4644,"-24"23"0,3-2 0,2 11-2193,-4-16-1290,17 5-387,-6-5-644,6 2-130,-5-4 0,0 2 0,-7-3 0,-6 1 0,-6-2 0,-11 1 0,-2 1 0,-7 0 0,-9 4 0,-6 3 0,1 6 0,-6 5 0,2 4 0,0 12 0,4 7 0,1 3 0,4 8-130,6 2 1,6 3 0,4 0 129,2 2 0,14-2 0,9-5 0,9-2 0,3-4-129,9-6 129,8-3-516,-12-17-1161,17 3-2580,-7-5-387,-6-5 129,-7-7-516</inkml:trace>
          <inkml:trace contextRef="#ctx0" brushRef="#br1" timeOffset="51714.0908">13571 4572 14964,'-6'-21'4644,"6"21"-258,0 0 0,7 23-3225,-7-23-387,2 32-258,0-13-129,0-1-516,5 7-645,-7-25-258,7 32-129,-7-32 0,0 0 387,0 0 258,21 0 258,-21 0 516,20-32 645,3 12 387,-16-15 129,18 10 0,-16-14-258,16 14-257,-13-7-904,8 12 0,-6-1 0,2 9 0,0 8 0,0 6 0,0 16 0,0 8 0,2 6 0,-4 7 0,2 8 0,-5-3 0,-2 1 0,-9-6 0,0 2 0,-15-22-1678,12 8-2966,-17-15-258,4-3 258,16-9-387</inkml:trace>
          <inkml:trace contextRef="#ctx0" brushRef="#br1" timeOffset="52275.6917">14074 4519 14319,'-23'-41'4515,"23"41"129,14-23-129,29 23-2322,-4-15-1161,27 12-129,-2-13-257,12 11-646,-6-8 0,-3 8 0,-12-2 0,-7 5 0,-16-2 0,-9 4 0,-23 0 0,22 18 0,-15 3 0,0 6 0,2 7 0,-2 5 0,4 9 0,-8-9 0,15 14-2194,-14-19-2579,3-3-258,-7-14 0,0-17-258</inkml:trace>
          <inkml:trace contextRef="#ctx0" brushRef="#br1" timeOffset="52041.6913">14101 4014 18189,'1'-89'4644,"-1"62"258,0 27-258,0 0-4256,0 0-388,24 30 0,-12 11 0,0 9 0,6 16 0,-2 8 0,4 12 0,-4 1 0,0 2 0,-4 0 0,-3-7 0,2-2 0,-8-20 0,4-3 0,-7-21-130,2-1-902,-2-35-516,0 0-516,-12 0-903,6-25-1548,-6-7 0,-6-9 258,-3-3-645</inkml:trace>
          <inkml:trace contextRef="#ctx0" brushRef="#br1" timeOffset="52431.692">14675 4284 16641,'-5'-128'4644,"3"80"-129,0 16-258,2 32-3612,0 0-1806,0 0-2967,2 12-387,3 19-258,8 8-129</inkml:trace>
          <inkml:trace contextRef="#ctx0" brushRef="#br1" timeOffset="52915.2929">15273 4547 15351,'32'-51'5031,"-25"24"-129,-7-2-258,-4 12-2451,-15-6-1547,19 23-646,-36-20 0,15 20 0,-2 7 0,-2 9 0,4 5 0,-1 4 0,4 4 0,1-3 0,6 5 0,2-6-130,5 1-257,1-4 0,3 2-129,0-8-129,12 2 129,-12-18 129,27 14 129,-11-14 258,2 0 129,3-5 258,-5-13 258,7 6 0,-8-13 129,6 9-258,-9-9-386,6 7-130,-4 1 0,2 6 0,0 2 0,2 9 0,0 0 0,2 12 0,-3 8 0,1 3 0,0 4 0,-4-4 0,2 4 0,-11-10-646,10 5-386,-15-22-3612,0 0-129,0 0 129,0 0-258</inkml:trace>
          <inkml:trace contextRef="#ctx0" brushRef="#br1" timeOffset="53164.8933">15577 3928 17673,'20'-101'4644,"-8"71"129,-3 8-129,18 22-3870,-27 0-515,28 34-259,-14 2 0,2 13 0,-1 12 0,2 17 0,-2 4 0,1 7 0,-4 0 0,0 0 0,3 0 0,-5-11 0,10 5 0,-13-20-4387,14-5-515,-3-15-258,4-6-387</inkml:trace>
        </inkml:traceGroup>
        <inkml:traceGroup>
          <inkml:annotationXML>
            <emma:emma xmlns:emma="http://www.w3.org/2003/04/emma" version="1.0">
              <emma:interpretation id="{9FFEC774-7525-4135-BA67-D9468DF65CE1}" emma:medium="tactile" emma:mode="ink">
                <msink:context xmlns:msink="http://schemas.microsoft.com/ink/2010/main" type="inkWord" rotatedBoundingBox="18342,4633 21586,4609 21594,5576 18349,5600"/>
              </emma:interpretation>
              <emma:one-of disjunction-type="recognition" id="oneOf11">
                <emma:interpretation id="interp55" emma:lang="en-US" emma:confidence="1">
                  <emma:literal>mode</emma:literal>
                </emma:interpretation>
                <emma:interpretation id="interp56" emma:lang="en-US" emma:confidence="1">
                  <emma:literal>mod e</emma:literal>
                </emma:interpretation>
                <emma:interpretation id="interp57" emma:lang="en-US" emma:confidence="0">
                  <emma:literal>med e</emma:literal>
                </emma:interpretation>
                <emma:interpretation id="interp58" emma:lang="en-US" emma:confidence="0">
                  <emma:literal>mold e</emma:literal>
                </emma:interpretation>
                <emma:interpretation id="interp59" emma:lang="en-US" emma:confidence="0">
                  <emma:literal>mood e</emma:literal>
                </emma:interpretation>
              </emma:one-of>
            </emma:emma>
          </inkml:annotationXML>
          <inkml:trace contextRef="#ctx0" brushRef="#br1" timeOffset="54412.8956">16710 4200 10965,'13'23'4644,"-5"4"0,3 5-129,12 16-1935,-21-18-903,18 22-516,-15-13-516,7 4-258,-5-9-129,-1-4-258,-1-7 0,-5-23 129,4 25-258,-4-25 129,0 0 0,14-13 129,-7-8-129,5-2 129,-1-7 129,5-4-129,2-7 129,3 4 0,-3-1-128,3 4-130,-3 6 0,2 7 0,-2 6 0,1 10 0,-1 5 0,-2 14 0,0 6 0,-4 3 0,3 6 0,-6-1 0,-1 0-130,-4 1-128,-2-2 0,-2-6 129,0-2-129,0-3 129,0-16 129,0 18 129,0-18 0,0 0 129,0 0 0,14-18 130,-3-3-388,5-4 0,3-5 0,3-2 0,1-2 0,2 4 0,-2 3 0,0 6 0,-2 8 0,-1 8 0,-1 5 0,-3 11 0,4 10 0,-2 2 0,3 9 0,-1-3 0,6 3-388,-1-9-128,11 5-387,-8-21-258,22 11-516,-13-18-387,27 0-387,-23-19 129,22 8 516,-24-17 1032,3-3 516,-11 3 1032,-19-11 387,4 17 645,-23-13 774,7 35-387,-28-38-258,28 38-903,-34-5-387,34 5-258,-32 16-129,18 7-129,1 2 0,4 7 129,4 0-129,5 6 0,0-5-129,3 3 129,8-4 0,7-4 0,1-5-129,6-1 258,-3-10-128,6-5-130,-3-7 0,3-1 0,-4-19 0,1-5 0,-9-10 0,-2-6 0,-5-9 0,-9-5 0,0 5 0,-6-3 0,-3 13 0,-14-4 0,23 44-2710,-19-27-2192,19 27-258,-20 4 0,20 14-129</inkml:trace>
          <inkml:trace contextRef="#ctx0" brushRef="#br1" timeOffset="54974.4966">18553 4439 15867,'25'-36'4773,"-25"17"0,0-8-516,0 27-3225,-23-30-387,23 30-387,-36-8 0,17 8-258,-1 16 0,-1 4-129,3 9 0,2-1 129,3 6-129,3-2 0,6 0-129,2-4 129,2 1 0,4-6 129,7-5 0,3-2 129,2-8 0,7-2 129,0-6 129,6-6-129,-3-15 129,6-7 1,-5-15-388,3-12 0,-7-14 0,-1-10 0,-8-6 0,-3-4 0,-4 2 0,-6 3 0,-1 11 0,-1 13-130,-10 12 1,-1 12 0,3 13-129,9 23 129,-25-12 0,25 12 258,-18 26 0,13 8 0,5 11 0,0 12 129,0 10-128,10 11-130,3 6 0,6 1 0,3 1 0,1-6 0,3-2 0,-2-12-130,8-4-644,-11-28-1032,13 0-2838,-8-18-258,5-6 0,-3-10-387</inkml:trace>
          <inkml:trace contextRef="#ctx0" brushRef="#br1" timeOffset="55348.8972">19250 4458 9417,'20'-16'5031,"5"11"-258,-4 3-129,0-7-645,17 9-2322,-17-5-516,15 1-387,-6-10-129,5 2-258,-8-10-128,0 3-259,-11-8 0,-6 0 0,-8-1 0,-2-1 0,-10 6 0,-15 2 0,-2 10 0,-10 4 0,-1 7-259,-4 13 1,2 12-129,0 3 129,8 9 129,7 6 0,10 3 0,12 1 129,6-5 129,24 3 0,16-10 129,19 3-129,13-8-129,12-9-774,18 2-3612,0-3-387,0-6 129,-4 0-645</inkml:trace>
        </inkml:traceGroup>
      </inkml:traceGroup>
    </inkml:traceGroup>
    <inkml:traceGroup>
      <inkml:annotationXML>
        <emma:emma xmlns:emma="http://www.w3.org/2003/04/emma" version="1.0">
          <emma:interpretation id="{F755EFE6-D345-47A6-9134-E5397EAC64D4}" emma:medium="tactile" emma:mode="ink">
            <msink:context xmlns:msink="http://schemas.microsoft.com/ink/2010/main" type="paragraph" rotatedBoundingBox="1664,6978 22320,6952 22322,8240 1665,8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75B06C-54CF-4AEF-A88F-727A90D56A92}" emma:medium="tactile" emma:mode="ink">
              <msink:context xmlns:msink="http://schemas.microsoft.com/ink/2010/main" type="inkBullet" rotatedBoundingBox="1664,7617 2496,7616 2497,7668 1665,7669"/>
            </emma:interpretation>
            <emma:one-of disjunction-type="recognition" id="oneOf12">
              <emma:interpretation id="interp60" emma:lang="en-US" emma:confidence="0">
                <emma:literal>_</emma:literal>
              </emma:interpretation>
              <emma:interpretation id="interp61" emma:lang="en-US" emma:confidence="0">
                <emma:literal>-</emma:literal>
              </emma:interpretation>
              <emma:interpretation id="interp62" emma:lang="en-US" emma:confidence="0">
                <emma:literal>~</emma:literal>
              </emma:interpretation>
              <emma:interpretation id="interp63" emma:lang="en-US" emma:confidence="0">
                <emma:literal>•</emma:literal>
              </emma:interpretation>
              <emma:interpretation id="interp64" emma:lang="en-US" emma:confidence="0">
                <emma:literal>.</emma:literal>
              </emma:interpretation>
            </emma:one-of>
          </emma:emma>
        </inkml:annotationXML>
        <inkml:trace contextRef="#ctx0" brushRef="#br1" timeOffset="56628.0995">119 6738 4257,'-42'5'3999,"10"3"129,32-8 129,-16 8-1419,16-8-516,0 0-258,0 0-258,0 0-645,0 0-129,0 0-387,0 0-129,12 2-129,4 0 0,13 5 0,3-5-129,12 5 0,6-3 0,7-1 0,2-1-129,6 0 129,-1-2-129,0 0 0,-5-4 0,-2 1 0,-9-3 0,-5 3 0,-9-3 0,-6 5-129,-5 1-129,-23 0-516,36 0-2322,-36 0-1806,0 0 0,0 0-387,12 17-387</inkml:trace>
      </inkml:traceGroup>
      <inkml:traceGroup>
        <inkml:annotationXML>
          <emma:emma xmlns:emma="http://www.w3.org/2003/04/emma" version="1.0">
            <emma:interpretation id="{ACE1F0E3-80D6-4CC1-9880-D031738EF890}" emma:medium="tactile" emma:mode="ink">
              <msink:context xmlns:msink="http://schemas.microsoft.com/ink/2010/main" type="line" rotatedBoundingBox="3033,6977 22320,6952 22322,8240 3035,8264"/>
            </emma:interpretation>
          </emma:emma>
        </inkml:annotationXML>
        <inkml:traceGroup>
          <inkml:annotationXML>
            <emma:emma xmlns:emma="http://www.w3.org/2003/04/emma" version="1.0">
              <emma:interpretation id="{A6FA816B-FA6F-41D6-87F1-B20B3FC94DB5}" emma:medium="tactile" emma:mode="ink">
                <msink:context xmlns:msink="http://schemas.microsoft.com/ink/2010/main" type="inkWord" rotatedBoundingBox="3033,6977 6444,6972 6446,8091 3035,8095"/>
              </emma:interpretation>
              <emma:one-of disjunction-type="recognition" id="oneOf13">
                <emma:interpretation id="interp65" emma:lang="en-US" emma:confidence="0">
                  <emma:literal>Total</emma:literal>
                </emma:interpretation>
                <emma:interpretation id="interp66" emma:lang="en-US" emma:confidence="0">
                  <emma:literal>total</emma:literal>
                </emma:interpretation>
                <emma:interpretation id="interp67" emma:lang="en-US" emma:confidence="0">
                  <emma:literal>Toted</emma:literal>
                </emma:interpretation>
                <emma:interpretation id="interp68" emma:lang="en-US" emma:confidence="0">
                  <emma:literal>toted</emma:literal>
                </emma:interpretation>
                <emma:interpretation id="interp69" emma:lang="en-US" emma:confidence="0">
                  <emma:literal>Tonal</emma:literal>
                </emma:interpretation>
              </emma:one-of>
            </emma:emma>
          </inkml:annotationXML>
          <inkml:trace contextRef="#ctx0" brushRef="#br1" timeOffset="79794.1402">1411 6281 11997,'0'0'4773,"0"0"-387,-13-16 258,13 16-2838,0 0-645,0 0-516,0 0 0,0 0-258,0 0-129,18-5-129,2 5 0,5 0 0,8 0 129,5 0-129,8 1 0,6-1 129,5 2-129,1-2 0,4 0 0,1 0 129,-1-2-129,-2-1-129,-1-1 130,-5 1-130,-5-1 0,-6 1 0,-7 1 0,-8 0 0,-7 0 0,-3 2-259,-18 0-386,22 2-774,-22-2-1548,0 0-2064,-11 0 258,11 0-387,-20 9 0</inkml:trace>
          <inkml:trace contextRef="#ctx0" brushRef="#br1" timeOffset="80246.541">1891 6302 14319,'-21'0'4773,"15"18"-129,5-2-129,2 14-3483,-1-1-258,4 14 0,-4 1-258,9 13-129,-4 3 0,8 6-129,-3-2-129,5 0 130,-1 0-259,0-3 0,2-8 0,-4-3 0,-1-8 0,0-6 0,-4-6 0,-2-7 0,-1-3 0,-4-20 0,0 25 0,0-25 0,0 0 0,0 0-130,0 19-2063,0-19-2451,0 0-387,-14-3 258,14 3-516</inkml:trace>
          <inkml:trace contextRef="#ctx0" brushRef="#br1" timeOffset="80776.9418">2579 6864 15609,'-10'-21'4902,"-6"10"-129,16 11-258,0 0-3483,-27 2-516,27-2-258,-21 25 0,10-9-258,2 4-129,0 1 129,4 4 0,3 1-129,2 3 129,2-1 0,10 3 0,3-5 0,4 1 129,1-4-129,5-2 129,1-3-129,-1-5 258,4-4-129,-6-4 0,2-3 129,-6-2-128,3-6-130,-22 6 0,26-30 0,-19 7 0,-1-2 0,-6-7 0,0 0 0,-7-4 0,-8 1 0,-1 1 0,-3 0 0,-2 6 0,-4 1 0,3 13-259,-13-2-4514,10 9-258,-2 5 0,4 2-258</inkml:trace>
          <inkml:trace contextRef="#ctx0" brushRef="#br1" timeOffset="82134.1443">2981 6934 10965,'24'0'4773,"-7"1"-258,8 7 0,16 6-2193,-7-14-903,26 9-387,-1-9-387,18 5-258,1-5-129,7 0-129,2-4 129,1-4-258,-8-3 129,-6 0-129,-10-3 258,-12 2-129,-13-3 129,-9 1 0,-14-2 0,-16 16-129,0-30 1,0 30-130,-32-27 0,6 18 0,-3 2 0,-1 5 0,2 2 0,-1 6 0,4 6 0,4 4 0,8 4-130,3-1 130,4 4-129,5 2 0,1-2 0,1 1 0,10-1-129,-2-4 129,3 4-129,-1-7 0,5-3 0,-16-13 0,27 18 258,-27-18 0,28 0 0,-10 0 258,-18 0 0,32-18 0,-18 2 129,6 0 0,-6-4-129,6 1 1,-4-3-259,3 5 0,1-1 0,-1 4 0,1 3 0,3 6 0,2 5 0,0 0 0,3 8 0,-3 5 0,5 5-388,-3-2 1,9 7-258,-15-13-516,18 14-903,-10-16-2838,1-4 129,0-4-129,0-9-258</inkml:trace>
          <inkml:trace contextRef="#ctx0" brushRef="#br1" timeOffset="81416.5429">3209 6313 14448,'9'-16'4902,"-9"16"-387,0 0 0,21 25-3354,-21-4-516,11 18-129,-7 6-129,8 14 0,-5 5-129,7 7-129,-3 0 0,2 0 0,-1-3 0,0-6 0,-1-7-129,0-4 0,1-8 0,-5-5-258,4-3-129,-9-14-387,10 10-1161,-12-15-2709,0-16 0,0 17-387,0-17-129</inkml:trace>
          <inkml:trace contextRef="#ctx0" brushRef="#br1" timeOffset="82430.5447">4680 6155 15222,'-21'-52'4902,"21"52"-129,0 0-129,-21-9-3354,21 29-645,0 7-129,8 17-129,-4 8 1,5 15-388,-2 6 0,5 12 0,-1 1 0,2-1 0,1-1 0,-2-8 0,2-5 0,-1-12 0,6 1-1033,-17-22-3353,12-3-645,-3-10 0,-2-3-258</inkml:trace>
        </inkml:traceGroup>
        <inkml:traceGroup>
          <inkml:annotationXML>
            <emma:emma xmlns:emma="http://www.w3.org/2003/04/emma" version="1.0">
              <emma:interpretation id="{644BB941-56B1-4AD9-8833-C999837BBB28}" emma:medium="tactile" emma:mode="ink">
                <msink:context xmlns:msink="http://schemas.microsoft.com/ink/2010/main" type="inkWord" rotatedBoundingBox="7160,7057 11796,7052 11797,7974 7161,7980"/>
              </emma:interpretation>
              <emma:one-of disjunction-type="recognition" id="oneOf14">
                <emma:interpretation id="interp70" emma:lang="en-US" emma:confidence="1">
                  <emma:literal>current</emma:literal>
                </emma:interpretation>
                <emma:interpretation id="interp71" emma:lang="en-US" emma:confidence="0">
                  <emma:literal>convent</emma:literal>
                </emma:interpretation>
                <emma:interpretation id="interp72" emma:lang="en-US" emma:confidence="0">
                  <emma:literal>comment</emma:literal>
                </emma:interpretation>
                <emma:interpretation id="interp73" emma:lang="en-US" emma:confidence="0">
                  <emma:literal>Current</emma:literal>
                </emma:interpretation>
                <emma:interpretation id="interp74" emma:lang="en-US" emma:confidence="0">
                  <emma:literal>Covent</emma:literal>
                </emma:interpretation>
              </emma:one-of>
            </emma:emma>
          </inkml:annotationXML>
          <inkml:trace contextRef="#ctx0" brushRef="#br1" timeOffset="83054.5459">5908 6688 11610,'-4'-41'4515,"-12"22"0,-2 5-129,18 14-2709,-46-20-516,25 20-516,-13 0-129,5 4-258,-3 10-129,0 9 0,0 4-129,0 6 0,6 3 0,1 5 0,5 2-129,8-1 129,8-3-129,4-1 129,11-5 0,8-1 129,8-5-129,9-4 129,1-7 0,6 0 129,-1-7-258,3-3 129,3-1-387,-4-5-516,10 0-774,-15-7-2193,4-6-645,1-3-387,-1-3-129,-2-4-129</inkml:trace>
          <inkml:trace contextRef="#ctx0" brushRef="#br1" timeOffset="84271.348">6402 6695 12900,'0'-21'4902,"0"21"-387,-16 4 129,16 20-2838,-14-11-903,10 14-258,-6-2-258,4 5 0,-1 0-129,5 0-129,1 2-129,1-3 0,1-3-129,6-3 0,4-3 0,-11-20 0,21 25 129,-21-25-129,25 3 129,-25-3 129,27-10 0,-27 10 129,27-36 129,-8 13-129,-4-7 0,4 3 0,-3 1 1,2 2-259,-2 5 0,-16 19 0,30-21 0,-14 21 0,2 1 0,2 15 0,1 4 0,2 5 0,2 3 0,0 1 0,1-1 0,-1 1 0,0-3 0,-3-6 0,-3-6 0,1-3 0,-2-6 0,1-5 0,1-2 0,-1-12 0,-3-6 0,2-3 0,-5-7 0,-1-4 0,-7-7 0,-3 1 0,-2-3 0,-7 2 0,-5 2 0,-6 1-388,3 10 1,-4 1-129,19 27-129,-27-30-129,27 30 129,-16-7-258,16 7 258,0 0 0,0 16 129,0-16 258,20 16 258,-4-5 258,0-8 258,9 6 0,-6-9 129,8 4-129,-9-4 129,7 0-258,-9 0 0,3 0-129,-3 5-129,-16-5 0,29 25 0,-15-4 0,-2 2-129,1 6 129,-1-1-129,1 6 0,-1-2 0,1-2 129,1-1-129,-2-3 0,3-2 0,-3-5 0,2-3 129,-14-16-129,29 18 129,-29-18 0,26 5 0,-10-5 129,-16 0-129,31-19 129,-19 1-129,2-2 1,-1-6-130,-1-6 0,-5-2 0,-1 0 0,-5-1-130,-1-3-128,0 8-258,-10-6 0,4 15 0,-8-2-129,14 23 0,-16-29 129,16 29-129,0 0 258,0 0 0,-12-16 129,12 16 129,9 0 129,7 0 129,5 0 129,0-1 129,10 1 0,-3-6 129,6 6 0,-7-5 0,3 5 0,-7 0 0,2 0 0,-4 2-258,2 10 129,-3-1-129,3 7-129,0-1 130,0 7-259,2-1 0,-2 5 0,0 1 0,-3-1 0,-1 4 0,-3-5 0,2 3-130,-7-5-386,7 7-387,-18-16-2322,14 5-1548,-7-3-129,2-2 0,-9-16-387</inkml:trace>
          <inkml:trace contextRef="#ctx0" brushRef="#br1" timeOffset="84708.1488">8117 6895 14835,'55'-6'4902,"-25"4"-387,-3 1 129,10 1-3354,-10-6-258,10 5-516,-8-8 0,-1 5-129,-5-7-257,-1 3-130,-22 8 0,26-27 0,-20 9 0,-6 2 0,0 0 0,-11-2 0,-3 2 0,-6 4 0,1 6 0,-8 1 0,4 5-388,-4 9 130,6 7-129,-1 5 129,8 8 0,0 1 129,9 4 0,5 1 0,0 1 129,9-2 0,8-2 0,3-4 0,3-5 0,4-5 0,1-5-258,-3-12-258,11 7-1677,-6-8-2322,-3-9 129,-1-7-516,-1-4 0</inkml:trace>
          <inkml:trace contextRef="#ctx0" brushRef="#br1" timeOffset="85129.3495">8663 6855 10320,'18'-17'4644,"-1"18"129,-17-1-387,20 34-1161,-20-34-1677,25 36-387,-13-20-387,6 5-258,-5-3-258,1-2-129,-3 0-258,-11-16-129,14 19 0,-14-19 129,0 0-129,0 0 0,0 0 258,5-12 0,-5-6 258,5-1 129,-1-10-129,7 3 129,-1-6 0,10 3 0,-2-1-128,7 5-259,-1 4 0,5 6 0,-2 10 0,3 5 0,0 13 0,-3 10 0,1 7 0,-3 4 0,0 3 0,-4 2 0,1-2 0,-8-5 0,2 0-259,-9-12-386,6 3-129,-13-23-516,14 20-1290,-14-20-2193,0 0 258,10-27-387,-2-1 129</inkml:trace>
          <inkml:trace contextRef="#ctx0" brushRef="#br1" timeOffset="85410.15">9446 6418 12513,'28'-135'4902,"-21"85"-387,0 20 129,-7 1-2322,0 29-903,0 0-516,9 9-258,-4 13-258,4 8 130,0 9-517,7 11 0,-2 8 0,6 12 0,-4 3 0,5 5 0,-1-2 0,0-1 0,-1-2 0,-1-9 0,0-7 0,-8-18 0,5-3-1033,-15-36-2192,1 24-1548,-1-24 0,0 0-129,-17-24-258</inkml:trace>
          <inkml:trace contextRef="#ctx0" brushRef="#br1" timeOffset="85612.9504">9485 6663 11997,'-18'-23'4902,"7"4"-387,11 19 387,14 10-2322,-14-10-1161,54 7-258,-15-7-258,18 4-515,3-4-388,11 0 0,4 0 0,-5-5 0,10 5-2839,-20 0-1805,-5-4-258,-17-3-258,-6 3-258</inkml:trace>
        </inkml:traceGroup>
        <inkml:traceGroup>
          <inkml:annotationXML>
            <emma:emma xmlns:emma="http://www.w3.org/2003/04/emma" version="1.0">
              <emma:interpretation id="{6481C448-51E2-4AC7-8C9A-329A993BDADE}" emma:medium="tactile" emma:mode="ink">
                <msink:context xmlns:msink="http://schemas.microsoft.com/ink/2010/main" type="inkWord" rotatedBoundingBox="12370,7290 13169,7289 13170,7964 12371,7965"/>
              </emma:interpretation>
              <emma:one-of disjunction-type="recognition" id="oneOf15">
                <emma:interpretation id="interp75" emma:lang="en-US" emma:confidence="1">
                  <emma:literal>in</emma:literal>
                </emma:interpretation>
                <emma:interpretation id="interp76" emma:lang="en-US" emma:confidence="0">
                  <emma:literal>ion</emma:literal>
                </emma:interpretation>
                <emma:interpretation id="interp77" emma:lang="en-US" emma:confidence="0">
                  <emma:literal>in.</emma:literal>
                </emma:interpretation>
                <emma:interpretation id="interp78" emma:lang="en-US" emma:confidence="0">
                  <emma:literal>ink</emma:literal>
                </emma:interpretation>
                <emma:interpretation id="interp79" emma:lang="en-US" emma:confidence="0">
                  <emma:literal>inn</emma:literal>
                </emma:interpretation>
              </emma:one-of>
            </emma:emma>
          </inkml:annotationXML>
          <inkml:trace contextRef="#ctx0" brushRef="#br1" timeOffset="86283.7516">10735 6720 13803,'9'23'4644,"-9"-23"-258,2 34 0,-2-34-2838,0 43-387,0-18-645,0 5-258,0 0-387,0-3-774,2 10-1032,-2-12-2451,0-3 0,-6-6-387,6-16-129</inkml:trace>
          <inkml:trace contextRef="#ctx0" brushRef="#br1" timeOffset="86517.7519">10762 6452 14706,'-2'-25'4515,"2"25"-258,0 0-129,-12-16-3096,12 16-903,0 12-1290,0 4-2967,1 2-258,7 7-129,-3 2-387</inkml:trace>
          <inkml:trace contextRef="#ctx0" brushRef="#br1" timeOffset="87001.3527">11057 6797 12255,'52'39'4515,"-33"-18"-387,-8-1 258,-7-2-2709,4 10-903,-4-3-645,-4-4-516,7 4-387,-7-25 0,0 29 0,0-29-129,0 0 387,0 0 129,0 0 387,4-16 387,-4-6 516,10 3-258,-8-11 258,12 6-129,-10-8 0,15 8-129,-10-5 0,14 6 0,-8-2-258,10 9 0,-8 0 0,8 9-129,-5 3 0,1 4 0,-1 9-129,-1 9 129,-1 2-129,0 8 0,-2 1 0,0 3-129,-2 5-258,-5-9-387,7 15-774,-14-13-3096,5-1 0,-2-4-129,-1-4-387</inkml:trace>
        </inkml:traceGroup>
        <inkml:traceGroup>
          <inkml:annotationXML>
            <emma:emma xmlns:emma="http://www.w3.org/2003/04/emma" version="1.0">
              <emma:interpretation id="{0E6EC428-B270-454B-B082-08F891E0046A}" emma:medium="tactile" emma:mode="ink">
                <msink:context xmlns:msink="http://schemas.microsoft.com/ink/2010/main" type="inkWord" rotatedBoundingBox="13667,6973 19123,6966 19125,7980 13668,7987"/>
              </emma:interpretation>
              <emma:one-of disjunction-type="recognition" id="oneOf16">
                <emma:interpretation id="interp80" emma:lang="en-US" emma:confidence="1">
                  <emma:literal>transistor</emma:literal>
                </emma:interpretation>
                <emma:interpretation id="interp81" emma:lang="en-US" emma:confidence="0">
                  <emma:literal>transistors</emma:literal>
                </emma:interpretation>
                <emma:interpretation id="interp82" emma:lang="en-US" emma:confidence="0">
                  <emma:literal>Transistor</emma:literal>
                </emma:interpretation>
                <emma:interpretation id="interp83" emma:lang="en-US" emma:confidence="0">
                  <emma:literal>transistor'</emma:literal>
                </emma:interpretation>
                <emma:interpretation id="interp84" emma:lang="en-US" emma:confidence="0">
                  <emma:literal>trans-star</emma:literal>
                </emma:interpretation>
              </emma:one-of>
            </emma:emma>
          </inkml:annotationXML>
          <inkml:trace contextRef="#ctx0" brushRef="#br1" timeOffset="87828.1543">12032 6717 13674,'9'-14'4515,"26"8"-129,-4 4 129,8-8-2838,18 10-1032,8 0-903,3-4-2193,7 2-1806,3 2-129,-9 0-129,-6 0-258</inkml:trace>
          <inkml:trace contextRef="#ctx0" brushRef="#br1" timeOffset="87609.7539">12156 6176 14190,'20'-60'4902,"-13"38"-258,-7 22 129,0 0-2709,0 0-1032,0 0-258,13 18-386,-1 21-388,-5 9 0,7 14 0,-1 10 0,6 9 0,-4 3 0,2 1 0,-1-5 0,-1-5 0,-3-5 0,1-14 0,-3-6 0,-1-7 0,-2-9 0,-5-9 0,3-2 0,-5-23 0,0 30-1807,0-30-2966,-9 0-129,9 0 129,-24-18-516</inkml:trace>
          <inkml:trace contextRef="#ctx0" brushRef="#br1" timeOffset="88436.5553">12660 7003 15738,'41'22'4773,"-25"-22"-129,3 0 0,-19 0-3096,29-6-516,-29 6-644,32-26-388,-20 6 0,2-1 0,-6-8 0,-3-1 0,-5-2 0,0-5 0,-5 1 0,-8-3 0,-1 7 0,-6-4-517,4 11 1,-3-1 0,19 26-129,-32-32-129,32 32-129,-23-13 0,23 13 0,0 0 129,0 0 0,-20 7 0,20-7 258,0 16 258,0-16 387,0 0 387,2 16 129,-2-16 129,0 0 0,25 9 258,-25-9-129,19 0-129,-19 0 0,27 0-129,-27 0-129,32-9 0,-16 4 0,4 5-257,-3-4-259,3 4 0,-2 0 0,1 2 0,-3 5 0,2 8 0,0 1 0,-2 5 0,0 6 0,0 1 0,-2 4 0,-3 2 0,3 3 0,-10-7-904,10 11-644,-14-19-1806,3 6-1290,1-6 0,5-3-258,-9-19 129</inkml:trace>
          <inkml:trace contextRef="#ctx0" brushRef="#br1" timeOffset="88920.1562">13478 6825 12642,'-2'-53'4773,"-12"32"-258,-6 1 129,-3 15-1548,-12-10-1935,17 15-516,-9 0-387,8 9 0,-3 7-129,5 4 0,1 3-129,3 4 0,4 1 0,4 1 0,5-1 0,0-1-129,0-2 0,7-2 0,5-4-129,-12-19 129,22 27-129,-22-27 129,26 11 129,-26-11 0,33 0 258,-16-11 0,-1-5 129,11 0 129,-7-9-257,8 4-259,-5-6 0,4 4 0,-4-2 0,0 7 0,-2 2 0,1 6 0,-3 4 0,3 6 0,1 2 0,0 9 0,0 8 0,0-1 0,2 9 0,-7-6 0,9 13-1291,-22-11-3353,7-2-258,-12-21 0,9 22-129</inkml:trace>
          <inkml:trace contextRef="#ctx0" brushRef="#br1" timeOffset="89341.3569">13820 6619 14964,'28'-9'4644,"-7"11"-258,1 16 0,3 8-3225,-13-4-387,9 8-387,-6 0-516,-6-3-645,3 12-1161,-12-11-2193,0-1-258,-2-11 1032,2 7 1161,0-23 1161,0 0 774,0 0 1032,0 0 1290,18-12 2451,-7-11 0,5 5-903,-11-21-1419,20 12-774,-13-12-516,13 12-644,-7-3-259,7 10 0,-2 4 0,2 13 0,2 3 0,1 16 0,-1 12 0,-1 4 0,1 8 0,-4-3 0,8 9-904,-14-16-773,24 11-1548,-16-18-1677,7-3 258,0-9-258,4-8 129</inkml:trace>
          <inkml:trace contextRef="#ctx0" brushRef="#br1" timeOffset="89731.3576">14894 6656 14319,'5'-51'4515,"-5"51"-258,-19-25-129,-6 12-2709,7 13-903,-3 2-516,-1 7 0,3 4-129,3-1-129,5 6 0,11-18 129,0 34-129,4-17 129,13 5 0,7 1 129,4 0 0,8 2 0,-3 0 129,7 1 129,-5 1 0,2 2 0,-8-6 0,-2 2 129,-10-8 0,-1 3 0,-16-20 0,2 27 0,-2-27 0,-23 12-129,-5-12 0,-4 0-129,-8 0 0,-4-3 0,-2-6-258,-8-4-129,8 3-387,-13-12-903,22 8-2838,-7-2-258,8 2 0,8-1-387</inkml:trace>
          <inkml:trace contextRef="#ctx0" brushRef="#br1" timeOffset="89965.358">15171 6631 14835,'45'29'4773,"-27"-6"-258,-6 4 0,6 12-2967,-15-11-774,8 11-516,-4 1-645,-7-8-903,11 8-1161,-7-11-2193,-1-4 129,-3-25-387,2 18 0</inkml:trace>
          <inkml:trace contextRef="#ctx0" brushRef="#br1" timeOffset="90105.7583">15262 6683 13803,'-14'-128'4644,"9"71"-258,1 11-129,4 10-3483,0 15-1677,0 21-2967,0 0-387,0 0-258,16 18-387</inkml:trace>
          <inkml:trace contextRef="#ctx0" brushRef="#br1" timeOffset="90464.5589">15673 6621 14577,'16'0'4386,"-27"5"-258,-8 2-129,-10 0-3483,10 8-387,-1-1-387,-3-4-129,11 8-129,12-18 0,-6 29 258,6-29 0,16 28 129,6-12 258,4-3 258,10 6 258,-4-6 0,9 10 129,-7-11-129,7 11 0,-13-10 0,6 8 0,-15-8 0,3 3-129,-22-16 0,14 21-129,-14-21-257,-12 18-130,-12-11 0,-9-5-130,-1 5-902,-25-7-2709,8 0-903,-6-2-258,3-3 0,4-4-387</inkml:trace>
          <inkml:trace contextRef="#ctx0" brushRef="#br1" timeOffset="91166.5601">15910 6679 12771,'12'-5'4902,"18"5"-387,15 0 258,5-11-2322,17 13-1161,-8-2-387,12 0-516,-3-3-129,-3-3-129,-11-1 129,-11 4-128,-11-3-130,-11 3 0,-21 3 0,0 0 0,0 0 0,-5 10-259,-8 10-128,-5 0 129,6 8-129,-1 4 129,6 9 0,4 2 129,3 3 0,7 0 258,7-1 0,7-3 129,-3-10 129,7-1 129,-5-12-129,3-8-128,-5-11-259,-1-4 0,-6-15 0,-4-10 0,-3-3 0,-4-12-130,0 8-3353,-4-7-1419,-3 6 129,-5 3-387,3 9 0</inkml:trace>
          <inkml:trace contextRef="#ctx0" brushRef="#br1" timeOffset="90745.3594">15949 6205 16770,'60'-61'4644,"-60"61"258,23-14-387,-23 14-3225,27 12-644,-16 11-646,8 15 0,-3 8 0,4 18 0,-4 7 0,0 9 0,-4 6 0,-1-3 0,0 3 0,-6-10 0,6 1 0,-11-29-1549,5 1-3095,-5-15-516,2-11 387,-2-23-516</inkml:trace>
          <inkml:trace contextRef="#ctx0" brushRef="#br1" timeOffset="91681.361">16635 6962 16383,'68'29'4644,"-31"-20"258,6 0-129,-16-9-3225,19 3-1031,-12-3-517,3-2 0,-8-12 0,-3-2 0,-6-7 0,-6-7 0,-5-6 0,-4-7 0,-3 1 0,-2-3 0,-5 6 0,-11-5 0,5 17 0,-16-5-1033,27 32-257,-49-27-516,49 27-387,-52 0-387,39 13 0,-17-11 645,23 15 258,-11-10 1032,18-7 516,-3 24 903,3-24 903,0 0 387,12 3 387,17 8-258,-29-11-258,50 0-516,-26-14-258,17 14-129,-7-13-387,9 8-128,-6-4-517,8 5 0,-6 1 0,3 3 0,-1 5 0,0 8 0,-3 3 0,-3 7 0,-1 7 0,-9-2 0,2 15-259,-17-7-4385,6 1-387,-5-3 129,3 3-258</inkml:trace>
        </inkml:traceGroup>
        <inkml:traceGroup>
          <inkml:annotationXML>
            <emma:emma xmlns:emma="http://www.w3.org/2003/04/emma" version="1.0">
              <emma:interpretation id="{00CF283F-B8E8-4AF5-9DD3-056BFD5A7E9A}" emma:medium="tactile" emma:mode="ink">
                <msink:context xmlns:msink="http://schemas.microsoft.com/ink/2010/main" type="inkWord" rotatedBoundingBox="20010,7078 22320,7075 22322,8240 20011,8243"/>
              </emma:interpretation>
              <emma:one-of disjunction-type="recognition" id="oneOf17">
                <emma:interpretation id="interp85" emma:lang="en-US" emma:confidence="1">
                  <emma:literal>pair</emma:literal>
                </emma:interpretation>
                <emma:interpretation id="interp86" emma:lang="en-US" emma:confidence="0">
                  <emma:literal>pain</emma:literal>
                </emma:interpretation>
                <emma:interpretation id="interp87" emma:lang="en-US" emma:confidence="0">
                  <emma:literal>pail</emma:literal>
                </emma:interpretation>
                <emma:interpretation id="interp88" emma:lang="en-US" emma:confidence="0">
                  <emma:literal>Pair</emma:literal>
                </emma:interpretation>
                <emma:interpretation id="interp89" emma:lang="en-US" emma:confidence="0">
                  <emma:literal>paid</emma:literal>
                </emma:interpretation>
              </emma:one-of>
            </emma:emma>
          </inkml:annotationXML>
          <inkml:trace contextRef="#ctx0" brushRef="#br1" timeOffset="92274.1621">18375 6776 14448,'2'-109'4773,"16"68"-387,10 11 129,-1 0-2838,24 22-903,-4 3-129,13 9-129,-7 6 0,6 12-129,-9-1-257,0 8-130,-13-3 0,-5 3 0,-12-6 0,-10 0 0,-10-5 0,-5-2 0,-18-7 0,-13-2 0,-6-4 0,-8-3 0,-4 0 0,-6-5-259,7 3-515,-8-14-1032,24 13-2838,-4-1-129,11 4 0,6 0-258</inkml:trace>
          <inkml:trace contextRef="#ctx0" brushRef="#br1" timeOffset="91977.7616">18432 6569 16770,'0'0'4644,"5"16"258,-5 20-129,-3 3-3999,1 18 0,-7 0-644,9 14-130,-2 0 0,2 2 0,6-2 0,1-2 0,5 1 0,-6-17-388,8 4-773,-14-28-1161,12-3-2709,-12-26 387,0 0-387,0 0 0</inkml:trace>
          <inkml:trace contextRef="#ctx0" brushRef="#br1" timeOffset="93615.7644">19277 6840 14448,'94'-41'5031,"-71"18"-387,-17-1 129,-6 24-2967,-8-35-774,8 35-387,-28-20-257,7 18-388,-4 2 0,0 11 0,-2 7 0,4 3 0,3 6 0,-1 0 0,9 1-130,-1-3-128,13 2-258,-3-6-258,6 2 0,-3-23 129,23 29 129,-7-24 129,6-3 258,1-2 258,-2-7 258,6-8 129,-9-11 258,7 3-129,-11-11 129,5 7-258,-6-1-128,1 5-388,-5 1 0,-9 22 0,20-18 0,-20 18 0,19 9 0,-10 11 0,3 7 0,3 1 0,2 6 0,5 1 0,3 1 0,3-6 0,-1-3 0,1-6 0,-1-5 0,0-7 0,-4-7 0,0-2 0,-5-7 0,-1-11 0,-2-5 0,-1-6 0,-3-4 0,-1-1 0,1 4 0,-4 1 0,-2 6 0,-3 7 0,-2 16 0,0 0 0,0 0 0,0 0 0,22 12 0,-12 6 0,3 4 0,4-3 0,7 2 0,0-1 0,5-4 0,-1-4 0,3-4 0,-3-3 0,-1-5 0,-1-4 0,-2-10 0,-5-5 0,-1-6 0,-4-4 0,-3-8 0,0 0 0,-6-3 0,-3 1 0,-2 2 0,-2 5 0,-3 3 0,-8 5 0,13 24 0,-30-29 0,14 27 0,-4-3 0,4 5 0,-3 2-130,3 7-257,16-9 129,-25 8 0,25-8 129,0 0 129,0 0 129,0 0 0,0 0 0,0 0 0,0 0 129,0 0-129,0 0 0,0 0 1,0 0-130,0 0 0,0 0 0,9 4 0,-9-4 0,0 0 0,0 0 0,0 0 0,0 0 0,0 0 0,0 0 0,0 0 0,0 0 0,0 0 0,0 0 0,0 0 0,0 0 0,16 13 0,-16-13 0,0 0 0,26 21 0,-26-21 0,34 12 0,-9-10 0,7 2 0,2-4 0,5 0 0,-3 0 0,3-2 0,-2-2 0,-3-1 0,-6 1 0,-6 4 0,-6-1 0,-16 1 0,23 0 0,-23 0 0,18 14 0,-10 5 0,5 6 0,1 4 0,2 10 0,2 2 0,-2 5 0,0-3 0,0-1 0,-5-8 0,-2-2 0,-8-12 0,5 5 0,-6-25-4774,0 0-515,-27 0 129,7-6-258</inkml:trace>
          <inkml:trace contextRef="#ctx0" brushRef="#br1" timeOffset="93787.3647">20097 6215 17286,'0'-18'4386,"0"18"-129,0 0-3612,0 0-4773,-5 22-258,-4-4-645,-2 10-129</inkml:trace>
        </inkml:traceGroup>
      </inkml:traceGroup>
    </inkml:traceGroup>
    <inkml:traceGroup>
      <inkml:annotationXML>
        <emma:emma xmlns:emma="http://www.w3.org/2003/04/emma" version="1.0">
          <emma:interpretation id="{7F3E1B8A-15CA-42B9-9ACF-7DFDBC3AF4F2}" emma:medium="tactile" emma:mode="ink">
            <msink:context xmlns:msink="http://schemas.microsoft.com/ink/2010/main" type="paragraph" rotatedBoundingBox="3201,8510 23881,8509 23882,9557 3202,95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3396002-1A7D-4EFD-8612-995E9EDD6789}" emma:medium="tactile" emma:mode="ink">
              <msink:context xmlns:msink="http://schemas.microsoft.com/ink/2010/main" type="line" rotatedBoundingBox="3201,8510 23881,8509 23882,9557 3202,9558"/>
            </emma:interpretation>
          </emma:emma>
        </inkml:annotationXML>
        <inkml:traceGroup>
          <inkml:annotationXML>
            <emma:emma xmlns:emma="http://www.w3.org/2003/04/emma" version="1.0">
              <emma:interpretation id="{6360EBBA-46C7-453C-85CC-711C8FB65ED4}" emma:medium="tactile" emma:mode="ink">
                <msink:context xmlns:msink="http://schemas.microsoft.com/ink/2010/main" type="inkWord" rotatedBoundingBox="3201,8683 4079,8682 4080,9286 3202,9287"/>
              </emma:interpretation>
              <emma:one-of disjunction-type="recognition" id="oneOf18">
                <emma:interpretation id="interp90" emma:lang="en-US" emma:confidence="1">
                  <emma:literal>is</emma:literal>
                </emma:interpretation>
                <emma:interpretation id="interp91" emma:lang="en-US" emma:confidence="0">
                  <emma:literal>15</emma:literal>
                </emma:interpretation>
                <emma:interpretation id="interp92" emma:lang="en-US" emma:confidence="0">
                  <emma:literal>if</emma:literal>
                </emma:interpretation>
                <emma:interpretation id="interp93" emma:lang="en-US" emma:confidence="0">
                  <emma:literal>i,</emma:literal>
                </emma:interpretation>
                <emma:interpretation id="interp94" emma:lang="en-US" emma:confidence="0">
                  <emma:literal>i5</emma:literal>
                </emma:interpretation>
              </emma:one-of>
            </emma:emma>
          </inkml:annotationXML>
          <inkml:trace contextRef="#ctx0" brushRef="#br1" timeOffset="94848.1666">1619 8063 14061,'16'-5'4773,"-16"5"-258,11 12 129,-11-12-2967,10 33-903,-8-10 0,7 12-129,-7-3-129,3 6-387,-3 1-129,-2-7-387,2 7-516,-6-12-3096,-1-6-903,5-21 258,-16 19-516,16-19 0</inkml:trace>
          <inkml:trace contextRef="#ctx0" brushRef="#br1" timeOffset="95347.3674">2247 8001 14706,'-2'-18'4515,"-30"17"-258,14 1-258,0 10-3096,-5-1-645,2 4-258,21-13-129,-25 30 129,25-30-129,0 28 0,9-12 129,12-1-129,2 1 129,8 1 0,-1 1 258,5 0-258,-1 1 258,2 5 0,-8-7 129,3 6 0,-12-6 0,2 2 129,-21-19 0,18 29 129,-18-29-129,-7 17 1,-14-15-517,-4 2 0,-9-4 0,-1 0 0,-6-2 0,1-3 0,0-3 0,0-2 0,7 4 0,-1-8 0,18 14-1162,-11-10-3611,27 10-258,-25-20 129,25 20-387</inkml:trace>
          <inkml:trace contextRef="#ctx0" brushRef="#br1" timeOffset="94910.5667">1566 7912 12642,'0'-69'5160,"0"46"-387,0 7 129,0 16-1032,0 0-3225,0 0-645,0 9-903,0 8-3483,10 6-387,8 2 0,9 6-387</inkml:trace>
        </inkml:traceGroup>
        <inkml:traceGroup>
          <inkml:annotationXML>
            <emma:emma xmlns:emma="http://www.w3.org/2003/04/emma" version="1.0">
              <emma:interpretation id="{F77A5769-437D-4480-8532-252A3EE06C62}" emma:medium="tactile" emma:mode="ink">
                <msink:context xmlns:msink="http://schemas.microsoft.com/ink/2010/main" type="inkWord" rotatedBoundingBox="4689,8535 7028,8534 7029,9411 4690,9412"/>
              </emma:interpretation>
              <emma:one-of disjunction-type="recognition" id="oneOf19">
                <emma:interpretation id="interp95" emma:lang="en-US" emma:confidence="1">
                  <emma:literal>less</emma:literal>
                </emma:interpretation>
                <emma:interpretation id="interp96" emma:lang="en-US" emma:confidence="0">
                  <emma:literal>les</emma:literal>
                </emma:interpretation>
                <emma:interpretation id="interp97" emma:lang="en-US" emma:confidence="0">
                  <emma:literal>Less</emma:literal>
                </emma:interpretation>
                <emma:interpretation id="interp98" emma:lang="en-US" emma:confidence="0">
                  <emma:literal>Hess</emma:literal>
                </emma:interpretation>
                <emma:interpretation id="interp99" emma:lang="en-US" emma:confidence="0">
                  <emma:literal>fess</emma:literal>
                </emma:interpretation>
              </emma:one-of>
            </emma:emma>
          </inkml:annotationXML>
          <inkml:trace contextRef="#ctx0" brushRef="#br1" timeOffset="95690.5681">3072 7788 17028,'0'-63'5031,"-7"37"258,5 10-258,-7-11-4643,9 27-388,0 0 0,0 0 0,0 16 0,6 11 0,3 14 0,1 8 0,5 10 0,-1 9 0,2 6 0,2 1 0,-2-2 0,-2-2 0,0-5 0,-7-11 0,7 2 0,-14-25-517,0 5-4643,0-12 0,0-5 0,0-20-258</inkml:trace>
          <inkml:trace contextRef="#ctx0" brushRef="#br1" timeOffset="96111.7687">3332 8330 15738,'43'-18'4773,"-15"10"0,9 4-258,-5-8-2967,24 10-645,-12-7-386,8 2-517,-10-4 0,-1 2 0,-9-3 0,-7-1 0,-12-3 0,-13 16 0,0-28 0,-6 12 0,-13 3 0,-8 1 0,-3 3 0,-4 4 0,0 5 0,-3 0 0,7 9 0,-1 7 0,8 3 0,4 4 0,6 6 0,6-1 0,7 4 0,2 0 0,14 0 0,7 0 0,7 0 0,6-2 0,5-3 0,3-4 0,8-1-388,-1-19-902,19 3-3225,-4-6-129,6-8-129,7-11-258</inkml:trace>
          <inkml:trace contextRef="#ctx0" brushRef="#br1" timeOffset="96501.7695">4634 8151 13416,'-32'-27'4902,"2"20"-387,-4 7 258,0-7-2580,6 12-1290,-8 2-258,9 11-258,-1-4-129,10 4-129,6 1 0,8-1-129,4 0 0,16 0 0,9 1 0,9-1 0,7 0 0,1 2 0,5-3-129,-1 3 129,-5-1 0,-2 1 0,-7-4 129,-7-2 129,-9-1-129,-16-13 1,18 17-130,-18-17 0,-9 11 0,-9-5 0,-12-6 0,-6 0 0,-10 0 0,-6 0 0,-5-6 0,-3-3 0,3 6 0,0-8 0,16 9 0,-9-16-2710,26 10-2192,4-3 0,20 11-258,0-16-129</inkml:trace>
          <inkml:trace contextRef="#ctx0" brushRef="#br1" timeOffset="96907.3702">5114 8257 16770,'23'-10'4515,"-17"-8"387,-6 18-645,-38-9-3096,22 9-516,-7 0-258,5 0-257,1 0-130,17 0 0,-25 14 0,25-14 0,-6 21 0,6-21 0,11 24 0,7-12 0,5 1 0,5-1 0,6 0 0,5 1 0,4-1 0,0 3 0,-4-3 0,-4 2 0,-4-1 0,-5 1 0,-10-2 0,-16-12 0,7 27 0,-7-27 0,-23 25 0,-3-14 0,-8-1 0,-9-1 0,-1 2 0,-13-11 0,11 3-3742,-11-3-1289,7 4-129,4-4-258</inkml:trace>
        </inkml:traceGroup>
        <inkml:traceGroup>
          <inkml:annotationXML>
            <emma:emma xmlns:emma="http://www.w3.org/2003/04/emma" version="1.0">
              <emma:interpretation id="{0B50CB74-E25A-4BC5-BCEA-9BC58FF1A46A}" emma:medium="tactile" emma:mode="ink">
                <msink:context xmlns:msink="http://schemas.microsoft.com/ink/2010/main" type="inkWord" rotatedBoundingBox="7738,8715 10549,8714 10550,9459 7739,9460"/>
              </emma:interpretation>
              <emma:one-of disjunction-type="recognition" id="oneOf20">
                <emma:interpretation id="interp100" emma:lang="en-US" emma:confidence="0">
                  <emma:literal>than</emma:literal>
                </emma:interpretation>
                <emma:interpretation id="interp101" emma:lang="en-US" emma:confidence="0">
                  <emma:literal>then</emma:literal>
                </emma:interpretation>
                <emma:interpretation id="interp102" emma:lang="en-US" emma:confidence="0">
                  <emma:literal>them</emma:literal>
                </emma:interpretation>
                <emma:interpretation id="interp103" emma:lang="en-US" emma:confidence="0">
                  <emma:literal>Than</emma:literal>
                </emma:interpretation>
                <emma:interpretation id="interp104" emma:lang="en-US" emma:confidence="0">
                  <emma:literal>Then</emma:literal>
                </emma:interpretation>
              </emma:one-of>
            </emma:emma>
          </inkml:annotationXML>
          <inkml:trace contextRef="#ctx0" brushRef="#br1" timeOffset="97500.1713">6121 8272 12255,'-18'-6'5160,"18"6"-645,0 0 387,0 0-2193,32-3-1419,-12 1-129,19 2-386,0 3-775,11 5 0,3-3 0,11 0 0,9 2 0,-2-5 0,13 7-904,-15-11-1676,13 2-1935,-5-9-516,-3 0 0,-10-7-258</inkml:trace>
          <inkml:trace contextRef="#ctx0" brushRef="#br1" timeOffset="97250.5708">6530 7884 13545,'61'-27'5418,"-61"27"-387,0 0 0,7-21-1289,-7 30-3742,0 8 0,0 15 0,-4 4 0,4 10 0,-2 6 0,2 8 0,0 3 0,7 1 0,6 0 0,-2-4 0,5-1 0,-7-11 0,7 3 0,-16-20 0,12-1-4645,-14-14-386,2-16-258,-25 7 0</inkml:trace>
          <inkml:trace contextRef="#ctx0" brushRef="#br1" timeOffset="98264.5726">7201 8035 14061,'-27'-46'4902,"9"31"-258,18 15 129,-37-17-2580,37 17-903,-23 17-386,17 8-904,-4-2 0,4 11 0,1 2 0,5 5 0,0 0 0,0 1 0,0-1 0,5-2 0,1 2 0,-1-5 0,0-4 0,-1-7 0,0-4 0,-4-21 0,5 23 0,-5-23 0,0 0 0,0 0 0,14-12 0,-14 12 0,5-30 0,3 10 0,-1 0 0,0-3 0,2 2 0,0 1 0,1 3 0,-10 17 0,23-23 0,-23 23 0,27-6 0,-9 6 0,5 11 0,5 7 0,8 1 0,8 4 0,8 0 0,12 1 0,7-7 0,11-4 0,-2-4 0,-2-9 0,-5 0 0,-10-7 0,-10-8 0,-16-2 0,-17-5 0,-17 1 0,-4 1 0,-21 3 0,-4 1 0,-5 1 0,-4 6 0,-1 6 0,2 3 0,4 0 0,5 7 0,6 7 0,3 0 0,1 4 0,8 0 0,4 3 0,3 2 0,0 1 0,5 2 0,2-6 0,9 3 0,-3-5 0,6-4-130,3-7-128,3-5 258,-1-2 258,0-9-128,4-3-130,-3-6 0,2 2 0,-4 1 0,-2 3 0,4 7 0,-9-2 0,14 12-2710,-12-2-1934,5 5-387,2-7 0,2 3-129</inkml:trace>
          <inkml:trace contextRef="#ctx0" brushRef="#br1" timeOffset="98638.9733">8369 8302 15609,'0'0'4644,"0"0"387,0 0-387,-16 0-2967,16 0-774,0 16-644,6 0-259,-6-16 0,7 30 0,-4-10 0,1-4 0,1 3 0,-5-19 0,6 27-130,-6-27-128,0 0 0,17 9 387,-17-9 129,18-15 1,-11-6-259,9 2 0,-9-8 0,8 6 0,-6-4 0,1 9 0,-10 16 0,23-20 0,-23 20 0,31 0 0,-8 18 0,-2 1 0,9 8 0,4 2 0,9 6 0,-9-14-1162,15 13-3740,-2-11-129,2-1 0,-2-8-516</inkml:trace>
        </inkml:traceGroup>
        <inkml:traceGroup>
          <inkml:annotationXML>
            <emma:emma xmlns:emma="http://www.w3.org/2003/04/emma" version="1.0">
              <emma:interpretation id="{69CDE232-C17A-4CB7-8BC2-421F465B127A}" emma:medium="tactile" emma:mode="ink">
                <msink:context xmlns:msink="http://schemas.microsoft.com/ink/2010/main" type="inkWord" rotatedBoundingBox="10974,8727 13146,8726 13147,9557 10975,9558"/>
              </emma:interpretation>
              <emma:one-of disjunction-type="recognition" id="oneOf21">
                <emma:interpretation id="interp105" emma:lang="en-US" emma:confidence="1">
                  <emma:literal>the</emma:literal>
                </emma:interpretation>
                <emma:interpretation id="interp106" emma:lang="en-US" emma:confidence="0">
                  <emma:literal>tie</emma:literal>
                </emma:interpretation>
                <emma:interpretation id="interp107" emma:lang="en-US" emma:confidence="0">
                  <emma:literal>toe</emma:literal>
                </emma:interpretation>
                <emma:interpretation id="interp108" emma:lang="en-US" emma:confidence="0">
                  <emma:literal>they</emma:literal>
                </emma:interpretation>
                <emma:interpretation id="interp109" emma:lang="en-US" emma:confidence="0">
                  <emma:literal>thew</emma:literal>
                </emma:interpretation>
              </emma:one-of>
            </emma:emma>
          </inkml:annotationXML>
          <inkml:trace contextRef="#ctx0" brushRef="#br1" timeOffset="99200.5743">9339 8376 15609,'0'0'4773,"28"-14"0,-3 14-258,2-3-2709,10 4-1032,1 3-257,4 1-517,3 1 0,-1-6-259,10 10-1031,-12-10-3096,8-1-516,-5-12 258,4-5-387</inkml:trace>
          <inkml:trace contextRef="#ctx0" brushRef="#br1" timeOffset="98966.5738">9563 7914 13803,'21'-46'5031,"-21"46"-258,9-20-129,-9 20-1806,0 0-1806,0 0-386,13 32-646,-10-3 0,10 12 0,-4 5 0,5 11 0,-2 5 0,2 4 0,-1 1 0,-2 3 0,-3-1 0,-2-3 0,-1-2 0,-5-12 0,5-3 0,-6-26-646,-6 4-4256,7-27-129,-24 11 0,7-15-129</inkml:trace>
          <inkml:trace contextRef="#ctx0" brushRef="#br1" timeOffset="99606.175">10202 7971 16512,'-2'-20'4644,"-28"10"258,14 10-258,14 17-3354,-14 3-515,14 14-775,-5 0 0,7 7 0,0 1 0,2 3 0,6 1 0,0 0 0,2-1 0,-3-6 0,4-5 0,-6-8 0,1-4 0,-3-6 0,-3-16 0,0 0 0,16-2 0,-10-14 0,-3-6 0,4 1 0,0-6 0,6 1 0,-4 3 0,5 3 0,0 4 0,2 7 0,4 4 0,3 5 0,-2 5 0,4 13 0,0 2 0,-2 3 0,2 3 0,-7 1 0,7 10 0,-16-8-3742,10 1-1289,-3-9 258,6 1-645</inkml:trace>
          <inkml:trace contextRef="#ctx0" brushRef="#br1" timeOffset="99996.1757">10746 8410 17544,'64'-14'4902,"-20"9"-129,3-8-258,11 10-3482,-8-13-1033,5 7 0,-9-5 0,-1-1 0,-17-1 0,-10 0 0,-14-3 0,-8 1 0,-19 2 0,-5 2 0,-6 1 0,-4 6 0,1 5 0,0 2 0,5 7 0,1 9 0,7 6 0,2 3 0,8 5 0,7 2 0,5 4 0,4 1 0,17-3 0,12 1 0,13-6 0,17-3 0,13-4 0,1-17 0,9 2-4387,-1-7-386,1-2-387,-2-12 0</inkml:trace>
        </inkml:traceGroup>
        <inkml:traceGroup>
          <inkml:annotationXML>
            <emma:emma xmlns:emma="http://www.w3.org/2003/04/emma" version="1.0">
              <emma:interpretation id="{D8031971-F2CC-4C81-83CA-9EA0B757306C}" emma:medium="tactile" emma:mode="ink">
                <msink:context xmlns:msink="http://schemas.microsoft.com/ink/2010/main" type="inkWord" rotatedBoundingBox="13617,8510 19437,8509 19438,9445 13618,9446"/>
              </emma:interpretation>
              <emma:one-of disjunction-type="recognition" id="oneOf22">
                <emma:interpretation id="interp110" emma:lang="en-US" emma:confidence="0.5">
                  <emma:literal>saturation</emma:literal>
                </emma:interpretation>
                <emma:interpretation id="interp111" emma:lang="en-US" emma:confidence="0">
                  <emma:literal>Saturation</emma:literal>
                </emma:interpretation>
                <emma:interpretation id="interp112" emma:lang="en-US" emma:confidence="0">
                  <emma:literal>satiation</emma:literal>
                </emma:interpretation>
                <emma:interpretation id="interp113" emma:lang="en-US" emma:confidence="0">
                  <emma:literal>saturations</emma:literal>
                </emma:interpretation>
                <emma:interpretation id="interp114" emma:lang="en-US" emma:confidence="0">
                  <emma:literal>Satiation</emma:literal>
                </emma:interpretation>
              </emma:one-of>
            </emma:emma>
          </inkml:annotationXML>
          <inkml:trace contextRef="#ctx0" brushRef="#br1" timeOffset="102320.5797">12208 8094 14061,'16'-15'4644,"9"-4"0,-25 19-129,16-7-2451,-25-6-645,9 13-645,-27-2-258,6 2-386,-6 0-130,-1 4 0,-1 3 0,1 2 0,1 2 0,4-1 0,23-10-130,-27 22-128,27-22 0,-5 26 129,5-26 0,16 31-129,9-15 129,7 1 129,13 3-129,6 1 258,6 1 0,5-1-129,-1 0 258,-3 1-129,-6-3 129,-6 3 0,-14-5 1,-7 3-259,-14-4 0,-9 4 0,-2-20 0,-20 30 0,-10-19 0,-6-3 0,-8-4 0,-6-4 0,-3 0 0,-1-4 0,1-6 0,1-5 0,6 1 0,5-2 0,7-2 0,4 2 0,7 0 0,3-3 0,20 19 0,-21-32 0,21 32-1807,0 0-2966,20-18-258,-20 18 258,39-5-516</inkml:trace>
          <inkml:trace contextRef="#ctx0" brushRef="#br1" timeOffset="102819.7806">12847 8248 17157,'12'-23'4773,"-12"23"0,-2-18-129,-23 8-3483,25 10-902,-26-2-259,10 2 0,-4 2 0,20-2 0,-30 19 0,30-19 0,-20 23 0,20-23 0,-10 25 0,10-25 0,0 29 0,0-29 0,16 30 0,-16-30 0,26 27 0,-26-27 0,32 19 0,-32-19 0,31 7 0,-31-7 0,28-3 0,-28 3 0,25-27 0,-13 11 0,-1-5 0,1 5 0,-1-4 0,-11 20 0,18-26 0,-18 26 0,18-11 0,-18 11 0,25 7 0,-11 9 0,4 4 0,1 3 0,3 3 0,-3-2 0,2 2 0,-6-6 0,6 3-130,-21-23-2321,18 7-2193,-18-7-129,30-4-129,-12-10 0</inkml:trace>
          <inkml:trace contextRef="#ctx0" brushRef="#br1" timeOffset="103318.9815">13295 8172 15996,'-20'-14'4644,"20"14"0,0 0-129,18-7-3354,27 7-387,6 0-258,18 0-387,12 5-387,0-7-2193,17 0-1935,0-1-516,-4-3 258,-7-1-774</inkml:trace>
          <inkml:trace contextRef="#ctx0" brushRef="#br1" timeOffset="103116.1811">13546 7729 16383,'3'-80'4773,"-3"62"258,0 18-387,0 0-2708,-14 0-1936,14 16 0,-2 14 0,2 15 0,0 5 0,7 12 0,4 6 0,5 4 0,2 3 0,1-2 0,4-2 0,-1-1 0,-1-6 0,-7-6 0,2-3 0,-12-14 0,8 6 0,-17-26-4774,2-3-386,3-18 258,-25 0-258</inkml:trace>
          <inkml:trace contextRef="#ctx0" brushRef="#br1" timeOffset="104566.9837">14029 8188 11997,'4'-21'4773,"-4"21"-258,9-18 0,-9 18-774,0 0-2580,0 14-516,0-14-258,0 36-129,0-12 0,3 5-258,3 5 258,3 3-129,-2-1 1,2-1-130,-2-1 0,2-6 0,-4-4 0,0-5 0,-5-19 0,11 22 0,-11-22 0,18-2 0,-7-14 0,5-2 0,0-7 0,5-5 0,0-4 0,4 0 0,-5-1 0,-1 3 0,-3 3 0,-5 6 0,-2 7 0,-9 16 0,9-16 0,-9 16 0,0 0 0,5 23 0,-3-2 0,3 3 0,-1 2 0,5 6 0,0-1 0,3-1 0,0-2 0,3-1 0,1-4 0,1-7 0,3-2 0,5-7 0,2-3 0,3-4 0,2-11 0,3-6 0,-1-8 0,-2-6 0,-1-4 0,-8-4 0,-6-4 0,-9 2 0,-7 4 0,-2-1 0,-14 10 0,-8 1 0,0 8 0,-9 4 0,5 10 0,-3 0-646,7 5 1,-2 0 0,25 0 0,-28 16 129,28-16-129,-6 21 258,6-21 0,9 21 258,-9-21 258,38 16 129,-12-16 129,13 4 0,-3-4 129,14 0 0,-8-5 129,10 3-129,-11-7 0,3 7-129,-12-1 1,-1 3-388,-8 0 0,-2 0 0,-21 0 0,30 14 0,-30-14 0,29 28 0,-15-10 0,0 3 0,1 6 0,-5 0 0,4 3 0,-5-3 0,4 7 0,-10-13-1291,19 14-1676,-10-13-1935,4-3 129,2-4-258,1-5 0</inkml:trace>
          <inkml:trace contextRef="#ctx0" brushRef="#br1" timeOffset="105034.9844">15483 8311 14190,'-11'-56'4644,"-5"32"0,-2 2-129,18 22-2580,-41-25-774,24 24-516,-8 1-258,3 3-258,1 11 0,3 4-129,2 5 0,2 2-129,5 0 129,4 2-129,5-2 129,0-2-129,3-2 0,6-3-129,4 0 129,-13-18 0,30 19 0,-12-15 129,-1-4 0,3 0 258,-4-14 0,2-1 129,-2-6-129,2 1 130,-4-4-388,2 2 0,-4 1 0,1 3 0,-13 18 0,25-25 0,-25 25 0,28-2 0,-28 2 0,27 16 0,-11 4 0,3 1 0,1 4 0,-2 0 0,1 2 0,-5-8 0,8 4-388,-22-23-1031,37 24-1548,-21-24-1806,6 0-129,-3-16 129,6-6-258</inkml:trace>
          <inkml:trace contextRef="#ctx0" brushRef="#br1" timeOffset="105612.1855">15943 8190 7482,'-16'-23'4644,"16"23"-129,9-6 0,14 3-387,25 3-2322,-14 0-129,29 0-129,-14-2-516,12 2-258,-10-2-258,3 2-386,-15-3-130,-7 3 0,-11 0 0,-5 1 0,-16-1 0,14 22 0,-14-22 0,11 33 0,-4-8 0,0 4 0,4 5 0,-6-1 0,8 7 0,-13-14-2581,11 6-2192,-6-10-258,4-5-129,-9-17-258</inkml:trace>
          <inkml:trace contextRef="#ctx0" brushRef="#br1" timeOffset="105300.185">16015 7869 14319,'7'-119'4902,"-7"73"-258,0 7 0,0 21-2064,-4 2-1548,4 16-386,5 27-646,4 14 0,-3 10 0,4 12 0,1 4 0,3 11 0,1-1 0,-3-2 0,0-4 0,-1-4 0,0-3 0,-6-12 0,9 8-1420,-14-29-1289,2-1-2064,-2-14 0,0-16-258,0 0 0</inkml:trace>
          <inkml:trace contextRef="#ctx0" brushRef="#br1" timeOffset="105830.5859">16498 8099 15222,'-8'-110'4773,"2"63"-129,1 10-258,-6 3-2967,9 15-1032,2 19-645,0 0-1677,0 0-2322,0 19-387,15 10-129,6 6-387</inkml:trace>
          <inkml:trace contextRef="#ctx0" brushRef="#br1" timeOffset="106220.5866">17110 8188 15738,'-19'-25'4773,"3"16"-129,0 6 0,-13-3-3483,13 6-516,-5 2-387,1 7 0,1 3-258,1 3 129,2 1-129,4 1 0,4 3 0,5 1 0,3 1 0,0-1-129,11-3 258,5 0-258,3-4 258,4-2 0,2-6 0,5-1 130,-3-5-259,3 0 0,-7-9 0,4 0 0,-7-10 0,-4-1 0,-7-8 0,-6-1 0,-3-5 0,-5 0 0,-9 2 0,-10-3 0,7 10 0,-17-11-1162,14 19-3611,-3 1-387,23 16 129,-23-13-387</inkml:trace>
          <inkml:trace contextRef="#ctx0" brushRef="#br1" timeOffset="106610.5873">17169 8111 14835,'55'36'4773,"-25"-15"-129,-3-3-129,5 9-2967,-16-8-645,7 8-516,-9-4 0,-5 2-516,-3-2 129,-5-3-258,-1-2 129,0-18-129,0 21 0,0-21 129,0 0 0,9-16 387,0-5-129,4-3 258,1-6-258,5-2 258,-1-3 0,7 4 1,-5 1-388,3 5 0,-2 6 0,6 4 0,-4 10 0,0 5 0,2 7 0,-2 15 0,0 4 0,0 4 0,-1 8 0,-10-1 0,8 15-130,-15-15-4643,8 2-387,-10-7 129,4-2-516</inkml:trace>
        </inkml:traceGroup>
        <inkml:traceGroup>
          <inkml:annotationXML>
            <emma:emma xmlns:emma="http://www.w3.org/2003/04/emma" version="1.0">
              <emma:interpretation id="{43B938F8-25F1-4F0F-AE01-EC532176FC5F}" emma:medium="tactile" emma:mode="ink">
                <msink:context xmlns:msink="http://schemas.microsoft.com/ink/2010/main" type="inkWord" rotatedBoundingBox="20054,8670 23881,8669 23882,9443 20055,9444"/>
              </emma:interpretation>
              <emma:one-of disjunction-type="recognition" id="oneOf23">
                <emma:interpretation id="interp115" emma:lang="en-US" emma:confidence="1">
                  <emma:literal>current</emma:literal>
                </emma:interpretation>
                <emma:interpretation id="interp116" emma:lang="en-US" emma:confidence="0">
                  <emma:literal>Current</emma:literal>
                </emma:interpretation>
                <emma:interpretation id="interp117" emma:lang="en-US" emma:confidence="0">
                  <emma:literal>convent</emma:literal>
                </emma:interpretation>
                <emma:interpretation id="interp118" emma:lang="en-US" emma:confidence="0">
                  <emma:literal>cement</emma:literal>
                </emma:interpretation>
                <emma:interpretation id="interp119" emma:lang="en-US" emma:confidence="0">
                  <emma:literal>currents</emma:literal>
                </emma:interpretation>
              </emma:one-of>
            </emma:emma>
          </inkml:annotationXML>
          <inkml:trace contextRef="#ctx0" brushRef="#br1" timeOffset="107218.9883">18660 8206 14190,'26'-25'4773,"-20"-4"-387,-6 29 258,-18-33-2967,18 33-774,-30-22-387,12 15-129,-7 2-129,0 5-129,0 0 0,0 10 0,0 6-129,2 8 0,2 4 0,3 8-129,7 1 0,2 2-129,9 4 258,0-2-258,13 0 258,7-6-258,6 1 129,6-8 129,6-3-129,2-7 129,5-4 0,1-10-387,8 1-258,-12-12-1032,19-4-2709,-15-5-129,0-5-258,-7-4-129</inkml:trace>
          <inkml:trace contextRef="#ctx0" brushRef="#br1" timeOffset="108342.1903">19120 8177 13803,'0'-19'4515,"-10"4"0,10 15-129,-4 13-2580,4-13-903,-14 35-516,9-11 0,5 6-129,-2 0 0,2 4-129,2-6 0,6 1-129,0-4 129,0-6-129,3-3 0,-11-16 0,20 16 129,-20-16 0,26 0 0,-8-9 129,-2-8 129,7-3-257,2-5-130,5-2 0,-1-1 0,1 0 0,-1 1 0,-3 4 0,-1 5 0,-5 5 0,-4 10 0,-16 3 0,26 5 0,-13 11 0,-1 6 0,-1 3 0,3-1 0,0 5 0,1-2 0,1-3 0,-4-2 0,2-4 0,-14-18 0,25 24 0,-25-24 0,27 6 0,-27-6 0,28-11 0,-12-5 0,-1-7 0,-5-4 0,1-8 0,-6-3 0,-3-1 0,-2 2 0,0-2 0,-7 7 0,-2 2 0,2 6 0,0 7-130,7 17 1,-9-20 0,9 20 0,0 0 0,0 0 0,0 0 0,0 0 129,0 0 0,0 0 0,12 4 129,-12-4 0,27 17 129,-9-6-129,5 2 0,-2 1 1,6 2-130,-2 3 0,0 6 0,0 2 0,-2 1 0,-2 4 0,-1 0 0,-2 0 0,-6-1 0,2-5 0,-5-1 0,2-3 0,-2-6-130,-9-16 130,16 19 0,-16-19 130,23 0-130,-23 0 0,28-14 0,-12-2 0,0-7 0,-1-4 0,-3-7 0,-1-1 0,-6-3 0,-1 1 0,-4-2 0,0 3-130,-11 3-257,4 6 129,-6 2 0,13 25 0,-21-30-129,21 30 129,-18-15 0,18 15 0,0 0 129,0 0 0,0 0 0,0 0 129,0 0 129,16 8 129,4-3 0,1-3 0,11 3 129,0-5 0,6 2 0,-3 0-129,1 1 129,-4 1-257,0 5-130,-4 0 0,-5 7 0,-5 1 0,-2 5 0,-3 3 0,-3 1 0,-1 3 0,-4 1 0,-1 2 0,-4-5-259,5 12-1547,-5-16-2967,0 2-258,0-7 129,0-1-645</inkml:trace>
          <inkml:trace contextRef="#ctx0" brushRef="#br1" timeOffset="108778.9911">20737 8311 13545,'36'-11'4902,"-17"7"-129,3 4 0,-4-16-2580,8 16-1032,-6 0-516,5-1-129,-8-6-257,7 1-259,-7-3 0,1-1 0,-18 10 0,23-27 0,-23 27 0,0-29 0,0 29 0,-12-24 0,12 24 0,-32-15 0,12 14 0,-1 1 0,0 0-130,-1 7-128,4 9 129,-1 0-129,5 5 129,1 2-129,6 4 258,5 3-258,2 2 258,9 2-129,11-2 129,5-2-129,1-1 0,1-8-129,5 4-903,-14-18-2322,5-2-1161,-2-5 129,-5-1-516,-16 1 0</inkml:trace>
          <inkml:trace contextRef="#ctx0" brushRef="#br1" timeOffset="109168.9918">21089 8302 12771,'0'-45'5031,"0"45"-516,0-26 129,0 26-2580,0 0-774,0 0-516,2 8-258,-2-8-387,14 29 129,-3-11-129,0 1-129,-1-1-258,3 5-129,-13-23-516,19 34-129,-19-34 129,13 16 129,-13-16 258,0 0 129,18-4 516,-11-12 258,11 4 516,-9-13 0,15 9 129,-9-11-129,15 10-129,-7-7-258,7 10-257,-5 0-259,4 7 0,-3 7 0,1 0 0,-4 16 0,-3 5 0,-3 8 0,-1 1 0,0 6 0,-8-3 0,-1 1-259,-7-13-773,3 13-1290,-3-34-2451,-7 22-129,7-22-129,-19-7-258</inkml:trace>
          <inkml:trace contextRef="#ctx0" brushRef="#br1" timeOffset="109636.9925">21632 7902 15609,'20'-86'4902,"-10"61"-129,-10 25-129,38 0-3354,-31 9-645,10 23-258,-4 4 0,3 10-257,0 7-130,0 8 0,-4 1 0,-3 0 0,0 4 0,-5-5 0,3 1 0,-7-11-388,5 1-257,-5-16-129,4-1-258,-4-35-258,0 27 0,0-27-129,0-9 129,-6-19 0,6 6 0,-17-15 387,4 3 774,-1 2 645,-4-4 258,11 17 645,-13-13 0,20 32 258,-8-32 0,18 30-129,-10 2-516,43-14-129,-11 5-258,16 5-515,4-5-130,6 4 0,5-2 0,-3-2 0,-1 6 0,-22-12-3226,-1 15-1547,-20-1-387,-16 1 0,0 0-387</inkml:trace>
        </inkml:traceGroup>
      </inkml:traceGroup>
    </inkml:traceGroup>
    <inkml:traceGroup>
      <inkml:annotationXML>
        <emma:emma xmlns:emma="http://www.w3.org/2003/04/emma" version="1.0">
          <emma:interpretation id="{98D11A5F-9F96-4B52-8AD6-9D00496FE10C}" emma:medium="tactile" emma:mode="ink">
            <msink:context xmlns:msink="http://schemas.microsoft.com/ink/2010/main" type="paragraph" rotatedBoundingBox="3335,9866 14189,9973 14178,11126 3324,110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E7DB56F-11B2-4650-A824-EDBAC30DD2F4}" emma:medium="tactile" emma:mode="ink">
              <msink:context xmlns:msink="http://schemas.microsoft.com/ink/2010/main" type="line" rotatedBoundingBox="3335,9866 14189,9973 14178,11126 3324,11019"/>
            </emma:interpretation>
          </emma:emma>
        </inkml:annotationXML>
        <inkml:traceGroup>
          <inkml:annotationXML>
            <emma:emma xmlns:emma="http://www.w3.org/2003/04/emma" version="1.0">
              <emma:interpretation id="{518510FC-8398-46FB-A864-7671F5A6339A}" emma:medium="tactile" emma:mode="ink">
                <msink:context xmlns:msink="http://schemas.microsoft.com/ink/2010/main" type="inkWord" rotatedBoundingBox="3333,10154 4314,10163 4306,10921 3325,10911"/>
              </emma:interpretation>
              <emma:one-of disjunction-type="recognition" id="oneOf24">
                <emma:interpretation id="interp120" emma:lang="en-US" emma:confidence="1">
                  <emma:literal>in</emma:literal>
                </emma:interpretation>
                <emma:interpretation id="interp121" emma:lang="en-US" emma:confidence="0">
                  <emma:literal>im</emma:literal>
                </emma:interpretation>
                <emma:interpretation id="interp122" emma:lang="en-US" emma:confidence="0">
                  <emma:literal>'in</emma:literal>
                </emma:interpretation>
                <emma:interpretation id="interp123" emma:lang="en-US" emma:confidence="0">
                  <emma:literal>irr</emma:literal>
                </emma:interpretation>
                <emma:interpretation id="interp124" emma:lang="en-US" emma:confidence="0">
                  <emma:literal>ir</emma:literal>
                </emma:interpretation>
              </emma:one-of>
            </emma:emma>
          </inkml:annotationXML>
          <inkml:trace contextRef="#ctx0" brushRef="#br1" timeOffset="111805.3964">1720 9472 14577,'-1'-94'5031,"-3"57"-258,-3 5 0,7 32-2709,-11-34-1032,11 34-515,0 0-517,0 0 0,0 0 0,0 0-130,13 18-3353,3 5-1290,3 5-129,4 2-129,4 6-387</inkml:trace>
          <inkml:trace contextRef="#ctx0" brushRef="#br1" timeOffset="111602.596">1797 9671 14577,'0'0'4902,"0"0"-258,7 24 0,-7-24-3225,12 39-516,-10-16-129,11 7-129,-10 0-386,4 2-259,-1 0 0,-3-3 0,-1 1 0,-2-9 0,0 15-2065,0-18-2579,0-18-387,-16 19 0,16-19-129</inkml:trace>
          <inkml:trace contextRef="#ctx0" brushRef="#br1" timeOffset="112226.5971">2081 9599 12900,'40'32'5031,"-21"-13"-516,-1 2 258,9 10-2580,-24-15-903,13 10-645,-12-6-258,1-1-129,-3-2-258,-2-17 0,0 21 0,0-21-129,0 0 0,0 0 0,3-11 129,4-7 0,-1-5 129,4 0 0,-1-5 129,7 5 129,-5-6-128,7 10-259,-4-3 0,6 8 0,-4 2 0,3 8 0,3 4 0,1 0 0,0 9 0,3 7 0,-1 5 0,0 2 0,0 4 0,-2 0 0,4 12 0,-16-18-1807,12 18-2966,-5-1-387,1 1 0,-1 0-258</inkml:trace>
        </inkml:traceGroup>
        <inkml:traceGroup>
          <inkml:annotationXML>
            <emma:emma xmlns:emma="http://www.w3.org/2003/04/emma" version="1.0">
              <emma:interpretation id="{6FBF2BFE-3888-4735-9197-3F26CBD0CB5E}" emma:medium="tactile" emma:mode="ink">
                <msink:context xmlns:msink="http://schemas.microsoft.com/ink/2010/main" type="inkWord" rotatedBoundingBox="5192,10417 7261,10438 7255,10985 5186,10965"/>
              </emma:interpretation>
              <emma:one-of disjunction-type="recognition" id="oneOf25">
                <emma:interpretation id="interp125" emma:lang="en-US" emma:confidence="1">
                  <emma:literal>one</emma:literal>
                </emma:interpretation>
                <emma:interpretation id="interp126" emma:lang="en-US" emma:confidence="0">
                  <emma:literal>One</emma:literal>
                </emma:interpretation>
                <emma:interpretation id="interp127" emma:lang="en-US" emma:confidence="0">
                  <emma:literal>ore</emma:literal>
                </emma:interpretation>
                <emma:interpretation id="interp128" emma:lang="en-US" emma:confidence="0">
                  <emma:literal>owe</emma:literal>
                </emma:interpretation>
                <emma:interpretation id="interp129" emma:lang="en-US" emma:confidence="0">
                  <emma:literal>ode</emma:literal>
                </emma:interpretation>
              </emma:one-of>
            </emma:emma>
          </inkml:annotationXML>
          <inkml:trace contextRef="#ctx0" brushRef="#br1" timeOffset="112741.398">3704 9625 15609,'10'-32'4902,"-10"32"0,0-28-129,0 28-3225,-19-18-645,19 18-773,-32-4-130,12 6 0,1 11 0,-1 8 0,2 6 0,4 5 0,3 5 0,6 4 0,3 3 0,2 3 0,9-3 0,5-3 0,6-4 0,1-3 0,2-7 0,6-6 0,-2-10 0,3-9 0,-4-2 0,3-7 0,-6-17 0,0-1 0,-5-10 0,-6-2 0,-4-6 0,-7-3 0,-1-2 0,-10 1 0,-5 8 0,-6 0 0,0 12 0,-13-5 0,16 16-3097,-12 6-1934,7 10-387,-2 0-129</inkml:trace>
          <inkml:trace contextRef="#ctx0" brushRef="#br1" timeOffset="113193.7988">4052 9588 15738,'34'0'4773,"-18"9"-129,0 7-129,13 10-3354,-21-4-387,10 10-387,-7 0-129,0 2-129,-4 3-129,-6-1-258,7-1 0,-8-8-129,3 1-129,-3-12 129,0-16 0,13 16 258,-13-16 0,19-18 258,-10-8 258,7-1 129,-5-12 0,10 5 0,-7-9 0,9 8-257,-3-4-259,5 12 0,-4 0 0,2 11 0,1 4 0,0 12 0,-2 2 0,3 17 0,-6 4 0,1 11 0,-2 2 0,-6 5 0,0 7 0,-6-4 0,3 13 0,-11-20-2839,2 10-1934,0-10-387,5-1 0,4-11-258</inkml:trace>
          <inkml:trace contextRef="#ctx0" brushRef="#br1" timeOffset="113614.9996">4806 9840 14835,'27'-32'5031,"-7"22"-129,3 1-258,11 9-2580,-9-9-903,15 5-1031,-2-5-130,6 4 0,-5-4 0,1 0 0,-8-3 0,-2-2 0,-7-4 0,-9-2 0,-10-1 0,-4-2 0,-11 2 0,-9-1 0,-4 4 0,-8 4 0,0 9 0,-4 3 0,2 2 0,2 12 0,7 10 0,0 3 0,9 5 0,6 6 0,8 3 0,2 3 0,11 1 0,12 3 0,9-7 0,14-3 0,13-2 0,8-15 0,19 5-517,-8-21-3998,14-3-387,1-16 129,1-5-387</inkml:trace>
        </inkml:traceGroup>
        <inkml:traceGroup>
          <inkml:annotationXML>
            <emma:emma xmlns:emma="http://www.w3.org/2003/04/emma" version="1.0">
              <emma:interpretation id="{ECA9391F-6F71-4A91-96CC-1A446C8DCAE6}" emma:medium="tactile" emma:mode="ink">
                <msink:context xmlns:msink="http://schemas.microsoft.com/ink/2010/main" type="inkWord" rotatedBoundingBox="7659,9908 14189,9973 14178,11126 7648,11061"/>
              </emma:interpretation>
              <emma:one-of disjunction-type="recognition" id="oneOf26">
                <emma:interpretation id="interp130" emma:lang="en-US" emma:confidence="0.5">
                  <emma:literal>transistor</emma:literal>
                </emma:interpretation>
                <emma:interpretation id="interp131" emma:lang="en-US" emma:confidence="0.5">
                  <emma:literal>trans is ton</emma:literal>
                </emma:interpretation>
                <emma:interpretation id="interp132" emma:lang="en-US" emma:confidence="0">
                  <emma:literal>tans is ton</emma:literal>
                </emma:interpretation>
                <emma:interpretation id="interp133" emma:lang="en-US" emma:confidence="0">
                  <emma:literal>trains is ton</emma:literal>
                </emma:interpretation>
                <emma:interpretation id="interp134" emma:lang="en-US" emma:confidence="0">
                  <emma:literal>Trans is ton</emma:literal>
                </emma:interpretation>
              </emma:one-of>
            </emma:emma>
          </inkml:annotationXML>
          <inkml:trace contextRef="#ctx0" brushRef="#br1" timeOffset="116360.6044">9401 9833 17157,'4'-46'4644,"-11"26"258,7 20-387,-40-35-3096,23 30-1289,-8-4-130,2 5 0,-2 2 0,2 2 0,3 0 0,2 6 0,18-6 0,-18 19 0,18-19-130,0 29-128,6-12 129,10 3 0,2 3 0,6 0 129,5 6-129,1-1 129,2 1 129,0 1-129,-2-2 129,-3 1 129,-6-4-129,-5-2 130,-10-7-259,-6 0 0,0-16 0,-20 21 0,-5-15 0,-3-3 0,-6-3 0,-2 0 0,1-3 0,-1-6 0,3-4 0,1 1 0,8-2 0,-1-6 0,25 20-1678,-24-21-2837,24 21-258,-8-31 0,8 31-258</inkml:trace>
          <inkml:trace contextRef="#ctx0" brushRef="#br1" timeOffset="116594.6048">9764 9776 14964,'55'0'5031,"-39"11"-129,-9 7-258,2 19-1418,-9-10-3226,9 12 0,-5 2 0,1 2 0,0-1 0,-3-4 0,9 4 0,-11-24-1420,7 5-3224,-7-23-387,0 0 258,0 0-387</inkml:trace>
          <inkml:trace contextRef="#ctx0" brushRef="#br1" timeOffset="116719.405">9855 9785 15351,'-13'-106'4515,"10"65"-258,-3 9-645,5 10-3999,1 22-3225,0 0-387,16-5-516,3 8-258</inkml:trace>
          <inkml:trace contextRef="#ctx0" brushRef="#br1" timeOffset="117140.6058">10520 9698 16383,'0'0'4386,"-13"-7"-129,13 7-258,-26 5-3483,4 4-387,-1 2-258,2 3-129,0-1 129,8 4-258,13-17 129,-16 31-129,16-31 387,0 30-129,11-12 129,3-2 129,7 5 258,1-5-129,6 11 258,-3-6 0,7 6 0,-7-4 129,7 7-129,-9-9-129,0 6 129,-10-11-128,-1 4-388,-12-20 0,0 25 0,0-25 0,-28 5 0,1-5 0,-7 0 0,-3-4 0,-9-10 0,8 12-1162,-19-10-3095,15 1-516,-1-1 129,11 1-258,7 0 0</inkml:trace>
          <inkml:trace contextRef="#ctx0" brushRef="#br1" timeOffset="117889.4071">10913 9767 14835,'-11'-17'4644,"11"17"-129,25 0 0,-2-4-2838,34 4-516,2 0-258,23 0-386,5-3-517,11-3 0,1-3 0,-1-1 0,-9-1 0,-11 0 0,-19-1 0,-13 5 0,-17-2 0,-11 2 0,-18 7 0,0 0 0,-9-4 0,-7 4 0,-4 14 0,-1 2 0,1 9 0,1 6 0,6 8 0,3 3 0,4 5 0,6-1 0,0-3 0,4-1 0,5-10 0,1-7 0,-10-25 0,29 9 0,-15-18 0,0-19 0,-1-10 0,-6-10 0,2 2 0,-9-20-904,0 18-3869,-2 0-258,-3 11 129,-2 8-258</inkml:trace>
          <inkml:trace contextRef="#ctx0" brushRef="#br1" timeOffset="117452.6063">11068 9212 19092,'78'-83'5160,"-51"56"-258,-15 6-1289,13 21-3613,-25 12 0,4 20 0,-3 9 0,8 14 0,-2 9 0,4 13 0,3 7 0,6 6 0,-4-4 0,0 6 0,2 1 0,-4-6 0,2-4 0,-9-11 0,7-5 0,-17-28-259,3 4-4772,-13-25-258,13-18 387,-41 0-516</inkml:trace>
          <inkml:trace contextRef="#ctx0" brushRef="#br1" timeOffset="118419.808">11852 9908 18447,'61'39'4902,"-27"-25"0,8 2-386,-12-12-4516,17 7 0,-12-11 0,6-2 0,-11-12 0,-1-8 0,-8-3 0,-5-8 0,-7-5 0,-5-6 0,-3-3 0,-1 1 0,-7 0 0,-7 2 0,0 4 0,-7 5 0,5 12 0,-8 1 0,8 19 0,-5-4-259,21 7-773,-27 7 129,24 9 129,3-16 258,-6 26 129,6-26 387,6 22 258,12-10 258,-18-12 0,39 7 258,-21-7 129,15 0 1,-8 0-904,13-1 0,-10-8 0,8 5 0,-8-1 0,2 3 0,-7 0 0,2 2 0,-5 2 0,1 12 0,-3 8 0,0 6 0,-6 6 0,1 9 0,-4 8 0,-9 3 0,5 22 0,-12-14-2839,-11 8-2192,-14-8-387,-7 7-258</inkml:trace>
          <inkml:trace contextRef="#ctx0" brushRef="#br1" timeOffset="114067.4004">6459 9184 13545,'5'-52'4773,"-3"35"-258,-2 17 129,0 0-2580,0 0-774,0 0-516,0 26 0,0 10-386,-2 3-388,1 16 0,-7 4 0,7 12 0,-3-2 0,4 10 0,-2-3 0,2-1 0,4-6 0,3-3 0,4-2 0,-6-14 0,4 5 0,-9-23-4129,0-3-773,0-29-129,-25 19-258</inkml:trace>
          <inkml:trace contextRef="#ctx0" brushRef="#br1" timeOffset="114301.4008">6025 9638 13416,'-7'-16'4902,"21"12"-129,9 4-129,13 2-1935,5-2-1677,24 3-258,8-3-387,11 0-516,12 4-516,-5-8-1677,3 3-2193,-1-3-258,-10 4-129,-12 0-129</inkml:trace>
          <inkml:trace contextRef="#ctx0" brushRef="#br1" timeOffset="114987.802">6993 10059 16383,'49'13'4773,"-22"-10"129,-2-3-129,9 4-3096,-16-10-1418,8-4-259,-8-12 0,2 1 0,-8-9 0,-1-2 0,-6-7 0,-3-6 0,-2 1 0,-9-1 0,-5 4 0,-8 2 0,1 7 0,-7 2 0,3 10 0,-6 3-388,10 11-386,-7-4-129,28 10 0,-38 0-129,38 0 0,-21 7 258,21-7 0,-4 18 129,4-18 387,7 17 129,-7-17 387,25 15 129,-25-15 258,36 10 129,-36-10 129,41 0 0,-25-2 129,11 2-129,-11-10-129,8 6-129,-8-5-257,6 4-388,-6-4 0,2 6 0,-2-3 0,3 6 0,-1 0 0,0 0 0,1 4 0,1 10 0,-4 4 0,0 7 0,-4 7 0,-3 3 0,-2 10 0,-7-3 0,4 10 0,-4-16-775,2 19-1289,-4-29-1290,2 8-1419,4-9 258,8-5-387,6-4 0</inkml:trace>
          <inkml:trace contextRef="#ctx0" brushRef="#br1" timeOffset="115455.8028">7971 9773 14835,'3'-64'4773,"-15"37"-129,-2 9-129,-18-7-2451,32 25-903,-41-7-516,20 7-515,-6 11-130,4 10 0,1 6 0,3 3 0,5 4 0,1 5 0,8 0 0,3 0 0,2-3 0,2-4 0,8-2 0,3-5 0,1-5-130,-14-20 1,29 21 0,-13-19 258,0-2 0,1-7 1,-2-11-130,6-3 0,-5-11 0,5 0 0,-3-8 0,2 7 0,-4-1 0,0 7 0,0 2 0,-16 25 0,32-16 0,-13 18 0,1 18 0,1 10 0,4 9 0,-4 4 0,6 8 0,-9-6 0,12 17-646,-16-23-4256,4 2-258,-5-16 258,1-7-387</inkml:trace>
          <inkml:trace contextRef="#ctx0" brushRef="#br1" timeOffset="115892.6036">8289 9748 17028,'0'0'4644,"9"5"129,-9-5-516,25 38-3354,-18-19-129,9 8-516,-7 0-128,2-1-130,-2 4-388,-8-8-257,7 3-129,-8-25 0,3 26 258,-3-26 258,0 0 129,0 0 258,18-30 387,-6 7 129,-6-16 387,10 9-129,-7-15-644,8 11-259,-4-1 0,1 10 0,0 5 0,-14 20 0,31-10 0,-14 15 0,-1 20 0,4 10 0,-2 6 0,1 7 0,3 8 0,-6-5 0,5 10 0,-16-20-904,18 5-3869,-12-9-258,5-1 258,2-10-387</inkml:trace>
        </inkml:traceGroup>
      </inkml:traceGroup>
    </inkml:traceGroup>
    <inkml:traceGroup>
      <inkml:annotationXML>
        <emma:emma xmlns:emma="http://www.w3.org/2003/04/emma" version="1.0">
          <emma:interpretation id="{5D40CDB3-8FBB-44B7-A07C-9273295BB6A1}" emma:medium="tactile" emma:mode="ink">
            <msink:context xmlns:msink="http://schemas.microsoft.com/ink/2010/main" type="paragraph" rotatedBoundingBox="1769,11490 24127,11074 24217,15919 1859,163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D94EAC-A09E-4A67-9A8E-35DE4782CAB6}" emma:medium="tactile" emma:mode="ink">
              <msink:context xmlns:msink="http://schemas.microsoft.com/ink/2010/main" type="inkBullet" rotatedBoundingBox="1794,12858 2608,12831 2611,12906 1797,12932"/>
            </emma:interpretation>
            <emma:one-of disjunction-type="recognition" id="oneOf27">
              <emma:interpretation id="interp135" emma:lang="en-US" emma:confidence="0">
                <emma:literal>-</emma:literal>
              </emma:interpretation>
            </emma:one-of>
          </emma:emma>
        </inkml:annotationXML>
        <inkml:trace contextRef="#ctx0" brushRef="#br1" timeOffset="119449.4098">208 11979 9804,'-30'0'4773,"30"0"-129,-19 0-258,19 0-1806,0 0-903,0 0-645,0 0-129,0 0-258,10 0 0,10 0 0,14 0-129,5 0 1,16 0-517,5 0 0,13 0 0,2 0 0,5 1 0,-7 1 0,0 3 0,-13-1 0,-6 3 0,-17-2 0,-8 1 0,-10-1 0,-19-5 0,25 13-1936,-25-13-3095,0 0-258,0 0-258,0 0-258</inkml:trace>
      </inkml:traceGroup>
      <inkml:traceGroup>
        <inkml:annotationXML>
          <emma:emma xmlns:emma="http://www.w3.org/2003/04/emma" version="1.0">
            <emma:interpretation id="{4FA0B5EA-0A70-439B-9B17-017F665ED1AE}" emma:medium="tactile" emma:mode="ink">
              <msink:context xmlns:msink="http://schemas.microsoft.com/ink/2010/main" type="line" rotatedBoundingBox="3359,11676 21658,11088 21698,12318 3398,12905"/>
            </emma:interpretation>
          </emma:emma>
        </inkml:annotationXML>
        <inkml:traceGroup>
          <inkml:annotationXML>
            <emma:emma xmlns:emma="http://www.w3.org/2003/04/emma" version="1.0">
              <emma:interpretation id="{C8CD9B2A-18DA-475A-9966-28832D67DFD6}" emma:medium="tactile" emma:mode="ink">
                <msink:context xmlns:msink="http://schemas.microsoft.com/ink/2010/main" type="inkWord" rotatedBoundingBox="3362,11793 10740,11556 10774,12606 3396,12843"/>
              </emma:interpretation>
              <emma:one-of disjunction-type="recognition" id="oneOf28">
                <emma:interpretation id="interp136" emma:lang="en-US" emma:confidence="1">
                  <emma:literal>Unsaturated</emma:literal>
                </emma:interpretation>
                <emma:interpretation id="interp137" emma:lang="en-US" emma:confidence="0.5">
                  <emma:literal>Un saturated</emma:literal>
                </emma:interpretation>
                <emma:interpretation id="interp138" emma:lang="en-US" emma:confidence="0">
                  <emma:literal>Urn saturated</emma:literal>
                </emma:interpretation>
                <emma:interpretation id="interp139" emma:lang="en-US" emma:confidence="0">
                  <emma:literal>Unh saturated</emma:literal>
                </emma:interpretation>
                <emma:interpretation id="interp140" emma:lang="en-US" emma:confidence="0">
                  <emma:literal>Una saturated</emma:literal>
                </emma:interpretation>
              </emma:one-of>
            </emma:emma>
          </inkml:annotationXML>
          <inkml:trace contextRef="#ctx0" brushRef="#br1" timeOffset="128441.8258">3700 11566 15222,'5'-53'5160,"-5"28"-387,-12 5 0,-11-1-3354,23 21-774,-38-23-129,19 17-257,-1 4-259,1 2 0,1 2-130,18-2 1,-23 20-129,23-20 0,-7 28 129,7-12-129,9 2 0,5-2 129,7 4 0,2-3 0,6 1 0,3 2 129,0-1 129,0 1-258,0 1 387,-2-3-387,-5 2 387,-2-3-258,-23-17 387,27 29-258,-27-29 129,2 21 0,-2-21 0,-18 13 1,-4-12-259,-2 1 0,-7-2 0,-1 0 0,-3-3 0,-3-6 0,3-2 0,-3-1 0,6 3 0,-3-5-388,14 14-1289,-13-9-2967,12 3-387,6 1 129,16 5-258</inkml:trace>
          <inkml:trace contextRef="#ctx0" brushRef="#br1" timeOffset="129003.4267">4090 11641 13545,'51'-24'5160,"-51"24"-387,14-26 0,-14 3-2451,0 23-1161,-12-20-387,12 20-515,-27-12-259,27 12 0,-28-2 0,28 2 0,-25 2 0,25-2 0,-23 14 0,23-14 0,-16 23 0,16-23 0,-11 28 0,11-28 0,0 31-130,0-31-257,0 32 129,0-32-258,14 28 258,-14-28-129,18 22 129,-18-22 129,20 8 0,-20-8 258,25 0 0,-25 0 129,25-14 129,-9 5 129,-16 9-129,26-25 129,-26 25-386,27-26-130,-27 26 0,27-20 0,-27 20 0,25-9 0,-9 9 0,0 0 0,3 4 0,-1 8 0,3 2 0,-1 1 0,1 4 0,-3-4-259,1 4-128,-19-19-387,31 27-645,-31-27-1290,18-2-2193,-1-9 387,3-6-387,5-7 129</inkml:trace>
          <inkml:trace contextRef="#ctx0" brushRef="#br1" timeOffset="129471.4276">4678 11393 13803,'-26'-30'4515,"26"30"258,0-18-258,21 18-2967,4 0-774,18 0-129,1 0-258,13-1-258,7 1-516,-2-6-3096,10 4-1161,-3 2 0,-5-3-258,-7 1-129</inkml:trace>
          <inkml:trace contextRef="#ctx0" brushRef="#br1" timeOffset="129268.6272">4776 10997 14190,'0'-100'4902,"0"72"-387,-5 10 129,5 18-2322,0 0-1548,0 32-129,0 0-258,7 14-129,2 7-128,3 11-130,1 6 0,1 5 0,-1-3 0,-1 0 0,-1-5 0,-4-6 0,3-3 0,-10-17-1162,13 9-1418,-13-23-2451,0-6 129,0-21-387,0 0 387</inkml:trace>
          <inkml:trace contextRef="#ctx0" brushRef="#br1" timeOffset="130579.0295">5349 11406 13287,'9'0'4386,"-9"0"-129,0 21 0,7 4-3354,-7-5-129,0 10-129,0-7-258,2 4-129,0-4 0,1 0-129,1-5 0,-1-2-387,-3-16 387,11 23-258,-11-23 258,0 0-129,19 7 129,-19-7 0,18-4-129,-18 4 516,22-25-258,-6 11 0,-6-5 0,6 1 129,-3-3-258,3 3 129,-6-2 0,-10 20-129,25-26 0,-25 26-129,18-15 0,-18 15 0,25 4 0,-9 10 0,0 4 0,4 3-129,-1 4 258,3 2 0,1-2 0,0-2-258,0-4 258,0 1-258,2-6 258,0-3 1,2-6-130,3-3 0,-2-2 0,2-7 0,-1-11 0,-1-3 0,-3-10 0,-2-2 0,-7-6 0,-3-2 0,-8 0 0,-5 2 0,0 3 0,-9 0 0,-3 10 0,-9 3 0,1 12 0,-5 0 0,2 11-517,-4 0-128,8 7-129,-6 1 0,12 11 0,-4-6 0,13 4 129,4-17 0,-5 29 258,5-29 129,3 21 258,-3-21 258,25 9 258,-4-2 0,-21-7 258,40 2 0,-24-2 129,10 0-129,-6-2 0,7 2-258,-8 0-128,8 2-388,-6 1 0,6 8 0,-4-2 0,4 5 0,-2 2 0,-1 2 0,1 3 0,-3 3 0,3 6 0,-8-7-259,14 14-1031,-19-17-1032,25 19-774,-15-14-1935,8-2 258,0-5-387,6-6-258</inkml:trace>
          <inkml:trace contextRef="#ctx0" brushRef="#br1" timeOffset="131047.0303">6799 11633 12126,'-2'-56'4902,"-7"29"-387,-3 6 258,-10-4-2451,22 25-774,-30-15-774,12 15-387,-1 2-129,1 9-258,0 1-129,2 6 129,2 2-129,5-1 0,5 1 129,3-1-387,1 1 387,0-4-516,12 3 258,-12-19-258,23 25 387,-23-25-258,27 13 258,-9-13 258,-2 0 129,5-4 387,-5-10-129,9 2 258,-6-8-387,8 4 258,-9-4-387,5 6 1,-5 4-259,1 2 0,1 7 0,-2 1 0,1 14 0,1 4-259,1 5 130,-1 3-129,3 3 0,-2-4-129,2 0 0,-7-11-516,4 4-258,-20-18-1161,21 0-2322,-21 0 258,22-32-387,-13 7 258</inkml:trace>
          <inkml:trace contextRef="#ctx0" brushRef="#br1" timeOffset="131483.831">7277 11489 13029,'-30'-39'4386,"30"39"-258,-5-25 0,15 25-2709,6-3-645,16-1-1032,13 4-1290,8 0-2580,1 0 129,8 0-387,-4 0-129</inkml:trace>
          <inkml:trace contextRef="#ctx0" brushRef="#br1" timeOffset="131327.8308">7368 10808 16383,'3'-75'4515,"-3"75"129,0 0-129,0 0-3354,0 25-645,4 18 0,-4 5-129,5 18-257,-1 5-130,3 11 0,0 1 0,0 3 0,2-4 0,0-8 0,0-1 0,-2-14 0,2-4 0,-9-16-1162,11 2-386,-13-21-2838,2-20-516,-11 16 258,11-16-258,-21-14-129</inkml:trace>
          <inkml:trace contextRef="#ctx0" brushRef="#br1" timeOffset="132373.0327">7685 11424 15351,'88'8'4902,"-39"-2"-258,2-3-129,-15-3-2967,17 0-645,-16-5-387,3 1-128,-16-6-388,-2-3 0,-12-3 0,-6 0 0,-4-1 0,-12-3 0,-10 6 0,-6 3 0,-2 8 0,-13 3 0,4 3 0,-6 13-388,6 9 1,2 5 129,10 6-129,7 1 129,12 4 129,8-2-129,10 0 387,21 0-129,11-5 387,17-2-258,7-9 258,14-1-258,3-10 387,10-3-128,-2-7-388,1-2 0,-7-5 0,-3-6 0,-12-7 0,-8 0 0,-14-7 0,-12 0 0,-13-3 0,-13 0 0,-10-3 0,-9 1 0,-8 5 0,-10 4 0,0 8 0,-5 4 0,2 9 0,2 0 0,6 15 0,3 3 0,4 5 0,7 2 0,4 1 0,4 1 0,0 0 0,7-1 0,7-3 0,2-1 0,0-6 0,6-4 0,-3-5 0,8-3 0,-4-4 0,5-9 0,5-11 0,0-4 0,-1-10 0,4-9 0,-4-10 0,-4-10 0,-5-17 0,-5-9 0,-9-5 0,-9-4 0,0 6 0,-10 5 0,-10 12 0,-1 13 0,-1 21 0,-1 19 0,0 15 0,5 11 0,4 19 0,7 14 0,3 10 0,4 13 0,4 9 0,14 8 0,7 5 0,1-2 0,8 0 0,-2-9 0,11 5 0,-18-24-2452,10 1-2321,-12-12-387,4-7 0,-11-11-258</inkml:trace>
          <inkml:trace contextRef="#ctx0" brushRef="#br1" timeOffset="127443.424">1772 11224 9933,'-7'-51'4644,"0"31"0,7 20-129,-4-16-1806,-10-3-903,14 19-516,0 0-387,0 0-387,0 0-129,0 0-129,0 0-129,-5 16-129,5 12 0,1 11 0,6 4 0,1 7 0,0 5 0,5 2 129,-2 0-129,1-4-129,0-5 258,3-2-258,-1-1 258,0-6-387,2-3 387,-2-3-387,1-6 387,1-4-129,-2-3-129,2-6 129,-16-14 129,28 16 0,-12-16 0,6 0 129,-1-5 0,6-8 0,-1-10-128,8 0-130,0-11 0,5-5 0,-5-5 0,1-10 0,-6-5 0,-2-8 0,-10-6 0,-6-4 0,-6-3 0,-5 6 0,-3 4 0,-8 12 0,-3 6 0,-2 9 0,0 17 0,-2 6 0,18 20 0,-25-14 0,25 14 0,-25 0-1291,25 16-3611,0 3-258,0 10 258,0 3-516</inkml:trace>
          <inkml:trace contextRef="#ctx0" brushRef="#br1" timeOffset="127958.2249">2608 11409 12255,'23'34'4515,"-14"-9"-258,2 5 258,5 9-3096,-9-10-516,5 8-516,-6-8 258,2 1-516,-2-5 129,1-2-387,-4-7 129,-3-16-129,8 20 258,-8-20-129,0 0 129,7-15 258,-6-2-258,3-3 258,-2-7-258,3 1 387,-1-8-258,5 5 129,-2-1-129,3 7 0,-1 0 0,2 7-129,0 0 0,-11 16 0,24-11 1,-24 11-130,31 2 0,-15 10 0,2 4 0,1 4 0,1 5 0,-1 2 0,1 3 0,-6 0-646,9 9-386,-18-17-1935,13 10-1806,-2-8-258,6 1 0,4-5-129</inkml:trace>
        </inkml:traceGroup>
        <inkml:traceGroup>
          <inkml:annotationXML>
            <emma:emma xmlns:emma="http://www.w3.org/2003/04/emma" version="1.0">
              <emma:interpretation id="{62B0B04E-4340-42C2-ADCB-8AC4E1C5A6B4}" emma:medium="tactile" emma:mode="ink">
                <msink:context xmlns:msink="http://schemas.microsoft.com/ink/2010/main" type="inkWord" rotatedBoundingBox="11272,11543 18300,11317 18336,12426 11308,12651"/>
              </emma:interpretation>
              <emma:one-of disjunction-type="recognition" id="oneOf29">
                <emma:interpretation id="interp141" emma:lang="en-US" emma:confidence="1">
                  <emma:literal>transistors</emma:literal>
                </emma:interpretation>
                <emma:interpretation id="interp142" emma:lang="en-US" emma:confidence="0">
                  <emma:literal>transistor</emma:literal>
                </emma:interpretation>
                <emma:interpretation id="interp143" emma:lang="en-US" emma:confidence="0">
                  <emma:literal>•transistors</emma:literal>
                </emma:interpretation>
                <emma:interpretation id="interp144" emma:lang="en-US" emma:confidence="0">
                  <emma:literal>transistorize</emma:literal>
                </emma:interpretation>
                <emma:interpretation id="interp145" emma:lang="en-US" emma:confidence="0">
                  <emma:literal>transitions</emma:literal>
                </emma:interpretation>
              </emma:one-of>
            </emma:emma>
          </inkml:annotationXML>
          <inkml:trace contextRef="#ctx0" brushRef="#br1" timeOffset="133355.8343">9673 11379 15093,'-14'-18'4902,"14"18"-516,18-5 258,7-2-2967,30 7-774,5 0-387,20 0-258,8 0-387,4 0-645,15 0-1548,-11 0-2193,-7-4-129,-11-3-387,-12 4 0</inkml:trace>
          <inkml:trace contextRef="#ctx0" brushRef="#br1" timeOffset="132841.0335">9967 11287 14577,'26'-16'4902,"-26"16"-516,0 0 129,0-16-2193,0 16-1806,-28 0-129,7 1-387,1 6-387,-7-3 0,8 5-258,-3-4 129,22-5 0,-17 14 129,17-14 0,0 0 129,1 20 258,-1-20 258,0 0-129,24 11 258,-24-11 0,0 0 0,0 0 129,0 0-129,0 0-129,16 0 0,-16 0 0,0 0-387,0 0-387,0 0-3354,-2-14-645,2 14 0,-7-20-258,7 20-129</inkml:trace>
          <inkml:trace contextRef="#ctx0" brushRef="#br1" timeOffset="133153.0339">9842 10764 14190,'16'-68'4773,"-10"45"-129,-5 7 0,-1 16-2064,0 0-1290,-5 32-644,-4 3-646,7 17 0,-3 7 0,5 17 0,0 4 0,7 9 0,6 0 0,1-2 0,2-1 0,-2-4 0,2-8 0,-2-6 0,-1-11 0,-4-9 0,0-9 0,-6-11 0,4-3 0,-7-25-517,0 0-3482,0 0-774,-16-5-258,0-16 129,0-4-258</inkml:trace>
          <inkml:trace contextRef="#ctx0" brushRef="#br1" timeOffset="134042.2356">10648 11639 12384,'0'18'4773,"0"-18"-516,0 0 387,28 16-2451,-28-16-516,22 0-645,-22 0-258,30-15 129,-16-1-773,8 2-130,-8-7 0,2-2 0,-5-6 0,-4-1 0,-4-6 0,-3-1 0,-5 3 0,-9-1 0,-2 6 0,-9 3 0,2 8-517,-4 2 1,4 9 129,-4 5-129,8 2 129,-3 2 129,4 8-129,2-1 129,16-9 129,-17 22 0,17-22 129,-7 19 0,7-19 258,0 0 0,8 13 129,8-13 129,-16 0 129,40 0 0,-17-11-129,7 4-257,0-6-259,6 6 0,-4-5 0,2 5 0,-4-1 0,-4 3 0,-2 2 0,-5 3 0,-3 0 0,-16 0 0,27 14 0,-11 2 0,-2 3 0,2 3 0,0 3 0,-2 3 0,2 2 0,-7-3 0,5 5 0,-10-11 0,12 10-517,-16-31-1289,34 39-1032,-15-29-2064,13-2 387,6-7-258,4-1 129</inkml:trace>
          <inkml:trace contextRef="#ctx0" brushRef="#br1" timeOffset="134447.8363">11518 11457 11739,'14'-57'4773,"-14"33"-516,-9 0 258,-10 0-1806,19 24-1032,-38-13-774,20 13-387,-5 4-258,2 6-129,1 8 0,4 3-129,2 3 129,4 0-129,1 0 0,5-1 129,2 0-129,2-5-129,0-1 129,7-1-129,-7-16 0,20 24 0,-20-24 129,28 12 129,-12-12 129,2 0 0,-2-5 258,6-8-257,-5-5-259,6 1 0,-3-8 0,3 5 0,-1-1 0,1 7 0,2 3 0,-1 11 0,5 0 0,-4 12 0,0 10 0,-6 1 0,3 7 0,-8-7 0,2 9 0,-16-14-4774,3-2 1,-3-16-258,0 0 129</inkml:trace>
          <inkml:trace contextRef="#ctx0" brushRef="#br1" timeOffset="134869.0371">11859 11297 15222,'13'-16'4773,"19"6"0,-13 10-387,5 28-2709,-5-14-903,8 9-258,-6-1-258,-1 1-129,-4 2-258,-7-6-129,-1 6-258,-8-25-258,2 34 0,-2-34 258,0 18 0,0-18 258,0 0 258,0 0 258,7-18 258,9 2 387,-9-11 0,15 4-129,-8-9-128,11 6-646,-4-5 0,8 10 0,-4 0 0,5 8 0,-2 10 0,4 3 0,-1 16 0,-3 10 0,1 8 0,-8 3 0,6 6 0,-11-4 0,10 8-517,-15-19-1160,17 11-1290,-12-18-1935,4-3 258,1-11-387,1-7 387</inkml:trace>
          <inkml:trace contextRef="#ctx0" brushRef="#br1" timeOffset="135243.4377">12895 11260 12126,'-6'-68'4644,"-6"43"-387,-6 4 129,0 0-1677,18 21-1935,-32-9-258,32 9-258,-21 5-129,21-5 0,-4 32-129,4-10 129,11 2-129,7 3 258,5 2-258,7 1 258,2-2-129,7 3 0,0-3 0,2 4 129,-3-5-129,-1 1 129,-7-5 0,-7-1 129,-7-6 0,-8 0-257,-8-16-130,-9 19 0,-14-15 0,-8-2 0,-6-2 0,-6 0 0,-1-6 0,-6-4 0,2 1 0,-7-9-1162,17 9-3224,-10-3-516,7 1 258,6-2-387</inkml:trace>
          <inkml:trace contextRef="#ctx0" brushRef="#br1" timeOffset="135493.0382">13153 11182 14448,'42'-2'4773,"-42"2"-129,23 30 0,-14 9-2709,-7-16-903,9 13-258,-6-2-516,0 1-129,1 3-258,-6-12-516,10 10-1032,-10-15-2838,0-21-258,0 16-129,0-16 0</inkml:trace>
          <inkml:trace contextRef="#ctx0" brushRef="#br1" timeOffset="135617.8383">13284 11107 12126,'0'-130'4644,"0"77"-387,2 12-129,-2 18-2193,5 7-3870,-5 16-1935,27 1-387,-4 17-516,7 4-129</inkml:trace>
          <inkml:trace contextRef="#ctx0" brushRef="#br1" timeOffset="135976.639">13935 11096 15738,'18'4'4644,"-36"1"-129,-3 2-129,-11-3-3612,9 10-387,-6-3-129,6 7 0,2-2-258,5 1 0,7 1-129,9 3 129,0-3-129,11 4 258,6-5-258,6 3 258,6 0-129,3 1 129,0-2 129,0 3-129,-2-3 129,-1 3 0,-8-3 0,0 3 0,-21-22 0,20 32-128,-20-32-130,0 23 0,-16-16 0,-9-5 0,-3 1 0,-19-6-1678,12-4-2837,-20-8-387,3 1 129,-3-7-387</inkml:trace>
          <inkml:trace contextRef="#ctx0" brushRef="#br1" timeOffset="136273.0394">14248 10591 16899,'96'-39'4644,"-57"35"387,-3 6-387,-18 11-3741,17 17-257,-8 2-646,3 16 0,-8 3 0,1 12 0,-5 4 0,1 13 0,-5 0 0,-3 0 0,0 2 0,-6-9 0,2-2 0,-7-15 0,4-3-517,-11-30-1031,7 9-1290,-15-27-1935,-2-5 0,-5-7-129,-3-14 0</inkml:trace>
          <inkml:trace contextRef="#ctx0" brushRef="#br1" timeOffset="136694.2403">14318 11182 11610,'-61'-64'4386,"40"42"-129,21 22 258,-23-32-2193,37 32-903,9 0-516,27 11-129,10-9-129,24 7 0,7-8-258,14 3 0,1-4-129,1 0-129,-9-2 1,-16 0-130,-18-5 0,-16 7 0,-18-5 0,-12 5 0,-18 0 0,0 0 0,0 0 0,-16 5 0,3 11 0,-3 2 0,4 11 0,-1 1 0,6 9 0,2 2 0,5-2 0,0 0 0,5-5 0,4-4 0,0-9 0,4-3 0,-13-18 0,19 7 0,-19-7 0,16-19 0,-11-8 0,-3-8 0,5-1 0,-7-21-1162,16 14-2966,-10-5-903,3 9 258,-4 4-387,2 10-129</inkml:trace>
          <inkml:trace contextRef="#ctx0" brushRef="#br1" timeOffset="137255.8412">15232 11271 14577,'43'51'4773,"-13"-28"0,2-7-129,12 11-2709,-15-22-903,12 10-258,-11-15-515,4 0-259,-9-6 0,1-6 0,-8-11 0,-4-6 0,-7-10 0,-5-7 0,-2-2 0,-3-7 0,-6 3 0,-9 0 0,4 8 0,-8 5 0,8 12-646,-4 6 130,18 21-129,-23-13 129,23 13 129,0 0 0,-10 13 129,10-13 129,0 18 129,0-18 129,10 16 129,-10-16 0,20 9 129,-20-9 0,27 0 129,-8 0-129,-1 0 129,9 0-129,-1-6-128,10 4-259,-2-3 0,5 3 0,-4 2 0,3 0 0,-6 6 0,0 6 0,-7 6 0,-4 9 0,-3 6 0,-8 6 0,-1 8 0,-9-3 0,6 10 0,-6-14-775,5 12-644,-5-27-516,18 12-1419,0-21-1548,10-7 129,8-9-129,5-2-258</inkml:trace>
          <inkml:trace contextRef="#ctx0" brushRef="#br1" timeOffset="137599.0419">16374 11155 11739,'21'-91'4773,"-21"49"-258,0 10 129,-10-6-2322,10 38-903,-18-21-645,18 21-516,-23 0 0,23 0-258,-20 16-129,20-16 129,-7 35-129,7-10 129,7 2 0,9 3 129,7 0-129,6 3 258,3-1-129,7 1 0,0-2 129,4 2 0,-8-4 0,3-1 0,-10-1 0,-3 1 130,-9-4-388,-7 0 0,-9-6 0,-9 0 0,-18-7 0,-7-1 0,-8-3 0,-10-7 0,-5 4 0,-14-4-2968,7-2-1805,-3-5-516,2 5-129,1-3-387</inkml:trace>
        </inkml:traceGroup>
        <inkml:traceGroup>
          <inkml:annotationXML>
            <emma:emma xmlns:emma="http://www.w3.org/2003/04/emma" version="1.0">
              <emma:interpretation id="{CCCC3B40-CC03-48A5-8002-CC696AC75A2C}" emma:medium="tactile" emma:mode="ink">
                <msink:context xmlns:msink="http://schemas.microsoft.com/ink/2010/main" type="inkWord" rotatedBoundingBox="19275,11164 21658,11088 21697,12283 19314,12359"/>
              </emma:interpretation>
              <emma:one-of disjunction-type="recognition" id="oneOf30">
                <emma:interpretation id="interp146" emma:lang="en-US" emma:confidence="1">
                  <emma:literal>have</emma:literal>
                </emma:interpretation>
                <emma:interpretation id="interp147" emma:lang="en-US" emma:confidence="0">
                  <emma:literal>hare</emma:literal>
                </emma:interpretation>
                <emma:interpretation id="interp148" emma:lang="en-US" emma:confidence="0">
                  <emma:literal>haze</emma:literal>
                </emma:interpretation>
                <emma:interpretation id="interp149" emma:lang="en-US" emma:confidence="0">
                  <emma:literal>hake</emma:literal>
                </emma:interpretation>
                <emma:interpretation id="interp150" emma:lang="en-US" emma:confidence="0">
                  <emma:literal>hade</emma:literal>
                </emma:interpretation>
              </emma:one-of>
            </emma:emma>
          </inkml:annotationXML>
          <inkml:trace contextRef="#ctx0" brushRef="#br1" timeOffset="139471.0451">17642 10292 12126,'22'-7'4773,"-14"25"-516,-4 7 387,-2 2-2064,8 19-1419,-10-5 0,9 19-387,-7-1-258,5 8-129,-5-1-129,2 7-128,-4 0-130,0 2 0,-2 0 0,-5-8 0,0-8 0,-1-8 0,1-10 0,2-10 0,0-12 0,5-19 0,0 0 0,0-11 0,1-15 0,7-4 0,2-8 0,3-1 0,1-2 0,4 0 0,1 4 0,-1 3 0,3 7 0,-1 6 0,-1 5 0,1 5 0,-2 4 0,1 7 0,-1 0 0,4 7 0,-1 9 0,0 8 0,1 4 0,1 8 0,-2 3 0,-5 0 0,2 5 0,-6-3 0,4 4-517,-12-19-1160,21 15-1548,-9-18-1677,7-1 129,2-10-387,7-5 0</inkml:trace>
          <inkml:trace contextRef="#ctx0" brushRef="#br1" timeOffset="139970.246">18596 11059 13287,'-2'-53'4773,"-7"28"-258,0 7 129,-12-12-2580,21 30-903,-25-22-387,25 22-258,-29-9-129,29 9-129,-32 4-129,16 7 0,0 3-129,2 4 0,0 3-129,3 2 129,2 4-129,4-1 129,3 3-129,2-1 0,0 3-129,2-6 0,5-1 129,0-4-129,4-4 0,-11-16 258,21 11-129,-21-11 129,29-7 258,-12-6 0,1-8 0,2-1 129,-1-4 0,4 3-129,-3-4-128,1 6-130,-3-1 0,0 6 0,0 2 0,-2 10 0,0 3 0,2 6 0,1 13 0,-1 10 0,1 4 0,-1 6 0,0 4 0,-4-4-259,6 8-773,-18-27-1161,14 8-2451,-4-11-387,6-5 129,0-11-258</inkml:trace>
          <inkml:trace contextRef="#ctx0" brushRef="#br1" timeOffset="140282.2466">19042 11020 15093,'-11'-59'4773,"8"38"-258,3 21 0,0 0-2967,0 0-903,-2 25-258,6 7 0,6 5-258,6 4 129,-1 5-129,4 0 129,-1-3-258,-4-6 130,2-3-130,-3-11 0,-3-1 0,-10-22 0,25 5 0,-25-5 0,29-30 0,-12-4 0,1-9 0,5-8 0,0-3 0,1-1 0,2 13-517,-12-8-2192,11 20-1935,-5 5-387,-1 16 0,-19 9-258</inkml:trace>
          <inkml:trace contextRef="#ctx0" brushRef="#br1" timeOffset="140641.0472">19489 11150 13029,'80'9'4773,"-38"-9"-387,3 0 258,-10-13-2838,10 8-774,-17-13-387,2 2-258,-12-9-129,-5 2 0,-11-4 0,-2 1-129,-6-5 0,-8 8 0,-7 0-129,-1 7 129,-4 5-129,-3 11 0,-1 0 0,-2 11 0,2 9 0,1 6 0,2 8 0,6 3 129,5 6-129,9 2 129,7 3 0,11-4 0,12 1 0,14-6 1,15-5-130,10-10-388,25 1-3869,-1-12-516,8-4-129,-2-4-258</inkml:trace>
        </inkml:traceGroup>
      </inkml:traceGroup>
      <inkml:traceGroup>
        <inkml:annotationXML>
          <emma:emma xmlns:emma="http://www.w3.org/2003/04/emma" version="1.0">
            <emma:interpretation id="{CD28672F-8601-4D18-82BF-E439466C6233}" emma:medium="tactile" emma:mode="ink">
              <msink:context xmlns:msink="http://schemas.microsoft.com/ink/2010/main" type="line" rotatedBoundingBox="3306,12935 23795,12553 23832,14517 3343,14899"/>
            </emma:interpretation>
          </emma:emma>
        </inkml:annotationXML>
        <inkml:traceGroup>
          <inkml:annotationXML>
            <emma:emma xmlns:emma="http://www.w3.org/2003/04/emma" version="1.0">
              <emma:interpretation id="{0943E878-15AC-4AD9-852A-19E69F3F56F8}" emma:medium="tactile" emma:mode="ink">
                <msink:context xmlns:msink="http://schemas.microsoft.com/ink/2010/main" type="inkWord" rotatedBoundingBox="3306,12935 7077,12865 7105,14382 3334,14453"/>
              </emma:interpretation>
              <emma:one-of disjunction-type="recognition" id="oneOf31">
                <emma:interpretation id="interp151" emma:lang="en-US" emma:confidence="1">
                  <emma:literal>faster</emma:literal>
                </emma:interpretation>
                <emma:interpretation id="interp152" emma:lang="en-US" emma:confidence="0">
                  <emma:literal>fasten</emma:literal>
                </emma:interpretation>
                <emma:interpretation id="interp153" emma:lang="en-US" emma:confidence="0">
                  <emma:literal>Faster</emma:literal>
                </emma:interpretation>
                <emma:interpretation id="interp154" emma:lang="en-US" emma:confidence="0">
                  <emma:literal>Fasten</emma:literal>
                </emma:interpretation>
                <emma:interpretation id="interp155" emma:lang="en-US" emma:confidence="0">
                  <emma:literal>foster</emma:literal>
                </emma:interpretation>
              </emma:one-of>
            </emma:emma>
          </inkml:annotationXML>
          <inkml:trace contextRef="#ctx0" brushRef="#br1" timeOffset="142263.4499">1687 12937 14835,'17'-17'4902,"3"13"-258,7 2 0,17 2-3870,4 0-516,9-7-1161,21 2-3354,0 1-387,4-3-258,4 2-129</inkml:trace>
          <inkml:trace contextRef="#ctx0" brushRef="#br1" timeOffset="142045.0497">1864 12701 5289,'40'-2'4515,"-40"2"258,26-4-387,-26 4-1161,0 0-516,29 0-774,-29 0-516,17-5-258,-17 5-516,24-11 0,-24 11-129,37-16-129,-16 4 0,6-2-129,-2-4 0,5-3-129,-1-8 1,-5-6-130,-4-6 0,-8-9 0,-4-5 0,-8-6-130,0 6 1,-11 2-129,-5 8 0,-7 8 0,1 14 129,-1 10 0,0 13 0,0 16 0,4 13 129,1 10 129,3 11-129,7 10 258,-3 6 0,9 9 129,0 1 130,2 8-517,0-4 0,9 5 0,-3-3 0,6 2 0,-1-2 0,3 3 0,-3-7 0,-2 2 0,-1-9 0,-2-7 0,-3-8 0,-3-14 0,0-3 0,-10-17 0,1-1 0,-20-25-1936,11 3-2966,-5-15-387,4-2 0,-8-11-387</inkml:trace>
          <inkml:trace contextRef="#ctx0" brushRef="#br1" timeOffset="143121.4515">2773 12807 9288,'22'-17'4773,"-22"17"-387,9-23 258,-9 23-1806,-11-31-1161,11 31-516,-23-32-516,23 32-129,-36-28 0,17 19-129,-4 2-258,1 7 0,1 2 0,-1 10-129,5 6 0,1 5-129,1 4 129,5 3-129,4 2 258,1 0-258,5-2 258,0-1-258,7-3 129,2-6-129,4-4 129,-13-16-129,26 18 129,-8-18 0,-2-2 0,0-9 258,0-7 0,0 1 0,-2-8 129,1 2 129,-5-4-258,4 7-128,-6-1-130,-8 21 0,19-27 0,-19 27 0,21-5 0,-21 5 0,27 12 0,-11 6 0,-2 4 0,2-1 0,-1 4 0,-5 0 0,3 0 0,-8-6 0,2-1-259,-7-18 1,11 21-129,-11-21 129,16 0 258,-16 0 0,25-19 129,-6 1 129,-1-7 129,9-2 1,-2-6-388,7 2 0,-4-1 0,4 6 0,-3 1 0,1 5 0,-3 8 0,-1 8 0,1 4 0,-2 7 0,0 9 0,0 6 0,-4 1 0,0 2 0,-3 0 0,-5-4 0,-4-1 0,-6-3 0,-3-1 0,0-16 0,-16 31 0,-23-19-4387,9-1-773,-9-8 0,-2 4-387</inkml:trace>
          <inkml:trace contextRef="#ctx0" brushRef="#br1" timeOffset="143636.2525">3611 12671 13545,'0'0'4644,"30"-6"-387,6 3 0,12 3-5160,18 0-2838,-4 0-129,15 0-774,-3-2 0</inkml:trace>
          <inkml:trace contextRef="#ctx0" brushRef="#br1" timeOffset="143464.6522">3732 12041 15222,'18'-23'5031,"-18"23"-129,14 25-258,4 14-3612,-18 0-129,12 20-258,-8 1-257,8 15-388,-3-1 0,2 8 0,-4-3 0,0-5 0,2-1 0,-4-7 0,4-2 0,-5-12 0,3-3 0,-7-18-259,9 8-1418,-11-23-3096,2-16-387,0 0 129,0 0-129</inkml:trace>
          <inkml:trace contextRef="#ctx0" brushRef="#br1" timeOffset="144509.8539">4282 12775 11223,'51'13'4902,"-26"-10"-129,2-1 129,0-2-2064,14 2-1548,-18-2-516,10 0-258,-8-5-129,4-1 0,-8-6-258,-3-1 0,-18 13-129,11-32-129,-11 32 0,-15-32-129,-8 18 0,-12 2-129,-1 5 0,-8 3 0,4 4-129,-2 5 258,6 11-129,6 2 0,12 7 258,8 4-129,8 3 258,4 5 129,15-3 258,12 3-129,1-5 258,13 5 0,-4-10 0,12 2 0,-3-10 0,9-3-129,-5-9 0,5-3-128,-2-4-259,-2-9 0,-5-9 0,-1-3 0,-8-8 0,-5-4 0,-11-3 0,-6-1 0,-8-2 0,-9-1 0,0 5 0,-9-1 0,-3 11 0,-9 0-130,3 13-386,-7 0-258,7 10 129,-3-2 0,21 4 0,-21 2 129,21-2 129,0 0 129,0 21 129,0-21 129,19 7 129,1-1 129,-3-6 129,8 2 258,-3-2-129,6 0 129,-6-2-129,8 2 129,-7-4-129,5 2-128,-3-1-388,4 3 0,-4 0 0,3 0 0,-5 3 0,2 10 0,-2 1 0,0 6 0,-1 3 0,-5 3 0,3 6 0,-9 1 0,10 13-517,-14-11-4385,9 8-258,-7-7 129,7 3-387</inkml:trace>
        </inkml:traceGroup>
        <inkml:traceGroup>
          <inkml:annotationXML>
            <emma:emma xmlns:emma="http://www.w3.org/2003/04/emma" version="1.0">
              <emma:interpretation id="{35C6121C-1252-4973-A2A3-320A5D27EF9E}" emma:medium="tactile" emma:mode="ink">
                <msink:context xmlns:msink="http://schemas.microsoft.com/ink/2010/main" type="inkWord" rotatedBoundingBox="7665,12977 13561,12867 13596,14708 7700,14818"/>
              </emma:interpretation>
              <emma:one-of disjunction-type="recognition" id="oneOf32">
                <emma:interpretation id="interp156" emma:lang="en-US" emma:confidence="1">
                  <emma:literal>switching</emma:literal>
                </emma:interpretation>
                <emma:interpretation id="interp157" emma:lang="en-US" emma:confidence="0">
                  <emma:literal>Switching</emma:literal>
                </emma:interpretation>
                <emma:interpretation id="interp158" emma:lang="en-US" emma:confidence="0">
                  <emma:literal>•witching</emma:literal>
                </emma:interpretation>
                <emma:interpretation id="interp159" emma:lang="en-US" emma:confidence="0">
                  <emma:literal>switchmen</emma:literal>
                </emma:interpretation>
                <emma:interpretation id="interp160" emma:lang="en-US" emma:confidence="0">
                  <emma:literal>switchman</emma:literal>
                </emma:interpretation>
              </emma:one-of>
            </emma:emma>
          </inkml:annotationXML>
          <inkml:trace contextRef="#ctx0" brushRef="#br1" timeOffset="146834.2581">8497 12622 14706,'16'-8'4644,"4"8"-129,7 0-387,17 8-2580,-1-4-645,16 5-645,8-2-387,6-5-645,16 10-1032,-9-8-2580,4-2 0,-4-1-258,-7-1-258</inkml:trace>
          <inkml:trace contextRef="#ctx0" brushRef="#br1" timeOffset="146615.8577">8752 12076 15609,'12'-17'4773,"-12"17"0,4 12-258,-4 9-3225,0 24-645,0-1 0,7 19-128,-5 2-517,5 7 0,-2 1 0,4 1 0,-2-4 0,0-6 0,-1-2 0,-3-14 0,4 7-130,-12-19-4127,3-4-516,-10-16 0,12-16-516,-27 14 0</inkml:trace>
          <inkml:trace contextRef="#ctx0" brushRef="#br1" timeOffset="147099.4584">9444 12617 11739,'-22'-28'4644,"-1"15"-258,-7 1 0,7 12-1677,-16-13-903,14 13-774,-7 4-387,7 10-129,0 4-258,7 9 0,4 1-129,7 6-129,7-2 259,3 3-259,14 1 0,7-4 0,7-3 0,8-6 0,3-4 0,3-6 0,3-4 0,-2-9-388,4 0-257,-11-11-645,13 4-1419,-18-15-1935,-4-4 0,-5-8-129,-4-5-129</inkml:trace>
          <inkml:trace contextRef="#ctx0" brushRef="#br1" timeOffset="147551.8592">9776 12071 15867,'-30'-37'4644,"30"37"0,-23-4-645,23 25-2580,-11 10-516,10 19-258,-3 6-258,2 12-128,0 5-259,2 7 0,0-3 0,0-3 0,0-3 0,2-5 0,-2-7 0,0-8 0,0-6 0,0-11 0,0-8 0,0-6 0,0-20 0,0 0 0,16 0 0,-5-12 0,3-10 0,2-3 0,0-5 0,4-2 0,-2 2 0,1 3 0,-3 4 0,0 7 0,-16 16 0,29-23 0,-13 23 0,3 0 0,2 7 0,4 7 0,2 8 0,0 1 0,5 5 0,-9-3 0,11 12-1549,-17-12-2966,7 0-258,-8-7 129,3-4-516</inkml:trace>
          <inkml:trace contextRef="#ctx0" brushRef="#br1" timeOffset="147895.0599">10408 12493 14448,'-5'-109'4644,"5"72"-516,1 1-387,17 26-3870,3 10-3612,-21 0-387,31 17-516,-15 8-129</inkml:trace>
          <inkml:trace contextRef="#ctx0" brushRef="#br1" timeOffset="147739.0596">10459 12713 14448,'0'0'4773,"0"0"-387,0 0 129,0 9-2451,6 14-1548,-6 0-129,2 2-903,8 2-3483,-6 0-387,-1-4 0,-1-7-387</inkml:trace>
          <inkml:trace contextRef="#ctx0" brushRef="#br1" timeOffset="149049.462">10758 12590 14577,'22'2'4644,"-22"-2"-258,10 25 0,-10-25-3096,0 32-387,0-16-516,0 4-129,0-1 0,0-3-258,0-16 129,0 29-129,0-29 0,0 16 0,0-16 129,0 0 0,0 0-129,0 0 129,0 0-129,0 0 129,9-14 0,-9 14 0,16-24-129,-16 24 129,20-26-129,-20 26 129,28-27-129,-12 16 129,6-1-129,1 3 0,3 4 0,8 3 0,4 2 0,4 0 0,6 4 0,2 4 0,2 3 0,-1-2 129,-1 0 0,-2-4 1,-3-1-130,-3-4 0,-6 0 0,-1-6 0,-6-6 0,1-2 0,-7-8 0,-3-1 0,-6-3 0,-7-3 0,-7 1 0,0 3 0,-7 3 0,-14 8 0,-2 9 0,-8 5 0,5 7 0,-6 9 0,5 9-388,-2 0 1,8 5 0,3-2 129,9 3 129,4-5 0,5 1 0,0-6 0,4-1 0,6-4 129,6-5 0,2-4 0,2-7 0,5 0 129,-2-4 0,5-6 129,-1-5 0,1-1-129,-3-1 129,-2 1-129,-5 3 0,-18 13-129,27-19 0,-27 19 0,18 0 0,-18 0-129,14 23 129,-4 3-129,1 10 258,2 10-129,1 11 129,2 9-129,0 9 129,2 6 0,-1 8-129,3 6 129,-2-3-129,1-1 0,-1-8 0,-2-6 129,-3-9-129,-3-13 130,-4-13-130,-1-8 0,-5-11 0,0-5 0,0-18 0,0 0 0,-25 14 0,25-14 0,-30-1 0,10-8 0,-3-4 0,-4-1 0,1-2 0,-6-2 0,-2-5 0,-3-2 0,-1-3 0,-3-6 0,2-2 0,-2-6 0,2-6 0,5-2 0,4-2 0,9 2 0,10 1 0,11-3 0,14 4 0,18 3 0,22 12-388,1-8-1418,23 14-2838,0 2-129,8 6 0,-6 3-387</inkml:trace>
          <inkml:trace contextRef="#ctx0" brushRef="#br1" timeOffset="145165.0551">6432 12662 14706,'18'-13'4773,"-7"-14"-387,-11 27 0,-27-24-3225,4 20-774,-7 2-387,-6 0-129,1 2-258,-3 4 0,8 7 0,2-2 129,10 7 0,9 0 0,7 1 129,4 1 129,14 2 129,7 1 0,7 0 129,6 6-129,3-4 258,7 2-129,-1 0 258,1 2-258,-3-2 0,-1 0 129,-8-4-129,-5 0 129,-15-3-129,-7 0 0,-7-18 0,-21 25-129,-10-20 0,-8-1 129,-5-4-258,-6 0 129,-2-4-129,-1-8 129,3-1-258,2 1 258,4-3-129,4 1-129,5 0 129,6 3-129,8 2-129,3 1-129,18 8-387,-17-15-1290,17 15-2580,0 0 0,16 0-258,-16 0-258</inkml:trace>
          <inkml:trace contextRef="#ctx0" brushRef="#br1" timeOffset="145882.6563">6991 12736 13287,'-16'-16'4257,"16"16"0,0 0-129,-7 9-2709,7-9-774,-13 22-387,6-5 0,4 5-387,-1 1 258,4 2-129,0 0 129,0-2-129,7 2 0,4-4 0,3-3-129,-14-18 0,32 25 0,-14-18 129,1-5 0,3-2 0,-3-4 129,3-7 129,-6-5 0,1 0 129,-2-7 129,-1 4-129,-7-3-129,4 6 258,-8 0-258,-3 16 0,9-21-129,-9 21 0,0 0-258,0 0 129,0 0 0,0 0-129,11 20 0,-6-4 0,-5-16 129,16 32 0,-5-15 0,1 1 129,1-2-129,-13-16 129,28 25 0,-10-16 129,-2-4 0,4-1 129,-1-4-128,2-4-259,-3-10 0,5-4 0,-7-7 0,2 0 0,-9-7 0,-4-1 0,-5-1 0,-1 0 0,-12 4 0,-8 0 0,1 6 0,-8 3 0,5 12 0,-9-5-1420,32 14-3353,-38 0-258,22 5 387,0 10-645</inkml:trace>
          <inkml:trace contextRef="#ctx0" brushRef="#br1" timeOffset="146132.2568">7996 12679 14706,'0'0'4773,"0"0"-516,11 13 258,-11 3-3612,1 11-258,-1-1 0,7 10-258,-1-4-129,1 0-516,4 7-903,-11-14-2967,3-2-516,-3-23 258,5 21-516</inkml:trace>
          <inkml:trace contextRef="#ctx0" brushRef="#br1" timeOffset="146319.4572">7880 12514 11868,'-9'-59'4257,"8"38"-258,1 21-645,0 0-2967,0 0-3870,21 9-516,-21-9-387,35 28-129</inkml:trace>
        </inkml:traceGroup>
        <inkml:traceGroup>
          <inkml:annotationXML>
            <emma:emma xmlns:emma="http://www.w3.org/2003/04/emma" version="1.0">
              <emma:interpretation id="{0AEC9D6A-6CDA-4074-A094-4CF9415D592A}" emma:medium="tactile" emma:mode="ink">
                <msink:context xmlns:msink="http://schemas.microsoft.com/ink/2010/main" type="inkWord" rotatedBoundingBox="14080,12855 16848,12804 16865,13733 14097,13785"/>
              </emma:interpretation>
              <emma:one-of disjunction-type="recognition" id="oneOf33">
                <emma:interpretation id="interp161" emma:lang="en-US" emma:confidence="0">
                  <emma:literal>time</emma:literal>
                </emma:interpretation>
                <emma:interpretation id="interp162" emma:lang="en-US" emma:confidence="0">
                  <emma:literal>tine</emma:literal>
                </emma:interpretation>
                <emma:interpretation id="interp163" emma:lang="en-US" emma:confidence="0">
                  <emma:literal>tone</emma:literal>
                </emma:interpretation>
                <emma:interpretation id="interp164" emma:lang="en-US" emma:confidence="0">
                  <emma:literal>fine</emma:literal>
                </emma:interpretation>
                <emma:interpretation id="interp165" emma:lang="en-US" emma:confidence="0">
                  <emma:literal>times</emma:literal>
                </emma:interpretation>
              </emma:one-of>
            </emma:emma>
          </inkml:annotationXML>
          <inkml:trace contextRef="#ctx0" brushRef="#br1" timeOffset="149876.2634">12477 12573 14190,'-18'-7'4644,"18"7"0,-4-16-129,29 16-2838,-4-2-516,26 2-516,-3-2 0,13 2-258,4 0-128,8 4-259,2-3 0,6 5 0,-1-5 0,1 1 0,-6-2 0,0 0 0,-9-3 0,-7-3 0,-12-3 0,-7 2 0,-13 0 0,-23 7 0,21-10 0,-21 10 0,0 0 0,0 0 0,-11 0 0,11 0 0,-21 16 0,10 0 0,6 5 0,-6 2-388,11 9-386,-12-12-1290,12 6-2580,0-3-258,0 1 0,0-24-258</inkml:trace>
          <inkml:trace contextRef="#ctx0" brushRef="#br1" timeOffset="149455.0627">12781 12044 17157,'25'-58'4515,"-18"42"387,-7 16-516,0 0-3741,18 39-129,-15 2-258,6 17 0,-4 8-128,8 13-130,-4 2 0,3 6 0,1 1 0,-5-10 0,1 0 0,-7-17-1033,12 6-2450,-14-24-1161,0-4-129,-10-16-387,10-23 0</inkml:trace>
          <inkml:trace contextRef="#ctx0" brushRef="#br1" timeOffset="150047.8636">13364 12372 14964,'7'-89'4644,"-3"55"-258,-1 9-129,1 7-3870,-4 18-2322,0 0-2322,0 0-129,-16 22-258,4-5-258</inkml:trace>
          <inkml:trace contextRef="#ctx0" brushRef="#br1" timeOffset="150718.6649">13690 12349 14190,'37'40'4773,"-26"-13"-258,1 5 0,-10-3-3354,12 13-258,-8-6-516,1-1-129,-6 1-258,-1-7-258,0-3 0,0-8 0,0-18 0,-3 20-129,3-20 129,0 0 129,0-16 129,0-4 129,3-7 0,8-1 129,-4-6 129,7 2-129,-5-2 129,9 4-129,-5 2 0,4 6-129,-2 6 129,2 7-129,1 9 0,0 7 0,0 15-129,-2 4 129,0 5-129,-4 2 129,1 3-258,-6-4 0,0-2-129,-5-7 0,-1-1-258,-1-22 258,0 21 0,0-21 129,0 0 129,0 0 0,20-9 258,-20 9 0,25-37 129,-6 17 0,-2-8 0,6 1 0,-4-7-129,6 8 0,-4-1-128,1 6-130,-3 3 0,-1 11 0,0 7 0,-2 9 0,-2 10 0,-1 8 0,-3 3 0,-1 4 0,-2 3 0,-7-3 0,4 9-1162,-11-13-3611,1-2-129,-4-6 0,3-3-258</inkml:trace>
          <inkml:trace contextRef="#ctx0" brushRef="#br1" timeOffset="151124.2656">14538 12653 11868,'77'-13'4902,"-35"6"-516,8 0 387,-4-13-2193,17 15-1419,-19-14-387,10 4-387,-12-6 0,-1 1 0,-12-4-129,-6-1 0,-13-6-129,-10 3 0,-1-2 0,-17 3-129,-9 0 129,-3 8-258,-4 6 0,-5 8 129,0 5-129,0 11 0,1 12 0,5 3 129,4 12-129,6 1 129,7 4-129,11 1 129,5 2 0,19-3 129,15-6-129,18-1 0,10-8-129,7-8-645,20-2-3612,-11-8-387,-5-2 129,-9-7-516</inkml:trace>
        </inkml:traceGroup>
        <inkml:traceGroup>
          <inkml:annotationXML>
            <emma:emma xmlns:emma="http://www.w3.org/2003/04/emma" version="1.0">
              <emma:interpretation id="{32F282A8-F486-4389-88A9-E4505043863E}" emma:medium="tactile" emma:mode="ink">
                <msink:context xmlns:msink="http://schemas.microsoft.com/ink/2010/main" type="inkWord" rotatedBoundingBox="17350,12702 21631,12622 21649,13614 17368,13693"/>
              </emma:interpretation>
              <emma:one-of disjunction-type="recognition" id="oneOf34">
                <emma:interpretation id="interp166" emma:lang="en-US" emma:confidence="1">
                  <emma:literal>became</emma:literal>
                </emma:interpretation>
                <emma:interpretation id="interp167" emma:lang="en-US" emma:confidence="0">
                  <emma:literal>because</emma:literal>
                </emma:interpretation>
                <emma:interpretation id="interp168" emma:lang="en-US" emma:confidence="0">
                  <emma:literal>beams</emma:literal>
                </emma:interpretation>
                <emma:interpretation id="interp169" emma:lang="en-US" emma:confidence="0">
                  <emma:literal>beware</emma:literal>
                </emma:interpretation>
                <emma:interpretation id="interp170" emma:lang="en-US" emma:confidence="0">
                  <emma:literal>become</emma:literal>
                </emma:interpretation>
              </emma:one-of>
            </emma:emma>
          </inkml:annotationXML>
          <inkml:trace contextRef="#ctx0" brushRef="#br1" timeOffset="157301.8764">15801 11863 11352,'0'-18'5031,"0"-5"-774,0 23 258,0 0-2580,0 0-645,4 9-516,-4 7-129,10 12-258,-4 6 0,6 12-129,-3 6 129,3 9-129,-3 1 0,0 2 0,-5 0-129,-1 0 0,-3-5-129,0-6 0,0-10 0,0-10 0,-3-8 0,3-9 129,0-16-129,0 0 0,0 0 0,5-16 129,6-7-129,1-2 0,4-7 129,2-2-129,3-3 130,4 3-130,4 2 0,-1 4 0,4 8 0,0 4 0,0 9 0,0 7 0,-3 6 0,1 15 0,-3 9 0,-4 7 0,-5 4 0,-4 4 0,-7-1 0,-3 1 0,-4-4 0,-8-4 0,-9-7 0,-6-7 0,-6 1 0,-3-10 0,-5-4 0,-1-2 0,-3-7 0,0-1 0,1-1 0,-1-8 0,2-7 0,-1 0 0,3 0 0,1-4 0,8 2 0,0 0 0,10 10 0,-2-12-904,20 20-3482,0 0-774,9-7 258,-9 7-516</inkml:trace>
          <inkml:trace contextRef="#ctx0" brushRef="#br1" timeOffset="157832.2774">16393 12532 10836,'61'-2'4773,"-27"2"-258,0-2 129,-2-8-2451,10 10-774,-13-4-516,8 2-258,-7-8-129,2 2 0,-7-8-129,2 4-129,-8-8 129,-3 1-258,-7-8 0,-7 2 0,-2-1-129,-7 1 0,-9 2 0,-5 5-129,-2 5-129,-4 10 129,2 3 0,-2 3 0,4 13 0,2 4 0,1 8 0,4-1 0,4 5 0,3 0 129,5 4-129,4-3 129,4 3 0,10-2 0,11-4 0,5-3 0,6-6 0,3-7 0,7-3-258,-5-11-516,16 7-2193,-14-7-1677,-2-3 129,-8-8-645,-1 0 129</inkml:trace>
          <inkml:trace contextRef="#ctx0" brushRef="#br1" timeOffset="158425.0784">17423 12379 10191,'4'-30'4515,"-11"1"0,7 29-258,-18-9-2064,-5-3-774,23 12-516,-34 0-387,18 3-129,-5 4 0,3 9-258,0 0 0,2 8 0,2 0 0,3 5-129,4 1 0,5 2 0,2 4-129,4-2 0,12 3-258,2-9-387,12 10-774,-9-17-1032,17 0-1677,-1-3-387,0-5 129,4-3-774</inkml:trace>
          <inkml:trace contextRef="#ctx0" brushRef="#br1" timeOffset="158939.8793">17964 12555 11739,'0'-45'4644,"-11"24"-129,-5-4-258,16 25-2064,-40-39-645,40 39-645,-40-27-129,23 22-258,-7-2-258,7 7 0,-1 0 0,2 12-258,0 3 129,3 4-129,3 3 0,1 1-129,4 3 0,-1-3 0,6 2-129,0-3-129,0 1 0,0-23-129,9 32 0,-9-32 129,16 19 129,-16-19 129,23 0 129,-23 0 258,25-7 129,-9-3 129,-5-8 129,8 2 0,-8-7 0,7 5-129,-7-3-128,3 5-388,-4 0 0,-10 16 0,24-22 0,-24 22 0,26 0 0,-8 7 0,0 9 0,0 2 0,3 5 0,-2 0 0,5 4 0,-10-11-1162,20 11-2063,-18-18-1806,7 0 129,-2-9-258,2 0 0</inkml:trace>
          <inkml:trace contextRef="#ctx0" brushRef="#br1" timeOffset="159563.8803">18254 12398 14319,'-5'-35'4773,"5"35"-129,0 0-129,10 5-2967,-10-5-774,9 32-387,-3-12 0,4 5-129,-1 0 0,2 1-129,-2-1-129,0-2 0,1-3-258,-10-20 129,15 26-129,-15-26 0,16 13 0,-16-13 129,23-4 129,-23 4 129,26-30 0,-8 9 129,-2-6 129,4 0-129,-4 3 0,2 2 0,-2 3-129,0 6 0,0 6 1,-16 7-130,26 12 0,-13 6 0,-3 5 0,1 4 0,0 0 0,-2 1 0,0 1 0,-1-8-130,0-3 1,-8-18-129,10 23 0,-10-23 129,0 0 0,27 0 0,-27 0 129,32-29 129,-11 5 129,8-7 0,3-4 0,7-1 1,0-3-259,2 7 0,-2 0 0,4 11 0,-9 3 0,3 11 0,-5 7 0,0 9 0,-4 10 0,-1 6 0,-2 4 0,-4 1 0,-1 2 0,-9 0 0,-6-4 0,-5-6 0,-9 1 0,-18-7 0,2 7-646,-17-14-4385,3 2 0,-6-10 0,8 5-258</inkml:trace>
          <inkml:trace contextRef="#ctx0" brushRef="#br1" timeOffset="160016.2812">19298 12514 14706,'130'-2'4902,"-62"2"-258,3 0 129,-20-5-3483,13 5-516,-16-4-258,-3-1-129,-15-6 129,-7 1-257,-10-8-259,-8 0 0,-5-5 0,-2-4 0,-12 4 0,-2 0 0,-5 3 0,-4 3 0,0 6 0,-2 9-130,1 2 1,1 11-129,3 5 129,3 5 129,1 8-129,5 3 129,5 5-129,6 0 258,2 3-129,5 0 0,13 0 129,5-3-129,6-7 0,6-3 0,4-6-129,2-8-129,5-1-387,-8-12-1935,6-3-1935,-6-8-258,2 0 0,-6-3-516</inkml:trace>
        </inkml:traceGroup>
        <inkml:traceGroup>
          <inkml:annotationXML>
            <emma:emma xmlns:emma="http://www.w3.org/2003/04/emma" version="1.0">
              <emma:interpretation id="{8C473B38-7257-46A0-962B-949492DA413C}" emma:medium="tactile" emma:mode="ink">
                <msink:context xmlns:msink="http://schemas.microsoft.com/ink/2010/main" type="inkWord" rotatedBoundingBox="22602,12880 23801,12858 23823,14048 22624,14071"/>
              </emma:interpretation>
              <emma:one-of disjunction-type="recognition" id="oneOf35">
                <emma:interpretation id="interp171" emma:lang="en-US" emma:confidence="0">
                  <emma:literal>of</emma:literal>
                </emma:interpretation>
                <emma:interpretation id="interp172" emma:lang="en-US" emma:confidence="0">
                  <emma:literal>off</emma:literal>
                </emma:interpretation>
                <emma:interpretation id="interp173" emma:lang="en-US" emma:confidence="0">
                  <emma:literal>Of</emma:literal>
                </emma:interpretation>
                <emma:interpretation id="interp174" emma:lang="en-US" emma:confidence="0">
                  <emma:literal>oof</emma:literal>
                </emma:interpretation>
                <emma:interpretation id="interp175" emma:lang="en-US" emma:confidence="0">
                  <emma:literal>oft</emma:literal>
                </emma:interpretation>
              </emma:one-of>
            </emma:emma>
          </inkml:annotationXML>
          <inkml:trace contextRef="#ctx0" brushRef="#br1" timeOffset="160593.4822">21150 12413 11094,'-14'-38'3870,"-18"22"0,32 16-516,-31 9-2451,10 2-645,2 10-258,1 2-129,2 6 129,5-3 0,6 6 258,-1-5 129,6 3 387,0-8-129,15 6 258,-15-28 0,30 38 129,-30-38-129,39 24 0,-19-20-129,10 1 0,-7-5-129,5-3 1,-5-10-646,1-3 0,-7-9 0,-1-3 0,-5-4 0,-7-4 0,3 6-517,-13-13-3224,3 15-1161,-10-2 0,1 8-387,12 22 0</inkml:trace>
          <inkml:trace contextRef="#ctx0" brushRef="#br1" timeOffset="161061.483">21150 12413 12126,'171'62'4644,"-113"-53"-258,6-6 129,6 6-2709,-13-11-774,9-3-258,-13-11-387,-3-2 129,-13-10-129,-3-4-258,-11-7 0,-5-6-129,-9-3 0,-6-3 0,-3 1-129,-3 2 129,-8 5-129,-1 9 129,-1 6 0,1 10 129,12 18-129,-18-5 129,12 14 0,6 19 0,0 15 0,0 10 129,0 8 0,6 10 129,-3 2-129,3 7 130,-3-6-388,1 3 0,-4-11 0,3 0 0,-3-4 0,0-4 0,0-4 0,0-3 0,0-4 0,0-5 0,-1-1 0,-3-5 0,1-2 0,-1-11 0,4 0-517,0-23-902,0 19-3354,0-19-129,0 0-129,-18-14-129</inkml:trace>
          <inkml:trace contextRef="#ctx0" brushRef="#br1" timeOffset="161311.0834">21461 12774 14061,'0'0'5031,"0"0"-258,14-9 0,20 7-2709,21 2-1290,-3 2 0,17 5-516,2-4 1,6-3-259,-1 4-130,-6-6-1289,1 0-3096,-18-3-387,-6 2 258,-17-5-645</inkml:trace>
        </inkml:traceGroup>
      </inkml:traceGroup>
      <inkml:traceGroup>
        <inkml:annotationXML>
          <emma:emma xmlns:emma="http://www.w3.org/2003/04/emma" version="1.0">
            <emma:interpretation id="{14ED58A8-A4D7-4B44-BDD8-7B8CA75458DC}" emma:medium="tactile" emma:mode="ink">
              <msink:context xmlns:msink="http://schemas.microsoft.com/ink/2010/main" type="line" rotatedBoundingBox="3551,14280 24189,14016 24213,15924 3576,16189"/>
            </emma:interpretation>
          </emma:emma>
        </inkml:annotationXML>
        <inkml:traceGroup>
          <inkml:annotationXML>
            <emma:emma xmlns:emma="http://www.w3.org/2003/04/emma" version="1.0">
              <emma:interpretation id="{B294681A-FEA4-40B0-8789-919861327C5A}" emma:medium="tactile" emma:mode="ink">
                <msink:context xmlns:msink="http://schemas.microsoft.com/ink/2010/main" type="inkWord" rotatedBoundingBox="3554,14474 5312,14452 5323,15327 3565,15349"/>
              </emma:interpretation>
              <emma:one-of disjunction-type="recognition" id="oneOf36">
                <emma:interpretation id="interp176" emma:lang="en-US" emma:confidence="1">
                  <emma:literal>the</emma:literal>
                </emma:interpretation>
                <emma:interpretation id="interp177" emma:lang="en-US" emma:confidence="0">
                  <emma:literal>tie</emma:literal>
                </emma:interpretation>
                <emma:interpretation id="interp178" emma:lang="en-US" emma:confidence="0">
                  <emma:literal>toe</emma:literal>
                </emma:interpretation>
                <emma:interpretation id="interp179" emma:lang="en-US" emma:confidence="0">
                  <emma:literal>they</emma:literal>
                </emma:interpretation>
                <emma:interpretation id="interp180" emma:lang="en-US" emma:confidence="0">
                  <emma:literal>thew</emma:literal>
                </emma:interpretation>
              </emma:one-of>
            </emma:emma>
          </inkml:annotationXML>
          <inkml:trace contextRef="#ctx0" brushRef="#br1" timeOffset="162761.8859">1925 14124 12900,'18'-14'4773,"-1"10"-258,3 4-258,-2-2-3096,24 2-387,1 0-258,14 0-387,5-2-387,4-8-645,11 6-1935,-6-8-1677,-9-8 0,-3-1-258,-11-8-645</inkml:trace>
          <inkml:trace contextRef="#ctx0" brushRef="#br1" timeOffset="162496.6856">2067 13674 13545,'23'-22'5160,"-23"22"-516,0 0 129,15-17-2967,-15 17-903,16 19-258,-4 4-129,-3 4 0,9 10-387,-6 6 1,6 9-130,-2 3 0,-2 3 0,-1 1 0,-1 2 0,-3-4 0,0-2 0,-4-4 0,1-4 0,-3-3 0,-3-12-259,0 5-386,-2-19-516,2 14-645,-12-18-2838,12-14-258,0 0-129,-22 11-129</inkml:trace>
          <inkml:trace contextRef="#ctx0" brushRef="#br1" timeOffset="163183.0868">2668 13679 14448,'-30'-62'4902,"18"41"-129,12 21 0,-16-9-2838,16 9-903,-16 12-387,10 8-386,6 12-259,0 3 0,0 10 0,6-1 0,1 6 0,2-2 0,0 2 0,-2-4 0,2-1 0,-2-5 0,-2-4 0,2-4 0,-1-11 0,-3-1 0,-3-20 0,9 16 0,-9-16 0,0 0 0,16-18 0,-11 0 0,6-1 0,-2-6 0,3 0 0,1-2 0,1 2 0,0 2 0,2 4 0,0 5 0,0 6 0,4 7 0,-1 1 0,3 14 0,-1 5 0,-1 8 0,-6-4 0,11 18-1420,-15-12-3482,5 1-387,-8-7 129,0-2-387</inkml:trace>
          <inkml:trace contextRef="#ctx0" brushRef="#br1" timeOffset="163557.4873">3045 14120 14061,'79'-21'5031,"-28"10"-258,4-1 0,18 5-2967,-19-13-903,12 8-258,-17-6-129,-2 2-257,-15-4-259,-9 3 0,-14-3 0,-9 0 0,-11 4 0,-16 0 0,-6 7 0,-10 2 0,-2 7 0,-3 0 0,2 15 0,3 4 0,13 6-130,7 4-128,12 4 258,11 5-129,6-3 0,19 4 258,8-3-129,10-2 0,7 0-129,1-8-129,8 6-516,-13-12-3483,10-4-645,-7-4 129,-4-3-516</inkml:trace>
        </inkml:traceGroup>
        <inkml:traceGroup>
          <inkml:annotationXML>
            <emma:emma xmlns:emma="http://www.w3.org/2003/04/emma" version="1.0">
              <emma:interpretation id="{79EEFF8C-B50F-407A-BEFB-131F0FDCC0AC}" emma:medium="tactile" emma:mode="ink">
                <msink:context xmlns:msink="http://schemas.microsoft.com/ink/2010/main" type="inkWord" rotatedBoundingBox="6247,14363 10308,14311 10322,15326 6260,15379"/>
              </emma:interpretation>
              <emma:one-of disjunction-type="recognition" id="oneOf37">
                <emma:interpretation id="interp181" emma:lang="en-US" emma:confidence="1">
                  <emma:literal>absence</emma:literal>
                </emma:interpretation>
                <emma:interpretation id="interp182" emma:lang="en-US" emma:confidence="0">
                  <emma:literal>absenee</emma:literal>
                </emma:interpretation>
                <emma:interpretation id="interp183" emma:lang="en-US" emma:confidence="0">
                  <emma:literal>Absence</emma:literal>
                </emma:interpretation>
                <emma:interpretation id="interp184" emma:lang="en-US" emma:confidence="0">
                  <emma:literal>absenae</emma:literal>
                </emma:interpretation>
                <emma:interpretation id="interp185" emma:lang="en-US" emma:confidence="0">
                  <emma:literal>absenke</emma:literal>
                </emma:interpretation>
              </emma:one-of>
            </emma:emma>
          </inkml:annotationXML>
          <inkml:trace contextRef="#ctx0" brushRef="#br1" timeOffset="164228.2886">4897 14183 8772,'30'-6'4773,"-30"6"-129,20-16-129,-20 16-645,0-27-2193,0 27-645,-4-33-258,-4 15-258,-10-5-129,0 3-129,-7 1 0,0 4-129,-3 3 0,-1 7 0,1 1 0,-1 4-258,3 7 129,3 6-129,1 3 0,4 3 129,4 3-258,5 2 258,6 1-129,3-2 129,0 4-129,9-2 129,3 0 0,4-4-129,0 1 129,4-6-129,-3 0 129,-1-6 0,0-6 129,0-4 0,-16 0 129,31-11 129,-19-7 0,4 1 129,-2-10-386,6 0-130,-2-3 0,3 5 0,-3 0 0,1 7 0,1 2 0,1 9 0,2 7 0,1 6 0,1 11 0,-1 5 0,3 8 0,-6-3 0,4 7-130,-10-15-902,9 17-1290,-24-36-2580,24 21 0,-24-21-129,0 0-258</inkml:trace>
          <inkml:trace contextRef="#ctx0" brushRef="#br1" timeOffset="164758.6895">5335 13587 17028,'10'-86'4644,"-8"60"129,-2 26 0,0 0-4128,9 26-129,-5 12-128,3 15-388,-2 4 0,6 12 0,-1 2 0,5 1 0,-5-5 0,1-3 0,-2-5 0,0-11 0,0-7 0,-4-11 0,0-5 0,-5-25 0,0 0 0,0 0 0,18-18 0,-11-7 0,2-5 0,2-6 0,3 1 0,2-1 0,2 4 0,3 7 0,2 6 0,2 10 0,2 5 0,3 6 0,0 12 0,-1 11 0,-1 4 0,-3 1 0,-2 2 0,-5 0 0,-5-5 0,-10-2 0,-3-4 0,-2-3 0,-15-6 0,-7-1 0,-8-2 0,-7-6 0,-5 1 0,-9-4 0,-1 0 0,-5-7 0,13 7-904,-12-9-3998,15 2-258,4-6 129,12 8-387</inkml:trace>
          <inkml:trace contextRef="#ctx0" brushRef="#br1" timeOffset="165304.6905">6201 14001 13674,'18'-14'5160,"-4"-13"-645,-14 27 129,-12-14-2322,-10 5-1806,4 5-387,-6 1 0,0 3-129,3 0-129,3 0 0,18 0 129,-23 3-129,23-3 129,-5 16 0,5-16 0,7 25 129,7-9-129,6 4 129,3 1 0,5 6 0,4 0 0,4 1-129,0 1 129,1-1 0,-7-1 0,-1 1 0,-10-5 129,-6 2 0,-10-5 0,-3 1-128,0-21-130,-34 29 0,4-20 0,-4-2 0,-5-7 0,-2 0 0,-1-6 0,-1-6 0,2-2 0,2-6 0,5 4 0,4-4 0,8 8-388,-1-13-1160,23 25-2580,-9-27-903,9 27 129,2-21-258,-2 21-387</inkml:trace>
          <inkml:trace contextRef="#ctx0" brushRef="#br1" timeOffset="165741.4913">6450 14209 12771,'68'0'5160,"-27"-2"-387,3-1 0,1-17-1419,6 17-2322,-10-13-387,3 5-386,-10-3-259,-5-2 0,-13-2 0,-7-2 0,-9-1 0,0 0 0,-13 1 0,-6-1 0,-4 5 0,-6 2 0,1 8 0,-3 3 0,5 3 0,-1 7 0,2 5 0,4 8-130,5 3 1,5 4 0,6 3 129,5 5 0,0 3-129,9-1 129,10 2 0,8 0 0,3-1 0,6-4 0,3-4 0,0-7 0,2-5-129,-4-9-129,4-2-387,-14-16-2193,5-5-1677,-9-8-129,-3-3-258,-6-5-258</inkml:trace>
          <inkml:trace contextRef="#ctx0" brushRef="#br1" timeOffset="166178.292">7066 14035 12384,'0'0'4773,"-2"11"-129,2 8 0,0-19-2451,19 48-645,-13-25-645,11 11-387,-6-5-129,2 1-516,-3 0-258,-6-9-387,6 4-258,-10-25 258,2 27 129,-2-27 129,0 0 258,0 0 387,0-27 516,4 11 258,-4-18 129,10 13 0,-8-16 0,12 10-515,-3-5-517,7 7 0,-2 0 0,5 7 0,1 2 0,1 9 0,-2 6 0,4 1 0,-2 10 0,2 8 0,-2 7 0,-1 2 0,-1 5 0,-3 0 0,-2 3 0,-7-6 0,1 1 0,-8-11 0,9 14-904,-11-33-3998,7 26-129,-7-26 129,0 0-258</inkml:trace>
          <inkml:trace contextRef="#ctx0" brushRef="#br1" timeOffset="166443.4925">7889 13983 15351,'11'-39'4773,"-11"39"-129,-14-9-258,14 9-2967,-45 7-645,17 9-516,-6 0-129,2 6-258,0 4 258,7 3-258,4 3 129,10 0 0,9 2-258,2 0 0,16 3-258,2-12-387,21 14-1290,-3-18-2193,-1-1-258,6-9 0,-4-4 0</inkml:trace>
          <inkml:trace contextRef="#ctx0" brushRef="#br1" timeOffset="166833.4932">8218 14156 14835,'27'-11'4902,"-6"9"-387,2-1 129,13 3-2709,-9-7-774,12 5-386,-7-7-775,2 2 0,-8-4 0,-1 1 0,-12-6 0,-13 16 0,0-36 0,-9 16 0,-11 1 0,-5-2 0,-3 6 0,-2 3 0,-1 8 0,1 4 0,5 6 0,0 10 0,6 7 0,4 5 0,7 4 0,4 4 0,4 5 0,11-2 0,12 5-130,3-5-257,15 9-387,-3-17-774,22 8-2451,-8-9-645,5-7 129,3-7-387,6-10-129</inkml:trace>
        </inkml:traceGroup>
        <inkml:traceGroup>
          <inkml:annotationXML>
            <emma:emma xmlns:emma="http://www.w3.org/2003/04/emma" version="1.0">
              <emma:interpretation id="{35D62CFE-E4E6-42F1-9F62-704F861EACA2}" emma:medium="tactile" emma:mode="ink">
                <msink:context xmlns:msink="http://schemas.microsoft.com/ink/2010/main" type="inkWord" rotatedBoundingBox="11050,14415 11958,14403 11979,16054 11072,16066"/>
              </emma:interpretation>
              <emma:one-of disjunction-type="recognition" id="oneOf38">
                <emma:interpretation id="interp186" emma:lang="en-US" emma:confidence="1">
                  <emma:literal>of</emma:literal>
                </emma:interpretation>
                <emma:interpretation id="interp187" emma:lang="en-US" emma:confidence="0">
                  <emma:literal>oft</emma:literal>
                </emma:interpretation>
                <emma:interpretation id="interp188" emma:lang="en-US" emma:confidence="0">
                  <emma:literal>OFF</emma:literal>
                </emma:interpretation>
                <emma:interpretation id="interp189" emma:lang="en-US" emma:confidence="0">
                  <emma:literal>OF</emma:literal>
                </emma:interpretation>
                <emma:interpretation id="interp190" emma:lang="en-US" emma:confidence="0">
                  <emma:literal>•F</emma:literal>
                </emma:interpretation>
              </emma:one-of>
            </emma:emma>
          </inkml:annotationXML>
          <inkml:trace contextRef="#ctx0" brushRef="#br1" timeOffset="167239.0939">9599 13994 17415,'-13'-30'4644,"13"30"129,-23-23-258,23 23-3483,-25-9-644,7 7-388,-1 2 0,-1 5 0,2 8 0,4 3 0,2 5 0,3 2 0,3 2 0,6 2 0,0 1 0,2-1 0,9-2 0,3 2 0,2-10 0,4 5 0,1-10 0,4-1 0,-4-11 0,6 0 0,-7-11 0,1-7 0,-7-7 0,-3-8 0,-4-3 0,-7-7 0,3 15-1549,-6-9-3353,-4 8-129,-7 1-129,1 8 0</inkml:trace>
          <inkml:trace contextRef="#ctx0" brushRef="#br1" timeOffset="167675.8946">9599 13994 16512,'96'-30'4644,"-48"30"129,7 0-129,-11-16-3096,22 5-902,-9-10-646,2-2 0,-6-6 0,-7-6 0,-8-6 0,-12-4 0,-4 1 0,-13 1 0,-4 2 0,-5 9 0,0 2 0,-7 12 0,7 18 0,-20-9 0,20 9 0,-21 25 0,12 5 0,5 13 0,-1 7 0,5 12 0,0 7 0,7 17 0,2 5 0,5 21 0,-1 7 0,3 9 0,-6 2 0,3 1 0,-6-6 0,0-10 0,-2-11 0,-3-24 0,-2-22 0,0-15 0,0-13 0,-5-12 0,5-18 0,-29 2 0,29-2-2581,-40-20-2450,13-1-258,-12-15-129</inkml:trace>
          <inkml:trace contextRef="#ctx0" brushRef="#br1" timeOffset="167863.095">9832 14522 14577,'-11'-78'4644,"11"50"-387,16 13 129,11-10-2580,24 20-1290,13 2-1161,11-5-3354,10 0-387,10 0 0,4-2-387</inkml:trace>
        </inkml:traceGroup>
        <inkml:traceGroup>
          <inkml:annotationXML>
            <emma:emma xmlns:emma="http://www.w3.org/2003/04/emma" version="1.0">
              <emma:interpretation id="{D04FD048-2DEA-4695-B6F5-FDCF46945400}" emma:medium="tactile" emma:mode="ink">
                <msink:context xmlns:msink="http://schemas.microsoft.com/ink/2010/main" type="inkWord" rotatedBoundingBox="12668,14163 16855,14110 16876,15773 12690,15826"/>
              </emma:interpretation>
              <emma:one-of disjunction-type="recognition" id="oneOf39">
                <emma:interpretation id="interp191" emma:lang="en-US" emma:confidence="1">
                  <emma:literal>minority</emma:literal>
                </emma:interpretation>
                <emma:interpretation id="interp192" emma:lang="en-US" emma:confidence="0">
                  <emma:literal>minacity</emma:literal>
                </emma:interpretation>
                <emma:interpretation id="interp193" emma:lang="en-US" emma:confidence="0">
                  <emma:literal>Minority</emma:literal>
                </emma:interpretation>
                <emma:interpretation id="interp194" emma:lang="en-US" emma:confidence="0">
                  <emma:literal>minored-y</emma:literal>
                </emma:interpretation>
                <emma:interpretation id="interp195" emma:lang="en-US" emma:confidence="0">
                  <emma:literal>minoring</emma:literal>
                </emma:interpretation>
              </emma:one-of>
            </emma:emma>
          </inkml:annotationXML>
          <inkml:trace contextRef="#ctx0" brushRef="#br1" timeOffset="169017.497">11041 13917 13803,'21'38'4386,"-8"-13"-129,-1 1 129,6 14-2580,-16-14-903,10 6-516,-5 2-516,-3-9-258,3 0 0,-7-9 0,0-16 0,7 18 0,-7-18 258,0 0 387,18-20 129,-4 2 258,-8-10 0,10 3 0,-7-11 129,8 10-258,-4-8 0,6 7 0,-4 1-386,4 4-130,-1 6 0,1 7 0,3 9 0,-1 0 0,-1 14 0,-2 4 0,-2 7-130,-4 2-128,0 1 129,-4-5 0,-3 2-258,-5-7 129,2 2-129,-2-20 129,0 21 129,0-21 129,0 0 0,0 0 258,0 0 0,0 0 129,16-21 0,-2 3 129,-3-5-257,5 0-259,0-2 0,3 3 0,-1 5 0,3 2 0,-1 7 0,-1 6 0,1 2 0,-2 12 0,-2 2 0,0 8 0,-2 1 0,-3 0 0,1 4 0,-5-6 0,4 4-388,-11-25-386,12 37-516,-12-37-129,13 18 0,-13-18 0,0 0 129,14-9 0,-14 9 387,21-34 516,-12 8 645,4 4 645,-8-6 129,9 10 129,-14-7 129,0 25-129,11-25-129,-11 25-129,0 0-129,16 0-258,-16 0-258,14 32 0,-5-12-129,7 5 0,-2 0-129,1 1-129,2 3-387,-8-13-774,14 3-2838,-23-19-516,18 20 0,-18-20-258</inkml:trace>
          <inkml:trace contextRef="#ctx0" brushRef="#br1" timeOffset="169189.0973">11979 13752 15351,'0'-25'4257,"0"6"-387,0 19-774,1 12-5934,-1-12-903,6 28-516,1-10-129,7 4-645</inkml:trace>
          <inkml:trace contextRef="#ctx0" brushRef="#br1" timeOffset="169750.6983">12267 13935 13416,'0'0'4515,"-11"16"0,11 0 0,0-16-2967,14 39-645,-12-17-129,9 4-387,-8-2-129,3-1-258,1-2-129,-7-21 0,5 27-129,-5-27 258,0 0-129,0 0 129,0 0 129,27-7 129,-22-15 258,9 1-129,-5-8 129,7 5 0,-3-7-257,4 8-259,-4 0 0,1 7 0,-1 0 0,3 9 0,1 5 0,3 2 0,3 9 0,2 5 0,3 6 0,1 1 0,-1 6 0,-3 0 0,-2 3 0,-7-5 0,4 8-388,-20-16-1934,5 9-2451,-5-6-129,4-1-129,-4-19 0</inkml:trace>
          <inkml:trace contextRef="#ctx0" brushRef="#br1" timeOffset="170125.0989">13008 13987 13416,'0'-38'4773,"0"38"-258,-17-19 258,17 19-2709,-32 3-1161,32-3-387,-22 27-258,12-5-129,1 1 0,5 5 0,1 1 0,3 3 0,0-2 129,10 0-129,1-1 0,5-5-129,0 0 258,4-7-128,-4-6-130,3-6 0,-3-5 0,4-12 0,-8-13 0,2-9 0,-7-7 0,-1-7 0,-3-2 0,-3-1 0,0 8 0,-5-3-259,5 19-3740,-4 2-903,4 25 0,-19-21-387,19 21-129</inkml:trace>
          <inkml:trace contextRef="#ctx0" brushRef="#br1" timeOffset="170702.3">13008 13987 11094,'47'114'4902,"-15"-98"-258,0-7 0,7 8-1419,-12-17-1548,19 9-645,-12-9-258,6 0-129,-9-7-515,4-4-130,-6-8 0,-3-6 0,-6-3 0,-2-4 0,-4-4 0,-5-1 0,-6 1 0,-3-1 0,-8 5 0,-10 1 0,2 8-130,-9 0-386,5 9-258,-8 1 129,10 10-129,-7-2 0,25 5 0,-30 3 129,30-3 0,-18 20 258,18-20 0,-2 23 258,2-23 258,2 19 129,-2-19 258,25 13 0,-25-13 129,34 3 129,-34-3 0,41 0-129,-20 0 0,8 0-129,-8 0 0,6 0-129,-4-1-128,3 1-259,-1 0 0,2 0 0,-4 3 0,6 6 0,-3 5 0,1 6 0,0 1 0,-4 6 0,-2 1 0,-5 4 0,0 2 0,-9-4 0,0 1 0,-7-8-259,6 3-644,-6-26-387,1 36-774,-1-36-2580,0 0-129,0 0 0,0 0-258</inkml:trace>
          <inkml:trace contextRef="#ctx0" brushRef="#br1" timeOffset="170889.5003">13949 13966 11094,'36'-56'4644,"-25"35"-129,-11 21 0,12-28-1935,-12 28-1161,0 0-387,14 28-516,-12-7-129,7 8-258,2 1 0,1 2-258,2 5-387,-3-12-1032,14 4-2838,-11-4 0,0-9-645,-14-16 258</inkml:trace>
          <inkml:trace contextRef="#ctx0" brushRef="#br1" timeOffset="171045.5006">14101 13926 13674,'-16'-87'4773,"10"48"-129,1 7-129,5 11-2967,0-1-1032,-5-3-1935,5 25-2709,-8-17-258,8 17-387,0 0-258</inkml:trace>
          <inkml:trace contextRef="#ctx0" brushRef="#br1" timeOffset="171373.1012">14264 13322 16383,'16'-56'4644,"-16"56"387,9-23-387,-9 23-3483,9 15-645,2 15-128,-2 5-388,5 19 0,0 8 0,6 13 0,-3 5 0,5 3 0,-3-1 0,1-2 0,-4-7 0,-2-9 0,-1-9 0,-6-8 0,-2-10 0,-3-10 0,-2-6 0,0-21 0,0 23 0,0-23-1678,0 0-2579,-11-11-774,11 11 129,-16-30-258,7 9-516</inkml:trace>
          <inkml:trace contextRef="#ctx0" brushRef="#br1" timeOffset="171950.3022">14309 13866 11997,'-25'-30'4773,"25"30"-645,0 0 258,0-23-2064,32 23-1419,11 0-903,10 0-516,20 3-903,-7-3-1290,12 0-129,-14-2 0,5 2 774,-28-9 774,-5 6 774,-18-4 645,-18 7 1032,0 0 1290,-2-22 258,2 22 129,-22 0-774,22 0-516,-10 13-645,10 5-129,0-18 0,3 37-387,3-17 129,8 3-258,0 0 0,6-2-258,3-1 0,2-6-129,1-2 129,5-6 0,-1-6 0,0 0 129,0-9 0,1-2 387,-5-8-129,3 1 129,-10-4-386,1 8-130,-20 14 0,25-25 0,-25 25 0,0 0 0,0 0 0,3 20 0,-3 7 0,-9 12 0,-5 5 0,-4 15 0,-3 5 0,-2 16 0,-5 7 0,-3 7 0,-1 4 0,-2-5 0,4-1 0,0-15 0,5-4 0,2-27 0,9-9-388,-8-30-1289,22-7-1161,0 0-2193,-17-12 129,9-20-258,7-5 129</inkml:trace>
        </inkml:traceGroup>
        <inkml:traceGroup>
          <inkml:annotationXML>
            <emma:emma xmlns:emma="http://www.w3.org/2003/04/emma" version="1.0">
              <emma:interpretation id="{D1F44631-D631-4C80-9B8B-C00389C9D4A4}" emma:medium="tactile" emma:mode="ink">
                <msink:context xmlns:msink="http://schemas.microsoft.com/ink/2010/main" type="inkWord" rotatedBoundingBox="17458,14105 20590,14065 20603,15065 17471,15105"/>
              </emma:interpretation>
              <emma:one-of disjunction-type="recognition" id="oneOf40">
                <emma:interpretation id="interp196" emma:lang="en-US" emma:confidence="0">
                  <emma:literal>stored</emma:literal>
                </emma:interpretation>
                <emma:interpretation id="interp197" emma:lang="en-US" emma:confidence="0">
                  <emma:literal>stared</emma:literal>
                </emma:interpretation>
                <emma:interpretation id="interp198" emma:lang="en-US" emma:confidence="0">
                  <emma:literal>stoned</emma:literal>
                </emma:interpretation>
                <emma:interpretation id="interp199" emma:lang="en-US" emma:confidence="0">
                  <emma:literal>Stored</emma:literal>
                </emma:interpretation>
                <emma:interpretation id="interp200" emma:lang="en-US" emma:confidence="0">
                  <emma:literal>stoked</emma:literal>
                </emma:interpretation>
              </emma:one-of>
            </emma:emma>
          </inkml:annotationXML>
          <inkml:trace contextRef="#ctx0" brushRef="#br1" timeOffset="172402.703">16166 13722 15093,'0'0'4773,"0"0"-387,0 0 129,-18-7-3999,2 8-258,-5 7 0,-1 4-258,-1 0 0,4 1 0,1-1 0,18-12 0,-16 25 0,16-25 0,0 23 0,0-23 0,25 25 129,-4-9 0,4-1 129,3 2-258,1 1 258,1 2-258,-3-3 0,-2 3 0,-6-4 129,-3 4 0,-16-20-129,13 30 258,-13-30-129,-6 21 0,-11-14 129,-7-1-129,-4-6 0,-8 0-258,-3 0-129,-11-13-387,11 13-1161,-14-12-2838,3 1-258,-1-1 0,6 1-258</inkml:trace>
          <inkml:trace contextRef="#ctx0" brushRef="#br1" timeOffset="173120.3041">16409 13862 11739,'-21'-35'4386,"21"35"-129,0 0-258,-18-22-2064,18 22-774,16 0-387,13 8-258,6-7 0,17 6 0,5-5-129,14 4-129,2-6 0,2 1 0,-8-1 0,-10 0 129,-12 0 0,-13 0-129,-15 0 0,-17 0-129,0 0 1,-8 0-130,-14 0 0,-1 4-130,-2 7-128,-1 1 0,2 6 129,1 1-129,5 4 258,6 4-258,7-2 258,3 4-129,2-6 129,5-2 129,4-5-129,-9-16 129,30 18 0,-10-18-129,0-4 0,-3-15-387,6 1-516,-19-9-3612,10-1-258,-8-4 0,-1 3-516</inkml:trace>
          <inkml:trace contextRef="#ctx0" brushRef="#br1" timeOffset="172730.3035">16475 13341 15222,'20'-2'4902,"-20"2"0,9 27-258,-2 10-3612,-7-3-129,3 18-258,-3-1-128,6 12-517,-4 1 0,3 0 0,-2-2 0,1-2 0,1-1 0,-3-9 0,7 3-904,-9-19-386,9 5-645,-13-21-2322,4-18-774,0 0 129,-17 5-387,6-14 387</inkml:trace>
          <inkml:trace contextRef="#ctx0" brushRef="#br1" timeOffset="173635.1051">17020 13978 15093,'44'30'5031,"-21"-21"-129,2 4-258,-25-13-3483,43 12-387,-25-12-129,3 0-128,-5-4-517,-16 4 0,25-28 0,-18 5 0,-5-4 0,-2-7 0,0 1 0,-9-5-388,2 6 1,-9 0 0,5 7-129,-3 2 129,14 23 0,-16-27 129,16 27 129,0 0 0,0 0 129,0 0 0,0 0 0,0 0 129,0 0 0,0 0 258,0 0-129,14-5 0,-14 5 129,37 0 0,-15 0 0,8 0 0,0 0-128,4 2-259,-4 1 0,0 6 0,-5 2 0,-2 5 0,-3 4 0,-6-1 0,-5 8 0,-7-2 0,2 9-517,-8-11-2837,0 5-1677,-6-5 0,1 0-387,-5-5 0</inkml:trace>
          <inkml:trace contextRef="#ctx0" brushRef="#br1" timeOffset="174508.7067">17446 13919 13287,'34'-16'5031,"-12"11"-516,6 3 387,-7-7-3354,22 9-516,-4-2-258,11 2-258,-4-7-129,2 6 0,-7-8 1,-2 2-388,-10-4 0,-8-2 0,-21 13 0,13-28 0,-13 28 0,-18-32 0,-2 21 0,-10-1-259,0 8-128,-6 1-129,4 4 129,-3 8-129,8 11 258,0 3 0,11 4 129,6 3-129,6 2 258,4 2 0,11-2 258,10 2-129,9-4 129,15 0 0,8-5 0,20-2 129,5-9-129,13-1 0,3-8 0,2-3 0,-7-2 0,-7-5-128,-12-11-130,-19-2 0,-14-7 0,-13-2 0,-14-1 0,-10-2 0,-9 1 0,-12-1 0,-4 7-130,-9 5-128,1 9-129,-7 5 0,7 4 129,-3 8 0,9 8 0,2 3 0,6 4 129,5 2-129,5 0 258,7 0 0,2-2 0,5 0 129,6-7 0,7 2 258,1-9 0,8-4 129,-2-5-129,7-7 129,-2-14-386,8-6-130,-1-14 0,6-9 0,-1-14 0,3-12 0,1-10 0,-3-6 0,-4-1 0,-4 3 0,-8 10 0,-9 10 0,-7 13 0,-10 18 0,-1 16 0,0 23 0,-21 5 0,5 28 0,3 11 0,3 13 0,3 11 0,5 10 0,2 4 0,0 1 0,9 1 0,7-9 0,2-1 0,-1-10 0,8 0 0,-7-14-1033,14 7-2063,-14-21-1806,1-8-387,-10-12 129,-9-16-387</inkml:trace>
        </inkml:traceGroup>
        <inkml:traceGroup>
          <inkml:annotationXML>
            <emma:emma xmlns:emma="http://www.w3.org/2003/04/emma" version="1.0">
              <emma:interpretation id="{E1AF8126-1FEA-4D49-B5B5-D573B2ECE8C5}" emma:medium="tactile" emma:mode="ink">
                <msink:context xmlns:msink="http://schemas.microsoft.com/ink/2010/main" type="inkWord" rotatedBoundingBox="21100,14142 24190,14103 24213,15924 21123,15964"/>
              </emma:interpretation>
              <emma:one-of disjunction-type="recognition" id="oneOf41">
                <emma:interpretation id="interp201" emma:lang="en-US" emma:confidence="0">
                  <emma:literal>charge</emma:literal>
                </emma:interpretation>
                <emma:interpretation id="interp202" emma:lang="en-US" emma:confidence="0">
                  <emma:literal>change</emma:literal>
                </emma:interpretation>
                <emma:interpretation id="interp203" emma:lang="en-US" emma:confidence="0">
                  <emma:literal>choice</emma:literal>
                </emma:interpretation>
                <emma:interpretation id="interp204" emma:lang="en-US" emma:confidence="0">
                  <emma:literal>choke</emma:literal>
                </emma:interpretation>
                <emma:interpretation id="interp205" emma:lang="en-US" emma:confidence="0">
                  <emma:literal>chose</emma:literal>
                </emma:interpretation>
              </emma:one-of>
            </emma:emma>
          </inkml:annotationXML>
          <inkml:trace contextRef="#ctx0" brushRef="#br1" timeOffset="175117.1077">19746 13816 12642,'18'-32'4515,"-20"7"-387,-14 20 129,-1 5-3225,-14-2-645,1 2-258,-4 5 0,-1 6-129,3 2 0,0 4 129,7 3 129,5 5-258,6 0 258,11 3-129,3 2 0,5 4 0,9 0 0,7 0-129,3-2 129,8-4 0,0-6 0,3-6 0,1-6-129,3-10-387,5 4-1290,-5-10-2838,-3-15 0,-4-4-258,-2-7-258</inkml:trace>
          <inkml:trace contextRef="#ctx0" brushRef="#br1" timeOffset="176848.7108">20054 13400 14190,'6'-87'5031,"-6"60"-387,0 27 0,0-30-2838,0 39-1032,0 10-387,0 19 0,1 6-129,6 9 0,-3 4 0,5 11-128,-4-2-130,2 0 0,-3-8 0,-2-10 0,-1-5 0,-1-9 0,0-4 0,0-12 0,0-18 0,0 23 0,0-23 0,0 0 0,0 0 0,0 0 0,9-11 0,-9 11 0,15-30 0,-3 10 0,0-1 0,6-2 0,0 0 0,3 3 0,1 1 0,3 4 0,3 5 0,2 6 0,1 4 0,-1 11 0,2 12 0,0 6-130,3 4 130,5 5 0,0 3 0,1-4-129,6-1 129,-1-8-129,2-8 258,2-8-129,-4-7 0,-2-5 0,-4-7 129,-7-11-129,-6-5 130,-7-5-130,-8-4 0,-10 0 0,-2 2 0,-6-1 0,-10 6 0,-5 8 0,0 6 0,-6 6 0,4 5 0,-2 5 0,4 9-130,-2 6 1,5 1 129,5-3-258,3 3 129,4 1-129,3-1 0,1-3-129,2 0 129,0-18-129,9 26 129,-9-26 129,19 13 129,-19-13 129,24 0 0,-8-4 387,-16 4-258,33-23 129,-15 9 0,4 1 129,-1-1-257,4 2-259,0-1 0,1 8 0,3-1 0,-1 5 0,1 1 0,-1 0 0,-1 0 0,0 0 0,-2 0 0,-1 0 0,-2 0 0,1-6 0,-5-4 0,-1-8 0,-4-3 0,-6-8 0,-5-3 0,-2-7 0,-9 0 0,-11-4 0,1 6 0,-6 1 0,2 6 0,0 5 0,5 7 0,18 18 0,-23-18-130,23 18 1,0 0 0,0 0 129,0 0-129,0 0 129,0 0 0,0 0 129,0 11-129,0-11 129,19 13 0,-19-13 1,31 8-130,-12-2 0,2-3 0,6 4 0,2-3 0,3 1 0,-2 1 0,2 3 0,-4-2 0,1 3 0,-3 1 0,-2 3 0,0 2 0,-2 0 0,1 4 0,2-1 0,5 1 0,4-2 0,3 0 0,8-4 0,3-5 0,2-4 0,-1-5 0,1-2 0,-5-12 0,-8-4 0,-9-5 0,-8-5 0,-11-1 0,-9 1 0,0 1 0,-11 4 0,-5 5 0,-2 4 0,-1 9 0,-2 5 0,1 1 0,0 14 0,3 6 0,-5 0 0,8 6 0,-2 0 0,7 1 0,2-5-130,7 2-257,0-5 129,5-4 129,-5-16 0,32 21 129,-12-16 0,3-5 129,-2 0 129,1-3 0,-1-4 0,-5-4-128,-16 11-130,23-16 0,-23 16 0,0 0 0,0 0 0,0 0 0,2 29 0,-2 11 0,-11 16 0,1 11 0,-3 22 0,-3 16 0,4 12 0,-1 6 0,-1 0 0,-4-7 0,0-8 0,-5-8 0,-3-17 0,-3-19 0,-1-21 0,-4-15 0,0-15 0,-1-13 0,-1-11 0,1-19 0,1-13 0,-2-15 0,4-8 0,-2-12 0,4-6 0,4 2 0,1-2 0,10 15 0,-2-11-1291,17 25-3740,3 0-258,20 17-129,2-2-129</inkml:trace>
          <inkml:trace contextRef="#ctx0" brushRef="#br1" timeOffset="177207.5114">22014 13926 10191,'70'13'5031,"-35"1"-258,1-1 0,3 4-1161,-10-8-2580,11 4-387,-11-12-258,5 1 0,-11-2-129,-4-10 129,-8-6-258,-6-4 258,-5-5-387,-3-2 129,-8 2-129,-8 2 129,-3 4-387,-6 5 129,-1 6 0,1 7 0,1 2 0,1 15-129,2 6 258,5 8-129,5 7 258,10 8-129,4 1 129,11 6 0,15-3 0,15 3-129,13-4-258,4-9-129,24 0-4128,-20-14-387,-1-5 129,-17-9-645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9T00:57:58.8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 59 13803,'-7'-47'4902,"7"47"-516,-2-17-258,2 17-3096,0 0-2193,0 0-3225,0 23 129,0-2-387,2 9-258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9T01:21:03.66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E092CD-D3E4-47F5-A9EC-535152F9148F}" emma:medium="tactile" emma:mode="ink">
          <msink:context xmlns:msink="http://schemas.microsoft.com/ink/2010/main" type="writingRegion" rotatedBoundingBox="962,569 22196,306 22377,14899 1143,15162"/>
        </emma:interpretation>
      </emma:emma>
    </inkml:annotationXML>
    <inkml:traceGroup>
      <inkml:annotationXML>
        <emma:emma xmlns:emma="http://www.w3.org/2003/04/emma" version="1.0">
          <emma:interpretation id="{DFF282CF-464C-415B-875B-B4437FDF92D8}" emma:medium="tactile" emma:mode="ink">
            <msink:context xmlns:msink="http://schemas.microsoft.com/ink/2010/main" type="paragraph" rotatedBoundingBox="1263,481 18581,431 18587,2420 1268,24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012906-A347-4C8B-9C98-4B4ECBE88D5F}" emma:medium="tactile" emma:mode="ink">
              <msink:context xmlns:msink="http://schemas.microsoft.com/ink/2010/main" type="line" rotatedBoundingBox="1263,481 18581,431 18587,2420 1268,2470"/>
            </emma:interpretation>
          </emma:emma>
        </inkml:annotationXML>
        <inkml:traceGroup>
          <inkml:annotationXML>
            <emma:emma xmlns:emma="http://www.w3.org/2003/04/emma" version="1.0">
              <emma:interpretation id="{79172D7D-7B2E-477D-AE67-E6BD8E2FB0D3}" emma:medium="tactile" emma:mode="ink">
                <msink:context xmlns:msink="http://schemas.microsoft.com/ink/2010/main" type="inkWord" rotatedBoundingBox="1263,679 6360,665 6364,1902 1267,1916"/>
              </emma:interpretation>
              <emma:one-of disjunction-type="recognition" id="oneOf0">
                <emma:interpretation id="interp0" emma:lang="en-US" emma:confidence="1">
                  <emma:literal>Emitter</emma:literal>
                </emma:interpretation>
                <emma:interpretation id="interp1" emma:lang="en-US" emma:confidence="0">
                  <emma:literal>Emitted</emma:literal>
                </emma:interpretation>
                <emma:interpretation id="interp2" emma:lang="en-US" emma:confidence="0">
                  <emma:literal>Embitter</emma:literal>
                </emma:interpretation>
                <emma:interpretation id="interp3" emma:lang="en-US" emma:confidence="0">
                  <emma:literal>Emits</emma:literal>
                </emma:interpretation>
                <emma:interpretation id="interp4" emma:lang="en-US" emma:confidence="0">
                  <emma:literal>•Emitter</emma:literal>
                </emma:interpretation>
              </emma:one-of>
            </emma:emma>
          </inkml:annotationXML>
          <inkml:trace contextRef="#ctx0" brushRef="#br0">2 37 10449,'2'-18'5160,"-2"18"-516,0 0 129,-6-21-2838,6 21-774,0 0-387,0 0-258,0 0-258,2 21 0,0-5 0,5 9-129,-2 6 0,4 6 0,0 7 0,2 10 129,-2 3 0,-2 1-129,0 3 129,-2-2-258,1-3 258,-1 0-258,-1-3 258,1-5-258,-1-7 0,1 2 0,-2-10-129,1-1 258,0-5-129,-3-2-129,3-7 129,-4-18 0,3 21-129,-3-21 0,0 0 0,0 0-258,0 0-387,0-9-645,0 9-3354,0-34-129,0 13-129,-8-7-258</inkml:trace>
          <inkml:trace contextRef="#ctx0" brushRef="#br0" timeOffset="452.4008">121-46 10191,'-7'-16'4773,"7"16"-129,0 0-129,-19-20-2709,19 20-645,0 0-387,0 0-129,10 0-129,12 2-129,-1-2 0,14 0 0,6 0 0,15-6-129,2-2 0,8 0 0,-2 0-129,-3-3-129,-5 4-129,-8-2-258,-5 9-387,-21-9-2451,-1 9-1806,-21 0 129,14 16-387,-14-16-645</inkml:trace>
          <inkml:trace contextRef="#ctx0" brushRef="#br0" timeOffset="920.4016">6 630 13674,'12'-6'5160,"4"4"-516,5-1 258,15 3-4128,-2 0 0,16 0-258,-1-2-129,8 2-129,-2-3-129,2 1 0,-3 0-129,-8-3-258,-3 5-387,-18-9-774,8 9-3354,-33 0 0,25 2-387,-25-2-129</inkml:trace>
          <inkml:trace contextRef="#ctx0" brushRef="#br0" timeOffset="1216.802">82 989 12126,'-16'23'5031,"16"-5"-258,0-18 129,32 23-3225,-32-23-516,48 14-258,-16-10-258,13 6-129,1-8-129,13 3-129,6-3-129,1-2-258,5 0-129,-5-2-387,12 4-1161,-14-2-3096,8 0-129,-10 0-258,0 0-258</inkml:trace>
          <inkml:trace contextRef="#ctx0" brushRef="#br0" timeOffset="2184.0038">1046 594 11352,'16'0'5160,"-16"0"-516,22 20 258,-5 12-2580,-8-15-1290,16 17-258,-5-5-258,6 10-258,-4-4-129,-1 3 0,-1-5-129,-6-4 0,-2-6 0,-12-23-129,15 27 0,-15-27 0,0 0 0,1-18 0,-1-5 0,2-11 0,0-3 129,3-8 0,1-6 129,6 3-129,-1 3 258,5 6-129,1 3 0,5 13 0,3 5 0,3 15-129,2 3 129,2 7-129,0 9 0,2 9 129,-2 3-129,-3 8 129,-6 1-129,-5 4 0,-6 2-129,-5-7 0,-3-6 129,-4-5-129,2-4 0,-2-21 0,0 0 129,0 0 0,0 0 0,0-18 0,0-8 0,5-6 0,0-4 129,4 0-129,0 1 129,5-1 0,0 6 0,2 5 0,0 6 129,0 6-129,2 6 0,4 3 0,-3 4 129,6 2-258,0 7 129,2 7 1,1 5-130,-3 4 0,0 4 0,-4 1-130,-3 4 1,-7 3-129,-1 2-129,-8-7-387,5 13-774,-10-13-3225,3-4-258,-7-10 0,7-18-387</inkml:trace>
          <inkml:trace contextRef="#ctx0" brushRef="#br0" timeOffset="2402.4042">2311 578 14835,'0'-16'5031,"0"16"0,7 23-387,-7-7-3741,11 16-258,-2-2-129,7 15-129,0 3-516,1 0-258,12 12-1290,-13-13-3096,3-8-258,-6-11-129,1-5-387</inkml:trace>
          <inkml:trace contextRef="#ctx0" brushRef="#br0" timeOffset="2605.2045">2348 425 15996,'20'-44'5031,"-20"44"0,14-25-387,-14 25-3999,0 0-774,0 0-516,28 0-2967,-28 0-1419,4 21 129,-4 0-516,0 4-516</inkml:trace>
          <inkml:trace contextRef="#ctx0" brushRef="#br0" timeOffset="3244.8057">2996-52 12255,'17'-23'5031,"-17"23"-387,0 0 129,0 0-2451,18 18-1677,-16 9-258,7 14 0,-4 10 0,6 13-129,-2 7 0,3 13-129,-1 1 129,0 2-129,-1 4 0,-3-7-258,4-4 129,-4-7 0,2-7-258,-2-17 0,2-2-258,-7-21-387,9 5-387,-11-31-2451,0 0-1032,0 0-258,0 0-129,3-32 0</inkml:trace>
          <inkml:trace contextRef="#ctx0" brushRef="#br0" timeOffset="3556.8062">3305 103 13416,'6'-57'4902,"-6"57"0,0-27-258,0 27-3225,0 0-387,0 0-387,1 18-258,3 9 0,-1 8-129,5 10 0,-3 7 129,6 12-257,-3 7-130,5 5 0,-2 6 0,1-2 0,-3 0 0,0-7 0,3-2 0,-5-16-388,6 2-515,-13-28-645,18 1-3354,-18-14-129,0-16-129,0 0-258</inkml:trace>
          <inkml:trace contextRef="#ctx0" brushRef="#br0" timeOffset="3790.8066">2994 582 12642,'0'0'5031,"0"0"-516,0 0 258,28 0-3483,-1 0-774,18 1 0,6 1-516,10-2-903,29 0-3483,-8 0 0,9 0-516,-8-3-129</inkml:trace>
          <inkml:trace contextRef="#ctx0" brushRef="#br0" timeOffset="4804.8084">3958 626 10965,'55'2'4902,"-30"0"-129,2-1-129,-8-8-2193,12 7-1419,-12-2-258,8 2-387,-6-3-129,2-1 0,-3-5 0,1 4-129,-5-6 0,-16 11-129,22-23 0,-22 5-258,0 2 0,-15-1-129,-8 6-129,-11-3 0,-3 10 0,-11-1 129,4 7 0,-6 7 0,7 8 129,0 5 0,13 8 129,7 2 0,14 9 129,9 3 129,9 1 129,18 5 129,6-4 0,15 4 129,-1-13 129,10 0-129,-6-12 0,8-3 0,-6-17-129,4-1 0,-3-6-129,4-12 0,-3-11 129,6-2-258,-6-9 129,-2-3-129,-6-2 1,-6 0-130,-9 0 0,-9 1 0,-11 4 0,-12 0 0,-3 10-259,-19-1-128,-1 13-129,-9-2 129,7 10-129,-7 1 129,7 5-129,0 0 129,25 0-129,-26 11 129,26-11 0,0 0 0,0 23 129,0-23 129,14 9 0,4-7 129,1-2 129,6 0 129,-2-4 129,6 1 129,-6-6-129,11 7 129,-11-7 0,7 5-129,-9-3 129,8 7-129,-10-2 0,6 2-129,-5 0 0,-1 11-129,-1 3 129,2 6-129,-1 7-129,-4 5-129,-1 9-258,-9 1-258,9 24-1161,-12-14-2967,4 3-258,-5-4-258,8-1-129</inkml:trace>
        </inkml:traceGroup>
        <inkml:traceGroup>
          <inkml:annotationXML>
            <emma:emma xmlns:emma="http://www.w3.org/2003/04/emma" version="1.0">
              <emma:interpretation id="{A0724F99-7F9A-4F17-B92D-9AF50C5CC2BF}" emma:medium="tactile" emma:mode="ink">
                <msink:context xmlns:msink="http://schemas.microsoft.com/ink/2010/main" type="inkWord" rotatedBoundingBox="7389,463 12131,450 12135,2081 7394,2095"/>
              </emma:interpretation>
              <emma:one-of disjunction-type="recognition" id="oneOf1">
                <emma:interpretation id="interp5" emma:lang="en-US" emma:confidence="0.5">
                  <emma:literal>Coupled</emma:literal>
                </emma:interpretation>
                <emma:interpretation id="interp6" emma:lang="en-US" emma:confidence="0">
                  <emma:literal>coupled</emma:literal>
                </emma:interpretation>
                <emma:interpretation id="interp7" emma:lang="en-US" emma:confidence="0">
                  <emma:literal>Compiled</emma:literal>
                </emma:interpretation>
                <emma:interpretation id="interp8" emma:lang="en-US" emma:confidence="0">
                  <emma:literal>compiled</emma:literal>
                </emma:interpretation>
                <emma:interpretation id="interp9" emma:lang="en-US" emma:confidence="0">
                  <emma:literal>Camped</emma:literal>
                </emma:interpretation>
              </emma:one-of>
            </emma:emma>
          </inkml:annotationXML>
          <inkml:trace contextRef="#ctx0" brushRef="#br0" timeOffset="5803.2102">6471-287 11868,'-8'-16'4644,"-24"9"-387,10 13 0,-3 10-3096,-1 23-774,-6 7 0,-2 16-129,-2 4 0,2 11-129,4 1-129,3 5 129,6-1 0,9-2-258,6-5 258,6-7-258,13-3 0,8-8 0,9-9 258,8-8-129,4-12 129,6-10 0,2-13 0,4-5 258,-3-7-129,4-11 129,-7-10-129,0-2 0,-8-10 0,-3 3 129,-12-4-258,-6 2 129,-8 2-129,-7 5 129,-4 3-387,-2 6 258,2 23-387,-25-21 129,25 21-129,-27 7 129,15 12 0,1 6-129,6 7 129,3 2 0,2 5 129,5-1-129,8-3 258,8-3-129,2-5 129,6-4 0,-3-5 129,6-4 129,-5-12 129,5 1 0,-5-4 0,3-8 129,-7-13-515,6-1-130,-13-12 0,1-4 0,-8-6 0,-3-3 0,-6 2 0,-9 0 0,-9 3 0,-9 4 0,2 14 0,-21-5-2839,14 22-2321,-12 1-258,10 7-129,-2 9-258</inkml:trace>
          <inkml:trace contextRef="#ctx0" brushRef="#br0" timeOffset="6910.8121">7427 356 9546,'0'0'4773,"0"0"-645,0 0 129,-7 9-1677,7 8-1935,0 1 0,0 11-258,0-1 129,1 6-387,3 1 129,3 3-129,2-6-129,3 0 129,-1-4-129,3-6 0,-1-5 0,-13-17 0,30 15 0,-14-15 0,2-6 129,-2-10-129,0-7 258,2-4 0,-4-8 0,0 1 129,-3-7-129,-1 6 129,-6 1-129,3 7 0,-5 2-129,-2 25 0,3-25-258,-3 25 0,0 0 129,0 0-129,6 9 129,-3 7-129,6 6 129,2 1-129,3 7 258,4 0-258,3 4 129,2-2 0,0-2 0,2-5 0,-2-5 129,1-6-129,0-9 129,1-5 0,0-5 0,4-15 0,-1-6 129,2-5-129,-1-6 0,1 1 129,-7-4 0,0 6 0,-7 4-129,-3 6 129,-8 3-129,-5 21 1,6-20-130,-6 20 0,0 0 0,1 9 0,5 15 0,-1 8 0,6 8 0,-2 12-130,3 10 260,0 11-130,4 5 0,-3 4 0,-2-2 0,-1-5 0,1 0-259,-4-13 130,4-5-258,-8-16 0,6-6-387,-9-19-258,11 8-2322,-11-24-1548,0 0 258,-11-9-387,6-11-516</inkml:trace>
          <inkml:trace contextRef="#ctx0" brushRef="#br0" timeOffset="7222.8127">8247 405 11610,'87'-46'4773,"-34"32"-645,6 7 387,-9-6-2967,12 15-516,-16 2-258,0 12-258,-17 2 0,-4 8-129,-16-1 0,-6 4-129,-5-3 129,-14 1-258,-8-4 258,-10-5-387,-7-2 0,-9-7-258,-5 0-129,-13-9-516,10 1-774,-21-1-2967,14-7-129,1-5-129,10-1-387</inkml:trace>
          <inkml:trace contextRef="#ctx0" brushRef="#br0" timeOffset="7581.6133">8835-352 15738,'9'-16'4902,"-9"16"0,0 0-258,22 17-3999,-17 17 0,7 20-129,1 6-129,3 18 1,0 8-388,2 6 0,-2 4 0,0-1 0,-2-8 0,-2-9 0,1-5 0,-2-14 0,3-2-130,-12-25-1676,10 3-2967,-8-17-387,3 0 0,-7-18-258</inkml:trace>
          <inkml:trace contextRef="#ctx0" brushRef="#br0" timeOffset="8548.8149">9273 491 14964,'75'-6'4902,"-36"3"0,5 1-387,-15-7-3483,21 7-387,-11-5-129,2 0-129,-9-3 0,-2 1-129,-7-4-129,-7 1 1,-9-4-130,-3 0 0,-4 0 0,-7-2-130,-8 2-128,-6 0 129,-4 3-129,-5 5 0,0 6 129,-6 2 0,0 0-129,-1 12 129,5 8 129,0 5-258,5 5 258,6 4 0,10 1 0,8 4-129,3 1 258,16-1 0,11-4 0,12-1 0,7-4 129,14-5-129,6-7 0,9-2 129,7-5-129,5-6 0,2-5 0,3 0 0,-6-7 0,-4-6 1,-10-1-130,-9-2 0,-15-7 0,-11 4 0,-16-5 0,-12 1 0,-9 0 0,-10 2 0,-8 3 0,-7 2 0,-2 7 0,-3 2 0,3 7 0,1 0-130,6 12 1,1 6 0,6 4 0,2 3 0,8 3 0,3 2 129,0 0 0,9-3 0,1-2 0,3-5 0,-1-3 129,4-4 129,-16-13-129,27 5 130,-27-5-259,32-12 0,-14-10 0,5-4 0,-2-13 0,4-6 0,-3-12 0,-3-5 0,-3-11 0,-7-5 0,-4-4 0,-5-5 0,-5 0 0,-9 5 0,-4 7 0,-2 13 0,1 12 0,1 11 0,2 12 0,-2 20 0,18 7 0,-17 29 0,13 13 0,4 12 0,2 11 0,10 10 0,4 12 0,9 4 0,5 0 0,2-4 0,9 2 0,-2-9 0,15 9-775,-15-23-2708,21 5-1548,-4-16-129,8-5-258,0-15 258</inkml:trace>
        </inkml:traceGroup>
        <inkml:traceGroup>
          <inkml:annotationXML>
            <emma:emma xmlns:emma="http://www.w3.org/2003/04/emma" version="1.0">
              <emma:interpretation id="{D46DBBF4-6E23-4A34-97C5-7A5A47DF8E18}" emma:medium="tactile" emma:mode="ink">
                <msink:context xmlns:msink="http://schemas.microsoft.com/ink/2010/main" type="inkWord" rotatedBoundingBox="13090,526 18581,511 18587,2420 13095,2436"/>
              </emma:interpretation>
              <emma:one-of disjunction-type="recognition" id="oneOf2">
                <emma:interpretation id="interp10" emma:lang="en-US" emma:confidence="0">
                  <emma:literal>Logic</emma:literal>
                </emma:interpretation>
                <emma:interpretation id="interp11" emma:lang="en-US" emma:confidence="0">
                  <emma:literal>Logic _</emma:literal>
                </emma:interpretation>
                <emma:interpretation id="interp12" emma:lang="en-US" emma:confidence="0">
                  <emma:literal>Logic -</emma:literal>
                </emma:interpretation>
                <emma:interpretation id="interp13" emma:lang="en-US" emma:confidence="0">
                  <emma:literal>Logic.</emma:literal>
                </emma:interpretation>
                <emma:interpretation id="interp14" emma:lang="en-US" emma:confidence="0">
                  <emma:literal>Logic •</emma:literal>
                </emma:interpretation>
              </emma:one-of>
            </emma:emma>
          </inkml:annotationXML>
          <inkml:trace contextRef="#ctx0" brushRef="#br0" timeOffset="9126.016">11824-297 15222,'26'0'4644,"-10"18"129,-5 8-387,9 21-3612,-10 1-129,12 17 0,-10 3-258,6 8 129,-7 1-387,-1 1 129,-4-5-129,-3-2 0,-3-7-129,0-7 0,0-11 130,-2-10-130,-1-7 0,1-10 0,2-19 0,-2 23 0,2-23 0,0 0 0,11 6 0,-11-6 0,32 3 0,-9-3 0,6 0 0,4 0 0,5 0 0,-1-3 0,8 3 0,-6-13-646,21 13-4127,-12-9-258,9 6 0,2-6-258</inkml:trace>
          <inkml:trace contextRef="#ctx0" brushRef="#br0" timeOffset="9547.2167">13042 293 16512,'-46'-33'4386,"23"25"258,-4 5-258,27 3-3483,-42 16-387,18 3-258,-1 6 0,2 7-387,6 4 258,6 5-258,6 2 129,5-3-129,3 3 258,13-4-129,5-5 0,6-4 129,2-10 129,3-4 0,-2-11 130,2-1-388,-4-8 0,3-6 0,-8-15 0,0-2 0,-7-10 0,-4-3 0,-8-4 0,-2 0 0,-2 1 0,-9 0 0,-7 8 0,-9 3 0,2 12 0,-15-1 0,13 21-2968,-17-4-2192,6 4 129,-5 9-387,11 9 129</inkml:trace>
          <inkml:trace contextRef="#ctx0" brushRef="#br0" timeOffset="10311.6181">13672 281 16383,'2'-52'4773,"-13"31"-129,11 21 0,-37-27-3354,19 27-774,-7 7-129,2 9-257,2 8-130,1 4 0,4 4 0,4 4-130,4-3 130,8 1-258,0-4 258,8-1-129,8-4 0,3-7 0,4-6 0,6-7 129,1-5 0,2-3 258,0-11-129,2-8 129,-6-3-129,1-1 1,-8 3-130,-1-1 0,-6 8 0,-5 0 0,-9 16 0,0 0 0,16-1 0,-13 9-130,4 16 130,0 9-258,6 8 387,3 14-258,5 17 258,2 8-129,2 10 129,2 6 1,-2 4-260,-2 1 260,-3-1-130,-4-6 0,-6-12 0,-3-7 0,-5-15 0,-2-10 0,0-11 0,0-10 0,0-10 0,0-19 0,-10 18 0,10-18 0,-27 0 0,5-7 0,-8-7 0,-5-2 0,-6-6 0,-7-6 0,-2-2 0,-3-6 0,-1-3 0,6-2 0,2-3 0,5-3 0,7-1 0,6 2 0,5 2 0,8-3 0,8 5 0,5-3 0,2 6 0,2 0 0,11 3-130,6 1 1,10 3-258,5-2-129,19 14-516,-7-8-3096,24 7-774,2-6 258,10 4-387</inkml:trace>
          <inkml:trace contextRef="#ctx0" brushRef="#br0" timeOffset="10545.6185">14430 340 13674,'0'0'4773,"0"0"-387,0 17 258,0-1-2709,7 18-1419,-5 0 0,5 9-387,0 6-387,-5-11-1935,5 8-2322,-4-10 129,4-6-516,-3-14-129</inkml:trace>
          <inkml:trace contextRef="#ctx0" brushRef="#br0" timeOffset="10717.2188">14444 140 17673,'0'-90'4386,"0"63"258,0 9-516,0 18-3999,0 0-774,-11 27-3612,11 3-258,0 6-129,6 8-387</inkml:trace>
          <inkml:trace contextRef="#ctx0" brushRef="#br0" timeOffset="11029.2193">15050 388 14448,'-17'-31'4773,"-8"19"-645,-2 5 387,-10-4-3096,8 13-645,-4 7-258,4 10-387,-1 8 0,7 3-129,5 8 0,5 4-129,6 1 258,7 0-258,13-2 0,13-4 258,12-3 0,12-8 0,7-6 0,5-7-258,5-1-516,-13-12-2580,8 0-1419,-12-2 129,-4-5-516,-12-2 0</inkml:trace>
          <inkml:trace contextRef="#ctx0" brushRef="#br0" timeOffset="11466.0201">16289 372 10191,'46'0'4644,"-20"3"0,6 3-258,4-6-516,17 7-2838,-1-7-129,16 9-387,1-9 129,11 7-387,2-6 0,3 5-129,-5-6 129,-3 3 0,-11-1-129,-11 0-129,-11 0-129,-12-2 0,-2 12-1161,-14-10-3225,-16-2-387,0 0-129,-23 5-387</inkml:trace>
        </inkml:traceGroup>
      </inkml:traceGroup>
    </inkml:traceGroup>
    <inkml:traceGroup>
      <inkml:annotationXML>
        <emma:emma xmlns:emma="http://www.w3.org/2003/04/emma" version="1.0">
          <emma:interpretation id="{624B64FB-34D0-460E-BD0E-8E23196157B9}" emma:medium="tactile" emma:mode="ink">
            <msink:context xmlns:msink="http://schemas.microsoft.com/ink/2010/main" type="paragraph" rotatedBoundingBox="995,2963 22241,2825 22263,6274 1017,64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A2A281-F4AC-430A-9062-5971B235D31F}" emma:medium="tactile" emma:mode="ink">
              <msink:context xmlns:msink="http://schemas.microsoft.com/ink/2010/main" type="inkBullet" rotatedBoundingBox="998,3517 1845,3511 1846,3541 999,3547"/>
            </emma:interpretation>
            <emma:one-of disjunction-type="recognition" id="oneOf3">
              <emma:interpretation id="interp15" emma:lang="en-US" emma:confidence="0">
                <emma:literal>_</emma:literal>
              </emma:interpretation>
              <emma:interpretation id="interp16" emma:lang="en-US" emma:confidence="0">
                <emma:literal>-</emma:literal>
              </emma:interpretation>
              <emma:interpretation id="interp17" emma:lang="en-US" emma:confidence="0">
                <emma:literal>~</emma:literal>
              </emma:interpretation>
              <emma:interpretation id="interp18" emma:lang="en-US" emma:confidence="0">
                <emma:literal>r</emma:literal>
              </emma:interpretation>
              <emma:interpretation id="interp19" emma:lang="en-US" emma:confidence="0">
                <emma:literal>z</emma:literal>
              </emma:interpretation>
            </emma:one-of>
          </emma:emma>
        </inkml:annotationXML>
        <inkml:trace contextRef="#ctx0" brushRef="#br1" timeOffset="20186.4354">-235 2723 9288,'-19'-3'4386,"19"3"258,0 0-387,0 0-903,0 0-1806,-13-16-774,13 16-258,0 0-129,0 0-129,0 0-129,16 0 0,-16 0 0,32 0 0,-7 1 129,9 1-129,7-2 129,14 0 0,4 0-129,10 0 129,1-5-258,3 3 258,-2-3-258,-4 5 129,-8-4 129,-9 4-129,-13-2-129,-5 1 129,-10 1 0,-6 0-129,-16 0 0,19 0 0,-19 0-258,0 0-129,0 0-258,0 0-903,0 0-2967,0 0-387,0 0-129,0 0-258</inkml:trace>
      </inkml:traceGroup>
      <inkml:traceGroup>
        <inkml:annotationXML>
          <emma:emma xmlns:emma="http://www.w3.org/2003/04/emma" version="1.0">
            <emma:interpretation id="{9613F4B1-DD83-45E5-91A2-D7D438781DF7}" emma:medium="tactile" emma:mode="ink">
              <msink:context xmlns:msink="http://schemas.microsoft.com/ink/2010/main" type="line" rotatedBoundingBox="2329,2954 22003,2827 22011,4159 2337,4286"/>
            </emma:interpretation>
          </emma:emma>
        </inkml:annotationXML>
        <inkml:traceGroup>
          <inkml:annotationXML>
            <emma:emma xmlns:emma="http://www.w3.org/2003/04/emma" version="1.0">
              <emma:interpretation id="{FA335C5E-6C0B-4304-8DDA-1007DF98FBD6}" emma:medium="tactile" emma:mode="ink">
                <msink:context xmlns:msink="http://schemas.microsoft.com/ink/2010/main" type="inkWord" rotatedBoundingBox="2329,3094 4541,3080 4548,4063 2336,4078"/>
              </emma:interpretation>
              <emma:one-of disjunction-type="recognition" id="oneOf4">
                <emma:interpretation id="interp20" emma:lang="en-US" emma:confidence="1">
                  <emma:literal>The</emma:literal>
                </emma:interpretation>
                <emma:interpretation id="interp21" emma:lang="en-US" emma:confidence="0">
                  <emma:literal>the</emma:literal>
                </emma:interpretation>
                <emma:interpretation id="interp22" emma:lang="en-US" emma:confidence="0">
                  <emma:literal>Tie</emma:literal>
                </emma:interpretation>
                <emma:interpretation id="interp23" emma:lang="en-US" emma:confidence="0">
                  <emma:literal>Toe</emma:literal>
                </emma:interpretation>
                <emma:interpretation id="interp24" emma:lang="en-US" emma:confidence="0">
                  <emma:literal>They</emma:literal>
                </emma:interpretation>
              </emma:one-of>
            </emma:emma>
          </inkml:annotationXML>
          <inkml:trace contextRef="#ctx0" brushRef="#br1" timeOffset="21122.4371">1064 2280 2580,'0'0'4257,"0"0"-258,0 0 0,0 0-903,0 0-903,0 0-516,0 0-129,0 0-258,11 0-258,-11 0-129,46 7 0,-11-7-129,24 8 0,5-8 0,20 3-387,1-3 0,9 0 0,1-3-129,-1-3-129,-10-1 129,-6 2-129,-14-1 0,-13 5-129,-10-3 129,-9 2-129,-10 2 0,-22 0 0,23 0-129,-23 0-129,0 0-258,0 0-129,0 0-774,0 0-3225,-11 0-129,11 0-129,-28 0-258</inkml:trace>
          <inkml:trace contextRef="#ctx0" brushRef="#br1" timeOffset="21606.0379">1754 2343 8385,'0'0'4515,"0"0"129,0 0-258,0 0-1677,-2 39-903,2-39-387,-1 46-387,-3-19-129,4 17-129,0-3-129,0 11-129,2-1-129,3 4-129,-1 0 130,1 2-388,0-3 0,1-1 0,-1-3 0,0-6 0,-1-6 0,-1-3 0,1-6 0,-2-8 0,-2-5 0,0-16 0,0 18 0,0-18 0,0 0-646,0 0-1160,3-14-2838,-3 14-387,2-31 129,-2 10-387</inkml:trace>
          <inkml:trace contextRef="#ctx0" brushRef="#br1" timeOffset="22230.0389">2153 2366 10707,'0'0'4644,"0"0"129,0 0 0,0 30-2193,-4-12-1548,4 17 0,0-1-258,0 14-258,0-3 129,5 8-258,2 0 0,2 8-258,-3-1 259,3 3-388,-2-8 0,-2-2 0,-1-8 0,1-5 0,-3-9 0,-1-8 0,-1-23 0,4 18 0,-4-18 0,0 0 0,2-13 0,-2-10 0,3-5 0,3-8-130,4-3 1,5-4 129,2-1 0,5 3 0,1 2 0,4 7 129,-3 5 1,0 6-130,-3 5 0,-2 5 0,-19 11 0,33-7 0,-33 7 0,28 3 0,-12 10 0,2 5 0,0 5 0,-2 7 0,0 2 0,-2 4 0,-2-1 0,-1 2 0,-2-3 0,-2-2 0,-4 0 0,-1-10 0,5 4 0,-7-26-1807,0 16-2966,0-16-387,0 0 129,0 0-258</inkml:trace>
          <inkml:trace contextRef="#ctx0" brushRef="#br1" timeOffset="22713.6398">2772 2931 14706,'17'-14'4773,"-17"14"-258,20 0 129,3 4-3612,-23-4-258,43 1-129,-20-1-129,11 2-129,-2-2 0,1 0-129,0-7-128,0-2-130,-4-3 0,-3-4 0,-2 0 0,-7 0 0,-4 0 0,-6-2 0,-7 18 0,0-29 0,0 29 0,-20-17 0,1 15 0,-4 2 0,-2 0-259,-5 9 130,3 7 0,-3 3 0,1 6 0,2 2 129,4 7-129,2 0 129,3 3 0,8 4 0,4 2 0,6-1 129,7-4-129,13-3 129,5-6-129,9-6 0,6-9 0,5-9-129,1-1-258,-5-13-1161,5 4-2967,-5-8-387,-7 2 0,-2-1-387</inkml:trace>
        </inkml:traceGroup>
        <inkml:traceGroup>
          <inkml:annotationXML>
            <emma:emma xmlns:emma="http://www.w3.org/2003/04/emma" version="1.0">
              <emma:interpretation id="{4981862B-898D-4D0F-950B-A52A93A86566}" emma:medium="tactile" emma:mode="ink">
                <msink:context xmlns:msink="http://schemas.microsoft.com/ink/2010/main" type="inkWord" rotatedBoundingBox="5190,3000 12408,2953 12414,3913 5196,3959"/>
              </emma:interpretation>
              <emma:one-of disjunction-type="recognition" id="oneOf5">
                <emma:interpretation id="interp25" emma:lang="en-US" emma:confidence="1">
                  <emma:literal>transistors</emma:literal>
                </emma:interpretation>
                <emma:interpretation id="interp26" emma:lang="en-US" emma:confidence="0">
                  <emma:literal>transistor</emma:literal>
                </emma:interpretation>
                <emma:interpretation id="interp27" emma:lang="en-US" emma:confidence="0">
                  <emma:literal>transistorize</emma:literal>
                </emma:interpretation>
                <emma:interpretation id="interp28" emma:lang="en-US" emma:confidence="0">
                  <emma:literal>Transistor</emma:literal>
                </emma:interpretation>
                <emma:interpretation id="interp29" emma:lang="en-US" emma:confidence="0">
                  <emma:literal>transistons</emma:literal>
                </emma:interpretation>
              </emma:one-of>
            </emma:emma>
          </inkml:annotationXML>
          <inkml:trace contextRef="#ctx0" brushRef="#br1" timeOffset="23774.4417">3928 2745 12384,'0'0'4902,"12"-13"-387,6 13 129,7-3-1935,16 3-2064,3 0-129,15 0-645,12 0-645,-3 0-3354,14 0-645,3 0 0,2-8-258</inkml:trace>
          <inkml:trace contextRef="#ctx0" brushRef="#br1" timeOffset="23540.4413">4106 2234 12771,'5'-16'5031,"2"-7"-516,-7 23 258,0-20-2967,0 20-903,0 0-258,4 23-258,-3 2 0,7 11-129,-1 8 0,2 12 0,-2 9 0,2 8 0,-2 2 1,0 0-259,-2-4 0,0-4 0,1-1 0,-3-7 0,1-6 0,-1-6 0,3-10 0,-4-9 0,3-1 0,-5-27-517,2 32-386,-2-32-1677,0 0-2193,-9-16-129,9 16-129,-13-28-129</inkml:trace>
          <inkml:trace contextRef="#ctx0" brushRef="#br1" timeOffset="24663.6433">4686 3004 7869,'0'0'4644,"19"9"0,-19-9-129,21 14-1290,-21-14-903,16 2-774,-16-2-387,20 0-258,-20 0-129,30 0-258,-14-5 0,4-2-386,-4-8-130,3 1 0,-3-9 0,-1-2 0,-3-5 0,-7-2 0,-5-2 0,0-1 0,-10 1 0,-13 2 0,-2 7-388,-11 2 1,2 9-129,-5 1 0,5 10 0,-3-1 0,9 4 129,1 7 0,11 6 0,0-3-129,11 8 129,5-18 0,-2 28 0,2-28 129,5 22 0,-5-22 258,29 9 129,-10-6 129,4-3 129,6 0 129,-3-7 129,12 5 0,-10-10 129,11 7-258,-8-6 129,4 7-129,-10-5-129,2 6-129,-8-2 0,-1 5 1,-2 0-259,-16 0 0,27 0 0,-11 7 0,-16-7 0,32 23 0,-14-5 0,-1 1 0,1 6 0,-4 2 0,1 3 0,-6-2 0,3 12-1162,-12-21-1418,4 15-2322,-1-9 0,6-2-258,0-5 0</inkml:trace>
          <inkml:trace contextRef="#ctx0" brushRef="#br1" timeOffset="25194.0442">5580 2791 10707,'-25'-38'4902,"9"24"-387,-1 4 129,1 10-1161,-9-9-2322,25 9-516,-27 3-129,27-3-258,-27 27-129,18-8 0,2 5-129,2 2 0,1 3 0,4 1 0,0 0 0,6 0 0,3 1 0,3-6 0,-1 0 0,1-8-129,-12-17 129,22 23 129,-22-23 0,24 0 0,-24 0 0,25-19 129,-14-2 129,7-3 0,-6-4-128,6 1-259,-4-1 0,1 5 0,-5 1 0,-10 22 0,18-26 0,-18 26 0,0 0 0,20-9 0,-20 9 0,21 12 0,-5 2 0,2 6 0,5 3 0,0 4 0,0 5 0,-2-2 0,1 4 0,-13-13-517,16 17-2063,-18-22-2193,-7-16-387,16 12 129,-16-12-387</inkml:trace>
          <inkml:trace contextRef="#ctx0" brushRef="#br1" timeOffset="25630.845">6039 2805 16770,'0'-18'4902,"0"18"-129,0 0-129,0 0-3870,4 9-258,-4-9-128,12 29-388,-6-12 0,-1 5 0,0 1 0,-1 0 0,-1 0 0,3-3-130,-5-4-128,-1-16-129,8 21 258,-8-21-129,16 0 258,-16 0 129,21-27 129,-10 6 0,3 0 0,2-8 1,2 8-259,-1-2 0,3 7 0,-2 1 0,3 7 0,-1 2 0,1 6 0,0 0 0,2 14 0,-1 1 0,-1 6 0,-1 2 0,-1 2 0,-3 4 0,-3-3 0,1 8 0,-12-16-1420,7 12-3353,-9-5-387,0 2 258,0-6-516</inkml:trace>
          <inkml:trace contextRef="#ctx0" brushRef="#br1" timeOffset="26364.0463">7098 2777 14319,'8'-24'4644,"-15"3"-516,7 21 129,-30-5-3483,0 3-387,0 2-258,-2 2-258,0 5 0,3 4-258,2-3 129,8 5 0,19-13 0,-18 19 129,18-19 129,4 22 0,13-12 129,8 3 129,7-1 0,6 3 0,8 1 0,0 0 0,6 1 0,-4-1 0,2 4-129,-13-2 129,-1 0-129,-10-4 129,-6 2 0,-20-16 0,16 30 0,-16-30 0,-9 23 129,-11-16-129,-3 4 129,-9-4-129,-5-2 0,-8-5-129,-3 0 0,0 0 1,0-7-130,2-2 0,5-1 0,4-3 0,7-1 0,6 2 0,5-3 0,19 15-517,-29-28-1289,29 28-2838,-8-18-258,8 18-129,0 0-129</inkml:trace>
          <inkml:trace contextRef="#ctx0" brushRef="#br1" timeOffset="26769.647">7558 2682 14706,'-16'-74'4644,"11"45"-129,1 10 129,1-3-3612,3 22-903,0 0-774,0 0-3483,16 14-387,-4 2-258,4 4 0</inkml:trace>
          <inkml:trace contextRef="#ctx0" brushRef="#br1" timeOffset="26613.6467">7542 2784 15351,'16'-9'4773,"-16"9"-129,7 9-258,-7-9-3354,9 37-387,-5-12-258,7 9-129,-3 3-387,0-3-387,8 12-1161,-11-16-2838,0-6-129,-5-24-258,6 17-258</inkml:trace>
          <inkml:trace contextRef="#ctx0" brushRef="#br1" timeOffset="27268.8479">8229 2721 15093,'0'-19'4773,"-9"10"-387,-18 5 0,10 4-3483,-21 0-387,4 0-387,-3 6-129,3-1 0,6 6-258,5-2 258,23-9-258,-18 21 129,18-21 0,3 23 129,15-10-129,9 3 129,8-2 129,8 2-129,3 0 129,8 0 0,-3 0-129,3 2 129,-6-1 0,-4 1 129,-8-2-129,-6 2 0,-10 0 0,-6 0 129,-11-2 0,-3 1 0,-3-1 0,-13-1 0,-11-6 0,-5 3 0,-9-7 0,-5-1-128,-4-4-130,-1 0 0,1-9 0,0-5-259,7 3-128,2-14-387,18 18-1032,-3-13-2709,8 3-258,3-3-129,8 4-129</inkml:trace>
          <inkml:trace contextRef="#ctx0" brushRef="#br1" timeOffset="27658.8486">8814 2243 16125,'-3'-20'5031,"1"-5"-129,2 25-258,0 0-3741,0 0-258,0 15-258,0 10-257,0 3-130,5 11 0,0 6 0,4 8 0,0 4 0,4 5 0,-3 2 0,1-1 0,1 1 0,-3-4 0,4 4 0,-11-16-130,15-2-4643,-17-8-387,0-3 129,0-15-387</inkml:trace>
          <inkml:trace contextRef="#ctx0" brushRef="#br1" timeOffset="28173.6494">8595 2762 13674,'11'-10'4773,"-11"10"-387,34 0 387,3 3-3225,-10-3-516,21 2-258,0 0-258,16 0-129,5-2-258,15 0 0,1 0 0,1-4-129,-5 0 0,-11-1 0,-11-2 0,-15 0 0,-16 0 0,-28 7 0,0 0-129,-1-20 129,-21 18-129,-6 1 0,1 1-129,-7 10 129,4 6 0,2 4-129,6 8 129,3 1 129,10 3-129,9 3 129,0-1 0,14 0 129,4-4 129,10 0 129,-3-12 0,7 4 129,-7-15-257,5-4-259,-5-6 0,0-11 0,-5-10 0,-2-6 0,-2-4 0,-8-10 0,0 5 0,-8-11 0,3 9-3742,-10 0-1289,-5 13-129,-8 3-387</inkml:trace>
          <inkml:trace contextRef="#ctx0" brushRef="#br1" timeOffset="28485.65">9712 3020 13416,'80'25'4902,"-51"-19"-129,-6-5-129,-16-10-2580,16 2-645,-14-18-387,7 4-515,-7-9-517,5-4 0,-3-2 0,-2-4 0,-2 2 0,-7 1 0,0 5 0,-5 0-775,-2 12-644,-20-8-645,27 28-903,-36-18-1935,15 16 129,-2 2-129,1 0-258</inkml:trace>
          <inkml:trace contextRef="#ctx0" brushRef="#br1" timeOffset="28782.0505">9766 2700 10320,'37'0'4515,"-17"-5"0,5-2-258,7 7-1677,-15-16-774,17 16-387,-18-15-258,13 14-387,-12-8-258,5 7 0,-6-2-128,3 4-388,-19 0 0,32 16 0,-17 0 0,2 4 0,-2 5 0,2 5 0,-4 4 0,-2 0 0,-1 0 0,-6-2 0,3 3 0,-7-14-517,12 8-3869,-12-11-645,0-18 129,13 23-258</inkml:trace>
          <inkml:trace contextRef="#ctx0" brushRef="#br1" timeOffset="29218.8513">10870 2668 13674,'-26'-28'4515,"4"20"-387,-3 3 516,-3-2-2967,3 7-1032,-9 4-258,6 6-258,1 3 129,4-1-258,7 2 129,16-14-258,-11 27 258,11-27 0,18 29 0,11-15-129,4 0 129,12 2 0,5 0 0,5 4 0,0-1 0,2 1 0,-4 3-129,-7 0 129,-6-2 0,-8 2 0,-15-1 129,-4 1 0,-13-4 0,-5 5 0,-20-10-128,-4 2-130,-12-4 0,-5-3 0,-7-7 0,-3-2 0,-2 0 0,-4-11 0,8 4-130,-15-14-4385,19 1-258,2-3-129,9 5-258</inkml:trace>
        </inkml:traceGroup>
        <inkml:traceGroup>
          <inkml:annotationXML>
            <emma:emma xmlns:emma="http://www.w3.org/2003/04/emma" version="1.0">
              <emma:interpretation id="{9BF83B12-97DD-474B-9566-07097BC8C181}" emma:medium="tactile" emma:mode="ink">
                <msink:context xmlns:msink="http://schemas.microsoft.com/ink/2010/main" type="inkWord" rotatedBoundingBox="13131,3404 15013,3392 15016,3855 13134,3867"/>
              </emma:interpretation>
              <emma:one-of disjunction-type="recognition" id="oneOf6">
                <emma:interpretation id="interp30" emma:lang="en-US" emma:confidence="0">
                  <emma:literal>are</emma:literal>
                </emma:interpretation>
                <emma:interpretation id="interp31" emma:lang="en-US" emma:confidence="0">
                  <emma:literal>we</emma:literal>
                </emma:interpretation>
                <emma:interpretation id="interp32" emma:lang="en-US" emma:confidence="0">
                  <emma:literal>core</emma:literal>
                </emma:interpretation>
                <emma:interpretation id="interp33" emma:lang="en-US" emma:confidence="0">
                  <emma:literal>ave</emma:literal>
                </emma:interpretation>
                <emma:interpretation id="interp34" emma:lang="en-US" emma:confidence="0">
                  <emma:literal>ane</emma:literal>
                </emma:interpretation>
              </emma:one-of>
            </emma:emma>
          </inkml:annotationXML>
          <inkml:trace contextRef="#ctx0" brushRef="#br1" timeOffset="30529.2536">12167 2775 13287,'20'-18'4644,"-20"18"-258,5-23 258,-5 23-2709,0-30-774,0 30-387,-14-31-258,14 31-129,-29-30-129,12 19 0,-5 1-258,-1 6 129,-2 4 0,-2 0 0,1 9 1,-3 9-130,4 5 0,2 4 0,2 5 0,3 2 0,6 1 0,3 3-130,5-1-128,4-3 129,2-2-129,7-6 129,5-1-129,4-9 258,3-5-129,2-6 129,1-5 129,2-5 0,-3-15 129,2 1 0,-2-10 129,0-1-257,-5-5-130,2 3 0,-8-1 0,1 7 0,-3 6 0,-2 4 0,-8 16 0,0 0 0,19-3 0,-12 12 0,2 12 0,2 2 0,3 4 0,2 1 0,2 1 0,1 1 0,3-5 0,1-4 0,-2-3 0,4-6 0,0-3 0,0-3 0,0-6 0,1-6 0,-2-10 0,-1-5 0,-5-9 0,-1-6 0,-1-5 0,-7 0 0,-3-1 0,-5 1 0,-1 3 0,-9 3 0,-3 10 0,-11 0 0,3 12-388,-8-1-257,6 11 0,-4-3 0,6 6 0,-1 0 0,21 0 129,-21 11 0,21-11 129,0 0 0,3 23 258,-3-23 0,30 11 129,-7-6 258,2-5 0,7 5 129,0-5 129,9 0 0,-5 0 129,8 0 0,-6 0 0,6 0 0,-10-5-129,5 3 0,-9 1-386,2 1-130,-7 0 0,0 5 0,-5 6 0,-1 6 0,-4 5 0,-3 6 0,-3 4 0,-4 7 0,-3 2 0,-2-2 0,0 6 0,-9-17-259,9 8-4514,-9-8-258,4-3 0,-2-9-129</inkml:trace>
          <inkml:trace contextRef="#ctx0" brushRef="#br1" timeOffset="30966.0544">13306 2825 16383,'44'-16'4644,"-23"14"129,-1-2-258,12 4-3225,-9-3-516,11 1-386,-6-5-388,6 3 0,-7-5 0,1 0 0,-6-3 0,-3-4 0,-19 16 0,16-32 0,-16 16 0,-3-2 0,-13 6 0,-8-1 0,-4 10 0,-8 3-259,-1 3 130,-6 13-129,2 7 258,1 4-129,6 5 129,5 4-129,10-1 129,8 3-129,11-3 129,7-3 0,18-2-129,14-5 129,9-2-387,2-19-1806,16 3-2193,5-5-129,4-2-387,1-2-129</inkml:trace>
        </inkml:traceGroup>
        <inkml:traceGroup>
          <inkml:annotationXML>
            <emma:emma xmlns:emma="http://www.w3.org/2003/04/emma" version="1.0">
              <emma:interpretation id="{C47F188E-4755-4FE5-A61D-DB2C05705774}" emma:medium="tactile" emma:mode="ink">
                <msink:context xmlns:msink="http://schemas.microsoft.com/ink/2010/main" type="inkWord" rotatedBoundingBox="15595,2868 22003,2827 22011,4159 15603,4200"/>
              </emma:interpretation>
              <emma:one-of disjunction-type="recognition" id="oneOf7">
                <emma:interpretation id="interp35" emma:lang="en-US" emma:confidence="1">
                  <emma:literal>prevented</emma:literal>
                </emma:interpretation>
                <emma:interpretation id="interp36" emma:lang="en-US" emma:confidence="0">
                  <emma:literal>pre vented</emma:literal>
                </emma:interpretation>
                <emma:interpretation id="interp37" emma:lang="en-US" emma:confidence="0">
                  <emma:literal>prevent ed</emma:literal>
                </emma:interpretation>
                <emma:interpretation id="interp38" emma:lang="en-US" emma:confidence="0">
                  <emma:literal>Pre vented</emma:literal>
                </emma:interpretation>
                <emma:interpretation id="interp39" emma:lang="en-US" emma:confidence="0">
                  <emma:literal>prevent cd</emma:literal>
                </emma:interpretation>
              </emma:one-of>
            </emma:emma>
          </inkml:annotationXML>
          <inkml:trace contextRef="#ctx0" brushRef="#br1" timeOffset="31699.2557">14462 2584 13287,'10'-33'4644,"8"22"-258,7 6 258,-2-4-2967,22 11-774,-6 3-129,12 13-258,-4-1 0,-1 7-258,-9-1 129,-5 5-129,-10-3 0,-12 2-129,-10-4 1,-12 0-130,-18-7 0,-10-2 0,-8-3 0,-7-4 0,-2-5 0,-3-2 0,5 0 0,0-9-775,17 9-1289,1-5-2451,10-3-387,8 1 129,19 7-516</inkml:trace>
          <inkml:trace contextRef="#ctx0" brushRef="#br1" timeOffset="31356.055">14378 2643 16512,'21'-21'4644,"-1"17"129,-20 4-129,16 13-3483,-4 13-516,-4 6-257,2 9-388,-1 6 0,0 10 0,-4 3 0,3 8 0,-5 1 0,-1-3 0,0-4 0,-2-7 0,0-1 0,-6-15 0,5 2-1291,-19-22-3353,20-19-387,-25 9 258,25-9-258</inkml:trace>
          <inkml:trace contextRef="#ctx0" brushRef="#br1" timeOffset="32370.0568">15111 2807 15351,'48'3'4902,"-25"-3"-129,2 4-258,-25-4-3225,39 0-387,-21-7-258,5 1-257,-5-4-388,1-1 0,-4-5 0,-1-3 0,-5-5 0,-2-4 0,-7 0 0,0-5 0,-9 5 0,-11-6-130,-1 9-515,-9-3 129,5 10 0,-9 0-129,7 13 129,-5-2-129,13 7 0,-4 0 129,23 0 0,-23 18 0,23-18 129,0 26 258,0-26 129,21 25 129,-5-18 258,12 2 258,-8-7 0,14 3 129,-11-5 129,11 0-129,-11 0 0,7-1-129,-3-7-129,3 7-386,-3-3-130,3 4 0,-3-2 0,1 2 0,-1 0 0,1 9 0,-3 0 0,0 4 0,-4 1 0,1 5 0,-3 3 0,-1 3 0,-4 3 0,-5 1 0,-3 4 0,-6-4 0,0 13-904,-11-17-3869,0 2-387,-7-11 258,18-16-516</inkml:trace>
          <inkml:trace contextRef="#ctx0" brushRef="#br1" timeOffset="32806.8576">15984 2743 13287,'39'-13'4902,"-15"12"-258,-3-5 258,7 6-2193,-8-2-1806,21 2-129,-9-5-258,5 3-386,-5-5-130,4 0 0,-8-4 0,-1 1 0,-7-4 0,-20 14 0,16-31 0,-16 12 0,-4 1 0,-14-2 0,-3 8 0,-11-2 0,-2 8-388,-7 5 130,0 1 0,-1 12 129,1 6 0,5 5 0,4 4 129,7 3 0,9 2 129,11 2-129,5-1 258,12 1-129,15-5 129,12 1-129,7-5 0,9-4 0,6-3-258,-4-14-903,9 3-3483,-11-7-258,-2 0-129,-10 0-258</inkml:trace>
          <inkml:trace contextRef="#ctx0" brushRef="#br1" timeOffset="33368.4586">16712 2627 14706,'19'-3'4773,"-19"3"-258,31 8 129,-31-8-3483,35 33-516,-15-14 0,3 10-258,-3-1 129,-1 4-258,-3 0 0,-3 0-129,-5-5 1,0-2-130,-3-6 0,-2-3 0,-3-16 0,8 16 0,-8-16 0,0 0 0,8-23 0,0 4 0,-1-10 0,5-5 0,1-7 0,-1-1 0,2-1 0,-3 4 0,0 3 0,-4 2 0,2 15 0,-9-6-388,12 23-4385,-12 2-516,0 0 258,0 0-387</inkml:trace>
          <inkml:trace contextRef="#ctx0" brushRef="#br1" timeOffset="33805.2593">17286 2711 12126,'54'12'5031,"-24"-6"-516,-2-5 387,10 10-2064,-13-11-1419,21 0-516,-7-2-387,4 0 1,-4-5-517,0 2 0,-5-6 0,-4 2 0,-7-3 0,-5 0 0,-7-4 0,-6 0 0,-5-1 0,-7-2 0,-11 3 0,-7 2 0,-3 3 0,-8 4 0,1 7 0,-5 0 0,3 9 0,2 9 0,6 5 0,2 5 0,8 4 0,3 4 0,9 1 0,5 0 0,2 1 0,14-1 0,6-5 0,8-2 0,4-3 0,4-9-130,5-2-128,-4-16-516,15 12-1677,-11-15-2322,3-8 0,-5-8-387,2-5-129</inkml:trace>
          <inkml:trace contextRef="#ctx0" brushRef="#br1" timeOffset="34257.66">18092 2631 13545,'0'0'4902,"0"9"-129,6 10-387,-6-19-3096,8 39-258,-6-16-258,7 8-516,-4-3 0,-1 2-387,1 2-258,-5-10 0,0 1 0,0-23 0,0 25 0,0-25 129,0 0 129,11-18 258,-4-7 129,7 0 0,1-9 0,8 2 129,-2-3 0,8 6 0,-5 3-258,7 6 129,-5 2-129,3 11 129,-6 4-129,2 3 129,-4 9-129,-1 7 0,-2 1 129,-2 6-129,-2 2 1,0 4-130,0 1 0,-1-2 0,-3 1 0,-1-4-130,0 0-128,-5-7-129,3-1-129,-7-17-387,7 22-1161,-7-22-2580,0 0-129,-11-25-129,8 2-258</inkml:trace>
          <inkml:trace contextRef="#ctx0" brushRef="#br1" timeOffset="34694.4609">18765 2576 14061,'40'-15'4386,"-11"15"258,3 0-645,0 0-4773,2 0-3225,1 0-258,-3 0-258,-3 0-516</inkml:trace>
          <inkml:trace contextRef="#ctx0" brushRef="#br1" timeOffset="34538.4606">18862 2108 14061,'22'-71'4773,"-17"49"-129,-5 22 0,0 0-2838,0 0-1032,16 36-258,-9 7-129,-3 5 0,5 10 0,-4 5-129,4 6-128,-4 0-130,2 1 0,-3-3 0,1-1 0,-1-2 0,-2-9 0,5 0-775,-9-26-2063,2 5-2064,-4-18-129,4-16-387,0 0 0</inkml:trace>
          <inkml:trace contextRef="#ctx0" brushRef="#br1" timeOffset="35724.0626">19412 2677 13029,'73'4'5031,"-34"-1"-387,0-3 258,15 7-3483,-19-7-387,17 0-516,-8 0 0,2 0-258,-8-5 129,-3 1-129,-10-5 129,-3 2-258,-22 7-129,14-21 129,-14 21-258,-14-27 0,-9 15-129,-11-1 0,-5 6-129,-11 0 129,-2 7 0,-6 0-129,2 11 129,-1 3-129,9 9 258,4 0-129,12 8 129,9-1 0,14 2 258,9 0-129,11-2 258,22 2 0,8-5 0,14-1 258,6-6-129,12-4 0,2-9 0,10 2-129,-3-7 129,5-2-128,-2 0-259,-1-11 0,-8-3 0,-3 0 0,-12-4 0,-10-3 0,-11-4 0,-16 0 0,-11-2 0,-13 2 0,-7 4 0,-16-1 0,-4 8 0,-9 5-259,-1 9-128,-2 0 129,7 9 0,0 5 0,11 8 0,3 3 129,7 1 0,6 3 0,5-4 129,7 3 129,5-3 0,8-4 129,1-6 129,8-1-129,-3-12 129,8-2 0,-4-6-257,4-8-130,-2-16 0,0-4 0,-2-10 0,-3-12 0,-6-8 0,3-14 0,-3-5 0,-5-3 0,-5 4 0,-4 4 0,-4 9 0,-1 15 0,0 13 0,-2 17 0,0 24 0,0 0 0,-13 24 0,12 17 0,1 14 0,0 10 0,0 7 0,9 14 0,-1 1 0,7 2 0,1 0 0,-2-9 0,13 12-3871,-20-8-1160,3-2 0,-10-7-516,-17-4-258</inkml:trace>
        </inkml:traceGroup>
      </inkml:traceGroup>
      <inkml:traceGroup>
        <inkml:annotationXML>
          <emma:emma xmlns:emma="http://www.w3.org/2003/04/emma" version="1.0">
            <emma:interpretation id="{7D970798-6BAD-4AB4-96EC-001E46C6EA9C}" emma:medium="tactile" emma:mode="ink">
              <msink:context xmlns:msink="http://schemas.microsoft.com/ink/2010/main" type="line" rotatedBoundingBox="3051,4443 22231,4000 22278,6054 3098,6497"/>
            </emma:interpretation>
          </emma:emma>
        </inkml:annotationXML>
        <inkml:traceGroup>
          <inkml:annotationXML>
            <emma:emma xmlns:emma="http://www.w3.org/2003/04/emma" version="1.0">
              <emma:interpretation id="{D5C015A5-9294-4CC6-BDE3-6F564F3DB31A}" emma:medium="tactile" emma:mode="ink">
                <msink:context xmlns:msink="http://schemas.microsoft.com/ink/2010/main" type="inkWord" rotatedBoundingBox="3051,4443 5708,4382 5747,6043 3089,6104"/>
              </emma:interpretation>
              <emma:one-of disjunction-type="recognition" id="oneOf8">
                <emma:interpretation id="interp40" emma:lang="en-US" emma:confidence="1">
                  <emma:literal>from</emma:literal>
                </emma:interpretation>
                <emma:interpretation id="interp41" emma:lang="en-US" emma:confidence="0">
                  <emma:literal>From</emma:literal>
                </emma:interpretation>
                <emma:interpretation id="interp42" emma:lang="en-US" emma:confidence="0">
                  <emma:literal>•from</emma:literal>
                </emma:interpretation>
                <emma:interpretation id="interp43" emma:lang="en-US" emma:confidence="0">
                  <emma:literal>tom</emma:literal>
                </emma:interpretation>
                <emma:interpretation id="interp44" emma:lang="en-US" emma:confidence="0">
                  <emma:literal>tromp</emma:literal>
                </emma:interpretation>
              </emma:one-of>
            </emma:emma>
          </inkml:annotationXML>
          <inkml:trace contextRef="#ctx0" brushRef="#br1" timeOffset="37003.2649">1807 4571 14448,'52'-17'4515,"-15"1"-645,24 16-903,-1-4-6708,10-14 0,13 6-516,3-10-516</inkml:trace>
          <inkml:trace contextRef="#ctx0" brushRef="#br1" timeOffset="36800.4646">2060 4034 7740,'0'16'4515,"0"-16"258,0 0-516,9 0-129,7 4-2451,-16-4-258,21-9-387,-21 9-258,32-23-258,-12 5 0,3 2-258,-2-5 0,-1-3 0,-2-2-387,-6-3 0,1-3-129,-10-3 129,1 1-258,-4-3 129,-9 1-129,-5 2 129,-2 8 0,0 2 129,-6 10 0,3 9 129,-1 5 0,4 12 0,4 15 129,1 10 129,4 10 129,5 15 129,-5 9 129,7 20 0,-5 3-128,5 18-517,-7 0 0,5 9 0,-7-2 0,2 0 0,0-6 0,1-10 0,1-9 0,1-14 0,1-11 0,1-12 0,-1-10 0,1-12 0,2-8 0,-4-11 0,4-16 0,0 0 0,0 0-388,-21 0-4643,12-11-258,-5-16 129,1 1-516</inkml:trace>
          <inkml:trace contextRef="#ctx0" brushRef="#br1" timeOffset="37564.866">2606 4424 11610,'11'19'5031,"17"-10"-387,-10-5 258,-18-4-1290,39 0-2451,-39 0-258,41-7-258,-21-9-386,1-4-259,-3-8 0,-2-3 0,-4-6 0,-5 0 0,-5-2 0,-4-1 0,-7 8 0,-12 0-388,3 13-257,-10-3-129,8 15-129,-8-5 129,12 12 0,-7-2 129,23 2 0,-25 5 129,25-5 129,-4 20 129,4-20 258,11 20 129,-11-20 129,34 12 129,-18-12 129,12 2 129,-8-2 0,10 0 129,-9-9-129,4 7 0,-7-5 0,3 5-129,-21 2 0,31-5-128,-31 5-388,26 0 0,-26 0 0,25 7 0,-25-7 0,27 27 0,-13-8 0,0 8 0,1 5 0,-5 2 0,6 10-388,-16-15-3353,13 6-1161,-4-6 0,3-6-387,-12-23-129</inkml:trace>
          <inkml:trace contextRef="#ctx0" brushRef="#br1" timeOffset="37970.4667">3362 4121 14706,'-12'-19'4902,"-15"-4"-387,11 19 129,16 4-3225,-23 5-645,12 13-516,1 0 0,1 7-258,3 2 0,3 3 0,3 5 0,0 1 0,9 1 129,5-1-129,2-4 129,5-4 129,2-6-129,2 1 258,0-14-128,0-4-259,-2-8 0,2-8 0,-7-18 0,3-1 0,-10-11 0,0-3 0,-10-6 0,-1 2 0,0 4 0,-10 1 0,-6 11 0,-7 3 0,-1 15 0,-8 0 0,13 19-1549,-13-3-3482,7 10-258,-4 1 129,10 6-645</inkml:trace>
          <inkml:trace contextRef="#ctx0" brushRef="#br1" timeOffset="38594.4678">3711 4093 13674,'18'-13'5160,"1"13"-258,-19 0 0,20 11-1806,-8 14-2322,-8-5-515,10 13-259,-7-1 0,2 8 0,0 0 0,-6-2 0,6-1-259,-7-8-128,3-4-129,-5-25 0,0 0 129,20 0 0,-9-20 387,-1-12 0,1-7 129,3-2 129,0-4 0,2 8 0,-3 3 0,3 8 0,-5 6 0,5 9 0,-16 11 0,26-1 1,-26 1-259,25 17 0,-14 1 0,1 5 0,-1 2 0,0 4 0,-4 3 0,-2 0 0,0 1 0,-1-9 0,0-1-130,-3-5-128,-1-18 0,6 16 129,-6-16 129,12-11 129,-5-12 258,4 1-128,-2-8-259,9-2 0,-4-2 0,4 6 0,-2 1 0,1 4 0,-1 5 0,2 8 0,-2 4 0,2 6 0,0 4 0,0 12 0,1 9 0,-3 1 0,5 22 0,-10-7-3742,9 6-1289,-8-1-258,4 2-387</inkml:trace>
        </inkml:traceGroup>
        <inkml:traceGroup>
          <inkml:annotationXML>
            <emma:emma xmlns:emma="http://www.w3.org/2003/04/emma" version="1.0">
              <emma:interpretation id="{E6D7018E-7D2B-4C85-8AF9-CFE55F7762F4}" emma:medium="tactile" emma:mode="ink">
                <msink:context xmlns:msink="http://schemas.microsoft.com/ink/2010/main" type="inkWord" rotatedBoundingBox="6336,4825 9075,4762 9112,6358 6373,6421"/>
              </emma:interpretation>
              <emma:one-of disjunction-type="recognition" id="oneOf9">
                <emma:interpretation id="interp45" emma:lang="en-US" emma:confidence="1">
                  <emma:literal>going</emma:literal>
                </emma:interpretation>
                <emma:interpretation id="interp46" emma:lang="en-US" emma:confidence="0">
                  <emma:literal>offing</emma:literal>
                </emma:interpretation>
                <emma:interpretation id="interp47" emma:lang="en-US" emma:confidence="0">
                  <emma:literal>gong</emma:literal>
                </emma:interpretation>
                <emma:interpretation id="interp48" emma:lang="en-US" emma:confidence="0">
                  <emma:literal>goirg</emma:literal>
                </emma:interpretation>
                <emma:interpretation id="interp49" emma:lang="en-US" emma:confidence="0">
                  <emma:literal>go-ing</emma:literal>
                </emma:interpretation>
              </emma:one-of>
            </emma:emma>
          </inkml:annotationXML>
          <inkml:trace contextRef="#ctx0" brushRef="#br1" timeOffset="39499.2693">5518 4148 10965,'0'-48'4773,"-14"25"-129,-9 3 0,-4 13-1548,-14-11-1677,14 18-774,-10 0-258,5 13-129,-2 8-258,8 6 0,1 7 0,7 3 0,5 8-129,8-3 129,5 3 0,2-3 129,12-4-129,7-6 129,6-9-129,5-7 258,2-16-129,3 0 0,-1-20 129,3-8-129,-5-13 129,0-5-129,-6-4 129,-1 0-129,-8 4 1,-4 5-130,-7 7 0,0 13 0,-5 5 0,-3 16 0,0 0 0,0 28 0,0 11 0,0 15 0,0 8 0,0 14 0,0 12 0,0 6 0,0 2 0,4 5 0,3-1 0,2 1 0,-2 3 0,2-5 0,-2-10 0,0-9 0,-2-16 0,1-10 0,-5-19 0,-1-15 0,0-20 0,-23-7 0,-2-18 0,-8-6 0,-5-4 0,-10-8 0,-5-3 0,-4-6 0,0 1 0,2-3 0,1 3 0,8-3 0,7 5 0,9 1 0,10 3 0,11 4 0,9 4 0,11 1 0,16 10 0,3-1 0,14 13 0,-8-15-2452,14 19-2321,5-3-387,7 6 129,2 0-387</inkml:trace>
          <inkml:trace contextRef="#ctx0" brushRef="#br1" timeOffset="39889.2699">6196 4388 13803,'5'-64'5160,"-10"32"-387,-4 4 129,-9-10-1935,18 38-2064,-32-32-644,16 29-259,-5 3 0,1 3 0,4 19 0,0 6 0,5 8 0,4 5 0,6 3 0,1 2 0,7-1 0,9-4 0,7-6 0,5-6 0,4-6 0,2-7 0,-4-9 0,2-7 0,-5-2 0,0-12 0,-10-11 0,-2-7 0,-12-9 0,-1-5 0,-2-6 0,-9-1 0,-7 3 0,-5 0 0,1 11 0,-10 2 0,12 30-1420,-14-6-3482,9 13-258,0 0 0,7 13-258</inkml:trace>
          <inkml:trace contextRef="#ctx0" brushRef="#br1" timeOffset="40107.6703">6415 4193 14835,'32'8'4902,"-18"10"-258,-4 7 0,14 11-3225,-19-6-516,7 14-258,-5 1-516,1-2-387,4 8-2193,-7-14-2064,-1-6-258,-4-10-129,0-21-387</inkml:trace>
          <inkml:trace contextRef="#ctx0" brushRef="#br1" timeOffset="40248.0706">6471 4116 15867,'-12'-91'4515,"10"63"-516,-8 1-1548,10 27-5934,0 0-645,0 0-516,-13 13-258</inkml:trace>
          <inkml:trace contextRef="#ctx0" brushRef="#br1" timeOffset="41308.8725">6722 4239 13287,'43'14'4902,"-22"4"-387,2 7 258,-3-6-2193,3 19-1677,-10-12-387,4 10-258,-8-4-129,-2-5-258,0 5-129,-7-11-258,0 0 129,0-21 129,0 22 129,0-22 129,0 0 129,0 0 258,20-34 258,-4 11 0,-7-15 130,10 6-775,-6-10 0,7 6 0,-4-5 0,3 7 0,-3 2 0,2 6 0,-4 6 0,0 4 0,2 9 0,-16 7 0,31 0 0,-14 12 0,7 8 0,-1 3 0,5 4 0,4 1 0,0 1 0,4-4 0,3-8 0,-2-2 0,4-10 0,0-5 0,0-4 0,-2-10 0,-5-7 0,-4-4 0,-9-2 0,-8-5 0,-8 2 0,-5 2 0,-14 4 0,-7 5 0,-4 8 0,-7 8 0,0 3 0,-2 12 0,5 8 0,5 5 0,4 5 0,6 4 0,3-1 0,8 3 0,3-2 0,1 0 0,8-4 0,4-5 0,3-6 0,1-8 0,3-9 0,3-2 0,0-16 0,2-7 0,-2-11 0,2-2 0,-5-5 0,-1 7 0,-3 1 0,-5 8 0,-2 2 0,-9 23 0,7-18 0,-7 18 0,4 18 0,-1 8 0,1 13 0,1 10 0,4 9 0,2 8 0,1 5 0,0 4 0,1-4 0,1 0 0,-1-3 0,-1 3 0,-3-3 0,2 3 0,-6 0 0,-1 7 0,-4-5 0,0-4 0,0-6 0,-2-10 0,-7-10 0,-4-11 0,-3-16 0,-3-14 0,-6-8 0,-5-19 0,-8-12 0,-6-9 0,-4-6 0,-2-8 0,0-4 0,6-4 0,3 4 0,7 3 0,11 6 0,9 4 0,14 8 0,3-7 0,26 16-3871,6 2-1289,19 11 129,4 0-645</inkml:trace>
        </inkml:traceGroup>
        <inkml:traceGroup>
          <inkml:annotationXML>
            <emma:emma xmlns:emma="http://www.w3.org/2003/04/emma" version="1.0">
              <emma:interpretation id="{2418868E-4ADB-457D-8D21-0733B3BDCEB0}" emma:medium="tactile" emma:mode="ink">
                <msink:context xmlns:msink="http://schemas.microsoft.com/ink/2010/main" type="inkWord" rotatedBoundingBox="9907,4540 11958,4493 11980,5437 9929,5485"/>
              </emma:interpretation>
              <emma:one-of disjunction-type="recognition" id="oneOf10">
                <emma:interpretation id="interp50" emma:lang="en-US" emma:confidence="1">
                  <emma:literal>into</emma:literal>
                </emma:interpretation>
                <emma:interpretation id="interp51" emma:lang="en-US" emma:confidence="0">
                  <emma:literal>info</emma:literal>
                </emma:interpretation>
                <emma:interpretation id="interp52" emma:lang="en-US" emma:confidence="0">
                  <emma:literal>'into</emma:literal>
                </emma:interpretation>
                <emma:interpretation id="interp53" emma:lang="en-US" emma:confidence="0">
                  <emma:literal>int,</emma:literal>
                </emma:interpretation>
                <emma:interpretation id="interp54" emma:lang="en-US" emma:confidence="0">
                  <emma:literal>int0</emma:literal>
                </emma:interpretation>
              </emma:one-of>
            </emma:emma>
          </inkml:annotationXML>
          <inkml:trace contextRef="#ctx0" brushRef="#br1" timeOffset="41854.8735">8656 4052 16641,'-6'-80'4386,"3"53"-258,3 27-774,0 0-6837,0 0-774,0 0 129,14 16-774</inkml:trace>
          <inkml:trace contextRef="#ctx0" brushRef="#br1" timeOffset="41698.8732">8714 4162 17286,'22'-3'4644,"-22"3"0,18 16-258,-6 9-3741,-7 0-258,6 8 0,-4 6-258,0 1-258,0 9-516,-7-1-3741,-3-7-387,-4-2 258,-2-8-516</inkml:trace>
          <inkml:trace contextRef="#ctx0" brushRef="#br1" timeOffset="42276.0742">9026 4219 13029,'25'52'4773,"-15"-24"-516,3 8 129,3 7-2451,-13-15-1032,6 9-645,-2-5-387,-7-7-387,6 0 129,-6-25-129,3 20 0,-3-20 0,13-13 387,-3-8 387,-2-15 258,9 1 258,-8-19 0,14 10 129,-10-13 0,10 18 0,-12-7-258,8 15-386,-6 3-259,3 14 0,-16 14 0,32 0 0,-16 14 0,1 16 0,3 8 0,0 6 0,3 6 0,-2 1 0,0 5 0,-10-17 0,10 14-2581,-12-25-2063,-2-6-258,-7-22 0,0 0-129</inkml:trace>
          <inkml:trace contextRef="#ctx0" brushRef="#br1" timeOffset="42556.8747">9956 3705 17028,'4'-19'4773,"-4"19"0,0 0 0,-9 12-3612,9 24-902,0 1-259,3 16 0,-1 4 0,9 16 0,-6 4 0,4 8 0,0 2 0,-2 0 0,0-1 0,-5-13 0,5 0 0,-7-29 0,2 1-4258,-2-26-773,0-19-129,0 0-258</inkml:trace>
          <inkml:trace contextRef="#ctx0" brushRef="#br1" timeOffset="43024.8755">9753 4237 15738,'-5'-16'4773,"10"0"0,11 11-258,11 12-2580,3-7-1032,20 2-773,5-2-130,13 3 0,6-3 0,8 0 0,-3 0 0,-5 0 0,-11-5 0,-14 1 0,-10-5 0,-15 2 0,-24 7 0,0 0 0,0 0 0,-22-14 0,3 16 0,-3 8 0,5 10 0,-1 8 0,7 6 0,4 4 0,5 6 0,2 1 0,11 1 0,7-4 0,5-6 0,5-4 0,-1-9 0,7-5 0,0-16 0,5-2 0,-7-16 0,1-9 0,-8-13 0,-3-8 0,-10-9 0,-8-5 0,-4 3 0,-20-7 0,6 17-1678,-29-1-3353,4 18-387,-7 5-129</inkml:trace>
        </inkml:traceGroup>
        <inkml:traceGroup>
          <inkml:annotationXML>
            <emma:emma xmlns:emma="http://www.w3.org/2003/04/emma" version="1.0">
              <emma:interpretation id="{8CAD9CF7-FEFC-429D-910D-4393F70D35BA}" emma:medium="tactile" emma:mode="ink">
                <msink:context xmlns:msink="http://schemas.microsoft.com/ink/2010/main" type="inkWord" rotatedBoundingBox="12927,4505 14864,4460 14886,5390 12948,5434"/>
              </emma:interpretation>
              <emma:one-of disjunction-type="recognition" id="oneOf11">
                <emma:interpretation id="interp55" emma:lang="en-US" emma:confidence="1">
                  <emma:literal>the</emma:literal>
                </emma:interpretation>
                <emma:interpretation id="interp56" emma:lang="en-US" emma:confidence="0">
                  <emma:literal>The</emma:literal>
                </emma:interpretation>
                <emma:interpretation id="interp57" emma:lang="en-US" emma:confidence="0">
                  <emma:literal>tie</emma:literal>
                </emma:interpretation>
                <emma:interpretation id="interp58" emma:lang="en-US" emma:confidence="0">
                  <emma:literal>toe</emma:literal>
                </emma:interpretation>
                <emma:interpretation id="interp59" emma:lang="en-US" emma:confidence="0">
                  <emma:literal>they</emma:literal>
                </emma:interpretation>
              </emma:one-of>
            </emma:emma>
          </inkml:annotationXML>
          <inkml:trace contextRef="#ctx0" brushRef="#br1" timeOffset="43851.6769">11671 4098 10836,'21'-5'4386,"-21"5"129,27 0-258,-11-7-903,12 9-1806,-10-2-516,18 5-387,-3-2-129,14 6-258,1-3-387,3-6-258,12 10-774,-15-10-1935,7-7-1419,-5-3 129,-8-6-516,-6-4 258</inkml:trace>
          <inkml:trace contextRef="#ctx0" brushRef="#br1" timeOffset="43555.2765">11915 3691 15222,'7'-16'4773,"-7"16"0,0 0-258,17 0-2580,-17 0-1161,4 35-258,-2-6-257,5 15-259,-2 6 0,2 12 0,-1 6 0,1 9 0,-2-1 0,-1 1 0,-1-3 0,-1-10 0,0-5 0,-2-18 0,3-4-3613,-6-17-1418,3-20 129,-20 9-258</inkml:trace>
          <inkml:trace contextRef="#ctx0" brushRef="#br1" timeOffset="44350.8779">12306 3693 15867,'-13'-20'4644,"13"20"129,0 0-387,0 0-3096,-14 13-516,14 8-129,0 0-257,0 11-388,2 4 0,5 10 0,-3 2 0,3 9 0,-2 0 0,-1 7 0,-3 2 0,-1 0 0,0 1 0,0-8 0,-1-6 0,-5-10 0,3-7 0,1-15 0,2-21 0,0 0 0,0 0 0,5-16 0,4-14 0,5-4 0,1-7 0,2 0 0,1-3 0,4 6 0,-6 4 0,3 8 0,-5 4 0,1 6 0,-15 16 0,30-12 0,-14 12 0,3 7 0,3 9 0,4 7 0,1 6 0,0 4 0,1 8 0,-6-3 0,1 4 0,-20-20-130,12 12-4643,-14-15-387,3 2 129,-4-21-258</inkml:trace>
          <inkml:trace contextRef="#ctx0" brushRef="#br1" timeOffset="44772.0786">12902 4281 17673,'48'-8'4773,"-16"6"129,0-5-258,14 7-3869,-7-11-775,9 6 0,-9-4 0,4-5 0,-9-2 0,-2 0 0,-11-6 0,-8 1 0,-10-1 0,-3-1 0,-7 0 0,-12 5 0,-5 4 0,-6 4 0,0 10 0,-6 0 0,3 8 0,-3 10 0,4 9 0,0 5 0,7 5 0,4 4 0,6 5 0,8 2 0,7-3 0,7 3 0,15-7 0,15 0 0,8-7 0,13-6 0,6-7 0,8-17 0,13 7-3097,-5-11-1676,2-2-516,1-19-129</inkml:trace>
        </inkml:traceGroup>
        <inkml:traceGroup>
          <inkml:annotationXML>
            <emma:emma xmlns:emma="http://www.w3.org/2003/04/emma" version="1.0">
              <emma:interpretation id="{91C9CF74-807B-48A9-91B1-B6A35CCC6B8A}" emma:medium="tactile" emma:mode="ink">
                <msink:context xmlns:msink="http://schemas.microsoft.com/ink/2010/main" type="inkWord" rotatedBoundingBox="15561,4444 22238,4290 22258,5199 15582,5353"/>
              </emma:interpretation>
              <emma:one-of disjunction-type="recognition" id="oneOf12">
                <emma:interpretation id="interp60" emma:lang="en-US" emma:confidence="1">
                  <emma:literal>saturation.</emma:literal>
                </emma:interpretation>
                <emma:interpretation id="interp61" emma:lang="en-US" emma:confidence="0">
                  <emma:literal>sat oration.</emma:literal>
                </emma:interpretation>
                <emma:interpretation id="interp62" emma:lang="en-US" emma:confidence="0">
                  <emma:literal>sat conation.</emma:literal>
                </emma:interpretation>
                <emma:interpretation id="interp63" emma:lang="en-US" emma:confidence="0">
                  <emma:literal>sat wanton.</emma:literal>
                </emma:interpretation>
                <emma:interpretation id="interp64" emma:lang="en-US" emma:confidence="0">
                  <emma:literal>sat wonton.</emma:literal>
                </emma:interpretation>
              </emma:one-of>
            </emma:emma>
          </inkml:annotationXML>
          <inkml:trace contextRef="#ctx0" brushRef="#br1" timeOffset="47065.2826">14629 3968 14448,'0'0'4644,"2"-25"-387,-2 25 129,-20-7-2709,-7 0-1032,3 7-387,-7 0-258,-1 0-129,2 4-129,0 3 0,5 4-129,4-3 0,21-8 0,-24 20 258,24-20-129,0 21 258,0-21 0,38 25 0,-8-10 129,6 1 0,5 1 0,3 3 129,-1-1-258,1 5 258,-3-1-129,-5 2 0,-10 0 129,-3 3 0,-12-7 129,-6 6 0,-5-7 0,-12-1 0,-13-6 129,-3 1-129,-10-11 0,1 3-257,-8-6-130,6-4 0,-3-8 0,4-3 0,1-2 0,7-1 0,3 0 0,4 2 0,7 4 0,-2-4 0,18 16 0,-21-15-2968,21 15-1676,0 0-258,0 0-129,12 16-258</inkml:trace>
          <inkml:trace contextRef="#ctx0" brushRef="#br1" timeOffset="47626.8836">15219 4134 15996,'0'-41'4773,"-10"25"-129,-6-5-387,16 21-2838,-38-20-516,22 18-387,-7 0-257,2 2-259,-2 4 0,3 7 0,2 6 0,1 3 0,6 3 0,0 4 0,8 0 0,3 3 0,0 0 0,9 0-130,3-3 130,4 0-129,2-3 129,0-4-129,0-4 129,-2-9 129,0-7-129,3-2 129,-3-15 1,2-5-130,-2-6 0,2-1 0,-2-4 0,1 1 0,-4 3 0,1 8 0,-5 1 0,-9 20 0,14-23 0,-14 23 0,0 0 0,0 0 0,16-5 0,-16 5 0,15 12 0,-7 6 0,5 3 0,1 8 0,2 6 0,-2 3 0,2 3 0,-3-11 0,6 13-1291,-17-27-1676,14 5-1806,-16-21 0,25 5-129,-25-5-258</inkml:trace>
          <inkml:trace contextRef="#ctx0" brushRef="#br1" timeOffset="48141.6845">15529 3997 13674,'-20'-16'5031,"20"16"-387,0 0 129,9 0-1677,-9 0-1935,50 0-773,-11 0-388,16 0 0,13 5 0,-2-5-3355,19 0-1289,1 0-129,4 0-387,-1-7-258</inkml:trace>
          <inkml:trace contextRef="#ctx0" brushRef="#br1" timeOffset="47907.6841">15741 3659 17286,'-6'-41'4773,"6"41"129,-7-23-516,7 23-3354,0 11-644,0 10-388,0 2 0,7 11 0,2 5 0,2 9 0,0 4 0,1 6 0,2-1 0,-1 7 0,-1 2 0,-5-6 0,2 6 0,-9-25-388,0 5-4514,-2-14-129,-1-8 0,3-24-387</inkml:trace>
          <inkml:trace contextRef="#ctx0" brushRef="#br1" timeOffset="49436.4868">16242 3958 14835,'18'-7'4386,"-18"7"-129,4 16-129,-4-16-3483,0 41-129,0-15-129,3 8-129,3 3-129,2 1 0,1 1-129,4-5 0,-1-1-129,1-6 129,-1-4 0,-12-23 0,25 23 0,-25-23 0,25 0 129,-7-12 0,-2-13 0,5 0 129,-1-12 0,5-1 129,-4-6 0,4 10 0,-9-5 0,3 12 129,-8 1-257,0 10-259,-11 16 0,9-18 0,-9 18 0,0 0 0,0 0 0,3 21 0,1 1 0,1-1 0,2 7 0,2 6 0,2-2 0,1 2 0,1-2 0,1-2 0,2-3 0,0-4 0,0-9 0,3-1 0,-1-10 0,4-3 0,1-7 0,3-11 0,-1-8 0,4-6 0,-4-7 0,0-6 0,-4-3 0,-5 0 0,-9 4 0,-7 3 0,0 7 0,-16 2 0,-4 12 0,-4 6 0,0 10 0,-2 1-259,6 3-128,-3 0-129,23 0 258,-25 16-129,25-16 0,-9 19 0,9-19 129,0 18 129,0-18 0,16 13 129,-16-13 129,32 3 258,-14-3 0,9 0 0,-1-3 129,10-3 0,-2-4-129,7 4 1,-4-4-388,6 4 0,-6-3 0,2 8 0,-7-1 0,0 2 0,-5 0 0,0 9 0,-4 5 0,-2 6 0,-3 4 0,0 7 0,-4 4 0,-3 6 0,-1 5 0,-4-3 0,3 9 0,-9-17-388,10 19-2579,-10-22-1806,7-2-258,-3-12-129,-4-18-129</inkml:trace>
          <inkml:trace contextRef="#ctx0" brushRef="#br1" timeOffset="49951.2876">17808 4029 13416,'-15'-45'4902,"1"26"-387,-5 3 258,1 16-2451,-7-11-1290,9 11-387,-4 4-387,3 10 0,-1 4-258,4 7 0,3 3 0,4 2 0,5 2 0,2-1 0,0 1-129,9-4 0,5 2-129,-1-8 0,3-1 0,-16-21 129,28 16 129,-12-16-129,0-7 258,0-13 258,-2-13 0,4 2 129,-6-11 1,4 4-517,-5 1 0,2 7 0,-6 1 0,0 11 0,-7 18 0,9-16 0,-9 16 0,0 0 0,9 18 0,-4 2 0,0 3 0,4 4 0,0 5 0,0 0 0,2 5 0,-4-7 0,5 6-259,-8-15-515,8 9-258,-12-30-903,0 0-2451,20 4-258,-10-13-258,6-18 0,6-10-129</inkml:trace>
          <inkml:trace contextRef="#ctx0" brushRef="#br1" timeOffset="50590.8888">18135 3883 12900,'-18'-12'4773,"18"12"-387,0 0 387,0 0-2838,14 0-903,18 7-258,0-2 0,20 7-129,5-4-258,16 2 1,5-4-388,6-3 0,-6-3 0,-3 0 0,-11 0 0,-11-2 0,-12-5 0,-14 2 0,-11 0 0,-16 5 0,0 0 0,0 0 0,0 0 0,0 0 0,0 0 0,0 0 0,0 26 0,0-1 0,0 11 0,-6-2 0,6 17-388,-10-21-2321,8 9-2064,0-6-258,2-9-129,0-24-129</inkml:trace>
          <inkml:trace contextRef="#ctx0" brushRef="#br1" timeOffset="50216.4882">18464 3591 15093,'-4'-50'5289,"-8"34"-258,12 16-258,0 0-2838,0 0-1289,0 0-646,-5 36 0,5-2 0,0 9 0,0 8 0,3 8 0,-1 8 0,2 1 0,1 3 0,-2-1 0,5 2 0,-8-15 0,12 9-517,-12-25-4385,0-9-387,0-32 258,-11 20-258</inkml:trace>
          <inkml:trace contextRef="#ctx0" brushRef="#br1" timeOffset="50778.0892">18871 3849 13674,'-3'-82'4773,"1"52"0,0 5-258,2 25-2451,-5-25-1548,5 25-645,0 0-1032,-2 9-3483,2 7-129,4 0 0,3 6-387</inkml:trace>
          <inkml:trace contextRef="#ctx0" brushRef="#br1" timeOffset="51152.4898">19352 3851 14448,'3'-28'4773,"-8"8"-258,5 20 129,-18 0-3096,-5 2-903,5 14-387,0 7 0,2 4-129,4 6 0,1 3-129,6 3 0,5 0 0,3 0-129,12-3 258,1-6-129,5-1 258,2-12 0,6-1 258,-3-12-128,8-2-388,-5-9 0,4-8 0,-6-11 0,1-5 0,-8-6 0,-6-2 0,-8-2 0,-6-2 0,-9 8 0,-16-3 0,2 17 0,-22-4-3871,13 15-1418,-7-1 0,14 9-387</inkml:trace>
          <inkml:trace contextRef="#ctx0" brushRef="#br1" timeOffset="51589.2905">19732 3853 16125,'45'21'4902,"-26"-7"129,4 6-387,-15-4-3612,16 12-258,-6 1-515,-2 5-259,-3 3 0,-8-1-517,4 4 1,-9-15-129,2 6 129,-2-31 0,3 17 129,-3-17 129,13-16 258,3-8 387,-2-16 129,11 7 0,-6-12 0,12 10 0,-12-3-129,8 11 130,-11 4-517,2 11 0,-18 12 0,26-7 0,-26 7 0,25 10 0,-11 6 0,4 6 0,0 3 0,2 5 0,-1 4 0,-3 3 0,-2 8 0,-8-1 0,3 8 0,-11-17-1420,-2 13-3482,-5-12-129,4-1 0,0-13-387</inkml:trace>
          <inkml:trace contextRef="#ctx0" brushRef="#br1" timeOffset="51760.8909">20929 4262 18060,'41'-14'5289,"-41"14"-129,0 0-902,0 0-4258,0 0 0,20-2-4000,-20 2-902,-16 19-258,-7-4-645</inkml:trace>
        </inkml:traceGroup>
      </inkml:traceGroup>
    </inkml:traceGroup>
    <inkml:traceGroup>
      <inkml:annotationXML>
        <emma:emma xmlns:emma="http://www.w3.org/2003/04/emma" version="1.0">
          <emma:interpretation id="{6F3BCF72-591A-493D-B7A3-840891B3D74D}" emma:medium="tactile" emma:mode="ink">
            <msink:context xmlns:msink="http://schemas.microsoft.com/ink/2010/main" type="paragraph" rotatedBoundingBox="1227,6432 22042,6174 22081,9283 1265,95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E4DDAF-AAF6-42DE-91EF-ABAED10665C8}" emma:medium="tactile" emma:mode="ink">
              <msink:context xmlns:msink="http://schemas.microsoft.com/ink/2010/main" type="inkBullet" rotatedBoundingBox="1235,7124 2371,7110 2371,7141 1236,7155"/>
            </emma:interpretation>
            <emma:one-of disjunction-type="recognition" id="oneOf13">
              <emma:interpretation id="interp65" emma:lang="en-US" emma:confidence="0">
                <emma:literal>_</emma:literal>
              </emma:interpretation>
              <emma:interpretation id="interp66" emma:lang="en-US" emma:confidence="0">
                <emma:literal>-</emma:literal>
              </emma:interpretation>
              <emma:interpretation id="interp67" emma:lang="en-US" emma:confidence="0">
                <emma:literal>.</emma:literal>
              </emma:interpretation>
              <emma:interpretation id="interp68" emma:lang="en-US" emma:confidence="0">
                <emma:literal>•</emma:literal>
              </emma:interpretation>
              <emma:interpretation id="interp69" emma:lang="en-US" emma:confidence="0">
                <emma:literal>y</emma:literal>
              </emma:interpretation>
            </emma:one-of>
          </emma:emma>
        </inkml:annotationXML>
        <inkml:trace contextRef="#ctx0" brushRef="#br1" timeOffset="53274.0934">-30 6318 8772,'0'0'3999,"0"0"516,0 0-903,0 0-1032,0 0-774,0 0-516,25 11-258,-2-11-258,18 0-129,3 0 0,20 0 0,6-4 0,17 4-129,0-3-129,9 1 0,-3-5-129,1 5 1,-7-3-259,-5 1 0,-13 1 0,-12-1 0,-14 2 0,-11 1 0,-11-1 0,-21 2 0,20-4 0,-20 4 0,0 0 0,0 0-2194,0 0-2708,0 0-258,0 0-129,0 0-387</inkml:trace>
      </inkml:traceGroup>
      <inkml:traceGroup>
        <inkml:annotationXML>
          <emma:emma xmlns:emma="http://www.w3.org/2003/04/emma" version="1.0">
            <emma:interpretation id="{D224C88D-7A5C-4B27-94D2-5635166FD9A5}" emma:medium="tactile" emma:mode="ink">
              <msink:context xmlns:msink="http://schemas.microsoft.com/ink/2010/main" type="line" rotatedBoundingBox="2926,6411 22042,6174 22068,8289 2953,8526"/>
            </emma:interpretation>
          </emma:emma>
        </inkml:annotationXML>
        <inkml:traceGroup>
          <inkml:annotationXML>
            <emma:emma xmlns:emma="http://www.w3.org/2003/04/emma" version="1.0">
              <emma:interpretation id="{762C0EFA-ABBA-4942-B5C8-9CB69E274DF1}" emma:medium="tactile" emma:mode="ink">
                <msink:context xmlns:msink="http://schemas.microsoft.com/ink/2010/main" type="inkWord" rotatedBoundingBox="2930,6698 9993,6610 10007,7752 2944,7840"/>
              </emma:interpretation>
              <emma:one-of disjunction-type="recognition" id="oneOf14">
                <emma:interpretation id="interp70" emma:lang="en-US" emma:confidence="1">
                  <emma:literal>Transistors</emma:literal>
                </emma:interpretation>
                <emma:interpretation id="interp71" emma:lang="en-US" emma:confidence="0">
                  <emma:literal>transistors</emma:literal>
                </emma:interpretation>
                <emma:interpretation id="interp72" emma:lang="en-US" emma:confidence="0">
                  <emma:literal>Transistor</emma:literal>
                </emma:interpretation>
                <emma:interpretation id="interp73" emma:lang="en-US" emma:confidence="0">
                  <emma:literal>transistor</emma:literal>
                </emma:interpretation>
              </emma:one-of>
            </emma:emma>
          </inkml:annotationXML>
          <inkml:trace contextRef="#ctx0" brushRef="#br1" timeOffset="93524.5644">1685 5923 9030,'-20'-10'4257,"20"10"-258,0 0 0,0 0-2451,0 0-129,13 0-129,12 0-129,-6 0-258,20 3-129,-1-3 0,19 2 0,-1-2-258,17 0 0,2-5 0,10 1-129,1-5-129,-3 2-129,-4 0 129,-12 2-129,-8-1-129,-15 3 0,-10 1 0,-12-2-258,-22 4-129,0 0-129,21 0-516,-32-3-1548,11 3-2064,-25 0-258,8 0 0,-7 0-387</inkml:trace>
          <inkml:trace contextRef="#ctx0" brushRef="#br1" timeOffset="93914.5651">2193 5945 14706,'0'0'4902,"0"0"-258,0 0 129,0 16-3741,0 9-258,0-1 0,0 16-387,0 2 258,0 13-515,0 4-130,2 5 0,0 4 0,3 1 0,-1 1 0,-1-6 0,3-4 0,-1-8 0,0-10 0,3-8 0,-5-7 0,1-9 0,-4-18 0,5 16 0,-5-16 0,0 0 0,0 0 0,0 0 0,0 0-646,-5-15-4256,5 15-129,-6-26 0,6 26-258</inkml:trace>
          <inkml:trace contextRef="#ctx0" brushRef="#br1" timeOffset="94912.9667">2613 6734 12255,'50'-10'4773,"-32"8"-258,-2-5 129,-16 7-2709,27-14-774,-27 14-387,28-16-258,-28 16-129,27-27 0,-18 6-258,-1-3 0,-2-6 0,-3-4 0,-3-3-129,0-2 0,-1 0-129,-12 1-258,2 6 129,-6 2-129,2 9 0,-4 1-129,19 20 129,-34-21-258,34 21-129,-27-5 129,27 5-129,-21 0 0,21 0-258,0 0-129,-11 30 0,11-30 258,-1 18 258,1-18 129,0 0 387,16 19 516,-16-19 258,32 9 387,-32-9 258,39 0 129,-39 0 0,44 0-129,-26-12-258,14 10-129,-11-11-129,11 10-129,-7-8-129,4 8 0,-6-6-129,4 5-128,-8 2-259,2 2 0,-3 0 0,0 0 0,-18 0 0,30 15 0,-15 1 0,-3 3 0,0 6 0,-3 7 0,0 0 0,-3 7 0,-1 4 0,-5-2 0,2 2 0,-2-4 0,0 0-130,-4-9-515,4 2-129,0-32-129,0 39-1032,0-39-1419,0 0-1419,0 0 129,0 0-258,0 0-516</inkml:trace>
          <inkml:trace contextRef="#ctx0" brushRef="#br1" timeOffset="95427.7677">3428 6384 14319,'-13'-16'5031,"-8"-7"-258,21 23-258,-30-20-2967,30 20-774,-16 4-258,7 12-258,-2 2-129,4 7-129,0 3 0,2 8 0,1 3 0,4 0-129,0 2 129,7-6 0,4-1 0,3-5 0,-1-4 0,1-9 0,-14-16 129,30 14-129,-30-14 129,30-2 0,-15-14 0,2 0 0,-2-7 129,1-2-128,-2-7-130,2 2 0,-5-2 0,1 5 0,-3 2 0,-2 7 0,-3 2 0,-4 16 0,0 0 0,0 0 0,17 0 0,-8 18 0,4 3 0,1 3 0,4 6 0,0-2 0,3 6 0,-5-7 0,7 5-646,-23-32-1547,30 18-2580,-10-17-387,5-1 0,-2-10-129</inkml:trace>
          <inkml:trace contextRef="#ctx0" brushRef="#br1" timeOffset="95848.9684">3912 6439 12771,'-9'-18'5031,"9"18"-516,0 0 387,0 0-2838,0 0-774,2 24-516,3-7-258,6 10-129,-2-2 0,1 9-257,-3-2-130,0-2 0,-1-2-130,-1-6 1,0-3-129,-5-19 129,9 16 0,-9-16 0,15-14 258,-7-7 0,0-8 129,1-3 0,-1-7-128,5 2-130,-6-2 0,4 8 0,-2 3 0,1 10 0,-10 18 0,25-18 0,-25 18 0,32 15 0,-12 6 0,1 4 0,0 5 0,3 7 0,-3 1 0,-2-1 0,1 4 0,-6-9 0,8 13-1162,-19-24-2321,15 7-1548,-4-12 0,6-1-258,-1-8 0</inkml:trace>
          <inkml:trace contextRef="#ctx0" brushRef="#br1" timeOffset="96285.7693">4828 6446 12513,'-32'-34'4773,"9"29"-258,-2 5 129,25 0-3096,-50 0-645,30 7-387,-4-3-258,8 5-129,16-9-129,-13 18 0,13-18 0,13 23-129,11-7 129,10 0 0,7 3 0,9 6 129,3 0 0,4 3 129,-3-3-129,-1 4 129,-10-6-129,-4 2 258,-14-9-129,-4 2 0,-21-18 0,5 26 129,-5-26-129,-25 18 1,-7-11-259,-3-1 0,-10-3 0,-4-1 0,-5-2 0,-3 0 0,0-7 0,4-4 0,3 4 0,4-7 0,14 14-1162,-11-9-3611,24 2-258,3-2 129,16 9-387</inkml:trace>
          <inkml:trace contextRef="#ctx0" brushRef="#br1" timeOffset="96550.9697">5287 6434 14577,'21'-7'5031,"2"7"-258,-23 0 129,13 30-3612,-13-10-516,1 15-129,-1-1-258,8 10 1,-5 3-388,1 1-130,3 1-515,-7-15-645,12 13-1548,-6-24-2193,-1-7 258,-5-16-516,0 0 0</inkml:trace>
          <inkml:trace contextRef="#ctx0" brushRef="#br1" timeOffset="96706.97">5321 6336 14319,'-16'-82'4773,"10"55"-258,4 10-258,2 17-3612,0 0-1161,0 0-3483,-1 23-387,1 0-387,0 5-258</inkml:trace>
          <inkml:trace contextRef="#ctx0" brushRef="#br1" timeOffset="97362.1711">6005 6532 13674,'36'-22'5031,"-36"22"-258,16-16 0,-23 0-3096,7 16-774,0 0-387,-30-9-258,7 9 0,-2 0-258,-2 0-129,0 6 129,4 4-129,2-1 129,5 2-129,16-11 0,-18 23 0,18-23 0,5 32 0,11-14 129,7 1-129,8 3 129,4 3 0,8 0 129,3 0-129,2 1 0,-3-1 0,-4 0 0,-8-4 129,-4-1-129,-10-6 129,-8 2 0,-11-16 0,0 25 0,-16-18 129,-7-1-129,-5-3 0,-6 1 0,-5-4 0,-4 0 0,0-2-129,1-3 0,1-3 0,3 0-129,6 0 0,2-4-258,10 7-258,-6-18-1290,24 6-2580,-9 1-516,10-1 0,1-1-258</inkml:trace>
          <inkml:trace contextRef="#ctx0" brushRef="#br1" timeOffset="97705.3717">6489 6051 17157,'7'-25'4773,"-7"25"387,0 0-387,0 0-3999,11 20-644,-2 9-130,-4 3 0,4 14 0,-2 4 0,4 15 0,-2 7 0,1 4 0,-1 1 0,0-3 0,0 1 0,-3-11 0,4 0 0,-10-25-388,6 4-4643,-6-18-258,-6-4 129,6-21-516</inkml:trace>
          <inkml:trace contextRef="#ctx0" brushRef="#br1" timeOffset="98173.3726">6313 6565 13803,'21'-3'5031,"-3"3"-258,11 0 0,-3-4-3225,28 4-387,-1-1-516,17 1-258,2-6-129,12-1-129,1-2 0,-3 0 1,-11 0-130,-10 2 0,-13-2 0,-13 1 0,-13-1 0,-22 9 0,0 0 0,-9-15 0,-11 15 0,-3 2 0,-2 11-130,-3 8-128,7 7 129,-1 6 0,8 5 0,3 2 0,9-2 0,2-1 129,6-8 0,10-3 258,-2-10-129,4 0 129,-2-12 130,3-3-388,-19-2 0,32-20 0,-19-5 0,-4-7 0,-2-5 0,-4-11 0,1 5 0,-11-14-2452,3 16-2450,-6 6-258,3 10-258,-2 9-129</inkml:trace>
          <inkml:trace contextRef="#ctx0" brushRef="#br1" timeOffset="98750.5736">7322 6820 16512,'90'14'5031,"-49"-12"0,0 1-258,-23-3-3741,18 0-644,-10-3-388,1-8 0,-9-3 0,-4-7 0,-5-6 0,-4-7 0,-3-7 0,-2 0 0,-2-1 0,-8-1 0,-3 6 0,-5-1 0,4 13 0,-7 0-646,21 25-128,-32-26 129,32 26 0,-25-13 0,25 13 0,0 0 129,0 0 129,-20-3 0,20 3 129,0 0 129,0 0 129,0 0 258,0 0 129,16 9 129,-16-9 0,27 1 258,-27-1 0,39 0 0,-19 0-129,10 0 129,-7 0-515,7 4-259,-3-2 0,3 3 0,-5 2 0,0 4 0,-4 3 0,-1 9 0,-4 2 0,-4 9 0,-5 3 0,-5 4 0,0 5 0,-2-5 0,0 7 0,-12-19-2065,17 15-1547,-3-21-1548,10 1 258,4-10-387,13-7-258</inkml:trace>
          <inkml:trace contextRef="#ctx0" brushRef="#br1" timeOffset="99171.7743">8487 6551 13287,'0'-48'4902,"-16"32"-258,-6 4 258,22 12-2967,-44-9-774,24 9-516,-8 0-129,8 7-129,1 0-258,19-7 0,-27 21 1,27-21-130,-5 24 0,5-24 0,18 28 0,5-12 0,7 4 0,7 3 0,6-2 0,5 4 0,2 3 0,-2 1 0,-4-1 0,-5 3 0,-5-5 0,-11 1 0,-8-4 0,-12 0 0,-3-5 0,0-18 0,-37 25 0,3-16 0,-9-4 0,-5-5 0,-7 0 0,-4-2 0,1-3 0,-8-16-517,16 10-4385,-5-7-258,14 2 129,4-2-516</inkml:trace>
        </inkml:traceGroup>
        <inkml:traceGroup>
          <inkml:annotationXML>
            <emma:emma xmlns:emma="http://www.w3.org/2003/04/emma" version="1.0">
              <emma:interpretation id="{1DE7C15E-657B-4DED-975A-9E652F8832C0}" emma:medium="tactile" emma:mode="ink">
                <msink:context xmlns:msink="http://schemas.microsoft.com/ink/2010/main" type="inkWord" rotatedBoundingBox="10518,7137 12313,7115 12320,7625 10524,7647"/>
              </emma:interpretation>
              <emma:one-of disjunction-type="recognition" id="oneOf15">
                <emma:interpretation id="interp74" emma:lang="en-US" emma:confidence="0">
                  <emma:literal>are</emma:literal>
                </emma:interpretation>
                <emma:interpretation id="interp75" emma:lang="en-US" emma:confidence="0">
                  <emma:literal>one</emma:literal>
                </emma:interpretation>
                <emma:interpretation id="interp76" emma:lang="en-US" emma:confidence="0">
                  <emma:literal>we</emma:literal>
                </emma:interpretation>
                <emma:interpretation id="interp77" emma:lang="en-US" emma:confidence="0">
                  <emma:literal>ane</emma:literal>
                </emma:interpretation>
                <emma:interpretation id="interp78" emma:lang="en-US" emma:confidence="0">
                  <emma:literal>ave</emma:literal>
                </emma:interpretation>
              </emma:one-of>
            </emma:emma>
          </inkml:annotationXML>
          <inkml:trace contextRef="#ctx0" brushRef="#br1" timeOffset="100341.7764">9502 6567 10449,'36'-44'4773,"-31"21"0,-5-4-129,0 27-1935,-19-46-903,19 46-645,-32-36-387,12 27-387,-6 2-129,1 7-129,-4 2-129,4 10 0,-1 6 0,2 9 0,3 3 0,5 4 0,4 1-129,3 1 129,7 0 0,2-4 0,0-2 0,9-7 0,3-3 0,4-4 129,2-6-129,3-3 0,1-5 129,3-2 129,-2-5-129,2-6 129,-4-10-128,0-2-130,-3-8 0,0 1 0,-6 2 0,1 1 0,-4 0 0,0 8 0,-9 19 0,18-18 0,-18 18 0,24 12 0,-9 8 0,2 5 0,3 3 0,1 3 0,2 1 0,1-2 0,-1-3 0,2-3 0,0-6 0,-1-4 0,0-6 0,0-5 0,0-3 0,2-9 0,-4-10 0,1-10 0,-2-5 0,-1-8 0,-4-6 0,-6-2 0,-4 0 0,-6 4 0,-2 7 0,-12 1 0,-2 10 0,-6 7 0,3 12 0,-4 0 0,3 9 0,-1 0-130,21 0-386,-31 3 0,31-3 129,-17 15 129,17-15 0,0 0 129,0 17 129,0-17 129,14 2 0,4-2 129,1 0 258,10 0-129,-3-5 129,10 5-257,-6-2-259,6 2 0,-4 0 0,-2 2 0,-1 7 0,-5 5 0,-2 4 0,-3 5 0,-3 2 0,0 5 0,-1 6 0,-3 1 0,2 6 0,-7-8 0,18 13-1678,-18-16-3095,17-3-387,-7-10 129,10-5-129</inkml:trace>
          <inkml:trace contextRef="#ctx0" brushRef="#br1" timeOffset="100716.177">10536 6610 12384,'4'-16'5031,"13"-4"-387,-17 20 387,34 0-2064,-20-17-1290,24 17-644,-10-15-1033,11 10 0,-5-6 0,2-1 0,-4-4 0,-2 0 0,-9-5 0,-7 1 0,-6 0 0,-8-1 0,-6 0 0,-12-1 0,-5 8 0,-9 3 0,-1 6 0,-8 5 0,1 5 0,1 11 0,6 9 0,4 7 0,11 9 0,9 6 0,9 4 0,13-1 0,15-2 0,15-4 0,9-1 0,1-16-259,13 5-1418,-8-22-2967,5-6-129,-6-4 0,0-5-516</inkml:trace>
        </inkml:traceGroup>
        <inkml:traceGroup>
          <inkml:annotationXML>
            <emma:emma xmlns:emma="http://www.w3.org/2003/04/emma" version="1.0">
              <emma:interpretation id="{D55487F1-F45E-4CD7-A40D-CC0F2D49F550}" emma:medium="tactile" emma:mode="ink">
                <msink:context xmlns:msink="http://schemas.microsoft.com/ink/2010/main" type="inkWord" rotatedBoundingBox="12968,6596 17007,6546 17024,7897 12984,7947"/>
              </emma:interpretation>
              <emma:one-of disjunction-type="recognition" id="oneOf16">
                <emma:interpretation id="interp79" emma:lang="en-US" emma:confidence="1">
                  <emma:literal>coupled</emma:literal>
                </emma:interpretation>
                <emma:interpretation id="interp80" emma:lang="en-US" emma:confidence="0">
                  <emma:literal>Coupled</emma:literal>
                </emma:interpretation>
                <emma:interpretation id="interp81" emma:lang="en-US" emma:confidence="0">
                  <emma:literal>compiled</emma:literal>
                </emma:interpretation>
                <emma:interpretation id="interp82" emma:lang="en-US" emma:confidence="0">
                  <emma:literal>camped</emma:literal>
                </emma:interpretation>
                <emma:interpretation id="interp83" emma:lang="en-US" emma:confidence="0">
                  <emma:literal>carped</emma:literal>
                </emma:interpretation>
              </emma:one-of>
            </emma:emma>
          </inkml:annotationXML>
          <inkml:trace contextRef="#ctx0" brushRef="#br1" timeOffset="101511.7784">11888 6380 11997,'66'-16'4515,"-41"8"-129,-25 8 129,12-36-2193,-12 36-774,0-28-645,0 28-258,-32-25-129,12 19-129,-8 1-129,1 5-129,-3 5 0,2 11 0,-1 7 0,2 8-129,4 6-129,6 7 129,4 6 0,8 4 0,5-1-129,7-3 258,11-2-129,10-7 129,2-7 0,9-8 1,4-13-130,5-8 0,0-5 0,4-12 0,-8-13 0,3-7 0,-8-9 0,-4-5 0,-6-3 0,-8 3 0,-9 4 0,-3 2 0,-5 8 0,-4 7 0,0 25 0,0-19 0,0 19 0,0 0 0,-20 23 0,15-2 0,1 8 0,3 5 0,1 3 0,0 4 0,9-2 0,5 0 0,5-3 0,3-2 0,3-11 0,3-4 0,-3-10 0,3-5 0,-4-10 0,0-8 0,-8-16 0,-1-4 0,-8-9 0,-5-5 0,-2-5 0,-6 1 0,-8 6 0,-4 0 0,0 10 0,-6 3 0,6 18 0,-11-4 0,29 19-3484,-32 0-1676,16 5 0,-1 9-387</inkml:trace>
          <inkml:trace contextRef="#ctx0" brushRef="#br1" timeOffset="102447.7801">12686 6366 15351,'41'-5'4902,"-41"5"-258,24 3-129,-1 15-3096,-23-18-645,12 32-129,-7-10-128,6 6-517,-6 1 0,4 1 0,0 2 0,-2-4 0,4-1 0,-2-6 0,0-5 0,-9-16 0,23 9 0,-23-9 0,27-18 0,-11-3 0,-2-7 0,4-4 0,-2-6 0,0 3 0,-2-1 0,-2 8 0,-1 3 0,0 7 0,-11 18 0,17-16 0,-17 16 0,24 12 0,-10 8 0,2 3 0,3 6 0,3 3 0,1 0 0,0-2 0,0-4 0,0-4 0,-3-6 0,1-13 0,-3-3 0,2-10 0,-4-15 0,0-4 0,0-4 0,0-3 0,-2-3 0,0 7 0,-3 5 0,-2 8 0,-2 3 0,-7 16 0,0 0 0,0 0 0,14 8 0,-11 21 0,1 8 0,1 8 0,1 6 0,3 13 0,0 4 0,-1 1 0,0 1 0,0-3 0,0-6 0,-1-8 0,-2-3 0,-3-16 0,1-4 0,-3-30 0,4 25 0,-4-25 0,0 0-1549,-7-29-3224,5 3-258,-5-13 129,3-2-387,-1-23 1032,5 12 1806,-5-21 1419,1 0 2064,4 2 3612,0 5 0,5 6 0,4 5 0,7 21-1032,-3-9-1419,26 32-645,-9-1-645,16 12-129,-1 2-387,3 14-128,-7 0-259,0 9 0,-13-2 0,-5 5 0,-14-6 0,-9 3 0,-12-4 0,-15-3 0,-9-1 0,-13-9 0,-1 11 0,-16-19-4774,4 0-128,-4-7-258,11-7-258</inkml:trace>
          <inkml:trace contextRef="#ctx0" brushRef="#br1" timeOffset="102744.1806">13976 5763 17415,'5'-19'4902,"-5"19"258,0 0-258,11 19-4514,0 15-388,-8 5 0,10 16 0,-4 6 0,3 10 0,-3 4 0,2 1 0,-1 1 0,-4-8 0,4-5 0,-8-21 0,12 14-388,-14-32-4514,9-4-387,-9-21 258,0 0-387</inkml:trace>
          <inkml:trace contextRef="#ctx0" brushRef="#br1" timeOffset="103586.5821">14243 6427 13803,'37'0'5031,"-6"0"-258,2 0 0,14 12-1935,-5-12-1419,22 0-1289,-5-2-130,9-3 0,-11-6 0,-4 1 0,-10-6 0,-13-2 0,-14-3 0,-16-3 0,-7 5 0,-18 1 0,-7 2 0,-7 4 0,0 8 0,-6 4 0,4 4 0,2 12 0,5 5 0,6 4 0,5 3 0,5 6 0,9 2 0,7 1 0,2 2 0,16-1 0,7-3 0,9-1 0,6-6 0,11-1 0,12-9 0,14-4 0,8-9 0,8-5 0,7-3 0,0-13 0,-2-7 0,-7-7 0,-13-1 0,-17-6 0,-18 1 0,-20-1 0,-14 3 0,-12 4 0,-16 9 0,-15 3 0,-5 5 0,-7 10 0,2 3 0,1 5 0,6 11-130,5 4 1,11 3 129,9 7 0,10-1 0,4 4 259,13-4-259,10 1 0,2-3 0,7-6 0,0-5 0,4-9 0,-3-7 0,1-5 0,-2-16 0,-3-12 0,-3-9 0,-1-13 0,-5-8 0,-4-11 0,-7-5 0,-6-6 0,-3 3 0,0 4 0,-7 7 0,-2 12 0,-3 11 0,1 14 0,2 11 0,9 23 0,0 0 0,-12 16 0,12 16 0,0 11 0,0 7 0,3 14 0,8 9 0,3 7 0,6 2 0,1 5 0,8 0 0,-1-7 0,9 7 0,-12-16-3226,13-9-1934,-8-15 0,2-10-387</inkml:trace>
        </inkml:traceGroup>
        <inkml:traceGroup>
          <inkml:annotationXML>
            <emma:emma xmlns:emma="http://www.w3.org/2003/04/emma" version="1.0">
              <emma:interpretation id="{21FD495E-01E2-49C8-B2E6-AE9DDC73C260}" emma:medium="tactile" emma:mode="ink">
                <msink:context xmlns:msink="http://schemas.microsoft.com/ink/2010/main" type="inkWord" rotatedBoundingBox="17659,6228 22042,6174 22068,8289 17685,8344"/>
              </emma:interpretation>
              <emma:one-of disjunction-type="recognition" id="oneOf17">
                <emma:interpretation id="interp84" emma:lang="en-US" emma:confidence="0.5">
                  <emma:literal>through</emma:literal>
                </emma:interpretation>
                <emma:interpretation id="interp85" emma:lang="en-US" emma:confidence="1">
                  <emma:literal>throng h</emma:literal>
                </emma:interpretation>
                <emma:interpretation id="interp86" emma:lang="en-US" emma:confidence="0">
                  <emma:literal>thong h</emma:literal>
                </emma:interpretation>
                <emma:interpretation id="interp87" emma:lang="en-US" emma:confidence="0">
                  <emma:literal>throngs h</emma:literal>
                </emma:interpretation>
                <emma:interpretation id="interp88" emma:lang="en-US" emma:confidence="0">
                  <emma:literal>•throng h</emma:literal>
                </emma:interpretation>
              </emma:one-of>
            </emma:emma>
          </inkml:annotationXML>
          <inkml:trace contextRef="#ctx0" brushRef="#br1" timeOffset="104319.7834">16404 6263 14190,'0'0'4902,"0"0"0,25-11-258,-2 1-2451,18 10-1032,-5 0-386,13 0-775,-1 0 0,4 0 0,0-4 0,-1-5 0,3 4-388,-17-16-2579,6 3-1677,-10-4-129,-2-2-387,-10-10 0</inkml:trace>
          <inkml:trace contextRef="#ctx0" brushRef="#br1" timeOffset="104085.783">16659 5653 13803,'1'-20'5031,"5"3"-387,-6 17 129,7 14-1290,2 25-2709,-6 4-515,10 14-259,-4 5 0,7 13 0,-4 1 0,2 8 0,-1-1 0,-1 1 0,-3-2 0,-4-11 0,1-4 0,-6-17 0,3 5 0,-6-32-4903,3-23-257,-20 11 129,20-11-387</inkml:trace>
          <inkml:trace contextRef="#ctx0" brushRef="#br1" timeOffset="105146.5848">16947 5683 14577,'-18'-51'4773,"18"51"-258,0 0 129,-4 19-2451,3 1-1290,4 19-258,2 0-128,10 14-517,-8 2 0,7 10 0,-3-1 0,1 1 0,-3 1 0,-2 0 0,0-7 0,-3-6 0,1-8 0,-5-10 0,4-8 0,-4-11 0,0-16 0,0 0 0,19 0 0,-19 0 0,29-23 0,-10 1 0,1-1 0,5-2 0,0-3 0,1 3 0,-3 2 0,1 5 0,-3 4 0,-1 7 0,-1 3 0,1 4 0,-1 7 0,3 9 0,1 6 0,0-1 0,4 4 0,-1 0 0,3-2 0,-1-5 0,1-2 0,-3-7 0,1-4 0,-2-5 0,0-4 0,-2-13 0,-4-7 0,-4-4 0,-5-4 0,-8-4 0,-2-1 0,-9 1 0,-9 3 0,-10 4 0,0 8 0,-5 3 0,5 7 0,0 4 0,6 7 0,1-1-259,21 1 1,-20 0 0,20 0 0,0 0 129,0 0 0,2 14 129,-2-14 129,20 3 129,-20-3 0,28 0 129,-28 0-128,37-1-259,-13-5 0,6 4 0,0-3 0,4 2 0,-2 1 0,0 2 0,0 0 0,-2 3 0,-3 6 0,-2 5 0,-4 6 0,-3 1 0,-4 4 0,-1 4 0,-5 3 0,-6-2 0,5 6 0,-7-13-259,6 18-3224,-6-18-1419,7-2-129,-7-21 0,25 20-258</inkml:trace>
          <inkml:trace contextRef="#ctx0" brushRef="#br1" timeOffset="105520.9855">18370 6142 15867,'3'-44'4644,"-17"28"258,-6 1-258,20 15-3096,-33-10-774,15 10-386,-5 3-388,5 13 0,-2 2 0,6 9 0,2 3 0,6 4 0,5 3 0,1 4 0,8-2 0,12 0 0,5-5 0,7-5 0,2-8 0,5-5 0,-5-12 0,3-4 0,-7-13 0,-3-10 0,-7-9 0,-10-5 0,-8-6 0,-2-5 0,-5 2 0,-11 1 0,-2 11 0,-12-1 0,14 22 0,-9-3-4903,2 13-257,-6 3-129,11 5 0</inkml:trace>
          <inkml:trace contextRef="#ctx0" brushRef="#br1" timeOffset="106566.1873">18642 6107 16512,'16'-4'4515,"-16"4"387,0 0-258,27 20-3741,-27-20 0,3 30-515,-3-12-388,7 8 0,-5-1 0,0 4 0,0-3 0,1-1 0,1 0 0,1-5 0,0-4 0,-5-16 0,18 19 0,-18-19 0,23 0 0,-23 0 0,29-28 0,-12 10 0,0-3 0,0-2 0,1-2 0,2 3 0,-3 3 0,1 4 0,0 3 0,2 7 0,-1 5 0,4 0 0,2 9 0,4 7 0,4 1 0,5 7 0,4-3 0,10-3 0,1-2 0,10-6 0,-1-4 0,2-6 0,0-4 0,-2-10 0,-7-9 0,-7-4 0,-10-5 0,-13-4 0,-13-3 0,-12 0 0,-5 4 0,-18 1 0,-6 7 0,-8 4 0,-2 11 0,-4 6 0,2 6 0,2 9 0,5 7 0,2 7 0,7 6 0,4 1 0,8 6 0,5-3 0,8 3 0,0-4 0,10-2 0,10-5 0,7-7 0,5-6 0,1-8 0,6-4 0,1-11 0,-1-7 0,-2-6 0,-3-5 0,-6 1 0,-3-1 0,-7 4 0,-6 6 0,-12 19 0,16-15 0,-16 15 0,4 38 0,-4 12 0,2 17 0,3 15 0,6 16 0,3 10 0,4 4 0,3 0 0,6-3 0,3-11 0,-1-11 0,-3-11 0,-3-6 0,-7-13 0,-3-6 0,-6-6 0,-7-10 0,0-6 0,-5-8 0,-11-8 0,-6-10 0,-8-3 0,-6-16 0,-10-10 0,-5-10 0,-8-7 0,-5-8 0,2-4 0,3-6 0,6-3 0,8 4 0,10 1 0,10 0 0,18 9 0,7-3 0,23 14 0,5-16-259,22 17-4772,9-4-387,15 3 258,5-8-387</inkml:trace>
          <inkml:trace contextRef="#ctx0" brushRef="#br1" timeOffset="107049.7882">20301 5559 17673,'16'-107'5031,"-10"64"0,1 15-258,-11 3-4514,4 37-259,0 19 0,0 18 0,-3 14 0,3 13 0,0 11 0,2 13 0,5 7 0,2-6 0,5-3 0,0-7 0,2-15 0,-2-10 0,1-15 0,-5-11 0,-3-14 0,-1-8 0,-6-18 0,0 0 0,5-21 0,-1-4 0,1-4 0,4-6 0,7-4 0,3-6 0,4 8 0,4 3 0,2 6 0,1 8 0,-2 8 0,1 12 0,-3 1 0,-1 19 0,-2 10 0,-3 4 0,-6 7 0,-7 2 0,6 21 0,-13-13-3355,0 10-1805,-13-8-129,-1 6-387</inkml:trace>
        </inkml:traceGroup>
      </inkml:traceGroup>
      <inkml:traceGroup>
        <inkml:annotationXML>
          <emma:emma xmlns:emma="http://www.w3.org/2003/04/emma" version="1.0">
            <emma:interpretation id="{C4B51380-7D72-4DE5-A36B-38F4642815FF}" emma:medium="tactile" emma:mode="ink">
              <msink:context xmlns:msink="http://schemas.microsoft.com/ink/2010/main" type="line" rotatedBoundingBox="3445,8266 12186,8405 12170,9407 3429,9268"/>
            </emma:interpretation>
          </emma:emma>
        </inkml:annotationXML>
        <inkml:traceGroup>
          <inkml:annotationXML>
            <emma:emma xmlns:emma="http://www.w3.org/2003/04/emma" version="1.0">
              <emma:interpretation id="{2FF88BEB-A501-4D74-99D4-753D6687C0C8}" emma:medium="tactile" emma:mode="ink">
                <msink:context xmlns:msink="http://schemas.microsoft.com/ink/2010/main" type="inkWord" rotatedBoundingBox="3444,8298 7478,8363 7465,9232 3431,9168"/>
              </emma:interpretation>
              <emma:one-of disjunction-type="recognition" id="oneOf18">
                <emma:interpretation id="interp89" emma:lang="en-US" emma:confidence="1">
                  <emma:literal>emitter</emma:literal>
                </emma:interpretation>
                <emma:interpretation id="interp90" emma:lang="en-US" emma:confidence="0">
                  <emma:literal>emitted</emma:literal>
                </emma:interpretation>
                <emma:interpretation id="interp91" emma:lang="en-US" emma:confidence="0">
                  <emma:literal>embitter</emma:literal>
                </emma:interpretation>
                <emma:interpretation id="interp92" emma:lang="en-US" emma:confidence="0">
                  <emma:literal>emits</emma:literal>
                </emma:interpretation>
                <emma:interpretation id="interp93" emma:lang="en-US" emma:confidence="0">
                  <emma:literal>•Emitter</emma:literal>
                </emma:interpretation>
              </emma:one-of>
            </emma:emma>
          </inkml:annotationXML>
          <inkml:trace contextRef="#ctx0" brushRef="#br1" timeOffset="108328.9904">2204 8129 10707,'0'0'4644,"13"-12"-129,-13 12-129,16-8-2064,12 10-516,-10-2-516,23 0-387,-4 0-129,11 0-258,-3-7-129,4 2 0,-4-8-257,-2 3-130,-10-8 0,-4 2 0,-11-4 0,-8-3 0,-6 0 0,-4 0 0,-14 2 0,-11-1 0,-7 4 0,-9 4 0,-5 4 0,-2 6 0,3 4-130,-3 5 130,5 10-129,4 4 0,5 4 129,4 6-129,5 3 129,6 2 0,3 3 0,9 0 0,7 1 0,1-1 129,17 2 0,11-5-129,12-4 259,10-3-259,10-6 0,4-5 0,5-5 0,-3-8 0,5-3-388,-12-7-1031,9-3-3096,-15-10-387,-6-1 129,-6-6-387</inkml:trace>
          <inkml:trace contextRef="#ctx0" brushRef="#br1" timeOffset="108952.9915">3015 7980 10965,'-14'-18'4773,"-4"5"0,18 13 0,-7 22-903,7-22-2322,0 39-645,4-14-129,10 10-386,-3-1-388,3 5 0,-2-3 0,1-4 0,-1 0 0,-5-7 0,2-4 0,-9-21-130,6 21-128,-6-21-129,0 0 129,1-17 258,3-6 0,-1-6 258,1-6 0,7-3 0,-4-3 1,9 4-259,-2 1 0,6 8 0,-1 5 0,4 9 0,-1 12 0,3 2 0,-2 14 0,-2 11 0,-3 2 0,-4 5 0,0 1 0,-7-1 0,-1 0 0,-6-3 0,0-1 0,0-10 0,0 0 0,0-18 0,0 0 0,0 0-130,0 0 130,-2-9 130,2-14-130,9 0 0,0-9 0,8 2 0,-1-4 0,9 5 0,-1 1 0,2 8 0,3 6 0,1 9 0,2 5 0,0 9 0,0 10 0,-2 6 0,-3 7 0,-2 0 0,-6 4 0,-4-4 0,-3-2 0,-10-9 0,5 6 0,-20-15-4129,13-12-902,0 0-258,-21 7 258</inkml:trace>
          <inkml:trace contextRef="#ctx0" brushRef="#br1" timeOffset="109327.3921">3835 7837 13674,'-12'-101'5031,"7"62"-516,3 14 0,2 25-2580,0 0-1806,0 0-1548,0 12-2967,10 17-129,3-1-258,8 6-387</inkml:trace>
          <inkml:trace contextRef="#ctx0" brushRef="#br1" timeOffset="109155.7919">3954 7958 10449,'20'2'4902,"-15"16"129,2 5-258,-1 18-1161,-6-16-1806,9 17-645,-9-8-645,1 5-258,1 1-903,-5-7-3741,-1-6-387,-3-7 0,7-20-387</inkml:trace>
          <inkml:trace contextRef="#ctx0" brushRef="#br1" timeOffset="110076.1935">4191 8013 14061,'-23'-16'4902,"3"-1"0,20 17-129,13 1-2580,6-1-1032,28 8-516,2-7-515,17 5-130,14 3 0,2-9-775,21 8-3353,-8-4-903,-7 1 258,-9-1-645,-13-1 129</inkml:trace>
          <inkml:trace contextRef="#ctx0" brushRef="#br1" timeOffset="109592.5926">4337 7526 16383,'16'0'4773,"-16"0"129,12 41-258,-12-5-3870,7 24 0,-5 0-257,4 15-517,-5 2 0,1 1 0,0 2 0,-2-12 0,3 1-775,-4-28-2192,1 3-1806,0-13 0,0-10-387,0-21-258</inkml:trace>
          <inkml:trace contextRef="#ctx0" brushRef="#br1" timeOffset="109873.3931">4638 7772 12771,'10'-120'5160,"-10"69"0,0 17-258,-3-2-1548,3 36-1934,-4-17-1420,4 17 0,4 10 0,8 17 0,1 9 0,3 13 0,0 12 0,3 10 0,-1 11 0,-4 0 0,-3 3 0,-9-9 0,1 3 0,-8-28 0,5 1-4645,-14-17-386,-2-8-387,-11-16 0</inkml:trace>
          <inkml:trace contextRef="#ctx0" brushRef="#br1" timeOffset="110809.3948">4968 8086 15996,'31'7'5031,"-5"-5"-129,12 2-129,-6-4-3483,23 0-515,-7-7-775,5 0 0,-7-4 0,-1-3 0,-8-1 0,-6-4 0,-14 1 0,-13-3 0,-4-1 0,-14 3 0,-8 1 0,-12 6 0,1 4 0,-6 8-130,1 2 1,-1 14 0,7 11-129,5 7 129,8 3 0,6 6 129,10 1-129,3 1 258,18-3 129,10-1 0,8-5 130,10-6-388,7-7 0,11-5 0,2-11 0,9-3 0,-4-4 0,4-7 0,-6-13 0,-3-3 0,-9-7 0,-9-4 0,-11-3 0,-14-4 0,-10 1 0,-13 0 0,-13 8 0,-17-2 0,-2 12 0,-12 1-646,6 14-128,-10-4 129,14 11 0,-1 0 0,13 4 129,6-1 387,16-3 129,0 0 129,0 0 258,6 20 129,-6-20 0,39 2 258,-16-2 0,13 0 0,-3-2-644,8 2-130,-3-2 0,6 2 0,-3 0 0,2 0 0,-4 7 0,-5 4 0,-2 1 0,-4 6 0,-3 2 0,-5 3 0,-4 4 0,-9 1 0,0 6 0,-9-11 0,-5 14-5032,-6-6-128,1 2 0,-2-8-258</inkml:trace>
        </inkml:traceGroup>
        <inkml:traceGroup>
          <inkml:annotationXML>
            <emma:emma xmlns:emma="http://www.w3.org/2003/04/emma" version="1.0">
              <emma:interpretation id="{77B2AF54-1815-4CCF-B9A1-212B21345B47}" emma:medium="tactile" emma:mode="ink">
                <msink:context xmlns:msink="http://schemas.microsoft.com/ink/2010/main" type="inkWord" rotatedBoundingBox="7793,8335 12186,8405 12170,9407 7777,9338"/>
              </emma:interpretation>
              <emma:one-of disjunction-type="recognition" id="oneOf19">
                <emma:interpretation id="interp94" emma:lang="en-US" emma:confidence="0.5">
                  <emma:literal>resistor</emma:literal>
                </emma:interpretation>
                <emma:interpretation id="interp95" emma:lang="en-US" emma:confidence="0">
                  <emma:literal>Resistor</emma:literal>
                </emma:interpretation>
                <emma:interpretation id="interp96" emma:lang="en-US" emma:confidence="0">
                  <emma:literal>resistors</emma:literal>
                </emma:interpretation>
                <emma:interpretation id="interp97" emma:lang="en-US" emma:confidence="0">
                  <emma:literal>Resistors</emma:literal>
                </emma:interpretation>
                <emma:interpretation id="interp98" emma:lang="en-US" emma:confidence="0">
                  <emma:literal>resistant</emma:literal>
                </emma:interpretation>
              </emma:one-of>
            </emma:emma>
          </inkml:annotationXML>
          <inkml:trace contextRef="#ctx0" brushRef="#br1" timeOffset="111433.3959">6514 8346 15222,'87'4'5160,"-42"-4"-258,3 0-129,-13-9-3096,19 5-644,-13-10-1033,3 0 0,-10-8 0,0-3 0,-11-5 0,-4-4 0,-11-1 0,-8-3 0,0 5 0,-20-3 0,-1 8 0,-11 3 0,1 11 0,-4 1 0,5 13 0,-2-2-517,8 2 130,-1 7-129,25-7 129,-23 24 0,23-24 0,-3 23 129,3-23 129,7 17 0,-7-17 258,28 13 0,-10-13 258,9 0 0,0 0 129,10-2 129,-2-9-129,13 6-128,-3-7-388,7 3 0,-4-2 0,1 4 0,-4 0 0,-4 5 0,-7 2 0,-4 2 0,-5 12 0,-6 6 0,-3 3 0,-5 5 0,-4 4 0,-3 2 0,-1 5 0,-5-10 0,2 10-1807,0-18-3224,-3 2-129,3-23-258,-9 18 258</inkml:trace>
          <inkml:trace contextRef="#ctx0" brushRef="#br1" timeOffset="112213.3972">7363 8214 15093,'39'-23'4902,"-16"20"129,2-4-258,19 7-2967,-12-7-774,18 3-902,-7-7-130,7 4 0,-6-3 0,-1-1 0,-9-5 0,-8-2 0,-12-3 0,-8 1 0,-6-3 0,-13 2 0,-8 1 0,-7 4 0,-3 5 0,-3 8 0,2 3 0,-1 9 0,6 10 0,2 6 0,9 4 0,4 4 0,4 5 0,8 1 0,2 0 0,13 0 0,4-3 0,8-4 0,3-4 0,4-6 0,5-5 0,0-6 0,9-4 0,-5-7-1033,23 0-773,-18-19-1419,21 1-1548,-1-5 0,5-2-258,-4-7 645,0 7 1677,-21-7 1935,-12 2 1290,-6 5 2193,-17 3 1677,-13 1 258,-8 5-387,-9 7-129,-14-10-1677,31 19-774,-37-13-516,37 13-129,-37-3-387,37 3-129,-32 0-128,32 0-388,-25 1 0,25-1 0,-16 9 0,16-9 0,0 0-130,10 25 130,12-14 0,4 3 0,8 4 130,4 1-130,4 5 0,1 2 0,-2-1 0,-4 4 0,-6-3 0,-8 1 0,-9-2 0,-11-2 0,-3-5 0,-16-2 0,-12-7 0,-8-4 0,-8-3 0,-6-2 0,-1-4 0,-6-8 0,7 1 0,-11-12-1549,29 7-3224,-5-4-387,16 3 258,6-3-516</inkml:trace>
          <inkml:trace contextRef="#ctx0" brushRef="#br1" timeOffset="112431.7976">8540 8040 14448,'48'-7'5031,"-32"9"-129,-16-2 0,22 35-2580,-22-35-1160,16 39-1162,-9-15 0,7 6 0,-3 0 0,-3-1 0,3 1 0,-7-4 0,5 1 0,-9-27-259,12 22-4514,-12-22-516,0 0 258,0-18-258</inkml:trace>
          <inkml:trace contextRef="#ctx0" brushRef="#br1" timeOffset="112556.5978">8684 7926 15222,'-10'-94'4386,"10"69"-774,-9 2-1419,9 23-5676,0 0-516,0 0-516,25 23-387</inkml:trace>
          <inkml:trace contextRef="#ctx0" brushRef="#br1" timeOffset="112915.3985">9179 7978 14835,'18'2'5031,"-18"-2"-258,0 0-129,-20 0-2451,4 0-1548,-9 0-387,2 7 0,0 3-258,1 3 0,22-13 0,-21 30-129,19-12 129,2 0-129,13-1 129,8-1 0,8 2 0,6 0 129,6 0 0,5 0 1,-1 1-130,1 1 0,-7-2 0,-3-1 0,-11 1 0,-9 0 0,-13-2 0,-5 0 0,-19-4 0,-11-3 0,-9-2 0,-9-1 0,-3-3 0,-9-3 0,8 0-646,-6-1-4256,8-8-258,8-6 0,12 3 0</inkml:trace>
          <inkml:trace contextRef="#ctx0" brushRef="#br1" timeOffset="113242.999">9611 7684 16641,'60'-71'5031,"-45"48"258,-15 23-387,14-28-3998,-14 28-904,12 23 0,-1 14 0,-6 9 0,8 15 0,-1 12 0,4 9 0,-1 7 0,2-2 0,1 2 0,-2-9 0,0-9 0,-5-14 0,1-11 0,-6-16 0,1-5 0,-7-25 0,0 0-4000,-13-11-1160,1-10 0,-11-9 0,0-2-129</inkml:trace>
          <inkml:trace contextRef="#ctx0" brushRef="#br1" timeOffset="113601.7997">9687 8179 13674,'0'-18'4773,"20"-7"0,7 16-129,19 9-2580,-7-7-774,18 5-516,-2-5-129,9 4-515,-3-3-130,-4 1 0,-9 0 0,-9 3 0,-11-2 0,-10 3 0,-18 1 0,0 0 0,0 0 0,-21 17 0,1-1 0,-1 0 0,-1 6 0,1 3-130,5 0 130,4 1-129,6-1 0,4-4 129,2 1 258,6-4-128,-6-18-130,28 25 0,-12-24 0,9 1 0,-3-4 0,1-12 0,0-7 0,-5-10 0,6 8-517,-20-12-4256,10 6 0,-7-3-258,-1 9-129</inkml:trace>
          <inkml:trace contextRef="#ctx0" brushRef="#br1" timeOffset="114116.6006">10306 8259 15738,'52'19'4902,"-18"-11"258,-4-7-516,11 12-2451,-13-13-2063,17 0-130,-11-2 0,1-3 0,-6-8 0,1 1 0,-5-10 0,-4-1 0,-6-5 0,-8-4 0,-4 2 0,-3-4 0,-10 5 0,-12 1 0,1 8 0,-9 1 0,5 10-130,-4-2-386,6 9 0,2 2 129,21 0 0,-25 0 129,25 0-129,0 0 258,-2 24 129,2-24 0,13 10 129,4-4 258,-1-6-129,9 3 258,-5-3 0,8 2 129,-6-2-386,4 0-259,-4 0 0,3 3 0,-6 3 0,4 4 0,-3 3 0,-1 6 0,-1 5 0,2 4 0,-6 8 0,2 5 0,-5 3 0,-8 2 0,1 13 0,-8-6-1549,-7 4-3482,-10 0-387,-6 4-258</inkml:trace>
        </inkml:traceGroup>
      </inkml:traceGroup>
    </inkml:traceGroup>
    <inkml:traceGroup>
      <inkml:annotationXML>
        <emma:emma xmlns:emma="http://www.w3.org/2003/04/emma" version="1.0">
          <emma:interpretation id="{5A7D5B13-5B83-4F7C-B925-E98BB95FD6F2}" emma:medium="tactile" emma:mode="ink">
            <msink:context xmlns:msink="http://schemas.microsoft.com/ink/2010/main" type="paragraph" rotatedBoundingBox="1803,10510 22253,9901 22286,11000 1836,116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29168B-133C-4761-99A3-D0B337FA24ED}" emma:medium="tactile" emma:mode="ink">
              <msink:context xmlns:msink="http://schemas.microsoft.com/ink/2010/main" type="inkBullet" rotatedBoundingBox="1820,11088 2525,11067 2526,11104 1822,11125"/>
            </emma:interpretation>
            <emma:one-of disjunction-type="recognition" id="oneOf20">
              <emma:interpretation id="interp99" emma:lang="en-US" emma:confidence="0">
                <emma:literal>-</emma:literal>
              </emma:interpretation>
            </emma:one-of>
          </emma:emma>
        </inkml:annotationXML>
        <inkml:trace contextRef="#ctx0" brushRef="#br1" timeOffset="117111.8058">573 10301 10707,'0'0'4644,"-12"-20"129,12 20 0,-6-17-1677,6 17-1419,0 0-645,0 0-258,0 0-258,0 0-258,0 0 0,0 0-129,0 0 1,13 0-130,8 0 0,11 0 0,11 0 0,12 0 0,5 0 0,11 0 0,-1 0 0,3 0 0,-6 0 0,-10 0 0,-9 0 0,-12 0 0,-11 0 0,-7 0 0,-18 0 0,16 0 0,-16 0 0,0 0-3742,0 0-1160,0 0-129,0 0-387,0 0-129</inkml:trace>
      </inkml:traceGroup>
      <inkml:traceGroup>
        <inkml:annotationXML>
          <emma:emma xmlns:emma="http://www.w3.org/2003/04/emma" version="1.0">
            <emma:interpretation id="{4A74ADEC-6E44-4804-B91B-FD7A356F7917}" emma:medium="tactile" emma:mode="ink">
              <msink:context xmlns:msink="http://schemas.microsoft.com/ink/2010/main" type="line" rotatedBoundingBox="3084,10472 22253,9901 22286,11000 3116,11570"/>
            </emma:interpretation>
          </emma:emma>
        </inkml:annotationXML>
        <inkml:traceGroup>
          <inkml:annotationXML>
            <emma:emma xmlns:emma="http://www.w3.org/2003/04/emma" version="1.0">
              <emma:interpretation id="{FFC5253A-1BD2-4BF5-895E-FB5308E99DDC}" emma:medium="tactile" emma:mode="ink">
                <msink:context xmlns:msink="http://schemas.microsoft.com/ink/2010/main" type="inkWord" rotatedBoundingBox="3088,10272 10144,10446 10117,11547 3061,11372"/>
              </emma:interpretation>
              <emma:one-of disjunction-type="recognition" id="oneOf21">
                <emma:interpretation id="interp100" emma:lang="en-US" emma:confidence="1">
                  <emma:literal>Transistors</emma:literal>
                </emma:interpretation>
                <emma:interpretation id="interp101" emma:lang="en-US" emma:confidence="0">
                  <emma:literal>transistors</emma:literal>
                </emma:interpretation>
                <emma:interpretation id="interp102" emma:lang="en-US" emma:confidence="0">
                  <emma:literal>Transistor</emma:literal>
                </emma:interpretation>
                <emma:interpretation id="interp103" emma:lang="en-US" emma:confidence="0">
                  <emma:literal>transistor</emma:literal>
                </emma:interpretation>
                <emma:interpretation id="interp104" emma:lang="en-US" emma:confidence="0">
                  <emma:literal>Transits</emma:literal>
                </emma:interpretation>
              </emma:one-of>
            </emma:emma>
          </inkml:annotationXML>
          <inkml:trace contextRef="#ctx0" brushRef="#br1" timeOffset="125645.0208">1836 9680 11739,'-9'-16'4773,"9"16"-516,-9-16 129,9 16-2451,0 0-645,0 0-387,0 0-129,9 0-387,-9 0 0,30 0 0,-7 2 0,11 3-129,7-3 258,16 2-258,9-4-128,16 0-130,5 0 0,7 0 0,2-6 0,0 3 0,-7-1 0,-11 1 0,-6 3 0,-23 0 0,-2 1-1033,-28-2-1031,-1 1-2709,-18 0-129,0 0-129,0 0-258</inkml:trace>
          <inkml:trace contextRef="#ctx0" brushRef="#br1" timeOffset="125988.2214">2476 9710 15222,'0'0'4902,"-16"0"-129,16 0-258,-19 15-3225,19 10-516,0-2-129,0 18 1,0 5-646,3 16 0,1 0 0,5 8 0,1-4 0,1 1 0,3-5 0,-1-5 0,-3-7 0,-1-11 0,-3-1 0,-1-10 0,-3-1 0,-2-9 0,0-1 0,0-17 0,-2 29-2323,2-29-2450,0 0-129,-23 2 0,23-2-516</inkml:trace>
          <inkml:trace contextRef="#ctx0" brushRef="#br1" timeOffset="126643.4226">2780 10466 13287,'34'13'4515,"-34"-13"0,25 7-129,-5 7-2451,-20-14-645,25 4-387,-25-4-129,28 0-129,-28 0-258,36-18-257,-20 2-130,5-2 0,-7-10 0,2-1 0,-5-5 0,-2-3 0,-6 2 0,-3-3 0,0 1 0,-8 1 0,-1 10 0,-7-3 0,16 29 0,-32-28-517,32 28-128,-32-6 0,32 6-129,-29 6 129,22 10-129,7-16 0,-14 21 129,14-21 129,-4 18 0,4-18 258,0 0 129,14 9 258,-14-9 258,31 0 129,-31 0 129,37 0 129,-21-9 0,9 9 129,-25 0-129,37-4-129,-37 4 129,38-3-257,-22-1-517,3 4 0,-1 0 0,3 2 0,-1 9 0,1 3 0,-1 4 0,-2 3 0,-1 4 0,-4 5 0,1 6 0,-9-4 0,6 9 0,-11-15-2581,0 10-2063,0-4-516,7-2 129,2-7-387</inkml:trace>
          <inkml:trace contextRef="#ctx0" brushRef="#br1" timeOffset="127173.8235">3771 10345 14448,'22'-60'4902,"-21"35"-258,-1 2 0,-21-4-2709,21 27-774,-25-23-387,7 23-515,-5 0-259,2 4 0,-2 8 0,1 10 0,1-1 0,1 6 0,4 3 0,6 0 0,4 0 0,6 0 0,0-1 0,11-2 0,3-2 0,2-4 0,2-3 0,0-1 0,-18-17 0,28 16 0,-28-16 0,27 0 0,-27 0 0,27-21 0,-15 3 0,4-7 0,0-7 0,2 4 0,-2-6 0,0 6 0,-2-3 0,1 7 0,-5 0 0,-10 24 0,18-21 0,-18 21 0,18 0 0,-18 0 0,23 32 0,-7-7 0,0 5 0,2 2 0,1 7 0,-1-5 0,2 2 0,-8-10 0,9 10-775,-6-20-4256,1-4 0,0-10 0,3-2-258</inkml:trace>
          <inkml:trace contextRef="#ctx0" brushRef="#br1" timeOffset="127579.4242">4259 10278 17286,'-6'-25'4644,"6"25"258,0 0-387,13 7-3483,-13-7-644,14 30-388,-7-10 0,4 5 0,-2 1 0,-4-1 0,2-1 0,-3-5 0,-1-1 0,-3-18-130,0 0-128,0 0 258,0 0 129,14-21 0,-10-6 1,7-5-130,-4-2 0,7 2 0,-3-2 0,6 9 0,0 2 0,4 11 0,2 6 0,5 6 0,1 13 0,1 8 0,0 8 0,1 4 0,-3 7 0,-5 0 0,0 5 0,-8-9 0,11 15-646,-10-17-4256,6-2-387,-3-7 129,4-2-387</inkml:trace>
          <inkml:trace contextRef="#ctx0" brushRef="#br1" timeOffset="128219.0253">5289 10257 10836,'23'-24'4902,"-7"-2"-129,-16 26-129,7-18-645,-13 0-2193,6 18-903,-17-3-387,1 3-387,-6 0-129,-1 7-129,2 5-129,0 1 129,4 3 0,5 0-129,8 0 129,4 1 0,4 1 129,12 0-129,7 0 258,7 0-129,4 1 0,5 1 129,2-1 0,0 1 0,-2-2 0,-3-2 0,-9-6 129,-4 3 0,-23-13 1,16 19-259,-16-19 0,-15 16 0,-6-12 0,-6 1 0,-5-1 0,-3-1 0,-4-3 0,-2 0 0,0-1 0,2-5 0,1-1 0,5 0 0,1-2 0,7 2 0,5 0 0,4 2 0,16 5 0,-18-13-646,18 13-2321,0 0-1935,15 2 258,-15-2-516,32 0 0</inkml:trace>
          <inkml:trace contextRef="#ctx0" brushRef="#br1" timeOffset="128609.026">5783 10114 15093,'-20'-114'4773,"12"72"-258,2 11-129,-1 5-2709,7 26-1677,5 14-2838,-1 13-1548,0 6-129,6 7-387,6-1-129</inkml:trace>
          <inkml:trace contextRef="#ctx0" brushRef="#br1" timeOffset="128453.0258">5771 10310 15738,'67'-14'4644,"-45"10"129,-6 4-258,-16 0-2967,12 14-774,-12-14-129,16 39-515,-11-14-130,4 7 0,0 4 0,-9-4 0,9 11-1162,-11-13-3482,-1-5-129,-3-7-129,6-18-258</inkml:trace>
          <inkml:trace contextRef="#ctx0" brushRef="#br1" timeOffset="129155.027">6397 10237 15996,'5'-32'4644,"-1"3"0,-4 29-258,0 0-3225,-16-10-516,0 10-387,-6 5-258,-1 8-129,2-1 129,1 4-129,8 2 0,3-2 129,9 0-129,0-16 129,16 28 0,5-12 0,6 0 0,3 2 129,2 2 0,2 1 129,0 2-129,-2 2 129,-7-4 0,0 4-258,-11-7 258,-2 0-128,-12-18-130,0 27 0,0-27 0,-32 14 0,7-9 0,-3-3 0,-4 0 0,-5-2 0,-3 0 0,1-6 0,5 5-130,-10-15-1418,19 5-2967,-7 0-258,9-3 129,7-2-516</inkml:trace>
          <inkml:trace contextRef="#ctx0" brushRef="#br1" timeOffset="129467.0275">6756 9613 15867,'53'-41'4644,"-53"41"129,24 0-387,-33 0-2967,12 19-387,-1 3-386,9 15-646,-4 2 0,9 20 0,-6 1 0,5 15 0,-1 3 0,2 4 0,0 0 0,-2-4 0,2-1 0,-9-12 0,8 3 0,-17-22-3097,2-5-1805,-7-16-258,-4-5-129</inkml:trace>
          <inkml:trace contextRef="#ctx0" brushRef="#br1" timeOffset="129981.8284">6649 10221 10965,'-23'-25'4644,"2"7"129,21 18 0,0 0-516,0 0-2709,37 4-516,-8-4-257,19 9-775,5-9 0,18 3 0,4-1 0,9 0 0,-1-2 0,3 0 0,-6-2 0,-8 0 0,-13-1 0,-14 1 0,-12 0 0,-9 0 0,-24 2 0,19-3 0,-19 3 0,0 0 0,0 0 0,-14 14 0,1 4 0,-1 3 0,2 8 0,-2 3 0,1 5 0,4 0 0,7 3 0,2-5 0,2-1 0,12-4 0,2-7 0,6-1 0,-3-12 0,3-3 0,-5-7 0,5-3 0,-10-15 0,1-3 0,-8-8 0,-3-6 0,-2-6 0,-4-6 0,-6 5 0,-12-8 0,12 22 0,-14-12-3742,3 15-1418,-4 6 0,6 15-516</inkml:trace>
          <inkml:trace contextRef="#ctx0" brushRef="#br1" timeOffset="130512.2294">7489 10445 17673,'76'21'5031,"-36"-15"0,4 1-258,-16-7-4514,20 3-259,-8-3 0,1 0 0,-8-10 0,1-4 0,-9-6 0,-4-7 0,-8-7 0,-6-5 0,-7-2 0,0-5 0,-7 2 0,-7-1 0,-1 6 0,-4 2 0,5 12 0,-6 5 0,20 20 0,-28-12 0,28 12 0,-24 3-388,24-3 1,-16 22-129,16-22 258,-5 23 129,5-23 0,0 0 258,5 16 0,-5-16 258,24 0 0,-8 0 129,-16 0-257,33 0-259,-17 0 0,9 0 0,-3 0 0,4 5 0,-1 2 0,5 6 0,1-1 0,2 4 0,-1 6 0,-3 1 0,-2 7 0,-6-2 0,-3 6 0,-9-5 0,3 6 0,-12-13-130,13 11-2966,-12-17-1677,15-1-129,4-12-129,7-3 0</inkml:trace>
          <inkml:trace contextRef="#ctx0" brushRef="#br1" timeOffset="130902.2301">8512 10271 12900,'16'-63'4902,"-16"33"-387,0 5 258,-11-7-1935,11 32-1161,-21-32-645,21 32-902,-29-16-130,13 16 0,-2 0 0,18 0 0,-26 13 0,17 3 0,7 0 0,2 5 0,11 2 0,10 2 0,8 4 0,10 1 0,5-2 0,8 3 0,-2-3 0,3 0 0,-9-3 0,-1-1 0,-11-5 0,-7 1 0,-11-4 0,-10 1 0,-4-17 0,-16 27 0,-9-18 0,-5-2 0,-10-5 0,0-2 0,-7 0 0,-4-5 0,5-3 0,-13-18 0,14 13-4645,1-6-644,8 5 258,1-2-387</inkml:trace>
        </inkml:traceGroup>
        <inkml:traceGroup>
          <inkml:annotationXML>
            <emma:emma xmlns:emma="http://www.w3.org/2003/04/emma" version="1.0">
              <emma:interpretation id="{88359D16-80A0-4625-A7D2-493AED509A29}" emma:medium="tactile" emma:mode="ink">
                <msink:context xmlns:msink="http://schemas.microsoft.com/ink/2010/main" type="inkWord" rotatedBoundingBox="10776,10745 12732,10712 12741,11246 10785,11279"/>
              </emma:interpretation>
              <emma:one-of disjunction-type="recognition" id="oneOf22">
                <emma:interpretation id="interp105" emma:lang="en-US" emma:confidence="0">
                  <emma:literal>are</emma:literal>
                </emma:interpretation>
                <emma:interpretation id="interp106" emma:lang="en-US" emma:confidence="0">
                  <emma:literal>one</emma:literal>
                </emma:interpretation>
                <emma:interpretation id="interp107" emma:lang="en-US" emma:confidence="0">
                  <emma:literal>we</emma:literal>
                </emma:interpretation>
                <emma:interpretation id="interp108" emma:lang="en-US" emma:confidence="0">
                  <emma:literal>ane</emma:literal>
                </emma:interpretation>
                <emma:interpretation id="interp109" emma:lang="en-US" emma:confidence="0">
                  <emma:literal>ave</emma:literal>
                </emma:interpretation>
              </emma:one-of>
            </emma:emma>
          </inkml:annotationXML>
          <inkml:trace contextRef="#ctx0" brushRef="#br1" timeOffset="132025.432">9823 10289 13545,'35'-47'4773,"-31"22"-387,-4-1 387,-7-13-2322,3 14-903,-19-13-516,7 12-773,-12-3-259,-1 13 0,-5 11 0,0 5 0,-1 12 0,1 11 0,4 9 0,3 4 0,8 7 0,3-4 0,8-2 0,7-1 0,1-6 0,9-2 0,7-4 0,3-3 0,4-7 0,2-1 0,0-8 0,2-5 0,-1-2 0,1-10 0,-4-11 0,2-2 0,-3-9 0,-1 2 0,-3-4 0,-1 8 0,-2 1 0,-5 8 0,-10 19 0,20-22 0,-20 22 0,18 9 0,-8 9 0,3 3 0,3 6 0,0-2 0,5 2 0,1 1 0,-1-5 0,2-2 0,0-1 0,0-8 0,0-1 0,4-6 0,-2-5 0,3 0 0,-1-12 0,3-9 0,1-8 0,-5-10 0,-3-7 0,-7-8 0,-7 1 0,-9 2 0,0 3 0,-16 5 0,-3 7 0,-6 10 0,2 10 0,-2 7 0,5 9 0,2 0 0,18 0 0,-26 9 0,26-9 0,-14 23-130,14-23 1,0 23 0,0-23 129,12 18 0,6-15 129,7 1 0,3-4 1,13 0-130,0-7 0,5 3 0,-3-5 0,3 9 0,-5-2 0,0 4 0,-4 12 0,-6 11 0,-3 6 0,-5 4 0,-2 8 0,-5-1 0,1 8 0,-7-5 0,3 1 0,-13-16-775,9 8-3869,1-12-387,6 1 129,0-15-258</inkml:trace>
          <inkml:trace contextRef="#ctx0" brushRef="#br1" timeOffset="132399.8327">11000 10285 16641,'38'-21'4644,"-17"12"0,9 3-129,-5-10-3096,18 13-515,-8-11-904,8 5 0,-4-7 0,-3 1 0,-6-8 0,-9 2 0,-12-6 0,-9 1 0,-5-1 0,-16 2 0,-10 5 0,-4 1 0,-4 10 0,-4 7 0,0 6 0,4 14 0,3 12 0,4 7 0,9 8 0,6 1 0,6 4 0,11-4 0,3-2 0,17-6 0,12-8 0,9-10 0,16-3-259,-4-17-1547,17 0-2451,-1 0-516,0-3 258,-3-10-516</inkml:trace>
        </inkml:traceGroup>
        <inkml:traceGroup>
          <inkml:annotationXML>
            <emma:emma xmlns:emma="http://www.w3.org/2003/04/emma" version="1.0">
              <emma:interpretation id="{5F3F89C0-37A9-48E0-8B84-70AAD46225E7}" emma:medium="tactile" emma:mode="ink">
                <msink:context xmlns:msink="http://schemas.microsoft.com/ink/2010/main" type="inkWord" rotatedBoundingBox="13482,10216 18364,9993 18414,11105 13533,11327"/>
              </emma:interpretation>
              <emma:one-of disjunction-type="recognition" id="oneOf23">
                <emma:interpretation id="interp110" emma:lang="en-US" emma:confidence="1">
                  <emma:literal>matched</emma:literal>
                </emma:interpretation>
                <emma:interpretation id="interp111" emma:lang="en-US" emma:confidence="0">
                  <emma:literal>marched</emma:literal>
                </emma:interpretation>
                <emma:interpretation id="interp112" emma:lang="en-US" emma:confidence="0">
                  <emma:literal>matted</emma:literal>
                </emma:interpretation>
                <emma:interpretation id="interp113" emma:lang="en-US" emma:confidence="0">
                  <emma:literal>mastered</emma:literal>
                </emma:interpretation>
                <emma:interpretation id="interp114" emma:lang="en-US" emma:confidence="0">
                  <emma:literal>mated</emma:literal>
                </emma:interpretation>
              </emma:one-of>
            </emma:emma>
          </inkml:annotationXML>
          <inkml:trace contextRef="#ctx0" brushRef="#br1" timeOffset="133211.0341">12242 9949 17028,'-2'-39'4386,"2"39"129,0 0-258,0 0-3096,0 0-516,4 32-258,6 5-129,4 6-128,2 5-130,1 2 0,0 3 0,1-7 0,-4-5 0,-1-9 0,-4-5 0,-2-11 0,-7-16 0,0 0 0,0 0 0,16-29 0,-13-1 0,3-9 0,3-7 0,-1-8 0,8-1 0,0 5 0,6 4 0,1 5 0,2 9 0,0 13 0,1 13 0,-2 8 0,-1 18 0,-2 5 0,-3 7 0,-2 1 0,0 3 0,-2 0 0,-1-4 0,-3 0 0,-3-8 0,4-2 0,-6-6 0,-5-16 0,15 18 0,-15-18 0,26-8 0,-10-15 0,6-9 0,1-7 0,5-7 0,2 0 0,2 3 0,-3 4 0,-2 9 0,-4 7 0,0 14 0,-2 9 0,-3 16 0,0 10 0,-4 8 0,2 5 0,-4 8 0,1 2 0,-4-1 0,0 4 0,-4-13 0,7 4-388,-6-22-1160,17 13-387,-23-34-774,43 7-1935,-10-7 129,8-18-129,9-3 0</inkml:trace>
          <inkml:trace contextRef="#ctx0" brushRef="#br1" timeOffset="133616.6348">13656 10027 11868,'-14'-69'4773,"-9"44"-258,-6 3 0,1 19-774,-11-13-2193,19 16-645,-7 5-387,9 13-128,-1 2-388,8 4 0,-1 3 0,6 3 0,3 1 0,3-1 0,0-2 0,3-1 0,8 1 0,0-6 0,3-3 0,-14-19 0,28 18 0,-11-18 0,-1-3 0,1-13 0,-1-16 0,6-4 0,-6-7 0,3 4 0,-1 4 0,0 1 0,-4 9 0,2 9 0,2 16 0,-2 7 0,2 16 0,1 6 0,4 6 0,-1 3 0,3-1 0,-6-3 0,6-1 0,-25-33-1291,39 32-2837,-39-32-774,27 0 258,-15-14-387,4-11 129</inkml:trace>
          <inkml:trace contextRef="#ctx0" brushRef="#br1" timeOffset="134303.036">14044 10013 11868,'-50'-27'4644,"32"20"-387,18 7 387,-7-16-1677,28 20-1419,2-4-645,29 5-129,3-5-258,18 5 0,2-5-386,14 0-130,-2 0 0,2-7 0,-11-4 0,-8-1 0,-17-2 0,-12-2 0,-16 0 0,-15-2 0,-10 18 0,-16-27 0,-9 20 0,-3 4 0,-2 3 0,0 7 0,5 14 0,3 8 0,8 6 0,5 8 0,7 3 0,2 4 0,6-4 0,11 0 0,7-3 0,2-9 0,6-7 0,2-10 0,7-10 0,-5-10-775,21-4-2708,-18-20-1290,3-5 129,-6-20-387,3-4-129</inkml:trace>
          <inkml:trace contextRef="#ctx0" brushRef="#br1" timeOffset="133881.8353">14172 9470 16512,'5'-110'4773,"-5"78"0,-2 7 0,2 25-2967,0 0-1676,-3 25-130,3 5 0,0 15 0,3 6 0,3 17 0,-1 5 0,4 10 0,0 3 0,3 5 0,2-1 0,-1-4 0,1-5 0,-3-15 0,5-3 0,-14-28-259,14-1-4514,-16-34-258,0 0 129,-11 3-129</inkml:trace>
          <inkml:trace contextRef="#ctx0" brushRef="#br1" timeOffset="134739.8368">15225 9310 17544,'-9'-25'4773,"-7"2"-129,16 23 0,-18 2-3482,18 23-1162,-9 5 0,4 15 0,-4 4 0,4 14 0,-1 6 0,5 11 0,1 0 0,0 5 0,0-4 0,3-1 0,4-11 0,-1-10 0,-1-10 0,-2-9 0,3-17 0,-6-23 0,23 3 0,-4-15 0,3-17 0,1-8 0,4-6 0,3-7 0,-2 4 0,-3 4 0,-3 6 0,-3 6 0,-1 10 0,-2 13 0,2 7 0,1 21 0,1 8 0,1 8 0,1 8 0,1-1 0,3 8 0,-6-11 0,14 12-1678,-13-25-3224,6-3-129,-6-14 0,4-4-129</inkml:trace>
          <inkml:trace contextRef="#ctx0" brushRef="#br1" timeOffset="135597.8383">15814 10095 14061,'0'-22'4773,"33"8"-129,-4 5-129,19 9-2580,-5-16-774,21 9-258,-7-11-387,3 6-257,-8-8-259,-4 2 0,-15-5 0,-11 2 0,-17-2 0,-5 0 0,-19 3 0,-12-1 0,-4 7 0,-12 3 0,-1 11 0,-3 0 0,3 19 0,0 8 0,7 12 0,5 6 0,11 6 0,8 3 0,11-1 0,6-3 0,15-6 0,11-4 0,13-12 0,16-5 0,10-12 0,11-6 0,6-5 0,9-7 0,-1-9 0,3-7 0,-6-11 0,-7-5 0,-9-6 0,-14-3 0,-13 0 0,-17-1 0,-9 4 0,-18 4 0,-2 13 0,-19 5 0,-8 14 0,-4 7-130,-1 5 1,0 12-129,4 10 0,3 1 258,8 6-129,6 6 129,8-3 0,5 4 258,0-7-129,14 0 258,2-5-257,9-2-130,-4-9 0,8-4 0,-3-10 0,6-2 0,-1-9 0,1-7 0,-2-12 0,0-9 0,-1-11 0,-6-9 0,-4-7 0,-5-9 0,-5-4 0,-5-5 0,-4 2 0,-2 2 0,-12 9 0,-4 3 0,-1 9 0,-5 12 0,5 12 0,-2 8 0,5 10 0,16 15 0,-24 9 0,23 18 0,1 10 0,1 13 0,8 7 0,4 14 0,3 9 0,3 8 0,6 2 0,2 1 0,1-2 0,1-9 0,6 5 0,-17-21-3613,12-5-1418,-6-20-129,0-9-129</inkml:trace>
        </inkml:traceGroup>
        <inkml:traceGroup>
          <inkml:annotationXML>
            <emma:emma xmlns:emma="http://www.w3.org/2003/04/emma" version="1.0">
              <emma:interpretation id="{A2AB801E-5D44-4041-B861-E4BA0BD41A60}" emma:medium="tactile" emma:mode="ink">
                <msink:context xmlns:msink="http://schemas.microsoft.com/ink/2010/main" type="inkWord" rotatedBoundingBox="19158,10004 22253,9912 22286,11000 19190,11092"/>
              </emma:interpretation>
              <emma:one-of disjunction-type="recognition" id="oneOf24">
                <emma:interpretation id="interp115" emma:lang="en-US" emma:confidence="0">
                  <emma:literal>such</emma:literal>
                </emma:interpretation>
                <emma:interpretation id="interp116" emma:lang="en-US" emma:confidence="0">
                  <emma:literal>Such</emma:literal>
                </emma:interpretation>
                <emma:interpretation id="interp117" emma:lang="en-US" emma:confidence="0">
                  <emma:literal>synch</emma:literal>
                </emma:interpretation>
                <emma:interpretation id="interp118" emma:lang="en-US" emma:confidence="0">
                  <emma:literal>Snoh</emma:literal>
                </emma:interpretation>
                <emma:interpretation id="interp119" emma:lang="en-US" emma:confidence="0">
                  <emma:literal>snch</emma:literal>
                </emma:interpretation>
              </emma:one-of>
            </emma:emma>
          </inkml:annotationXML>
          <inkml:trace contextRef="#ctx0" brushRef="#br1" timeOffset="136284.2395">18211 9703 14190,'25'-26'4515,"-25"26"-387,0-23 258,0 23-3225,-28-11-645,5 9-258,-6 2-129,-1 0-129,-2 5-129,4 4 129,4 4-129,5-1 0,19-12 129,-18 29 0,18-29 0,9 25 129,11-15 129,10 4-129,4-3 258,8 5-129,3-2 0,3 8 129,-4-5-258,1 8 129,-10-1-129,-6 2 129,-12-1 0,-6 4 0,-11-6 0,-11 0 0,-13-7 1,-7 0-259,-8-7 0,-3-4 0,-6-5 0,-1 0 0,1-12 0,4-3 0,3-1 0,7-1 0,6 1 0,5 0 0,7 3 0,3-3 0,13 16-904,-9-18-2192,9 18-1677,0 0-129,20-7-129,-20 7-129</inkml:trace>
          <inkml:trace contextRef="#ctx0" brushRef="#br1" timeOffset="136752.2403">18797 9721 15222,'0'0'4773,"0"0"-387,0 0 0,0 16-3483,-2 0-258,2 7-258,0-1 129,0 8-258,0-3 0,0 1-129,3-3-129,1-2 0,1-5-129,-5-18 129,13 21 0,-13-21 0,19 0 129,-19 0 0,27-23 129,-9 3 0,-4-4 1,6-1-259,-4-4 0,1 2 0,1 1 0,-2 3 0,2 3 0,2 8 0,1 3 0,6 9 0,3 3 0,4 12 0,-2 8 0,1 2 0,-1 5 0,-1 0 0,-6 2 0,-6-5 0,-1-1 0,-6-6 0,6 7-904,-18-27-902,36 25-2580,-36-25-516,35 23 0,-12-20-129</inkml:trace>
          <inkml:trace contextRef="#ctx0" brushRef="#br1" timeOffset="137142.241">20058 9694 14706,'0'-37'4773,"0"37"-129,-27-27-129,-5 13-3096,14 14-516,-10 0-516,1 5-129,-3 10-129,3 8 129,2 5-258,4 8 0,7 3 129,5 4-129,9 5 0,3-2-129,17 2 0,10-7 0,9-2 0,8-12-129,6-4 0,-3-18-129,8-3-387,-11-20-516,13-1-1548,-12-24-1806,-7-10 129,-4-10-258,1-11-258</inkml:trace>
          <inkml:trace contextRef="#ctx0" brushRef="#br1" timeOffset="137547.8417">20582 9218 14835,'-3'-75'4773,"-8"52"0,-5 5-129,16 18-2967,-19 0-645,13 13-387,-4 10-257,8 12-388,0 4 0,2 11 0,0 4 0,9 4 0,-2 3 0,4-1 0,-4 2 0,-4 1 0,-1-1 0,-2-3 0,0-6 0,0-10 0,0-8 0,-2-10 0,2-25 0,0 0 0,18 6 0,2-19 0,5-14 0,3-1 0,2-4 0,4 2 0,-2 3 0,-2 7 0,1 8 0,-3 10 0,-5 4 0,0 19 0,1 11 0,-5 7 0,2 8 0,-1 3 0,5 12 0,-16-7-3484,9 4-1676,-9-11 0,-6 1-387</inkml:trace>
        </inkml:traceGroup>
      </inkml:traceGroup>
    </inkml:traceGroup>
    <inkml:traceGroup>
      <inkml:annotationXML>
        <emma:emma xmlns:emma="http://www.w3.org/2003/04/emma" version="1.0">
          <emma:interpretation id="{291EC088-B1C9-42BE-B55E-6D987FAE896D}" emma:medium="tactile" emma:mode="ink">
            <msink:context xmlns:msink="http://schemas.microsoft.com/ink/2010/main" type="paragraph" rotatedBoundingBox="3449,11941 22127,11439 22181,13479 3504,139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4622608-5BC7-4256-991D-92C2B9CF24AE}" emma:medium="tactile" emma:mode="ink">
              <msink:context xmlns:msink="http://schemas.microsoft.com/ink/2010/main" type="line" rotatedBoundingBox="3449,11941 22127,11439 22181,13479 3504,13981"/>
            </emma:interpretation>
          </emma:emma>
        </inkml:annotationXML>
        <inkml:traceGroup>
          <inkml:annotationXML>
            <emma:emma xmlns:emma="http://www.w3.org/2003/04/emma" version="1.0">
              <emma:interpretation id="{1A18A23F-0660-460C-9F7B-37A74FB1E87F}" emma:medium="tactile" emma:mode="ink">
                <msink:context xmlns:msink="http://schemas.microsoft.com/ink/2010/main" type="inkWord" rotatedBoundingBox="3455,12165 6233,12090 6257,12970 3479,13045"/>
              </emma:interpretation>
              <emma:one-of disjunction-type="recognition" id="oneOf25">
                <emma:interpretation id="interp120" emma:lang="en-US" emma:confidence="1">
                  <emma:literal>that</emma:literal>
                </emma:interpretation>
                <emma:interpretation id="interp121" emma:lang="en-US" emma:confidence="0">
                  <emma:literal>That</emma:literal>
                </emma:interpretation>
                <emma:interpretation id="interp122" emma:lang="en-US" emma:confidence="0">
                  <emma:literal>•hat</emma:literal>
                </emma:interpretation>
                <emma:interpretation id="interp123" emma:lang="en-US" emma:confidence="0">
                  <emma:literal>What</emma:literal>
                </emma:interpretation>
                <emma:interpretation id="interp124" emma:lang="en-US" emma:confidence="0">
                  <emma:literal>Ghat</emma:literal>
                </emma:interpretation>
              </emma:one-of>
            </emma:emma>
          </inkml:annotationXML>
          <inkml:trace contextRef="#ctx0" brushRef="#br1" timeOffset="139279.4448">2233 11854 9159,'-24'-20'5031,"24"20"-387,0 0 0,0 0-1161,-7-25-1677,29 25-774,4-5-387,17 3-258,7-7 0,12 2-258,4 0 0,5-3 0,2-1-387,-5-5-129,3 5-774,-21-16-774,8 10-1806,-19-8-645,-5-4-129,-14-10 1290,1 11 903,-19-15 1548,-2 4 1032,0 7 1677,-16-5 1677,3 6 1161,-1 3-645,14 28-903,-25-34-903,25 34-903,0 0-387,-10 12-387,4 12-258,6 15-257,0 2-130,0 14 0,0 4 0,6 10 0,-3-2 0,6 3 0,-4-1 0,3 2 0,-3-5 0,-2-5 0,1-12 0,-2-8 0,0-9 0,-2-8 0,0-24 0,0 0 0,0 0 0,10-22 0,-6-6 0,3-4 0,0-6 0,0-3 0,4 1 0,-1 4 0,-1 4 0,2 7 0,-2 7 0,-9 18 0,21-16 0,-21 16 0,32 9 0,-10 11 0,1 5 0,0 5 0,5 9 0,-3-3 0,11 12-775,-9-22-902,22 19-1548,-6-22-1806,12-7 129,6-13-258,6-3-129</inkml:trace>
          <inkml:trace contextRef="#ctx0" brushRef="#br1" timeOffset="138577.4435">2450 11477 8256,'16'-48'4644,"-13"25"258,-3 1-387,0 22-903,-3-32-1161,3 32-645,-6-16-516,6 16-387,0 0-515,0 0-388,0 18 0,7 12 0,1 9 0,2 11 0,-1 9 0,7 7 0,-3 10 0,1-1 0,0-2 0,0-2 0,-1-5 0,-4-6 0,3-8 0,-8-9 0,1-6 0,-5-16 0,2 10-904,-15-23-3998,13-8-258,-26 0 258,6-8-645</inkml:trace>
          <inkml:trace contextRef="#ctx0" brushRef="#br1" timeOffset="139669.4455">3873 11932 14706,'-31'-48'4902,"-1"34"-258,-1 1 0,6 13-3483,-14 0-516,7 6-129,-3 6-258,8 10 0,4-1-258,4 7 129,5-1 0,7 2-129,6-3 0,3 1 0,5-2 0,7-4-129,4-3 129,2-4 0,2-5-129,1-7 258,1-2 0,2-5 0,0-11 129,4-4 0,-3-5-128,3-2-130,-1-1 0,2 3 0,-3 4 0,1 5 0,0 5 0,-3 11 0,3 4 0,-4 13 0,-1 8 0,-3 5 0,-1 2 0,-4-5-646,4 7-515,-18-34-903,20 23-2838,-20-23 129,32-5-258,-11-20-129</inkml:trace>
          <inkml:trace contextRef="#ctx0" brushRef="#br1" timeOffset="140121.8462">4296 11865 13674,'-41'-24'5031,"41"24"-129,-21-8-129,21 8-2451,0 0-1161,9-18-387,26 16-644,10-2-130,15-1 0,22 5-259,3-18-2063,19 13-2322,4-4-258,4 4-387,-5-4-129</inkml:trace>
          <inkml:trace contextRef="#ctx0" brushRef="#br1" timeOffset="139934.6459">4444 11334 15867,'0'-28'4902,"0"28"129,0 0-258,0 32-3483,0 2-645,3 14-386,-1-2-259,9 16 0,-4-1 0,7 6 0,-2 3 0,3-1 0,-1 1 0,-3-6 0,1-2 0,-8-16 0,8 9-2194,-12-32-2708,-4-7-387,4-16 129,-30-7-129</inkml:trace>
        </inkml:traceGroup>
        <inkml:traceGroup>
          <inkml:annotationXML>
            <emma:emma xmlns:emma="http://www.w3.org/2003/04/emma" version="1.0">
              <emma:interpretation id="{546CD12A-1B9D-4D10-9A56-1FA8E5C1F572}" emma:medium="tactile" emma:mode="ink">
                <msink:context xmlns:msink="http://schemas.microsoft.com/ink/2010/main" type="inkWord" rotatedBoundingBox="6771,12136 9176,12071 9223,13827 6818,13892"/>
              </emma:interpretation>
              <emma:one-of disjunction-type="recognition" id="oneOf26">
                <emma:interpretation id="interp125" emma:lang="en-US" emma:confidence="1">
                  <emma:literal>they</emma:literal>
                </emma:interpretation>
                <emma:interpretation id="interp126" emma:lang="en-US" emma:confidence="0">
                  <emma:literal>*hey</emma:literal>
                </emma:interpretation>
                <emma:interpretation id="interp127" emma:lang="en-US" emma:confidence="0">
                  <emma:literal>They</emma:literal>
                </emma:interpretation>
                <emma:interpretation id="interp128" emma:lang="en-US" emma:confidence="0">
                  <emma:literal>*Whey</emma:literal>
                </emma:interpretation>
                <emma:interpretation id="interp129" emma:lang="en-US" emma:confidence="0">
                  <emma:literal>*They</emma:literal>
                </emma:interpretation>
              </emma:one-of>
            </emma:emma>
          </inkml:annotationXML>
          <inkml:trace contextRef="#ctx0" brushRef="#br1" timeOffset="140605.4471">5701 11447 12513,'32'-64'4902,"-18"37"-129,-5 4 0,-9 23-1935,2-25-1548,-2 25-387,0 0-258,20 12-515,-13 11-130,7 15 0,0 3 0,6 12 0,-2 6 0,7 12 0,-4 0 0,0 2 0,-3-2 0,-6-7 0,-1 0 0,-7-14 0,5 3-775,-17-21-3998,1-9-387,-9-12 258,0-11-516</inkml:trace>
          <inkml:trace contextRef="#ctx0" brushRef="#br1" timeOffset="140855.0475">5518 11772 12642,'0'0'4902,"0"-19"-129,11 17-129,15-4-2064,17 6-1806,2 0 0,17 4-516,4-2 0,7 3-258,-1-3-129,3-2 0,2 2-1032,-19-6-2322,1-7-1161,-13-5 129,-10-7-516,-8-3 0</inkml:trace>
          <inkml:trace contextRef="#ctx0" brushRef="#br1" timeOffset="141494.6487">6290 11338 14964,'-23'-46'4773,"23"46"-258,0 0 129,-27 2-2967,27 30-774,0-2-387,4 16 129,-4 2-515,7 11-130,-5-2 0,3 5 0,-1-3 0,-1 1 0,-1-1 0,0-8 0,1-4 0,-3-8 0,4-9 0,-2-9 0,-2-21 0,5 20 0,-5-20 0,12-12 0,-5-8 0,2-1 0,4-2 0,-3-4 0,5 0 0,-1 2 0,-2 6 0,4 4 0,0 8 0,2 4 0,4 3 0,2 3 0,5 10 0,8 3 0,8-2 0,5 0 0,6-3 0,10-2 0,2-7 0,3-2 0,-3-6 0,-4-10 0,-9-3 0,-9-4 0,-12-4 0,-15-2 0,-13 1 0,-6 1 0,-20 8 0,-10 3 0,-6 7 0,-5 7 0,-1 2 0,-1 16 0,2 5 0,4 8 0,8 1 0,4 4 0,9 3 0,8 2 0,6 0 0,2-1 0,16-1 0,5-1 0,6-6 0,5-5 0,2-2 0,-2-14 0,16 7-1678,-7-16-2966,-1-4-387,-2-12 0,5-3-387</inkml:trace>
          <inkml:trace contextRef="#ctx0" brushRef="#br1" timeOffset="141931.4493">7528 11747 15609,'18'-9'4773,"-18"9"258,7 22-516,-7-6-3354,12 12-258,-4-3-128,9 9-775,-1-2 0,4 2 0,-1-4 0,3-3 0,-1-6 0,2-7 0,0-9 0,2-5 0,0-12 0,2-9 0,-4-8 0,2-5 0,-6-1 0,-1 3 0,-5 2 0,-4 8 0,-2 4 0,-7 18 0,0 0 0,0 24 0,-11 13 0,-9 16 0,-6 11 0,-8 22 0,-9 13 0,-3 8 0,-2 3 0,-4 4 0,3-4 0,2-8 0,6-10 0,4-19 0,10-10 0,-3-23 0,18 1-646,-10-30-4385,22-11-258,-28-4 258,21-15-516</inkml:trace>
        </inkml:traceGroup>
        <inkml:traceGroup>
          <inkml:annotationXML>
            <emma:emma xmlns:emma="http://www.w3.org/2003/04/emma" version="1.0">
              <emma:interpretation id="{EB3E0D34-73ED-44A5-B4AC-7346502FB413}" emma:medium="tactile" emma:mode="ink">
                <msink:context xmlns:msink="http://schemas.microsoft.com/ink/2010/main" type="inkWord" rotatedBoundingBox="9856,11992 12699,12095 12670,12902 9827,12799"/>
              </emma:interpretation>
              <emma:one-of disjunction-type="recognition" id="oneOf27">
                <emma:interpretation id="interp130" emma:lang="en-US" emma:confidence="1">
                  <emma:literal>have</emma:literal>
                </emma:interpretation>
                <emma:interpretation id="interp131" emma:lang="en-US" emma:confidence="0">
                  <emma:literal>hare</emma:literal>
                </emma:interpretation>
                <emma:interpretation id="interp132" emma:lang="en-US" emma:confidence="0">
                  <emma:literal>here</emma:literal>
                </emma:interpretation>
                <emma:interpretation id="interp133" emma:lang="en-US" emma:confidence="0">
                  <emma:literal>brave</emma:literal>
                </emma:interpretation>
                <emma:interpretation id="interp134" emma:lang="en-US" emma:confidence="0">
                  <emma:literal>hard</emma:literal>
                </emma:interpretation>
              </emma:one-of>
            </emma:emma>
          </inkml:annotationXML>
          <inkml:trace contextRef="#ctx0" brushRef="#br1" timeOffset="142976.6513">8588 11247 14190,'4'-60'4644,"-4"42"-129,0 18-129,0 0-2709,0 0-645,7 11-387,-7 19-129,3 16 0,1 4-129,5 12-128,-4 6-259,6 10 0,-4-7 0,4 4 0,-4-6 0,0-5 0,-2-5 0,-1-13 0,-1-6 0,-1-14 0,2-10 0,-4-16 0,0 0 0,12-23 0,-7-5 0,3-8 0,-1-3 0,3-4 0,1-1 0,0 1 0,1 2 0,-1 7 0,1 4 0,1 9 0,3 7 0,0 10 0,2 8 0,3 13 0,2 8 0,4 7 0,3 6 0,0 3 0,0 1 0,-1-1 0,1-4 0,-1-5 0,3-5 0,0-13 0,7-3 0,0-11-259,9-2 1,-4-17 0,3-4 129,-6-9-129,-4-2 129,-12-4 258,-11 3-129,-10 1 387,-4 0-258,-15 9 129,-10 6-129,-1 8 130,-6 8-259,0 3 0,1 8 0,3 10 0,3 5 0,4 4 0,8 0 0,3 1 0,6 1 0,4-1 0,0-1-130,5-4 130,8-5-129,-1-2 129,-12-16 0,32 14 129,-12-14 1,5-4-130,-2-12 0,4 0 0,-1-3 0,3 1 0,-3 2 0,3 5 0,-2 4 0,-1 7 0,-1 4 0,-3 12 0,1 5 0,-4-3 0,4 9 0,-23-27-1033,45 33-3353,-24-24-516,4-5 129,-2-4-387,4-14 0</inkml:trace>
          <inkml:trace contextRef="#ctx0" brushRef="#br1" timeOffset="143273.0517">9883 11688 13674,'-14'-37'4773,"14"37"129,-5-16-387,5 16-1161,0 11-2322,8 7-515,0-1-517,6 8 0,-4 2 0,5 3 0,-3-1 0,1 1 0,-3 0 0,-1-3 0,0-4 0,-2-4 0,-7-19 0,16 13 0,-16-13 0,22-16 0,-6-14 0,3-8 0,4-4 0,4-8 0,3 9 0,-5-4 0,11 21-646,-17-3-4127,8 13-129,-27 14-129,30 0-129</inkml:trace>
          <inkml:trace contextRef="#ctx0" brushRef="#br1" timeOffset="143631.8523">10280 11704 12384,'0'0'4902,"32"15"-516,-9-14 387,11 7-1806,-6-8-1290,27 0-645,-5-11-516,11 2-386,-6-5-130,0-2 0,-11-4 0,-6 1 0,-15-6 0,-14 3 0,-9 1 0,-20 2 0,-12 2 0,-12 5 0,-3 7 0,-8 3 0,2 2 0,1 14 0,8 8 0,7 2 0,8 10 0,13 4 0,14 1 0,11 3 0,21-1 0,20-2 0,14-3 0,16-2 0,15-6 0,6-8-388,20 10-1805,-5-19-2322,8-2-387,4-8 129,6-1-516</inkml:trace>
        </inkml:traceGroup>
        <inkml:traceGroup>
          <inkml:annotationXML>
            <emma:emma xmlns:emma="http://www.w3.org/2003/04/emma" version="1.0">
              <emma:interpretation id="{A73C7FF6-ED67-42DE-B6A6-FA0236B848B9}" emma:medium="tactile" emma:mode="ink">
                <msink:context xmlns:msink="http://schemas.microsoft.com/ink/2010/main" type="inkWord" rotatedBoundingBox="12965,12275 16110,12144 16130,12625 12985,12757"/>
              </emma:interpretation>
              <emma:one-of disjunction-type="recognition" id="oneOf28">
                <emma:interpretation id="interp135" emma:lang="en-US" emma:confidence="0">
                  <emma:literal>same</emma:literal>
                </emma:interpretation>
                <emma:interpretation id="interp136" emma:lang="en-US" emma:confidence="0">
                  <emma:literal>Same</emma:literal>
                </emma:interpretation>
                <emma:interpretation id="interp137" emma:lang="en-US" emma:confidence="0">
                  <emma:literal>some</emma:literal>
                </emma:interpretation>
                <emma:interpretation id="interp138" emma:lang="en-US" emma:confidence="0">
                  <emma:literal>Some</emma:literal>
                </emma:interpretation>
                <emma:interpretation id="interp139" emma:lang="en-US" emma:confidence="0">
                  <emma:literal>sane</emma:literal>
                </emma:interpretation>
              </emma:one-of>
            </emma:emma>
          </inkml:annotationXML>
          <inkml:trace contextRef="#ctx0" brushRef="#br1" timeOffset="144349.4536">12196 11484 11739,'7'-16'4386,"0"-9"0,-7 25-129,-18-5-903,-14 1-2709,2 4-387,-6 7-129,-5 6-129,2 1 0,0 5 0,5-1 0,8 0 0,8-2 0,12 2 258,6-18-129,16 25 129,9-15 0,11 3 129,3-2-129,11 3 129,-2 0-129,5 2-258,-5 2 387,-3 3-258,-8-1 129,-7 3-129,-8-4 129,-10 5-258,-12-7 259,0 3-259,-19-6 0,-10-1 0,-7-5 0,-4 0 0,-10-7 0,-2-1 0,-3 0 0,0-9 0,-2-3 0,5 0 0,3-3 0,4 1 0,10 0 0,4 1 0,12 5 0,3-1 0,16 9 0,0 0-1162,12 0-1934,8 0-1548,10 0-258,6 3 0,12 1-258</inkml:trace>
          <inkml:trace contextRef="#ctx0" brushRef="#br1" timeOffset="144786.2543">12672 11656 15222,'-2'-40'4515,"-17"24"0,-10 1-129,12 14-2967,-21-7-516,13 8-387,-5 2-129,7 12 0,0 1-258,9 4-129,-1 1 388,8 1-518,2 0 260,5-1-260,0 1 130,2 1-129,7-3 129,1-3-129,5 0 0,1-5 129,1-6 0,7-3 129,-1-2 129,3-11-128,1-6-130,3-3 0,-3-3 0,1 3 0,-3 1 0,0 5 0,2 5 0,-2 5 0,0 4 0,3 13 0,2 4 0,-1 5 0,3 3 0,-5-4 0,3 2 0,-11-9-259,15 9-3224,-16-17-1419,1-3-129,-19-3 0,27-5-516</inkml:trace>
          <inkml:trace contextRef="#ctx0" brushRef="#br1" timeOffset="145425.8555">13037 11518 15609,'16'-13'4644,"-16"13"129,27 14-387,-4 10-3096,-11-7-387,11 8-258,-5 0-387,2 0-129,-4 0 1,-2 0-130,-2-6 0,-12-19 0,16 27 0,-16-27 0,0 0 0,0 0 0,16-9 0,-9-12 0,1-6 0,6-7 0,0-1 0,6 1 0,-1 2 0,1 5 0,-1 8 0,-1 8 0,0 11 0,-18 0 0,27 23 0,-17 4 0,-1 1 0,0 3 0,-2 1 0,0-4 0,-3-1 0,-1-4 0,-1-4 0,-2-19 0,0 24 0,0-24 0,0 0 0,0 0 0,0 0 0,0 0 0,23-7 0,-7-13 0,-1-3 0,6-6 0,0-1 0,4 3 0,0 1 0,2 6 0,-4 4 0,4 9 0,-3 7 0,1 7 0,-3 11 0,-1 7 0,-1 2 0,-6 3 0,0 2 0,-5 0 0,3 0 0,-10-9 0,11 7-775,-13-30-1160,10 25-3096,-10-25 129,18 0-387,-18 0 258</inkml:trace>
          <inkml:trace contextRef="#ctx0" brushRef="#br1" timeOffset="145784.6562">13953 11664 13029,'50'-20'4773,"-20"15"-129,4-1 0,21 6-2193,-16-12-1161,22 7-516,-4-10-129,8 5-387,-4-8 1,-4 2-259,-9-7 0,-9 1 0,-11-1 0,-13-3 0,-15 1 0,-6 2 0,-15 5 0,-8 7 0,-3 8 0,-5 3 0,1 7-259,-1 12 259,5 10-129,4 6 0,5 4 129,7 2-258,7 4 387,9-3-387,3-1 516,19-5-516,10-6 258,12-5-387,13-4 0,5-15-903,20 1-3225,3-7-258,8 0-129,5-7-258</inkml:trace>
        </inkml:traceGroup>
        <inkml:traceGroup>
          <inkml:annotationXML>
            <emma:emma xmlns:emma="http://www.w3.org/2003/04/emma" version="1.0">
              <emma:interpretation id="{05ECACD7-CFC4-4C15-B935-8BE8C70497FE}" emma:medium="tactile" emma:mode="ink">
                <msink:context xmlns:msink="http://schemas.microsoft.com/ink/2010/main" type="inkWord" rotatedBoundingBox="16636,11639 19429,11564 19456,12575 16663,12650"/>
              </emma:interpretation>
              <emma:one-of disjunction-type="recognition" id="oneOf29">
                <emma:interpretation id="interp140" emma:lang="en-US" emma:confidence="1">
                  <emma:literal>value</emma:literal>
                </emma:interpretation>
                <emma:interpretation id="interp141" emma:lang="en-US" emma:confidence="0">
                  <emma:literal>rake</emma:literal>
                </emma:interpretation>
                <emma:interpretation id="interp142" emma:lang="en-US" emma:confidence="0">
                  <emma:literal>Value</emma:literal>
                </emma:interpretation>
                <emma:interpretation id="interp143" emma:lang="en-US" emma:confidence="0">
                  <emma:literal>valve</emma:literal>
                </emma:interpretation>
                <emma:interpretation id="interp144" emma:lang="en-US" emma:confidence="0">
                  <emma:literal>valise</emma:literal>
                </emma:interpretation>
              </emma:one-of>
            </emma:emma>
          </inkml:annotationXML>
          <inkml:trace contextRef="#ctx0" brushRef="#br1" timeOffset="146736.2579">15401 11409 14190,'-7'-18'4644,"-2"-1"0,9 19-258,2 9-2709,-2-9-774,17 37-387,-2-10-258,6 8 129,-3 1-129,5 7-258,-3-4 387,-1 2-516,-3-4 387,0-3-387,-3-7 258,-3-4-258,-3-6 258,-7-17 129,16 8-387,-16-8 388,15-24-259,-5-6 0,-3-11 0,4-9 0,0-6 0,-1-3 0,1-2 0,0 6 0,-2 7 0,-2 9 0,2 14 0,-2 7 0,-7 18-130,19 0-1547,10 29-2451,-13 3-903,7 9 258,2 0-516,5 3-129</inkml:trace>
          <inkml:trace contextRef="#ctx0" brushRef="#br1" timeOffset="146985.8583">16317 11600 11610,'43'-50'4902,"-33"21"-516,-6 3 387,-4-14-2322,0 21-1032,-18-10-516,2 15-258,-11 0-258,1 10-129,-6 4 0,-2 2-258,-2 16 129,3 3-129,1 6 129,5 5-129,6 0 129,3 0-129,7 0 0,9 0 129,2-3 0,6-3-258,6-1 258,6-5-258,0-3 258,5-4-258,2-6 388,1-5-259,-1-2 0,4-11 0,-4-8 0,0-5 0,-2-6 0,-2 4 0,-3 1 0,-4 2 0,0 3 0,-14 20 0,25-16 0,-25 16 0,25 12 0,-11 6 0,2 2 0,2 5 0,0 3 0,-2-1 0,2 1-130,-8-12-902,8 11-387,-18-27-903,23 12-1548,-23-12-645,25-1-516,-12-17 129,-3-7-258</inkml:trace>
          <inkml:trace contextRef="#ctx0" brushRef="#br1" timeOffset="147251.0588">16758 10945 14964,'16'-107'4902,"-14"77"0,-2 30-387,-4-30-2967,4 30-645,0 0-258,0 10-257,0 10-388,2 17 0,-2 11 0,2 22 0,-2 8 0,3 14 0,-1 12 0,2-3 0,-1-1 0,3-10 0,1-11 0,-5-19 0,8-1-130,-10-22-4901,2-12-129,-2-25 0,0 0-387</inkml:trace>
          <inkml:trace contextRef="#ctx0" brushRef="#br1" timeOffset="147672.2594">17020 11377 14706,'7'-25'4773,"-2"9"-129,-5 16 129,7 23-3225,-7-5-645,0 14-258,0 0-129,0 7-257,0 0-259,0 4 0,2-5 0,2-3 0,4-5 0,3-8 0,2-6 0,4-9 0,5-7 0,4-6 0,5-15 0,4-9 0,1-9 0,3-4 0,-2-3 0,-3 5 0,-2 2 0,-5 7 0,-1 5 0,-6 16 0,0 11 0,-20 0 0,28 32 0,-16-3 0,1 6 0,-2 1 0,-1 9 0,-4-8 0,4 4 0,-8-20-904,18 13-2192,-20-34-2064,19 27 258,-19-27-387,23 0 129</inkml:trace>
          <inkml:trace contextRef="#ctx0" brushRef="#br1" timeOffset="148015.4601">17676 11614 13545,'14'-20'4902,"-14"20"-258,29-16 0,-17 0-2709,24 11-645,-6-13-645,14 2-129,1-5-258,1-1 0,-1-4-128,-5-3-130,-7-1 0,-10 0 0,-11-2 0,-12 5 0,-5 0 0,-17 8 0,-2 10 0,-7 7 0,-1 4 0,0 14 0,2 12 0,5 8 0,4 7 0,8 1 0,6 2 0,7 2 0,2-5 0,14-2 0,5-5 0,8-6 0,6-4 0,3-10-517,10 6-902,-9-19-3354,5-1 0,-6-2 0,-1-11-645</inkml:trace>
        </inkml:traceGroup>
        <inkml:traceGroup>
          <inkml:annotationXML>
            <emma:emma xmlns:emma="http://www.w3.org/2003/04/emma" version="1.0">
              <emma:interpretation id="{DE0342EB-FD86-4A99-9C9B-11E3E750B6CB}" emma:medium="tactile" emma:mode="ink">
                <msink:context xmlns:msink="http://schemas.microsoft.com/ink/2010/main" type="inkWord" rotatedBoundingBox="20110,11482 22142,11460 22162,13268 20129,13291"/>
              </emma:interpretation>
              <emma:one-of disjunction-type="recognition" id="oneOf30">
                <emma:interpretation id="interp145" emma:lang="en-US" emma:confidence="0">
                  <emma:literal>for</emma:literal>
                </emma:interpretation>
                <emma:interpretation id="interp146" emma:lang="en-US" emma:confidence="0">
                  <emma:literal>For</emma:literal>
                </emma:interpretation>
                <emma:interpretation id="interp147" emma:lang="en-US" emma:confidence="0">
                  <emma:literal>far</emma:literal>
                </emma:interpretation>
                <emma:interpretation id="interp148" emma:lang="en-US" emma:confidence="0">
                  <emma:literal>Fog</emma:literal>
                </emma:interpretation>
                <emma:interpretation id="interp149" emma:lang="en-US" emma:confidence="0">
                  <emma:literal>fan</emma:literal>
                </emma:interpretation>
              </emma:one-of>
            </emma:emma>
          </inkml:annotationXML>
          <inkml:trace contextRef="#ctx0" brushRef="#br1" timeOffset="149076.262">18854 11550 14061,'1'-25'4644,"30"16"-129,15 5-129,23 4-3096,1-5-516,24 5-387,7-4-129,9 1 0,3-4-129,-3-2-129,-7-5 129,-11 1 0,-13-5-129,-19-1 129,-21-1 0,-14-1-129,-16 3 0,-9 2 0,0 16-129,-23-14 129,3 14-129,-4 9 0,2 12 0,-1 8 0,4 4 0,1 7 129,4-3 0,6 0 129,7-3-129,1-4 258,5-7 129,11-3-129,-16-20 129,37 16 129,-17-16-128,5-11-388,-6-12 0,3-5 0,-6-10 0,-2-4 0,-2-3 0,-4-5 0,0 13-646,-11-6-4127,3 15-129,-7 3 0,7 25-258</inkml:trace>
          <inkml:trace contextRef="#ctx0" brushRef="#br1" timeOffset="148608.2612">18882 11238 12642,'0'0'4773,"12"22"-387,4-15 258,13 16-3096,-13-23-129,21 16-387,-8-14-258,10 7-129,-2-9-129,9-6-128,1-15-388,6-6 0,-1-10 0,5-7 0,0-8 0,-4-9 0,-3-1 0,-13-4 0,-5 6 0,-16-1 0,-3 12 0,-13 2-259,-6 10 259,-10 12-258,-2 14 129,-5 11 0,2 13 0,3 19 258,0 12-258,9 19 387,1 10 0,8 19 130,-6 4-388,6 13 0,2 1 0,5 7 0,-7-1 0,2 5 0,0-2 0,1-2 0,1-6 0,3-6 0,-4-13 0,3-10 0,-3-13 0,4-17 0,-3-13 0,-4-19 0,0-4 0,0-16 0,-11 1 0,-17-9-4774,15-17-515,-11-11 129,4-5-387</inkml:trace>
          <inkml:trace contextRef="#ctx0" brushRef="#br1" timeOffset="149684.663">20083 11589 13803,'65'43'4902,"-24"-26"-129,-1-6-129,13 7-2451,-18-18-903,12 5-387,-8-5-644,5-5-259,-8-11 0,-1-2 0,-8-5 0,0-4 0,-9-7 0,-4-5 0,-5-3 0,-9-3 0,0 2 0,-13 1 0,-1 3 0,-7 3 0,3 8 0,-5 6 0,5 10 0,-3-1-388,21 13-128,-31-3 129,31 3 129,-19 3-129,19-3 129,0 0-129,-16 20 258,16-20 0,0 0 129,0 0 0,14 7 129,2-7 0,0-4 129,7 1 0,-3-6 129,8 5-129,-6-4 0,4 6 129,-6-5-129,1 7 0,-3 0 1,-2 3-259,0 3 0,2 4 0,0 3 0,5 6 0,-2 6 0,2 4 0,0 3 0,2 7 0,-3 2 0,-5 3 0,-4 1 0,-6-3 0,-5 3 0,-2-6 0,0-2 0,-4-5 0,2 4 0,-21-9-3097,18-1-1934,-13-4-516,2-1-129</inkml:trace>
        </inkml:traceGroup>
      </inkml:traceGroup>
    </inkml:traceGroup>
    <inkml:traceGroup>
      <inkml:annotationXML>
        <emma:emma xmlns:emma="http://www.w3.org/2003/04/emma" version="1.0">
          <emma:interpretation id="{0167CBB2-9E61-4C68-9EE3-1BF9DCC3584B}" emma:medium="tactile" emma:mode="ink">
            <msink:context xmlns:msink="http://schemas.microsoft.com/ink/2010/main" type="paragraph" rotatedBoundingBox="3956,13555 5151,13555 5151,15127 3956,151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5A597AB-038A-4190-8C69-977AB7D33552}" emma:medium="tactile" emma:mode="ink">
              <msink:context xmlns:msink="http://schemas.microsoft.com/ink/2010/main" type="inkBullet" rotatedBoundingBox="3740,15032 4243,13521 5333,13884 4830,15395"/>
            </emma:interpretation>
            <emma:one-of disjunction-type="recognition" id="oneOf31">
              <emma:interpretation id="interp150" emma:lang="en-US" emma:confidence="1">
                <emma:literal>B.</emma:literal>
              </emma:interpretation>
              <emma:interpretation id="interp151" emma:lang="en-US" emma:confidence="0">
                <emma:literal>B</emma:literal>
              </emma:interpretation>
              <emma:interpretation id="interp152" emma:lang="en-US" emma:confidence="0">
                <emma:literal>Be</emma:literal>
              </emma:interpretation>
              <emma:interpretation id="interp153" emma:lang="en-US" emma:confidence="0">
                <emma:literal>BE</emma:literal>
              </emma:interpretation>
              <emma:interpretation id="interp154" emma:lang="en-US" emma:confidence="0">
                <emma:literal>BC</emma:literal>
              </emma:interpretation>
            </emma:one-of>
          </emma:emma>
        </inkml:annotationXML>
        <inkml:trace contextRef="#ctx0" brushRef="#br1" timeOffset="151837.4668">2759 14303 13029,'0'0'5160,"0"0"-129,0 0-516,0 0-2580,0-21-516,-9-13-258,9 2-644,-5-16-517,5-5 0,-4-13 0,4-12 0,0-20 0,7-12 0,4-13 0,5-7 0,9-9 0,5 2 0,8 9 0,-1 13 0,2 20 0,-5 26 0,-2 17 0,-4 19 0,-6 22 0,-4 11 0,-2 16 0,-2 12 0,0 10 0,0 4 0,-1 8 0,-4 5 0,-2 2 0,-7-3 0,0-5 0,-11-6 0,-3-6 0,-4-8 0,0-4 0,0-13 0,2-5 0,16-7 0,-23 0 0,23 0 0,-3-21 0,5 5 0,12-2 0,9 6 0,4-1 0,5 6 0,1 7 0,5 6 0,-1 15 0,-5 14 0,-3 8 0,-8 12 0,-7 6 0,-9 3 0,-5 0 0,-12-2 0,-11-7 0,-9-7 0,-11-9 0,-1-10 0,-8-11 0,1-9 0,-5-9 0,3 0 0,1-15 0,4-2 0,2-10 0,7-2 0,5-1 0,6 2 0,6-1 0,6 4 0,9 9 0,4-1 0,12 18-1549,-9-1-3482,37 6-258,-12 3 0,12 7-387</inkml:trace>
        <inkml:trace contextRef="#ctx0" brushRef="#br1" timeOffset="152071.4672">3850 13615 18318,'17'0'5418,"1"-7"-129,-18 7-1547,0 0-3742,0 0 0,0 0 0,0 0 0,-9-9-3226,9 9-1934,0 0-129,-18 0-387</inkml:trace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9T01:25:12.5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F9DDB4E-87AF-4A16-B2B9-53E73646B985}" emma:medium="tactile" emma:mode="ink">
          <msink:context xmlns:msink="http://schemas.microsoft.com/ink/2010/main" type="writingRegion" rotatedBoundingBox="991,374 21479,376 21478,2027 990,2025"/>
        </emma:interpretation>
      </emma:emma>
    </inkml:annotationXML>
    <inkml:traceGroup>
      <inkml:annotationXML>
        <emma:emma xmlns:emma="http://www.w3.org/2003/04/emma" version="1.0">
          <emma:interpretation id="{FABDAA04-CBE6-471B-8652-C66D54181049}" emma:medium="tactile" emma:mode="ink">
            <msink:context xmlns:msink="http://schemas.microsoft.com/ink/2010/main" type="paragraph" rotatedBoundingBox="991,374 21479,376 21478,2027 990,20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3A19EE-DCF8-4E5F-80AC-43D74424EC83}" emma:medium="tactile" emma:mode="ink">
              <msink:context xmlns:msink="http://schemas.microsoft.com/ink/2010/main" type="line" rotatedBoundingBox="991,374 21479,376 21478,2027 990,2025"/>
            </emma:interpretation>
          </emma:emma>
        </inkml:annotationXML>
        <inkml:traceGroup>
          <inkml:annotationXML>
            <emma:emma xmlns:emma="http://www.w3.org/2003/04/emma" version="1.0">
              <emma:interpretation id="{FB2C412B-7E5A-4115-9EF5-2F14AECB42C2}" emma:medium="tactile" emma:mode="ink">
                <msink:context xmlns:msink="http://schemas.microsoft.com/ink/2010/main" type="inkWord" rotatedBoundingBox="991,398 8938,399 8937,2026 990,2025"/>
              </emma:interpretation>
              <emma:one-of disjunction-type="recognition" id="oneOf0">
                <emma:interpretation id="interp0" emma:lang="en-US" emma:confidence="1">
                  <emma:literal>Differential</emma:literal>
                </emma:interpretation>
                <emma:interpretation id="interp1" emma:lang="en-US" emma:confidence="0">
                  <emma:literal>Differentia/</emma:literal>
                </emma:interpretation>
                <emma:interpretation id="interp2" emma:lang="en-US" emma:confidence="0">
                  <emma:literal>differential</emma:literal>
                </emma:interpretation>
                <emma:interpretation id="interp3" emma:lang="en-US" emma:confidence="0">
                  <emma:literal>Differentia)</emma:literal>
                </emma:interpretation>
                <emma:interpretation id="interp4" emma:lang="en-US" emma:confidence="0">
                  <emma:literal>Differentia!</emma:literal>
                </emma:interpretation>
              </emma:one-of>
            </emma:emma>
          </inkml:annotationXML>
          <inkml:trace contextRef="#ctx0" brushRef="#br0">26 21 9417,'-14'-16'4257,"14"16"129,0 0-903,0 0-1806,12-4-258,18 8-516,2-4-258,25 12 0,7-5-129,22 7 0,1-1-129,11 7-129,-4 1 0,0 2-129,-7 2 0,-15 3 0,-14 1-129,-10 3 129,-9-2-129,-12 2 129,-7-2 0,-8 2 0,-7-1 129,-5 2-129,-5-1 129,-11 2-129,-11-5 129,-5 1-258,-10-5 387,-6-2-258,-9-4-129,-4-6 0,-6-6 129,-6-3-129,-2-4 129,-1 0-129,1-6 129,2-4-129,7-1 0,6 0 129,6 1-129,10-1-129,8 4 0,10-2-129,10 7-516,0-7-129,16 9-774,0 0-1806,0 0-1290,14 0-258,11 2-258,3 3 0</inkml:trace>
          <inkml:trace contextRef="#ctx0" brushRef="#br0" timeOffset="-624.001">325 149 6063,'0'0'5160,"14"-16"-516,-14 16 0,0 0-1548,0 0-1161,0 0-774,0 0-516,0 0-129,0 0-258,9 16-129,-2 3 129,2 4-129,3 9 129,1 4-129,1 9 129,0 1 0,2 2-129,-3 0 129,-1 0-129,-3-4 129,0-1-258,-4-7 258,2-4-129,-5-4-129,-2-5 129,2-5-129,0-2 0,-2-16 0,0 18 0,0-18-129,0 0 0,0 0-129,0 0-258,0 0-387,-13 0-516,13 0-1161,0-20-2193,0 1-129,0-3 0,-5-4-387</inkml:trace>
          <inkml:trace contextRef="#ctx0" brushRef="#br0" timeOffset="327.6006">1186 327 12255,'21'-11'4773,"-21"11"-258,0 0 0,21 21-3741,-21-21-129,16 36-129,-9-17 0,4 8-387,-2 0-129,-2-2-258,4 7-258,-11-16-1419,9 5-2451,-8-3-129,-1-18-516,0 23 0</inkml:trace>
          <inkml:trace contextRef="#ctx0" brushRef="#br0" timeOffset="577.201">1246 127 12126,'0'-72'4902,"0"41"-387,0 31 0,-12-39-3225,12 39-516,-4-18-258,4 18-129,0 0-258,0 0-387,0 0-258,0 0-645,0 0-1677,7 11-1806,-7-11-129,13 23-387,-13-23 0</inkml:trace>
          <inkml:trace contextRef="#ctx0" brushRef="#br0" timeOffset="1263.6021">1646 243 9546,'31'9'4773,"-3"2"-129,-28-11-258,0 0-2451,30 14-645,-30-14-387,27 7-258,-27-7 0,32 2-129,-12-2-129,8 0 0,-1-14 0,6-1-129,1-8 0,4-7-129,-1-7-129,-3-13-258,0-4 0,-10-10-129,0 2-129,-14-5 129,-3 8-129,-7 2 129,-5 12 0,-11 8 129,0 12 129,-4 13 129,3 12 0,-3 3 129,4 17 0,5 12 129,3 5 0,6 18 258,-2 2-129,6 16 129,7 0 0,9 11 0,-1-1 129,8 8-129,-5-6 0,7 6-257,-6-5-259,0 2 0,-3-2 0,0-1 0,-6-6 0,-1-5 0,-4-4 0,0-6 0,-5-9 0,-2-9 0,0-7 0,0-12 0,0-4 0,0-23 0,-14 21 0,14-21-388,-22-5-386,3-25-645,15 10-2709,-15-17-1032,3-4 129,-6-9-129,1-3-516</inkml:trace>
          <inkml:trace contextRef="#ctx0" brushRef="#br0" timeOffset="1497.6026">1799 537 9933,'25'-29'5031,"-5"17"-129,3 3-129,2-13-1161,7 21-2838,-5-10-387,8 7 0,-1 1-258,-4 1 0,0 2-258,-3-3-387,9 3-516,-17-9-2451,13 0-1161,-3-2-387,-1-3 129,-3-2-516</inkml:trace>
          <inkml:trace contextRef="#ctx0" brushRef="#br0" timeOffset="1965.6035">2347 323 13287,'27'-21'4773,"-6"14"0,1-8-516,11 15-2838,-11-14-258,13 5-516,-8-5-129,1-2-129,-3-5-129,0-4-129,-2-11-258,-5-8 0,2-4-258,-13-11-129,7 4 0,-14-6-129,0 10 129,-4 3 129,-3 12 0,-9 8 258,0 8 129,16 20 129,-30-9 129,30 9 0,-21 25 129,19 9 0,-2 7 129,8 16 0,3 5-129,11 18 129,-2 4 0,7 6-129,-2 1 0,10 2-128,-6-4-259,1-2 0,-3-5 0,-3-4 0,-1-5 0,-4-6 0,-3-10 0,-7-5 0,-3-8 0,-2-6 0,-7-6 0,-14-22-775,10 14-1676,-14-24-2451,-3-11-387,-8-18 0,4-4-387</inkml:trace>
          <inkml:trace contextRef="#ctx0" brushRef="#br0" timeOffset="2137.2037">2511 535 10320,'14'-38'4773,"6"26"-129,3 5-129,7 7-2322,6-4-1161,15 3-774,6 1-645,-2-9-3741,13-6-258,5 3-387,-2-11-129</inkml:trace>
          <inkml:trace contextRef="#ctx0" brushRef="#br0" timeOffset="3291.6058">3331 330 11223,'16'-7'4515,"-16"7"0,0 0-129,0 0-3225,0 0-129,0 0-258,0 0-129,19 9 0,-19-9-258,20 9 0,-20-9 129,36 11-129,-15-10 0,7 3 0,-1-2-129,2-2-129,-1 0 129,-1 0-129,-4-7 129,-2-2-258,-3-2 129,-18 11 0,21-28-129,-17 10-129,-4 2 0,-6-4-258,6 20 129,-39-30 0,13 19-129,-10 2 129,1 8-129,-6 1 129,3 3 129,1 8 0,5 5 0,2 5 0,5 2 0,5 4 129,6 0 0,10 1 129,4 1 129,8 1 0,9-3 129,14-1-129,4-6 258,13-1-129,4-4 0,8-3-129,2-7 0,8-3-128,-3-2-130,1-2 0,-4-12 0,-5 0 0,-6-6 0,-5-3 0,-7-3 0,-9-3 0,-7-5 0,-9 2 0,-5 2 0,-8-4 0,-3 6 0,-7-1 0,-9 10-388,-9-1 130,2 9-129,-4 1 129,4 6-129,2 1 129,21 3 0,-27 0 129,27 0-129,0 0 129,0 0 0,7 10 0,-7-10 129,29 13 0,-11-6 0,3 0 0,4-3 0,3-3 129,1-1 0,1 0 0,0 0 0,2-1 129,-5-8 0,0 2 0,-8-1 129,3 3-129,-22 5 0,28-9 0,-28 9 0,25 0-129,-25 0 1,23 7-130,-23-7 0,28 32 0,-13-7 0,-1 2 0,0 3 0,-1 2 0,-4 4 0,-2-2-130,0 5-386,-7-14-903,10 10-3225,-10-10-387,0 0-129,0-25-258</inkml:trace>
          <inkml:trace contextRef="#ctx0" brushRef="#br0" timeOffset="3775.2065">4654 391 13029,'25'-13'5160,"-25"13"-645,34-5 387,-34 5-3354,34-2-645,-15-1-258,12 3-129,-5 0-129,6 0-129,-1-4 0,2 0-129,-2-3 129,2 0-129,-6-2 1,0-1-130,-6-3 0,-3-1 0,-18 14 0,21-34 0,-15 18 0,-6-3-130,-6 1-128,-8-4 0,-2 6-129,-7 0 129,-2 9-129,-5 0 0,1 7 0,-3 0 129,6 13-129,-5 3 258,10 9-129,1 1 129,6 6 0,5 2 0,6 2 129,3-3 129,1-1 129,14 1-258,1-5 258,7 0-129,2-6 129,3-6-258,1-2 0,-4-10-645,15 8-1806,-9-12-2193,-1-12 129,-5-8-516,0-3-129</inkml:trace>
          <inkml:trace contextRef="#ctx0" brushRef="#br0" timeOffset="4227.6074">5191 300 10707,'2'-18'4902,"-2"18"0,16 0 0,0 20-1935,-16-20-1677,27 34-258,-11-15-129,7 10-387,-5-3 0,1 5-386,-3-3-130,-1-1 0,-3-2 0,-7-6 0,1-3-130,-6-16-128,3 20 258,-3-20-129,0 0 0,0-11 129,4-12 0,1-6 258,1-4-258,2-10 129,3-2-129,3 1 259,1 0-259,-1 6 0,2 6 0,0 7 0,2 9 0,-1 9 0,1 7 0,4 2 0,-1 16 0,2 3 0,2 9 0,2 4 0,-2 5 0,-2 2 0,0 4 0,-4-4 0,1-1-130,-8-8-644,6 6 0,-18-38-774,21 41-2322,-21-41-1161,0 0 0,16-6-129,-7-17-129</inkml:trace>
          <inkml:trace contextRef="#ctx0" brushRef="#br0" timeOffset="4492.8079">6097-93 15093,'3'-102'5031,"-4"74"0,-12 5-387,13 23-3483,0 0-387,0 41-129,2 1-257,9 15-388,3 13 0,4 13 0,3 10 0,4 8 0,2 2 0,-4-1 0,3-6 0,-4-7 0,-1-9 0,-8-18 0,-3-7 0,-10-26-1162,6 1-1031,-22-30-2193,0-12-774,-11-22 0,0-5-258</inkml:trace>
          <inkml:trace contextRef="#ctx0" brushRef="#br0" timeOffset="4882.8086">6056 533 7740,'-41'-75'4515,"34"47"0,7 8-129,9 1-645,34 17-2064,-8-12-645,29 14-129,-2-6-129,13 6-129,-6-3-129,4 1-129,-10 0-129,-10 0 0,-14 2 0,-12 0-129,-9-1 129,-18 1-129,0 0-129,16 1 129,-16-1-129,0 25 129,0-7 0,0 5-258,3 8 129,-1 2-258,3 3 0,1-8-129,1 4-129,-4-12-129,4 1-129,-7-21-129,0 0-258,2-10-258,-2 10 0,-2-48 387,-3 14 129,-6-12 516,6-2 0,-2-2 387,0-2 129,7 9 516,-2 4-903,2 14-2709,-3 0-774,3 25-258,0 0-387</inkml:trace>
          <inkml:trace contextRef="#ctx0" brushRef="#br0" timeOffset="5413.2095">7330 476 14577,'-20'-48'4902,"4"27"-258,-9-1 129,25 22-3870,-36-30-387,12 23 0,-7 2-258,3 5-129,1 0 0,4 9-129,5 5-129,2 4 129,2 1 129,5 6-258,4 2 129,3 1-129,2 4 0,0-2-258,5 2 258,3-5-387,8-2 258,-4-9 0,6-3 129,0-10 129,1-3 129,2-5 258,-3-13 0,7-2 129,-7-6-129,5 1 129,-5-4-129,3 4-129,-5 2-129,6 4 129,-3 6-387,-1 4 258,1 9-129,1 0-258,1 13 129,3 3 0,0 9-129,0-2 0,2 4 0,-6-6-516,10 11-516,-30-32-3225,30 23-387,-30-23-129,29-3-129</inkml:trace>
          <inkml:trace contextRef="#ctx0" brushRef="#br0" timeOffset="5709.61">7824-177 15867,'9'-87'5031,"-7"68"0,-2-3-258,0 22-3741,0 0-387,0 0-257,0 0-388,0 27 0,0 10 0,3 18 0,3 17 0,1 13 0,0 13 0,2 5 0,0 2 0,1-6 0,-1-6 0,2-13 0,-2-11 0,-4-15 0,8 8-646,-12-25-4385,1-3-387,-7-7 129,-8 0-645</inkml:trace>
        </inkml:traceGroup>
        <inkml:traceGroup>
          <inkml:annotationXML>
            <emma:emma xmlns:emma="http://www.w3.org/2003/04/emma" version="1.0">
              <emma:interpretation id="{57D3093E-7D82-4752-97B8-F2A49B3B1818}" emma:medium="tactile" emma:mode="ink">
                <msink:context xmlns:msink="http://schemas.microsoft.com/ink/2010/main" type="inkWord" rotatedBoundingBox="9868,467 12871,468 12870,1457 9867,1456"/>
              </emma:interpretation>
              <emma:one-of disjunction-type="recognition" id="oneOf1">
                <emma:interpretation id="interp5" emma:lang="en-US" emma:confidence="1">
                  <emma:literal>Mode</emma:literal>
                </emma:interpretation>
                <emma:interpretation id="interp6" emma:lang="en-US" emma:confidence="0">
                  <emma:literal>Mod</emma:literal>
                </emma:interpretation>
                <emma:interpretation id="interp7" emma:lang="en-US" emma:confidence="0">
                  <emma:literal>Monde</emma:literal>
                </emma:interpretation>
                <emma:interpretation id="interp8" emma:lang="en-US" emma:confidence="0">
                  <emma:literal>mode</emma:literal>
                </emma:interpretation>
                <emma:interpretation id="interp9" emma:lang="en-US" emma:confidence="0">
                  <emma:literal>Made</emma:literal>
                </emma:interpretation>
              </emma:one-of>
            </emma:emma>
          </inkml:annotationXML>
          <inkml:trace contextRef="#ctx0" brushRef="#br0" timeOffset="13306.8234">8877-26 11352,'-3'-23'4257,"-3"6"0,6 17-258,-2 8-2709,2-8-645,0 43-129,2-13-129,9 17 129,-4-1-129,7 9-129,-1 2-129,1 3 0,-3-3 129,-1-2-258,-3-5 258,0-7-258,-3-9 129,-2-6 0,-2-10 129,0-18 0,0 16-129,0-16 129,0 0-129,-6-23 129,-4 0-129,3-7 129,-4-8-387,0-8 129,1-7-129,1-10 258,0-6-129,4-4 0,1-3 0,0 3 129,1 3 0,1 10 0,-1 10 129,3 13-129,-2 12 0,0 7-129,2 18 0,0 0 0,0 9 0,4 17 0,8 12-129,4 5 129,7 8-129,2 8 129,5 1 0,2-1 0,2-4 0,-4-10 0,-1-6-129,-4-9 258,-4-9-129,-1-8 0,-3-11 129,1-2 0,2-20-129,3-8 129,-2-10 0,8-8-129,-1-9 129,4-6 0,-2-3-129,-1 4 129,-4 3 0,-4 9 0,-5 7 0,-3 11 0,-6 7-129,-7 23 129,9-20-129,-9 20-129,0 0 129,8 21 0,0 6 0,2 7 0,1 5-129,1 11 258,3 5-129,-1 4 0,0 1 0,-1-5 0,-3-3-129,1-4 0,0-4-129,-4-6 0,5-1-258,-5-10-129,13 6-516,-20-33-645,42 38-1161,-17-29-1806,13-4 0,3-5 0,3-5-258</inkml:trace>
          <inkml:trace contextRef="#ctx0" brushRef="#br0" timeOffset="13681.224">10149 158 10707,'-18'-54'4515,"2"37"0,0 6-258,-2-2-1806,18 13-1290,-26 20-387,15 7-258,-1 3-387,4 7 0,0 4 0,6 4 0,2 1-129,2 2 0,8-5 129,8-2-129,3-8 258,4-1-129,-2-9 129,4-3 0,-4-11 129,2-4 0,-5-5 0,1-7 129,-7-12-129,0-5-128,-3-6-259,-4-5 0,-3-6 0,-4-4 0,0 1 0,-11-2 0,-1 5 0,-6 0-259,0 12-386,-5-5-645,23 34-2322,-30-8-1290,14 9 129,16-1-387,-23 39-129</inkml:trace>
          <inkml:trace contextRef="#ctx0" brushRef="#br0" timeOffset="14274.0251">10766 327 14190,'66'-50'4773,"-61"25"-516,-5 4 258,-28-1-3612,3 13-387,-11-1 0,1 10-258,-3 0-129,3 14 0,5 9-129,5 4 0,5 8-129,9 3 129,4 4 129,7-1-258,2 2 129,12-6 0,4 1 0,5-8 0,2-5 129,7-7 0,-3-10 0,6-2 258,-6-6 0,5-14 0,-8-13 0,4-3 129,-6-13-257,-3-7-259,-3-7 0,-8-12 0,-4-6 0,-6-5 0,0-3 0,-7 1 0,-8 3 0,-1 10-130,-1 10 1,-1 13 0,5 14 129,-3 16-129,16 16 0,-23 11 0,20 21 0,3 10 129,0 12 0,10 8 0,5 6 129,8 6 0,5-1-129,2-2 129,4-5-129,0-5 0,0-8 0,-2-8-258,0-3 0,-9-13-645,7 6-774,-30-35-2838,34 29-387,-18-27 0,2-2-258</inkml:trace>
          <inkml:trace contextRef="#ctx0" brushRef="#br0" timeOffset="14648.4257">11268 451 10320,'18'-19'4257,"6"12"387,-6 5-387,9 5-1548,-9-3-903,21 2-516,-11-2-387,17 2-258,-8-2 0,8 0-258,-6-9 0,0-2-129,-7-5-129,-4 0 1,-12-7-130,-7 0 0,-9-2 0,-10 0 0,-14 2 0,-8 2 0,-5 5 0,-4 7 0,0 7-130,0 2-128,4 16 129,3 7 0,8 11 129,4 5-258,8 6 258,7 1-129,7 4 129,10-2-129,14-2 258,11-5-387,17-4-129,3-17-774,29 1-3354,-6-10-129,5-6-258,1-5-129</inkml:trace>
        </inkml:traceGroup>
        <inkml:traceGroup>
          <inkml:annotationXML>
            <emma:emma xmlns:emma="http://www.w3.org/2003/04/emma" version="1.0">
              <emma:interpretation id="{7F40FBC5-07BF-430A-B18B-2773ABE13F85}" emma:medium="tactile" emma:mode="ink">
                <msink:context xmlns:msink="http://schemas.microsoft.com/ink/2010/main" type="inkWord" rotatedBoundingBox="13771,375 21479,376 21478,1861 13770,1860"/>
              </emma:interpretation>
              <emma:one-of disjunction-type="recognition" id="oneOf2">
                <emma:interpretation id="interp10" emma:lang="en-US" emma:confidence="0">
                  <emma:literal>Operation</emma:literal>
                </emma:interpretation>
                <emma:interpretation id="interp11" emma:lang="en-US" emma:confidence="0">
                  <emma:literal>Operation _</emma:literal>
                </emma:interpretation>
                <emma:interpretation id="interp12" emma:lang="en-US" emma:confidence="0">
                  <emma:literal>Operation -</emma:literal>
                </emma:interpretation>
                <emma:interpretation id="interp13" emma:lang="en-US" emma:confidence="0">
                  <emma:literal>Operation.</emma:literal>
                </emma:interpretation>
                <emma:interpretation id="interp14" emma:lang="en-US" emma:confidence="0">
                  <emma:literal>Operation •</emma:literal>
                </emma:interpretation>
              </emma:one-of>
            </emma:emma>
          </inkml:annotationXML>
          <inkml:trace contextRef="#ctx0" brushRef="#br0" timeOffset="15319.2269">13246-235 12126,'-39'-82'4515,"8"50"-258,-6 12 0,-13 1-2451,15 22-645,-13 8-387,7 23-129,-6 7-387,10 15 0,0 12-129,7 9 0,5 4-129,10 5 129,10-6-258,5 0 258,11-7-129,10-7 0,8-13 129,6-5-129,2-14 258,6-9 0,0-13 129,1-7-258,-3-6 387,2-12 0,-6-12-386,-1-5-130,-6-13 0,-3-5 0,-9-9 0,-8-7 0,-6-9 0,-4-7 0,-6-1 0,-10 1 0,-5 5 0,-2 7 0,0 11 0,-4 9 0,0 20 0,-3 8 0,5 20 0,-8 2-1162,20 39-1160,-14-4-2322,15 15-258,3 7 0,9 8-129</inkml:trace>
          <inkml:trace contextRef="#ctx0" brushRef="#br0" timeOffset="15958.828">13641 428 8772,'16'-112'4257,"-2"69"129,0 8-258,0 1-1548,17 21-645,-10-6-645,18 19-258,-9-7-258,9 7-129,-3 5-129,5 9 0,-5 1-129,-3 2 0,-6-1-129,-6 2 0,-8-2-129,-6 0 129,-7-16 1,-18 23-259,-14-12 0,-9-4 0,-7 0-130,-9-5-128,0 2-258,-7-4-258,14 0-645,-10-4-1935,19 0-1290,7 1 0,8 3-129,8 0-129</inkml:trace>
          <inkml:trace contextRef="#ctx0" brushRef="#br0" timeOffset="15662.4275">13605 193 17028,'16'-25'4515,"-16"25"258,0 0-387,0 0-3612,7 11-387,-1 16 129,-5 5-258,5 10-128,-1 8-130,2 14 0,0 2 0,2 11 0,0-1 0,0 4 0,0-5 0,-2-2 0,2-9 0,-4-9 0,2-7 0,-3-12 0,-1-10-130,-3-26-257,4 27-387,-4-27-1032,-2-13-2838,-12-10-129,1-7-129,-3-14-129</inkml:trace>
          <inkml:trace contextRef="#ctx0" brushRef="#br0" timeOffset="16848.0295">14290 414 11739,'62'0'4902,"-33"0"-645,1 0 387,-2-9-1032,8 9-2967,-6 0 0,9 0-258,-7-4-129,2 3 0,-7-5 0,-1 1-129,-6-4 0,-4-2 0,-16 11-129,9-32-129,-9 15-129,-14-7 0,-8 5-129,-10-2 0,0 6 0,-9 3 0,4 10 129,-4 2 0,4 11 0,3 10 129,9 8-129,6 3 129,10 5 129,7 4-129,2-2 129,21 2 129,6-7 129,14 1-129,3-8 258,10-2 0,-5-11 0,10-3 129,-9-11-129,5 0 0,-7-11 129,0-7 0,-5-7-128,-2-1-388,-6-8 0,-3 2 0,-3-2 0,-8-2 0,-7 3 0,-7 1 0,-5 3 0,-5-1 0,-10 9-130,-10-2-257,2 12-129,-8-3 0,6 10 0,-5-3 0,10 7-129,0 0 129,18 0 129,-16 0 129,16 0 0,0 0 0,18 5 258,3-5 0,2 0 258,6 0 0,-2-3 129,5-1 0,-8-5 129,5 6 0,-8-4 0,2 3 0,-23 4 0,32-9-129,-32 9 0,27-5-128,-27 5-259,23 0 0,-23 0 0,29 10 0,-15 8 0,4 4 0,-1 6 0,3 4 0,-2 5 0,-4 3 0,4 0 0,-4-2-517,6 3 1,-8-11-645,17 11-516,-13-22-2193,17 1-903,1-9-129,11-8 0,-1-3-129</inkml:trace>
          <inkml:trace contextRef="#ctx0" brushRef="#br0" timeOffset="17269.2303">15878 385 14577,'-14'-51'4644,"-7"28"-516,-2 8 258,-13-2-3096,13 17-516,-7-2-258,5 2-129,0 11-258,4 6 0,1 5-129,8 3 0,3 1 0,7 1-129,2 1 129,2-3-258,10 4 0,1-10-387,4 1 387,1-11-258,3-2 129,-3-7 258,2-2 0,-1-10 387,-3-11 0,2 1 258,-5-8-129,1 3 258,-5-1-129,3 5-129,-6 1-129,-1 6-129,-5 16-129,0 0 0,23-9 0,-23 9 0,25 24 0,-7 0-258,1 7 258,3 1-129,1 0 129,-2-2-387,0-3 258,-5-10-516,9 3-516,-25-20-3096,39-4-129,-10-19-129,7-7-258</inkml:trace>
          <inkml:trace contextRef="#ctx0" brushRef="#br0" timeOffset="17862.0314">16517-187 17286,'0'-70'4773,"-5"49"0,5 21-129,0 0-3741,0 18-515,0 10-388,5 18 0,4 8 0,3 13 0,4 10 0,4 10 0,-1 0 0,3 2 0,-1-2 0,-3-8 0,0-10 0,-6-14 0,1-7 0,-8-19 0,-3-6 0,-2-23-1033,-9 0-515,-23-23-645,18 7-903,-33-27-258,22 14 903,-28-20 903,19 11 645,-7-3 774,4 0 774,17 18 1290,-10-11 645,30 34 129,-19-37-387,28 35-774,-9 2-516,33-10-258,-2 4-258,15 6-129,4 0 0,10 0-129,2 0 0,6 0 0,-4-1-129,-5-1-129,-10 0 129,-6 2 0,-13-4 0,-5 4 1,-25 0-130,25 0 0,-25 0 0,0 0 0,11 9 0,-11-9 0,11 32 0,-3-12 0,1 7-130,-2-1-257,6 6-258,-13-12-1290,9 5-2580,-9-9-387,0 0-129,0-16-258</inkml:trace>
          <inkml:trace contextRef="#ctx0" brushRef="#br0" timeOffset="18002.4316">16962 44 15093,'1'-91'4128,"7"70"-1290,-8-1-1806,0 22-4773,0 0-645,0 16 129,7 13-903</inkml:trace>
          <inkml:trace contextRef="#ctx0" brushRef="#br0" timeOffset="18454.8324">17662 295 15738,'-10'-16'4515,"-22"-4"-129,14 20-516,-12 2-3096,7 14-387,-9 2-258,1 7 0,-4 5 0,1 5-258,4 3 258,7 3-258,5 0 129,11 1 0,5-3 0,2 1 0,14-7 258,8-1-129,4-10 258,8-3 0,-2-8 0,5-6 0,-8-5 129,5-2-128,-8-15-388,1-3 0,-11-7 0,-2-5 0,-8-5 0,-3-4 0,-3-5 0,0-2 0,-7 0 0,-9-6 0,9 15-646,-23-5-3869,17 12-516,-10 3 129,23 29-258</inkml:trace>
          <inkml:trace contextRef="#ctx0" brushRef="#br0" timeOffset="18876.0331">17673 316 14448,'62'27'4773,"-33"-13"-258,-1 7 0,-28-21-3096,41 43-645,-23-20-129,3 7-387,-6 1 129,-5-3-516,-3-1 258,-1-4-258,-4-2 0,-2-21 0,3 27 0,-3-27 0,0 0 0,16-5 129,-3-12 0,3-6 129,3-3 129,6-3-129,0-5-129,2 2 258,-3 4-129,1 5 129,-5 3-129,1 10 0,-3 8-129,-2 2 129,0 18 130,-2 10-259,-1 4 0,1 9 0,0 3 0,0 3 0,-1-1 0,-2-3-259,1-4 1,-7-9-129,6 6-516,-11-36-2709,2 35-1419,-2-35 258,7 16-387,-7-16-258</inkml:trace>
          <inkml:trace contextRef="#ctx0" brushRef="#br0" timeOffset="19156.8335">19025 380 15222,'36'-2'4902,"-17"2"-258,13 2-129,6-2-3999,26 7 0,17-7-129,28 5 0,14-1-129,15 0-129,6-1 129,-1 1-129,-10-1 129,-14 1-258,-19-1 258,-27-1-387,-20 2 0,-26-8-2580,-7 4-2064,-20 0-129,0 0-387,-31-23-258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9T01:30:03.74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7EEA51-653D-4579-B86C-9E9224C60FA2}" emma:medium="tactile" emma:mode="ink">
          <msink:context xmlns:msink="http://schemas.microsoft.com/ink/2010/main" type="writingRegion" rotatedBoundingBox="854,541 24715,358 24823,14393 962,14577"/>
        </emma:interpretation>
      </emma:emma>
    </inkml:annotationXML>
    <inkml:traceGroup>
      <inkml:annotationXML>
        <emma:emma xmlns:emma="http://www.w3.org/2003/04/emma" version="1.0">
          <emma:interpretation id="{935FADA2-9D48-4DA6-B3F0-99E8F12E5661}" emma:medium="tactile" emma:mode="ink">
            <msink:context xmlns:msink="http://schemas.microsoft.com/ink/2010/main" type="paragraph" rotatedBoundingBox="1468,535 21706,382 21718,2016 1481,21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B8A8E1-E8FB-43E1-A47F-221E517A66FF}" emma:medium="tactile" emma:mode="ink">
              <msink:context xmlns:msink="http://schemas.microsoft.com/ink/2010/main" type="line" rotatedBoundingBox="1468,535 21706,382 21718,2016 1481,2169"/>
            </emma:interpretation>
          </emma:emma>
        </inkml:annotationXML>
        <inkml:traceGroup>
          <inkml:annotationXML>
            <emma:emma xmlns:emma="http://www.w3.org/2003/04/emma" version="1.0">
              <emma:interpretation id="{A9DCF054-2CB1-459A-9689-B01AB66CA7ED}" emma:medium="tactile" emma:mode="ink">
                <msink:context xmlns:msink="http://schemas.microsoft.com/ink/2010/main" type="inkWord" rotatedBoundingBox="1468,553 8853,497 8865,2113 1481,2169"/>
              </emma:interpretation>
              <emma:one-of disjunction-type="recognition" id="oneOf0">
                <emma:interpretation id="interp0" emma:lang="en-US" emma:confidence="1">
                  <emma:literal>Differential</emma:literal>
                </emma:interpretation>
                <emma:interpretation id="interp1" emma:lang="en-US" emma:confidence="0">
                  <emma:literal>Differentia/</emma:literal>
                </emma:interpretation>
                <emma:interpretation id="interp2" emma:lang="en-US" emma:confidence="0">
                  <emma:literal>differential</emma:literal>
                </emma:interpretation>
                <emma:interpretation id="interp3" emma:lang="en-US" emma:confidence="0">
                  <emma:literal>Differentia!</emma:literal>
                </emma:interpretation>
                <emma:interpretation id="interp4" emma:lang="en-US" emma:confidence="0">
                  <emma:literal>Differentia)</emma:literal>
                </emma:interpretation>
              </emma:one-of>
            </emma:emma>
          </inkml:annotationXML>
          <inkml:trace contextRef="#ctx0" brushRef="#br0">22-7 4902,'0'0'4257,"18"1"-129,-18-1-258,30 9-2064,9 11-129,-7-13-129,23 16-258,-6-11-645,15 13 129,-4-3-387,9 4-129,-3 1-129,0 3 0,-4 1-129,-5 1 129,-2 1 0,-8 1 0,-10-2 129,-7 0-258,-8 0 387,-8 2-258,-11-4 258,-3 2-129,-10-1 0,-10-1 0,-10-4-129,-6 5 129,-6-10-129,-6-3 0,-6-4 0,-5-3-129,-3-6 129,-2-1-129,-2-4 129,1-2 0,-1-7-129,5 0 129,4 0-129,8 0 0,9 0-129,8-1-258,15 10-645,-12-13-903,29 13-2580,0 0 0,0 0-516,23 2-129</inkml:trace>
          <inkml:trace contextRef="#ctx0" brushRef="#br0" timeOffset="-561.601">316 94 7353,'3'-18'4773,"-3"18"-129,0 0-258,0-18-1806,0 18-903,0 0-774,6 23-258,-6-5-387,7 9 0,-2 5-129,4 7 0,-2 4 129,4 3-129,-1 0 129,1 2-258,0-3 258,-2-3-258,-2-2 258,-2-3-258,2-1 0,-2-6 0,-1-2 0,0-6-129,-1 1 0,-3-23-258,7 32-129,-7-32-258,4 21-903,-4-21-2838,0 0 129,-9-9-387,0-12-516</inkml:trace>
          <inkml:trace contextRef="#ctx0" brushRef="#br0" timeOffset="483.6008">1217 149 12513,'0'-82'4902,"2"57"-516,2 8 129,-4 17-3612,-4-22-903,4 22-645,0 0-1935,-10 11-1806,8 7-258,-2-1-387,4 7-129</inkml:trace>
          <inkml:trace contextRef="#ctx0" brushRef="#br0" timeOffset="327.6005">1198 341 11997,'18'2'4773,"-18"-2"-516,19 35 258,-4-5-3870,-8 1 0,5 8-516,1 5-516,-8-10-1032,11 9-2064,-11-8-774,-3-8-516,-2-6 0,0-21-516</inkml:trace>
          <inkml:trace contextRef="#ctx0" brushRef="#br0" timeOffset="1045.2018">1529 298 9675,'60'0'4773,"-30"4"-387,-6-4-129,-5 0-2580,6 0-774,-7 0-129,7 0-129,-7-9-129,5 2 0,-6-13-129,7-3 0,-5-7-258,3-6-129,-5-8 0,-1-10-129,-1-1-129,-7-11 0,1 6 0,-7-1 0,0 10 0,-2 1 0,-4 14 129,-6 13 0,10 23-129,-23 0 129,10 18 0,2 19 129,3 10 129,4 11 0,2 8 129,2 12 129,4-1 0,12 10 129,-2 0 0,9 11-129,-3-2 0,3 9-129,-4-4 129,4 1-129,-5-6 129,-2-7-258,-5-9 0,-2-11 129,-7-10-258,-1-15 129,-1-6-258,-5-10 0,-4-5-258,-7-8-129,5 2-774,-19-17-2838,11 0-774,-4-7-258,3-12 0</inkml:trace>
          <inkml:trace contextRef="#ctx0" brushRef="#br0" timeOffset="1279.2022">1668 611 11094,'0'-28'4773,"0"28"-129,16-22-129,3 6-2322,15 11-1677,0-6 0,14 4-258,3-2 0,8-1-387,5 4-129,-3-10-1032,13 0-3354,-12 4 258,-3-6-258,-7 2-387</inkml:trace>
          <inkml:trace contextRef="#ctx0" brushRef="#br0" timeOffset="1840.8032">2395 234 10707,'45'-7'4515,"-26"7"-258,-19 0-129,20-2-3354,-4 2 0,-16 0-129,25 0-129,-25 0-129,28-2 0,-12-10 0,5-1-129,1-8 129,1-6-258,-2-6 129,-1-8-387,-2-2 129,-8-7-129,-3 6-258,-7-4 0,0 7 129,-12 2-129,-1 10 129,-4 6 129,1 9 0,-2 10 129,2 4 258,5 13-129,-1 10 129,6 16 0,1 4 0,5 17 129,0 6 0,0 12 129,2 2 0,7 11 0,-2 0 0,7 5-129,-1-2 129,3 4-258,-2-9 129,4-2-129,-4-9-258,2-5 129,-4-9 0,-1-9-129,-4-10-129,-3-11 129,1-6-258,-5-7 0,0-1-387,-13-18-903,13-2-3225,-28 0-258,10-2-129,-7-14-129</inkml:trace>
          <inkml:trace contextRef="#ctx0" brushRef="#br0" timeOffset="2074.8036">2429 577 12384,'25'-23'4773,"-4"14"-516,6 6 387,10 3-3870,-5-7-387,13 5-129,1 2-645,-3-7-1548,5 1-2451,1 5 129,-2-7-516,-3 7-258</inkml:trace>
          <inkml:trace contextRef="#ctx0" brushRef="#br0" timeOffset="2839.205">3067 478 9288,'45'-6'4902,"-22"6"-129,4 0-387,-1-9-903,12 9-2322,-13-3-258,7 3-258,-9-5-258,2-1 0,-8-4-129,-1 1 0,-16 9-258,4-25 129,-4 25-387,-16-29 129,-4 19-387,-8-1 258,1 11-129,-8 0 129,6 4-129,-1 8 0,5 11 258,4 2-258,5 9 258,5 0-129,9 3 129,2 2 0,7 0 0,11-1 258,7-5 0,9 1 258,2-9-129,10-4 129,0-8 0,7-4 0,-1-9 0,3 0 0,-5-14 0,0-4-129,-6-9 0,-3 0-129,-7-6 129,-4 1-129,-9-6-129,-8 3 0,-6 3-129,-7-4-129,-5 9-129,-13-1-129,-2 10-129,-8-3 0,7 14 0,-8-6 129,13 13-129,-5-3 129,21 3 258,-16 0 0,16 0 258,0 0 129,18 9 0,8-6 258,-3-3 0,11 0 129,-7 0-129,7 0 129,-10 0-129,3 0 0,-9-3-129,0 3 0,-18 0 0,25 0 0,-25 0 0,23 3-258,-23-3 258,26 16-258,-13 0 129,3 4-129,-4 3 129,3 7-129,-3 4-129,1 5 129,-5 5-258,-4 1-129,1 8-129,-5-14-774,4 13-2967,-4-11-387,-4-4-387,-5-6-129</inkml:trace>
          <inkml:trace contextRef="#ctx0" brushRef="#br0" timeOffset="3291.6057">4302 641 13674,'51'-9'5031,"-26"8"-516,0-3 0,6 4-3612,-12-2-258,10 2-129,-8-3-129,4 1-129,-6-5 0,1 0 0,-2-6-129,-18 13 0,25-32 0,-20 15-129,-3-3-129,-2 0-129,-13 4-129,-13-1 0,-3 8 0,-10 2-129,2 7 0,-6 1 129,7 17 0,1 3 129,12 12-129,5 2 258,13 10-129,5 1 0,3 4 129,15-2 129,7 0 0,5-4 0,4-7 0,1-6 0,5-6-387,-12-15-2709,4-8-1032,0-2-387,-9-9-258,2-7-129</inkml:trace>
          <inkml:trace contextRef="#ctx0" brushRef="#br0" timeOffset="3712.8065">4771 590 9804,'22'-6'4902,"5"17"0,-11 7-387,-16-18-1677,33 43-1548,-26-19-516,9 12-258,-7 1-387,0 3-129,-2 4-258,-5-10-129,3 1 0,-5-11 0,4-3 0,-4-21 129,0 0 0,0 0 387,21-30 0,-5-1 258,-3-11 0,5-3 0,-1-5 0,5 8 0,-6-1 0,2 11-129,-2 4 0,0 10-129,0 9 0,0 9 0,0 7-129,0 14 0,0 6-129,0 9 129,0 6-129,-4 3 0,2 5-258,-7-10 0,2 7-387,-9-22-387,11 14-1548,-11-39-1935,0 0-129,0 0-129,12-29-387</inkml:trace>
          <inkml:trace contextRef="#ctx0" brushRef="#br0" timeOffset="3993.607">5659 56 14061,'11'-16'4902,"-11"16"-258,23 32 258,-20-2-4128,12 18 0,-6 4 0,8 17-129,-4 3 0,5 8-387,-2 3 0,0 4-128,1 0-130,-1-5-130,-1-5 1,-5-18-129,3-8-129,-11-19-258,5 0-1032,-22-32-2967,15 0-387,-39-32 0,11-2-258</inkml:trace>
          <inkml:trace contextRef="#ctx0" brushRef="#br0" timeOffset="4258.8074">5586 597 11223,'68'-27'4902,"-18"17"-387,3-1 0,18 11-2709,-21-18-774,14 13-387,-16-6-129,-4 6-258,-10-1 0,-9 3-129,-25 3 0,25 0-129,-25 0 0,9 21 129,-4-3-258,2 7 129,0 3-129,2 4-129,4 13-258,-10-13-516,15 18-774,-18-18-2451,6-4-258,-3-10-516,-3-18 129</inkml:trace>
          <inkml:trace contextRef="#ctx0" brushRef="#br0" timeOffset="4399.2076">6171 503 10449,'0'-89'4515,"0"55"-258,0 4-774,4 10-3741,-4 20-3096,0 0-516,0 0-387,12 13-516</inkml:trace>
          <inkml:trace contextRef="#ctx0" brushRef="#br0" timeOffset="4882.8085">6709 654 9159,'10'-43'4644,"-19"20"0,-7 0-258,-7-9-1806,23 32-1548,-46-23-129,28 21-258,-8 0-258,4 2-258,3 14-129,-1 4-129,6 5 0,0 2 0,6 2 0,0 0 0,8 3-129,0-5 129,0 1-258,3-6 0,10 0 129,-13-20 0,17 17 129,-17-17 129,23-1 129,-7-8 258,-5-13 0,5 6 258,-5-9-129,5 9-129,-4-3 0,6 8-129,-18 11-129,32-7 0,-11 11-258,3 10 129,2 9 0,1 4-129,1 6 0,-3-1 0,2 0-129,-9-10 0,3 3-258,-21-25-645,32 7-774,-23-18-2580,3-19 0,6-9-129,-2-13-387</inkml:trace>
          <inkml:trace contextRef="#ctx0" brushRef="#br0" timeOffset="5101.2089">7173 174 11094,'41'-107'4773,"-27"69"-129,-5 8 0,-9 30-2322,12-19-774,-1 29-645,-11 10-387,9 17 0,-4 6-258,6 14 0,-4 7 129,5 14-258,1 4 0,-4 0-387,3 5 0,-5-16-645,15 11-3741,-19-14-258,3-8-129,-6-12-387</inkml:trace>
        </inkml:traceGroup>
        <inkml:traceGroup>
          <inkml:annotationXML>
            <emma:emma xmlns:emma="http://www.w3.org/2003/04/emma" version="1.0">
              <emma:interpretation id="{6664EBDF-7112-4EFE-BD24-3CF435B27B78}" emma:medium="tactile" emma:mode="ink">
                <msink:context xmlns:msink="http://schemas.microsoft.com/ink/2010/main" type="inkWord" rotatedBoundingBox="10069,470 13108,447 13116,1484 10077,1507"/>
              </emma:interpretation>
              <emma:one-of disjunction-type="recognition" id="oneOf1">
                <emma:interpretation id="interp5" emma:lang="en-US" emma:confidence="1">
                  <emma:literal>Mode</emma:literal>
                </emma:interpretation>
                <emma:interpretation id="interp6" emma:lang="en-US" emma:confidence="0">
                  <emma:literal>Monde</emma:literal>
                </emma:interpretation>
                <emma:interpretation id="interp7" emma:lang="en-US" emma:confidence="0">
                  <emma:literal>Mod</emma:literal>
                </emma:interpretation>
                <emma:interpretation id="interp8" emma:lang="en-US" emma:confidence="0">
                  <emma:literal>Mede</emma:literal>
                </emma:interpretation>
                <emma:interpretation id="interp9" emma:lang="en-US" emma:confidence="0">
                  <emma:literal>Made</emma:literal>
                </emma:interpretation>
              </emma:one-of>
            </emma:emma>
          </inkml:annotationXML>
          <inkml:trace contextRef="#ctx0" brushRef="#br0" timeOffset="6988.8122">8623-70 10320,'8'-45'4773,"-8"45"-129,0-21-387,0 21-1548,0 0-1548,0 0-516,-3 16-258,3 11 0,0 1-258,5 11 129,2 8-129,4 9 129,0 3-129,-1 3 0,3-3 0,-1-6-129,-1-6 258,-2-8-258,-4-9 258,-1-9-258,-4-21 387,5 18-129,-5-18 0,-7-12 0,-6-10-129,1-8 0,-2-11-129,-4-10 0,0-10-258,0-8 258,2-4-129,6-7 0,4 7 129,1 5 0,-2 11 0,5 11 0,2 12 0,0 11-129,0 23 0,0 0 129,0 0-129,18 29 0,2 5 0,1 3 129,6 7-129,6 4 258,3 2-129,3-2 0,-3-3 0,-3-8 129,-2-9-129,-5-6 129,-4-6-129,-22-16 0,28 5 129,-12-10-129,-2-18 129,4-11-129,2-9 129,3-12-129,5-9 0,6-5 129,-4 5-129,-6 3 129,-3 8 0,-3 10 0,-4 11-129,-7 14 0,-7 18 0,0 0 0,0 0 0,2 16 0,0 15-129,1 8 129,8 10 0,1 10 0,2 7 0,4 5 129,0 4-129,0-8 129,0 3-129,-4-8-129,-3-5 129,-3-9-387,3-2 129,-9-15-645,10 8-774,-12-20-2838,0-19-387,15 20 0,1-18-387</inkml:trace>
          <inkml:trace contextRef="#ctx0" brushRef="#br0" timeOffset="7363.2129">9793 92 13416,'-43'-16'4515,"24"16"-129,-3 7 0,12 16-3483,-10 0-258,13 13-129,-4-1-258,10 8-258,1 3 129,0 0-129,14-1 129,5-6-258,5-3 387,4-8-258,2-8 258,4-4 0,-4-15 129,4-1 129,-9-7 0,2-7 129,-10-14-129,-1-4-257,-10-8-259,-3 0 0,-3-7 0,-5 3 0,-7 3 0,-6 2 0,0 9 0,-7 5-259,7 17-902,-19 3-3483,10 9-258,-3 10-129,7 9-129</inkml:trace>
          <inkml:trace contextRef="#ctx0" brushRef="#br0" timeOffset="7924.8139">10554 261 14190,'-5'-34'4644,"-18"23"-387,-7 4 129,-4 4-3612,9 6-258,-5 10-129,7 8-258,1 7 129,6 6-387,9 7 129,5 2-258,2 3 129,6-2-129,13-3 258,4-3-258,6-10 258,-1-3 129,1-12 129,3-6 129,-7-11 129,3-10 0,-8-15 129,3-4 0,-13-15-129,3-6-129,-8-12-258,-1-5 1,-4-9-130,-7 0 0,-9-5 0,-4 3 0,-1 5 0,-1 13 0,3 9 0,1 14 0,2 15 0,16 26 0,-18-13-130,16 24 130,2 25-129,8 8 0,8 13 0,1 5 0,7 9 129,0 9 129,5 0-129,-1-3-258,1-6-129,-6-12-258,5 5-645,-19-23-2193,9 1-1290,-4-15 0,2-7-258,0-13-387</inkml:trace>
          <inkml:trace contextRef="#ctx0" brushRef="#br0" timeOffset="8299.2145">11125 375 14319,'50'-6'4902,"-20"6"-258,4 0-258,12 0-2838,-14-3-387,18 1-387,-12-9-387,1 4 0,-13-5-128,-2-3-259,-10-1 0,-11-1 0,-6 1-130,-17-2 1,-7 4-129,-10 1 0,-2 8 0,-5 5 0,1 0 129,-2 12 0,8 8-129,5 5 0,7 7 258,7 2-258,11 3 258,7-2-129,11 3 129,12-4-129,14-2 258,10-7-387,11 1-387,-4-19-1806,11 2-2064,5-7 0,-3-2-387,-3-4 0</inkml:trace>
        </inkml:traceGroup>
        <inkml:traceGroup>
          <inkml:annotationXML>
            <emma:emma xmlns:emma="http://www.w3.org/2003/04/emma" version="1.0">
              <emma:interpretation id="{068DFE42-6F52-4C14-9F23-F2CDF9562866}" emma:medium="tactile" emma:mode="ink">
                <msink:context xmlns:msink="http://schemas.microsoft.com/ink/2010/main" type="inkWord" rotatedBoundingBox="14089,582 21707,524 21718,1989 14100,2046"/>
              </emma:interpretation>
              <emma:one-of disjunction-type="recognition" id="oneOf2">
                <emma:interpretation id="interp10" emma:lang="en-US" emma:confidence="0">
                  <emma:literal>Operation</emma:literal>
                </emma:interpretation>
                <emma:interpretation id="interp11" emma:lang="en-US" emma:confidence="0">
                  <emma:literal>Operation _</emma:literal>
                </emma:interpretation>
                <emma:interpretation id="interp12" emma:lang="en-US" emma:confidence="0">
                  <emma:literal>Operation -</emma:literal>
                </emma:interpretation>
                <emma:interpretation id="interp13" emma:lang="en-US" emma:confidence="0">
                  <emma:literal>Operations</emma:literal>
                </emma:interpretation>
                <emma:interpretation id="interp14" emma:lang="en-US" emma:confidence="0">
                  <emma:literal>Operation •</emma:literal>
                </emma:interpretation>
              </emma:one-of>
            </emma:emma>
          </inkml:annotationXML>
          <inkml:trace contextRef="#ctx0" brushRef="#br0" timeOffset="8907.6155">12904-118 11610,'36'-78'4386,"-36"44"-129,-13 7-129,13 27-2193,-50-25-774,22 27-387,-13 10-387,2 22 0,-2 7-129,5 18-129,4 5 0,7 11-129,8 3 0,6 2-129,11 0 129,5-2-129,13-5 129,11-7 0,3-9 258,7-6-258,-4-13 387,8-8 129,-9-18 0,5-4 0,-9-14 129,2-10-129,-7-14-386,2-7-130,-6-17 0,-1-6 0,-4-8 0,-2-8 0,-5-4 0,-6-4 0,-3-1 0,-3 5 0,-10 7 0,-8 10 0,0 14 0,-8 8 0,1 21 0,-6 6-130,11 25-1418,-14 6-3225,13 17-129,3 5 129,7 15-516</inkml:trace>
          <inkml:trace contextRef="#ctx0" brushRef="#br0" timeOffset="9516.0167">13520 399 11997,'30'-81'4515,"-7"57"-387,4 7 258,-4 1-2967,23 16-516,-7 0-129,13 14-129,-10 0-129,5 4-258,-6 2 129,-6 3-258,-14-6 258,-5 5-258,-16-22 258,2 30-258,-16-19 129,-14-1-258,-15-6 129,-11-4-129,-4 2-258,-6-2-129,3 0-258,-8-16-774,26 12-2580,-5-5-645,9 4-129,12 0 129</inkml:trace>
          <inkml:trace contextRef="#ctx0" brushRef="#br0" timeOffset="9219.6162">13486 264 17544,'21'-25'4644,"-21"25"258,0 0-387,20 9-3741,-20 16-386,5 12-388,-1 10 0,4 15 0,-2 11 0,6 11 0,-1 8 0,1 1 0,-1-1 0,3-10 0,2-7 0,-7-15 0,0-8 0,-4-20-130,4-9-515,-9-23-1419,0 0-2709,-18-11-129,4-12-129,-5-14 0</inkml:trace>
          <inkml:trace contextRef="#ctx0" brushRef="#br0" timeOffset="10327.2181">14171 444 14835,'71'5'4773,"-43"-3"-129,4 0-258,-12-2-3354,12 0-258,-6-6-258,5 3 0,-14-6-129,3-2 129,-4-3-258,-3-2-128,-12-2-130,-1 1 0,-16 1-130,-10 0 1,-8 5-387,-5 4 129,3 7-129,-7 0 0,8 12-129,-4 6-129,17 12 129,1-5-258,19 11 387,2-4 0,9 0 516,14-2 0,9-7 387,15 0 129,-3-12 258,16 5 0,-4-16 0,9 2-129,-8-4-129,7-5 0,-10-11-129,-3 2 0,-6-9 0,-3-2-257,-9-3-130,-7-4 0,-4-1 0,-8-1 0,-4 2 0,-8 1 0,-2 4 0,-12 2 0,-4 11-775,-14 0-128,8 15-129,-15-8-258,17 11 129,-12-2-129,32 0 258,-28 12 387,28-12 129,0 0 516,2 16 516,19-11 258,-5-5 129,16 0 258,-9-1-129,18 1 129,-13-8-258,10 8-258,-12-7 129,5 7-258,-6-3-257,-1 3-259,-2 0 0,-1 2 0,-3 5 0,0 3 0,1 3 0,-3 3 0,0 5 0,-3 4 0,-3 7 0,-4-2-130,1 11-515,-7-11-1032,11 20-1548,-6-12-1806,7-3 129,6-6-129,12-8-258</inkml:trace>
          <inkml:trace contextRef="#ctx0" brushRef="#br0" timeOffset="10795.2189">15727 367 15609,'-41'-62'4773,"14"41"0,-5 3-516,32 18-3096,-46-12-516,25 12-129,-4 5-387,5 9 129,3 6-129,4 5-258,4 3 129,6 2-129,1 2 129,2 0-387,3 2 129,3-5-258,6 1 129,-1-11 0,3-3 0,-14-16 258,30 8 0,-8-12 129,-3-14 258,6-3 129,-5-11 129,6-2 0,-2-2-129,4 4 0,-7 2-129,-3 5 0,0 6-258,0 4 129,-1 10-258,-1 5 0,1 11 129,-3 8-129,2 8 129,0 3-258,2 4 129,-4 2-129,4-1 129,-6-4-258,4-3 0,-16-28-129,41 34-645,-25-34-2322,20-11-1161,6-14 0,8-7 258,0-11-645</inkml:trace>
          <inkml:trace contextRef="#ctx0" brushRef="#br0" timeOffset="11356.8198">16574-152 17028,'10'-100'4902,"-10"72"0,-5 3-129,5 25-3741,0 0-902,0 0-130,0 32 0,0 18 0,0 10 0,7 15 0,2 14 0,2 9 0,-2 7 0,1-4 0,5-5 0,-3-12 0,-1-11 0,-8-16 0,4-13 0,-7-19-646,4-9-257,-4-16-387,-9-12-903,-18-29-1419,11 9-129,-25-25 903,13 16 387,-22-16 1419,7 9 516,6 12 1290,-4-6 774,16 20 1935,-3-3-387,28 25-387,-18-17-774,18 17-645,12 0-516,15 0-129,3 0-129,15 1-129,5 1 0,15 2 0,5-4-129,6 3-129,-3-3 129,-5 0-129,-15 0 0,-10 0 0,-11 0-129,-9 2 129,-23-2 1,16 14-130,-16-14 0,4 32 0,1-9 0,4 6 0,2 5-130,-4-4-386,5 7 0,-10-15-774,19 15-774,-19-21-2709,-2-16 0,0 0-258,0 0-129</inkml:trace>
          <inkml:trace contextRef="#ctx0" brushRef="#br0" timeOffset="11497.2202">17043 184 14448,'0'-121'4386,"0"71"129,0 8-258,7 15-2967,-7 6-1419,-3 5-774,3 16-1677,0 16-1935,-5 9 129,-1 7-645,6 10 0</inkml:trace>
          <inkml:trace contextRef="#ctx0" brushRef="#br0" timeOffset="11856.0208">17438 327 12900,'18'-27'4515,"-22"4"-387,4 23-129,-26 0-2967,1 0-387,5 14-516,-1 5 0,3 8-258,2 5 258,7 6-258,6 1 258,3 0-258,3 0 387,13-2 0,0-8 129,6-1 0,-5-12 129,10 0 129,-7-14 0,5-2 129,-8-5-129,6-8-129,-5-10-128,0-2-388,-7-9 0,-6-1 0,0 3-130,-5-13-1418,6 13-3096,-6-1-387,9 6 129,-2 2-387</inkml:trace>
          <inkml:trace contextRef="#ctx0" brushRef="#br0" timeOffset="12246.0215">17689 287 12513,'7'27'4902,"-5"-11"-258,3 7 0,-5-23-2322,20 43-1419,-17-16 0,13 6-387,-5-1 0,3 2-516,-3 0 0,-2-7 0,0-4-129,-2-5 0,-7-18 0,9 19 0,-9-19 0,21-7 0,-7-13 258,1-4 0,4-8 0,6 0 129,0-8 0,5 5 129,-5 1-129,4 6-128,-6 3-130,3 12 0,-3 10 0,1 3 0,-3 17 0,-2 12 0,5 8 0,-7 6 0,1 5 0,0 2-130,-2 3-257,-11-10-387,17 14-2838,-22-20-1419,1-1 129,-1-17-387,0-19-129</inkml:trace>
          <inkml:trace contextRef="#ctx0" brushRef="#br0" timeOffset="12526.822">18803 367 14577,'48'-8'5031,"-20"8"-516,13 5-129,30 7-3483,6-8-258,31 7-258,11-6-129,13 0 0,1-5 0,4 2 129,-10-2-129,-14-2 129,-24-3-129,-19 0 1,-21-1-259,-13 3 0,-13-1 0,-23 4 0,23-2-259,-23 2-2708,0 0-1935,-10-16-258,10 16 0,-22-21-645</inkml:trace>
        </inkml:traceGroup>
      </inkml:traceGroup>
    </inkml:traceGroup>
    <inkml:traceGroup>
      <inkml:annotationXML>
        <emma:emma xmlns:emma="http://www.w3.org/2003/04/emma" version="1.0">
          <emma:interpretation id="{B2CFA9F0-2E3C-4988-A7C5-8DBDED7B21AF}" emma:medium="tactile" emma:mode="ink">
            <msink:context xmlns:msink="http://schemas.microsoft.com/ink/2010/main" type="paragraph" rotatedBoundingBox="872,2747 24214,2605 24254,9168 912,93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689007-754D-44F0-8D28-F1045AA6AD18}" emma:medium="tactile" emma:mode="ink">
              <msink:context xmlns:msink="http://schemas.microsoft.com/ink/2010/main" type="inkBullet" rotatedBoundingBox="876,3440 1697,3435 1697,3462 877,3466"/>
            </emma:interpretation>
            <emma:one-of disjunction-type="recognition" id="oneOf3">
              <emma:interpretation id="interp15" emma:lang="en-US" emma:confidence="0">
                <emma:literal>_</emma:literal>
              </emma:interpretation>
              <emma:interpretation id="interp16" emma:lang="en-US" emma:confidence="0">
                <emma:literal>-</emma:literal>
              </emma:interpretation>
              <emma:interpretation id="interp17" emma:lang="en-US" emma:confidence="0">
                <emma:literal>=</emma:literal>
              </emma:interpretation>
              <emma:interpretation id="interp18" emma:lang="en-US" emma:confidence="0">
                <emma:literal>•</emma:literal>
              </emma:interpretation>
              <emma:interpretation id="interp19" emma:lang="en-US" emma:confidence="0">
                <emma:literal>.</emma:literal>
              </emma:interpretation>
            </emma:one-of>
          </emma:emma>
        </inkml:annotationXML>
        <inkml:trace contextRef="#ctx0" brushRef="#br1" timeOffset="27409.2481">-593 2591 8256,'-16'-5'4515,"16"5"-129,0 0-129,0 0-1677,10-6-1032,-10 6-516,29-2-258,-11 2-129,17 0-129,4 0-129,11 0 0,7 0-129,9 6 0,-2-6 0,3 3-129,-2-3 0,-5 4 0,-3-4 0,-9 2-129,-9-1 129,-9 1 0,-10-2-129,-2 0-129,-18 0-129,0 0-645,28 4-2064,-28-4-1806,0 0 258,21 0-645,-21 0-129</inkml:trace>
      </inkml:traceGroup>
      <inkml:traceGroup>
        <inkml:annotationXML>
          <emma:emma xmlns:emma="http://www.w3.org/2003/04/emma" version="1.0">
            <emma:interpretation id="{B73B6249-2214-4162-9980-39B8D5F01F21}" emma:medium="tactile" emma:mode="ink">
              <msink:context xmlns:msink="http://schemas.microsoft.com/ink/2010/main" type="line" rotatedBoundingBox="2303,2739 23713,2608 23724,4367 2314,4497"/>
            </emma:interpretation>
          </emma:emma>
        </inkml:annotationXML>
        <inkml:traceGroup>
          <inkml:annotationXML>
            <emma:emma xmlns:emma="http://www.w3.org/2003/04/emma" version="1.0">
              <emma:interpretation id="{B8BAE079-5BEC-4CD5-A600-58D021D6723B}" emma:medium="tactile" emma:mode="ink">
                <msink:context xmlns:msink="http://schemas.microsoft.com/ink/2010/main" type="inkWord" rotatedBoundingBox="2304,2864 4909,2848 4919,4481 2314,4497"/>
              </emma:interpretation>
              <emma:one-of disjunction-type="recognition" id="oneOf4">
                <emma:interpretation id="interp20" emma:lang="en-US" emma:confidence="0">
                  <emma:literal>Vet</emma:literal>
                </emma:interpretation>
                <emma:interpretation id="interp21" emma:lang="en-US" emma:confidence="0">
                  <emma:literal>Viet</emma:literal>
                </emma:interpretation>
                <emma:interpretation id="interp22" emma:lang="en-US" emma:confidence="0">
                  <emma:literal>Vat</emma:literal>
                </emma:interpretation>
                <emma:interpretation id="interp23" emma:lang="en-US" emma:confidence="0">
                  <emma:literal>Vent</emma:literal>
                </emma:interpretation>
                <emma:interpretation id="interp24" emma:lang="en-US" emma:confidence="0">
                  <emma:literal>Vref</emma:literal>
                </emma:interpretation>
              </emma:one-of>
            </emma:emma>
          </inkml:annotationXML>
          <inkml:trace contextRef="#ctx0" brushRef="#br1" timeOffset="28672.8503">819 2109 13803,'0'-48'4644,"0"32"-258,0 16-129,0 0-3483,0 0-258,16 25-129,-7 5-258,9 18 129,0 7-129,6 15 129,1 4-129,2 13 129,-2-1 0,-4 5 0,-3-4 129,-2-6-258,-3-4 129,-3-8-129,-3-13 129,0-10 0,-1-14 0,1-9 129,-7-23-128,0 0-259,0 0 0,19-7 0,-17-23 0,5-6 0,0-14 0,4-9 0,-2-12 0,3-9 0,-1-5 0,-2-4 0,0-4 0,-2-1 0,2 3 0,-7 13 0,-1 11 0,-1 11 0,0 14 0,0 6 0,0 18 0,0 18-130,0 0-1031,0 0-774,4 16-2967,1 9-258,4 9 0,2 9-129</inkml:trace>
          <inkml:trace contextRef="#ctx0" brushRef="#br1" timeOffset="29374.8516">1671 2867 7740,'32'17'4386,"-32"-17"129,23 13-258,-23-13-1548,0 0-774,22 23-387,-22-23-258,0 0-258,0 0-129,26 4-129,-26-4-129,0 0-129,22-16 1,-22 16-517,17-36 0,-4 11 0,-4-3 0,0-6 0,-2-2 0,-7-1 0,0 7 0,-2-2-130,-7 7-386,-9 2 0,2 8-129,-7 1 129,5 12-258,-5-1 387,7 3-129,-2 0 129,18 0-129,-19 9 258,19-9 129,0 0 0,0 17 129,0-17 258,19 9 0,1-3 0,-2-6 258,7 2 0,-8-2-129,5 0 0,-6 0 129,3 0-258,-19 0 0,27 1-129,-27-1 258,29 11-258,-13-2 129,3 3-129,-1 3 129,1 6-129,1 0 129,0 4-128,-4 2-130,-4 1 0,-1 4-130,-9-3-257,5 10-387,-11-18-1161,4 11-2709,-7-5-258,2-2-129,-2-6-129</inkml:trace>
          <inkml:trace contextRef="#ctx0" brushRef="#br1" timeOffset="29780.4523">2199 2895 11868,'54'-23'4644,"-36"23"-129,-2 0 129,-16 0-2709,32-4-516,-32 4-516,44-3-129,-24-2-258,8 5 0,-5-8-129,4 1 0,-6-3-128,1 3-259,-6-6 0,-16 13 0,17-21 0,-17 21 0,0-20 0,0 20 0,-23-11 0,0 10-259,2 1 1,-4 5 0,2 9 0,0 6 0,5 5 129,5 1 0,8 6 0,5 2 129,2 4 0,12-1 0,4-3 129,5 0 0,0-6 0,2-1 0,-2-4-129,-2-9-387,6 9-903,-27-23-3225,29 13-258,-29-13-129,24 0-387</inkml:trace>
          <inkml:trace contextRef="#ctx0" brushRef="#br1" timeOffset="30248.4531">2721 2989 12255,'35'-23'4902,"-14"13"-258,4 1 129,-5-13-2322,14 22-1161,-13-17-516,9 8-129,-3-9-258,3-2-129,-5-5 0,2-7-258,-2-1 0,-4-10-129,-1 0-258,-3-5 258,-1 5-258,-5 3 129,-2 4 0,-4 8 258,-1 6 0,-4 22 0,0-19 129,0 19 0,0 10 0,0 15 129,0 5 129,0 10-129,0 4 130,2 13-388,1 3 0,3 13 0,1 0 0,3 9 0,-3 2 0,2 1 0,-2-1 0,1-6 0,-3-3 0,-1-13 0,-3-7 0,-1-12 0,0-8 0,-3-8 0,-4-6 0,7-21 0,-24 29 0,-4-29-2581,12 0-2321,-5-13-387,1-3 0,-3-7-258</inkml:trace>
          <inkml:trace contextRef="#ctx0" brushRef="#br1" timeOffset="30435.6534">2920 3164 12642,'-4'-39'4773,"4"39"-387,9-16 258,-9 16-2967,34-6-903,-6 6-387,13 0-645,23 6-2580,6-3-1677,8-3 0,14-11-387,6-6-129</inkml:trace>
        </inkml:traceGroup>
        <inkml:traceGroup>
          <inkml:annotationXML>
            <emma:emma xmlns:emma="http://www.w3.org/2003/04/emma" version="1.0">
              <emma:interpretation id="{2C4013DA-3B08-4D96-8BD1-49ECF56F57DD}" emma:medium="tactile" emma:mode="ink">
                <msink:context xmlns:msink="http://schemas.microsoft.com/ink/2010/main" type="inkWord" rotatedBoundingBox="6111,3104 7230,3097 7234,3775 6115,3782"/>
              </emma:interpretation>
              <emma:one-of disjunction-type="recognition" id="oneOf5">
                <emma:interpretation id="interp25" emma:lang="en-US" emma:confidence="1">
                  <emma:literal>is</emma:literal>
                </emma:interpretation>
                <emma:interpretation id="interp26" emma:lang="en-US" emma:confidence="0">
                  <emma:literal>if</emma:literal>
                </emma:interpretation>
                <emma:interpretation id="interp27" emma:lang="en-US" emma:confidence="0">
                  <emma:literal>i,</emma:literal>
                </emma:interpretation>
                <emma:interpretation id="interp28" emma:lang="en-US" emma:confidence="0">
                  <emma:literal>Is</emma:literal>
                </emma:interpretation>
                <emma:interpretation id="interp29" emma:lang="en-US" emma:confidence="0">
                  <emma:literal>'Is</emma:literal>
                </emma:interpretation>
              </emma:one-of>
            </emma:emma>
          </inkml:annotationXML>
          <inkml:trace contextRef="#ctx0" brushRef="#br1" timeOffset="31059.6544">4626 2338 12513,'17'-71'4644,"-11"46"-387,-6 25-258,0 0-3225,0 0-1548,0 0-2709,10 11-774,6 16-387,0-1 0,13 13-387</inkml:trace>
          <inkml:trace contextRef="#ctx0" brushRef="#br1" timeOffset="30872.4542">4649 2539 11997,'16'-12'4644,"-16"12"-129,16 11 258,-11 13-2580,-5 0-1548,9 13-129,-5-1 258,3 10-387,-2-2-129,-3 3-258,1-3-387,-3-14-645,7 0-3096,-7-10-516,0-20-129,0 0-129</inkml:trace>
          <inkml:trace contextRef="#ctx0" brushRef="#br1" timeOffset="31480.8553">5467 2539 13029,'12'-21'4773,"-33"9"-516,-7 10 258,-10 0-3870,8 2-129,-6 7-258,10 6-129,-1-3 0,9 4-129,11 2-129,7-16 129,6 31 258,15-15-258,9 2 258,9 1-129,9 2 129,7 4 0,2-2 129,2 6-258,-7-2 129,-4-2 0,-11-4 0,-7 2 0,-14-7 129,-14 2 0,-11-8-129,-19 1 0,-11-7 0,-8-1 0,-8-3-128,-2 0-130,-1-2-130,-1-6 1,11-3-258,0-7-258,19 15-1290,1-12-2580,8 3-516,20 12 129,-23-20-387</inkml:trace>
        </inkml:traceGroup>
        <inkml:traceGroup>
          <inkml:annotationXML>
            <emma:emma xmlns:emma="http://www.w3.org/2003/04/emma" version="1.0">
              <emma:interpretation id="{0DBBC67B-6C5C-46B5-9933-55B265FE6A41}" emma:medium="tactile" emma:mode="ink">
                <msink:context xmlns:msink="http://schemas.microsoft.com/ink/2010/main" type="inkWord" rotatedBoundingBox="8062,2704 12200,2678 12209,4131 8070,4157"/>
              </emma:interpretation>
              <emma:one-of disjunction-type="recognition" id="oneOf6">
                <emma:interpretation id="interp30" emma:lang="en-US" emma:confidence="1">
                  <emma:literal>chosen</emma:literal>
                </emma:interpretation>
                <emma:interpretation id="interp31" emma:lang="en-US" emma:confidence="0">
                  <emma:literal>Chosen</emma:literal>
                </emma:interpretation>
                <emma:interpretation id="interp32" emma:lang="en-US" emma:confidence="0">
                  <emma:literal>•hosen</emma:literal>
                </emma:interpretation>
                <emma:interpretation id="interp33" emma:lang="en-US" emma:confidence="0">
                  <emma:literal>chose</emma:literal>
                </emma:interpretation>
                <emma:interpretation id="interp34" emma:lang="en-US" emma:confidence="0">
                  <emma:literal>choses</emma:literal>
                </emma:interpretation>
              </emma:one-of>
            </emma:emma>
          </inkml:annotationXML>
          <inkml:trace contextRef="#ctx0" brushRef="#br1" timeOffset="32572.8572">7408 1858 14190,'-7'-21'4773,"7"21"-129,-9 9 0,10 26-3612,-1 6-258,8 20-129,-7 6 0,6 19-129,-5 4 0,4 8-128,-5 5-388,1 8 0,-2-3 0,0 9 0,0-4 0,0-8 0,-2-15 0,1-12 0,-1-13 0,2-19 0,0-16 0,0-30 0,0 0 0,3-32 0,4-11 0,4-8 0,3-12 0,4-4 0,3-4 0,1 0 0,8 5 0,0 11 0,-1 12 0,1 11 0,0 11 0,0 12 0,4 9 0,0 3 0,0 17 0,1 6 0,3 5 0,-3 2 0,-1 7 0,-5-3 0,-1 2 0,-10-9 0,1 2 0,-11-16-388,9 4-644,-17-20-1032,36-7-2580,-13-15-258,9-8 0,4-5 0</inkml:trace>
          <inkml:trace contextRef="#ctx0" brushRef="#br1" timeOffset="32884.8577">8318 2662 8385,'-21'-28'3999,"3"28"129,-10 3-129,6 6-1806,6 21-774,-5 1-258,14 11-387,-4 1 0,11 10-258,0 1 0,11 3-129,1-4 0,12 0 129,-7-15 0,10-1 258,-6-19-129,10-4 129,-10-18 0,7-12-644,-8-19-130,3-2 0,-9-11 0,-1-6 0,-8-3 0,-5 0 0,0 8 0,-11 0 0,-3 12 0,-9 0 0,23 37-1420,-41-27-3353,18 25-516,-4 2 129,8 11-258</inkml:trace>
          <inkml:trace contextRef="#ctx0" brushRef="#br1" timeOffset="33290.4584">8873 2680 15996,'11'-16'4644,"-11"-9"-129,-16 20-258,-4 5-3870,-6 0-129,3 7 0,-2 5-258,3 4 0,6 4 0,6 1 0,6 4 0,4 0 0,13 2-129,10-1 129,5 1 0,10 0 129,4-2 129,6 1 0,-3-6-129,-1 1 129,-6-5 129,-6 2-129,-9-7 129,-7 3-129,-16-14 1,-2 23-259,-19-16 0,-8 2 0,-8-5 0,-6-4 0,-7 1 0,-3-1 0,0-5 0,-3-11-646,17 16-1160,-11-12-2709,17 3-387,2-6 0,10 5-258</inkml:trace>
          <inkml:trace contextRef="#ctx0" brushRef="#br1" timeOffset="32042.4562">6801 2683 9159,'69'-17'4644,"-51"6"0,-18 11-258,6-32-774,-6 32-1935,-22-25-516,4 20-516,-14-6-258,4 7-129,-6 4-129,0 2 0,1 11 129,2 6-129,5 4 0,3 6-129,7 5 0,5 3 0,7 4 0,4-2 0,15 2-258,8-4 129,10 2 0,7-8 0,8-5-129,1-6 129,8-4-258,-3-12 0,4 1-516,-11-12-2193,4-13-1419,-3-3 129,-3-11-516,-3-7 0</inkml:trace>
          <inkml:trace contextRef="#ctx0" brushRef="#br1" timeOffset="39811.2698">9364 2913 5160,'11'-16'4128,"-11"16"0,0 0-129,25-7-645,-25 7-1290,18-2-129,1 2-516,-19 0-387,32 0-258,-14 0-129,7 2-129,-4-2-129,8 2 0,-4-2-129,1 0 0,-3-6 0,1 3-129,-5-4 129,-3-2 0,-16 9-129,27-23-129,-27 23 0,11-29-129,-11 29 0,0-32-258,0 16 0,-13-2 0,13 18 0,-34-23-129,16 20 258,-5-1-129,2 4 129,-2 9 0,3 9 0,3 1 258,1 8-129,1 3 129,5 4 0,4 3 129,5 2 129,1 2 0,7-1 0,10 0 0,3-4 129,8-4-129,1-7 0,6-4 0,1-5-387,0-12-516,10 3-2193,-5-7-1548,-2-18 129,4-3-516,-2-9 0</inkml:trace>
          <inkml:trace contextRef="#ctx0" brushRef="#br1" timeOffset="40201.2705">10248 2746 11094,'0'0'4644,"18"19"-258,-9 3 258,14 10-2451,-23-9-387,13 16-645,-13-7-645,5 7-258,-3 2-387,-2-9-258,0 4 0,0-19-129,0-1 129,0-16-129,0 0 258,5-25 258,0-8 387,10 1 0,-8-13 129,9 8 129,-7-6 0,8 15 0,-6-3-129,5 12 0,-2 3-128,6 14-388,-1 2 0,6 11 0,2 8 0,2 8 0,1 9 0,0 4 0,2 16-259,-16-10-3482,5 9-903,-5-7-129,-1 0-387,-5-7-129</inkml:trace>
        </inkml:traceGroup>
        <inkml:traceGroup>
          <inkml:annotationXML>
            <emma:emma xmlns:emma="http://www.w3.org/2003/04/emma" version="1.0">
              <emma:interpretation id="{C15B3790-3A95-4B99-8191-2453CFEEA93E}" emma:medium="tactile" emma:mode="ink">
                <msink:context xmlns:msink="http://schemas.microsoft.com/ink/2010/main" type="inkWord" rotatedBoundingBox="13437,3158 14361,3152 14365,3824 13441,3830"/>
              </emma:interpretation>
              <emma:one-of disjunction-type="recognition" id="oneOf7">
                <emma:interpretation id="interp35" emma:lang="en-US" emma:confidence="1">
                  <emma:literal>in</emma:literal>
                </emma:interpretation>
                <emma:interpretation id="interp36" emma:lang="en-US" emma:confidence="0">
                  <emma:literal>'in</emma:literal>
                </emma:interpretation>
                <emma:interpretation id="interp37" emma:lang="en-US" emma:confidence="0">
                  <emma:literal>"in</emma:literal>
                </emma:interpretation>
                <emma:interpretation id="interp38" emma:lang="en-US" emma:confidence="0">
                  <emma:literal>irr</emma:literal>
                </emma:interpretation>
                <emma:interpretation id="interp39" emma:lang="en-US" emma:confidence="0">
                  <emma:literal>'In</emma:literal>
                </emma:interpretation>
              </emma:one-of>
            </emma:emma>
          </inkml:annotationXML>
          <inkml:trace contextRef="#ctx0" brushRef="#br1" timeOffset="40684.8713">11952 2354 13803,'6'-30'4386,"8"2"-129,-14 28-258,0 0-3741,21 14-4128,-12 9-129,-3 0-387,6 11-387</inkml:trace>
          <inkml:trace contextRef="#ctx0" brushRef="#br1" timeOffset="40528.8712">11986 2712 14319,'20'-9'4386,"-20"9"0,0 0-129,0 0-3096,19 20-645,-19-3-129,6 10 129,-5 0-129,7 5-129,-3-2-258,0-3-258,4 5-774,-9-15-3225,0-17-258,0 0 0,-11 8-387</inkml:trace>
          <inkml:trace contextRef="#ctx0" brushRef="#br1" timeOffset="41106.0722">12392 2669 12642,'46'32'4902,"-28"-14"-645,0 2 387,-2 8-2967,-16-8-645,1 6-516,-1-3-258,-1-1-387,-5-4 0,6-18 0,-12 24-129,12-24 0,0 0 129,0-16 129,0-7 129,12-2 129,-3-8 129,9-1 0,-6-4 0,10 10 129,-6-2-258,5 10 258,-5 2-258,7 11 0,-3 7 129,5 2-257,0 12-130,1 8 0,1 1 0,1 7 0,-3 2 0,-2 2 0,1 3 0,-14-10-1291,6 7-3482,-10-6-129,-3 1 0,-3-6-258</inkml:trace>
        </inkml:traceGroup>
        <inkml:traceGroup>
          <inkml:annotationXML>
            <emma:emma xmlns:emma="http://www.w3.org/2003/04/emma" version="1.0">
              <emma:interpretation id="{6DF87C34-CB8D-4276-B882-30189BC54816}" emma:medium="tactile" emma:mode="ink">
                <msink:context xmlns:msink="http://schemas.microsoft.com/ink/2010/main" type="inkWord" rotatedBoundingBox="15298,2930 17771,2915 17777,3867 15304,3882"/>
              </emma:interpretation>
              <emma:one-of disjunction-type="recognition" id="oneOf8">
                <emma:interpretation id="interp40" emma:lang="en-US" emma:confidence="1">
                  <emma:literal>such</emma:literal>
                </emma:interpretation>
                <emma:interpretation id="interp41" emma:lang="en-US" emma:confidence="0">
                  <emma:literal>soreh</emma:literal>
                </emma:interpretation>
                <emma:interpretation id="interp42" emma:lang="en-US" emma:confidence="0">
                  <emma:literal>Such</emma:literal>
                </emma:interpretation>
                <emma:interpretation id="interp43" emma:lang="en-US" emma:confidence="0">
                  <emma:literal>sneh</emma:literal>
                </emma:interpretation>
                <emma:interpretation id="interp44" emma:lang="en-US" emma:confidence="0">
                  <emma:literal>Soreh</emma:literal>
                </emma:interpretation>
              </emma:one-of>
            </emma:emma>
          </inkml:annotationXML>
          <inkml:trace contextRef="#ctx0" brushRef="#br1" timeOffset="41823.6733">14247 2628 9933,'14'-19'4515,"-12"-12"-258,-2 31-516,-34-12-774,-3 5-2322,3 7-258,-9 0-129,4 0-258,-2 5 0,4 4 0,7 2-129,5 1 0,25-12 0,-20 27 129,20-11 129,15 2-129,9 0 258,14 3 0,3 0 129,12 6 0,-3 0 0,5 1 0,-7-3-129,-3 3 0,-12-4 0,-6 2 0,-13-4 129,-12-1-129,-6-5 0,-15-2 0,-13-3 0,-2-4 0,-9-3 0,-1-4-129,-2 0 0,1-8 129,1-9-129,3 2 0,2-6 0,3 1 0,4-3 0,5 2 1,4 1-130,5 3-130,18 17-257,-24-27-258,24 27-1032,0 0-2709,0 0-516,0 0 129,17 12-387</inkml:trace>
          <inkml:trace contextRef="#ctx0" brushRef="#br1" timeOffset="42603.6748">14427 2651 13803,'10'-17'4515,"-10"17"-387,16 3 387,-5 13-3612,-11-16-258,16 36-129,-9-17 129,6 10-387,-4-1 0,1 3-258,1 1 0,-4-6-129,0 1-129,-2-8 129,3-1-129,-8-18 129,0 0 129,24 9 0,-24-9 129,25-19 129,-12-6 0,6 0 129,-1-7 0,7 2 0,-5-6 0,3 7-129,-4 1 0,1 8 0,-4 3-129,0 6 0,-16 11 0,25-5-129,-25 5 0,23 7 0,-23-7-129,30 30 129,-10-9 0,-1 2 0,3 4 0,-3 0-129,3 3 0,-5-3-129,3 1-129,-6-8 0,6 5-387,-20-25-129,39 23-516,-39-23-774,51-16-2193,-13-2 0,3-9-387,3-8 1419,8 6 1806,-17-6 1290,-4-4 903,-1 14 1161,-21-2 2580,-8 6 0,-1 5-129,0 16-774,-39-18-1935,39 18-645,-35 0-258,17 14-387,0 2 129,4 7-258,3 4 0,4 5-129,5 3 129,2 3-129,6 5-258,12-6 129,5 0-129,3-8 0,6-3-129,-1-17-258,10 4-645,-15-17-1935,6-15-1032,-2-8-258,-5-12-129,0-4-129</inkml:trace>
          <inkml:trace contextRef="#ctx0" brushRef="#br1" timeOffset="43024.8755">15775 2109 14319,'0'-52'4644,"0"52"-129,0 0 0,-5 41-2967,5-5-903,3 14-258,4 5 129,9 11 0,-5 1-258,3 4 129,1-1-129,-3-3-129,-5-1 1,-3-7-130,-3-6 0,-1-10 0,0-9 0,0-8 0,-3-10 0,3-16 0,0 0 0,0-17 0,3-10 0,8-2 0,0-1 0,3-4 0,0 4 0,2 3 0,0 8 0,4 5 0,1 10 0,4 4 0,4 5 0,3 15 0,1 3 0,3 6 0,-1 4 0,-6-2 0,3 6 0,-18-10-3484,6 5-1418,-10-9 0,3-2-387,-13-21-129</inkml:trace>
        </inkml:traceGroup>
        <inkml:traceGroup>
          <inkml:annotationXML>
            <emma:emma xmlns:emma="http://www.w3.org/2003/04/emma" version="1.0">
              <emma:interpretation id="{8376C713-5CF1-4A2B-B177-435F5DE9683A}" emma:medium="tactile" emma:mode="ink">
                <msink:context xmlns:msink="http://schemas.microsoft.com/ink/2010/main" type="inkWord" rotatedBoundingBox="18486,3356 19018,3352 19020,3683 18488,3686"/>
              </emma:interpretation>
              <emma:one-of disjunction-type="recognition" id="oneOf9">
                <emma:interpretation id="interp45" emma:lang="en-US" emma:confidence="1">
                  <emma:literal>a</emma:literal>
                </emma:interpretation>
                <emma:interpretation id="interp46" emma:lang="en-US" emma:confidence="0">
                  <emma:literal>s</emma:literal>
                </emma:interpretation>
                <emma:interpretation id="interp47" emma:lang="en-US" emma:confidence="0">
                  <emma:literal>S</emma:literal>
                </emma:interpretation>
                <emma:interpretation id="interp48" emma:lang="en-US" emma:confidence="0">
                  <emma:literal>n</emma:literal>
                </emma:interpretation>
                <emma:interpretation id="interp49" emma:lang="en-US" emma:confidence="0">
                  <emma:literal>A</emma:literal>
                </emma:interpretation>
              </emma:one-of>
            </emma:emma>
          </inkml:annotationXML>
          <inkml:trace contextRef="#ctx0" brushRef="#br1" timeOffset="43711.2766">17301 2564 13674,'-9'-34'4644,"-7"18"-258,-5 6 129,-13-1-3225,7 11-774,-6 4-258,-1 8-129,0 4 0,4 7-129,5 4 0,4 1-129,10 4 258,7 0-258,4 0 258,11-1-258,9-3 258,1-5-258,0-3 129,4-4 129,0-11 0,0-3 0,-4-4 258,6-12 0,-6-9 258,10-4-129,-8-7 129,7 4-257,-9-2-388,4 7 0,-5 2 0,-1 7 0,-1 7 0,0 9 0,-2 2 0,0 12 0,2 6 0,-2 1 0,2 9-130,-11-10-1289,9 10-3354,-15-7-129,1-1-129,-2-22-258</inkml:trace>
        </inkml:traceGroup>
        <inkml:traceGroup>
          <inkml:annotationXML>
            <emma:emma xmlns:emma="http://www.w3.org/2003/04/emma" version="1.0">
              <emma:interpretation id="{2E6D4A62-32CD-459F-B61B-47304DB7D29B}" emma:medium="tactile" emma:mode="ink">
                <msink:context xmlns:msink="http://schemas.microsoft.com/ink/2010/main" type="inkWord" rotatedBoundingBox="19219,2886 23715,2858 23723,4193 19227,4220"/>
              </emma:interpretation>
              <emma:one-of disjunction-type="recognition" id="oneOf10">
                <emma:interpretation id="interp50" emma:lang="en-US" emma:confidence="1">
                  <emma:literal>fashion</emma:literal>
                </emma:interpretation>
                <emma:interpretation id="interp51" emma:lang="en-US" emma:confidence="0">
                  <emma:literal>fashions</emma:literal>
                </emma:interpretation>
                <emma:interpretation id="interp52" emma:lang="en-US" emma:confidence="0">
                  <emma:literal>faction</emma:literal>
                </emma:interpretation>
                <emma:interpretation id="interp53" emma:lang="en-US" emma:confidence="0">
                  <emma:literal>Hanshin</emma:literal>
                </emma:interpretation>
                <emma:interpretation id="interp54" emma:lang="en-US" emma:confidence="0">
                  <emma:literal>sanction</emma:literal>
                </emma:interpretation>
              </emma:one-of>
            </emma:emma>
          </inkml:annotationXML>
          <inkml:trace contextRef="#ctx0" brushRef="#br1" timeOffset="44226.0775">17737 2582 12900,'43'-14'5031,"-17"8"-387,14 5 258,0-10-2967,21 11-1032,-6-4-129,14 4-258,-5-8 0,2 0-258,-7-6 0,-4 0-128,-9-7-130,-6-8 0,-10-3 0,-9-9-259,-5-1 1,-9-8 0,-1 2 0,-6-2-129,-4 5 258,-8 6 0,-1 9 0,-1 11 0,14 19 129,-27-6-129,17 17 0,4 17 129,4 13 0,2 11 129,2 8 0,11 10 129,-1 4 0,8 8 129,-4 0 0,3 5 0,-1 0-128,-2 6-259,-4-4 0,-4 0 0,-3-9 0,-2-6 0,-3-8 0,0-14 0,0-8 0,-7-21 0,2-3-646,-18-25-1547,23 5-2580,-34-38-258,18 5-129,-9-14-129</inkml:trace>
          <inkml:trace contextRef="#ctx0" brushRef="#br1" timeOffset="45052.8791">18239 2728 13287,'41'-9'4515,"-8"9"-129,8 0 0,-2 0-3225,25 2-516,-3 3-387,5 0-516,5 4-258,-5-9-516,12 9-903,-16-9-1677,4-7-774,-4-5-258,-10-8 129,-9 2-645,-6-7 3870,-25-1 1677,-12-12 1290,-7 13 2193,-16 1 903,-5 0 0,-6 8-516,5 4 387,-10 0-2838,23 12-903,-5 0-387,21 0-129,-23 26-129,17-8 0,1 3 0,5 2-129,0 2 129,0 2-129,4-4-129,3 0 0,3-3 0,-1-4 0,-9-16 0,25 12 0,-25-12 0,29-3 129,-15-13 129,2 0 0,0-6 0,5 3 0,-3-1-129,3 6 0,1 2-129,3 8 0,0 4 129,3 4-258,2 10 129,1 4 0,-1 5 129,-2 0-129,-3 0 0,-4 0 0,-3-3-129,-18-20 129,22 25-129,-22-25 129,0 0 0,19 0 0,-19 0 0,25-36 129,-5 8-129,1-3 129,4-1-258,2 2 258,1 2-258,1 4 258,-3 7-258,1 8 129,-2 9 0,-2 0 0,2 16 129,-4 3-129,-1 4 129,-1 6 0,-1-1 0,-4 3-129,-3-3 129,-4-3-129,-2-4-129,-1-3 129,-4-18 0,2 23 0,-2-23 0,0 0-129,0 0 0,0 0-129,0 0-258,0 0-1548,0 0-2709,-18-10-129,18 10-129,-27-13-258</inkml:trace>
          <inkml:trace contextRef="#ctx0" brushRef="#br1" timeOffset="46020.0808">19905 2041 12126,'2'-30'4644,"-2"30"-387,18 2 129,-6 39-3096,-5 0-774,8 17 0,-3 1-129,10 16 129,-8-6-129,7 6-129,-5-8 129,-2-1-258,-3-11 129,-4-7-258,-2-8 258,-1-12-129,-2-8 129,-2-20-129,0 0 0,0 0 0,19-11 0,-4-12 129,-1-6 0,0 1-129,2-6 0,2 4 0,-2 0-129,-2 5 129,0 5-129,-14 20 0,27-19-129,-9 19 129,1 5-129,3 13 0,4 5 258,5 5-258,-1 4 258,2 2-129,-2 0 129,-1-2-129,-5-5 129,0-4-129,-8-7 0,-16-16 0,25 19 129,-25-19 0,24 0-129,-24 0 0,29-28 129,-13 8 1,0-3-130,2-2 0,-2 0 0,-4 6 0,1 1 0,-13 18 0,21-18 0,-21 18-130,23 0 130,-23 0-129,30 36 129,-10-15-129,-1 6 0,1-2-129,3 1-258,-23-26-903,37 29-3225,-37-29-258,25 3 0,-25-3-387</inkml:trace>
          <inkml:trace contextRef="#ctx0" brushRef="#br1" timeOffset="46160.481">20878 2315 10449,'-10'-53'3741,"3"33"-903,7 20-2709,10 7-3741,-10-7-258,14 41-645</inkml:trace>
          <inkml:trace contextRef="#ctx0" brushRef="#br1" timeOffset="46456.8816">21353 2554 9030,'0'-18'4386,"-28"18"129,8 9-387,1 10-1935,-8-5-903,18 13-387,-7-4-129,14 9-258,-1-1-129,5 2-129,6-4 129,12 1-129,-2-9 0,7 3 129,0-16 0,5 1 129,-3-9-129,-1-7-129,-3-9-387,-8-16-1032,11 4-3096,-15-8-645,1 1 0,1-1-258</inkml:trace>
          <inkml:trace contextRef="#ctx0" brushRef="#br1" timeOffset="46768.8821">21737 2591 12642,'40'52'5031,"-28"-36"-387,4 5 258,-16-21-2967,27 41-903,-17-22-387,5 6-387,-5-3-387,-3-6 0,1 0-129,-8-16-129,16 12 129,-16-12 0,21-9 258,-3-10 0,1-8 258,8 4 258,-6-7 0,6 8 0,-7-3-129,3 15 129,-6 6-128,3 11-388,-4 18 0,5 16 0,3 12-130,-10 11-4643,11 8-258,-8 2 0,-9 1-387</inkml:trace>
        </inkml:traceGroup>
      </inkml:traceGroup>
      <inkml:traceGroup>
        <inkml:annotationXML>
          <emma:emma xmlns:emma="http://www.w3.org/2003/04/emma" version="1.0">
            <emma:interpretation id="{A62D9E38-3DC1-49F0-B860-199643C2EFF5}" emma:medium="tactile" emma:mode="ink">
              <msink:context xmlns:msink="http://schemas.microsoft.com/ink/2010/main" type="line" rotatedBoundingBox="2628,4622 21927,4556 21935,6872 2635,6937"/>
            </emma:interpretation>
          </emma:emma>
        </inkml:annotationXML>
        <inkml:traceGroup>
          <inkml:annotationXML>
            <emma:emma xmlns:emma="http://www.w3.org/2003/04/emma" version="1.0">
              <emma:interpretation id="{B09DCCA3-B160-472F-8870-18BA5DCA9627}" emma:medium="tactile" emma:mode="ink">
                <msink:context xmlns:msink="http://schemas.microsoft.com/ink/2010/main" type="inkWord" rotatedBoundingBox="2628,4741 5576,4731 5579,5803 2632,5813"/>
              </emma:interpretation>
              <emma:one-of disjunction-type="recognition" id="oneOf11">
                <emma:interpretation id="interp55" emma:lang="en-US" emma:confidence="1">
                  <emma:literal>that</emma:literal>
                </emma:interpretation>
                <emma:interpretation id="interp56" emma:lang="en-US" emma:confidence="0">
                  <emma:literal>'that</emma:literal>
                </emma:interpretation>
                <emma:interpretation id="interp57" emma:lang="en-US" emma:confidence="0">
                  <emma:literal>That</emma:literal>
                </emma:interpretation>
                <emma:interpretation id="interp58" emma:lang="en-US" emma:confidence="0">
                  <emma:literal>Hnat</emma:literal>
                </emma:interpretation>
                <emma:interpretation id="interp59" emma:lang="en-US" emma:confidence="0">
                  <emma:literal>Heat</emma:literal>
                </emma:interpretation>
              </emma:one-of>
            </emma:emma>
          </inkml:annotationXML>
          <inkml:trace contextRef="#ctx0" brushRef="#br1" timeOffset="48001.2843">1145 4613 13674,'0'0'4773,"14"-14"-129,7 12-258,16 6-3225,-4-4-258,18 5-129,2-5-258,13 2-258,4-2 0,6-2-258,-5-7-129,-1-7-129,3 4-774,-18-13-3483,2-5-129,-8-4-129,-11-5-258</inkml:trace>
          <inkml:trace contextRef="#ctx0" brushRef="#br1" timeOffset="47751.6838">1438 3964 11868,'4'-26'4902,"-4"26"-258,0-22 129,0 22-1935,0 0-1677,0 0-387,0 0-129,0 25-129,5 12-129,-3 10-128,7 15-259,-2 9 0,3 11 0,-1 2 0,0 1 0,0-2 0,0-4 0,-4-6 0,2-9 0,-3-6 0,0-8 0,-3-9 0,-1-9 0,2-5 0,-2-9 0,0-2 0,0-16-904,0 0-3740,-19 0-516,1-4 387,-2-8-645</inkml:trace>
          <inkml:trace contextRef="#ctx0" brushRef="#br1" timeOffset="48469.285">1933 3989 12642,'-38'-51'4773,"38"51"-129,-19-24 129,19 24-1677,0 0-2193,-7 18-387,7 14 0,0 4-129,1 14 0,3 6-257,3 14-130,-2-3 0,2 6 0,1-1 0,-1 0 0,-2-4 0,0-6 0,-1-7 0,-1-10 0,1-8 0,-2-10 0,-2-7 0,0-20 0,0 0 0,0 0 0,0 0 0,12-13 0,-10-6 0,2-5 0,-1-2 0,2-3 0,1-1 0,3 7 0,0 0 0,1 5 0,-10 18 0,32-20 0,-9 20 0,4 2 0,5 12 0,2 6 0,3 5 0,-1 3 0,1 4 0,1-1 0,-3-1 0,-6-5 0,6 3-259,-14-19-1676,20 5-2709,-7-7-516,5-7 258,0 0-258</inkml:trace>
          <inkml:trace contextRef="#ctx0" brushRef="#br1" timeOffset="48859.2858">2769 4621 13545,'-25'-43'4902,"2"27"-258,-1 9 0,-11-4-2838,17 11-903,-10 5-258,10 13-258,-2-2-129,6 7 0,0 4-258,5 1 129,4 1-129,3-1 0,2 1-129,2-4 0,6 1-129,1-6-129,6-4 129,-15-16 0,24 16 0,-24-16 258,29 0 0,-13-12 258,-2-10 129,4-3 0,-4-5 129,6 0-129,-4-2 1,3 3-388,-3 3 0,4 6 0,1 4 0,1 9 0,1 7 0,0 4 0,0 12-259,-2 0-128,2 8-387,-23-24-645,41 29-3096,-25-20-387,2-9 0,4-7-258</inkml:trace>
          <inkml:trace contextRef="#ctx0" brushRef="#br1" timeOffset="49389.6867">3348 3936 15738,'-5'-64'4773,"5"64"0,0 0-258,0 0-3354,-5 16-516,5 17-258,7 17 129,0 7-257,9 18-259,-4 5 0,8 7 0,-4 0 0,2 0 0,-6-1 0,-1-10 0,0-10 0,-8-16 0,-1-11 0,-2-12 0,0-8-259,0-19-515,-18 0 0,-3-23-387,14 5-129,-20-19 0,16 10 0,-19-17 129,12 10 129,-7-7 516,2 6 516,4 8 516,-8-5 516,27 32 129,-32-37 129,32 37 0,-16-20-129,16 20-129,0 0-258,0 0-129,0 0-258,29 0-128,1 0-259,18 4 0,10-4 0,19 3 0,12-3 0,5 0 0,2-5 0,-1-2 0,-10 0 0,-19-2 0,-9 5 0,-24-7 0,3 11-4000,-36 0-1031,0 0-258,0 0-129</inkml:trace>
        </inkml:traceGroup>
        <inkml:traceGroup>
          <inkml:annotationXML>
            <emma:emma xmlns:emma="http://www.w3.org/2003/04/emma" version="1.0">
              <emma:interpretation id="{BA747444-B605-4810-B800-4AB866499816}" emma:medium="tactile" emma:mode="ink">
                <msink:context xmlns:msink="http://schemas.microsoft.com/ink/2010/main" type="inkWord" rotatedBoundingBox="6365,4724 10423,4710 10428,6043 6369,6057"/>
              </emma:interpretation>
              <emma:one-of disjunction-type="recognition" id="oneOf12">
                <emma:interpretation id="interp60" emma:lang="en-US" emma:confidence="1">
                  <emma:literal>output</emma:literal>
                </emma:interpretation>
                <emma:interpretation id="interp61" emma:lang="en-US" emma:confidence="0">
                  <emma:literal>Output</emma:literal>
                </emma:interpretation>
                <emma:interpretation id="interp62" emma:lang="en-US" emma:confidence="0">
                  <emma:literal>outpost</emma:literal>
                </emma:interpretation>
                <emma:interpretation id="interp63" emma:lang="en-US" emma:confidence="0">
                  <emma:literal>outputs</emma:literal>
                </emma:interpretation>
                <emma:interpretation id="interp64" emma:lang="en-US" emma:confidence="0">
                  <emma:literal>Outpost</emma:literal>
                </emma:interpretation>
              </emma:one-of>
            </emma:emma>
          </inkml:annotationXML>
          <inkml:trace contextRef="#ctx0" brushRef="#br1" timeOffset="61422.1085">5072 4293 7482,'-23'-25'3483,"-13"25"0,22 20 0,-7 7-2451,-2-2-516,7 15 129,-4-2-129,8 12 0,-1-2-387,4 7 129,6-4-258,3 3 258,2-10 0,14 1 258,-2-12 258,9 3 0,-5-16 258,12 5 0,-10-20 0,10 9 129,-14-14-129,10 0-129,-26 0-129,38-16-129,-26-5 0,8-4-257,-10-11-388,6-3 0,-7-9 0,-1-4 0,-5-3 0,-3 0 0,-3 2 0,-10 5 0,-1 7 0,-8 5 0,3 13 0,-6 4-646,5 19-128,-10-9-1161,30 9-2580,-28 19-387,15 3 0,4 6-258</inkml:trace>
          <inkml:trace contextRef="#ctx0" brushRef="#br1" timeOffset="61968.1093">5536 4434 15867,'18'-18'4515,"-18"18"129,0 0-387,7 14-3612,-9 2-387,2 7 0,0 2 0,0 9-129,2 2-129,7 3 129,5-4 0,1-3-129,2-3 0,3-2 0,-2-8 0,-2-5 0,0-8 0,-16-6 129,28-2-129,-28 2 129,29-37 129,-13 8-129,0-7 258,2-1-129,-2-4 0,1 6-128,-4 3-130,-1 5 0,-5 6 0,-7 21 0,9-22 0,-9 22 0,0 0 0,0 0 0,11 20 0,-2-1 0,3 6 0,2 4 0,6 1-130,1 4 130,3 0-129,-3-6 0,0-1-258,-5-11 129,6-2-258,-6-14-387,10 2-774,-12-16-2580,11-13-129,0-12-387,2-11 0</inkml:trace>
          <inkml:trace contextRef="#ctx0" brushRef="#br1" timeOffset="62420.5102">6221 4452 14448,'-32'-50'4644,"32"50"-387,-16-23 258,16 23-3096,0 0-774,25-6-129,7 8-258,5 3 0,15 4 129,9-5-129,8-1-129,6 1-129,-4-4-516,7 0-1290,-16-5-2580,-7-4-258,-15 0 0,-17 2-387</inkml:trace>
          <inkml:trace contextRef="#ctx0" brushRef="#br1" timeOffset="62217.7098">6346 4071 12900,'12'-116'4902,"-10"75"-258,2 13 129,-4-1-1935,0 29-1548,0 0-516,0 0-258,1 11-386,8 18-130,0 6 0,2 15 0,3 9 0,2 15 0,-2 6 0,2 6 0,-5 1 0,0-7 0,-3 0 0,-2-14 0,-1-7 0,-5-18-130,5 1-1418,-8-20-3225,3-22 0,-23 12-129,7-14 0</inkml:trace>
          <inkml:trace contextRef="#ctx0" brushRef="#br1" timeOffset="62716.9107">6988 4332 13287,'19'15'4773,"1"15"-258,-13-7 129,0-3-2451,4 24-1290,-11-3-129,11 14-129,-8 4-258,4 5 0,-1 3-258,2 1-129,-2-2 0,1-4 0,-2 0-258,-1-10-129,1-6-258,-5-14-387,5 7-1032,-13-28-1806,8-11-774,0 0-258,-25-14-129,18-13 0</inkml:trace>
          <inkml:trace contextRef="#ctx0" brushRef="#br1" timeOffset="63028.9113">7029 4770 10836,'-6'-110'4515,"6"65"258,4 8-129,10 12-1935,-10-9-903,21 20-774,-9 0-258,12 10-258,-5 2-258,9 2 0,0 7-129,4 10 0,-2 0 0,-1 5 130,-2-1-259,-8-1 0,-5-3 0,-18-17 0,23 25 0,-23-25 0,-11 16 0,-16-12-130,-5-1-128,-5-3-129,0 2-387,-17-2-645,15 0-1548,-7 0-1806,3-2 258,11-1-516,4-3 258</inkml:trace>
          <inkml:trace contextRef="#ctx0" brushRef="#br1" timeOffset="63496.9121">7680 4587 11610,'25'-9'4773,"-25"9"-387,0 0 258,0 0-1032,16 23-2967,-16-23 0,5 37-129,-5-17-129,4 5-258,-1 0-129,1-4-129,5 0 0,-2-3-129,-7-18 129,18 23 0,-18-23 0,26 2 129,-26-2 129,30-14 129,-15-4 129,2 0 0,-2-7 0,6 1 0,-5-3-129,5 5-128,-5 1-130,4 5 0,0 5 0,3 8 0,2 3 0,-1 9 0,3 10-130,-2 4 1,2 4 0,-1 0 0,1 1-129,-7-8-129,5 1-258,-25-21-1032,42 0-2580,-17-7-387,2-14 0,1-9-258</inkml:trace>
          <inkml:trace contextRef="#ctx0" brushRef="#br1" timeOffset="64651.3141">8390 4222 14964,'0'0'4644,"0"0"-258,0 0 129,-2-18-2451,2 18-1548,19 0-258,6 0 129,2 0 0,8 2 0,6-2-128,7 0-259,6 0-388,-3-5-1418,10 3-2580,1-2-387,4 3 129,-4-3-516</inkml:trace>
          <inkml:trace contextRef="#ctx0" brushRef="#br1" timeOffset="63762.1126">8571 4050 17544,'0'-77'4644,"0"56"258,0 21-387,-14-14-3483,14 14-902,0 23-130,2 10 0,1 10 0,4 14 0,2 11 0,4 10 0,-1 6 0,2 1 0,-3-5 0,5-7 0,-4-9 0,-3-16 0,0-9 0,-4-16 0,3-3 0,-8-20 0,0 0-4645,-15 0-386,-1-11 0,-5-1-258</inkml:trace>
        </inkml:traceGroup>
        <inkml:traceGroup>
          <inkml:annotationXML>
            <emma:emma xmlns:emma="http://www.w3.org/2003/04/emma" version="1.0">
              <emma:interpretation id="{7E71FA50-30CE-465C-B7CE-B6387F141A45}" emma:medium="tactile" emma:mode="ink">
                <msink:context xmlns:msink="http://schemas.microsoft.com/ink/2010/main" type="inkWord" rotatedBoundingBox="11176,4593 15770,4577 15777,6742 11184,6758"/>
              </emma:interpretation>
              <emma:one-of disjunction-type="recognition" id="oneOf13">
                <emma:interpretation id="interp65" emma:lang="en-US" emma:confidence="1">
                  <emma:literal>voltage</emma:literal>
                </emma:interpretation>
                <emma:interpretation id="interp66" emma:lang="en-US" emma:confidence="0">
                  <emma:literal>Voltage</emma:literal>
                </emma:interpretation>
                <emma:interpretation id="interp67" emma:lang="en-US" emma:confidence="0">
                  <emma:literal>voltages</emma:literal>
                </emma:interpretation>
                <emma:interpretation id="interp68" emma:lang="en-US" emma:confidence="0">
                  <emma:literal>voyage</emma:literal>
                </emma:interpretation>
                <emma:interpretation id="interp69" emma:lang="en-US" emma:confidence="0">
                  <emma:literal>•Voltage</emma:literal>
                </emma:interpretation>
              </emma:one-of>
            </emma:emma>
          </inkml:annotationXML>
          <inkml:trace contextRef="#ctx0" brushRef="#br1" timeOffset="65992.9164">11410 3849 17286,'0'-38'4644,"0"38"0,0 0-129,0 0-3354,-14 6-774,8 22-257,3 8-130,3 13 0,0 12 0,0 14 0,0 6 0,3 7 0,8-1 0,3-4 0,4-3 0,-4-10 0,2-10 0,-5-17 0,5-6-259,-16-37-1547,11 22-2709,-11-22-387,3-9 387,-3-16-516</inkml:trace>
          <inkml:trace contextRef="#ctx0" brushRef="#br1" timeOffset="67428.119">11702 4341 13416,'-25'-21'4515,"37"14"-258,11 7 387,11 14-2838,2-14-903,21 11 0,1-11-129,12 9-387,-3-8 0,8 1-129,-2-2-129,-2 0 0,-10-7 130,-13 0-259,-15-5 0,-6-1 0,-13-3 0,-14 0 0,-7 0 0,-16 0 0,-5 5 0,-1 1 0,2 8 0,-5 2 0,2 7 0,7 11 0,7 7 0,4 5 0,6 6 0,1 3 0,5 2-130,0-1 130,3 1-129,3-1-129,4-3 0,-1-9 0,4-1 0,-4-9 0,-9-18 129,17 21 129,-17-21 0,24-2 129,-24 2 129,28-28 0,-15 5 129,8 3 0,-3-8-128,8 5-259,-3-4 0,8 2 0,1 2 0,5 3 0,0 6 0,6 3 0,3 10 0,1 1 0,1 9 0,1 8 0,1 5 0,0 1 0,-2-2 0,0 1 0,-5-8 0,0-4 0,-8-8 0,1-2 0,-6-2 0,0-10 0,-7-8 0,-3-3 0,-6-5 0,-7-8 0,-7-1 0,-3-2 0,-12 0 0,-8 3 0,0 8 0,-5 4 0,-1 12 0,1 10 0,3 4 0,2 16 0,3 10 0,2 3 0,6 4 0,3 2 0,4 4 0,3-7 0,2 5 0,2-12-130,8 0-257,1-10 129,-11-17 0,25 18 0,-7-18 258,-2-5 0,2-15 129,3-3 0,-3-9 258,3 5-129,-3-5 0,-2 6-128,-4 3-130,-1 5 0,-11 18 0,0 0 0,16 0 0,-9 27 0,0 17 0,4 17 0,1 11 0,6 17 0,0 13 0,1 13 0,-3 10 0,2 7 0,-4-3 0,-1-1 0,-4-8 0,0-14 0,-4-15 0,0-16 0,-5-25 0,0-18 0,0-32 0,-21 9 0,-6-22 0,-5-17 0,-9-13 0,-3-8 0,-4-17 0,-2-10 0,2-9 0,5-10 0,11 3 0,2-2 0,16 14 0,-9-8-646,17 24-4256,5 9-387,4 16 258,10 5-516</inkml:trace>
          <inkml:trace contextRef="#ctx0" brushRef="#br1" timeOffset="66273.7169">11769 3818 17286,'45'-74'4644,"-31"54"0,-14 20-258,0 0-3225,21 11-645,-15 21-386,4 12-130,1 10 0,3 19 0,-5 7 0,5 10 0,-1 5 0,-4-1 0,-4-5 0,0-7 0,-1-11 0,-2-16 0,1-7 0,-3-25 0,7 4-2839,-7-27-1934,0 0-129,-19-15-258,6-6 0</inkml:trace>
          <inkml:trace contextRef="#ctx0" brushRef="#br1" timeOffset="67833.7197">13683 4555 16512,'59'3'4773,"-27"3"-129,5 1 0,-12-5-3483,18 6-258,-2-8-773,1 2-130,-11-2 0,1-5 0,-7-11 0,0 0 0,-11-7 0,-9 0 0,-5-4 0,-7 0 0,-9 4 0,-9 4 0,-5 10 0,-9 5 0,0 4 0,-2 13 0,3 13 0,3 6 0,10 9 0,5 4 0,17 4 0,3-2 0,19-1 0,17-5-130,12-6 1,7-8-129,9-4-258,-5-19-2064,5-1-1806,-2-3-258,-5-3-129,-9-6-258</inkml:trace>
          <inkml:trace contextRef="#ctx0" brushRef="#br1" timeOffset="65197.3151">9693 4370 14577,'20'-6'4515,"5"3"-258,-25 3 129,0 0-3096,21 32-645,-12-9 0,9 11-258,-6 1 0,8 8 0,-4 0-258,3-1 129,-4-1-129,-1-1 0,0-8 0,-3-4 0,-2-5-129,0-5 258,-9-18-128,10 16-130,-10-16 0,0 0 0,13-27 0,-6 2 0,-2-7 0,2-9 0,2-5 0,0-4 0,-2 2 0,0 6 0,-3 6 0,-4 2 0,0 34-775,3-21-3869,-3 21-258,0 0 0,15 21-258</inkml:trace>
          <inkml:trace contextRef="#ctx0" brushRef="#br1" timeOffset="65634.1158">10602 4535 15738,'-16'-43'4515,"-5"29"0,-6 2-258,-6-1-3225,4 13-516,-5 0-129,8 13-129,-1 1-129,2 11 0,5 0-129,8 7 0,3 0-129,4 2 129,5-1 0,5 1 0,9-3 0,8-1 129,1-7 0,9-2 129,-4-7 129,11-1 0,-7-11-257,6-2-130,-6-2 0,2-7 0,-10-12 0,0-1 0,-7-8 0,-2-2 0,-10-5 0,-5-4 0,0-5 0,-14-1 0,-2 3 0,-9 1 0,2 9 0,-13-3 0,9 32-130,-13-10-4772,2 15-258,-1 4 258,5 12-258</inkml:trace>
        </inkml:traceGroup>
        <inkml:traceGroup>
          <inkml:annotationXML>
            <emma:emma xmlns:emma="http://www.w3.org/2003/04/emma" version="1.0">
              <emma:interpretation id="{4949CEC3-AD15-4E76-8B47-79779C70AAB0}" emma:medium="tactile" emma:mode="ink">
                <msink:context xmlns:msink="http://schemas.microsoft.com/ink/2010/main" type="inkWord" rotatedBoundingBox="16431,4587 20244,4574 20252,6877 16439,6890"/>
              </emma:interpretation>
              <emma:one-of disjunction-type="recognition" id="oneOf14">
                <emma:interpretation id="interp70" emma:lang="en-US" emma:confidence="1">
                  <emma:literal>change</emma:literal>
                </emma:interpretation>
                <emma:interpretation id="interp71" emma:lang="en-US" emma:confidence="0">
                  <emma:literal>charge</emma:literal>
                </emma:interpretation>
                <emma:interpretation id="interp72" emma:lang="en-US" emma:confidence="0">
                  <emma:literal>Change</emma:literal>
                </emma:interpretation>
                <emma:interpretation id="interp73" emma:lang="en-US" emma:confidence="0">
                  <emma:literal>Charge</emma:literal>
                </emma:interpretation>
                <emma:interpretation id="interp74" emma:lang="en-US" emma:confidence="0">
                  <emma:literal>Cheng.</emma:literal>
                </emma:interpretation>
              </emma:one-of>
            </emma:emma>
          </inkml:annotationXML>
          <inkml:trace contextRef="#ctx0" brushRef="#br1" timeOffset="68254.9204">15101 4352 13416,'59'-27'4902,"-38"11"-129,-21 16-129,18-44-2193,-18 44-1419,-7-25-258,7 25-387,-34-11-258,7 11 0,-1 9-258,-3 9 129,3 10-129,-2 6 129,5 5-129,5 6 129,8 1-129,3-2 0,9-1 0,5-2 0,13-4 0,5-8 0,11-4 0,2-9 129,4-5-258,-2-11 0,6 0-645,-14-17-1806,8-7-1806,-6-8 0,-7-11-129,-4-9-387</inkml:trace>
          <inkml:trace contextRef="#ctx0" brushRef="#br1" timeOffset="69034.9218">15355 3737 15222,'-19'-13'4644,"19"13"258,-9 32-258,-4 0-3483,13 21-387,0 4 0,13 18-128,-6 2-646,4 10 0,1-2 0,4-1 0,-5-2 0,-1-8 0,-3-10 0,-1-10 0,-3-12 0,1-11 0,-2-10 0,-2-21 0,0 0 0,0 0 0,18-2 0,-4-21 0,-2-5 0,6-4 0,0-6 0,3-1 0,2 2 0,-3 3 0,-4 7 0,-2 8 0,-14 19 0,32-15 0,-9 17 0,6 20 0,1 4 0,9 8 0,4 2 0,7 3 0,1-2 0,1-7 0,-4-3 0,-2-15 0,2-6 0,-2-6 0,-3-11 0,-4-16 0,-3-3 0,-10-7 0,-4-4 0,-10 2 0,-10 1 0,-2 8 0,-13 4 0,-6 10 0,-4 7 0,-2 7 0,2 2 0,1 7 0,3 11 0,3 0 0,3 5 0,4 2 0,4 1 0,3 3 0,2 1 0,0-3 0,4 3 0,1-7 0,6-2 0,0-5 0,5-7 0,3-5 0,4-4 0,6-7 0,5-13 0,6-1 0,1-4 0,4 2 0,-2 1 0,-1 8 0,-4 7 0,-3 7 0,-8 5 0,-11 11 0,-2 11 0,-10-7 0,8 10-4000,-12-11-902,-7-1 0,7-18-387,-23 7-129</inkml:trace>
          <inkml:trace contextRef="#ctx0" brushRef="#br1" timeOffset="69986.5235">16559 4407 13029,'0'-51'5160,"4"35"-516,-4 16 387,20-16-1161,3 23-3096,-7 7-515,5 7-259,-5 2 0,5 4 0,-5 1 0,-5 4 0,-4 1 0,-7-5 0,0 0 0,0-6 0,0-3-259,0-19 1,0 16 129,0-16 129,9-14 258,7-4 0,-2-10-128,8 1-130,-5-8 0,7 3 0,-1-4 0,0 8 0,-2 3 0,2 9 0,4 5 0,1 11 0,6 0 0,5 16 0,6 5 0,1 2 0,4 1 0,7-5 0,2-6 0,-3-10 0,5-3 0,-2-16 0,-8-11 0,-5-8 0,-6-8 0,-10-5 0,-14 0 0,-13 2 0,-3 3 0,-16 8 0,-7 6 0,-11 13 0,1 13 0,-6 3 0,5 16 0,0 16 0,6 10 0,1 8 0,5 7-130,6 2 1,9 1-129,2-5 129,5 1-129,4-16 129,8-4-129,2-13 129,8-7 129,1-12 0,3-4 0,5-15 258,-3-13 0,6-2 0,-6-11 129,6 3-128,-5-6-259,-1 8 0,-10 3 0,0 10 0,-18 23 0,17-9 0,-11 21 0,-1 27 0,-1 18 0,-1 14 0,4 16 0,6 18 0,1 15 0,2 15 0,-2 9 0,2 2 0,0-2 0,-3-5 0,-1-13 0,-3-12 0,-4-20 0,-3-25 0,-2-21 0,0-17 0,0-31 0,-23 7 0,0-18 0,-7-17 0,-8-13 0,-1-14 0,-5-15 0,-6-13 0,-2-15 0,3-13 0,6-2 0,9-1 0,11 9 0,5 2 0,18 26 0,4 1-5161,21 21-128,3 8 0,8 12-129</inkml:trace>
          <inkml:trace contextRef="#ctx0" brushRef="#br1" timeOffset="70407.7242">18048 4471 16512,'43'0'4773,"-16"0"129,-2 0-258,8 2-3870,-4-2-129,14 0-128,-11-9-517,-2-2 0,-5-5 0,5-5 0,-7-4 0,-9-3 0,-8-4 0,-6-2 0,0 4 0,-11-1 0,-10 8 0,-11 7 0,-4 11 0,-5 5 0,0 16 0,-3 12-130,5 10-128,3 4 129,6 10 129,12 0 0,14-1 0,12-3 129,22-5 0,20-8 0,21-8-258,18-16-387,28-6-3999,-7-5-387,8-3 258,-4-10-645</inkml:trace>
        </inkml:traceGroup>
        <inkml:traceGroup>
          <inkml:annotationXML>
            <emma:emma xmlns:emma="http://www.w3.org/2003/04/emma" version="1.0">
              <emma:interpretation id="{0FE0B310-F4C0-4884-831A-C5FD472A8FB0}" emma:medium="tactile" emma:mode="ink">
                <msink:context xmlns:msink="http://schemas.microsoft.com/ink/2010/main" type="inkWord" rotatedBoundingBox="20836,4851 21928,4847 21930,5428 20838,5431"/>
              </emma:interpretation>
              <emma:one-of disjunction-type="recognition" id="oneOf15">
                <emma:interpretation id="interp75" emma:lang="en-US" emma:confidence="1">
                  <emma:literal>on</emma:literal>
                </emma:interpretation>
                <emma:interpretation id="interp76" emma:lang="en-US" emma:confidence="0">
                  <emma:literal>On</emma:literal>
                </emma:interpretation>
                <emma:interpretation id="interp77" emma:lang="en-US" emma:confidence="0">
                  <emma:literal>own</emma:literal>
                </emma:interpretation>
                <emma:interpretation id="interp78" emma:lang="en-US" emma:confidence="0">
                  <emma:literal>ons</emma:literal>
                </emma:interpretation>
                <emma:interpretation id="interp79" emma:lang="en-US" emma:confidence="0">
                  <emma:literal>one</emma:literal>
                </emma:interpretation>
              </emma:one-of>
            </emma:emma>
          </inkml:annotationXML>
          <inkml:trace contextRef="#ctx0" brushRef="#br1" timeOffset="72061.3271">19617 4169 9546,'16'-50'4773,"-16"29"0,-5 1-387,-9-5-387,14 25-2838,-36-18-258,15 18-516,-8 0 0,3 13-129,-5 8-258,3 11 0,1 7-129,1 9 129,4 4 0,10 1-129,8 1 129,4-3 0,9-3-129,16-7 258,3-7 0,12-7 129,0-15 129,8-3 0,-8-9 258,1-4-129,-8-17-386,1-2-130,-13-16 0,-1-6 0,-11-8 0,-7-4 0,-2-2 0,-6 1 0,-10 3 0,-5 1 0,-2 13 0,-9 7 0,2 15 0,-15 1-130,18 18-4772,-21 4-258,8 13 0,-5 5-129</inkml:trace>
          <inkml:trace contextRef="#ctx0" brushRef="#br1" timeOffset="72576.128">19923 4055 12384,'18'-9'4644,"-18"9"-516,11 12 258,-4 17-3096,-7-2-645,7 14 0,-4-2 0,10 12 0,-8-6-258,8 8 0,-4-8-129,-1-3-129,0-10 0,0-5 0,-2-7 0,-6-20-129,0 0 0,0 0 0,16-13 0,-11-15 0,0-8 0,4-5 129,2-9 0,1 6 0,3-1 129,1 10 0,-6 3 0,5 10 0,-15 22-129,32-14 0,-13 18 1,6 17-130,0 9 0,5 8 0,2 4 0,-3 1-130,3 3-386,-14-10-387,12 14-1548,-16-22-2322,-9-5 0,-5-23-258,-1 25-258</inkml:trace>
        </inkml:traceGroup>
      </inkml:traceGroup>
      <inkml:traceGroup>
        <inkml:annotationXML>
          <emma:emma xmlns:emma="http://www.w3.org/2003/04/emma" version="1.0">
            <emma:interpretation id="{4E449BFF-B059-4DEB-AA19-256AEA791809}" emma:medium="tactile" emma:mode="ink">
              <msink:context xmlns:msink="http://schemas.microsoft.com/ink/2010/main" type="line" rotatedBoundingBox="2942,6344 24234,6180 24249,8177 2958,8341"/>
            </emma:interpretation>
          </emma:emma>
        </inkml:annotationXML>
        <inkml:traceGroup>
          <inkml:annotationXML>
            <emma:emma xmlns:emma="http://www.w3.org/2003/04/emma" version="1.0">
              <emma:interpretation id="{CD035D52-CF25-4CED-8114-2F5F93697A74}" emma:medium="tactile" emma:mode="ink">
                <msink:context xmlns:msink="http://schemas.microsoft.com/ink/2010/main" type="inkWord" rotatedBoundingBox="2943,6413 4723,6399 4731,7341 2950,7354"/>
              </emma:interpretation>
              <emma:one-of disjunction-type="recognition" id="oneOf16">
                <emma:interpretation id="interp80" emma:lang="en-US" emma:confidence="1">
                  <emma:literal>the</emma:literal>
                </emma:interpretation>
                <emma:interpretation id="interp81" emma:lang="en-US" emma:confidence="0">
                  <emma:literal>tie</emma:literal>
                </emma:interpretation>
                <emma:interpretation id="interp82" emma:lang="en-US" emma:confidence="0">
                  <emma:literal>toe</emma:literal>
                </emma:interpretation>
                <emma:interpretation id="interp83" emma:lang="en-US" emma:confidence="0">
                  <emma:literal>they</emma:literal>
                </emma:interpretation>
                <emma:interpretation id="interp84" emma:lang="en-US" emma:confidence="0">
                  <emma:literal>thew</emma:literal>
                </emma:interpretation>
              </emma:one-of>
            </emma:emma>
          </inkml:annotationXML>
          <inkml:trace contextRef="#ctx0" brushRef="#br1" timeOffset="73933.3304">1477 6058 13416,'-16'-18'4644,"27"9"-258,12 9 129,20 0-3612,-4 0-258,20 4-129,6-4-129,10 0-387,-2 3-387,-5-6-1161,10-8-2838,-12-1 0,-11-8-258,-9-1-387</inkml:trace>
          <inkml:trace contextRef="#ctx0" brushRef="#br1" timeOffset="73730.5301">1790 5636 15996,'4'-18'4902,"5"-3"0,-9 21-258,0 0-3870,0 0-258,3 27-129,-3 3-129,0 16 0,-3 4-128,3 12-130,0 6 0,0 7 0,0-4 0,1-4 0,7-6 0,-1-9 0,0-10 0,-4-10 0,3 0-646,-6-32-1031,0 18-3096,0-18-258,-20 0 0,2 0-129</inkml:trace>
          <inkml:trace contextRef="#ctx0" brushRef="#br1" timeOffset="74354.5312">2173 5640 15609,'-45'-68'4902,"22"47"-129,5 17 0,-10 4-3612,24 22-387,-3 10-387,7 14 1,2 4-388,3 12 0,-1 2 0,7 5 0,-3 3 0,5-3 0,-6 0 0,-3-5 0,-4-3 0,1-13 0,3-9 0,-4-9 0,0-10 0,0-20 0,0 0 0,14-9 0,-3-16 0,-2-3 0,1-6 0,8-5 0,0-6 0,5 4 0,-3 2 0,-1 9 0,3 3 0,4 11 0,1 9 0,0 7 0,3 11 0,-4 8 0,3 8 0,-2 1 0,-1 6 0,-6-4 0,5 10 0,-18-21-1936,14 10-2837,-8-8-387,4-3 0,-17-18-258</inkml:trace>
          <inkml:trace contextRef="#ctx0" brushRef="#br1" timeOffset="74697.7318">2696 6238 12642,'35'-20'5031,"-6"11"-258,8 0 0,4-14-2322,11 19-1290,-6-12-129,11 9-516,-13-7-128,-3 3-388,-7-5 0,-7 4 0,-19-4 0,-8 16 0,-7-25 0,-18 14 0,-8 3 0,-6 0 0,-4 8 0,-2 0 0,4 11 0,1 7 0,9 7 0,10 5 0,10 6 0,10 4 0,2 3 0,17 0-130,11 0-128,8-6-129,11 6-387,-5-24-1548,15 8-2451,6-9 0,6-6-258,-3-7-129</inkml:trace>
        </inkml:traceGroup>
        <inkml:traceGroup>
          <inkml:annotationXML>
            <emma:emma xmlns:emma="http://www.w3.org/2003/04/emma" version="1.0">
              <emma:interpretation id="{95958B1A-CBF7-41A4-9769-988B5FD16796}" emma:medium="tactile" emma:mode="ink">
                <msink:context xmlns:msink="http://schemas.microsoft.com/ink/2010/main" type="inkWord" rotatedBoundingBox="5552,6489 11278,6445 11287,7592 5561,7636"/>
              </emma:interpretation>
              <emma:one-of disjunction-type="recognition" id="oneOf17">
                <emma:interpretation id="interp85" emma:lang="en-US" emma:confidence="1">
                  <emma:literal>collectors</emma:literal>
                </emma:interpretation>
                <emma:interpretation id="interp86" emma:lang="en-US" emma:confidence="0">
                  <emma:literal>Collectors</emma:literal>
                </emma:interpretation>
                <emma:interpretation id="interp87" emma:lang="en-US" emma:confidence="0">
                  <emma:literal>correctors</emma:literal>
                </emma:interpretation>
                <emma:interpretation id="interp88" emma:lang="en-US" emma:confidence="0">
                  <emma:literal>collections</emma:literal>
                </emma:interpretation>
                <emma:interpretation id="interp89" emma:lang="en-US" emma:confidence="0">
                  <emma:literal>completers</emma:literal>
                </emma:interpretation>
              </emma:one-of>
            </emma:emma>
          </inkml:annotationXML>
          <inkml:trace contextRef="#ctx0" brushRef="#br1" timeOffset="75430.9331">4225 6134 12771,'18'-28'5160,"-9"10"-516,2 2 387,-8-14-2580,-3 30-1290,0-25-516,0 25-258,-9-9-258,-8 9 0,-6 7 0,-4 11-387,-2 7 258,-1 3-258,5 11 258,6 1-258,6 6 258,11 0-129,2 2 0,18 0 129,11-2 0,8-5 0,9-7 0,6-5 129,3-15-129,5-7 129,3-7 129,-3-16-129,-6-9 0,-3-7 0,-10-7 130,-7-2-259,-9-2 0,-9 4 0,-11 5 0,-5 4 0,0 7 0,-5 5 0,5 18 0,-29-7 0,13 11 0,0 12-130,7 5 1,2 4 0,6 9 0,1 3 0,1 4 0,15 0 129,6 0 0,3-4 0,-1-1 0,1-8 129,2-10 0,3-6 129,1-12 1,-3-5-259,-1-22 0,-1-3 0,-4-11 0,-1-3 0,-7-6 0,-7 0 0,-7 4 0,-3 1 0,-11 10 0,-13 3 0,-2 12 0,-8 1 0,7 19-1033,-22-2-3353,20 2-903,0 3 387,7 6-516,8 0-129</inkml:trace>
          <inkml:trace contextRef="#ctx0" brushRef="#br1" timeOffset="75774.1337">5323 5786 12255,'0'-41'5031,"0"41"-387,0 0 129,-2-16-903,2 35-3225,2 10-129,10 13-129,-3 5 0,4 10-258,-3 7 1,6 3-130,-1 1 0,-3-2 0,-1 0 0,-2-6 0,-2-5 0,-4-10 0,3-8-130,-6-16-386,1-3-258,-1-18-645,0-9-1032,-1-19-2322,-1-13 0,0-7-258,2-11 129</inkml:trace>
          <inkml:trace contextRef="#ctx0" brushRef="#br1" timeOffset="76023.7341">5526 5811 14835,'25'-100'4902,"-18"68"-387,-2 12 258,-5 20-3225,0 0-516,0 29-387,7 17-128,2 6-517,9 14 0,-4 5 0,4 12 0,-2 1 0,0 1 0,-2 1 0,-5-5 0,0-6 0,-6-9 0,3-4 0,-6-21-388,9 2-902,-9-43-2709,-6 19-1161,6-19 258,4-23-258,5-7-516</inkml:trace>
          <inkml:trace contextRef="#ctx0" brushRef="#br1" timeOffset="76616.5351">5897 6319 10836,'40'-23'4773,"-19"18"129,0 5-129,2-9-1548,20 9-1806,-11-2-258,16 2-387,-3-5-258,3 0-128,-6-8-388,5 1 0,-10-4 0,-7 0 0,-10-2 0,-8 0 0,-12 0 0,0 18 0,-26-23 0,-7 16 0,1 3 0,-1 4 0,-1 4 0,-2 10 0,11 8 0,8 2-130,10 9 1,5 4 0,2 2 0,12-2 129,10-1 129,8-2-129,7-6 0,8-6 129,6-8-129,6-11 129,0-3 1,0-5-130,0-11 0,-2-5 0,-7-8 0,-7 1 0,-9-4 0,-9 3 0,-9 1 0,-8 5 0,-6 3-130,0 20 1,-29-19 129,4 19-129,-5 8 0,2 12 129,3 7-129,2 6 129,7 5 0,7 5 0,7 3-129,5-5 258,19-2-129,8-5 0,9-6 0,9-10 0,7-6 0,2-12-258,2-3-258,-9-31-1419,7-2-2709,-2-13-129,-2-12-258,-1-12-258</inkml:trace>
          <inkml:trace contextRef="#ctx0" brushRef="#br1" timeOffset="77271.7362">7395 6287 11094,'-26'-53'4773,"24"37"-129,2 16 0,21-9-1548,0 2-1935,26 7-516,2 0 0,24 2-129,7-2-129,9 2-129,0-2-129,2 0 129,-9 0-129,-13-2 0,-17-2 0,-17-1 1,-17 1-130,-18 4 0,0 0 0,-25 4-130,2 12 1,-5 3-129,3 10 129,2 5 0,5 7-129,7 3 258,11 1-129,0-1 258,14-5 0,13-3 258,0-8-129,7-6 1,-6-14-259,4-6 0,-3-7 0,1-18 0,-9-13 0,-7-8 0,-3-6 0,-9-11 0,7 19-775,-9-12-4127,-4 12-387,-10 6 129,7 18-516</inkml:trace>
          <inkml:trace contextRef="#ctx0" brushRef="#br1" timeOffset="76866.1356">7552 5620 17286,'0'-19'4902,"-18"19"129,16 19-129,0 15-4256,2 18-646,4 3 0,8 16 0,-6 5 0,3 12 0,-2 1 0,2 10 0,-4-1 0,-3 2 0,0-3 0,-2-13 0,0-9 0,0-22 0,5-1-130,-14-47-2966,9-5-2064,-11-14 129,6-20-129,-11-14-129</inkml:trace>
          <inkml:trace contextRef="#ctx0" brushRef="#br1" timeOffset="78129.7377">8352 6474 17544,'66'32'5031,"-34"-23"129,9 7-258,-11-14-4772,13 5-130,-6-7 0,-3 0 0,-4-5 0,0-11 0,-5-6 0,-3-4 0,-6-5 0,-7-2 0,-4-1 0,-5-2 0,-4 2 0,-13-1 0,1 8 0,-9 0 0,5 10 0,-5 1-388,6 5 1,3 2 129,16 9 0,-18-7 258,18 7 0,0 0 129,0 0 0,0 0 129,12-11 0,4 11 129,-16 0-257,32-3-130,-14 1 0,7 2 0,0 0 0,2 0 0,-1 0 0,8 3 0,0 3 0,3 4 0,-1 1 0,1 5 0,-1 4 0,-2 6 0,-6 3 0,-7 3 0,-3 3 0,-9 1 0,0 7 0,-7-9 0,3 5 0,-5-14 0,13 1-646,-13-26-386,55 11-387,-18-31-774,29 3 258,-11-28 0,16 4 774,-12-10 645,-2-1 387,-9 9 516,-25-6 774,-2 22 1032,-21-12-258,0 39-387,-23-34-258,23 34-645,-37-11-258,15 11-258,-2 0-129,4 7-129,20-7 129,-27 27 0,24-11 0,3 4 0,7 1 0,12 4 129,8 0 0,7 1 0,3 1 129,2 3 0,-1-1-129,-3 5 259,-4-6-388,-8 1 0,-7-5 0,-4 1 0,-12-3 0,-7-3 0,-13-5 0,-10-8 0,-4-1 0,-8-5 0,-1 0 0,-19-16-3226,14 2-1676,0-6-258,7 1 0,5 1-258</inkml:trace>
        </inkml:traceGroup>
        <inkml:traceGroup>
          <inkml:annotationXML>
            <emma:emma xmlns:emma="http://www.w3.org/2003/04/emma" version="1.0">
              <emma:interpretation id="{3721AF5B-ABD1-4FA6-9736-402045F3CA2C}" emma:medium="tactile" emma:mode="ink">
                <msink:context xmlns:msink="http://schemas.microsoft.com/ink/2010/main" type="inkWord" rotatedBoundingBox="12014,6831 13879,6817 13883,7358 12018,7373"/>
              </emma:interpretation>
              <emma:one-of disjunction-type="recognition" id="oneOf18">
                <emma:interpretation id="interp90" emma:lang="en-US" emma:confidence="0">
                  <emma:literal>are</emma:literal>
                </emma:interpretation>
                <emma:interpretation id="interp91" emma:lang="en-US" emma:confidence="0">
                  <emma:literal>one</emma:literal>
                </emma:interpretation>
                <emma:interpretation id="interp92" emma:lang="en-US" emma:confidence="0">
                  <emma:literal>we</emma:literal>
                </emma:interpretation>
                <emma:interpretation id="interp93" emma:lang="en-US" emma:confidence="0">
                  <emma:literal>ave</emma:literal>
                </emma:interpretation>
                <emma:interpretation id="interp94" emma:lang="en-US" emma:confidence="0">
                  <emma:literal>ore</emma:literal>
                </emma:interpretation>
              </emma:one-of>
            </emma:emma>
          </inkml:annotationXML>
          <inkml:trace contextRef="#ctx0" brushRef="#br1" timeOffset="79221.7397">10688 6241 11610,'48'-32'4515,"-32"14"-129,-4-1 258,-12 19-2451,2-38-516,-2 38-516,-9-35-387,9 35 0,-39-20-516,18 18 0,-6 2-129,-2 8-258,3 6 129,3 5-129,1 8 129,5 0-258,4 5 258,6 0 0,5 3-129,2-3 0,7 0-129,6-5 0,5 2-129,-2-12 0,3 1 129,-1-13 0,1-5 129,1-3 258,-4-13 0,5-5 129,-5-12 258,6 1-129,-4-7 0,6 6 0,-4-1 0,0 7-258,-3 6 0,1 10 0,0 7 1,1 6-130,-1 14 0,2 11 0,1 3 0,4 8 0,2 1 0,1 0 0,1-2 0,-1-5 0,-1-9 0,0-3 0,-4-15 0,3-5 0,-1-7 0,5-11 0,-3-12 0,2-4 0,-3-8 0,-3-5 0,-1-1 0,-8-5 0,-5 7 0,-9-1 0,-5 10 0,-15 2 0,2 11 0,-10 3 0,6 16-259,-8-2-386,11 7 129,-6 0 0,25 0 129,-16 17 129,16-17 129,7 18 258,14-13 0,11 3 258,0-8 0,11 5 129,-8-5 0,12 0 0,-8 0-386,4 0-130,-10 0 0,5 4 0,-6 1 0,1 6 0,-1 3 0,2 5 0,-7 3 0,-4 4 0,-2 5 0,-8-1 0,-2 5 0,-10-6 0,5 17-775,-6-16-3998,-4 2-387,-3-10 129,7-3-387</inkml:trace>
          <inkml:trace contextRef="#ctx0" brushRef="#br1" timeOffset="79580.5402">11997 6259 14835,'57'-23'4902,"-29"16"0,4 5-387,-1-12-2322,11 14-1161,-6-4-644,6 4-388,-9-7 0,-1 0 0,-6-6 0,-3-1 0,-8-4 0,-14-1 0,-1-1 0,-17-1 0,-12 1 0,-6 3 0,-1 8 0,-7 2 0,-1 7 0,-2 3 0,8 13 0,6 5 0,7 8 0,4 5 0,8 3 0,10 2 0,3 4-130,14-2 1,13 3-258,7-8-129,21 14-1677,-2-24-2193,9-3-387,1-8 129,1-12-516</inkml:trace>
        </inkml:traceGroup>
        <inkml:traceGroup>
          <inkml:annotationXML>
            <emma:emma xmlns:emma="http://www.w3.org/2003/04/emma" version="1.0">
              <emma:interpretation id="{B7E2F64E-C3E3-4261-8B7F-DF07C0D78E2B}" emma:medium="tactile" emma:mode="ink">
                <msink:context xmlns:msink="http://schemas.microsoft.com/ink/2010/main" type="inkWord" rotatedBoundingBox="14545,6254 21375,6202 21390,8199 14560,8252"/>
              </emma:interpretation>
              <emma:one-of disjunction-type="recognition" id="oneOf19">
                <emma:interpretation id="interp95" emma:lang="en-US" emma:confidence="1">
                  <emma:literal>symmetric</emma:literal>
                </emma:interpretation>
                <emma:interpretation id="interp96" emma:lang="en-US" emma:confidence="0">
                  <emma:literal>Symmetric</emma:literal>
                </emma:interpretation>
                <emma:interpretation id="interp97" emma:lang="en-US" emma:confidence="0">
                  <emma:literal>symmetries</emma:literal>
                </emma:interpretation>
                <emma:interpretation id="interp98" emma:lang="en-US" emma:confidence="0">
                  <emma:literal>symmetrize</emma:literal>
                </emma:interpretation>
                <emma:interpretation id="interp99" emma:lang="en-US" emma:confidence="0">
                  <emma:literal>symmetric'</emma:literal>
                </emma:interpretation>
              </emma:one-of>
            </emma:emma>
          </inkml:annotationXML>
          <inkml:trace contextRef="#ctx0" brushRef="#br1" timeOffset="81171.743">14925 6040 14964,'0'0'4644,"0"0"-129,0 0 129,25 18-3354,-25-18-258,17 34-516,-6-15 129,7 8-387,-6-2 1,4-2-259,-3 0 0,-1-7-130,-3 0 1,-9-16 0,0 0 0,16 4 0,-16-4 129,18-20 0,-6-1 0,3-4 129,-3-2-129,6 0 129,1 4-258,-4 4 387,-1 1-387,-14 18 387,30-14-258,-14 14-129,2 9 258,-2 5-258,-2 4 258,2 3-258,-3 0 258,-3 1-258,-1-3 0,-5-1 129,-1-2-129,-3-16-129,2 23 129,-2-23 0,0 0 129,0 0 0,0 0 129,27 0 129,-15-18 0,10-1 130,-3-8-388,8 4 0,-4-2 0,5 7 0,-6 2 0,1 11 0,0 5 0,0 2 0,2 16 0,-2 6 0,-1 7 0,-3-1 0,4 7 0,-10-6 0,6 9-1162,-19-18-3482,6-6-516,-6-16 387,16 0-516</inkml:trace>
          <inkml:trace contextRef="#ctx0" brushRef="#br1" timeOffset="81717.7441">15871 6049 15867,'27'-21'4644,"-6"26"0,4 11-258,16 9-3612,-14-2-129,6 9-258,-2 0-129,-6 4-387,-9 1-129,-9-9-129,2 3 0,-8-14 0,-1-17 0,0 16 0,0-16 0,9-14 387,-3-11 258,4-1 0,-3-10 129,6 8 258,-4-6-387,5 11 258,-9 0-258,6 7 129,-11 16-129,20-11-129,-20 11 0,26 11-258,-13 6 387,1 3-387,0 3 258,0 0-258,1 4 0,-5-6 0,-1 2-129,-7-7 0,-2-16 0,11 23 258,-11-23-129,0 0 129,0 0 258,24-17 0,-16-6 258,13 1 1,-5-6-517,7 1 0,2 0 0,2 6 0,-1 1 0,3 10 0,-1 4 0,-1 6 0,-2 4 0,-2 14 0,-2 8 0,-8-2 0,6 17-1291,-19-13-3353,6-1-516,-3-10 258,-3-17-516</inkml:trace>
          <inkml:trace contextRef="#ctx0" brushRef="#br1" timeOffset="82107.7447">16791 6149 15996,'32'-15'4902,"-7"8"129,14 7-387,-13-10-3483,31 10-128,-9-6-1033,8 3 0,-12-6 0,2 0 0,-10-4 0,-9-1 0,-27 14 0,8-30 0,-8 30 0,-28-30 0,-1 19 0,-6 2 0,-1 7 0,-8 2 0,8 4 0,2 8 0,6 12 0,7 2-259,6 8 259,8 3-387,7 6 258,6-2-258,13 3 387,6-4-258,11 0 129,3-9 0,5-5 0,3-10 129,2-8-258,-2-14-774,6-8-2193,-7-15-1290,-3-13 0,0-12-387,-2-15-129</inkml:trace>
          <inkml:trace contextRef="#ctx0" brushRef="#br1" timeOffset="82513.3455">17531 6037 15222,'5'-24'4644,"23"24"129,10 0-387,17 13-3225,-7-8-516,12 1-1032,19 2-3483,-12 0-774,-3-5 258,-1 2-645</inkml:trace>
          <inkml:trace contextRef="#ctx0" brushRef="#br1" timeOffset="82372.9451">17710 5476 16770,'11'-101'4644,"-11"83"387,0 18-387,0 32-3096,0 9-1418,2 21-130,3 6 0,4 15 0,-2 3 0,4 4 0,-4 1 0,0-2 0,-2-5 0,-3-6 0,0-9 0,-2-13 0,0-8 0,-4-22 0,4-3 0,-19-30-2839,19 7-2063,-27-48-129,9 13-129,-5-8 0</inkml:trace>
          <inkml:trace contextRef="#ctx0" brushRef="#br1" timeOffset="83215.3467">18139 6186 17286,'23'23'4902,"-5"-21"258,9 3-387,-27-5-4127,58 2-646,-15-2 0,12 0 0,-7-14 0,-3-2 0,-4-7 0,-2-8 0,-13-2 0,-11-5 0,-8 1 0,-9-2 0,-11 7 0,-19-2 0,4 13-646,-13-3-386,13 21 129,-13-8-129,14 11 129,-3 2 258,30-2 258,-20 25 129,20-25 129,2 27 258,-2-27 387,28 19 0,-28-19 129,41 7 129,-21-7 0,12 0-129,-9-3 0,7 1 0,-5-7-129,9 7-386,-6-5-130,6 5 0,-7 1 0,3 1 0,-5 1 0,2 8 0,-8 5 0,3 4 0,-4 2 0,-2 6 0,-4 5 0,-3 1 0,-2 3 0,-3-3 0,1 4 0,-5-11 0,0 2-130,0-27-515,0 30-129,0-30 258,0 0 0,18-11 0,-18 11 258,26-34 387,-11 11-129,2 0 387,-1-4 0,0 10 258,-7-7-258,-9 24 387,20-24-387,-20 24-128,19-2-259,-3 4 0,-16-2 0,31 35 0,-14-12 0,1 4 0,2 5 0,-8-7 0,11 16-2452,-17-22-2192,-6-19-387,3 18 0,-3-18-387</inkml:trace>
          <inkml:trace contextRef="#ctx0" brushRef="#br1" timeOffset="83355.7469">19112 5837 15867,'2'-99'4386,"-2"56"-387,7 23-645,-2 1-5418,-5 19-2064,0 0-129,18 19-516,2 10-129</inkml:trace>
          <inkml:trace contextRef="#ctx0" brushRef="#br1" timeOffset="83620.9473">19724 5926 16125,'16'-12'4644,"-16"12"129,-20-11-387,-6 11-3483,-10 2-387,1 12-258,-12 0-129,6 8 129,2 4-129,9 5-129,5-1 258,13 2-258,10 0 129,9-4-129,21-1 259,15-4-389,3-1 1,6-12-387,16 10-2193,-10-18-1806,5-2-387,-8-6 0,-6-10-516</inkml:trace>
          <inkml:trace contextRef="#ctx0" brushRef="#br1" timeOffset="80032.9411">13528 6019 18189,'-17'-22'4902,"-10"17"-387,-2 5 0,-3 0-4257,-3 2-129,-2 8-129,1 1 0,4 3 129,3-1-387,13-1 387,16-12-258,-5 31 129,14-17 0,20 2 0,6 0 0,11 3 129,13 3 130,0-1-259,3 2 0,-7-3 0,-7 3 0,-10-5 0,-8 3 0,-14-1 0,-14 1 0,-11-3 0,-18 1 0,-9-3 0,-6-1 0,-10-3 0,-7-8 0,-5-4 0,-1-4 0,6-5 0,0-10 0,9 4 0,2-8 0,16 9-259,-1-18-1934,18 11-2580,10-6-129,5 0 0,16-3-129</inkml:trace>
          <inkml:trace contextRef="#ctx0" brushRef="#br1" timeOffset="80469.7418">13648 6010 13029,'65'30'4773,"-38"-10"0,-2 6 0,0-8-1677,16 18-1677,-13-11-515,17 8-904,-11-6 0,5 0 0,-2-6 0,2-3 0,-5-9 0,0-7 0,1-4 0,-1-16 0,2-10 0,-4-8 0,-4-5 0,-1-2 0,-2 4 0,-4 5 0,-10 6 0,-1 8 0,-10 20 0,0 0 0,0 15 0,-5 20 0,-11 11 0,-5 17 0,-4 11 0,-2 19 0,-3 12 0,-2 5 0,2 6 0,-1 1 0,1-1 0,2-8 0,1-10 0,4-16 0,3-16 0,6-16 0,3-13 0,-1-16 0,12-3 0,0-18-3613,0 0-1676,7-30 258,11 1-258</inkml:trace>
        </inkml:traceGroup>
        <inkml:traceGroup>
          <inkml:annotationXML>
            <emma:emma xmlns:emma="http://www.w3.org/2003/04/emma" version="1.0">
              <emma:interpretation id="{C536C809-762A-4D1E-99C6-D40A3A4F4BC3}" emma:medium="tactile" emma:mode="ink">
                <msink:context xmlns:msink="http://schemas.microsoft.com/ink/2010/main" type="inkWord" rotatedBoundingBox="22077,6548 24237,6531 24244,7486 22085,7503"/>
              </emma:interpretation>
              <emma:one-of disjunction-type="recognition" id="oneOf20">
                <emma:interpretation id="interp100" emma:lang="en-US" emma:confidence="1">
                  <emma:literal>and</emma:literal>
                </emma:interpretation>
                <emma:interpretation id="interp101" emma:lang="en-US" emma:confidence="0">
                  <emma:literal>any</emma:literal>
                </emma:interpretation>
                <emma:interpretation id="interp102" emma:lang="en-US" emma:confidence="0">
                  <emma:literal>ard</emma:literal>
                </emma:interpretation>
                <emma:interpretation id="interp103" emma:lang="en-US" emma:confidence="0">
                  <emma:literal>am</emma:literal>
                </emma:interpretation>
                <emma:interpretation id="interp104" emma:lang="en-US" emma:confidence="0">
                  <emma:literal>ang</emma:literal>
                </emma:interpretation>
              </emma:one-of>
            </emma:emma>
          </inkml:annotationXML>
          <inkml:trace contextRef="#ctx0" brushRef="#br1" timeOffset="84182.5484">20724 6022 4644,'110'13'4257,"-62"-13"129,-11-11 129,-10-7-903,0 4-903,-27-20-516,5 15-516,-17-19-387,-6 15-516,-16-3-129,0 8-387,-9 5-129,1 10 0,-1 3-129,2 5-129,4 11 129,7 4 0,5 6-129,7 1 258,11 1-129,7 4 129,2 2 0,10-2-129,6 0 129,5-3-129,-2-8 258,2-1-258,-1-10 258,1-4-129,-2-6 129,4-7 130,-4-13-388,8 0 0,-1-4 0,6 2 0,-2-1 0,4 5 0,-6 6 0,6 8 0,-4 4 0,-2 13 0,-5 12 0,-8 1 0,3 10 0,-16-13-1033,12 11-3740,-11-9-387,7-4 258,4-12-387</inkml:trace>
          <inkml:trace contextRef="#ctx0" brushRef="#br1" timeOffset="84946.9497">21451 5992 17673,'0'-23'4644,"0"23"258,0 0-258,25 7-4128,-25-7-128,23 28-388,-12-10 0,-2 2 0,-2 3 0,-7 0-130,2 4-257,-4-8-387,0 3 387,2-22-129,-9 26 129,9-26 258,0 0 129,0 0 129,0 0 258,21-21 129,-8-2-129,7 3 0,-1-5-129,10 2 129,-3 0-387,4 4 259,6 4-259,3 10 0,6 3 0,-3 2 0,10 15 0,3 4 0,0 2 0,2 3 0,-2-5 0,-3-5 0,-6-7 0,-1-7 0,-12-1 0,-6-12 0,-11-6 0,-7-3 0,-9-1 0,0 2 0,-13 5 0,-4 5 0,-6 4 0,-4 7 0,2 9 0,2 7 0,3 9 0,4 3 0,6 6 0,8 3 0,2 3 0,3 1 0,13-8 0,9-1 0,0-7 0,5-5 0,2-13 0,4-7 0,5-14 0,3-15 0,-4-12 0,0-14 0,3-11 0,0-8 0,0-3 0,-8 1 0,-10 6 0,-7 10 0,-4 10 0,-2 13 0,-8 17 0,-4 20 0,-11 9 0,-5 21 0,9 13 0,2 8 0,0 14 0,5 9 0,7 13 0,9 1 0,18 22-1549,-22-12-3353,-10 3-258,-20-1-387,-34-1-258</inkml:trace>
        </inkml:traceGroup>
      </inkml:traceGroup>
      <inkml:traceGroup>
        <inkml:annotationXML>
          <emma:emma xmlns:emma="http://www.w3.org/2003/04/emma" version="1.0">
            <emma:interpretation id="{BA72CA36-8EA1-4DCC-9C21-8F01EBC82883}" emma:medium="tactile" emma:mode="ink">
              <msink:context xmlns:msink="http://schemas.microsoft.com/ink/2010/main" type="line" rotatedBoundingBox="3123,7930 8742,7816 8770,9195 3151,9309"/>
            </emma:interpretation>
          </emma:emma>
        </inkml:annotationXML>
        <inkml:traceGroup>
          <inkml:annotationXML>
            <emma:emma xmlns:emma="http://www.w3.org/2003/04/emma" version="1.0">
              <emma:interpretation id="{4AE241AA-EB36-4E60-996D-E57EA00B9491}" emma:medium="tactile" emma:mode="ink">
                <msink:context xmlns:msink="http://schemas.microsoft.com/ink/2010/main" type="inkWord" rotatedBoundingBox="3123,7930 8742,7816 8770,9195 3151,9309"/>
              </emma:interpretation>
              <emma:one-of disjunction-type="recognition" id="oneOf21">
                <emma:interpretation id="interp105" emma:lang="en-US" emma:confidence="1">
                  <emma:literal>opposite.</emma:literal>
                </emma:interpretation>
                <emma:interpretation id="interp106" emma:lang="en-US" emma:confidence="0">
                  <emma:literal>oppo site.</emma:literal>
                </emma:interpretation>
                <emma:interpretation id="interp107" emma:lang="en-US" emma:confidence="0">
                  <emma:literal>Oppo site.</emma:literal>
                </emma:interpretation>
                <emma:interpretation id="interp108" emma:lang="en-US" emma:confidence="0">
                  <emma:literal>opp. site.</emma:literal>
                </emma:interpretation>
                <emma:interpretation id="interp109" emma:lang="en-US" emma:confidence="0">
                  <emma:literal>Opp. site.</emma:literal>
                </emma:interpretation>
              </emma:one-of>
            </emma:emma>
          </inkml:annotationXML>
          <inkml:trace contextRef="#ctx0" brushRef="#br1" timeOffset="85804.9513">1856 7481 13029,'-37'-25'4386,"15"23"-129,-8 0 0,-7 2-2967,17 11-645,-5 9-258,9 10-129,2 6 0,9 10-129,5 2 0,0 5 0,14-1-129,4-1 258,5-8 0,7-4 129,-1-14 0,4-5 129,1-19 129,7-1 0,-11-19-128,8-8-517,-10-14 0,1-3 0,-13-10 0,-2-1 0,-12-5 0,-2 3 0,-15 0 0,-6 9 0,-6 5 0,-5 9 0,4 13 0,-9 2 0,17 20-2452,-8 5-2450,8 11-258,2 5-129,11 6-129</inkml:trace>
          <inkml:trace contextRef="#ctx0" brushRef="#br1" timeOffset="86366.5523">2322 7444 16125,'55'-13'4773,"-55"13"258,23 11-387,-23-11-3354,16 48-516,-10-9-644,8 16-130,-3 6 0,5 12 0,-2 5 0,4 0 0,-1 2 0,5 0 0,-3-3 0,-4-8 0,-1-1 0,-11-13 0,4-4 0,-8-17 0,1 2-1291,-22-31-515,22-5 0,-28-7-129,26-14-258,-16-27-516,15 3-129,-11-21 0,8-1 1161,-3-13 1032,4-2 1032,3-2 645,-5-7 903,9 19 645,-2-12 387,19 25 258,-6-8-774,31 27-516,-13-4-516,22 26-645,-10 0 0,10 17-515,-5 1-259,-2 3 0,-10 13 0,-8 9 0,-12 5 0,-12 6 0,-8-2 0,-17 0 0,-11-1 0,-16-6 0,-5 1 0,-11-11 0,-2-3 0,-9-14-388,11 0-386,-7-7-387,28 7-774,-10-22-1548,23 4-1161,30 18 0,-16-30-129,24 20-387</inkml:trace>
          <inkml:trace contextRef="#ctx0" brushRef="#br1" timeOffset="86647.3527">3055 7463 16641,'73'-3'4644,"-52"17"387,-8 16-258,-13 9-3741,14 18-386,-11 4-646,8 15 0,-4 2 0,4 4 0,0 0 0,3-7 0,-2-6 0,1-12 0,3-11 0,-7-12 0,1-7 0,-10-27-130,0 0-1547,-3-13-774,3-15-2064,-14-11-387,-6-11-387,2-12 258</inkml:trace>
          <inkml:trace contextRef="#ctx0" brushRef="#br1" timeOffset="86865.7531">3172 7684 10965,'2'-148'4644,"11"88"-387,8 15-129,13 24-1548,-6-2-774,22 23-903,-9 0-129,14 10-129,-7 3-129,4 12 0,-11-6-129,-6 8 0,-15-4-128,-10 0-259,-10-3 0,-16-2 0,-23-1 0,-16-6 0,-5 3-259,-15-14-1031,11 20-1419,-11-20-2064,8 2 0,10-2-387,18 0 129</inkml:trace>
          <inkml:trace contextRef="#ctx0" brushRef="#br1" timeOffset="87224.5538">3777 7467 13416,'0'-20'4515,"-35"22"-258,6 17 129,8 13-3354,-9 4-387,8 14-129,1 1-129,10 8 0,6-2 0,8 2 129,13-13 0,15 0 0,-1-15 129,11-5 1,-6-15-646,6-4 0,-7-11 0,2-8 0,-10-15 0,-3-5 0,-8-7 0,-6-11 0,-6 2 0,-3-7 0,-5 12 0,-17-8 0,14 21-3484,-19-1-1676,2 12 0,-7 14-258,4 5 0</inkml:trace>
          <inkml:trace contextRef="#ctx0" brushRef="#br1" timeOffset="93370.9645">4619 7559 11868,'26'-35'4773,"-26"17"-387,0 18 129,-19-13-2451,-13 1-1032,10 12-387,-13-4-258,3 4-129,-6 0 0,6 6-258,2 1 0,9 2 0,3 1 0,18-10-129,-9 24 129,9-24 0,21 26 0,10-8 129,6 2 0,13 3 129,7 0 0,7 3 0,0-2-129,0 2 129,-7-4 0,-4 1 0,-14-7 0,-9 3 0,-14-4 1,-10 4-259,-8-3 0,-16 0 0,-7-2 0,-5 1 0,-7-3 0,-4-7 0,-2-3 0,-1-2 0,-1-9 0,3-5 0,-1-6 0,2 1 0,5 1 0,1-3 0,5 1 0,5 2 0,7 6 0,-2-2 0,20 14-130,-19-16-1160,19 16-1677,0 0-1935,14 14 129,-14-14-387,34 14-129</inkml:trace>
          <inkml:trace contextRef="#ctx0" brushRef="#br1" timeOffset="93589.3649">5101 7625 11739,'16'-16'4902,"0"-4"-258,-16 20 258,3 13-903,-3-13-2967,4 37-387,-1-10-129,8 12-128,-4 2-388,2 5 0,2 4 0,-10-13-904,14 13-1289,-15-21-2451,3-8-387,-3-21-129,0 0-129</inkml:trace>
          <inkml:trace contextRef="#ctx0" brushRef="#br1" timeOffset="93776.5653">5154 7415 13674,'-7'-67'4515,"7"45"-258,0 22 129,0 0-3096,0 0-2064,9 14-2838,-9-14-774,34 25 0,-17-14-387</inkml:trace>
          <inkml:trace contextRef="#ctx0" brushRef="#br1" timeOffset="94478.5664">5810 7588 10836,'-39'-45'4773,"39"45"-129,0-21 129,23 23-1419,4-2-2064,25 7-516,-1 0-129,22 7 0,-2-1-387,15-1 0,3-1-129,7-1 0,-6-8 0,1 0-129,-11-2 130,-9-9-130,-14-7 0,-12-4 0,-20-3 0,-17-3 0,-9 2 0,-24 1 0,-9 6 0,-11 6 0,-3 6 0,-1 5 0,1 8 0,1 14 0,12 8-130,6 6 130,10 6-129,8 6 129,9 2 0,2-2 0,18-2 129,9-5-129,7-3 130,12-8-130,2-7 0,7-9 0,4-3 0,-8-11-388,8 5-1418,-13-10-2838,-1-13-258,-15-5-129,-5 0-129</inkml:trace>
          <inkml:trace contextRef="#ctx0" brushRef="#br1" timeOffset="94057.3658">6047 7001 15351,'12'-22'4902,"-12"22"258,0 0-516,0 16-3225,-3 16-645,3 16-257,-4 6-517,2 13 0,-1 6 0,3 13 0,0 1 0,7 7 0,-2-1 0,1-6 0,-1-5 0,-3-15 0,5-6 0,-7-28-775,5-6-3998,-5-27-387,-10 2 129,-5-15-258</inkml:trace>
          <inkml:trace contextRef="#ctx0" brushRef="#br1" timeOffset="94665.7667">7168 7817 17544,'39'11'4902,"-20"-8"0,-19-3-258,32 4-4644,-16-2-4128,-16-2-516,0 0-387,0 0-258</inkml:trace>
        </inkml:traceGroup>
      </inkml:traceGroup>
    </inkml:traceGroup>
    <inkml:traceGroup>
      <inkml:annotationXML>
        <emma:emma xmlns:emma="http://www.w3.org/2003/04/emma" version="1.0">
          <emma:interpretation id="{D349068D-DB08-45CA-AE95-0811D5DC3980}" emma:medium="tactile" emma:mode="ink">
            <msink:context xmlns:msink="http://schemas.microsoft.com/ink/2010/main" type="paragraph" rotatedBoundingBox="1350,9769 24749,8740 24918,12581 1519,136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CC9660-A115-4FDD-BF33-0206CD683012}" emma:medium="tactile" emma:mode="ink">
              <msink:context xmlns:msink="http://schemas.microsoft.com/ink/2010/main" type="inkBullet" rotatedBoundingBox="1395,10788 2307,10748 2309,10786 1396,10826"/>
            </emma:interpretation>
            <emma:one-of disjunction-type="recognition" id="oneOf22">
              <emma:interpretation id="interp110" emma:lang="en-US" emma:confidence="0">
                <emma:literal>-</emma:literal>
              </emma:interpretation>
            </emma:one-of>
          </emma:emma>
        </inkml:annotationXML>
        <inkml:trace contextRef="#ctx0" brushRef="#br1" timeOffset="95866.9688">-60 9925 12900,'0'0'4386,"0"0"-258,0 0 129,0 0-3096,0 0-516,0 0 0,-16 4-129,16-4 129,0 0-129,-14 16 0,14-16 0,0 0 0,0 0 0,23 7 0,13-7-128,19 1-388,14-1 0,17 0 0,6-5 0,10-2 0,-5 0 0,-4-2 0,-13 5 0,-16-1 0,-20 3 0,-12 1 0,-8-1 0,-24 2 0,16 0 0,-16 0-517,-15 0-4256,-8 0-258,4 3 0,-4 4-516</inkml:trace>
      </inkml:traceGroup>
      <inkml:traceGroup>
        <inkml:annotationXML>
          <emma:emma xmlns:emma="http://www.w3.org/2003/04/emma" version="1.0">
            <emma:interpretation id="{028E7DA2-57C9-46FA-9D6E-489B02C9981E}" emma:medium="tactile" emma:mode="ink">
              <msink:context xmlns:msink="http://schemas.microsoft.com/ink/2010/main" type="line" rotatedBoundingBox="2980,9697 24749,8740 24857,11185 3088,12142"/>
            </emma:interpretation>
          </emma:emma>
        </inkml:annotationXML>
        <inkml:traceGroup>
          <inkml:annotationXML>
            <emma:emma xmlns:emma="http://www.w3.org/2003/04/emma" version="1.0">
              <emma:interpretation id="{F5052ACC-3EFD-4456-97CD-5A1FE10A866C}" emma:medium="tactile" emma:mode="ink">
                <msink:context xmlns:msink="http://schemas.microsoft.com/ink/2010/main" type="inkWord" rotatedBoundingBox="2986,9827 3753,9793 3793,10693 3026,10727"/>
              </emma:interpretation>
              <emma:one-of disjunction-type="recognition" id="oneOf23">
                <emma:interpretation id="interp111" emma:lang="en-US" emma:confidence="1">
                  <emma:literal>A</emma:literal>
                </emma:interpretation>
                <emma:interpretation id="interp112" emma:lang="en-US" emma:confidence="0">
                  <emma:literal>a</emma:literal>
                </emma:interpretation>
                <emma:interpretation id="interp113" emma:lang="en-US" emma:confidence="0">
                  <emma:literal>R</emma:literal>
                </emma:interpretation>
                <emma:interpretation id="interp114" emma:lang="en-US" emma:confidence="0">
                  <emma:literal>k</emma:literal>
                </emma:interpretation>
                <emma:interpretation id="interp115" emma:lang="en-US" emma:confidence="0">
                  <emma:literal>F</emma:literal>
                </emma:interpretation>
              </emma:one-of>
            </emma:emma>
          </inkml:annotationXML>
          <inkml:trace contextRef="#ctx0" brushRef="#br1" timeOffset="115551.0037">1625 9219 11739,'16'-29'4773,"-5"6"-258,-11 23 129,0 0-1806,0-18-1290,0 18-645,0 0-258,0 0-129,0 22-258,0 4 0,-2 5-128,0 11-130,-3 5 0,-1 11 0,-3 5 0,2 2 0,-2-1 0,-1-1 0,-3-5 0,3-6 0,-1-8 0,4-8 0,0-9 0,1-9 0,6-18 0,0 0 0,0 0 0,0 0 0,-9-29 0,9-3 0,0-7 0,2-9 0,5-7 0,6-6 0,1-3 0,2-3 0,4-3 0,-1 6 0,1 2 0,-4 7 0,0 3 0,-6 8 0,1 1 0,-6 8 0,1 8 0,-4 5 0,-2 5 0,0 17 0,0-23 0,0 23 0,0 0 0,0 0 0,8 24 0,-2 1 0,3 11 0,3 7 0,2 6 0,2 8 0,2 0 0,4 0 0,-3 0 0,2-4 0,1-1 0,-4-6 0,-1-3 0,-1-4 0,-1-1 0,-3-5 0,-3-2 0,0-7 0,-4 0 0,-5-24 0,5 28 0,-5-28 0,0 0-3226,0 0-1934,0 0 129,-14-5-258,2-13-258</inkml:trace>
          <inkml:trace contextRef="#ctx0" brushRef="#br1" timeOffset="115753.804">1664 9486 12255,'18'-18'4902,"10"18"-516,6 3 129,5 8-1806,6-9-2193,15 0-1032,22 1-2967,-4-1-903,0-2-129,6-2-129,-2-7-903</inkml:trace>
        </inkml:traceGroup>
        <inkml:traceGroup>
          <inkml:annotationXML>
            <emma:emma xmlns:emma="http://www.w3.org/2003/04/emma" version="1.0">
              <emma:interpretation id="{928C0255-E810-40EA-B7D9-C48316D29F4E}" emma:medium="tactile" emma:mode="ink">
                <msink:context xmlns:msink="http://schemas.microsoft.com/ink/2010/main" type="inkWord" rotatedBoundingBox="4373,9856 7326,9726 7373,10775 4419,10905"/>
              </emma:interpretation>
              <emma:one-of disjunction-type="recognition" id="oneOf24">
                <emma:interpretation id="interp116" emma:lang="en-US" emma:confidence="1">
                  <emma:literal>small</emma:literal>
                </emma:interpretation>
                <emma:interpretation id="interp117" emma:lang="en-US" emma:confidence="0">
                  <emma:literal>Small</emma:literal>
                </emma:interpretation>
                <emma:interpretation id="interp118" emma:lang="en-US" emma:confidence="0">
                  <emma:literal>smart</emma:literal>
                </emma:interpretation>
                <emma:interpretation id="interp119" emma:lang="en-US" emma:confidence="0">
                  <emma:literal>smalls</emma:literal>
                </emma:interpretation>
                <emma:interpretation id="interp120" emma:lang="en-US" emma:confidence="0">
                  <emma:literal>smarts</emma:literal>
                </emma:interpretation>
              </emma:one-of>
            </emma:emma>
          </inkml:annotationXML>
          <inkml:trace contextRef="#ctx0" brushRef="#br1" timeOffset="116331.0051">3245 9329 14835,'16'-21'4773,"-16"21"-387,0 0 0,-21-23-3225,21 23-645,-36-6-258,11 6-129,-3 0 0,-2 0-129,0 2-129,-1 3 129,6 3-129,6-1 129,19-7 0,-22 21 0,22-21 129,0 27 0,17-11 129,9 3-129,6 1 129,11 3 0,3-3 129,9 4-129,-1-2 0,1 4 130,-7-4-388,-5 3 0,-11-2 0,-9 2 0,-13-2 0,-10 0 0,-12-3 0,-15-3 0,-12-1 0,-4-3 0,-3-4 0,-5-6 0,-1-3 0,4-2 0,2-8 0,5-3 0,3-4 0,6-1 0,4-4 0,7 3 0,3 1 0,5 0 0,13 18 0,-10-30 0,10 30-517,0 0-4127,5-16-516,-5 16 387,27-5-645</inkml:trace>
          <inkml:trace contextRef="#ctx0" brushRef="#br1" timeOffset="117033.0063">3445 9398 12642,'55'-8'5031,"-30"8"-258,1 1 129,-3 6-774,6 20-3096,-11-4-773,7 13-259,-8-1 0,1 10 0,-4 1 0,-1 0 0,-4-3 0,-4-6 0,0-5 0,-1-8 0,-2-7 0,-2-17 0,0 0 0,14-17 0,-7-10 0,2-9 0,2-3 0,3-5 0,0-1 0,4-1 0,-2 3 0,2 6 0,-1 7 0,-1 7 0,0 5 0,2 12 0,-2 6 0,2 6 0,0 13 0,0 5 0,-4 4 0,-2 6 0,-3 3 0,-3-3 0,-3-4 0,-3-5 0,0-4 0,0-5 0,0-16 0,0 0 0,0 0 0,0 0 0,0-21 0,4-2 0,3-4 0,2-3 0,3 0 0,1 0 0,3-1 0,0 8 0,-2 4 0,4 4 0,1 10 0,1 5 0,3 7 0,4 11 0,-4 7 0,2 2 0,1 6 0,-1 3 0,2-1 0,-6-4 0,8 4 0,-13-15 0,23 12-1936,-20-25-1676,19 2-1419,4-9 129,5 0-129,2-11 0</inkml:trace>
          <inkml:trace contextRef="#ctx0" brushRef="#br1" timeOffset="117454.207">4850 9612 12126,'14'-48'4902,"-14"28"-387,-12 1 258,12 19-1935,-45-27-903,27 25-903,-12-3-386,7 5-646,-6 2 0,8 12 0,2 0 0,3 6 0,3 1 0,6 4 0,3-2 0,4 4 0,0 0 0,9 1 0,2-3 0,1-4 0,3-3 0,-15-18 0,30 16 0,-14-16 0,2-9 0,1-10 0,-3-8 0,4-2 0,-4-4 0,3 1 0,-1 1 0,-2 8 0,0 2 0,0 8 0,2 10 0,0 5 0,0 12 0,-1 9 0,1 4 0,-2 1 0,4 4 0,-8-3 0,2-1 0,-14-28-646,24 30-3095,-24-30-1161,0 0-129,12-10 0,-7-13-129</inkml:trace>
          <inkml:trace contextRef="#ctx0" brushRef="#br1" timeOffset="117735.0075">5254 8956 15867,'0'-22'4773,"-15"22"0,8 16-258,-9 11-3354,16 23-387,-3 0-258,3 15-128,0 1-388,9 11 0,1-3 0,8 6 0,0-5 0,-2-6 0,2-4 0,-4-12 0,2-9 0,-9-15 0,4-6 0,-11-23-1033,0 0-1031,0-18-2193,1-12-645,-1-11 129,2-7-129,3-5-516</inkml:trace>
          <inkml:trace contextRef="#ctx0" brushRef="#br1" timeOffset="117984.608">5524 9121 11868,'69'-121'5031,"-38"77"-258,-10 4 129,7 24-1806,-28-12-774,22 28-1547,-22 0-775,19 39 0,-12 2 0,6 14 0,-4 9 0,3 11 0,-1 5 0,1 5 0,1 2 0,-4 1 0,0-10 0,1-3 0,4-4 0,-5-16 0,7 9 0,-9-28-2581,4-6-2579,-11-30-258,11 19-129</inkml:trace>
        </inkml:traceGroup>
        <inkml:traceGroup>
          <inkml:annotationXML>
            <emma:emma xmlns:emma="http://www.w3.org/2003/04/emma" version="1.0">
              <emma:interpretation id="{2B99B93F-5ADF-4F31-A840-4C23AF57FAFB}" emma:medium="tactile" emma:mode="ink">
                <msink:context xmlns:msink="http://schemas.microsoft.com/ink/2010/main" type="inkWord" rotatedBoundingBox="8191,9446 12322,9926 12093,11898 7962,11417"/>
              </emma:interpretation>
              <emma:one-of disjunction-type="recognition" id="oneOf25">
                <emma:interpretation id="interp121" emma:lang="en-US" emma:confidence="0.5">
                  <emma:literal>change</emma:literal>
                </emma:interpretation>
                <emma:interpretation id="interp122" emma:lang="en-US" emma:confidence="0">
                  <emma:literal>charge</emma:literal>
                </emma:interpretation>
                <emma:interpretation id="interp123" emma:lang="en-US" emma:confidence="0">
                  <emma:literal>Change</emma:literal>
                </emma:interpretation>
                <emma:interpretation id="interp124" emma:lang="en-US" emma:confidence="0">
                  <emma:literal>Charge</emma:literal>
                </emma:interpretation>
                <emma:interpretation id="interp125" emma:lang="en-US" emma:confidence="0">
                  <emma:literal>changer</emma:literal>
                </emma:interpretation>
              </emma:one-of>
            </emma:emma>
          </inkml:annotationXML>
          <inkml:trace contextRef="#ctx0" brushRef="#br1" timeOffset="118546.2089">7027 9400 14964,'25'-30'4644,"-22"14"0,-3-4-129,0 20-3096,-24-30-516,2 21-387,-12-1-129,-1 6-129,-8 4-129,-1 5 0,-3 13-129,1 4 129,2 4-129,3 6 0,7 2 0,9 5 0,9 0 130,11 0-130,5 2 0,16-1 0,12-3 0,11-3 0,8-4 0,4-7 0,6-5 0,0-9 0,2-8 0,1-1 0,-1-12 0,-8-11-517,5 3-644,-19-12-3225,4-3-387,-6-4 258,-6-4-387</inkml:trace>
          <inkml:trace contextRef="#ctx0" brushRef="#br1" timeOffset="119092.2099">7208 8776 15867,'0'-80'4644,"0"55"129,0 25-387,11-27-3096,12 34-387,-23-7-387,36 45-128,-20-10-388,5 21 0,-3 4 0,5 13 0,-7 2 0,2 7 0,-6 1 0,1-3 0,-6-3 0,2-6 0,-4-7 0,-1-9 0,-1-9 0,-1-10 0,0-9 0,0-10 0,-2-17 0,0 0 0,0 0 0,0 0 0,16-17 0,-9-3 0,0-3 0,2-4 0,1 0 0,1 1 0,0 3 0,-2 3 0,-1 4 0,-8 16 0,22-16 0,-22 16 0,27 4 0,-11 10 0,5 2 0,2 9 0,2 0 0,2 5 0,-1-2 0,3-3 0,-1 2 0,1-9 0,4 1 0,-4-15 0,19 14-1420,-16-18-3224,14-6-516,0-10 387,4-7-387</inkml:trace>
          <inkml:trace contextRef="#ctx0" brushRef="#br1" timeOffset="119466.6106">8279 9432 11997,'-7'-46'4515,"-12"30"-258,-6 7 258,5 9-2064,-15-5-1032,13 8-258,-6 1-129,10 12-387,-3-4 130,8 8-775,1-2 0,5 3 0,1-1 0,4 3 0,2 0 0,0-2 0,2 2 0,7-5 0,4-2 0,-13-16 0,33 18 0,-13-18 0,3 0 0,2-13 0,-4-6 0,4-2 0,-3-4 0,2 2 0,-2 1 0,-1 8 0,-1 3 0,-1 8 0,-1 3 0,-2 5 0,2 15 0,-6-3 0,4 8 0,-16-25-1678,13 31-3224,-13-31-129,18 16 0,-18-16-258</inkml:trace>
          <inkml:trace contextRef="#ctx0" brushRef="#br1" timeOffset="120402.6122">8500 9395 15867,'7'-25'4902,"14"21"-129,-3 4 0,-2 0-3096,9 15-902,-7-8-775,7 9 0,-9-2 0,-2 4 0,-3 0 0,-6-1 0,-2 1 0,-3-18 0,0 27 0,0-27 0,0 0 0,0 0 0,0 0 0,16-5 0,-5-17 0,5-1 0,2-5 0,5-1 0,0-3 0,2 5 0,0 4 0,3 7 0,3 7 0,3 8 0,1 1 0,6 16 0,2 3 0,3 6 0,7 0 0,1 0 0,3-5 0,-1-4 0,1-8 0,0-4 0,-2-4 0,-1-5 0,-6-10 0,-5-2 0,-6-8 0,-9 0 0,-6-2 0,-10 2 0,-8-1 0,-4 1 0,-4 5 0,-12 8 0,-5 8 0,-4 4 0,0 5 0,-3 10 0,1 6 0,2 4 0,4 2 0,3 1 0,4 0 0,5 1 0,5-4 0,4-2 0,2-2 0,-2-21 0,23 25 0,-7-21 0,4-4 0,1 0 0,0-14 0,1-2 0,-1-4 0,-1 0 0,-4 1 0,0 1 0,-16 18 0,21-20 0,-21 20 0,14 18 0,-12 16 0,2 19 0,-3 17 0,5 24 0,-3 16 0,3 15 0,-3 5 0,4 0 0,0-4 0,0-7 0,-1-9 0,-4-12 0,-2-18 0,0-9 0,-11-14 0,-3-7 0,-6-16 0,-5-9 0,-3-16 0,-4-9 0,-4-18 0,-3-14 0,-2-11 0,-2-12 0,1-7 0,1-8 0,2-2 0,5-9 0,7 5 0,4-6 0,16 11 0,-4-14 0,18 17-4000,4 0-1160,10 11-129,4 2 0</inkml:trace>
          <inkml:trace contextRef="#ctx0" brushRef="#br1" timeOffset="120839.4129">10106 9530 15996,'61'9'4644,"-26"-7"258,4 1-258,-5-6-2838,11 3-1031,-12-7-775,6 0 0,-10-8 0,-2 1 0,-10-5 0,-6-3 0,-11 1 0,-2-1 0,-17 3 0,-8 3 0,-10 5 0,-10 2 0,-1 9 0,-3 0 0,3 11 0,3 9 0,4 4 0,8 7 0,9 4 0,14 3 0,10 4 0,16-3 0,19 1 0,13-3 0,13-7 0,14-7 0,8-7 0,1-10 0,3 3 0,-21-9-4516,1-9-257,-15-13 129,-8 1-645</inkml:trace>
        </inkml:traceGroup>
        <inkml:traceGroup>
          <inkml:annotationXML>
            <emma:emma xmlns:emma="http://www.w3.org/2003/04/emma" version="1.0">
              <emma:interpretation id="{620AB1BE-0908-45BE-BB1D-6AC78A59FEE7}" emma:medium="tactile" emma:mode="ink">
                <msink:context xmlns:msink="http://schemas.microsoft.com/ink/2010/main" type="inkWord" rotatedBoundingBox="12523,9643 13725,10010 13492,10774 12289,10407"/>
              </emma:interpretation>
              <emma:one-of disjunction-type="recognition" id="oneOf26">
                <emma:interpretation id="interp126" emma:lang="en-US" emma:confidence="1">
                  <emma:literal>in</emma:literal>
                </emma:interpretation>
                <emma:interpretation id="interp127" emma:lang="en-US" emma:confidence="0">
                  <emma:literal>inn</emma:literal>
                </emma:interpretation>
                <emma:interpretation id="interp128" emma:lang="en-US" emma:confidence="0">
                  <emma:literal>ion</emma:literal>
                </emma:interpretation>
                <emma:interpretation id="interp129" emma:lang="en-US" emma:confidence="0">
                  <emma:literal>in.</emma:literal>
                </emma:interpretation>
                <emma:interpretation id="interp130" emma:lang="en-US" emma:confidence="0">
                  <emma:literal>ink</emma:literal>
                </emma:interpretation>
              </emma:one-of>
            </emma:emma>
          </inkml:annotationXML>
          <inkml:trace contextRef="#ctx0" brushRef="#br1" timeOffset="121089.0134">10919 9267 17415,'27'11'4902,"-17"8"0,8 10 0,-11-1-4256,15 15-646,-8-2 0,4 3 0,-4-3 0,-4-7 0,3-2 0,-6-11 0,5 2 0,-12-23-3613,0 0-1418,0-14 129,0-13-258</inkml:trace>
          <inkml:trace contextRef="#ctx0" brushRef="#br1" timeOffset="121245.0137">11033 8892 16383,'0'-79'4386,"0"61"129,0 18-258,16-10-3354,-16 10-2709,7 25-2193,4 7-387,-3 3-129,8 6-258</inkml:trace>
          <inkml:trace contextRef="#ctx0" brushRef="#br1" timeOffset="121635.0144">11463 9260 17931,'73'44'4644,"-41"-17"387,-5-4-387,1 9-4127,-17-9-517,0 6 0,-10-4 0,-1-6 0,-1-1 0,1-18 0,-15 25 0,15-25 0,0 0 0,0 0 0,-3-13 0,5-4 0,8-8 0,5-4 0,-1-1 0,5 0 0,3-1 0,1 8 0,2 4 0,1 6 0,3 10 0,-1 5 0,3 14 0,-1 8 0,0 7 0,0 1 0,1 7 0,-8-7 0,12 7-2452,-13-9-2321,-3 0-387,-5-8-129</inkml:trace>
        </inkml:traceGroup>
        <inkml:traceGroup>
          <inkml:annotationXML>
            <emma:emma xmlns:emma="http://www.w3.org/2003/04/emma" version="1.0">
              <emma:interpretation id="{4EFBB54E-6CD2-4C8D-BEDC-B6705BCFC96F}" emma:medium="tactile" emma:mode="ink">
                <msink:context xmlns:msink="http://schemas.microsoft.com/ink/2010/main" type="inkWord" rotatedBoundingBox="14379,9312 18750,9120 18843,11221 14472,11414"/>
              </emma:interpretation>
              <emma:one-of disjunction-type="recognition" id="oneOf27">
                <emma:interpretation id="interp131" emma:lang="en-US" emma:confidence="1">
                  <emma:literal>voltage</emma:literal>
                </emma:interpretation>
                <emma:interpretation id="interp132" emma:lang="en-US" emma:confidence="0">
                  <emma:literal>volte</emma:literal>
                </emma:interpretation>
                <emma:interpretation id="interp133" emma:lang="en-US" emma:confidence="0">
                  <emma:literal>Voltage</emma:literal>
                </emma:interpretation>
                <emma:interpretation id="interp134" emma:lang="en-US" emma:confidence="0">
                  <emma:literal>vote</emma:literal>
                </emma:interpretation>
                <emma:interpretation id="interp135" emma:lang="en-US" emma:confidence="0">
                  <emma:literal>voltages</emma:literal>
                </emma:interpretation>
              </emma:one-of>
            </emma:emma>
          </inkml:annotationXML>
          <inkml:trace contextRef="#ctx0" brushRef="#br1" timeOffset="122025.0151">12927 9210 17415,'25'-14'4644,"-25"14"387,14 12-516,6 15-3483,-13 0-902,9 12-130,-5-4 0,6 11 0,-1-1 0,4-1 0,-2-3 0,1-3 0,-4-6 0,-1-7 0,-2-9 0,-12-16 0,22 0 0,-12-9 0,-1-20 0,0-6 0,0-12 0,0-9 0,2-3 0,-1-5 0,3 5 0,-6-1 0,11 22 0,-18-3-3742,12 18-1289,-12 23 0,23-16-387</inkml:trace>
          <inkml:trace contextRef="#ctx0" brushRef="#br1" timeOffset="122415.0157">13553 9158 17802,'18'-12'4773,"3"-11"129,-21 23-516,0-18-3612,0 18-644,-23 0-130,4 11 0,-4 5 0,1 9 0,1 5 0,3 5 0,6 5 0,5-1 0,7-2 0,0-1 0,14-3 0,7-2 0,6-8 0,5-2 0,3-8 0,5-6 0,0-7 0,3-2 0,-4-14 0,-1-5 0,-6-11 0,-6-8 0,-8-6 0,-11-5 0,-7-3 0,-3 3 0,-17 3 0,-7 1 0,-1 12 0,-13 1 0,13 25 0,-20 0-4258,14 9-644,-4 0-258,10 9 0</inkml:trace>
          <inkml:trace contextRef="#ctx0" brushRef="#br1" timeOffset="122742.6163">14194 8427 16899,'10'-23'4773,"6"11"0,-16 12 0,9 30-3483,-9 2-1031,9 18-259,-4 8 0,6 21 0,-4 3 0,4 8 0,0 3 0,1-1 0,1-6 0,-3-12 0,3-10 0,-4-16 0,1-8 0,-4-19 0,4-3 0,-10-18-1678,0-15-2966,0-9-516,6-5 387,-3-14-516</inkml:trace>
          <inkml:trace contextRef="#ctx0" brushRef="#br1" timeOffset="124068.6186">14597 9078 14319,'-8'-25'4644,"34"25"-129,8 0 129,28 15-2838,-12-15-516,25 14-387,-2-11-257,10 3-646,-4-6 0,1 0 0,-9-7 0,-11-8 0,-13-2 0,-14-5 0,-13-1 0,-13-2 0,-7 2 0,-11 5 0,-6 4 0,-8 3 0,-2 10 0,0 1 0,4 9 0,2 8 0,3 6 0,6 6 0,4 1 0,5 2 0,3 0 0,0 2 0,3-4 0,5 0 0,0-5 0,1-7 0,2-2 0,-11-16 0,21 14 0,-21-14 0,27-1 0,-11-14 0,2-2 0,1-5 0,6-3 0,2 2 0,3 0 0,4 4 0,3 6 0,3 6 0,2 7 0,4 4 0,4 12 0,4 5 0,1 0 0,4 2 0,-1-5 0,6-2 0,-2-11 0,1-5 0,-6-1 0,-6-15 0,-8-7 0,-7-8 0,-10-2 0,-13-1 0,-12-4 0,-2 3 0,-19 5 0,-7 5 0,-5 10 0,-5 8 0,-2 7 0,0 6 0,3 15 0,8 6 0,5 8 0,5 1 0,9 1 0,7 1 0,2-3 0,9-1 0,5-6 0,4-4 0,2-12 0,1-3 0,0-9 0,1 0 0,-1-11 0,2-5 0,2-5 0,-2-1 0,-1 1 0,-1 5 0,-2 4 0,-1 8 0,-18 4 0,29 30 0,-19 13 0,-1 16 0,0 14 0,0 14 0,-2 11 0,0 12 0,-3 6 0,1-3 0,-5-2 0,0-6 0,0-13 0,-2-14 0,-7-14 0,-1-21 0,-6-16 0,-2-15 0,-7-12 0,-3-21 0,-4-15 0,-4-10 0,-5-16 0,-2-9 0,-1-9 0,0-4 0,3 0 0,3 1 0,8 12 0,3 0 0,24 21 0,-11 0-3355,24 11-1934,12-2 0,15 9-129</inkml:trace>
          <inkml:trace contextRef="#ctx0" brushRef="#br1" timeOffset="123023.4167">14665 8543 15996,'50'-98'4773,"-38"75"0,-12 23-129,20-5-2709,-20 5-1289,2 32-646,3 3 0,11 19 0,-5 10 0,10 16 0,-3 5 0,3 8 0,-1-3 0,-2 1 0,-6-6 0,-5-6 0,0-14 0,-7-13 0,0-8 0,-3-17 0,-1-4 0,-17-23-130,21 0-4772,-23-14-387,7-7 387,-8-10-387</inkml:trace>
          <inkml:trace contextRef="#ctx0" brushRef="#br1" timeOffset="124458.6193">16437 9228 15996,'82'-11'4773,"-38"7"0,8 4-129,-15-7-3354,23 7-387,-8 0-515,3-1-388,-12-7 0,0 1 0,-11-5 0,-6-1 0,-12-3 0,-10 0 0,-4-1 0,-16 2 0,-5 3 0,-11 5 0,-2 5 0,-7 2 0,4 14 0,-4 8 0,3 6 0,8 6 0,11 3 0,8 1 0,11-1 0,3-1 0,22-4 0,11-2 0,12-5 0,9-4 0,3-3 0,3-6 0,-1-5 0,-9-7 0,6 0-1033,-24-10-3224,8-8-645,-7-12 129,-1-6-387,1-14 0</inkml:trace>
        </inkml:traceGroup>
        <inkml:traceGroup>
          <inkml:annotationXML>
            <emma:emma xmlns:emma="http://www.w3.org/2003/04/emma" version="1.0">
              <emma:interpretation id="{FE981BFA-2660-44D4-9E58-683B941A9866}" emma:medium="tactile" emma:mode="ink">
                <msink:context xmlns:msink="http://schemas.microsoft.com/ink/2010/main" type="inkWord" rotatedBoundingBox="19150,8942 24756,8744 24813,10363 19207,10561"/>
              </emma:interpretation>
              <emma:one-of disjunction-type="recognition" id="oneOf28">
                <emma:interpretation id="interp136" emma:lang="en-US" emma:confidence="0">
                  <emma:literal>(2125 m)</emma:literal>
                </emma:interpretation>
                <emma:interpretation id="interp137" emma:lang="en-US" emma:confidence="0">
                  <emma:literal>(2125m)</emma:literal>
                </emma:interpretation>
                <emma:interpretation id="interp138" emma:lang="en-US" emma:confidence="0">
                  <emma:literal>(2125m))</emma:literal>
                </emma:interpretation>
                <emma:interpretation id="interp139" emma:lang="en-US" emma:confidence="0">
                  <emma:literal>(425m))</emma:literal>
                </emma:interpretation>
                <emma:interpretation id="interp140" emma:lang="en-US" emma:confidence="0">
                  <emma:literal>(2125m!)</emma:literal>
                </emma:interpretation>
              </emma:one-of>
            </emma:emma>
          </inkml:annotationXML>
          <inkml:trace contextRef="#ctx0" brushRef="#br1" timeOffset="126190.2224">20185 8747 17157,'0'-26'4773,"0"26"258,-6-32-387,6 32-3999,-5-36-128,5 17-517,0-5 0,0 0 0,7-3 0,7 2 0,2 0 0,7 4 0,1 1 0,-1 8 0,3 1 0,-1 7 0,0 4 0,-5 15 0,-6 10 0,-7 7 0,-3 9 0,-4 8 0,-11 5 0,-12 4 0,-9 1 0,-7-7 0,-6-1 0,-3-6 0,-2-6 0,2-11 0,9-3 0,5-11 0,8-1 0,6-4 0,20-9 0,0 0 0,0 0 0,18 7 0,9-7 0,8 5 0,8-1 0,12 3 0,2-2 0,2 4 0,-2 0 0,-6-2 0,-1 0 0,-11-7 0,6 9-646,-24-9-4256,9-9-258,-10-7 0,6-3-129</inkml:trace>
          <inkml:trace contextRef="#ctx0" brushRef="#br1" timeOffset="126751.8234">20754 8530 13803,'35'-62'5160,"-6"41"-645,6 3 129,5 13-2967,-3-8-1032,7 6-387,4 5-645,-10-5-2193,8 7-2064,-3 0 0,-4 2-258,-4 9-129</inkml:trace>
          <inkml:trace contextRef="#ctx0" brushRef="#br1" timeOffset="126580.2231">20845 8539 15222,'0'0'4902,"0"0"-129,0 0-129,8 36-3741,-8-9-258,0 10 0,0-1-129,0 4-129,0-4-257,0-4-130,2-5 0,0-6 0,-2-21 0,9 21 0,-9-21 0,19 0 0,-19 0 0,31-25 0,-14 11 0,1-2 0,2 4 0,-1 3 0,1 5 0,0 4 0,-3 16 0,3 9 0,-4 5 0,0 4 0,-5 0 0,-4 3 0,-7-3 0,0-7 0,-13-6 0,-12-10 0,4 9-1807,-13-20-3095,0 0-258,-7-18 0,6-4-387</inkml:trace>
          <inkml:trace contextRef="#ctx0" brushRef="#br1" timeOffset="127329.0244">21531 8566 13287,'36'46'5031,"-17"-19"-129,-4 0-129,-1 15-2580,-14-15-1032,9 9-516,-9-6-258,0-2-129,0-3-128,0-7-130,0-18 0,0 0-130,0 0 130,0 0-129,1-16 129,8-9 0,2-3 129,7-3-129,0-1 130,1 4-130,1 5 0,1 5 0,0 5 0,3 10 0,-1 3 0,-4 5 0,-1 11 0,0 2 0,-4 3 0,-2 3 0,-3 0 0,-3-2 0,-3-3 0,-3-3 0,0 0-130,0-16 1,0 0 0,0 0 129,0 0 0,0 0 129,14-26 130,1 6-259,-5-5 0,6 2 0,0 0 0,2 7 0,2 0 0,-1 7 0,1 4 0,1 5 0,-1 2 0,1 12 0,-1 7 0,-4 0 0,-2 8 0,-7-4 0,6 7 0,-13-32-1936,1 28-2966,-1-28-387,0 0 0,20-5-258</inkml:trace>
          <inkml:trace contextRef="#ctx0" brushRef="#br1" timeOffset="127641.0249">22360 8523 16383,'14'-16'4773,"-14"16"129,22 20-129,-13 1-3999,12 18-129,-7 0-128,9 15-517,-7-3 0,4 8 0,-4-6 0,2-3 0,-8-9 0,-1-7 0,-3-11 0,-6-23 0,16 9 0,-4-18 0,-3-19 0,5-10 0,0-6 0,4-10 0,3-4 0,1-3 0,1 3 0,-9 1 0,6 12 0,-20-8-1291,0 19-3998,-13 0 0,-3 11-258,-14-2-129</inkml:trace>
          <inkml:trace contextRef="#ctx0" brushRef="#br1" timeOffset="127906.2254">22588 7920 14061,'85'-16'4773,"-35"16"-129,3 13 0,13 19-3225,-13-2-387,20 22-129,-10 1-129,2 20-257,-8 2-517,-1 15 0,-16 6 0,-8 13 0,-16-2 0,-12-1 0,-6-4 0,-28-13 0,-2-4-3484,-36-17-1676,-10-11 0,-21-17-387</inkml:trace>
          <inkml:trace contextRef="#ctx0" brushRef="#br1" timeOffset="124801.8199">17999 8244 17028,'-9'-55'4773,"-6"34"129,-8-1-516,2 13-3612,-11 6-258,3 6-128,-6 15-388,3 18 0,2 12 0,5 16 0,2 16 0,7 18 0,1 8 0,12 12 0,3 4 0,5 1 0,15 0 0,8-6 0,8-10 0,5-13 0,7-12 0,5-16 0,9-9 0,1-21 0,18-3-3097,-11-20-1805,4-11-258,-6-8 0,-2-13-516</inkml:trace>
          <inkml:trace contextRef="#ctx0" brushRef="#br1" timeOffset="125379.0209">18434 8861 16641,'0'0'4773,"0"0"129,0 0-258,0 0-3870,-14-16-129,14 16-257,-2-32-388,2 9 0,0-2 0,6 0 0,4 0 0,3 1 0,1 4 0,2 4 0,2 3 0,5 10 0,0 3 0,2 0 0,3 12 0,4 8 0,2 5 0,4 5 0,-1 2 0,4-2 0,-6 2 0,3-3 0,-10-4 0,1-7 0,-6-13 0,0-5 0,-4-9 0,3-12 0,-4-11 0,1-6 0,-1-6 0,3-4 0,-3 1 0,-2-1 0,0 13 0,-12-4 0,19 23-2710,-21-6-2321,-2 22-258,8-16-129,-8 16-129</inkml:trace>
          <inkml:trace contextRef="#ctx0" brushRef="#br1" timeOffset="125644.2214">19409 8459 14319,'25'-14'4902,"-5"12"0,-20 2-129,17 7-2580,-2 18-1290,-10-2-128,11 15-775,-5 4 0,1 14 0,-3 2 0,2 6 0,-3 2 0,0-4 0,-5-3 0,-1-7 0,1-2 0,-3-22 0,6 9-1420,-6-37-3482,0 23-258,0-23-129,0 0 0</inkml:trace>
        </inkml:traceGroup>
      </inkml:traceGroup>
      <inkml:traceGroup>
        <inkml:annotationXML>
          <emma:emma xmlns:emma="http://www.w3.org/2003/04/emma" version="1.0">
            <emma:interpretation id="{01CD2F34-0EA8-4221-A7F3-D3F43B904E43}" emma:medium="tactile" emma:mode="ink">
              <msink:context xmlns:msink="http://schemas.microsoft.com/ink/2010/main" type="line" rotatedBoundingBox="2922,11371 22558,10668 22631,12689 2995,13392"/>
            </emma:interpretation>
          </emma:emma>
        </inkml:annotationXML>
        <inkml:traceGroup>
          <inkml:annotationXML>
            <emma:emma xmlns:emma="http://www.w3.org/2003/04/emma" version="1.0">
              <emma:interpretation id="{814DBEC4-B942-4F4C-845C-04976FB47C2F}" emma:medium="tactile" emma:mode="ink">
                <msink:context xmlns:msink="http://schemas.microsoft.com/ink/2010/main" type="inkWord" rotatedBoundingBox="2928,11517 6259,11398 6296,12428 2964,12548"/>
              </emma:interpretation>
              <emma:one-of disjunction-type="recognition" id="oneOf29">
                <emma:interpretation id="interp141" emma:lang="en-US" emma:confidence="1">
                  <emma:literal>sends</emma:literal>
                </emma:interpretation>
                <emma:interpretation id="interp142" emma:lang="en-US" emma:confidence="0">
                  <emma:literal>Sends</emma:literal>
                </emma:interpretation>
                <emma:interpretation id="interp143" emma:lang="en-US" emma:confidence="0">
                  <emma:literal>•ends</emma:literal>
                </emma:interpretation>
                <emma:interpretation id="interp144" emma:lang="en-US" emma:confidence="0">
                  <emma:literal>Vends</emma:literal>
                </emma:interpretation>
                <emma:interpretation id="interp145" emma:lang="en-US" emma:confidence="0">
                  <emma:literal>Wends</emma:literal>
                </emma:interpretation>
              </emma:one-of>
            </emma:emma>
          </inkml:annotationXML>
          <inkml:trace contextRef="#ctx0" brushRef="#br1" timeOffset="130605.0301">1753 11028 9675,'53'-37'4773,"-31"22"-129,-22 15-129,16-37-1806,-16 37-1161,0-16-387,0 16-516,-15-5-129,-2 5-258,-7 0-258,-2 0 0,-3 0 0,1 7 0,1 3-129,2 1 0,6 2 0,1-1 0,11 4 0,3 0 0,4 2 0,13 1 129,6 4-129,10 1 258,1 4-129,9 2 129,-2-1 0,8 3 0,-6-6 129,-2 5 0,-6-8-129,-5 2 258,-11-6-129,-7 3 129,-8-6-129,-8 1 0,-17-6-129,-4 0 129,-8-2-258,-4-6 129,-4-3-129,1-7-129,-4-5 0,5-10 129,2-1-129,4-9-258,10 7-258,-6-19-1290,11 17-2580,3 4-258,6 3-258,13 20-129</inkml:trace>
          <inkml:trace contextRef="#ctx0" brushRef="#br1" timeOffset="131104.231">2062 11177 11997,'77'6'5031,"-36"-3"-516,0 1 387,-4-4-2193,11 3-1548,-12-3-258,12 0-387,-7-5 0,5 0-129,-7-10-257,-2 1-130,-3-5 0,-4-1 0,-3-5 0,-11 4 0,-7-2 0,-9 1 0,-4 3 0,-12-1 0,-7 8 0,-9 1 0,-5 9 0,-6 2 0,4 4-130,0 10 1,5 11 0,6 3 0,5 10 0,8 1 129,10 4-129,5 3 129,9 0 0,12 0 0,8-5 0,5-2 129,5-7-129,2-5-129,1-4-129,-6-17-774,12-3-3354,-16-3-516,-2-14 258,-7-7-516</inkml:trace>
          <inkml:trace contextRef="#ctx0" brushRef="#br1" timeOffset="131962.2325">2875 11078 12771,'0'0'4902,"0"0"-258,13 14 258,-13-14-2709,19 41-1161,-13-16 0,10 14-258,-11-7-257,6 5-517,-2-1 0,-2-4 0,-4 2 0,-3-8 0,0 1 0,0-7-259,0-4 1,0-16 0,-3 16 0,3-16 129,0 0 258,1-20 129,7-3 129,6-2-129,-2-5-128,6 0-130,-2-1 0,4 5 0,-1 4 0,4 6 0,2 7 0,0 8 0,2 1 0,5 10 0,2 10 0,5-1 0,3 6 0,-1-3 0,6-1 0,-1-3 0,5-4 0,-3-10 0,4-4 0,-6-6-130,-1-10 1,-4-7-129,-6-5 258,-10-6-129,-7 0 0,-11 2 129,-7 2 0,-7 8 0,-11 6 0,-3 9-129,-2 7 129,-4 9 0,4 13 0,3 4 0,6 6-129,3 2 129,6 3 0,5-1 0,0 0-129,14-4 258,2-4-129,7-3 129,-1-9 129,4-4 129,-1-12-128,2 0-259,-6-19 0,3-10 0,-8-15 0,0-11 0,-4-15 0,0-8 0,-4-7 0,-5-8 0,-3-3 0,0 5 0,-5 11 0,-6 11 0,0 16 0,-3 15 0,-2 17 0,16 21 0,-19 7 0,13 22 0,6 10 0,0 9 0,0 9 0,11 7 0,5 5 0,2 2 0,3 2 0,-1-4 0,3-1-388,-4-11-257,10 0-387,-15-27-774,25 4-2064,-9-20-1032,10-10 0,4-6-129,8-21-129</inkml:trace>
          <inkml:trace contextRef="#ctx0" brushRef="#br1" timeOffset="132289.8331">4496 11092 13416,'9'-66'4515,"-22"45"-129,-15 8 258,5 13-2967,-20-1-903,11 2-258,-5 6-129,12 11-129,2 2-129,14 5 129,9 1-258,3 6 0,17 0 129,15 6 0,10 1 0,8 4 129,8-3 0,3 3 0,-4-4 0,-1-1 130,-9-8-388,-9 0 0,-13-8 0,-10-1 0,-18-21 0,-4 25 0,-19-20 0,-11-1 0,-7-3 0,-8-1 0,-3-3 0,-5-8 0,9 6 0,-14-16-2452,17 10-2321,4-5-516,11 5 0,4 0-258</inkml:trace>
        </inkml:traceGroup>
        <inkml:traceGroup>
          <inkml:annotationXML>
            <emma:emma xmlns:emma="http://www.w3.org/2003/04/emma" version="1.0">
              <emma:interpretation id="{AA7CACCB-496D-44DC-9BF3-C1C79B4A634C}" emma:medium="tactile" emma:mode="ink">
                <msink:context xmlns:msink="http://schemas.microsoft.com/ink/2010/main" type="inkWord" rotatedBoundingBox="7111,11657 8537,11606 8570,12509 7143,12560"/>
              </emma:interpretation>
              <emma:one-of disjunction-type="recognition" id="oneOf30">
                <emma:interpretation id="interp146" emma:lang="en-US" emma:confidence="1">
                  <emma:literal>all</emma:literal>
                </emma:interpretation>
                <emma:interpretation id="interp147" emma:lang="en-US" emma:confidence="0">
                  <emma:literal>alt</emma:literal>
                </emma:interpretation>
                <emma:interpretation id="interp148" emma:lang="en-US" emma:confidence="0">
                  <emma:literal>al</emma:literal>
                </emma:interpretation>
                <emma:interpretation id="interp149" emma:lang="en-US" emma:confidence="0">
                  <emma:literal>ail</emma:literal>
                </emma:interpretation>
                <emma:interpretation id="interp150" emma:lang="en-US" emma:confidence="0">
                  <emma:literal>at</emma:literal>
                </emma:interpretation>
              </emma:one-of>
            </emma:emma>
          </inkml:annotationXML>
          <inkml:trace contextRef="#ctx0" brushRef="#br1" timeOffset="133491.0352">5931 11357 11223,'25'-12'4515,"-25"12"0,20-15 0,-20 15-2322,0 0-774,26-3-387,-26 3-129,0 0-258,4-20-129,-4 20-129,0 0 0,0-23 0,0 23-257,-2-23-130,-7 7 0,9 16 0,-26-27 0,6 17 0,-7-3 0,1 4 0,-6 4 0,-2 5 0,-2 2 0,1 12 0,-1 7 0,8 8 0,6 4 0,5 5 0,9 3 0,7 0 0,2-4 0,15-1 0,8-4 0,4-6 0,4-4 0,4-6 0,1-9 0,2-2 0,-2-5 0,-1-5 0,-4-11 0,-2-6 0,-1-2 0,-4-5 0,-6-3 0,-1 4 0,-4 1 0,-1 4 0,-3 3 0,-10 20 0,15-19 0,-15 19 0,0 0 0,21 19 0,-12 3 0,3 4 0,1 4 0,1 4 0,2 2 0,-2-8 0,4 4 0,-6-12 0,12 5-646,-24-25-1418,39 0-2709,-20-2-258,4-18 129,1-8-129</inkml:trace>
          <inkml:trace contextRef="#ctx0" brushRef="#br1" timeOffset="133756.2357">6621 10870 15093,'13'-88'4773,"-13"65"129,0 23-258,0 0-2451,0 0-1548,16 32-258,-9 15-257,-2 8-130,4 16 0,-2 4 0,0 8 0,1 1 0,-1-1 0,-4-3 0,1-10 0,1-12 0,-5-13 0,5-4-388,-5-25-902,6 2-1032,-6-18-2451,0-16 129,0-13-387,2-12 129</inkml:trace>
          <inkml:trace contextRef="#ctx0" brushRef="#br1" timeOffset="133990.2361">6858 10955 14706,'27'-116'5031,"-20"81"-129,-4 1-645,-3 34-2322,0 0-645,16 0-644,-14 16-646,11 23 0,-3 9 0,8 16 0,-4 7 0,8 15 0,-5-1 0,-1 0 0,0-1 0,-5-9 0,2-6 0,-10-17 0,13-1-2581,-16-20-2450,2-10 0,-2-21-258,0 0-129</inkml:trace>
        </inkml:traceGroup>
        <inkml:traceGroup>
          <inkml:annotationXML>
            <emma:emma xmlns:emma="http://www.w3.org/2003/04/emma" version="1.0">
              <emma:interpretation id="{9489F3DF-8F56-4A56-971E-92B4B1227D4C}" emma:medium="tactile" emma:mode="ink">
                <msink:context xmlns:msink="http://schemas.microsoft.com/ink/2010/main" type="inkWord" rotatedBoundingBox="9344,11567 11369,11495 11405,12494 9380,12567"/>
              </emma:interpretation>
              <emma:one-of disjunction-type="recognition" id="oneOf31">
                <emma:interpretation id="interp151" emma:lang="en-US" emma:confidence="1">
                  <emma:literal>the</emma:literal>
                </emma:interpretation>
                <emma:interpretation id="interp152" emma:lang="en-US" emma:confidence="0">
                  <emma:literal>The</emma:literal>
                </emma:interpretation>
                <emma:interpretation id="interp153" emma:lang="en-US" emma:confidence="0">
                  <emma:literal>•he</emma:literal>
                </emma:interpretation>
                <emma:interpretation id="interp154" emma:lang="en-US" emma:confidence="0">
                  <emma:literal>She</emma:literal>
                </emma:interpretation>
                <emma:interpretation id="interp155" emma:lang="en-US" emma:confidence="0">
                  <emma:literal>she</emma:literal>
                </emma:interpretation>
              </emma:one-of>
            </emma:emma>
          </inkml:annotationXML>
          <inkml:trace contextRef="#ctx0" brushRef="#br1" timeOffset="134879.4376">7890 11289 13803,'-11'-16'4644,"11"16"0,27 0-129,23 7-2967,-18-7-516,23 9-129,-4-9-258,12 6-258,-7-6-129,3-2-387,-6-5-129,-10-15-387,5 6-129,-18-24-516,10 8-129,-17-25-129,12 10 129,-17-17 258,7 6 774,-7 4 645,-8-6 516,5 24 516,-15-8 129,7 26 258,-9-9-129,2 27-258,0 0-258,-4 16-902,-1 9-130,5 18 0,0 8 0,0 13 0,0 9 0,4 7 0,-1 2 0,3-2 0,-1-3 0,0-10 0,1-6 0,-1-15 0,2-8 0,-2-14 0,1-6 0,-6-18 0,0 0 0,16 2 0,-16-2 0,14-23 0,-5 0 0,2-2 0,-1-5 0,1-1 0,0 5 0,1 3 0,2 5 0,2 5 0,4 8 0,1 5 0,6 7 0,1 9 0,4 2 0,-1 1 0,4 6 0,-8-9 0,19 13-1807,-18-17-3095,6-1-129,-9-8-129,4-1-258</inkml:trace>
          <inkml:trace contextRef="#ctx0" brushRef="#br1" timeOffset="134271.0366">8130 10702 16512,'27'-7'4902,"-3"13"129,-22 10-258,5 25-3354,-7 1-1289,9 19-130,-5 3 0,5 16 0,-2 2 0,3 5 0,-1-2 0,0-5 0,2-7 0,-6-16 0,2-7 0,-7-22 0,2 6-1162,-2-34-3740,-14 11-129,-6-13 0,-1-14-258</inkml:trace>
          <inkml:trace contextRef="#ctx0" brushRef="#br1" timeOffset="135207.0382">9290 11409 13803,'28'-8'5031,"-8"7"-516,8 1 258,6-11-2451,12 11-1032,-10-11-387,8 4-773,-10-9-130,2 0 0,-12-9 0,-6 2 0,-12-5 0,-6 5 0,-13-2 0,-8 3 0,-2 6 0,-4 7 0,-1 9 0,-3 8 0,3 13 0,1 7 0,6 10 0,3 4 0,7 5 0,10 2 0,1-1 0,19-3 0,10-4 0,10-7 0,14-6 0,6-10 0,24 0-4000,-8-15-902,7-3 258,3-12-516</inkml:trace>
        </inkml:traceGroup>
        <inkml:traceGroup>
          <inkml:annotationXML>
            <emma:emma xmlns:emma="http://www.w3.org/2003/04/emma" version="1.0">
              <emma:interpretation id="{D5702BB0-9C9E-4BA0-B83A-24632A69F8D5}" emma:medium="tactile" emma:mode="ink">
                <msink:context xmlns:msink="http://schemas.microsoft.com/ink/2010/main" type="inkWord" rotatedBoundingBox="12122,11460 16615,11299 16649,12237 12155,12398"/>
              </emma:interpretation>
              <emma:one-of disjunction-type="recognition" id="oneOf32">
                <emma:interpretation id="interp156" emma:lang="en-US" emma:confidence="1">
                  <emma:literal>current</emma:literal>
                </emma:interpretation>
                <emma:interpretation id="interp157" emma:lang="en-US" emma:confidence="0">
                  <emma:literal>currant</emma:literal>
                </emma:interpretation>
                <emma:interpretation id="interp158" emma:lang="en-US" emma:confidence="0">
                  <emma:literal>Current</emma:literal>
                </emma:interpretation>
                <emma:interpretation id="interp159" emma:lang="en-US" emma:confidence="0">
                  <emma:literal>convent</emma:literal>
                </emma:interpretation>
                <emma:interpretation id="interp160" emma:lang="en-US" emma:confidence="0">
                  <emma:literal>consent</emma:literal>
                </emma:interpretation>
              </emma:one-of>
            </emma:emma>
          </inkml:annotationXML>
          <inkml:trace contextRef="#ctx0" brushRef="#br1" timeOffset="136876.2411">10942 11127 15093,'36'-44'4773,"-29"23"-387,-7-4 129,0 25-3096,-23-41-645,1 30-129,-8-1-258,-2 10-129,-5 2-129,-1 12 0,3 12 0,1 11-129,6 6 130,4 5-130,10 4 0,7 3 0,7 3 0,11-5 0,12-5-130,9-6 260,7-5-260,4-8 1,6-4-129,1-16-516,13 0-645,-15-14-1290,17-2-903,-13-16-387,8 0 129,-17-21 774,14 11 1290,-23-17 1032,-6 2 1677,-1 9 1548,-22-1 1161,6 10 129,-11 1-258,0 31-645,0 0-774,0 0-903,-21 11-258,21 19-387,-6 0-129,6 10 0,-1-1-257,1 2-130,0-2 0,5-2 0,2-7 0,0-3 0,0-6 0,4-5 0,-11-16 0,28 7 0,-12-7 0,2-14 0,0-5 0,2-6 0,1-4 0,0-6 0,1-1 0,1 2 0,-2 1 0,0 6 0,1 4 0,-1 7 0,0 9 0,1 7 0,-1 12 0,0 13 0,3 5 0,-1 6 0,0 1 0,2 1 0,-4-5 0,-1-2 0,-3-8 0,1-9 0,-2-5 0,2-7 0,-2-2 0,0-15 0,0-8 0,-2-11 0,-1-8 0,-6-13 0,-2-6 0,-5-5 0,0 6 0,-11-1 0,3 12 0,-5 6 0,2 14 0,1 12-388,10 17 259,0 0-129,-16 0 0,16 0 129,-2 12 129,2-12 0,5 21 0,-5-21 129,29 16 0,-6-8 0,0-5 129,6 1 0,-3-3 1,4-1-259,-1 4 0,-1 5 0,-3 5 0,-2 6 0,-1 5 0,-1 5 0,-3 5 0,0 8 0,-1 0 0,3-1 0,-2-1 0,0-3 0,-1-3 0,1-6 0,0-8 0,0-3 0,0-9 0,3-7 0,-2-2 0,5-16 0,-1-13 0,-2-5 0,-3-15 0,-2-7 0,-7-8 0,-8-1 0,-1 2 0,-8 1 0,-8 12 0,-6 4 0,4 16 0,-3 7 0,21 23 0,-30-20-259,30 20 130,-16 0-129,16 0 258,0 0-129,0 0 0,9 7 129,9-5 129,5 3-129,5-3 129,8 2 129,3-4-129,4 1 130,1-1-259,2 4 0,-3-1 0,0 6 0,-8 4 0,-3 5 0,-7 5 0,-4 7 0,-8 4 0,-8 5 0,-1 5 0,-4 1 0,-2 3 0,-12-14-517,14 5-4127,-13-7-516,8-2 258,-4-10-387</inkml:trace>
          <inkml:trace contextRef="#ctx0" brushRef="#br1" timeOffset="137609.4424">13128 11117 14706,'50'-27'4773,"-20"18"-129,0-1 0,13 8-3096,-11-16-387,14 9-516,-6-9 1,0 2-646,-6-3 0,-5-3 0,-11 1 0,-13 1 0,-5 3 0,-18-1 0,-9 9 0,-5 5 0,-1 4 0,-5 4 0,4 12 0,4 11 0,7 8 0,7 8-130,9 7 1,7 3 129,0 1-129,20-1 129,6-5 0,6-7 0,7-9-129,0-18-258,8-3-258,-13-18-903,19 1-903,-28-29-1161,14 6 129,-23-22 387,16 17 774,-21-14 1419,5 9 903,0 8 1032,-16-4 1419,0 35 774,9-25 129,-9 25-387,5 9-903,7 16-903,-12-4-387,11 15 0,-7-6-258,8 9-129,-5-3-128,4-3-259,-1-4 0,1-4 0,-2-6 0,-9-19 0,21 16 0,-21-16 0,25-10 0,-7-8 0,0-9 0,5-3 0,4-9 0,3 0 0,0 0 0,2 3 0,-2 6 0,2 8 0,-1 10 0,-3 12 0,-3 11 0,-2 15 0,-3 8 0,-3 7 0,0 2 0,-7-4 0,3 0 0,-12-19-517,14 6-1547,-15-26-2580,0 0-387,14-35 129,0-8-387</inkml:trace>
          <inkml:trace contextRef="#ctx0" brushRef="#br1" timeOffset="138030.6432">14578 10539 18189,'34'-70'5289,"-15"56"-258,-19 14-773,43 5-4258,-27 19 0,7 11 0,-3 8 0,-1 10 0,-3 4 0,-2 11 0,-3 3 0,0 4 0,-6-1 0,-3-1 0,-2-3 0,0-15 0,0-2 0,-7-23 0,3-8 0,4-22-646,-18-11-386,-1-28-129,14 3 129,-22-19-129,9 7 258,-16-7 387,2 5 387,4 11 387,-2 0 258,14 18 258,-9-4 258,25 25 258,-2-18-129,16 18-129,11 0-515,21 0-517,-1 0 0,15 2 0,4-2 0,0 0 0,7 0 0,-5-4-4516,-7-5-515,-15-3-258,-6-6-387</inkml:trace>
        </inkml:traceGroup>
        <inkml:traceGroup>
          <inkml:annotationXML>
            <emma:emma xmlns:emma="http://www.w3.org/2003/04/emma" version="1.0">
              <emma:interpretation id="{BC5092AC-5AE9-4CD3-B0EB-4CB89251DBD7}" emma:medium="tactile" emma:mode="ink">
                <msink:context xmlns:msink="http://schemas.microsoft.com/ink/2010/main" type="inkWord" rotatedBoundingBox="17789,10839 22558,10668 22631,12689 17862,12860"/>
              </emma:interpretation>
              <emma:one-of disjunction-type="recognition" id="oneOf33">
                <emma:interpretation id="interp161" emma:lang="en-US" emma:confidence="1">
                  <emma:literal>through</emma:literal>
                </emma:interpretation>
                <emma:interpretation id="interp162" emma:lang="en-US" emma:confidence="1">
                  <emma:literal>throng h</emma:literal>
                </emma:interpretation>
                <emma:interpretation id="interp163" emma:lang="en-US" emma:confidence="0">
                  <emma:literal>Throng h</emma:literal>
                </emma:interpretation>
                <emma:interpretation id="interp164" emma:lang="en-US" emma:confidence="0">
                  <emma:literal>thong h</emma:literal>
                </emma:interpretation>
                <emma:interpretation id="interp165" emma:lang="en-US" emma:confidence="0">
                  <emma:literal>throngs h</emma:literal>
                </emma:interpretation>
              </emma:one-of>
            </emma:emma>
          </inkml:annotationXML>
          <inkml:trace contextRef="#ctx0" brushRef="#br1" timeOffset="139840.2463">16334 10729 14577,'-4'-18'4644,"4"18"0,20-2-129,-20 2-3483,51 0-258,-15 4-129,15 5-129,4-6-129,9-1-258,4-2-258,-2-5-387,9-2-387,-24-20-774,19 11-387,-37-23 258,14 11 258,-31-15 645,1 5 516,-17 1 645,-3-2 645,1 16 903,-25-9 129,27 32-129,-26-25-258,26 25-387,-16 7-258,16 14-386,0 3-517,1 9 0,1 5 0,4 6 0,-3 4 0,2 6 0,1-1 0,-4 2 0,-2-2 0,0-3 0,0-5 0,-4-10 0,0-6 0,3-11 0,1-18 0,0 0 0,0 0 0,12-18 0,-1-5 0,5-4 0,2-5 0,3 0 0,4 0 0,2 5 0,5 2 0,1 7 0,5 6 0,-1 7 0,4 5 0,0 5 0,0 13 0,0 3 0,-2 2 0,-2 2 0,-1-2 0,-2-3 0,-4-6 0,0-7 0,-1-7 0,-3-3 0,-3-13 0,0-6 0,-3-4 0,-6-8 0,-3 0 0,-8-5 0,-3 3 0,-5 1 0,-9 5 0,-9 1 0,-2 6 0,-2 3 0,4 8 0,0 1 0,7 6 0,0 1 0,16 4 0,0 0 0,0 0 0,0 0 0,0 0 0,0 0 0,0 0 0,14 6 0,-14-6 0,27 5 0,-27-5 0,32 4 0,-13-4 0,5 0 0,-1 0 0,5 0 0,2-2 0,4 2 0,0 0 0,0 0 0,0 10 0,-2 3 0,-4 3 0,-3 5 0,-5 2 0,-6 2 0,-4 4 0,-6-3 0,0 5 0,-4-12 0,0 12-1420,0-31-773,19 30-1806,4-27-1032,18-3 0,9-3-129,9-15 129</inkml:trace>
          <inkml:trace contextRef="#ctx0" brushRef="#br1" timeOffset="139029.0449">16558 10323 16899,'10'-19'4515,"-10"19"387,16 12-387,-7 17-3612,-5 1-129,6 13-515,-4 3-259,3 11 0,-2 3 0,0 4 0,0 2 0,-2 0 0,1-4 0,-3-5 0,4-2 0,-7-21-1420,4 0-3353,-6-14-258,2-20 129,-25 0-387</inkml:trace>
          <inkml:trace contextRef="#ctx0" brushRef="#br1" timeOffset="140167.8469">18548 10587 12771,'0'-47'4644,"-19"31"-258,-5 8 129,7 8-2580,-17-2-903,13 5-516,-8 6 129,11 11-258,-3-1 0,12 8-258,0 0 129,9 7 0,0-2-258,11 3 258,5-1-258,9 0 258,0-8 0,7-1-128,0-10-130,3-7 0,-3-8 0,2-10 0,-5-13 0,-1-8 0,-7-6 0,-1-6 0,-9-1 0,-10-2 0,-1 5 0,-9 2 0,-3 12 0,-22-2-3871,13 17-1031,-8 0-129,8 12-258,3 0-129</inkml:trace>
          <inkml:trace contextRef="#ctx0" brushRef="#br1" timeOffset="141166.2487">18938 10473 16125,'25'-9'4902,"-25"9"-129,0 0 0,0 0-3483,21 12-645,-21-12-386,11 34-259,-8-11 0,1 4 0,-4 2 0,2-1 0,-2 0 0,0-3 0,0-5 0,0-2 0,0-18 0,7 17-130,-7-17 1,16 0 129,-16 0 0,25-26 129,-11 4 1,5-1-130,-1-3 0,2-1 0,-1-1 0,4 3 0,1 3 0,4 8 0,0 3 0,4 10 0,4 1 0,3 8 0,9 10 0,4 2 0,5 1 0,5-1 0,6-4 0,3-6 0,3-6 0,1-4 0,-7-5 0,-1-10 0,-6-6 0,-10-6 0,-8 1 0,-14-6 0,-13 0 0,-13 1 0,-3 5 0,-23 4 0,-6 8 0,-8 5 0,-2 9 0,-2 0 0,2 16 0,3 6 0,8 3 0,7 3 0,5 4 0,7 0 0,3 0 0,5-2 0,1-1 0,7-6 0,5-4 0,4-4 0,2-6 0,5-9 0,4-2 0,1-14 0,2-6 0,2-4 0,-5-3 0,2 3 0,-8-1 0,0 7 0,-1 10 0,-20 10 0,27 5 0,-19 23 0,1 13 0,0 15 0,0 9 0,-2 23 0,-1 11 0,-1 13 0,-2 6 0,-1 1 0,-2 0 0,0-2 0,-7-10 0,-2-14 0,-1-20 0,1-15 0,-2-17 0,4-14 0,7-27 0,-27 5 0,11-19 0,-3-16 0,-6-13 0,-6-9 0,-4-6 0,-4-10 0,0-5 0,1-3 0,3-1 0,-1-3 0,8 5 0,3 1 0,12 10 0,4-2 0,13 20-388,-4-13-2450,23 18-2064,7-2-129,13 2-258,5-3 129</inkml:trace>
          <inkml:trace contextRef="#ctx0" brushRef="#br1" timeOffset="141603.0494">20564 9897 16383,'19'-57'4644,"-19"57"258,13-16-258,1 26-3483,-14 10-387,9 21-515,-8 7-259,10 18 0,-6 7 0,6 8 0,0 8 0,-2-3 0,0-4 0,-1-8 0,0-8 0,-5-14 0,-1-11 0,0-11 0,-1-11 0,-1-19 0,0 0 0,20-3 0,-8-19 0,4-2 0,4-7 0,3-4 0,2 1 0,-2 4 0,2 1 0,-2 8 0,-1 7 0,1 8 0,-2 6 0,-1 18 0,1 7 0,0 9 0,1 1 0,-5 6 0,3 0 0,-9-5 0,5 3 0,-16-14-4903,3-2-257,-3-23 129,4 23-516</inkml:trace>
        </inkml:traceGroup>
      </inkml:traceGroup>
    </inkml:traceGroup>
    <inkml:traceGroup>
      <inkml:annotationXML>
        <emma:emma xmlns:emma="http://www.w3.org/2003/04/emma" version="1.0">
          <emma:interpretation id="{61E89F76-38F4-4760-8A4F-CBADA7AABCB6}" emma:medium="tactile" emma:mode="ink">
            <msink:context xmlns:msink="http://schemas.microsoft.com/ink/2010/main" type="paragraph" rotatedBoundingBox="3249,12970 16891,12857 16904,14448 3262,1456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3D671C3-26A0-4BB9-93CA-41546E889B83}" emma:medium="tactile" emma:mode="ink">
              <msink:context xmlns:msink="http://schemas.microsoft.com/ink/2010/main" type="inkBullet" rotatedBoundingBox="3252,13386 3804,13381 3808,13863 3256,13868"/>
            </emma:interpretation>
            <emma:one-of disjunction-type="recognition" id="oneOf34">
              <emma:interpretation id="interp166" emma:lang="en-US" emma:confidence="0">
                <emma:literal>•</emma:literal>
              </emma:interpretation>
            </emma:one-of>
          </emma:emma>
        </inkml:annotationXML>
        <inkml:trace contextRef="#ctx0" brushRef="#br1" timeOffset="143022.6519">2086 12663 11868,'-47'-31'5031,"19"19"-516,-4 1 258,-2-7-2451,7 18-1161,-8 0-516,10 16-129,-4 4-129,8 5-258,3 5 129,6 4-258,5 0 258,5 3-258,2-3 129,5 2-129,9-4 129,6-2-129,3-4 0,7-1 129,4-7 0,5-5 0,6-10 130,8-3-259,2-12 0,4-11 0,-9-13 0,0-3 0,-15-7 0,-8-2 0,-15-4 0,-12 2 0,-14 4 0,-18 7 0,-7 7 0,-9 3 0,2 19 0,-11-10-1807,11 20-3095,1 5-387,11 11 258,9 2-516</inkml:trace>
      </inkml:traceGroup>
      <inkml:traceGroup>
        <inkml:annotationXML>
          <emma:emma xmlns:emma="http://www.w3.org/2003/04/emma" version="1.0">
            <emma:interpretation id="{47435206-D1E2-49FF-B635-418302AC8F11}" emma:medium="tactile" emma:mode="ink">
              <msink:context xmlns:msink="http://schemas.microsoft.com/ink/2010/main" type="line" rotatedBoundingBox="3670,12967 16891,12857 16904,14448 3683,14558"/>
            </emma:interpretation>
          </emma:emma>
        </inkml:annotationXML>
        <inkml:traceGroup>
          <inkml:annotationXML>
            <emma:emma xmlns:emma="http://www.w3.org/2003/04/emma" version="1.0">
              <emma:interpretation id="{CDEE920A-2310-488A-820C-9DDE3AB04848}" emma:medium="tactile" emma:mode="ink">
                <msink:context xmlns:msink="http://schemas.microsoft.com/ink/2010/main" type="inkWord" rotatedBoundingBox="3674,13482 5145,13470 5149,13896 3678,13909"/>
              </emma:interpretation>
              <emma:one-of disjunction-type="recognition" id="oneOf35">
                <emma:interpretation id="interp167" emma:lang="en-US" emma:confidence="1">
                  <emma:literal>me</emma:literal>
                </emma:interpretation>
                <emma:interpretation id="interp168" emma:lang="en-US" emma:confidence="0">
                  <emma:literal>we</emma:literal>
                </emma:interpretation>
                <emma:interpretation id="interp169" emma:lang="en-US" emma:confidence="0">
                  <emma:literal>he</emma:literal>
                </emma:interpretation>
                <emma:interpretation id="interp170" emma:lang="en-US" emma:confidence="0">
                  <emma:literal>re</emma:literal>
                </emma:interpretation>
                <emma:interpretation id="interp171" emma:lang="en-US" emma:confidence="0">
                  <emma:literal>nee</emma:literal>
                </emma:interpretation>
              </emma:one-of>
            </emma:emma>
          </inkml:annotationXML>
          <inkml:trace contextRef="#ctx0" brushRef="#br1" timeOffset="143443.8527">2189 12623 14061,'66'-3'5031,"-31"3"-258,1 9 0,-6-6-3096,11 19-645,-11-4-258,7 8-258,-10-3-386,0 4-130,-8 1 0,-4-3 0,-5 0 0,-6-5 0,-2-1-130,-2-19-128,0 24 0,0-24 0,0 0 129,0 0 129,17-15 129,-2-4 129,1-6 0,5-2 0,0-1-128,6 3-130,-2 0 0,3 4 0,-1 6 0,3 10 0,-3 5 0,1 5 0,1 13 0,1 5 0,-1 6 0,-3 3 0,4 7 0,-10-7 0,17 12-3484,-15-12-1547,3-1 0,0-7-387,7 0-129</inkml:trace>
          <inkml:trace contextRef="#ctx0" brushRef="#br1" timeOffset="144723.0549">3087 12833 13545,'11'-16'4902,"17"13"0,-12 1-129,18 2-3096,-18-2-645,18 2 0,-9 0-387,5 0-386,-3-5-259,-1 1 0,-4-3 0,-1 0 0,-21 7 0,23-18 0,-23 18 0,7-30 0,-7 30 0,-11-32 0,-5 16 0,-8 0 0,-3 2 0,-7 5 0,-1 4 0,-3 5 0,1 0 0,3 10 0,4 8 0,1 5 0,8 4 0,3 3 0,9 2 0,8 2 0,2 0 0,15 1 0,11-3 0,10-1 0,8-7 0,8-2 0,6-4 0,0-9 0,3 1 0,-9-10-517,17 0-4256,-21-2-258,-1-5 0,-7-3-387</inkml:trace>
        </inkml:traceGroup>
        <inkml:traceGroup>
          <inkml:annotationXML>
            <emma:emma xmlns:emma="http://www.w3.org/2003/04/emma" version="1.0">
              <emma:interpretation id="{B5F5826F-BB70-4CD4-9534-ED610E57C9FF}" emma:medium="tactile" emma:mode="ink">
                <msink:context xmlns:msink="http://schemas.microsoft.com/ink/2010/main" type="inkWord" rotatedBoundingBox="6319,12904 7529,13558 6993,14550 5783,13896"/>
              </emma:interpretation>
              <emma:one-of disjunction-type="recognition" id="oneOf36">
                <emma:interpretation id="interp172" emma:lang="en-US" emma:confidence="0">
                  <emma:literal>of</emma:literal>
                </emma:interpretation>
                <emma:interpretation id="interp173" emma:lang="en-US" emma:confidence="0">
                  <emma:literal>Of</emma:literal>
                </emma:interpretation>
                <emma:interpretation id="interp174" emma:lang="en-US" emma:confidence="0">
                  <emma:literal>off</emma:literal>
                </emma:interpretation>
                <emma:interpretation id="interp175" emma:lang="en-US" emma:confidence="0">
                  <emma:literal>of.</emma:literal>
                </emma:interpretation>
                <emma:interpretation id="interp176" emma:lang="en-US" emma:confidence="0">
                  <emma:literal>of,</emma:literal>
                </emma:interpretation>
              </emma:one-of>
            </emma:emma>
          </inkml:annotationXML>
          <inkml:trace contextRef="#ctx0" brushRef="#br1" timeOffset="151072.2661">4688 12796 9159,'53'-21'4515,"-37"12"0,-16-7-129,-5-4-1677,5 20-903,-37-25-774,12 18-129,-11-3-387,2 8 0,-3 2-258,1 0 0,3 12-129,4 8-129,4 1 129,9 4-129,6 3 0,6 3 0,4-1 0,9-2 0,10-1 0,6-2 0,6-2 0,2-2 129,3-6 129,3-3 0,-7-8 129,0-4 129,-7-2-128,2-11-388,-11-10 0,0-3 0,-11-8 0,-1-2 0,-4-3 0,-9-4 0,-6 8 0,-15-10-1162,2 19-3740,-1 3-258,1 8 129,-1 6-645</inkml:trace>
          <inkml:trace contextRef="#ctx0" brushRef="#br1" timeOffset="151571.4669">4930 12851 11868,'80'0'5160,"-41"0"-387,-2-7 129,-1 7-1290,-9-18-2580,12 4-258,-11-13-387,4 1-128,-9-8-259,-3-3 0,-2-8 0,-6-7 0,-3 1 0,-5-2 0,-3 6-130,-1 3 1,0 6 0,-7 6-129,2 13 258,5 19-129,-18-2 129,18 2 0,-16 30 0,13 6 129,1 8 0,2 10 258,3 6-257,10 8-130,3 1 0,7 11 0,-2-2 0,6 10 0,-6-1 0,4 9 0,-7-4 0,2 1 0,-10-8 0,-1-10 0,-5-7 0,-3-13 0,-1-13 0,0-15 0,-1-6 0,1-21 0,-16 16 0,-4-23-1549,20 7-3353,-23-21-258,7 1 0,-2-10-129</inkml:trace>
          <inkml:trace contextRef="#ctx0" brushRef="#br1" timeOffset="151805.4674">5079 13008 15222,'11'-20'4902,"12"18"-129,11 2-129,12 0-3741,0 2-258,15 5-387,8-1-129,2-5-387,13 6-258,-9-8-1290,10-3-2709,-9-3-129,-4-2-258,-10-5-129</inkml:trace>
        </inkml:traceGroup>
        <inkml:traceGroup>
          <inkml:annotationXML>
            <emma:emma xmlns:emma="http://www.w3.org/2003/04/emma" version="1.0">
              <emma:interpretation id="{7EFD6B3F-ECD8-4456-8309-6AD44FE4BA35}" emma:medium="tactile" emma:mode="ink">
                <msink:context xmlns:msink="http://schemas.microsoft.com/ink/2010/main" type="inkWord" rotatedBoundingBox="7658,13158 9622,13464 9487,14326 7524,14020"/>
              </emma:interpretation>
              <emma:one-of disjunction-type="recognition" id="oneOf37">
                <emma:interpretation id="interp177" emma:lang="en-US" emma:confidence="1">
                  <emma:literal>the</emma:literal>
                </emma:interpretation>
                <emma:interpretation id="interp178" emma:lang="en-US" emma:confidence="0">
                  <emma:literal>The</emma:literal>
                </emma:interpretation>
                <emma:interpretation id="interp179" emma:lang="en-US" emma:confidence="0">
                  <emma:literal>•he</emma:literal>
                </emma:interpretation>
                <emma:interpretation id="interp180" emma:lang="en-US" emma:confidence="0">
                  <emma:literal>She</emma:literal>
                </emma:interpretation>
                <emma:interpretation id="interp181" emma:lang="en-US" emma:confidence="0">
                  <emma:literal>she</emma:literal>
                </emma:interpretation>
              </emma:one-of>
            </emma:emma>
          </inkml:annotationXML>
          <inkml:trace contextRef="#ctx0" brushRef="#br1" timeOffset="152148.668">6214 12485 14706,'32'-36'4773,"-32"36"-129,21-16 0,-5 16-3483,-16 0-258,0 0-258,0 0 0,22 7-129,-22-7-386,12 41-130,-6-7 0,2 10 0,1 10 0,4 8 0,-2 4 0,1 3 0,2-1 0,-1-2 0,-1-4 0,-1-10 0,-2-3 0,-9-17 0,10 9-2968,-11-23-1934,1-18-387,-32 16 0,12-16-129</inkml:trace>
          <inkml:trace contextRef="#ctx0" brushRef="#br1" timeOffset="152710.2689">6081 12883 11610,'10'-23'4515,"10"18"-129,12 5 129,14 5-2838,-10-5-516,19 7-387,-4-7-258,8 0-129,0 0-387,-2-12-258,12 3-1290,-23-13-2193,6-6-645,-6-4-258,-7-9-129,-17-10 2322,4 10 1419,-17-6 1161,-9-4 1419,2 12 2709,-2 3 645,-7 9-258,-5 4 129,12 23-2193,-15-16-1290,15 16-387,-3 18-258,3 12-257,0 2-388,3 13 0,4 6 0,4 8 0,-2 2 0,3 1 0,1-5 0,-2 0 0,-4-6 0,-4-3 0,-1-7 0,-2-9 0,2-5 0,-2-8 0,0-19 0,3 18 0,-3-18 0,20-9 0,-6-8 0,2-5 0,0-1 0,2-4 0,5-1 0,2 3 0,-2 5 0,0 4 0,0 9 0,2 7 0,-2 2 0,-3 12 0,1 11 0,-21-25-2065,18 39-2837,-11-19-129,4 1-129,-11-21-258</inkml:trace>
          <inkml:trace contextRef="#ctx0" brushRef="#br1" timeOffset="153053.4695">7345 12977 11094,'20'-14'4902,"12"7"-129,-9 5 0,6-8-903,15 10-2322,-10-2-516,16 2-257,-8-9-775,5 4 0,-8-4 0,-2-2 0,-12-1 0,-9-4 0,-12 0 0,-4 16 0,-15-27 0,-6 16 0,-4 6 0,-3 5 0,-1 0 0,1 11 0,5 6 0,3 5 0,6 4 0,5 3 0,7 3 0,4 0 0,14-4 0,9 1 0,10-4 0,10-11 0,17 6-775,-7-17-3740,23-3-387,4-5 129,5-8-387</inkml:trace>
        </inkml:traceGroup>
        <inkml:traceGroup>
          <inkml:annotationXML>
            <emma:emma xmlns:emma="http://www.w3.org/2003/04/emma" version="1.0">
              <emma:interpretation id="{127E5F3F-B342-4163-A969-21E260951D48}" emma:medium="tactile" emma:mode="ink">
                <msink:context xmlns:msink="http://schemas.microsoft.com/ink/2010/main" type="inkWord" rotatedBoundingBox="10369,12911 16891,12857 16900,13986 10378,14040"/>
              </emma:interpretation>
              <emma:one-of disjunction-type="recognition" id="oneOf38">
                <emma:interpretation id="interp182" emma:lang="en-US" emma:confidence="1">
                  <emma:literal>collectors.</emma:literal>
                </emma:interpretation>
                <emma:interpretation id="interp183" emma:lang="en-US" emma:confidence="0">
                  <emma:literal>co Nectars.</emma:literal>
                </emma:interpretation>
                <emma:interpretation id="interp184" emma:lang="en-US" emma:confidence="0">
                  <emma:literal>co Hectors.</emma:literal>
                </emma:interpretation>
                <emma:interpretation id="interp185" emma:lang="en-US" emma:confidence="0">
                  <emma:literal>co hectors.</emma:literal>
                </emma:interpretation>
                <emma:interpretation id="interp186" emma:lang="en-US" emma:confidence="0">
                  <emma:literal>co Neuters.</emma:literal>
                </emma:interpretation>
              </emma:one-of>
            </emma:emma>
          </inkml:annotationXML>
          <inkml:trace contextRef="#ctx0" brushRef="#br1" timeOffset="153895.8709">9126 12906 13803,'46'-17'4644,"-30"2"-387,-16 15 258,0-35-2838,0 35-774,-19-27-258,-1 16-129,-12 1-387,0 8 129,-5 2-129,1 0-129,-1 9 129,7 9 0,5 3-129,5 6 0,11 1 129,9 6-129,0 0 129,16 1-129,11-3 0,8 0 129,6-7 0,9-2 0,2-8 0,3-8 130,2-7-259,1-4 0,-4-14 0,-4-5 0,-6-7 0,-5-4 0,-9-3 0,-3-1 0,-9 3 0,-7 5 0,-8 3 0,-3 6 0,0 21 0,0 0 0,-18-6 0,18 6 0,-23 29 0,14-4 0,4 5 0,3 4 0,2-1 0,4 5 0,8-4 0,6-2 0,3-6 0,6-3 0,0-8 0,7-5 0,-4-10 0,5-3 0,-3-15 0,0-7 0,-3-10 0,-6-3 0,-5-5 0,-8-1 0,-10 1 0,-3 2 0,-13 4 0,-11 7 0,-3 12 0,-16-5 0,3 19-4903,-3 1-515,8 3 387,-1 5-516</inkml:trace>
          <inkml:trace contextRef="#ctx0" brushRef="#br1" timeOffset="154473.072">9893 12302 15996,'46'-66'4644,"-28"48"0,-1 16-129,-17 2-3483,27 30-387,-9 10-129,5 15 0,-3 5-257,4 11-259,-2 4 0,1 7 0,-2-6 0,1-1 0,-3-4 0,-1-5 0,0-7 0,-4-11 0,-2-9 0,-3-12 0,-2-10 0,-7-17 0,0 0 0,0-28-646,0-1-128,-5-17-129,5 0 0,0-20 258,11-3 0,1-13 129,10-2 258,3-10 129,-2 0 387,7 7 129,-14 1 387,9 20-129,-18 6 129,9 23 0,-14 6 0,-2 31-129,10 9-257,-3 30-388,1 11 0,4 18 0,1 6 0,4 15 0,-2 6 0,2 2 0,-2-4 0,-1-6 0,-2-7 0,1-10 0,-4-6 0,-4-16 0,2-4 0,-7-26-646,0-18-4127,0 0-258,16 7 129,-14-18-258</inkml:trace>
          <inkml:trace contextRef="#ctx0" brushRef="#br1" timeOffset="155658.6741">10791 12881 15738,'35'-26'4644,"-15"22"129,12 4-387,-2-7-2967,29 7-387,-4-5-387,18 1-515,-4-5-130,3-1 0,-8-3 0,-9-1 0,-13-2 0,-15 0 0,-20 0 0,-12 0 0,-20 3 0,-14 3 0,-6 6 0,-3 4 0,0 2 0,0 12 0,6 8 0,8 6 0,11 4 0,10 2 0,11 1 0,4 1 0,16-4 0,14-2 0,13-5 0,13-5 0,12-10 0,13-8 0,4-4 0,2-15 0,2-12 0,-2-6 0,-11-6 0,-12-2 0,-14 0 0,-19 4 0,-11 7 0,-15 5 0,-7 27 0,-13-19 0,-6 19 0,-8 12 0,1 10 0,-1 6 0,4 8 0,3 6 0,11 5 0,6-1 0,4 2 0,15-4 0,13-3 0,7-3 0,8-10 0,8-10 0,3-9 0,2-9 0,3-13-130,1-17-515,10-4-258,-13-24-774,21 2-516,-21-25-1161,17 4-387,-14-26 516,10 14 903,-21-18 1290,-8 4 1161,-4 14 1290,-28-5 774,8 28 1032,-20 0 516,2 36-387,-19-9-1032,19 39-774,-22 0-516,17 30-773,-2 13-259,7 21 0,0 11 0,3 12 0,3 9 0,3 3 0,-2 3 0,2-8 0,0-7 0,-4-16 0,2-7 0,-7-16 0,2-8 0,-2-23 0,0-17-388,-23 0-1160,23 0-516,-50-41-1032,27 11-774,-25-18 774,12 9 774,-21-13 1161,13 6 903,5 11 903,0-4 516,21 17 1290,-5 1 516,23 21 129,0 0-1161,33 0-645,-1 0-516,25 16-129,6-7 0,20 7 0,1-7-258,8-2 0,-3-5-258,-3-2 0,-10 0 0,-15-8 0,-15-2 0,-18-4-129,-28 14 0,11-27 0,-11 27 0,-25-18-129,2 18 0,-6 0 0,5 13-129,0 6 129,7 6 258,4 5-258,8 6 258,5 1-129,5-1 129,13-1 0,3-4 258,6-5-257,0-8-130,5-6 0,-2-12 0,-3-1 0,-6-14 0,-12-17-904,7 4-3740,-14-9-258,-1 1 0,-1 0-516</inkml:trace>
          <inkml:trace contextRef="#ctx0" brushRef="#br1" timeOffset="156547.8757">13468 12789 16125,'23'27'5160,"20"-8"0,-18-15-258,10 12-3482,-3-16-1420,13 0 0,-4 0 0,1-9 0,-4-5 0,-5-6 0,-4-3 0,-4-6 0,-11-3 0,-10-3 0,-4-2 0,-9-1 0,-11 4 0,-14 1 0,4 6 0,-7 2-388,5 13-128,-6-1 0,14 11 129,0 2 0,24 0 258,-17 4 0,17-4 129,0 19 0,0-19 129,28 18 129,-12-12 129,7 1 0,-1-4 0,6 3 0,-1-6 0,5 0-257,1 0-130,7 0 0,-1 0 0,3 1 0,1 1 0,2 7 0,-6 3 0,-2 4 0,-3 4 0,-4 1 0,-5 4 0,-2 2 0,-5 1 0,-2-3 0,0 0 0,-2-3 0,4-5 0,3-4 0,11-6 0,7-7 0,10-2 0,4-17 0,6-5 0,-3-6 0,0-5-130,-14-4 1,-11-2 129,-19 3 0,-12 3 0,-9 6 0,-18 6 129,-3 9-129,-5 7 0,-3 7 130,6 0-130,7 12 0,6 6-130,10 3 130,7 6 0,4 0 0,17 3 130,17 0-130,12 4 0,9-2 0,5-2 0,4 0 0,2-1 0,-6-1 0,-7-3 0,-10-2 0,-12-3 0,-11 0 0,-12-3 0,-6-1 0,-4-16 0,-16 29 0,-9-20 0,-9-2 0,-7-2 0,-9-5 0,-1 0 0,-11-2 0,10 2-259,-17-14-3869,21 5-903,1-5-129,15 3-258,7-3 129</inkml:trace>
          <inkml:trace contextRef="#ctx0" brushRef="#br1" timeOffset="156750.676">15364 12816 15609,'23'7'4773,"2"2"129,-25-9-387,0 0-3354,0 0-2709,0 17-2838,0-17-387,-9 0-387,9 0-129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9T01:33:43.6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E077E11-6B81-4489-855E-FFF6A5609ABE}" emma:medium="tactile" emma:mode="ink">
          <msink:context xmlns:msink="http://schemas.microsoft.com/ink/2010/main" type="writingRegion" rotatedBoundingBox="1764,503 20489,627 20480,2056 1755,1932"/>
        </emma:interpretation>
      </emma:emma>
    </inkml:annotationXML>
    <inkml:traceGroup>
      <inkml:annotationXML>
        <emma:emma xmlns:emma="http://www.w3.org/2003/04/emma" version="1.0">
          <emma:interpretation id="{78762C18-A106-48BB-A5F2-2C935A0B0163}" emma:medium="tactile" emma:mode="ink">
            <msink:context xmlns:msink="http://schemas.microsoft.com/ink/2010/main" type="paragraph" rotatedBoundingBox="1764,503 20489,627 20480,2056 1755,19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0AE52F-F687-4579-88EE-7A69BC2A28FC}" emma:medium="tactile" emma:mode="ink">
              <msink:context xmlns:msink="http://schemas.microsoft.com/ink/2010/main" type="line" rotatedBoundingBox="1764,503 20489,627 20480,2056 1755,1932"/>
            </emma:interpretation>
          </emma:emma>
        </inkml:annotationXML>
        <inkml:traceGroup>
          <inkml:annotationXML>
            <emma:emma xmlns:emma="http://www.w3.org/2003/04/emma" version="1.0">
              <emma:interpretation id="{8C0C67AF-C770-477B-A58D-7428531D667A}" emma:medium="tactile" emma:mode="ink">
                <msink:context xmlns:msink="http://schemas.microsoft.com/ink/2010/main" type="inkWord" rotatedBoundingBox="1764,501 11296,566 11286,1996 1755,1930"/>
              </emma:interpretation>
              <emma:one-of disjunction-type="recognition" id="oneOf0">
                <emma:interpretation id="interp0" emma:lang="en-US" emma:confidence="0">
                  <emma:literal>ECL-input</emma:literal>
                </emma:interpretation>
                <emma:interpretation id="interp1" emma:lang="en-US" emma:confidence="0">
                  <emma:literal>Eck-input</emma:literal>
                </emma:interpretation>
                <emma:interpretation id="interp2" emma:lang="en-US" emma:confidence="0">
                  <emma:literal>Eccl-input</emma:literal>
                </emma:interpretation>
                <emma:interpretation id="interp3" emma:lang="en-US" emma:confidence="0">
                  <emma:literal>Eel-input</emma:literal>
                </emma:interpretation>
                <emma:interpretation id="interp4" emma:lang="en-US" emma:confidence="0">
                  <emma:literal>Eek-input</emma:literal>
                </emma:interpretation>
              </emma:one-of>
            </emma:emma>
          </inkml:annotationXML>
          <inkml:trace contextRef="#ctx0" brushRef="#br0">9 147 8256,'-11'-41'4515,"11"41"129,-5-16-903,5 16-1419,0 0-645,0 0-516,0 0-258,10-16-258,12 14-129,-3-5-129,13 4 0,4-6 0,6 2-129,3-4 0,3 4-129,2-4-129,-6 4 0,1 4-129,-10-3-258,1 8-645,-36-2-3612,34 16-129,-34-16-258,8 36-129</inkml:trace>
          <inkml:trace contextRef="#ctx0" brushRef="#br0" timeOffset="-296.4004">28 181 7353,'0'0'4515,"0"0"-387,0 0 258,0 0-2580,0 0-645,13 18-258,-5 14 129,-8-6-258,8 14-258,-5-1-129,4 9-129,-3-4 129,-1 4-129,1-1 129,1-1-258,-3-4 129,2-1-258,-4-3 258,0-3-129,0-4-129,0-7 0,0-2 0,0-6-129,0-16-129,0 23 0,0-23-258,0 0-774,0 0-1290,0 0-1806,0 0-387,-16-23-129,7-7-129</inkml:trace>
          <inkml:trace contextRef="#ctx0" brushRef="#br0" timeOffset="249.6005">181 460 10836,'18'18'5031,"-2"-16"-387,7 1 258,-5-3-3096,23 0-645,-4 0-387,11 0-258,-3 0-129,1 0-387,-2 4 0,-3-4-516,-2 7-645,-23-7-2838,2 7-645,-18-7-258,2 18-387</inkml:trace>
          <inkml:trace contextRef="#ctx0" brushRef="#br0" timeOffset="499.2009">261 699 11610,'0'0'4773,"0"0"-258,0 0 0,0 0-3225,0 0-387,20 12-129,6-3-258,5-4-258,6 2-129,9 1-129,4-5 0,9 1-258,3-4-129,14 0-387,-6-15-903,24 5-2580,-7-10-129,2-5-516,2-3 0</inkml:trace>
          <inkml:trace contextRef="#ctx0" brushRef="#br0" timeOffset="780.0014">1442 327 11739,'-32'-59'5031,"7"34"-387,0 9 258,-10-5-2838,13 21-1032,-10 0-129,6 7-387,-6 7-129,3 13-129,-4 3-129,2 4 0,1 7-129,7 3 129,5 3-129,7-1 0,8 2 0,3-4-129,16-1 129,11-4-129,6-1 129,5-10-129,10-3-258,0-13 0,9 3-258,-7-15-903,17-4-3096,-14-3-129,3-4-516,-8-1 258</inkml:trace>
          <inkml:trace contextRef="#ctx0" brushRef="#br0" timeOffset="1279.2023">2003 101 14448,'12'-23'5031,"-12"23"-258,0 0-129,25 25-3741,-23 1-258,12 15 0,-7 0-258,7 13 129,-3 1-387,5 5 129,-4-1 0,1 1-128,-4-3-130,1-2 0,-2-5 0,-1-7 0,0-7 0,-2-10 0,2-4 0,-7-22 0,11 17 0,-11-17 0,21 0 0,-5 0 0,6-5 0,2-2 0,3-4 0,3 1 0,2-3 0,-1 2 0,-1 4 0,-5 0-130,1 7-902,-26 0-903,40-12-3096,-40 12 0,30 0-258,-30 0-129</inkml:trace>
          <inkml:trace contextRef="#ctx0" brushRef="#br0" timeOffset="1606.8029">2824 574 11739,'55'-11'5031,"-19"6"-387,9 0 387,6-8-2709,18 12-1548,6-12-258,18 6-129,1-7 0,9 5-129,-3-4-129,-1 4 0,-11-1-129,-12 4 0,-16 3-129,-19-4-516,-1 10-1806,-40-3-2322,0 0-129,0 0-258,-18 7-129</inkml:trace>
          <inkml:trace contextRef="#ctx0" brushRef="#br0" timeOffset="2683.2046">5083 364 9933,'0'0'4773,"16"-2"0,-16 2-516,0 0-1935,0 0-1032,2-16-387,-2-1-258,0 17-258,4-38 0,5 13-129,1-7 0,6-1-129,4-3 129,8-3-258,4 0 129,6 3 0,1 6-129,2 3 0,1 9 0,1 10 0,-4 8-129,-1 7 129,-8 16 129,-2 11-129,-6 6 0,-8 12 129,-9 3-129,-5 6 0,-9 3 0,-19 0 0,-9-4 129,-12-3-258,-7-2 258,-5-7-258,1-7 129,1-5-129,4-6 258,7-9-129,7-1 0,11-8 0,6-1 0,24-11 129,-24 7-129,24-7 129,0 0 0,0 0 0,0 0 129,0 0-129,19 2 129,11-2 0,8 0 0,19 0-128,10 0-130,15 0 0,7 0 0,4 0 0,1 0 0,-4 0 0,-6 0 0,-15 0 0,-12 0 0,-12 0 0,-11 0 0,-13 0 0,-5 0 0,-16 0-1162,0 0-3869,0 0-129,0 0-258,-18 0-258</inkml:trace>
          <inkml:trace contextRef="#ctx0" brushRef="#br0" timeOffset="49888.8877">6414 193 9933,'-5'-83'4902,"3"51"-129,-2 7-258,4 25-1548,-12-29-1677,12 29-516,0 0-387,0-16-387,0 16-516,0 0-2709,16 24-1419,-6-5 0,3 6-516,1 11-387</inkml:trace>
          <inkml:trace contextRef="#ctx0" brushRef="#br0" timeOffset="49717.2873">6517 387 10707,'9'-16'4515,"-9"16"258,0 0-516,0 0-1935,0 0-1419,0 0-129,0 0-129,4 15-258,-4-15 0,0 37-129,0-10 0,0 5-129,-4 0 258,2 5-387,0-1 258,-3-6-258,3-4 129,1-2-129,1-24 0,-2 25-129,2-25-258,0 0-387,0 0-1548,-16 0-2451,3-18 129,-1-11-387,2-3 0</inkml:trace>
          <inkml:trace contextRef="#ctx0" brushRef="#br0" timeOffset="50356.8885">6814 409 12255,'37'23'4902,"-20"-5"-516,-3 3 0,-12-1-3225,14 13-516,-8-6 0,1 5-387,-5-7 258,3 0-516,-3-7 129,-1-2 0,-3-16-129,4 17 129,-4-17-129,0 0 129,0 0-129,9-21 129,-4 3 0,0-5 129,2-4 0,4-1 0,-2-4-129,3 5 129,-1-1-129,0 6 129,-1 5-129,-10 17 0,22-20-129,-22 20 129,26 2 0,-8 9-129,0 8 129,3 2-258,2 4 258,1 2-387,2 7 129,-4-6-387,4 6-258,-11-18-903,17 9-2709,-15-13-258,8-4-387,-3-8-129</inkml:trace>
          <inkml:trace contextRef="#ctx0" brushRef="#br0" timeOffset="50918.4895">7559 412 14835,'0'-19'5031,"0"19"-258,0 0 0,-17 0-3612,17 28-516,0 4 129,10 18-387,-4 5 1,8 16-388,0 8 0,6 8 0,-3 0 0,3-4 0,0-1 0,-4-12 0,1-6-388,-6-20-128,2-3-258,-13-41-903,12 20-1032,-16-36-903,4-9-387,-1-30 0,1 5 774,-4-34 774,4 9 1161,0-10 1290,-2-6 1548,2 11 1419,-1-5 387,4 16 129,-1-6-774,16 32-516,-18-10-516,23 24-387,-9-6-258,18 21-129,-7 1-129,7 15-258,-5 5 0,10 11-129,-3 3-129,0 9 129,-10 1 0,-4 6-387,-9-3 259,-9-4-259,-2-2 0,-20-3 0,-7-5 0,-12-6-130,-9-5 1,-11-5-129,-3-4 0,-5 0-129,3-6-129,-2-10 0,18 9-774,-7-16-903,26 11-2580,8-1 129,21 13-129,0 0-129</inkml:trace>
          <inkml:trace contextRef="#ctx0" brushRef="#br0" timeOffset="51339.6902">8209 482 13545,'28'-8'4902,"-6"1"-129,-22 7 0,0 0-3354,0 0-645,5 11 0,0 7-258,-5 0 0,4 3-258,-1 6 0,3-1-387,1 1 258,-2-4-387,4-2 129,-2-5 0,-7-16 0,20 15 0,-20-15 129,21-11 0,-9-9 129,4-4 0,-1-7 0,2 1 129,1 0-258,-2 3 129,-1 4-129,-3 2 0,-12 21-129,28-15 129,-12 15-129,0 9 129,6 6 0,-1 2-258,6 5 129,-1-1-387,8 6 0,-11-15-1032,24 10-2064,-14-17-1290,7-5 129,-5-9-129,3-14-645</inkml:trace>
          <inkml:trace contextRef="#ctx0" brushRef="#br0" timeOffset="51776.4909">9102-36 16383,'1'-80'4773,"-1"80"258,-3-18-516,3 41-3612,0 15-387,3 19 130,3 5-646,6 14 0,1 10 0,3 1 0,1 4 0,-1-3 0,2-2 0,-4-8 0,3-5 0,-9-18-517,3-5 1,-7-23-387,6 1-516,-10-28-645,0 0-1032,-3-41-1161,-6 0-516,-7-14 903,7 5 1290,-21-17 1290,1 1 1161,-1 11 1290,-14-9 1290,8 18 1806,2 8 258,4 15-903,-6-5-1161,36 28-903,-26-15-258,26 15-258,5 9-387,22 4-129,10-4-129,15-2-258,13 0-258,5-7-516,22 7-3612,-8-7-645,1-2 258,-12-3-774</inkml:trace>
        </inkml:traceGroup>
        <inkml:traceGroup>
          <inkml:annotationXML>
            <emma:emma xmlns:emma="http://www.w3.org/2003/04/emma" version="1.0">
              <emma:interpretation id="{F8BA6598-ACD9-44CC-A96B-71C3EF7BCA6E}" emma:medium="tactile" emma:mode="ink">
                <msink:context xmlns:msink="http://schemas.microsoft.com/ink/2010/main" type="inkWord" rotatedBoundingBox="12696,667 15472,666 15473,1703 12697,1704"/>
              </emma:interpretation>
              <emma:one-of disjunction-type="recognition" id="oneOf1">
                <emma:interpretation id="interp5" emma:lang="en-US" emma:confidence="1">
                  <emma:literal>NOR</emma:literal>
                </emma:interpretation>
                <emma:interpretation id="interp6" emma:lang="en-US" emma:confidence="0">
                  <emma:literal>NOIR</emma:literal>
                </emma:interpretation>
                <emma:interpretation id="interp7" emma:lang="en-US" emma:confidence="0">
                  <emma:literal>NORM</emma:literal>
                </emma:interpretation>
                <emma:interpretation id="interp8" emma:lang="en-US" emma:confidence="0">
                  <emma:literal>NORA</emma:literal>
                </emma:interpretation>
                <emma:interpretation id="interp9" emma:lang="en-US" emma:confidence="0">
                  <emma:literal>NOËL</emma:literal>
                </emma:interpretation>
              </emma:one-of>
            </emma:emma>
          </inkml:annotationXML>
          <inkml:trace contextRef="#ctx0" brushRef="#br0" timeOffset="52618.8925">11021 352 12900,'-16'-14'4902,"16"14"-387,0 0 258,-23-16-2193,23 16-1677,-7 19-258,5 4-258,-9 4 0,6 7-258,-2 5 129,3 9-258,1 0 258,1 2-258,2-4 0,0-3-129,0-10 258,3-6-129,1-6 0,-4-21 0,0 0-129,0 0 129,0 0 129,-4-35-129,-1-1 130,2-8-130,1-10 0,0-4 0,0-6 0,2 1 0,0 1 0,0 9 0,0 7 0,0 10 0,0 9 0,-3 10 0,3 17 0,0 0 0,0 0 0,14 33 0,11 1 0,3 7 0,10 9 0,3 5 0,5 7 0,4 1 0,-2-5 0,-4-6 0,-5-6 0,-7-9 0,-3-6 0,-8-12 0,-3-10 0,-18-9 0,25-11 0,-16-12 0,-2-12 0,0-6 0,-2-16 0,4-5 0,-2-8 0,-3-3 0,-1 6 0,1 3 0,-2 9 0,-2 8 0,3 15 0,-3 4 0,0 28 0,0 0-775,7 12-2192,-7 10-2193,11 8 258,0 2-387,5 7 129</inkml:trace>
          <inkml:trace contextRef="#ctx0" brushRef="#br0" timeOffset="53071.2931">12177 341 13674,'78'-53'5031,"-67"22"-387,-11 8 258,-16-5-2064,-2 12-1806,-15-4-386,8 11-646,-11 4 0,4 5 0,2 13 0,1 11 0,3 8 0,3 11 0,3 9 0,6 8 0,3 6 0,9 3 0,2 1 0,7-8 0,11-1 0,5-10 0,8-6 0,2-12 0,3-10 0,3-10 0,-3-11 0,1-2 0,-5-13 0,0-8 0,-9-13 0,-3-3 0,-8-13 0,-3-7 0,-9-3 0,0-6 0,-14 0 0,-8 0 0,-2 7 0,-7 2 0,1 13 0,-6 5 0,10 19 0,-19-10-1162,19 28-3869,-5 2-258,14 2 129,17-2-258</inkml:trace>
          <inkml:trace contextRef="#ctx0" brushRef="#br0" timeOffset="53804.4945">12641 145 16641,'18'0'4644,"-18"0"258,14 20-387,4 5-3612,-12 0-387,8 16 130,-4 0-646,8 14 0,-4 0 0,2 7 0,-3-3 0,-1-2 0,-3-6 0,0-4 0,-5-10 0,1-9 0,-5-8 0,0-20 0,2 20 0,-2-20 0,0 0 0,-2-22 0,-5-1 0,0-11 0,-2-7 0,-2-10 0,4-10 0,-2-4 0,6-1 0,3-2 0,1 0 0,16 6 0,4 4 0,11 4 0,9 10 0,7 8 0,5 8 0,6 6 0,0 8 0,-1 12 0,-1 2 0,-7 9 0,-11 11 0,-7 5 0,-12 5 0,-19 5 0,-6 8 0,-23-2 0,-13 2 0,-13-4 0,-4 0 0,-8-9 0,4-3 0,3-6 0,11-6 0,9-3 0,10-5 0,10-2 0,19-5 0,-16 11 0,16-11 0,14 25 0,11-7 0,12 9 0,9 5 0,11 8 0,9 1 0,11 11 0,1-4 0,2 2 0,-2-4 0,-8-3 0,-6-4 0,-9-5 0,-11-6 0,-13-7 0,-8-1 0,-23-20 0,25 21 0,-25-21 0,0 0-3097,0 0-1805,0 0-387,1-9-129,-1 9-387</inkml:trace>
        </inkml:traceGroup>
        <inkml:traceGroup>
          <inkml:annotationXML>
            <emma:emma xmlns:emma="http://www.w3.org/2003/04/emma" version="1.0">
              <emma:interpretation id="{F83A472A-FDCD-4AA9-ACB1-0C2788406F30}" emma:medium="tactile" emma:mode="ink">
                <msink:context xmlns:msink="http://schemas.microsoft.com/ink/2010/main" type="inkWord" rotatedBoundingBox="16134,664 20489,693 20482,1727 16127,1698"/>
              </emma:interpretation>
              <emma:one-of disjunction-type="recognition" id="oneOf2">
                <emma:interpretation id="interp10" emma:lang="en-US" emma:confidence="1">
                  <emma:literal>Gate</emma:literal>
                </emma:interpretation>
                <emma:interpretation id="interp11" emma:lang="en-US" emma:confidence="0">
                  <emma:literal>Gate _</emma:literal>
                </emma:interpretation>
                <emma:interpretation id="interp12" emma:lang="en-US" emma:confidence="0">
                  <emma:literal>Gate -</emma:literal>
                </emma:interpretation>
                <emma:interpretation id="interp13" emma:lang="en-US" emma:confidence="0">
                  <emma:literal>Gate •</emma:literal>
                </emma:interpretation>
                <emma:interpretation id="interp14" emma:lang="en-US" emma:confidence="0">
                  <emma:literal>Gate .</emma:literal>
                </emma:interpretation>
              </emma:one-of>
            </emma:emma>
          </inkml:annotationXML>
          <inkml:trace contextRef="#ctx0" brushRef="#br0" timeOffset="54771.6962">14973 209 12126,'9'-60'4515,"-12"32"-258,-17 4 0,-7 10-1935,-13-4-1419,4 17-387,-14 1 0,-7 12-129,-3 13-129,-2 16 0,-2 7-129,5 11 129,5 5-258,12 7 0,10 3 129,18 1-129,12 0 0,11-2 0,19-4 129,11-5-258,7-9 387,10-5 0,-1-12-129,7-10 258,-3-16-129,-1-6 129,-6-10-128,-2-12-259,-8-12 0,-6-8 0,-7-8 0,-10-3 0,-10-4 0,-7 1 0,-2 2 0,-16 2 0,-2 8 0,-9 3 0,1 10 0,-6 5 0,3 10 0,-1 3-130,3 7-257,1 0 0,8 3 0,-2 3 129,20-6 0,-14 21 0,14-21 0,2 19 0,-2-19 258,30 13 0,-9-11 129,10 1 258,-3-3 129,8 0-387,-4-3 387,3 1-129,-6-5 0,1 1-257,-5 3-130,-2 1 0,-4 2 0,-1 0 0,-18 0 0,30 18 0,-15 0 0,1 5 0,-2 3 0,0 6 0,4 8 0,-6-3-388,6 11-128,-7-14-516,17 25-1290,-10-22-2451,11 2 0,1-12-129,11-6-258</inkml:trace>
          <inkml:trace contextRef="#ctx0" brushRef="#br0" timeOffset="55177.2968">15937 658 15093,'-32'-45'4773,"8"33"-258,-5 1 129,8 11-3612,-13 0-387,11 7-129,-4 4-129,2 8-129,4 3-258,7 3 129,3 5-258,4-2 0,7 6-129,0-4-129,9 4-129,0-9 129,10 4-129,-5-13 129,6-2 258,1-11 129,-1-3 129,5-7 258,-6-14 129,6 1 129,-3-12 0,4 7-129,-3-3-129,2 7-129,-3 5-128,3 10-130,0 6 0,-1 9 0,5 16-259,-6 2-128,7 10-258,-5-10-129,11 14-903,-18-25-2967,14-6 0,-6-11-258,4-17-129</inkml:trace>
          <inkml:trace contextRef="#ctx0" brushRef="#br0" timeOffset="55863.6982">16444 202 17157,'-3'-126'4644,"3"82"387,-5 8-387,10 20-3741,-5 16-515,0 9-388,0 18 0,0 19 0,3 11 0,3 12 0,1 9 0,2 17 0,-2 1 0,0-2 0,0-7 0,-3-10 0,1-12 0,-5-15 0,2-9 0,-2-19-259,0-3-386,0-19-258,0 0 0,-22-25-258,17 7 0,-16-17 129,7 6 0,-15-15 129,6 5 387,-2 0 516,0-2 645,7 16 129,-5-5 129,23 30 129,-21-34 0,21 34 258,0 0-387,11-6-387,5 6 0,10 6-387,5 4 129,13 5 129,8-3-257,13 1-130,7-3 0,4-3 0,-1-3 0,-1-4 0,-8 0 0,-9-11 0,-11-5 0,-14-3 0,-14-4 0,-16-2 0,-4 0 0,-19 0 0,-2 5 0,-6 2 0,-1 11 0,-6 7 0,6 2-130,4 16-128,4 7 258,8 7-129,7 3 258,7 6-258,3 4 258,17 1-258,5 0 258,7-1 0,3-3-129,3-2 0,-1-8-129,-5-7-129,2-4-129,-9-19-645,10 8-1032,-13-19-2709,5-8 0,-6-15-129,2-2-387</inkml:trace>
          <inkml:trace contextRef="#ctx0" brushRef="#br0" timeOffset="56160.0987">17540 521 14319,'61'-9'4902,"-31"5"-387,5 4 258,3-3-3096,12 5-903,7-2 0,17 5-129,5-5-257,11 3-388,3-3 0,6 0 0,-6 0 0,-6-5 0,-12 0 0,-11-1 0,-13 1 0,-13 2 0,-10 1 0,-28 2 0,34 0-2710,-34 0-2321,-11 0-258,-15 0-258,-10 0-258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17EAE-5501-4FC0-9F4C-4EEC4F382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B7F3-B84A-44ED-B835-280D12F46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2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0E7A-ED1C-4B08-932D-C03B9D13C50F}" type="datetimeFigureOut">
              <a:rPr lang="en-IN" smtClean="0"/>
              <a:t>16-11-2012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Digital Electronics</a:t>
            </a:r>
            <a:br>
              <a:rPr lang="en-US" sz="5400" dirty="0" smtClean="0"/>
            </a:br>
            <a:r>
              <a:rPr lang="en-US" sz="5400" dirty="0" smtClean="0"/>
              <a:t>(EE221)</a:t>
            </a:r>
            <a:endParaRPr lang="en-IN"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3089469" y="3356691"/>
              <a:ext cx="1675080" cy="436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8589" y="3335811"/>
                <a:ext cx="2353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022669" y="3430131"/>
              <a:ext cx="30600" cy="295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2509" y="3409251"/>
                <a:ext cx="716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5212756" y="3411860"/>
              <a:ext cx="274680" cy="364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94756" y="3391340"/>
                <a:ext cx="31356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6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75691" y="136851"/>
              <a:ext cx="8138520" cy="5643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411" y="116331"/>
                <a:ext cx="8165160" cy="56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/>
              <p14:cNvContentPartPr/>
              <p14:nvPr/>
            </p14:nvContentPartPr>
            <p14:xfrm>
              <a:off x="1763331" y="1277691"/>
              <a:ext cx="0" cy="252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87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9691" y="173571"/>
              <a:ext cx="7662600" cy="5272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611" y="154131"/>
                <a:ext cx="7693920" cy="53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8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360771" y="134691"/>
              <a:ext cx="7369920" cy="595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691" y="117051"/>
                <a:ext cx="7405560" cy="6336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6573239" cy="501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56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319731" y="167811"/>
              <a:ext cx="8604360" cy="50637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531" y="146931"/>
                <a:ext cx="8641440" cy="51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43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9" name="Ink 98"/>
              <p14:cNvContentPartPr/>
              <p14:nvPr/>
            </p14:nvContentPartPr>
            <p14:xfrm>
              <a:off x="637251" y="211011"/>
              <a:ext cx="6746040" cy="5036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51" y="191211"/>
                <a:ext cx="6783480" cy="541080"/>
              </a:xfrm>
              <a:prstGeom prst="rect">
                <a:avLst/>
              </a:prstGeom>
            </p:spPr>
          </p:pic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208112"/>
            <a:ext cx="76009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25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062038"/>
            <a:ext cx="62960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565971" y="104091"/>
              <a:ext cx="4409280" cy="4618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931" y="87171"/>
                <a:ext cx="4433040" cy="4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595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5394</TotalTime>
  <Words>2</Words>
  <Application>Microsoft Office PowerPoint</Application>
  <PresentationFormat>On-screen Show (4:3)</PresentationFormat>
  <Paragraphs>1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Digital Electronics (EE221)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(EE221)</dc:title>
  <dc:creator>Dipankar Saha</dc:creator>
  <cp:lastModifiedBy>Dipankar Saha</cp:lastModifiedBy>
  <cp:revision>351</cp:revision>
  <dcterms:created xsi:type="dcterms:W3CDTF">2011-08-02T14:42:34Z</dcterms:created>
  <dcterms:modified xsi:type="dcterms:W3CDTF">2012-11-16T03:17:24Z</dcterms:modified>
</cp:coreProperties>
</file>