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91" r:id="rId26"/>
    <p:sldId id="292" r:id="rId27"/>
    <p:sldId id="293" r:id="rId28"/>
    <p:sldId id="294" r:id="rId29"/>
    <p:sldId id="302" r:id="rId30"/>
    <p:sldId id="303" r:id="rId31"/>
    <p:sldId id="30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7" r:id="rId43"/>
    <p:sldId id="328" r:id="rId44"/>
    <p:sldId id="336" r:id="rId45"/>
    <p:sldId id="338" r:id="rId46"/>
    <p:sldId id="339" r:id="rId47"/>
    <p:sldId id="340" r:id="rId48"/>
    <p:sldId id="341" r:id="rId49"/>
    <p:sldId id="342" r:id="rId50"/>
    <p:sldId id="343" r:id="rId51"/>
    <p:sldId id="344" r:id="rId52"/>
    <p:sldId id="346" r:id="rId53"/>
    <p:sldId id="347" r:id="rId54"/>
    <p:sldId id="348" r:id="rId55"/>
    <p:sldId id="349" r:id="rId56"/>
    <p:sldId id="350" r:id="rId57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44776" y="1056640"/>
            <a:ext cx="485444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29229" y="4946141"/>
            <a:ext cx="368554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400799"/>
            <a:ext cx="9143999" cy="4571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421373"/>
            <a:ext cx="1219199" cy="4366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23113"/>
            <a:ext cx="8986520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4939" y="1156461"/>
            <a:ext cx="8834120" cy="2485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1065" y="6534911"/>
            <a:ext cx="243332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BrK7X_XlGB8)" TargetMode="External"/><Relationship Id="rId7" Type="http://schemas.openxmlformats.org/officeDocument/2006/relationships/image" Target="../media/image5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BrK7X_XlGB8)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://www.youtube.com/watch?v=BrK7X_XlGB8)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BrK7X_XlGB8)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BrK7X_XlGB8)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jpg"/><Relationship Id="rId4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72.jp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12.png"/><Relationship Id="rId16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image" Target="../media/image72.jp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07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quest.org/" TargetMode="External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26" Type="http://schemas.openxmlformats.org/officeDocument/2006/relationships/image" Target="../media/image145.png"/><Relationship Id="rId3" Type="http://schemas.openxmlformats.org/officeDocument/2006/relationships/image" Target="../media/image122.png"/><Relationship Id="rId21" Type="http://schemas.openxmlformats.org/officeDocument/2006/relationships/image" Target="../media/image140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5" Type="http://schemas.openxmlformats.org/officeDocument/2006/relationships/image" Target="../media/image144.png"/><Relationship Id="rId2" Type="http://schemas.openxmlformats.org/officeDocument/2006/relationships/image" Target="../media/image108.png"/><Relationship Id="rId16" Type="http://schemas.openxmlformats.org/officeDocument/2006/relationships/image" Target="../media/image135.png"/><Relationship Id="rId20" Type="http://schemas.openxmlformats.org/officeDocument/2006/relationships/image" Target="../media/image139.png"/><Relationship Id="rId29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24" Type="http://schemas.openxmlformats.org/officeDocument/2006/relationships/image" Target="../media/image143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23" Type="http://schemas.openxmlformats.org/officeDocument/2006/relationships/image" Target="../media/image142.png"/><Relationship Id="rId28" Type="http://schemas.openxmlformats.org/officeDocument/2006/relationships/image" Target="../media/image147.png"/><Relationship Id="rId10" Type="http://schemas.openxmlformats.org/officeDocument/2006/relationships/image" Target="../media/image129.png"/><Relationship Id="rId19" Type="http://schemas.openxmlformats.org/officeDocument/2006/relationships/image" Target="../media/image138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Relationship Id="rId22" Type="http://schemas.openxmlformats.org/officeDocument/2006/relationships/image" Target="../media/image141.png"/><Relationship Id="rId27" Type="http://schemas.openxmlformats.org/officeDocument/2006/relationships/image" Target="../media/image146.png"/><Relationship Id="rId30" Type="http://schemas.openxmlformats.org/officeDocument/2006/relationships/image" Target="../media/image1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2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jp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jp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3" Type="http://schemas.openxmlformats.org/officeDocument/2006/relationships/image" Target="../media/image170.png"/><Relationship Id="rId18" Type="http://schemas.openxmlformats.org/officeDocument/2006/relationships/image" Target="../media/image175.png"/><Relationship Id="rId26" Type="http://schemas.openxmlformats.org/officeDocument/2006/relationships/image" Target="../media/image183.png"/><Relationship Id="rId3" Type="http://schemas.openxmlformats.org/officeDocument/2006/relationships/image" Target="../media/image160.png"/><Relationship Id="rId21" Type="http://schemas.openxmlformats.org/officeDocument/2006/relationships/image" Target="../media/image178.png"/><Relationship Id="rId7" Type="http://schemas.openxmlformats.org/officeDocument/2006/relationships/image" Target="../media/image164.png"/><Relationship Id="rId12" Type="http://schemas.openxmlformats.org/officeDocument/2006/relationships/image" Target="../media/image169.png"/><Relationship Id="rId17" Type="http://schemas.openxmlformats.org/officeDocument/2006/relationships/image" Target="../media/image174.png"/><Relationship Id="rId25" Type="http://schemas.openxmlformats.org/officeDocument/2006/relationships/image" Target="../media/image182.png"/><Relationship Id="rId2" Type="http://schemas.openxmlformats.org/officeDocument/2006/relationships/image" Target="../media/image159.png"/><Relationship Id="rId16" Type="http://schemas.openxmlformats.org/officeDocument/2006/relationships/image" Target="../media/image173.png"/><Relationship Id="rId20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11" Type="http://schemas.openxmlformats.org/officeDocument/2006/relationships/image" Target="../media/image168.png"/><Relationship Id="rId24" Type="http://schemas.openxmlformats.org/officeDocument/2006/relationships/image" Target="../media/image181.png"/><Relationship Id="rId5" Type="http://schemas.openxmlformats.org/officeDocument/2006/relationships/image" Target="../media/image162.png"/><Relationship Id="rId15" Type="http://schemas.openxmlformats.org/officeDocument/2006/relationships/image" Target="../media/image172.png"/><Relationship Id="rId23" Type="http://schemas.openxmlformats.org/officeDocument/2006/relationships/image" Target="../media/image180.png"/><Relationship Id="rId10" Type="http://schemas.openxmlformats.org/officeDocument/2006/relationships/image" Target="../media/image167.png"/><Relationship Id="rId19" Type="http://schemas.openxmlformats.org/officeDocument/2006/relationships/image" Target="../media/image176.png"/><Relationship Id="rId4" Type="http://schemas.openxmlformats.org/officeDocument/2006/relationships/image" Target="../media/image161.png"/><Relationship Id="rId9" Type="http://schemas.openxmlformats.org/officeDocument/2006/relationships/image" Target="../media/image166.png"/><Relationship Id="rId14" Type="http://schemas.openxmlformats.org/officeDocument/2006/relationships/image" Target="../media/image171.png"/><Relationship Id="rId22" Type="http://schemas.openxmlformats.org/officeDocument/2006/relationships/image" Target="../media/image17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13" Type="http://schemas.openxmlformats.org/officeDocument/2006/relationships/image" Target="../media/image194.png"/><Relationship Id="rId18" Type="http://schemas.openxmlformats.org/officeDocument/2006/relationships/image" Target="../media/image199.png"/><Relationship Id="rId3" Type="http://schemas.openxmlformats.org/officeDocument/2006/relationships/image" Target="../media/image184.png"/><Relationship Id="rId7" Type="http://schemas.openxmlformats.org/officeDocument/2006/relationships/image" Target="../media/image188.png"/><Relationship Id="rId12" Type="http://schemas.openxmlformats.org/officeDocument/2006/relationships/image" Target="../media/image193.png"/><Relationship Id="rId17" Type="http://schemas.openxmlformats.org/officeDocument/2006/relationships/image" Target="../media/image198.png"/><Relationship Id="rId2" Type="http://schemas.openxmlformats.org/officeDocument/2006/relationships/image" Target="../media/image108.png"/><Relationship Id="rId16" Type="http://schemas.openxmlformats.org/officeDocument/2006/relationships/image" Target="../media/image1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7.png"/><Relationship Id="rId11" Type="http://schemas.openxmlformats.org/officeDocument/2006/relationships/image" Target="../media/image192.png"/><Relationship Id="rId5" Type="http://schemas.openxmlformats.org/officeDocument/2006/relationships/image" Target="../media/image186.png"/><Relationship Id="rId15" Type="http://schemas.openxmlformats.org/officeDocument/2006/relationships/image" Target="../media/image196.png"/><Relationship Id="rId10" Type="http://schemas.openxmlformats.org/officeDocument/2006/relationships/image" Target="../media/image191.png"/><Relationship Id="rId19" Type="http://schemas.openxmlformats.org/officeDocument/2006/relationships/image" Target="../media/image200.png"/><Relationship Id="rId4" Type="http://schemas.openxmlformats.org/officeDocument/2006/relationships/image" Target="../media/image185.png"/><Relationship Id="rId9" Type="http://schemas.openxmlformats.org/officeDocument/2006/relationships/image" Target="../media/image190.png"/><Relationship Id="rId14" Type="http://schemas.openxmlformats.org/officeDocument/2006/relationships/image" Target="../media/image19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png"/><Relationship Id="rId3" Type="http://schemas.openxmlformats.org/officeDocument/2006/relationships/image" Target="../media/image202.jpg"/><Relationship Id="rId7" Type="http://schemas.openxmlformats.org/officeDocument/2006/relationships/image" Target="../media/image206.png"/><Relationship Id="rId12" Type="http://schemas.openxmlformats.org/officeDocument/2006/relationships/image" Target="../media/image108.png"/><Relationship Id="rId2" Type="http://schemas.openxmlformats.org/officeDocument/2006/relationships/image" Target="../media/image20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5.png"/><Relationship Id="rId11" Type="http://schemas.openxmlformats.org/officeDocument/2006/relationships/image" Target="../media/image210.png"/><Relationship Id="rId5" Type="http://schemas.openxmlformats.org/officeDocument/2006/relationships/image" Target="../media/image204.jpg"/><Relationship Id="rId10" Type="http://schemas.openxmlformats.org/officeDocument/2006/relationships/image" Target="../media/image209.png"/><Relationship Id="rId4" Type="http://schemas.openxmlformats.org/officeDocument/2006/relationships/image" Target="../media/image203.jpg"/><Relationship Id="rId9" Type="http://schemas.openxmlformats.org/officeDocument/2006/relationships/image" Target="../media/image20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png"/><Relationship Id="rId3" Type="http://schemas.openxmlformats.org/officeDocument/2006/relationships/image" Target="../media/image108.png"/><Relationship Id="rId7" Type="http://schemas.openxmlformats.org/officeDocument/2006/relationships/image" Target="../media/image215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4.png"/><Relationship Id="rId11" Type="http://schemas.openxmlformats.org/officeDocument/2006/relationships/image" Target="../media/image219.png"/><Relationship Id="rId5" Type="http://schemas.openxmlformats.org/officeDocument/2006/relationships/image" Target="../media/image213.png"/><Relationship Id="rId10" Type="http://schemas.openxmlformats.org/officeDocument/2006/relationships/image" Target="../media/image218.png"/><Relationship Id="rId4" Type="http://schemas.openxmlformats.org/officeDocument/2006/relationships/image" Target="../media/image212.png"/><Relationship Id="rId9" Type="http://schemas.openxmlformats.org/officeDocument/2006/relationships/image" Target="../media/image21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3" Type="http://schemas.openxmlformats.org/officeDocument/2006/relationships/image" Target="../media/image221.png"/><Relationship Id="rId7" Type="http://schemas.openxmlformats.org/officeDocument/2006/relationships/image" Target="../media/image225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4.png"/><Relationship Id="rId5" Type="http://schemas.openxmlformats.org/officeDocument/2006/relationships/image" Target="../media/image223.png"/><Relationship Id="rId10" Type="http://schemas.openxmlformats.org/officeDocument/2006/relationships/image" Target="../media/image108.png"/><Relationship Id="rId4" Type="http://schemas.openxmlformats.org/officeDocument/2006/relationships/image" Target="../media/image222.png"/><Relationship Id="rId9" Type="http://schemas.openxmlformats.org/officeDocument/2006/relationships/image" Target="../media/image22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228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239.png"/><Relationship Id="rId3" Type="http://schemas.openxmlformats.org/officeDocument/2006/relationships/image" Target="../media/image229.png"/><Relationship Id="rId7" Type="http://schemas.openxmlformats.org/officeDocument/2006/relationships/image" Target="../media/image233.png"/><Relationship Id="rId12" Type="http://schemas.openxmlformats.org/officeDocument/2006/relationships/image" Target="../media/image23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2.png"/><Relationship Id="rId11" Type="http://schemas.openxmlformats.org/officeDocument/2006/relationships/image" Target="../media/image237.png"/><Relationship Id="rId5" Type="http://schemas.openxmlformats.org/officeDocument/2006/relationships/image" Target="../media/image231.png"/><Relationship Id="rId15" Type="http://schemas.openxmlformats.org/officeDocument/2006/relationships/image" Target="../media/image241.png"/><Relationship Id="rId10" Type="http://schemas.openxmlformats.org/officeDocument/2006/relationships/image" Target="../media/image236.png"/><Relationship Id="rId4" Type="http://schemas.openxmlformats.org/officeDocument/2006/relationships/image" Target="../media/image230.png"/><Relationship Id="rId9" Type="http://schemas.openxmlformats.org/officeDocument/2006/relationships/image" Target="../media/image235.png"/><Relationship Id="rId14" Type="http://schemas.openxmlformats.org/officeDocument/2006/relationships/image" Target="../media/image24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png"/><Relationship Id="rId13" Type="http://schemas.openxmlformats.org/officeDocument/2006/relationships/image" Target="../media/image251.png"/><Relationship Id="rId3" Type="http://schemas.openxmlformats.org/officeDocument/2006/relationships/image" Target="../media/image242.png"/><Relationship Id="rId7" Type="http://schemas.openxmlformats.org/officeDocument/2006/relationships/image" Target="../media/image245.png"/><Relationship Id="rId12" Type="http://schemas.openxmlformats.org/officeDocument/2006/relationships/image" Target="../media/image250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4.png"/><Relationship Id="rId11" Type="http://schemas.openxmlformats.org/officeDocument/2006/relationships/image" Target="../media/image249.png"/><Relationship Id="rId5" Type="http://schemas.openxmlformats.org/officeDocument/2006/relationships/hyperlink" Target="https://www.khanacademy.org/math/ap-statistics/probability-ap/stats-conditional-probability/a/check-independence-conditional-probability" TargetMode="External"/><Relationship Id="rId15" Type="http://schemas.openxmlformats.org/officeDocument/2006/relationships/image" Target="../media/image253.png"/><Relationship Id="rId10" Type="http://schemas.openxmlformats.org/officeDocument/2006/relationships/image" Target="../media/image248.png"/><Relationship Id="rId4" Type="http://schemas.openxmlformats.org/officeDocument/2006/relationships/image" Target="../media/image243.png"/><Relationship Id="rId9" Type="http://schemas.openxmlformats.org/officeDocument/2006/relationships/image" Target="../media/image247.png"/><Relationship Id="rId14" Type="http://schemas.openxmlformats.org/officeDocument/2006/relationships/image" Target="../media/image25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png"/><Relationship Id="rId7" Type="http://schemas.openxmlformats.org/officeDocument/2006/relationships/image" Target="../media/image108.png"/><Relationship Id="rId2" Type="http://schemas.openxmlformats.org/officeDocument/2006/relationships/hyperlink" Target="https://www.youtube.com/watch?v=UOfsad9WWw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7.png"/><Relationship Id="rId5" Type="http://schemas.openxmlformats.org/officeDocument/2006/relationships/image" Target="../media/image256.png"/><Relationship Id="rId4" Type="http://schemas.openxmlformats.org/officeDocument/2006/relationships/image" Target="../media/image25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png"/><Relationship Id="rId7" Type="http://schemas.openxmlformats.org/officeDocument/2006/relationships/image" Target="../media/image262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1.png"/><Relationship Id="rId5" Type="http://schemas.openxmlformats.org/officeDocument/2006/relationships/image" Target="../media/image260.png"/><Relationship Id="rId4" Type="http://schemas.openxmlformats.org/officeDocument/2006/relationships/image" Target="../media/image25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94100" y="4177538"/>
            <a:ext cx="172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Agha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Ali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Raza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82547" rIns="0" bIns="0" rtlCol="0">
            <a:spAutoFit/>
          </a:bodyPr>
          <a:lstStyle/>
          <a:p>
            <a:pPr marL="1703705">
              <a:lnSpc>
                <a:spcPts val="6285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05" dirty="0"/>
              <a:t> </a:t>
            </a:r>
            <a:r>
              <a:rPr dirty="0"/>
              <a:t>Bayes</a:t>
            </a:r>
            <a:r>
              <a:rPr spc="-85" dirty="0"/>
              <a:t> </a:t>
            </a:r>
            <a:r>
              <a:rPr spc="-10" dirty="0"/>
              <a:t>Theorem</a:t>
            </a:r>
          </a:p>
          <a:p>
            <a:pPr marL="1555115">
              <a:lnSpc>
                <a:spcPts val="4605"/>
              </a:lnSpc>
            </a:pPr>
            <a:r>
              <a:rPr sz="4000" dirty="0"/>
              <a:t>Introduction</a:t>
            </a:r>
            <a:r>
              <a:rPr sz="4000" spc="-55" dirty="0"/>
              <a:t> </a:t>
            </a:r>
            <a:r>
              <a:rPr sz="4000" dirty="0"/>
              <a:t>and</a:t>
            </a:r>
            <a:r>
              <a:rPr sz="4000" spc="-45" dirty="0"/>
              <a:t> </a:t>
            </a:r>
            <a:r>
              <a:rPr sz="4000" spc="-10" dirty="0"/>
              <a:t>Derivation</a:t>
            </a:r>
            <a:endParaRPr sz="4000"/>
          </a:p>
        </p:txBody>
      </p:sp>
      <p:grpSp>
        <p:nvGrpSpPr>
          <p:cNvPr id="5" name="object 5"/>
          <p:cNvGrpSpPr/>
          <p:nvPr/>
        </p:nvGrpSpPr>
        <p:grpSpPr>
          <a:xfrm>
            <a:off x="0" y="304038"/>
            <a:ext cx="9144000" cy="6554470"/>
            <a:chOff x="0" y="304038"/>
            <a:chExt cx="9144000" cy="65544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723643"/>
              <a:ext cx="9143999" cy="5623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377938"/>
              <a:ext cx="9143999" cy="4800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685800"/>
              <a:ext cx="9143999" cy="5623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51298" y="1066800"/>
              <a:ext cx="4092702" cy="457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63668" y="938021"/>
              <a:ext cx="4180332" cy="56235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34833" y="304038"/>
              <a:ext cx="1631442" cy="149504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3463" y="685800"/>
              <a:ext cx="2797302" cy="9906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80638" y="4822697"/>
              <a:ext cx="1733550" cy="137083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455672" y="6422644"/>
            <a:ext cx="4231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CS535/EE514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Learning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746997" y="6460997"/>
            <a:ext cx="244601" cy="2446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4732"/>
            <a:ext cx="5434330" cy="921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5050" algn="l"/>
                <a:tab pos="2176145" algn="l"/>
                <a:tab pos="3850640" algn="l"/>
              </a:tabLst>
            </a:pPr>
            <a:r>
              <a:rPr sz="4200" spc="-25" dirty="0">
                <a:latin typeface="Times New Roman"/>
                <a:cs typeface="Times New Roman"/>
              </a:rPr>
              <a:t>The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25" dirty="0">
                <a:latin typeface="Times New Roman"/>
                <a:cs typeface="Times New Roman"/>
              </a:rPr>
              <a:t>Two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10" dirty="0">
                <a:latin typeface="Times New Roman"/>
                <a:cs typeface="Times New Roman"/>
              </a:rPr>
              <a:t>Events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10" dirty="0">
                <a:latin typeface="Times New Roman"/>
                <a:cs typeface="Times New Roman"/>
              </a:rPr>
              <a:t>Jointly</a:t>
            </a: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b="0" dirty="0">
                <a:latin typeface="Times New Roman"/>
                <a:cs typeface="Times New Roman"/>
              </a:rPr>
              <a:t>(https://oscarbonilla.com/2009/05/visualizing-bayes-</a:t>
            </a:r>
            <a:r>
              <a:rPr sz="1600" b="0" spc="-10" dirty="0">
                <a:latin typeface="Times New Roman"/>
                <a:cs typeface="Times New Roman"/>
              </a:rPr>
              <a:t>theorem/)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240" y="1083310"/>
            <a:ext cx="6674484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So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far,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treated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events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isolation.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happens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together?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39" y="4668011"/>
            <a:ext cx="84505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probability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events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occurring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b="1" dirty="0">
                <a:latin typeface="Calibri"/>
                <a:cs typeface="Calibri"/>
              </a:rPr>
              <a:t>AB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shorthand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A∩B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8394" y="5609082"/>
            <a:ext cx="929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P(AB)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82390" y="5829300"/>
            <a:ext cx="444500" cy="20320"/>
          </a:xfrm>
          <a:custGeom>
            <a:avLst/>
            <a:gdLst/>
            <a:ahLst/>
            <a:cxnLst/>
            <a:rect l="l" t="t" r="r" b="b"/>
            <a:pathLst>
              <a:path w="444500" h="20320">
                <a:moveTo>
                  <a:pt x="444246" y="0"/>
                </a:moveTo>
                <a:lnTo>
                  <a:pt x="0" y="0"/>
                </a:lnTo>
                <a:lnTo>
                  <a:pt x="0" y="19812"/>
                </a:lnTo>
                <a:lnTo>
                  <a:pt x="444246" y="19812"/>
                </a:lnTo>
                <a:lnTo>
                  <a:pt x="4442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69944" y="5513070"/>
            <a:ext cx="470534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0" dirty="0">
                <a:latin typeface="Cambria Math"/>
                <a:cs typeface="Cambria Math"/>
              </a:rPr>
              <a:t>|𝐴𝐵|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9285" y="5844540"/>
            <a:ext cx="33147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5" dirty="0">
                <a:latin typeface="Cambria Math"/>
                <a:cs typeface="Cambria Math"/>
              </a:rPr>
              <a:t>|𝑈|</a:t>
            </a:r>
            <a:endParaRPr sz="1750">
              <a:latin typeface="Cambria Math"/>
              <a:cs typeface="Cambria Math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3838" y="2130551"/>
            <a:ext cx="2966467" cy="2585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4732"/>
            <a:ext cx="5434330" cy="921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5050" algn="l"/>
                <a:tab pos="2176145" algn="l"/>
                <a:tab pos="3850640" algn="l"/>
              </a:tabLst>
            </a:pPr>
            <a:r>
              <a:rPr sz="4200" spc="-25" dirty="0">
                <a:latin typeface="Times New Roman"/>
                <a:cs typeface="Times New Roman"/>
              </a:rPr>
              <a:t>The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25" dirty="0">
                <a:latin typeface="Times New Roman"/>
                <a:cs typeface="Times New Roman"/>
              </a:rPr>
              <a:t>Two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10" dirty="0">
                <a:latin typeface="Times New Roman"/>
                <a:cs typeface="Times New Roman"/>
              </a:rPr>
              <a:t>Events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10" dirty="0">
                <a:latin typeface="Times New Roman"/>
                <a:cs typeface="Times New Roman"/>
              </a:rPr>
              <a:t>Jointly</a:t>
            </a: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b="0" dirty="0">
                <a:latin typeface="Times New Roman"/>
                <a:cs typeface="Times New Roman"/>
              </a:rPr>
              <a:t>(https://oscarbonilla.com/2009/05/visualizing-bayes-</a:t>
            </a:r>
            <a:r>
              <a:rPr sz="1600" b="0" spc="-10" dirty="0">
                <a:latin typeface="Times New Roman"/>
                <a:cs typeface="Times New Roman"/>
              </a:rPr>
              <a:t>theorem/)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240" y="1071880"/>
            <a:ext cx="8049895" cy="443801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dealing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with:</a:t>
            </a:r>
            <a:endParaRPr sz="2400">
              <a:latin typeface="Calibri"/>
              <a:cs typeface="Calibri"/>
            </a:endParaRPr>
          </a:p>
          <a:p>
            <a:pPr marL="869315" lvl="1" indent="-456565">
              <a:lnSpc>
                <a:spcPct val="100000"/>
              </a:lnSpc>
              <a:spcBef>
                <a:spcPts val="665"/>
              </a:spcBef>
              <a:buChar char="–"/>
              <a:tabLst>
                <a:tab pos="869315" algn="l"/>
                <a:tab pos="869950" algn="l"/>
              </a:tabLst>
            </a:pPr>
            <a:r>
              <a:rPr sz="2400" dirty="0">
                <a:latin typeface="Arial"/>
                <a:cs typeface="Arial"/>
              </a:rPr>
              <a:t>an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entire Universe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(all </a:t>
            </a:r>
            <a:r>
              <a:rPr sz="2400" spc="-10" dirty="0">
                <a:latin typeface="Arial"/>
                <a:cs typeface="Arial"/>
              </a:rPr>
              <a:t>people),</a:t>
            </a:r>
            <a:endParaRPr sz="2400">
              <a:latin typeface="Arial"/>
              <a:cs typeface="Arial"/>
            </a:endParaRPr>
          </a:p>
          <a:p>
            <a:pPr marL="869315" lvl="1" indent="-456565">
              <a:lnSpc>
                <a:spcPct val="100000"/>
              </a:lnSpc>
              <a:spcBef>
                <a:spcPts val="575"/>
              </a:spcBef>
              <a:buChar char="–"/>
              <a:tabLst>
                <a:tab pos="869315" algn="l"/>
                <a:tab pos="869950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event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(people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cancer),</a:t>
            </a:r>
            <a:endParaRPr sz="2400">
              <a:latin typeface="Arial"/>
              <a:cs typeface="Arial"/>
            </a:endParaRPr>
          </a:p>
          <a:p>
            <a:pPr marL="869315" lvl="1" indent="-456565">
              <a:lnSpc>
                <a:spcPct val="100000"/>
              </a:lnSpc>
              <a:spcBef>
                <a:spcPts val="580"/>
              </a:spcBef>
              <a:buChar char="–"/>
              <a:tabLst>
                <a:tab pos="869315" algn="l"/>
                <a:tab pos="869950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event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(people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whom 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test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0" dirty="0">
                <a:latin typeface="Arial"/>
                <a:cs typeface="Arial"/>
              </a:rPr>
              <a:t> positive)</a:t>
            </a:r>
            <a:endParaRPr sz="24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There 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overlap,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AB:</a:t>
            </a:r>
            <a:endParaRPr sz="2400">
              <a:latin typeface="Calibri"/>
              <a:cs typeface="Calibri"/>
            </a:endParaRPr>
          </a:p>
          <a:p>
            <a:pPr marL="869315" lvl="1" indent="-456565">
              <a:lnSpc>
                <a:spcPct val="100000"/>
              </a:lnSpc>
              <a:spcBef>
                <a:spcPts val="665"/>
              </a:spcBef>
              <a:buChar char="–"/>
              <a:tabLst>
                <a:tab pos="869315" algn="l"/>
                <a:tab pos="869950" algn="l"/>
              </a:tabLst>
            </a:pPr>
            <a:r>
              <a:rPr sz="2400" dirty="0">
                <a:latin typeface="Arial"/>
                <a:cs typeface="Arial"/>
              </a:rPr>
              <a:t>“people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cancer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 with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positive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test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result”.</a:t>
            </a:r>
            <a:endParaRPr sz="24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There 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event </a:t>
            </a:r>
            <a:r>
              <a:rPr sz="2400" spc="-10" dirty="0">
                <a:latin typeface="Calibri"/>
                <a:cs typeface="Calibri"/>
              </a:rPr>
              <a:t>B−AB:</a:t>
            </a:r>
            <a:endParaRPr sz="2400">
              <a:latin typeface="Calibri"/>
              <a:cs typeface="Calibri"/>
            </a:endParaRPr>
          </a:p>
          <a:p>
            <a:pPr marL="869315" lvl="1" indent="-456565">
              <a:lnSpc>
                <a:spcPct val="100000"/>
              </a:lnSpc>
              <a:spcBef>
                <a:spcPts val="670"/>
              </a:spcBef>
              <a:buChar char="–"/>
              <a:tabLst>
                <a:tab pos="869315" algn="l"/>
                <a:tab pos="869950" algn="l"/>
              </a:tabLst>
            </a:pPr>
            <a:r>
              <a:rPr sz="2400" dirty="0">
                <a:latin typeface="Arial"/>
                <a:cs typeface="Arial"/>
              </a:rPr>
              <a:t>“people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positive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test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result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without</a:t>
            </a:r>
            <a:r>
              <a:rPr sz="2400" spc="-10" dirty="0">
                <a:latin typeface="Arial"/>
                <a:cs typeface="Arial"/>
              </a:rPr>
              <a:t> cancer”</a:t>
            </a:r>
            <a:endParaRPr sz="24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event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A−AB:</a:t>
            </a:r>
            <a:endParaRPr sz="2400">
              <a:latin typeface="Calibri"/>
              <a:cs typeface="Calibri"/>
            </a:endParaRPr>
          </a:p>
          <a:p>
            <a:pPr marL="869315" lvl="1" indent="-456565">
              <a:lnSpc>
                <a:spcPct val="100000"/>
              </a:lnSpc>
              <a:spcBef>
                <a:spcPts val="665"/>
              </a:spcBef>
              <a:buChar char="–"/>
              <a:tabLst>
                <a:tab pos="869315" algn="l"/>
                <a:tab pos="869950" algn="l"/>
              </a:tabLst>
            </a:pPr>
            <a:r>
              <a:rPr sz="2400" dirty="0">
                <a:latin typeface="Arial"/>
                <a:cs typeface="Arial"/>
              </a:rPr>
              <a:t>“people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cancer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 with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negative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test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result”.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19038" y="5333"/>
            <a:ext cx="3081020" cy="2685415"/>
            <a:chOff x="6019038" y="5333"/>
            <a:chExt cx="3081020" cy="26854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9038" y="5333"/>
              <a:ext cx="3080766" cy="26852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3690" y="610615"/>
              <a:ext cx="2000549" cy="183489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4732"/>
            <a:ext cx="5433695" cy="921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Times New Roman"/>
                <a:cs typeface="Times New Roman"/>
              </a:rPr>
              <a:t>Conditional</a:t>
            </a:r>
            <a:r>
              <a:rPr sz="4200" spc="-55" dirty="0">
                <a:latin typeface="Times New Roman"/>
                <a:cs typeface="Times New Roman"/>
              </a:rPr>
              <a:t> </a:t>
            </a:r>
            <a:r>
              <a:rPr sz="4200" spc="-10" dirty="0">
                <a:latin typeface="Times New Roman"/>
                <a:cs typeface="Times New Roman"/>
              </a:rPr>
              <a:t>Probability</a:t>
            </a: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b="0" dirty="0">
                <a:latin typeface="Times New Roman"/>
                <a:cs typeface="Times New Roman"/>
              </a:rPr>
              <a:t>(https://oscarbonilla.com/2009/05/visualizing-bayes-</a:t>
            </a:r>
            <a:r>
              <a:rPr sz="1600" b="0" spc="-10" dirty="0">
                <a:latin typeface="Times New Roman"/>
                <a:cs typeface="Times New Roman"/>
              </a:rPr>
              <a:t>theorem/)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240" y="1156461"/>
            <a:ext cx="6344920" cy="446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71450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“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Given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that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test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positive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randomly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selected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individual,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what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probability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that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said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individual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has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cancer?”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terms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Venn</a:t>
            </a:r>
            <a:r>
              <a:rPr sz="2400" spc="-10" dirty="0">
                <a:latin typeface="Calibri"/>
                <a:cs typeface="Calibri"/>
              </a:rPr>
              <a:t> diagram:</a:t>
            </a:r>
            <a:endParaRPr sz="2400" dirty="0">
              <a:latin typeface="Calibri"/>
              <a:cs typeface="Calibri"/>
            </a:endParaRPr>
          </a:p>
          <a:p>
            <a:pPr marL="469265" marR="635000" indent="-45656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“Given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 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probability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AB?”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differently:</a:t>
            </a:r>
            <a:endParaRPr sz="2400" dirty="0">
              <a:latin typeface="Calibri"/>
              <a:cs typeface="Calibri"/>
            </a:endParaRPr>
          </a:p>
          <a:p>
            <a:pPr marL="469265" marR="5080" indent="-45656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“If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 make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Universe, what </a:t>
            </a:r>
            <a:r>
              <a:rPr sz="2400" spc="-25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probability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A?”.</a:t>
            </a:r>
            <a:endParaRPr sz="2400" dirty="0">
              <a:latin typeface="Calibri"/>
              <a:cs typeface="Calibri"/>
            </a:endParaRPr>
          </a:p>
          <a:p>
            <a:pPr marL="469265" marR="194945" indent="-45656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notation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P(A|B)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(the</a:t>
            </a:r>
            <a:r>
              <a:rPr sz="2400" spc="-10" dirty="0">
                <a:latin typeface="Calibri"/>
                <a:cs typeface="Calibri"/>
              </a:rPr>
              <a:t> probability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B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6973" y="5755385"/>
            <a:ext cx="1002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P(A|B)=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21835" y="5975603"/>
            <a:ext cx="444500" cy="20320"/>
          </a:xfrm>
          <a:custGeom>
            <a:avLst/>
            <a:gdLst/>
            <a:ahLst/>
            <a:cxnLst/>
            <a:rect l="l" t="t" r="r" b="b"/>
            <a:pathLst>
              <a:path w="444500" h="20320">
                <a:moveTo>
                  <a:pt x="444246" y="0"/>
                </a:moveTo>
                <a:lnTo>
                  <a:pt x="0" y="0"/>
                </a:lnTo>
                <a:lnTo>
                  <a:pt x="0" y="19812"/>
                </a:lnTo>
                <a:lnTo>
                  <a:pt x="444246" y="19812"/>
                </a:lnTo>
                <a:lnTo>
                  <a:pt x="4442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09390" y="5659373"/>
            <a:ext cx="47117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0" dirty="0">
                <a:latin typeface="Cambria Math"/>
                <a:cs typeface="Cambria Math"/>
              </a:rPr>
              <a:t>|𝐴𝐵|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83303" y="5990844"/>
            <a:ext cx="32321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5" dirty="0">
                <a:latin typeface="Cambria Math"/>
                <a:cs typeface="Cambria Math"/>
              </a:rPr>
              <a:t>|𝐵|</a:t>
            </a:r>
            <a:endParaRPr sz="1750">
              <a:latin typeface="Cambria Math"/>
              <a:cs typeface="Cambria Math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476238" y="2209038"/>
            <a:ext cx="2665730" cy="2457450"/>
            <a:chOff x="6476238" y="2209038"/>
            <a:chExt cx="2665730" cy="245745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6238" y="2209038"/>
              <a:ext cx="2665475" cy="24574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922768" y="3094609"/>
              <a:ext cx="314960" cy="159385"/>
            </a:xfrm>
            <a:custGeom>
              <a:avLst/>
              <a:gdLst/>
              <a:ahLst/>
              <a:cxnLst/>
              <a:rect l="l" t="t" r="r" b="b"/>
              <a:pathLst>
                <a:path w="314959" h="159385">
                  <a:moveTo>
                    <a:pt x="380" y="62272"/>
                  </a:moveTo>
                  <a:lnTo>
                    <a:pt x="349" y="65150"/>
                  </a:lnTo>
                  <a:lnTo>
                    <a:pt x="126" y="72389"/>
                  </a:lnTo>
                  <a:lnTo>
                    <a:pt x="0" y="153415"/>
                  </a:lnTo>
                  <a:lnTo>
                    <a:pt x="1904" y="156082"/>
                  </a:lnTo>
                  <a:lnTo>
                    <a:pt x="4699" y="157099"/>
                  </a:lnTo>
                  <a:lnTo>
                    <a:pt x="8762" y="158495"/>
                  </a:lnTo>
                  <a:lnTo>
                    <a:pt x="11175" y="159003"/>
                  </a:lnTo>
                  <a:lnTo>
                    <a:pt x="35940" y="159003"/>
                  </a:lnTo>
                  <a:lnTo>
                    <a:pt x="38988" y="158241"/>
                  </a:lnTo>
                  <a:lnTo>
                    <a:pt x="56116" y="150367"/>
                  </a:lnTo>
                  <a:lnTo>
                    <a:pt x="14350" y="150367"/>
                  </a:lnTo>
                  <a:lnTo>
                    <a:pt x="9651" y="143637"/>
                  </a:lnTo>
                  <a:lnTo>
                    <a:pt x="14350" y="143637"/>
                  </a:lnTo>
                  <a:lnTo>
                    <a:pt x="14224" y="72516"/>
                  </a:lnTo>
                  <a:lnTo>
                    <a:pt x="14197" y="70738"/>
                  </a:lnTo>
                  <a:lnTo>
                    <a:pt x="3936" y="70738"/>
                  </a:lnTo>
                  <a:lnTo>
                    <a:pt x="1270" y="68452"/>
                  </a:lnTo>
                  <a:lnTo>
                    <a:pt x="761" y="65150"/>
                  </a:lnTo>
                  <a:lnTo>
                    <a:pt x="507" y="63118"/>
                  </a:lnTo>
                  <a:lnTo>
                    <a:pt x="380" y="62272"/>
                  </a:lnTo>
                  <a:close/>
                </a:path>
                <a:path w="314959" h="159385">
                  <a:moveTo>
                    <a:pt x="9651" y="143637"/>
                  </a:moveTo>
                  <a:lnTo>
                    <a:pt x="14350" y="150367"/>
                  </a:lnTo>
                  <a:lnTo>
                    <a:pt x="14350" y="145033"/>
                  </a:lnTo>
                  <a:lnTo>
                    <a:pt x="13588" y="145033"/>
                  </a:lnTo>
                  <a:lnTo>
                    <a:pt x="11175" y="144525"/>
                  </a:lnTo>
                  <a:lnTo>
                    <a:pt x="12157" y="144525"/>
                  </a:lnTo>
                  <a:lnTo>
                    <a:pt x="9651" y="143637"/>
                  </a:lnTo>
                  <a:close/>
                </a:path>
                <a:path w="314959" h="159385">
                  <a:moveTo>
                    <a:pt x="14350" y="144577"/>
                  </a:moveTo>
                  <a:lnTo>
                    <a:pt x="14350" y="150367"/>
                  </a:lnTo>
                  <a:lnTo>
                    <a:pt x="56116" y="150367"/>
                  </a:lnTo>
                  <a:lnTo>
                    <a:pt x="65785" y="145923"/>
                  </a:lnTo>
                  <a:lnTo>
                    <a:pt x="66166" y="145668"/>
                  </a:lnTo>
                  <a:lnTo>
                    <a:pt x="66857" y="145287"/>
                  </a:lnTo>
                  <a:lnTo>
                    <a:pt x="32892" y="145287"/>
                  </a:lnTo>
                  <a:lnTo>
                    <a:pt x="34207" y="144652"/>
                  </a:lnTo>
                  <a:lnTo>
                    <a:pt x="19050" y="144652"/>
                  </a:lnTo>
                  <a:lnTo>
                    <a:pt x="14350" y="144577"/>
                  </a:lnTo>
                  <a:close/>
                </a:path>
                <a:path w="314959" h="159385">
                  <a:moveTo>
                    <a:pt x="90101" y="132461"/>
                  </a:moveTo>
                  <a:lnTo>
                    <a:pt x="59435" y="132461"/>
                  </a:lnTo>
                  <a:lnTo>
                    <a:pt x="32892" y="145287"/>
                  </a:lnTo>
                  <a:lnTo>
                    <a:pt x="35940" y="144652"/>
                  </a:lnTo>
                  <a:lnTo>
                    <a:pt x="68008" y="144652"/>
                  </a:lnTo>
                  <a:lnTo>
                    <a:pt x="90101" y="132461"/>
                  </a:lnTo>
                  <a:close/>
                </a:path>
                <a:path w="314959" h="159385">
                  <a:moveTo>
                    <a:pt x="68008" y="144652"/>
                  </a:moveTo>
                  <a:lnTo>
                    <a:pt x="35940" y="144652"/>
                  </a:lnTo>
                  <a:lnTo>
                    <a:pt x="32892" y="145287"/>
                  </a:lnTo>
                  <a:lnTo>
                    <a:pt x="66857" y="145287"/>
                  </a:lnTo>
                  <a:lnTo>
                    <a:pt x="68008" y="144652"/>
                  </a:lnTo>
                  <a:close/>
                </a:path>
                <a:path w="314959" h="159385">
                  <a:moveTo>
                    <a:pt x="11175" y="144525"/>
                  </a:moveTo>
                  <a:lnTo>
                    <a:pt x="13588" y="145033"/>
                  </a:lnTo>
                  <a:lnTo>
                    <a:pt x="12204" y="144542"/>
                  </a:lnTo>
                  <a:lnTo>
                    <a:pt x="11175" y="144525"/>
                  </a:lnTo>
                  <a:close/>
                </a:path>
                <a:path w="314959" h="159385">
                  <a:moveTo>
                    <a:pt x="12204" y="144542"/>
                  </a:moveTo>
                  <a:lnTo>
                    <a:pt x="13588" y="145033"/>
                  </a:lnTo>
                  <a:lnTo>
                    <a:pt x="14350" y="145033"/>
                  </a:lnTo>
                  <a:lnTo>
                    <a:pt x="14350" y="144577"/>
                  </a:lnTo>
                  <a:lnTo>
                    <a:pt x="12204" y="144542"/>
                  </a:lnTo>
                  <a:close/>
                </a:path>
                <a:path w="314959" h="159385">
                  <a:moveTo>
                    <a:pt x="14350" y="143637"/>
                  </a:moveTo>
                  <a:lnTo>
                    <a:pt x="9651" y="143637"/>
                  </a:lnTo>
                  <a:lnTo>
                    <a:pt x="12204" y="144542"/>
                  </a:lnTo>
                  <a:lnTo>
                    <a:pt x="14350" y="144577"/>
                  </a:lnTo>
                  <a:lnTo>
                    <a:pt x="14350" y="143637"/>
                  </a:lnTo>
                  <a:close/>
                </a:path>
                <a:path w="314959" h="159385">
                  <a:moveTo>
                    <a:pt x="12157" y="144525"/>
                  </a:moveTo>
                  <a:lnTo>
                    <a:pt x="11175" y="144525"/>
                  </a:lnTo>
                  <a:lnTo>
                    <a:pt x="12204" y="144542"/>
                  </a:lnTo>
                  <a:close/>
                </a:path>
                <a:path w="314959" h="159385">
                  <a:moveTo>
                    <a:pt x="301436" y="1400"/>
                  </a:moveTo>
                  <a:lnTo>
                    <a:pt x="300735" y="1524"/>
                  </a:lnTo>
                  <a:lnTo>
                    <a:pt x="297941" y="2539"/>
                  </a:lnTo>
                  <a:lnTo>
                    <a:pt x="287527" y="8762"/>
                  </a:lnTo>
                  <a:lnTo>
                    <a:pt x="267461" y="18923"/>
                  </a:lnTo>
                  <a:lnTo>
                    <a:pt x="233806" y="36702"/>
                  </a:lnTo>
                  <a:lnTo>
                    <a:pt x="191556" y="59726"/>
                  </a:lnTo>
                  <a:lnTo>
                    <a:pt x="144272" y="85089"/>
                  </a:lnTo>
                  <a:lnTo>
                    <a:pt x="96774" y="111125"/>
                  </a:lnTo>
                  <a:lnTo>
                    <a:pt x="59027" y="132658"/>
                  </a:lnTo>
                  <a:lnTo>
                    <a:pt x="59435" y="132461"/>
                  </a:lnTo>
                  <a:lnTo>
                    <a:pt x="90101" y="132461"/>
                  </a:lnTo>
                  <a:lnTo>
                    <a:pt x="151637" y="98932"/>
                  </a:lnTo>
                  <a:lnTo>
                    <a:pt x="224911" y="59723"/>
                  </a:lnTo>
                  <a:lnTo>
                    <a:pt x="241426" y="50800"/>
                  </a:lnTo>
                  <a:lnTo>
                    <a:pt x="274827" y="33274"/>
                  </a:lnTo>
                  <a:lnTo>
                    <a:pt x="295275" y="22987"/>
                  </a:lnTo>
                  <a:lnTo>
                    <a:pt x="295655" y="22732"/>
                  </a:lnTo>
                  <a:lnTo>
                    <a:pt x="304220" y="17779"/>
                  </a:lnTo>
                  <a:lnTo>
                    <a:pt x="300608" y="17779"/>
                  </a:lnTo>
                  <a:lnTo>
                    <a:pt x="298450" y="16763"/>
                  </a:lnTo>
                  <a:lnTo>
                    <a:pt x="297179" y="14986"/>
                  </a:lnTo>
                  <a:lnTo>
                    <a:pt x="296036" y="13080"/>
                  </a:lnTo>
                  <a:lnTo>
                    <a:pt x="295909" y="10794"/>
                  </a:lnTo>
                  <a:lnTo>
                    <a:pt x="297124" y="8762"/>
                  </a:lnTo>
                  <a:lnTo>
                    <a:pt x="299338" y="4825"/>
                  </a:lnTo>
                  <a:lnTo>
                    <a:pt x="301116" y="1524"/>
                  </a:lnTo>
                  <a:lnTo>
                    <a:pt x="301436" y="1400"/>
                  </a:lnTo>
                  <a:close/>
                </a:path>
                <a:path w="314959" h="159385">
                  <a:moveTo>
                    <a:pt x="7175" y="55057"/>
                  </a:moveTo>
                  <a:lnTo>
                    <a:pt x="487" y="59723"/>
                  </a:lnTo>
                  <a:lnTo>
                    <a:pt x="507" y="63118"/>
                  </a:lnTo>
                  <a:lnTo>
                    <a:pt x="761" y="65150"/>
                  </a:lnTo>
                  <a:lnTo>
                    <a:pt x="1270" y="68452"/>
                  </a:lnTo>
                  <a:lnTo>
                    <a:pt x="3936" y="70738"/>
                  </a:lnTo>
                  <a:lnTo>
                    <a:pt x="10413" y="70738"/>
                  </a:lnTo>
                  <a:lnTo>
                    <a:pt x="13207" y="68452"/>
                  </a:lnTo>
                  <a:lnTo>
                    <a:pt x="13588" y="65150"/>
                  </a:lnTo>
                  <a:lnTo>
                    <a:pt x="13970" y="63118"/>
                  </a:lnTo>
                  <a:lnTo>
                    <a:pt x="8228" y="55157"/>
                  </a:lnTo>
                  <a:lnTo>
                    <a:pt x="7175" y="55057"/>
                  </a:lnTo>
                  <a:close/>
                </a:path>
                <a:path w="314959" h="159385">
                  <a:moveTo>
                    <a:pt x="14018" y="62637"/>
                  </a:moveTo>
                  <a:lnTo>
                    <a:pt x="13970" y="63118"/>
                  </a:lnTo>
                  <a:lnTo>
                    <a:pt x="13588" y="65150"/>
                  </a:lnTo>
                  <a:lnTo>
                    <a:pt x="13207" y="68452"/>
                  </a:lnTo>
                  <a:lnTo>
                    <a:pt x="10413" y="70738"/>
                  </a:lnTo>
                  <a:lnTo>
                    <a:pt x="14197" y="70738"/>
                  </a:lnTo>
                  <a:lnTo>
                    <a:pt x="14097" y="64135"/>
                  </a:lnTo>
                  <a:lnTo>
                    <a:pt x="14018" y="62637"/>
                  </a:lnTo>
                  <a:close/>
                </a:path>
                <a:path w="314959" h="159385">
                  <a:moveTo>
                    <a:pt x="13864" y="59726"/>
                  </a:moveTo>
                  <a:lnTo>
                    <a:pt x="14018" y="62637"/>
                  </a:lnTo>
                  <a:lnTo>
                    <a:pt x="14224" y="60578"/>
                  </a:lnTo>
                  <a:lnTo>
                    <a:pt x="13864" y="59726"/>
                  </a:lnTo>
                  <a:close/>
                </a:path>
                <a:path w="314959" h="159385">
                  <a:moveTo>
                    <a:pt x="487" y="59723"/>
                  </a:moveTo>
                  <a:lnTo>
                    <a:pt x="126" y="60578"/>
                  </a:lnTo>
                  <a:lnTo>
                    <a:pt x="380" y="62272"/>
                  </a:lnTo>
                  <a:lnTo>
                    <a:pt x="487" y="59723"/>
                  </a:lnTo>
                  <a:close/>
                </a:path>
                <a:path w="314959" h="159385">
                  <a:moveTo>
                    <a:pt x="13402" y="58628"/>
                  </a:moveTo>
                  <a:lnTo>
                    <a:pt x="13864" y="59726"/>
                  </a:lnTo>
                  <a:lnTo>
                    <a:pt x="13842" y="59308"/>
                  </a:lnTo>
                  <a:lnTo>
                    <a:pt x="13402" y="58628"/>
                  </a:lnTo>
                  <a:close/>
                </a:path>
                <a:path w="314959" h="159385">
                  <a:moveTo>
                    <a:pt x="888" y="58769"/>
                  </a:moveTo>
                  <a:lnTo>
                    <a:pt x="507" y="59308"/>
                  </a:lnTo>
                  <a:lnTo>
                    <a:pt x="487" y="59723"/>
                  </a:lnTo>
                  <a:lnTo>
                    <a:pt x="888" y="58769"/>
                  </a:lnTo>
                  <a:close/>
                </a:path>
                <a:path w="314959" h="159385">
                  <a:moveTo>
                    <a:pt x="1508" y="57892"/>
                  </a:moveTo>
                  <a:lnTo>
                    <a:pt x="1142" y="58165"/>
                  </a:lnTo>
                  <a:lnTo>
                    <a:pt x="888" y="58769"/>
                  </a:lnTo>
                  <a:lnTo>
                    <a:pt x="1508" y="57892"/>
                  </a:lnTo>
                  <a:close/>
                </a:path>
                <a:path w="314959" h="159385">
                  <a:moveTo>
                    <a:pt x="13004" y="58013"/>
                  </a:moveTo>
                  <a:lnTo>
                    <a:pt x="13402" y="58628"/>
                  </a:lnTo>
                  <a:lnTo>
                    <a:pt x="13207" y="58165"/>
                  </a:lnTo>
                  <a:lnTo>
                    <a:pt x="13004" y="58013"/>
                  </a:lnTo>
                  <a:close/>
                </a:path>
                <a:path w="314959" h="159385">
                  <a:moveTo>
                    <a:pt x="10498" y="56176"/>
                  </a:moveTo>
                  <a:lnTo>
                    <a:pt x="11175" y="56641"/>
                  </a:lnTo>
                  <a:lnTo>
                    <a:pt x="13004" y="58013"/>
                  </a:lnTo>
                  <a:lnTo>
                    <a:pt x="12446" y="57150"/>
                  </a:lnTo>
                  <a:lnTo>
                    <a:pt x="10498" y="56176"/>
                  </a:lnTo>
                  <a:close/>
                </a:path>
                <a:path w="314959" h="159385">
                  <a:moveTo>
                    <a:pt x="3513" y="56409"/>
                  </a:moveTo>
                  <a:lnTo>
                    <a:pt x="2031" y="57150"/>
                  </a:lnTo>
                  <a:lnTo>
                    <a:pt x="1508" y="57892"/>
                  </a:lnTo>
                  <a:lnTo>
                    <a:pt x="3175" y="56641"/>
                  </a:lnTo>
                  <a:lnTo>
                    <a:pt x="3513" y="56409"/>
                  </a:lnTo>
                  <a:close/>
                </a:path>
                <a:path w="314959" h="159385">
                  <a:moveTo>
                    <a:pt x="6122" y="55157"/>
                  </a:moveTo>
                  <a:lnTo>
                    <a:pt x="5206" y="55244"/>
                  </a:lnTo>
                  <a:lnTo>
                    <a:pt x="3513" y="56409"/>
                  </a:lnTo>
                  <a:lnTo>
                    <a:pt x="4317" y="56006"/>
                  </a:lnTo>
                  <a:lnTo>
                    <a:pt x="6122" y="55157"/>
                  </a:lnTo>
                  <a:close/>
                </a:path>
                <a:path w="314959" h="159385">
                  <a:moveTo>
                    <a:pt x="8254" y="55160"/>
                  </a:moveTo>
                  <a:lnTo>
                    <a:pt x="10159" y="56006"/>
                  </a:lnTo>
                  <a:lnTo>
                    <a:pt x="10498" y="56176"/>
                  </a:lnTo>
                  <a:lnTo>
                    <a:pt x="9143" y="55244"/>
                  </a:lnTo>
                  <a:lnTo>
                    <a:pt x="8254" y="55160"/>
                  </a:lnTo>
                  <a:close/>
                </a:path>
                <a:path w="314959" h="159385">
                  <a:moveTo>
                    <a:pt x="7874" y="54990"/>
                  </a:moveTo>
                  <a:lnTo>
                    <a:pt x="7175" y="55057"/>
                  </a:lnTo>
                  <a:lnTo>
                    <a:pt x="8254" y="55160"/>
                  </a:lnTo>
                  <a:lnTo>
                    <a:pt x="7874" y="54990"/>
                  </a:lnTo>
                  <a:close/>
                </a:path>
                <a:path w="314959" h="159385">
                  <a:moveTo>
                    <a:pt x="6476" y="54990"/>
                  </a:moveTo>
                  <a:lnTo>
                    <a:pt x="6122" y="55157"/>
                  </a:lnTo>
                  <a:lnTo>
                    <a:pt x="7175" y="55057"/>
                  </a:lnTo>
                  <a:lnTo>
                    <a:pt x="6476" y="54990"/>
                  </a:lnTo>
                  <a:close/>
                </a:path>
                <a:path w="314959" h="159385">
                  <a:moveTo>
                    <a:pt x="306929" y="517"/>
                  </a:moveTo>
                  <a:lnTo>
                    <a:pt x="305053" y="762"/>
                  </a:lnTo>
                  <a:lnTo>
                    <a:pt x="301436" y="1400"/>
                  </a:lnTo>
                  <a:lnTo>
                    <a:pt x="301116" y="1524"/>
                  </a:lnTo>
                  <a:lnTo>
                    <a:pt x="299338" y="4825"/>
                  </a:lnTo>
                  <a:lnTo>
                    <a:pt x="297052" y="8889"/>
                  </a:lnTo>
                  <a:lnTo>
                    <a:pt x="295909" y="10794"/>
                  </a:lnTo>
                  <a:lnTo>
                    <a:pt x="296036" y="13080"/>
                  </a:lnTo>
                  <a:lnTo>
                    <a:pt x="297179" y="14986"/>
                  </a:lnTo>
                  <a:lnTo>
                    <a:pt x="298450" y="16763"/>
                  </a:lnTo>
                  <a:lnTo>
                    <a:pt x="300608" y="17779"/>
                  </a:lnTo>
                  <a:lnTo>
                    <a:pt x="302767" y="17525"/>
                  </a:lnTo>
                  <a:lnTo>
                    <a:pt x="304360" y="17304"/>
                  </a:lnTo>
                  <a:lnTo>
                    <a:pt x="306197" y="16637"/>
                  </a:lnTo>
                  <a:lnTo>
                    <a:pt x="309221" y="16637"/>
                  </a:lnTo>
                  <a:lnTo>
                    <a:pt x="314578" y="6095"/>
                  </a:lnTo>
                  <a:lnTo>
                    <a:pt x="312674" y="3810"/>
                  </a:lnTo>
                  <a:lnTo>
                    <a:pt x="311088" y="1771"/>
                  </a:lnTo>
                  <a:lnTo>
                    <a:pt x="308736" y="1015"/>
                  </a:lnTo>
                  <a:lnTo>
                    <a:pt x="306929" y="517"/>
                  </a:lnTo>
                  <a:close/>
                </a:path>
                <a:path w="314959" h="159385">
                  <a:moveTo>
                    <a:pt x="304360" y="17304"/>
                  </a:moveTo>
                  <a:lnTo>
                    <a:pt x="302767" y="17525"/>
                  </a:lnTo>
                  <a:lnTo>
                    <a:pt x="300608" y="17779"/>
                  </a:lnTo>
                  <a:lnTo>
                    <a:pt x="304220" y="17779"/>
                  </a:lnTo>
                  <a:lnTo>
                    <a:pt x="304440" y="17652"/>
                  </a:lnTo>
                  <a:lnTo>
                    <a:pt x="303402" y="17652"/>
                  </a:lnTo>
                  <a:lnTo>
                    <a:pt x="304360" y="17304"/>
                  </a:lnTo>
                  <a:close/>
                </a:path>
                <a:path w="314959" h="159385">
                  <a:moveTo>
                    <a:pt x="305257" y="17180"/>
                  </a:moveTo>
                  <a:lnTo>
                    <a:pt x="304360" y="17304"/>
                  </a:lnTo>
                  <a:lnTo>
                    <a:pt x="303402" y="17652"/>
                  </a:lnTo>
                  <a:lnTo>
                    <a:pt x="304888" y="17393"/>
                  </a:lnTo>
                  <a:lnTo>
                    <a:pt x="305257" y="17180"/>
                  </a:lnTo>
                  <a:close/>
                </a:path>
                <a:path w="314959" h="159385">
                  <a:moveTo>
                    <a:pt x="304888" y="17393"/>
                  </a:moveTo>
                  <a:lnTo>
                    <a:pt x="303402" y="17652"/>
                  </a:lnTo>
                  <a:lnTo>
                    <a:pt x="304440" y="17652"/>
                  </a:lnTo>
                  <a:lnTo>
                    <a:pt x="304888" y="17393"/>
                  </a:lnTo>
                  <a:close/>
                </a:path>
                <a:path w="314959" h="159385">
                  <a:moveTo>
                    <a:pt x="308190" y="16817"/>
                  </a:moveTo>
                  <a:lnTo>
                    <a:pt x="307339" y="16890"/>
                  </a:lnTo>
                  <a:lnTo>
                    <a:pt x="305257" y="17180"/>
                  </a:lnTo>
                  <a:lnTo>
                    <a:pt x="304888" y="17393"/>
                  </a:lnTo>
                  <a:lnTo>
                    <a:pt x="308190" y="16817"/>
                  </a:lnTo>
                  <a:close/>
                </a:path>
                <a:path w="314959" h="159385">
                  <a:moveTo>
                    <a:pt x="306197" y="16637"/>
                  </a:moveTo>
                  <a:lnTo>
                    <a:pt x="304360" y="17304"/>
                  </a:lnTo>
                  <a:lnTo>
                    <a:pt x="305257" y="17180"/>
                  </a:lnTo>
                  <a:lnTo>
                    <a:pt x="306197" y="16637"/>
                  </a:lnTo>
                  <a:close/>
                </a:path>
                <a:path w="314959" h="159385">
                  <a:moveTo>
                    <a:pt x="309221" y="16637"/>
                  </a:moveTo>
                  <a:lnTo>
                    <a:pt x="306197" y="16637"/>
                  </a:lnTo>
                  <a:lnTo>
                    <a:pt x="305257" y="17180"/>
                  </a:lnTo>
                  <a:lnTo>
                    <a:pt x="307339" y="16890"/>
                  </a:lnTo>
                  <a:lnTo>
                    <a:pt x="308190" y="16817"/>
                  </a:lnTo>
                  <a:lnTo>
                    <a:pt x="309221" y="16637"/>
                  </a:lnTo>
                  <a:close/>
                </a:path>
                <a:path w="314959" h="159385">
                  <a:moveTo>
                    <a:pt x="310551" y="16404"/>
                  </a:moveTo>
                  <a:lnTo>
                    <a:pt x="308190" y="16817"/>
                  </a:lnTo>
                  <a:lnTo>
                    <a:pt x="310260" y="16637"/>
                  </a:lnTo>
                  <a:lnTo>
                    <a:pt x="310551" y="16404"/>
                  </a:lnTo>
                  <a:close/>
                </a:path>
                <a:path w="314959" h="159385">
                  <a:moveTo>
                    <a:pt x="314351" y="10817"/>
                  </a:moveTo>
                  <a:lnTo>
                    <a:pt x="313943" y="11937"/>
                  </a:lnTo>
                  <a:lnTo>
                    <a:pt x="312800" y="14604"/>
                  </a:lnTo>
                  <a:lnTo>
                    <a:pt x="310551" y="16404"/>
                  </a:lnTo>
                  <a:lnTo>
                    <a:pt x="311403" y="16255"/>
                  </a:lnTo>
                  <a:lnTo>
                    <a:pt x="314198" y="13080"/>
                  </a:lnTo>
                  <a:lnTo>
                    <a:pt x="314351" y="10817"/>
                  </a:lnTo>
                  <a:close/>
                </a:path>
                <a:path w="314959" h="159385">
                  <a:moveTo>
                    <a:pt x="314639" y="6576"/>
                  </a:moveTo>
                  <a:lnTo>
                    <a:pt x="314351" y="10817"/>
                  </a:lnTo>
                  <a:lnTo>
                    <a:pt x="314959" y="9143"/>
                  </a:lnTo>
                  <a:lnTo>
                    <a:pt x="314639" y="6576"/>
                  </a:lnTo>
                  <a:close/>
                </a:path>
                <a:path w="314959" h="159385">
                  <a:moveTo>
                    <a:pt x="287908" y="8508"/>
                  </a:moveTo>
                  <a:lnTo>
                    <a:pt x="287410" y="8762"/>
                  </a:lnTo>
                  <a:lnTo>
                    <a:pt x="287908" y="8508"/>
                  </a:lnTo>
                  <a:close/>
                </a:path>
                <a:path w="314959" h="159385">
                  <a:moveTo>
                    <a:pt x="311088" y="1771"/>
                  </a:moveTo>
                  <a:lnTo>
                    <a:pt x="312674" y="3810"/>
                  </a:lnTo>
                  <a:lnTo>
                    <a:pt x="314578" y="6095"/>
                  </a:lnTo>
                  <a:lnTo>
                    <a:pt x="314639" y="6576"/>
                  </a:lnTo>
                  <a:lnTo>
                    <a:pt x="314705" y="5587"/>
                  </a:lnTo>
                  <a:lnTo>
                    <a:pt x="312292" y="2158"/>
                  </a:lnTo>
                  <a:lnTo>
                    <a:pt x="311088" y="1771"/>
                  </a:lnTo>
                  <a:close/>
                </a:path>
                <a:path w="314959" h="159385">
                  <a:moveTo>
                    <a:pt x="307975" y="380"/>
                  </a:moveTo>
                  <a:lnTo>
                    <a:pt x="306929" y="517"/>
                  </a:lnTo>
                  <a:lnTo>
                    <a:pt x="308736" y="1015"/>
                  </a:lnTo>
                  <a:lnTo>
                    <a:pt x="311088" y="1771"/>
                  </a:lnTo>
                  <a:lnTo>
                    <a:pt x="310896" y="1524"/>
                  </a:lnTo>
                  <a:lnTo>
                    <a:pt x="307975" y="380"/>
                  </a:lnTo>
                  <a:close/>
                </a:path>
                <a:path w="314959" h="159385">
                  <a:moveTo>
                    <a:pt x="305053" y="0"/>
                  </a:moveTo>
                  <a:lnTo>
                    <a:pt x="301436" y="1400"/>
                  </a:lnTo>
                  <a:lnTo>
                    <a:pt x="305053" y="762"/>
                  </a:lnTo>
                  <a:lnTo>
                    <a:pt x="306929" y="517"/>
                  </a:lnTo>
                  <a:lnTo>
                    <a:pt x="30505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47441" y="3155569"/>
              <a:ext cx="46345" cy="137413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26103" y="6012967"/>
            <a:ext cx="414020" cy="320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732"/>
            <a:ext cx="5433695" cy="921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Times New Roman"/>
                <a:cs typeface="Times New Roman"/>
              </a:rPr>
              <a:t>Conditional</a:t>
            </a:r>
            <a:r>
              <a:rPr sz="4200" spc="-55" dirty="0">
                <a:latin typeface="Times New Roman"/>
                <a:cs typeface="Times New Roman"/>
              </a:rPr>
              <a:t> </a:t>
            </a:r>
            <a:r>
              <a:rPr sz="4200" spc="-10" dirty="0">
                <a:latin typeface="Times New Roman"/>
                <a:cs typeface="Times New Roman"/>
              </a:rPr>
              <a:t>Probability</a:t>
            </a: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b="0" dirty="0">
                <a:latin typeface="Times New Roman"/>
                <a:cs typeface="Times New Roman"/>
              </a:rPr>
              <a:t>(https://oscarbonilla.com/2009/05/visualizing-bayes-</a:t>
            </a:r>
            <a:r>
              <a:rPr sz="1600" b="0" spc="-10" dirty="0">
                <a:latin typeface="Times New Roman"/>
                <a:cs typeface="Times New Roman"/>
              </a:rPr>
              <a:t>theorem/)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98394" y="2429764"/>
            <a:ext cx="1002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P(A|B)=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37838" y="2410205"/>
            <a:ext cx="387350" cy="14604"/>
          </a:xfrm>
          <a:custGeom>
            <a:avLst/>
            <a:gdLst/>
            <a:ahLst/>
            <a:cxnLst/>
            <a:rect l="l" t="t" r="r" b="b"/>
            <a:pathLst>
              <a:path w="387350" h="14605">
                <a:moveTo>
                  <a:pt x="387096" y="0"/>
                </a:moveTo>
                <a:lnTo>
                  <a:pt x="0" y="0"/>
                </a:lnTo>
                <a:lnTo>
                  <a:pt x="0" y="14477"/>
                </a:lnTo>
                <a:lnTo>
                  <a:pt x="387096" y="14477"/>
                </a:lnTo>
                <a:lnTo>
                  <a:pt x="387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4939" y="1083310"/>
            <a:ext cx="8584565" cy="131635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Let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convert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counts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probabilities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Dividing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numerator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denominator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|U|,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get:</a:t>
            </a:r>
            <a:endParaRPr sz="2400">
              <a:latin typeface="Calibri"/>
              <a:cs typeface="Calibri"/>
            </a:endParaRPr>
          </a:p>
          <a:p>
            <a:pPr marR="421640" algn="ctr">
              <a:lnSpc>
                <a:spcPct val="100000"/>
              </a:lnSpc>
              <a:spcBef>
                <a:spcPts val="1515"/>
              </a:spcBef>
            </a:pPr>
            <a:r>
              <a:rPr sz="1450" spc="45" dirty="0">
                <a:latin typeface="Cambria Math"/>
                <a:cs typeface="Cambria Math"/>
              </a:rPr>
              <a:t>|𝐴𝐵|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00321" y="2878073"/>
            <a:ext cx="264160" cy="14604"/>
          </a:xfrm>
          <a:custGeom>
            <a:avLst/>
            <a:gdLst/>
            <a:ahLst/>
            <a:cxnLst/>
            <a:rect l="l" t="t" r="r" b="b"/>
            <a:pathLst>
              <a:path w="264160" h="14605">
                <a:moveTo>
                  <a:pt x="263651" y="0"/>
                </a:moveTo>
                <a:lnTo>
                  <a:pt x="0" y="0"/>
                </a:lnTo>
                <a:lnTo>
                  <a:pt x="0" y="14477"/>
                </a:lnTo>
                <a:lnTo>
                  <a:pt x="263651" y="14477"/>
                </a:lnTo>
                <a:lnTo>
                  <a:pt x="263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79417" y="2396998"/>
            <a:ext cx="473709" cy="47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450" u="heavy" spc="4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50" u="heavy" spc="2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|𝑈|</a:t>
            </a:r>
            <a:r>
              <a:rPr sz="1450" u="heavy" spc="50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endParaRPr sz="1450">
              <a:latin typeface="Cambria Math"/>
              <a:cs typeface="Cambria Math"/>
            </a:endParaRPr>
          </a:p>
          <a:p>
            <a:pPr marL="33020" algn="ctr">
              <a:lnSpc>
                <a:spcPct val="100000"/>
              </a:lnSpc>
              <a:spcBef>
                <a:spcPts val="35"/>
              </a:spcBef>
            </a:pPr>
            <a:r>
              <a:rPr sz="1450" spc="-25" dirty="0">
                <a:latin typeface="Cambria Math"/>
                <a:cs typeface="Cambria Math"/>
              </a:rPr>
              <a:t>|𝐵|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87876" y="2864866"/>
            <a:ext cx="29019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5" dirty="0">
                <a:latin typeface="Cambria Math"/>
                <a:cs typeface="Cambria Math"/>
              </a:rPr>
              <a:t>|𝑈|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28971" y="2650235"/>
            <a:ext cx="638810" cy="20320"/>
          </a:xfrm>
          <a:custGeom>
            <a:avLst/>
            <a:gdLst/>
            <a:ahLst/>
            <a:cxnLst/>
            <a:rect l="l" t="t" r="r" b="b"/>
            <a:pathLst>
              <a:path w="638810" h="20319">
                <a:moveTo>
                  <a:pt x="638555" y="0"/>
                </a:moveTo>
                <a:lnTo>
                  <a:pt x="0" y="0"/>
                </a:lnTo>
                <a:lnTo>
                  <a:pt x="0" y="19812"/>
                </a:lnTo>
                <a:lnTo>
                  <a:pt x="638555" y="19812"/>
                </a:lnTo>
                <a:lnTo>
                  <a:pt x="6385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16526" y="2333751"/>
            <a:ext cx="66421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latin typeface="Cambria Math"/>
                <a:cs typeface="Cambria Math"/>
              </a:rPr>
              <a:t>𝑃(𝐴𝐵)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90440" y="2665222"/>
            <a:ext cx="51689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0" dirty="0">
                <a:latin typeface="Cambria Math"/>
                <a:cs typeface="Cambria Math"/>
              </a:rPr>
              <a:t>𝑃(𝐵)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5546" y="2429764"/>
            <a:ext cx="2749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73275" algn="l"/>
              </a:tabLst>
            </a:pPr>
            <a:r>
              <a:rPr sz="2400" spc="-50" dirty="0">
                <a:latin typeface="Calibri"/>
                <a:cs typeface="Calibri"/>
              </a:rPr>
              <a:t>=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(Eq-</a:t>
            </a:r>
            <a:r>
              <a:rPr sz="2400" spc="-25" dirty="0">
                <a:latin typeface="Calibri"/>
                <a:cs typeface="Calibri"/>
              </a:rPr>
              <a:t>I)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939" y="3139185"/>
            <a:ext cx="86423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we’ve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effectively done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change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Universe 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(all </a:t>
            </a:r>
            <a:r>
              <a:rPr sz="2400" dirty="0">
                <a:latin typeface="Calibri"/>
                <a:cs typeface="Calibri"/>
              </a:rPr>
              <a:t>people),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(people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whom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test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positive),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still </a:t>
            </a:r>
            <a:r>
              <a:rPr sz="2400" dirty="0">
                <a:latin typeface="Calibri"/>
                <a:cs typeface="Calibri"/>
              </a:rPr>
              <a:t>dealing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probabilities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U.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714238" y="3961638"/>
            <a:ext cx="3277870" cy="2744470"/>
            <a:chOff x="5714238" y="3961638"/>
            <a:chExt cx="3277870" cy="274447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4238" y="3961638"/>
              <a:ext cx="2398018" cy="240488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6998" y="6460998"/>
              <a:ext cx="244601" cy="244602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44280" y="2794635"/>
            <a:ext cx="709128" cy="118110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5343905" y="2397125"/>
            <a:ext cx="304800" cy="91440"/>
          </a:xfrm>
          <a:custGeom>
            <a:avLst/>
            <a:gdLst/>
            <a:ahLst/>
            <a:cxnLst/>
            <a:rect l="l" t="t" r="r" b="b"/>
            <a:pathLst>
              <a:path w="304800" h="91439">
                <a:moveTo>
                  <a:pt x="4191" y="69469"/>
                </a:moveTo>
                <a:lnTo>
                  <a:pt x="1397" y="71247"/>
                </a:lnTo>
                <a:lnTo>
                  <a:pt x="635" y="74040"/>
                </a:lnTo>
                <a:lnTo>
                  <a:pt x="0" y="76835"/>
                </a:lnTo>
                <a:lnTo>
                  <a:pt x="1778" y="79755"/>
                </a:lnTo>
                <a:lnTo>
                  <a:pt x="4572" y="80390"/>
                </a:lnTo>
                <a:lnTo>
                  <a:pt x="41910" y="89915"/>
                </a:lnTo>
                <a:lnTo>
                  <a:pt x="43053" y="90042"/>
                </a:lnTo>
                <a:lnTo>
                  <a:pt x="55245" y="90550"/>
                </a:lnTo>
                <a:lnTo>
                  <a:pt x="75946" y="90932"/>
                </a:lnTo>
                <a:lnTo>
                  <a:pt x="77470" y="90804"/>
                </a:lnTo>
                <a:lnTo>
                  <a:pt x="104902" y="84454"/>
                </a:lnTo>
                <a:lnTo>
                  <a:pt x="105664" y="84327"/>
                </a:lnTo>
                <a:lnTo>
                  <a:pt x="122237" y="78612"/>
                </a:lnTo>
                <a:lnTo>
                  <a:pt x="44577" y="78612"/>
                </a:lnTo>
                <a:lnTo>
                  <a:pt x="43053" y="78486"/>
                </a:lnTo>
                <a:lnTo>
                  <a:pt x="43900" y="78459"/>
                </a:lnTo>
                <a:lnTo>
                  <a:pt x="4191" y="69469"/>
                </a:lnTo>
                <a:close/>
              </a:path>
              <a:path w="304800" h="91439">
                <a:moveTo>
                  <a:pt x="43900" y="78459"/>
                </a:moveTo>
                <a:lnTo>
                  <a:pt x="43053" y="78486"/>
                </a:lnTo>
                <a:lnTo>
                  <a:pt x="44577" y="78612"/>
                </a:lnTo>
                <a:lnTo>
                  <a:pt x="43900" y="78459"/>
                </a:lnTo>
                <a:close/>
              </a:path>
              <a:path w="304800" h="91439">
                <a:moveTo>
                  <a:pt x="75397" y="77610"/>
                </a:moveTo>
                <a:lnTo>
                  <a:pt x="43900" y="78459"/>
                </a:lnTo>
                <a:lnTo>
                  <a:pt x="44577" y="78612"/>
                </a:lnTo>
                <a:lnTo>
                  <a:pt x="122237" y="78612"/>
                </a:lnTo>
                <a:lnTo>
                  <a:pt x="124447" y="77850"/>
                </a:lnTo>
                <a:lnTo>
                  <a:pt x="74422" y="77850"/>
                </a:lnTo>
                <a:lnTo>
                  <a:pt x="75397" y="77610"/>
                </a:lnTo>
                <a:close/>
              </a:path>
              <a:path w="304800" h="91439">
                <a:moveTo>
                  <a:pt x="75946" y="77597"/>
                </a:moveTo>
                <a:lnTo>
                  <a:pt x="75397" y="77610"/>
                </a:lnTo>
                <a:lnTo>
                  <a:pt x="74422" y="77850"/>
                </a:lnTo>
                <a:lnTo>
                  <a:pt x="75946" y="77597"/>
                </a:lnTo>
                <a:close/>
              </a:path>
              <a:path w="304800" h="91439">
                <a:moveTo>
                  <a:pt x="125183" y="77597"/>
                </a:moveTo>
                <a:lnTo>
                  <a:pt x="75946" y="77597"/>
                </a:lnTo>
                <a:lnTo>
                  <a:pt x="74422" y="77850"/>
                </a:lnTo>
                <a:lnTo>
                  <a:pt x="124447" y="77850"/>
                </a:lnTo>
                <a:lnTo>
                  <a:pt x="125183" y="77597"/>
                </a:lnTo>
                <a:close/>
              </a:path>
              <a:path w="304800" h="91439">
                <a:moveTo>
                  <a:pt x="101727" y="71120"/>
                </a:moveTo>
                <a:lnTo>
                  <a:pt x="75397" y="77610"/>
                </a:lnTo>
                <a:lnTo>
                  <a:pt x="75946" y="77597"/>
                </a:lnTo>
                <a:lnTo>
                  <a:pt x="125183" y="77597"/>
                </a:lnTo>
                <a:lnTo>
                  <a:pt x="138811" y="72898"/>
                </a:lnTo>
                <a:lnTo>
                  <a:pt x="138938" y="72898"/>
                </a:lnTo>
                <a:lnTo>
                  <a:pt x="143139" y="71374"/>
                </a:lnTo>
                <a:lnTo>
                  <a:pt x="101092" y="71374"/>
                </a:lnTo>
                <a:lnTo>
                  <a:pt x="101727" y="71120"/>
                </a:lnTo>
                <a:close/>
              </a:path>
              <a:path w="304800" h="91439">
                <a:moveTo>
                  <a:pt x="242951" y="21589"/>
                </a:moveTo>
                <a:lnTo>
                  <a:pt x="208788" y="32765"/>
                </a:lnTo>
                <a:lnTo>
                  <a:pt x="208661" y="32892"/>
                </a:lnTo>
                <a:lnTo>
                  <a:pt x="171577" y="45847"/>
                </a:lnTo>
                <a:lnTo>
                  <a:pt x="171450" y="45847"/>
                </a:lnTo>
                <a:lnTo>
                  <a:pt x="134112" y="59689"/>
                </a:lnTo>
                <a:lnTo>
                  <a:pt x="134239" y="59689"/>
                </a:lnTo>
                <a:lnTo>
                  <a:pt x="101092" y="71374"/>
                </a:lnTo>
                <a:lnTo>
                  <a:pt x="143139" y="71374"/>
                </a:lnTo>
                <a:lnTo>
                  <a:pt x="176403" y="59309"/>
                </a:lnTo>
                <a:lnTo>
                  <a:pt x="213360" y="46482"/>
                </a:lnTo>
                <a:lnTo>
                  <a:pt x="247523" y="35305"/>
                </a:lnTo>
                <a:lnTo>
                  <a:pt x="273812" y="26415"/>
                </a:lnTo>
                <a:lnTo>
                  <a:pt x="274066" y="26288"/>
                </a:lnTo>
                <a:lnTo>
                  <a:pt x="286225" y="21716"/>
                </a:lnTo>
                <a:lnTo>
                  <a:pt x="242824" y="21716"/>
                </a:lnTo>
                <a:lnTo>
                  <a:pt x="242951" y="21589"/>
                </a:lnTo>
                <a:close/>
              </a:path>
              <a:path w="304800" h="91439">
                <a:moveTo>
                  <a:pt x="279019" y="8685"/>
                </a:moveTo>
                <a:lnTo>
                  <a:pt x="268859" y="12700"/>
                </a:lnTo>
                <a:lnTo>
                  <a:pt x="242824" y="21716"/>
                </a:lnTo>
                <a:lnTo>
                  <a:pt x="286225" y="21716"/>
                </a:lnTo>
                <a:lnTo>
                  <a:pt x="289941" y="20320"/>
                </a:lnTo>
                <a:lnTo>
                  <a:pt x="290068" y="20192"/>
                </a:lnTo>
                <a:lnTo>
                  <a:pt x="297307" y="17525"/>
                </a:lnTo>
                <a:lnTo>
                  <a:pt x="297942" y="17145"/>
                </a:lnTo>
                <a:lnTo>
                  <a:pt x="300609" y="15748"/>
                </a:lnTo>
                <a:lnTo>
                  <a:pt x="301145" y="15494"/>
                </a:lnTo>
                <a:lnTo>
                  <a:pt x="295529" y="15494"/>
                </a:lnTo>
                <a:lnTo>
                  <a:pt x="279019" y="9144"/>
                </a:lnTo>
                <a:lnTo>
                  <a:pt x="279019" y="8685"/>
                </a:lnTo>
                <a:close/>
              </a:path>
              <a:path w="304800" h="91439">
                <a:moveTo>
                  <a:pt x="291195" y="3767"/>
                </a:moveTo>
                <a:lnTo>
                  <a:pt x="284480" y="6476"/>
                </a:lnTo>
                <a:lnTo>
                  <a:pt x="279019" y="8685"/>
                </a:lnTo>
                <a:lnTo>
                  <a:pt x="279019" y="9144"/>
                </a:lnTo>
                <a:lnTo>
                  <a:pt x="279654" y="10160"/>
                </a:lnTo>
                <a:lnTo>
                  <a:pt x="280670" y="10667"/>
                </a:lnTo>
                <a:lnTo>
                  <a:pt x="287274" y="13588"/>
                </a:lnTo>
                <a:lnTo>
                  <a:pt x="288671" y="14097"/>
                </a:lnTo>
                <a:lnTo>
                  <a:pt x="295529" y="15494"/>
                </a:lnTo>
                <a:lnTo>
                  <a:pt x="290303" y="9398"/>
                </a:lnTo>
                <a:lnTo>
                  <a:pt x="289433" y="9398"/>
                </a:lnTo>
                <a:lnTo>
                  <a:pt x="289433" y="8382"/>
                </a:lnTo>
                <a:lnTo>
                  <a:pt x="289959" y="8382"/>
                </a:lnTo>
                <a:lnTo>
                  <a:pt x="292132" y="4190"/>
                </a:lnTo>
                <a:lnTo>
                  <a:pt x="290576" y="4190"/>
                </a:lnTo>
                <a:lnTo>
                  <a:pt x="291195" y="3767"/>
                </a:lnTo>
                <a:close/>
              </a:path>
              <a:path w="304800" h="91439">
                <a:moveTo>
                  <a:pt x="302577" y="2539"/>
                </a:moveTo>
                <a:lnTo>
                  <a:pt x="292989" y="2539"/>
                </a:lnTo>
                <a:lnTo>
                  <a:pt x="289761" y="8764"/>
                </a:lnTo>
                <a:lnTo>
                  <a:pt x="295529" y="15494"/>
                </a:lnTo>
                <a:lnTo>
                  <a:pt x="301145" y="15494"/>
                </a:lnTo>
                <a:lnTo>
                  <a:pt x="303022" y="14604"/>
                </a:lnTo>
                <a:lnTo>
                  <a:pt x="304546" y="12191"/>
                </a:lnTo>
                <a:lnTo>
                  <a:pt x="304673" y="8382"/>
                </a:lnTo>
                <a:lnTo>
                  <a:pt x="304701" y="5714"/>
                </a:lnTo>
                <a:lnTo>
                  <a:pt x="303911" y="3683"/>
                </a:lnTo>
                <a:lnTo>
                  <a:pt x="302577" y="2539"/>
                </a:lnTo>
                <a:close/>
              </a:path>
              <a:path w="304800" h="91439">
                <a:moveTo>
                  <a:pt x="269113" y="12573"/>
                </a:moveTo>
                <a:lnTo>
                  <a:pt x="268747" y="12700"/>
                </a:lnTo>
                <a:lnTo>
                  <a:pt x="269113" y="12573"/>
                </a:lnTo>
                <a:close/>
              </a:path>
              <a:path w="304800" h="91439">
                <a:moveTo>
                  <a:pt x="289433" y="8382"/>
                </a:moveTo>
                <a:lnTo>
                  <a:pt x="289433" y="9398"/>
                </a:lnTo>
                <a:lnTo>
                  <a:pt x="289761" y="8764"/>
                </a:lnTo>
                <a:lnTo>
                  <a:pt x="289433" y="8382"/>
                </a:lnTo>
                <a:close/>
              </a:path>
              <a:path w="304800" h="91439">
                <a:moveTo>
                  <a:pt x="289761" y="8764"/>
                </a:moveTo>
                <a:lnTo>
                  <a:pt x="289433" y="9398"/>
                </a:lnTo>
                <a:lnTo>
                  <a:pt x="290303" y="9398"/>
                </a:lnTo>
                <a:lnTo>
                  <a:pt x="289761" y="8764"/>
                </a:lnTo>
                <a:close/>
              </a:path>
              <a:path w="304800" h="91439">
                <a:moveTo>
                  <a:pt x="289959" y="8382"/>
                </a:moveTo>
                <a:lnTo>
                  <a:pt x="289433" y="8382"/>
                </a:lnTo>
                <a:lnTo>
                  <a:pt x="289761" y="8764"/>
                </a:lnTo>
                <a:lnTo>
                  <a:pt x="289959" y="8382"/>
                </a:lnTo>
                <a:close/>
              </a:path>
              <a:path w="304800" h="91439">
                <a:moveTo>
                  <a:pt x="297942" y="0"/>
                </a:moveTo>
                <a:lnTo>
                  <a:pt x="279019" y="6730"/>
                </a:lnTo>
                <a:lnTo>
                  <a:pt x="279019" y="8685"/>
                </a:lnTo>
                <a:lnTo>
                  <a:pt x="284607" y="6476"/>
                </a:lnTo>
                <a:lnTo>
                  <a:pt x="291195" y="3767"/>
                </a:lnTo>
                <a:lnTo>
                  <a:pt x="292989" y="2539"/>
                </a:lnTo>
                <a:lnTo>
                  <a:pt x="302577" y="2539"/>
                </a:lnTo>
                <a:lnTo>
                  <a:pt x="302133" y="2159"/>
                </a:lnTo>
                <a:lnTo>
                  <a:pt x="300228" y="635"/>
                </a:lnTo>
                <a:lnTo>
                  <a:pt x="297942" y="0"/>
                </a:lnTo>
                <a:close/>
              </a:path>
              <a:path w="304800" h="91439">
                <a:moveTo>
                  <a:pt x="291719" y="3555"/>
                </a:moveTo>
                <a:lnTo>
                  <a:pt x="291195" y="3767"/>
                </a:lnTo>
                <a:lnTo>
                  <a:pt x="290576" y="4190"/>
                </a:lnTo>
                <a:lnTo>
                  <a:pt x="291719" y="3555"/>
                </a:lnTo>
                <a:close/>
              </a:path>
              <a:path w="304800" h="91439">
                <a:moveTo>
                  <a:pt x="292462" y="3555"/>
                </a:moveTo>
                <a:lnTo>
                  <a:pt x="291719" y="3555"/>
                </a:lnTo>
                <a:lnTo>
                  <a:pt x="290576" y="4190"/>
                </a:lnTo>
                <a:lnTo>
                  <a:pt x="292132" y="4190"/>
                </a:lnTo>
                <a:lnTo>
                  <a:pt x="292462" y="3555"/>
                </a:lnTo>
                <a:close/>
              </a:path>
              <a:path w="304800" h="91439">
                <a:moveTo>
                  <a:pt x="292989" y="2539"/>
                </a:moveTo>
                <a:lnTo>
                  <a:pt x="291195" y="3767"/>
                </a:lnTo>
                <a:lnTo>
                  <a:pt x="291719" y="3555"/>
                </a:lnTo>
                <a:lnTo>
                  <a:pt x="292462" y="3555"/>
                </a:lnTo>
                <a:lnTo>
                  <a:pt x="292989" y="25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54954" y="2778379"/>
            <a:ext cx="307975" cy="100330"/>
          </a:xfrm>
          <a:custGeom>
            <a:avLst/>
            <a:gdLst/>
            <a:ahLst/>
            <a:cxnLst/>
            <a:rect l="l" t="t" r="r" b="b"/>
            <a:pathLst>
              <a:path w="307975" h="100330">
                <a:moveTo>
                  <a:pt x="20386" y="24094"/>
                </a:moveTo>
                <a:lnTo>
                  <a:pt x="17907" y="32004"/>
                </a:lnTo>
                <a:lnTo>
                  <a:pt x="14224" y="42672"/>
                </a:lnTo>
                <a:lnTo>
                  <a:pt x="10160" y="54101"/>
                </a:lnTo>
                <a:lnTo>
                  <a:pt x="5842" y="65532"/>
                </a:lnTo>
                <a:lnTo>
                  <a:pt x="2794" y="75565"/>
                </a:lnTo>
                <a:lnTo>
                  <a:pt x="635" y="81915"/>
                </a:lnTo>
                <a:lnTo>
                  <a:pt x="254" y="83947"/>
                </a:lnTo>
                <a:lnTo>
                  <a:pt x="254" y="92456"/>
                </a:lnTo>
                <a:lnTo>
                  <a:pt x="0" y="94107"/>
                </a:lnTo>
                <a:lnTo>
                  <a:pt x="635" y="95885"/>
                </a:lnTo>
                <a:lnTo>
                  <a:pt x="1881" y="97282"/>
                </a:lnTo>
                <a:lnTo>
                  <a:pt x="2921" y="98551"/>
                </a:lnTo>
                <a:lnTo>
                  <a:pt x="4572" y="99313"/>
                </a:lnTo>
                <a:lnTo>
                  <a:pt x="6350" y="99441"/>
                </a:lnTo>
                <a:lnTo>
                  <a:pt x="9271" y="99568"/>
                </a:lnTo>
                <a:lnTo>
                  <a:pt x="28448" y="99822"/>
                </a:lnTo>
                <a:lnTo>
                  <a:pt x="29210" y="99822"/>
                </a:lnTo>
                <a:lnTo>
                  <a:pt x="57658" y="97536"/>
                </a:lnTo>
                <a:lnTo>
                  <a:pt x="59055" y="97282"/>
                </a:lnTo>
                <a:lnTo>
                  <a:pt x="77183" y="92456"/>
                </a:lnTo>
                <a:lnTo>
                  <a:pt x="13081" y="92456"/>
                </a:lnTo>
                <a:lnTo>
                  <a:pt x="6350" y="86487"/>
                </a:lnTo>
                <a:lnTo>
                  <a:pt x="9271" y="86360"/>
                </a:lnTo>
                <a:lnTo>
                  <a:pt x="13081" y="86183"/>
                </a:lnTo>
                <a:lnTo>
                  <a:pt x="13081" y="85851"/>
                </a:lnTo>
                <a:lnTo>
                  <a:pt x="12700" y="85851"/>
                </a:lnTo>
                <a:lnTo>
                  <a:pt x="13081" y="83947"/>
                </a:lnTo>
                <a:lnTo>
                  <a:pt x="13335" y="83947"/>
                </a:lnTo>
                <a:lnTo>
                  <a:pt x="14859" y="79375"/>
                </a:lnTo>
                <a:lnTo>
                  <a:pt x="17671" y="69850"/>
                </a:lnTo>
                <a:lnTo>
                  <a:pt x="21844" y="58293"/>
                </a:lnTo>
                <a:lnTo>
                  <a:pt x="25781" y="46609"/>
                </a:lnTo>
                <a:lnTo>
                  <a:pt x="29337" y="35687"/>
                </a:lnTo>
                <a:lnTo>
                  <a:pt x="29436" y="35051"/>
                </a:lnTo>
                <a:lnTo>
                  <a:pt x="29767" y="33782"/>
                </a:lnTo>
                <a:lnTo>
                  <a:pt x="22987" y="33782"/>
                </a:lnTo>
                <a:lnTo>
                  <a:pt x="20574" y="31242"/>
                </a:lnTo>
                <a:lnTo>
                  <a:pt x="20447" y="25019"/>
                </a:lnTo>
                <a:lnTo>
                  <a:pt x="20386" y="24094"/>
                </a:lnTo>
                <a:close/>
              </a:path>
              <a:path w="307975" h="100330">
                <a:moveTo>
                  <a:pt x="13081" y="86183"/>
                </a:moveTo>
                <a:lnTo>
                  <a:pt x="9398" y="86233"/>
                </a:lnTo>
                <a:lnTo>
                  <a:pt x="6350" y="86487"/>
                </a:lnTo>
                <a:lnTo>
                  <a:pt x="13081" y="92456"/>
                </a:lnTo>
                <a:lnTo>
                  <a:pt x="13081" y="86183"/>
                </a:lnTo>
                <a:close/>
              </a:path>
              <a:path w="307975" h="100330">
                <a:moveTo>
                  <a:pt x="55701" y="82602"/>
                </a:moveTo>
                <a:lnTo>
                  <a:pt x="27812" y="85979"/>
                </a:lnTo>
                <a:lnTo>
                  <a:pt x="28448" y="85979"/>
                </a:lnTo>
                <a:lnTo>
                  <a:pt x="13081" y="86183"/>
                </a:lnTo>
                <a:lnTo>
                  <a:pt x="13081" y="92456"/>
                </a:lnTo>
                <a:lnTo>
                  <a:pt x="77183" y="92456"/>
                </a:lnTo>
                <a:lnTo>
                  <a:pt x="96266" y="87375"/>
                </a:lnTo>
                <a:lnTo>
                  <a:pt x="110265" y="82804"/>
                </a:lnTo>
                <a:lnTo>
                  <a:pt x="54991" y="82804"/>
                </a:lnTo>
                <a:lnTo>
                  <a:pt x="55701" y="82602"/>
                </a:lnTo>
                <a:close/>
              </a:path>
              <a:path w="307975" h="100330">
                <a:moveTo>
                  <a:pt x="13081" y="83947"/>
                </a:moveTo>
                <a:lnTo>
                  <a:pt x="12700" y="85851"/>
                </a:lnTo>
                <a:lnTo>
                  <a:pt x="13081" y="84708"/>
                </a:lnTo>
                <a:lnTo>
                  <a:pt x="13081" y="83947"/>
                </a:lnTo>
                <a:close/>
              </a:path>
              <a:path w="307975" h="100330">
                <a:moveTo>
                  <a:pt x="13081" y="84708"/>
                </a:moveTo>
                <a:lnTo>
                  <a:pt x="12700" y="85851"/>
                </a:lnTo>
                <a:lnTo>
                  <a:pt x="13081" y="85851"/>
                </a:lnTo>
                <a:lnTo>
                  <a:pt x="13081" y="84708"/>
                </a:lnTo>
                <a:close/>
              </a:path>
              <a:path w="307975" h="100330">
                <a:moveTo>
                  <a:pt x="13335" y="83947"/>
                </a:moveTo>
                <a:lnTo>
                  <a:pt x="13081" y="83947"/>
                </a:lnTo>
                <a:lnTo>
                  <a:pt x="13081" y="84708"/>
                </a:lnTo>
                <a:lnTo>
                  <a:pt x="13335" y="83947"/>
                </a:lnTo>
                <a:close/>
              </a:path>
              <a:path w="307975" h="100330">
                <a:moveTo>
                  <a:pt x="56134" y="82550"/>
                </a:moveTo>
                <a:lnTo>
                  <a:pt x="55701" y="82602"/>
                </a:lnTo>
                <a:lnTo>
                  <a:pt x="54991" y="82804"/>
                </a:lnTo>
                <a:lnTo>
                  <a:pt x="56134" y="82550"/>
                </a:lnTo>
                <a:close/>
              </a:path>
              <a:path w="307975" h="100330">
                <a:moveTo>
                  <a:pt x="111042" y="82550"/>
                </a:moveTo>
                <a:lnTo>
                  <a:pt x="56134" y="82550"/>
                </a:lnTo>
                <a:lnTo>
                  <a:pt x="54991" y="82804"/>
                </a:lnTo>
                <a:lnTo>
                  <a:pt x="110265" y="82804"/>
                </a:lnTo>
                <a:lnTo>
                  <a:pt x="111042" y="82550"/>
                </a:lnTo>
                <a:close/>
              </a:path>
              <a:path w="307975" h="100330">
                <a:moveTo>
                  <a:pt x="230841" y="44576"/>
                </a:moveTo>
                <a:lnTo>
                  <a:pt x="181610" y="44576"/>
                </a:lnTo>
                <a:lnTo>
                  <a:pt x="181229" y="44704"/>
                </a:lnTo>
                <a:lnTo>
                  <a:pt x="135509" y="58038"/>
                </a:lnTo>
                <a:lnTo>
                  <a:pt x="135255" y="58038"/>
                </a:lnTo>
                <a:lnTo>
                  <a:pt x="91312" y="72517"/>
                </a:lnTo>
                <a:lnTo>
                  <a:pt x="55701" y="82602"/>
                </a:lnTo>
                <a:lnTo>
                  <a:pt x="56134" y="82550"/>
                </a:lnTo>
                <a:lnTo>
                  <a:pt x="111042" y="82550"/>
                </a:lnTo>
                <a:lnTo>
                  <a:pt x="140208" y="73025"/>
                </a:lnTo>
                <a:lnTo>
                  <a:pt x="185928" y="59817"/>
                </a:lnTo>
                <a:lnTo>
                  <a:pt x="228092" y="45338"/>
                </a:lnTo>
                <a:lnTo>
                  <a:pt x="228267" y="45338"/>
                </a:lnTo>
                <a:lnTo>
                  <a:pt x="230841" y="44576"/>
                </a:lnTo>
                <a:close/>
              </a:path>
              <a:path w="307975" h="100330">
                <a:moveTo>
                  <a:pt x="2794" y="75437"/>
                </a:moveTo>
                <a:lnTo>
                  <a:pt x="2751" y="75565"/>
                </a:lnTo>
                <a:lnTo>
                  <a:pt x="2794" y="75437"/>
                </a:lnTo>
                <a:close/>
              </a:path>
              <a:path w="307975" h="100330">
                <a:moveTo>
                  <a:pt x="140266" y="73025"/>
                </a:moveTo>
                <a:lnTo>
                  <a:pt x="139827" y="73151"/>
                </a:lnTo>
                <a:lnTo>
                  <a:pt x="140266" y="73025"/>
                </a:lnTo>
                <a:close/>
              </a:path>
              <a:path w="307975" h="100330">
                <a:moveTo>
                  <a:pt x="91694" y="72390"/>
                </a:moveTo>
                <a:lnTo>
                  <a:pt x="91246" y="72517"/>
                </a:lnTo>
                <a:lnTo>
                  <a:pt x="91694" y="72390"/>
                </a:lnTo>
                <a:close/>
              </a:path>
              <a:path w="307975" h="100330">
                <a:moveTo>
                  <a:pt x="17738" y="69614"/>
                </a:moveTo>
                <a:lnTo>
                  <a:pt x="17653" y="69850"/>
                </a:lnTo>
                <a:lnTo>
                  <a:pt x="17738" y="69614"/>
                </a:lnTo>
                <a:close/>
              </a:path>
              <a:path w="307975" h="100330">
                <a:moveTo>
                  <a:pt x="10160" y="53975"/>
                </a:moveTo>
                <a:close/>
              </a:path>
              <a:path w="307975" h="100330">
                <a:moveTo>
                  <a:pt x="228267" y="45338"/>
                </a:moveTo>
                <a:lnTo>
                  <a:pt x="228092" y="45338"/>
                </a:lnTo>
                <a:lnTo>
                  <a:pt x="227837" y="45466"/>
                </a:lnTo>
                <a:lnTo>
                  <a:pt x="228267" y="45338"/>
                </a:lnTo>
                <a:close/>
              </a:path>
              <a:path w="307975" h="100330">
                <a:moveTo>
                  <a:pt x="181534" y="44598"/>
                </a:moveTo>
                <a:lnTo>
                  <a:pt x="181175" y="44704"/>
                </a:lnTo>
                <a:lnTo>
                  <a:pt x="181534" y="44598"/>
                </a:lnTo>
                <a:close/>
              </a:path>
              <a:path w="307975" h="100330">
                <a:moveTo>
                  <a:pt x="301091" y="19812"/>
                </a:moveTo>
                <a:lnTo>
                  <a:pt x="258572" y="19812"/>
                </a:lnTo>
                <a:lnTo>
                  <a:pt x="257810" y="20066"/>
                </a:lnTo>
                <a:lnTo>
                  <a:pt x="223266" y="30225"/>
                </a:lnTo>
                <a:lnTo>
                  <a:pt x="223012" y="30353"/>
                </a:lnTo>
                <a:lnTo>
                  <a:pt x="181534" y="44598"/>
                </a:lnTo>
                <a:lnTo>
                  <a:pt x="230841" y="44576"/>
                </a:lnTo>
                <a:lnTo>
                  <a:pt x="263017" y="35051"/>
                </a:lnTo>
                <a:lnTo>
                  <a:pt x="263779" y="34671"/>
                </a:lnTo>
                <a:lnTo>
                  <a:pt x="286196" y="25654"/>
                </a:lnTo>
                <a:lnTo>
                  <a:pt x="298450" y="21462"/>
                </a:lnTo>
                <a:lnTo>
                  <a:pt x="301091" y="19812"/>
                </a:lnTo>
                <a:close/>
              </a:path>
              <a:path w="307975" h="100330">
                <a:moveTo>
                  <a:pt x="31750" y="23495"/>
                </a:moveTo>
                <a:lnTo>
                  <a:pt x="20574" y="23495"/>
                </a:lnTo>
                <a:lnTo>
                  <a:pt x="20574" y="31242"/>
                </a:lnTo>
                <a:lnTo>
                  <a:pt x="22987" y="33782"/>
                </a:lnTo>
                <a:lnTo>
                  <a:pt x="29210" y="33782"/>
                </a:lnTo>
                <a:lnTo>
                  <a:pt x="29978" y="32972"/>
                </a:lnTo>
                <a:lnTo>
                  <a:pt x="31623" y="26670"/>
                </a:lnTo>
                <a:lnTo>
                  <a:pt x="31750" y="23495"/>
                </a:lnTo>
                <a:close/>
              </a:path>
              <a:path w="307975" h="100330">
                <a:moveTo>
                  <a:pt x="29978" y="32972"/>
                </a:moveTo>
                <a:lnTo>
                  <a:pt x="29210" y="33782"/>
                </a:lnTo>
                <a:lnTo>
                  <a:pt x="29767" y="33782"/>
                </a:lnTo>
                <a:lnTo>
                  <a:pt x="29978" y="32972"/>
                </a:lnTo>
                <a:close/>
              </a:path>
              <a:path w="307975" h="100330">
                <a:moveTo>
                  <a:pt x="31750" y="25844"/>
                </a:moveTo>
                <a:lnTo>
                  <a:pt x="31623" y="26670"/>
                </a:lnTo>
                <a:lnTo>
                  <a:pt x="29978" y="32972"/>
                </a:lnTo>
                <a:lnTo>
                  <a:pt x="31623" y="31242"/>
                </a:lnTo>
                <a:lnTo>
                  <a:pt x="31750" y="25844"/>
                </a:lnTo>
                <a:close/>
              </a:path>
              <a:path w="307975" h="100330">
                <a:moveTo>
                  <a:pt x="17907" y="31876"/>
                </a:moveTo>
                <a:lnTo>
                  <a:pt x="17863" y="32004"/>
                </a:lnTo>
                <a:lnTo>
                  <a:pt x="17907" y="31876"/>
                </a:lnTo>
                <a:close/>
              </a:path>
              <a:path w="307975" h="100330">
                <a:moveTo>
                  <a:pt x="31756" y="23334"/>
                </a:moveTo>
                <a:lnTo>
                  <a:pt x="31750" y="25844"/>
                </a:lnTo>
                <a:lnTo>
                  <a:pt x="31798" y="25526"/>
                </a:lnTo>
                <a:lnTo>
                  <a:pt x="31756" y="23334"/>
                </a:lnTo>
                <a:close/>
              </a:path>
              <a:path w="307975" h="100330">
                <a:moveTo>
                  <a:pt x="286512" y="25526"/>
                </a:moveTo>
                <a:lnTo>
                  <a:pt x="286131" y="25654"/>
                </a:lnTo>
                <a:lnTo>
                  <a:pt x="286512" y="25526"/>
                </a:lnTo>
                <a:close/>
              </a:path>
              <a:path w="307975" h="100330">
                <a:moveTo>
                  <a:pt x="20447" y="24257"/>
                </a:moveTo>
                <a:lnTo>
                  <a:pt x="20320" y="25019"/>
                </a:lnTo>
                <a:lnTo>
                  <a:pt x="20447" y="24257"/>
                </a:lnTo>
                <a:close/>
              </a:path>
              <a:path w="307975" h="100330">
                <a:moveTo>
                  <a:pt x="23114" y="17653"/>
                </a:moveTo>
                <a:lnTo>
                  <a:pt x="21716" y="18980"/>
                </a:lnTo>
                <a:lnTo>
                  <a:pt x="20569" y="20185"/>
                </a:lnTo>
                <a:lnTo>
                  <a:pt x="20447" y="23900"/>
                </a:lnTo>
                <a:lnTo>
                  <a:pt x="20574" y="23495"/>
                </a:lnTo>
                <a:lnTo>
                  <a:pt x="31750" y="23495"/>
                </a:lnTo>
                <a:lnTo>
                  <a:pt x="31627" y="20185"/>
                </a:lnTo>
                <a:lnTo>
                  <a:pt x="30044" y="18523"/>
                </a:lnTo>
                <a:lnTo>
                  <a:pt x="29223" y="17780"/>
                </a:lnTo>
                <a:lnTo>
                  <a:pt x="25908" y="17780"/>
                </a:lnTo>
                <a:lnTo>
                  <a:pt x="26098" y="17772"/>
                </a:lnTo>
                <a:lnTo>
                  <a:pt x="23114" y="17653"/>
                </a:lnTo>
                <a:close/>
              </a:path>
              <a:path w="307975" h="100330">
                <a:moveTo>
                  <a:pt x="20569" y="20185"/>
                </a:moveTo>
                <a:lnTo>
                  <a:pt x="20447" y="20313"/>
                </a:lnTo>
                <a:lnTo>
                  <a:pt x="20440" y="23334"/>
                </a:lnTo>
                <a:lnTo>
                  <a:pt x="20569" y="20185"/>
                </a:lnTo>
                <a:close/>
              </a:path>
              <a:path w="307975" h="100330">
                <a:moveTo>
                  <a:pt x="31750" y="20313"/>
                </a:moveTo>
                <a:lnTo>
                  <a:pt x="31756" y="23334"/>
                </a:lnTo>
                <a:lnTo>
                  <a:pt x="31877" y="20447"/>
                </a:lnTo>
                <a:lnTo>
                  <a:pt x="31750" y="20313"/>
                </a:lnTo>
                <a:close/>
              </a:path>
              <a:path w="307975" h="100330">
                <a:moveTo>
                  <a:pt x="30044" y="18523"/>
                </a:moveTo>
                <a:lnTo>
                  <a:pt x="31750" y="20313"/>
                </a:lnTo>
                <a:lnTo>
                  <a:pt x="31638" y="19965"/>
                </a:lnTo>
                <a:lnTo>
                  <a:pt x="30044" y="18523"/>
                </a:lnTo>
                <a:close/>
              </a:path>
              <a:path w="307975" h="100330">
                <a:moveTo>
                  <a:pt x="21716" y="18980"/>
                </a:moveTo>
                <a:lnTo>
                  <a:pt x="20679" y="19965"/>
                </a:lnTo>
                <a:lnTo>
                  <a:pt x="20569" y="20185"/>
                </a:lnTo>
                <a:lnTo>
                  <a:pt x="21716" y="18980"/>
                </a:lnTo>
                <a:close/>
              </a:path>
              <a:path w="307975" h="100330">
                <a:moveTo>
                  <a:pt x="258052" y="19965"/>
                </a:moveTo>
                <a:lnTo>
                  <a:pt x="257710" y="20066"/>
                </a:lnTo>
                <a:lnTo>
                  <a:pt x="258052" y="19965"/>
                </a:lnTo>
                <a:close/>
              </a:path>
              <a:path w="307975" h="100330">
                <a:moveTo>
                  <a:pt x="258572" y="19812"/>
                </a:moveTo>
                <a:lnTo>
                  <a:pt x="258052" y="19965"/>
                </a:lnTo>
                <a:lnTo>
                  <a:pt x="257810" y="20066"/>
                </a:lnTo>
                <a:lnTo>
                  <a:pt x="258572" y="19812"/>
                </a:lnTo>
                <a:close/>
              </a:path>
              <a:path w="307975" h="100330">
                <a:moveTo>
                  <a:pt x="287909" y="7821"/>
                </a:moveTo>
                <a:lnTo>
                  <a:pt x="280797" y="10413"/>
                </a:lnTo>
                <a:lnTo>
                  <a:pt x="280416" y="10668"/>
                </a:lnTo>
                <a:lnTo>
                  <a:pt x="258052" y="19965"/>
                </a:lnTo>
                <a:lnTo>
                  <a:pt x="258572" y="19812"/>
                </a:lnTo>
                <a:lnTo>
                  <a:pt x="301091" y="19812"/>
                </a:lnTo>
                <a:lnTo>
                  <a:pt x="301498" y="19558"/>
                </a:lnTo>
                <a:lnTo>
                  <a:pt x="304673" y="16383"/>
                </a:lnTo>
                <a:lnTo>
                  <a:pt x="296925" y="16383"/>
                </a:lnTo>
                <a:lnTo>
                  <a:pt x="292100" y="14605"/>
                </a:lnTo>
                <a:lnTo>
                  <a:pt x="289560" y="13716"/>
                </a:lnTo>
                <a:lnTo>
                  <a:pt x="287909" y="11303"/>
                </a:lnTo>
                <a:lnTo>
                  <a:pt x="287909" y="7821"/>
                </a:lnTo>
                <a:close/>
              </a:path>
              <a:path w="307975" h="100330">
                <a:moveTo>
                  <a:pt x="22980" y="17780"/>
                </a:moveTo>
                <a:lnTo>
                  <a:pt x="21716" y="18980"/>
                </a:lnTo>
                <a:lnTo>
                  <a:pt x="22980" y="17780"/>
                </a:lnTo>
                <a:close/>
              </a:path>
              <a:path w="307975" h="100330">
                <a:moveTo>
                  <a:pt x="29337" y="17780"/>
                </a:moveTo>
                <a:lnTo>
                  <a:pt x="30044" y="18523"/>
                </a:lnTo>
                <a:lnTo>
                  <a:pt x="29337" y="17780"/>
                </a:lnTo>
                <a:close/>
              </a:path>
              <a:path w="307975" h="100330">
                <a:moveTo>
                  <a:pt x="26098" y="17772"/>
                </a:moveTo>
                <a:lnTo>
                  <a:pt x="25908" y="17780"/>
                </a:lnTo>
                <a:lnTo>
                  <a:pt x="26289" y="17780"/>
                </a:lnTo>
                <a:lnTo>
                  <a:pt x="26098" y="17772"/>
                </a:lnTo>
                <a:close/>
              </a:path>
              <a:path w="307975" h="100330">
                <a:moveTo>
                  <a:pt x="29083" y="17653"/>
                </a:moveTo>
                <a:lnTo>
                  <a:pt x="26098" y="17772"/>
                </a:lnTo>
                <a:lnTo>
                  <a:pt x="26289" y="17780"/>
                </a:lnTo>
                <a:lnTo>
                  <a:pt x="29223" y="17780"/>
                </a:lnTo>
                <a:lnTo>
                  <a:pt x="29083" y="17653"/>
                </a:lnTo>
                <a:close/>
              </a:path>
              <a:path w="307975" h="100330">
                <a:moveTo>
                  <a:pt x="291320" y="6577"/>
                </a:moveTo>
                <a:lnTo>
                  <a:pt x="287909" y="7821"/>
                </a:lnTo>
                <a:lnTo>
                  <a:pt x="287909" y="11303"/>
                </a:lnTo>
                <a:lnTo>
                  <a:pt x="289560" y="13716"/>
                </a:lnTo>
                <a:lnTo>
                  <a:pt x="292100" y="14605"/>
                </a:lnTo>
                <a:lnTo>
                  <a:pt x="296925" y="16383"/>
                </a:lnTo>
                <a:lnTo>
                  <a:pt x="292270" y="9779"/>
                </a:lnTo>
                <a:lnTo>
                  <a:pt x="291465" y="9779"/>
                </a:lnTo>
                <a:lnTo>
                  <a:pt x="291465" y="8636"/>
                </a:lnTo>
                <a:lnTo>
                  <a:pt x="291937" y="8636"/>
                </a:lnTo>
                <a:lnTo>
                  <a:pt x="292199" y="8000"/>
                </a:lnTo>
                <a:lnTo>
                  <a:pt x="289941" y="8000"/>
                </a:lnTo>
                <a:lnTo>
                  <a:pt x="291320" y="6577"/>
                </a:lnTo>
                <a:close/>
              </a:path>
              <a:path w="307975" h="100330">
                <a:moveTo>
                  <a:pt x="306857" y="3937"/>
                </a:moveTo>
                <a:lnTo>
                  <a:pt x="293878" y="3937"/>
                </a:lnTo>
                <a:lnTo>
                  <a:pt x="291762" y="9058"/>
                </a:lnTo>
                <a:lnTo>
                  <a:pt x="296925" y="16383"/>
                </a:lnTo>
                <a:lnTo>
                  <a:pt x="304673" y="16383"/>
                </a:lnTo>
                <a:lnTo>
                  <a:pt x="305435" y="15621"/>
                </a:lnTo>
                <a:lnTo>
                  <a:pt x="307086" y="14097"/>
                </a:lnTo>
                <a:lnTo>
                  <a:pt x="307975" y="11937"/>
                </a:lnTo>
                <a:lnTo>
                  <a:pt x="307975" y="5969"/>
                </a:lnTo>
                <a:lnTo>
                  <a:pt x="306857" y="3937"/>
                </a:lnTo>
                <a:close/>
              </a:path>
              <a:path w="307975" h="100330">
                <a:moveTo>
                  <a:pt x="291465" y="8636"/>
                </a:moveTo>
                <a:lnTo>
                  <a:pt x="291465" y="9779"/>
                </a:lnTo>
                <a:lnTo>
                  <a:pt x="291762" y="9058"/>
                </a:lnTo>
                <a:lnTo>
                  <a:pt x="291465" y="8636"/>
                </a:lnTo>
                <a:close/>
              </a:path>
              <a:path w="307975" h="100330">
                <a:moveTo>
                  <a:pt x="291762" y="9058"/>
                </a:moveTo>
                <a:lnTo>
                  <a:pt x="291465" y="9779"/>
                </a:lnTo>
                <a:lnTo>
                  <a:pt x="292270" y="9779"/>
                </a:lnTo>
                <a:lnTo>
                  <a:pt x="291762" y="9058"/>
                </a:lnTo>
                <a:close/>
              </a:path>
              <a:path w="307975" h="100330">
                <a:moveTo>
                  <a:pt x="291937" y="8636"/>
                </a:moveTo>
                <a:lnTo>
                  <a:pt x="291465" y="8636"/>
                </a:lnTo>
                <a:lnTo>
                  <a:pt x="291762" y="9058"/>
                </a:lnTo>
                <a:lnTo>
                  <a:pt x="291937" y="8636"/>
                </a:lnTo>
                <a:close/>
              </a:path>
              <a:path w="307975" h="100330">
                <a:moveTo>
                  <a:pt x="292989" y="5969"/>
                </a:moveTo>
                <a:lnTo>
                  <a:pt x="291320" y="6577"/>
                </a:lnTo>
                <a:lnTo>
                  <a:pt x="289941" y="8000"/>
                </a:lnTo>
                <a:lnTo>
                  <a:pt x="292989" y="5969"/>
                </a:lnTo>
                <a:close/>
              </a:path>
              <a:path w="307975" h="100330">
                <a:moveTo>
                  <a:pt x="293038" y="5969"/>
                </a:moveTo>
                <a:lnTo>
                  <a:pt x="289941" y="8000"/>
                </a:lnTo>
                <a:lnTo>
                  <a:pt x="292199" y="8000"/>
                </a:lnTo>
                <a:lnTo>
                  <a:pt x="293038" y="5969"/>
                </a:lnTo>
                <a:close/>
              </a:path>
              <a:path w="307975" h="100330">
                <a:moveTo>
                  <a:pt x="299466" y="0"/>
                </a:moveTo>
                <a:lnTo>
                  <a:pt x="296925" y="888"/>
                </a:lnTo>
                <a:lnTo>
                  <a:pt x="292100" y="2667"/>
                </a:lnTo>
                <a:lnTo>
                  <a:pt x="289560" y="3556"/>
                </a:lnTo>
                <a:lnTo>
                  <a:pt x="287909" y="5969"/>
                </a:lnTo>
                <a:lnTo>
                  <a:pt x="287909" y="7821"/>
                </a:lnTo>
                <a:lnTo>
                  <a:pt x="291320" y="6577"/>
                </a:lnTo>
                <a:lnTo>
                  <a:pt x="293878" y="3937"/>
                </a:lnTo>
                <a:lnTo>
                  <a:pt x="306857" y="3937"/>
                </a:lnTo>
                <a:lnTo>
                  <a:pt x="306578" y="3429"/>
                </a:lnTo>
                <a:lnTo>
                  <a:pt x="302260" y="381"/>
                </a:lnTo>
                <a:lnTo>
                  <a:pt x="299466" y="0"/>
                </a:lnTo>
                <a:close/>
              </a:path>
              <a:path w="307975" h="100330">
                <a:moveTo>
                  <a:pt x="293878" y="3937"/>
                </a:moveTo>
                <a:lnTo>
                  <a:pt x="291320" y="6577"/>
                </a:lnTo>
                <a:lnTo>
                  <a:pt x="292989" y="5969"/>
                </a:lnTo>
                <a:lnTo>
                  <a:pt x="293878" y="39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67380" y="5334380"/>
            <a:ext cx="3048000" cy="990600"/>
            <a:chOff x="2667380" y="5334380"/>
            <a:chExt cx="3048000" cy="990600"/>
          </a:xfrm>
        </p:grpSpPr>
        <p:sp>
          <p:nvSpPr>
            <p:cNvPr id="3" name="object 3"/>
            <p:cNvSpPr/>
            <p:nvPr/>
          </p:nvSpPr>
          <p:spPr>
            <a:xfrm>
              <a:off x="2667380" y="5334380"/>
              <a:ext cx="3048000" cy="990600"/>
            </a:xfrm>
            <a:custGeom>
              <a:avLst/>
              <a:gdLst/>
              <a:ahLst/>
              <a:cxnLst/>
              <a:rect l="l" t="t" r="r" b="b"/>
              <a:pathLst>
                <a:path w="3048000" h="990600">
                  <a:moveTo>
                    <a:pt x="3047999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3047999" y="990600"/>
                  </a:lnTo>
                  <a:lnTo>
                    <a:pt x="3047999" y="0"/>
                  </a:lnTo>
                  <a:close/>
                </a:path>
              </a:pathLst>
            </a:custGeom>
            <a:solidFill>
              <a:srgbClr val="BADFE2">
                <a:alpha val="329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84984" y="5701906"/>
              <a:ext cx="529590" cy="224154"/>
            </a:xfrm>
            <a:custGeom>
              <a:avLst/>
              <a:gdLst/>
              <a:ahLst/>
              <a:cxnLst/>
              <a:rect l="l" t="t" r="r" b="b"/>
              <a:pathLst>
                <a:path w="529589" h="224154">
                  <a:moveTo>
                    <a:pt x="470403" y="0"/>
                  </a:moveTo>
                  <a:lnTo>
                    <a:pt x="468117" y="7416"/>
                  </a:lnTo>
                  <a:lnTo>
                    <a:pt x="478404" y="12746"/>
                  </a:lnTo>
                  <a:lnTo>
                    <a:pt x="487358" y="20504"/>
                  </a:lnTo>
                  <a:lnTo>
                    <a:pt x="506192" y="57968"/>
                  </a:lnTo>
                  <a:lnTo>
                    <a:pt x="512567" y="111925"/>
                  </a:lnTo>
                  <a:lnTo>
                    <a:pt x="511855" y="131535"/>
                  </a:lnTo>
                  <a:lnTo>
                    <a:pt x="501264" y="180416"/>
                  </a:lnTo>
                  <a:lnTo>
                    <a:pt x="478404" y="210941"/>
                  </a:lnTo>
                  <a:lnTo>
                    <a:pt x="468117" y="216268"/>
                  </a:lnTo>
                  <a:lnTo>
                    <a:pt x="470403" y="223685"/>
                  </a:lnTo>
                  <a:lnTo>
                    <a:pt x="505461" y="199285"/>
                  </a:lnTo>
                  <a:lnTo>
                    <a:pt x="525394" y="151393"/>
                  </a:lnTo>
                  <a:lnTo>
                    <a:pt x="529204" y="111836"/>
                  </a:lnTo>
                  <a:lnTo>
                    <a:pt x="528252" y="91345"/>
                  </a:lnTo>
                  <a:lnTo>
                    <a:pt x="513964" y="38430"/>
                  </a:lnTo>
                  <a:lnTo>
                    <a:pt x="483693" y="5181"/>
                  </a:lnTo>
                  <a:lnTo>
                    <a:pt x="470403" y="0"/>
                  </a:lnTo>
                  <a:close/>
                </a:path>
                <a:path w="529589" h="224154">
                  <a:moveTo>
                    <a:pt x="276728" y="0"/>
                  </a:moveTo>
                  <a:lnTo>
                    <a:pt x="262885" y="0"/>
                  </a:lnTo>
                  <a:lnTo>
                    <a:pt x="262885" y="223685"/>
                  </a:lnTo>
                  <a:lnTo>
                    <a:pt x="276728" y="223685"/>
                  </a:lnTo>
                  <a:lnTo>
                    <a:pt x="276728" y="0"/>
                  </a:lnTo>
                  <a:close/>
                </a:path>
                <a:path w="529589" h="224154">
                  <a:moveTo>
                    <a:pt x="58796" y="0"/>
                  </a:moveTo>
                  <a:lnTo>
                    <a:pt x="23738" y="24397"/>
                  </a:lnTo>
                  <a:lnTo>
                    <a:pt x="3805" y="72280"/>
                  </a:lnTo>
                  <a:lnTo>
                    <a:pt x="0" y="111925"/>
                  </a:lnTo>
                  <a:lnTo>
                    <a:pt x="948" y="132326"/>
                  </a:lnTo>
                  <a:lnTo>
                    <a:pt x="15235" y="185254"/>
                  </a:lnTo>
                  <a:lnTo>
                    <a:pt x="45507" y="218498"/>
                  </a:lnTo>
                  <a:lnTo>
                    <a:pt x="58796" y="223685"/>
                  </a:lnTo>
                  <a:lnTo>
                    <a:pt x="61082" y="216268"/>
                  </a:lnTo>
                  <a:lnTo>
                    <a:pt x="50795" y="210941"/>
                  </a:lnTo>
                  <a:lnTo>
                    <a:pt x="41842" y="203190"/>
                  </a:lnTo>
                  <a:lnTo>
                    <a:pt x="23008" y="165778"/>
                  </a:lnTo>
                  <a:lnTo>
                    <a:pt x="16636" y="111836"/>
                  </a:lnTo>
                  <a:lnTo>
                    <a:pt x="17345" y="92277"/>
                  </a:lnTo>
                  <a:lnTo>
                    <a:pt x="27935" y="43307"/>
                  </a:lnTo>
                  <a:lnTo>
                    <a:pt x="50795" y="12746"/>
                  </a:lnTo>
                  <a:lnTo>
                    <a:pt x="61082" y="7416"/>
                  </a:lnTo>
                  <a:lnTo>
                    <a:pt x="587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4732"/>
            <a:ext cx="5127625" cy="921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5050" algn="l"/>
                <a:tab pos="2501900" algn="l"/>
              </a:tabLst>
            </a:pPr>
            <a:r>
              <a:rPr sz="4200" spc="-25" dirty="0">
                <a:latin typeface="Times New Roman"/>
                <a:cs typeface="Times New Roman"/>
              </a:rPr>
              <a:t>The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10" dirty="0">
                <a:latin typeface="Times New Roman"/>
                <a:cs typeface="Times New Roman"/>
              </a:rPr>
              <a:t>Bayes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10" dirty="0">
                <a:latin typeface="Times New Roman"/>
                <a:cs typeface="Times New Roman"/>
              </a:rPr>
              <a:t>Theorem</a:t>
            </a: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b="0" dirty="0">
                <a:latin typeface="Times New Roman"/>
                <a:cs typeface="Times New Roman"/>
              </a:rPr>
              <a:t>(https://oscarbonilla.com/2009/05/visualizing-bayes-</a:t>
            </a:r>
            <a:r>
              <a:rPr sz="1600" b="0" spc="-10" dirty="0">
                <a:latin typeface="Times New Roman"/>
                <a:cs typeface="Times New Roman"/>
              </a:rPr>
              <a:t>theorem/)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939" y="1089863"/>
            <a:ext cx="8765540" cy="143700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Now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let’s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ask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converse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question:</a:t>
            </a:r>
            <a:endParaRPr sz="2000" dirty="0">
              <a:latin typeface="Calibri"/>
              <a:cs typeface="Calibri"/>
            </a:endParaRPr>
          </a:p>
          <a:p>
            <a:pPr marL="755650" marR="5080" indent="-285750">
              <a:lnSpc>
                <a:spcPct val="100000"/>
              </a:lnSpc>
              <a:spcBef>
                <a:spcPts val="555"/>
              </a:spcBef>
              <a:tabLst>
                <a:tab pos="755015" algn="l"/>
              </a:tabLst>
            </a:pPr>
            <a:r>
              <a:rPr sz="2000" spc="-50" dirty="0">
                <a:latin typeface="Arial"/>
                <a:cs typeface="Arial"/>
              </a:rPr>
              <a:t>–</a:t>
            </a:r>
            <a:r>
              <a:rPr sz="2000" dirty="0">
                <a:latin typeface="Arial"/>
                <a:cs typeface="Arial"/>
              </a:rPr>
              <a:t>	“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given</a:t>
            </a:r>
            <a:r>
              <a:rPr sz="20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that</a:t>
            </a:r>
            <a:r>
              <a:rPr sz="20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randomly</a:t>
            </a:r>
            <a:r>
              <a:rPr sz="20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selected</a:t>
            </a:r>
            <a:r>
              <a:rPr sz="20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individual</a:t>
            </a:r>
            <a:r>
              <a:rPr sz="20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has</a:t>
            </a:r>
            <a:r>
              <a:rPr sz="20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cancer</a:t>
            </a:r>
            <a:r>
              <a:rPr sz="20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(event</a:t>
            </a:r>
            <a:r>
              <a:rPr sz="20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A),</a:t>
            </a:r>
            <a:r>
              <a:rPr sz="20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what</a:t>
            </a:r>
            <a:r>
              <a:rPr sz="20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00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probability</a:t>
            </a:r>
            <a:r>
              <a:rPr sz="20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that</a:t>
            </a:r>
            <a:r>
              <a:rPr sz="200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0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test</a:t>
            </a:r>
            <a:r>
              <a:rPr sz="20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20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positive</a:t>
            </a:r>
            <a:r>
              <a:rPr sz="20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200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that</a:t>
            </a:r>
            <a:r>
              <a:rPr sz="200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individual</a:t>
            </a:r>
            <a:r>
              <a:rPr sz="20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(event</a:t>
            </a:r>
            <a:r>
              <a:rPr sz="20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AB)?”.</a:t>
            </a:r>
            <a:endParaRPr sz="20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It’s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easy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25" dirty="0">
                <a:latin typeface="Calibri"/>
                <a:cs typeface="Calibri"/>
              </a:rPr>
              <a:t> is: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8394" y="2677413"/>
            <a:ext cx="900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P(B|A)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=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42765" y="2862833"/>
            <a:ext cx="530860" cy="17145"/>
          </a:xfrm>
          <a:custGeom>
            <a:avLst/>
            <a:gdLst/>
            <a:ahLst/>
            <a:cxnLst/>
            <a:rect l="l" t="t" r="r" b="b"/>
            <a:pathLst>
              <a:path w="530860" h="17144">
                <a:moveTo>
                  <a:pt x="530351" y="0"/>
                </a:moveTo>
                <a:lnTo>
                  <a:pt x="0" y="0"/>
                </a:lnTo>
                <a:lnTo>
                  <a:pt x="0" y="16763"/>
                </a:lnTo>
                <a:lnTo>
                  <a:pt x="530351" y="16763"/>
                </a:lnTo>
                <a:lnTo>
                  <a:pt x="530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30320" y="2597404"/>
            <a:ext cx="556260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-10" dirty="0">
                <a:latin typeface="Cambria Math"/>
                <a:cs typeface="Cambria Math"/>
              </a:rPr>
              <a:t>𝑃(𝐴𝐵)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94328" y="2873248"/>
            <a:ext cx="427990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-20" dirty="0">
                <a:latin typeface="Cambria Math"/>
                <a:cs typeface="Cambria Math"/>
              </a:rPr>
              <a:t>𝑃(𝐴)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41847" y="2677413"/>
            <a:ext cx="6432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0" dirty="0">
                <a:latin typeface="Calibri"/>
                <a:cs typeface="Calibri"/>
              </a:rPr>
              <a:t>(Eq-</a:t>
            </a:r>
            <a:r>
              <a:rPr sz="2000" spc="-25" dirty="0">
                <a:latin typeface="Calibri"/>
                <a:cs typeface="Calibri"/>
              </a:rPr>
              <a:t>II)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939" y="3145282"/>
            <a:ext cx="8593455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Now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everything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derive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Bayes'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theorem,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putting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equations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I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II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together,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get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27559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P(A|B)P(B)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P(B|A)P(A)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P(AB)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whether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you’re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looking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point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view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finally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67380" y="5334380"/>
            <a:ext cx="3048000" cy="990600"/>
          </a:xfrm>
          <a:prstGeom prst="rect">
            <a:avLst/>
          </a:prstGeom>
          <a:ln w="25400">
            <a:solidFill>
              <a:srgbClr val="88A3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035050" algn="ctr">
              <a:lnSpc>
                <a:spcPts val="1820"/>
              </a:lnSpc>
              <a:spcBef>
                <a:spcPts val="5"/>
              </a:spcBef>
            </a:pPr>
            <a:r>
              <a:rPr sz="145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𝑃</a:t>
            </a:r>
            <a:r>
              <a:rPr sz="1450" u="heavy" spc="37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𝐵</a:t>
            </a:r>
            <a:r>
              <a:rPr sz="2000" u="heavy" spc="8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𝐴</a:t>
            </a:r>
            <a:r>
              <a:rPr sz="2000" u="heavy" spc="5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 </a:t>
            </a:r>
            <a:r>
              <a:rPr sz="1450" u="heavy" spc="-2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𝑃(𝐴)</a:t>
            </a:r>
            <a:endParaRPr sz="1450">
              <a:latin typeface="Cambria Math"/>
              <a:cs typeface="Cambria Math"/>
            </a:endParaRPr>
          </a:p>
          <a:p>
            <a:pPr marL="243204">
              <a:lnSpc>
                <a:spcPts val="1395"/>
              </a:lnSpc>
            </a:pPr>
            <a:r>
              <a:rPr sz="2000" dirty="0">
                <a:latin typeface="Cambria Math"/>
                <a:cs typeface="Cambria Math"/>
              </a:rPr>
              <a:t>𝑃(𝐴|𝐵)</a:t>
            </a:r>
            <a:r>
              <a:rPr sz="2000" spc="75" dirty="0">
                <a:latin typeface="Cambria Math"/>
                <a:cs typeface="Cambria Math"/>
              </a:rPr>
              <a:t>  </a:t>
            </a:r>
            <a:r>
              <a:rPr sz="2000" spc="-5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  <a:p>
            <a:pPr marL="1035050" algn="ctr">
              <a:lnSpc>
                <a:spcPts val="1315"/>
              </a:lnSpc>
            </a:pPr>
            <a:r>
              <a:rPr sz="1450" spc="-20" dirty="0">
                <a:latin typeface="Cambria Math"/>
                <a:cs typeface="Cambria Math"/>
              </a:rPr>
              <a:t>𝑃(𝐵)</a:t>
            </a:r>
            <a:endParaRPr sz="1450">
              <a:latin typeface="Cambria Math"/>
              <a:cs typeface="Cambria Math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0764" y="2397886"/>
            <a:ext cx="1045463" cy="38011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64144" y="2513964"/>
            <a:ext cx="166624" cy="10693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05723" y="2297048"/>
            <a:ext cx="834008" cy="670560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5709285" y="5231257"/>
            <a:ext cx="626745" cy="457834"/>
          </a:xfrm>
          <a:custGeom>
            <a:avLst/>
            <a:gdLst/>
            <a:ahLst/>
            <a:cxnLst/>
            <a:rect l="l" t="t" r="r" b="b"/>
            <a:pathLst>
              <a:path w="626745" h="457835">
                <a:moveTo>
                  <a:pt x="84963" y="387235"/>
                </a:moveTo>
                <a:lnTo>
                  <a:pt x="84328" y="386321"/>
                </a:lnTo>
                <a:lnTo>
                  <a:pt x="83820" y="385406"/>
                </a:lnTo>
                <a:lnTo>
                  <a:pt x="82804" y="384860"/>
                </a:lnTo>
                <a:lnTo>
                  <a:pt x="81788" y="384911"/>
                </a:lnTo>
                <a:lnTo>
                  <a:pt x="66421" y="385483"/>
                </a:lnTo>
                <a:lnTo>
                  <a:pt x="65405" y="386524"/>
                </a:lnTo>
                <a:lnTo>
                  <a:pt x="65405" y="389089"/>
                </a:lnTo>
                <a:lnTo>
                  <a:pt x="66421" y="390144"/>
                </a:lnTo>
                <a:lnTo>
                  <a:pt x="82804" y="390753"/>
                </a:lnTo>
                <a:lnTo>
                  <a:pt x="83820" y="390207"/>
                </a:lnTo>
                <a:lnTo>
                  <a:pt x="84328" y="389293"/>
                </a:lnTo>
                <a:lnTo>
                  <a:pt x="84963" y="388378"/>
                </a:lnTo>
                <a:lnTo>
                  <a:pt x="84963" y="387235"/>
                </a:lnTo>
                <a:close/>
              </a:path>
              <a:path w="626745" h="457835">
                <a:moveTo>
                  <a:pt x="626237" y="6858"/>
                </a:moveTo>
                <a:lnTo>
                  <a:pt x="624332" y="4445"/>
                </a:lnTo>
                <a:lnTo>
                  <a:pt x="622935" y="2667"/>
                </a:lnTo>
                <a:lnTo>
                  <a:pt x="618236" y="1651"/>
                </a:lnTo>
                <a:lnTo>
                  <a:pt x="615480" y="1143"/>
                </a:lnTo>
                <a:lnTo>
                  <a:pt x="614959" y="1054"/>
                </a:lnTo>
                <a:lnTo>
                  <a:pt x="613918" y="762"/>
                </a:lnTo>
                <a:lnTo>
                  <a:pt x="611632" y="381"/>
                </a:lnTo>
                <a:lnTo>
                  <a:pt x="608076" y="127"/>
                </a:lnTo>
                <a:lnTo>
                  <a:pt x="605917" y="127"/>
                </a:lnTo>
                <a:lnTo>
                  <a:pt x="603758" y="0"/>
                </a:lnTo>
                <a:lnTo>
                  <a:pt x="597281" y="0"/>
                </a:lnTo>
                <a:lnTo>
                  <a:pt x="593979" y="127"/>
                </a:lnTo>
                <a:lnTo>
                  <a:pt x="590931" y="1524"/>
                </a:lnTo>
                <a:lnTo>
                  <a:pt x="588645" y="3937"/>
                </a:lnTo>
                <a:lnTo>
                  <a:pt x="587311" y="5511"/>
                </a:lnTo>
                <a:lnTo>
                  <a:pt x="581787" y="8001"/>
                </a:lnTo>
                <a:lnTo>
                  <a:pt x="580390" y="8763"/>
                </a:lnTo>
                <a:lnTo>
                  <a:pt x="571119" y="14605"/>
                </a:lnTo>
                <a:lnTo>
                  <a:pt x="570484" y="15113"/>
                </a:lnTo>
                <a:lnTo>
                  <a:pt x="556895" y="25400"/>
                </a:lnTo>
                <a:lnTo>
                  <a:pt x="557530" y="24892"/>
                </a:lnTo>
                <a:lnTo>
                  <a:pt x="535305" y="38989"/>
                </a:lnTo>
                <a:lnTo>
                  <a:pt x="534924" y="39370"/>
                </a:lnTo>
                <a:lnTo>
                  <a:pt x="499999" y="63881"/>
                </a:lnTo>
                <a:lnTo>
                  <a:pt x="499999" y="64008"/>
                </a:lnTo>
                <a:lnTo>
                  <a:pt x="450088" y="99822"/>
                </a:lnTo>
                <a:lnTo>
                  <a:pt x="449834" y="99949"/>
                </a:lnTo>
                <a:lnTo>
                  <a:pt x="390144" y="144653"/>
                </a:lnTo>
                <a:lnTo>
                  <a:pt x="390017" y="144780"/>
                </a:lnTo>
                <a:lnTo>
                  <a:pt x="327279" y="193421"/>
                </a:lnTo>
                <a:lnTo>
                  <a:pt x="273304" y="241046"/>
                </a:lnTo>
                <a:lnTo>
                  <a:pt x="232410" y="282448"/>
                </a:lnTo>
                <a:lnTo>
                  <a:pt x="199771" y="317119"/>
                </a:lnTo>
                <a:lnTo>
                  <a:pt x="199136" y="317881"/>
                </a:lnTo>
                <a:lnTo>
                  <a:pt x="176390" y="347383"/>
                </a:lnTo>
                <a:lnTo>
                  <a:pt x="175958" y="347853"/>
                </a:lnTo>
                <a:lnTo>
                  <a:pt x="155702" y="370674"/>
                </a:lnTo>
                <a:lnTo>
                  <a:pt x="139319" y="392620"/>
                </a:lnTo>
                <a:lnTo>
                  <a:pt x="127889" y="408165"/>
                </a:lnTo>
                <a:lnTo>
                  <a:pt x="128016" y="407898"/>
                </a:lnTo>
                <a:lnTo>
                  <a:pt x="127800" y="408165"/>
                </a:lnTo>
                <a:lnTo>
                  <a:pt x="117983" y="420560"/>
                </a:lnTo>
                <a:lnTo>
                  <a:pt x="117602" y="421208"/>
                </a:lnTo>
                <a:lnTo>
                  <a:pt x="109791" y="432904"/>
                </a:lnTo>
                <a:lnTo>
                  <a:pt x="109601" y="433133"/>
                </a:lnTo>
                <a:lnTo>
                  <a:pt x="106807" y="437692"/>
                </a:lnTo>
                <a:lnTo>
                  <a:pt x="106807" y="440232"/>
                </a:lnTo>
                <a:lnTo>
                  <a:pt x="105346" y="440359"/>
                </a:lnTo>
                <a:lnTo>
                  <a:pt x="106807" y="440232"/>
                </a:lnTo>
                <a:lnTo>
                  <a:pt x="106807" y="437692"/>
                </a:lnTo>
                <a:lnTo>
                  <a:pt x="105168" y="440359"/>
                </a:lnTo>
                <a:lnTo>
                  <a:pt x="105041" y="440372"/>
                </a:lnTo>
                <a:lnTo>
                  <a:pt x="105041" y="440563"/>
                </a:lnTo>
                <a:lnTo>
                  <a:pt x="105041" y="440372"/>
                </a:lnTo>
                <a:lnTo>
                  <a:pt x="104876" y="440385"/>
                </a:lnTo>
                <a:lnTo>
                  <a:pt x="104876" y="440829"/>
                </a:lnTo>
                <a:lnTo>
                  <a:pt x="104698" y="441134"/>
                </a:lnTo>
                <a:lnTo>
                  <a:pt x="104571" y="441515"/>
                </a:lnTo>
                <a:lnTo>
                  <a:pt x="104444" y="441858"/>
                </a:lnTo>
                <a:lnTo>
                  <a:pt x="104660" y="442099"/>
                </a:lnTo>
                <a:lnTo>
                  <a:pt x="104330" y="441731"/>
                </a:lnTo>
                <a:lnTo>
                  <a:pt x="104457" y="441515"/>
                </a:lnTo>
                <a:lnTo>
                  <a:pt x="104876" y="440829"/>
                </a:lnTo>
                <a:lnTo>
                  <a:pt x="104876" y="440385"/>
                </a:lnTo>
                <a:lnTo>
                  <a:pt x="103251" y="440499"/>
                </a:lnTo>
                <a:lnTo>
                  <a:pt x="102692" y="439877"/>
                </a:lnTo>
                <a:lnTo>
                  <a:pt x="102692" y="440639"/>
                </a:lnTo>
                <a:lnTo>
                  <a:pt x="102489" y="440474"/>
                </a:lnTo>
                <a:lnTo>
                  <a:pt x="102628" y="440550"/>
                </a:lnTo>
                <a:lnTo>
                  <a:pt x="102692" y="439877"/>
                </a:lnTo>
                <a:lnTo>
                  <a:pt x="102489" y="439635"/>
                </a:lnTo>
                <a:lnTo>
                  <a:pt x="101904" y="438988"/>
                </a:lnTo>
                <a:lnTo>
                  <a:pt x="101765" y="438772"/>
                </a:lnTo>
                <a:lnTo>
                  <a:pt x="97726" y="432904"/>
                </a:lnTo>
                <a:lnTo>
                  <a:pt x="98171" y="433514"/>
                </a:lnTo>
                <a:lnTo>
                  <a:pt x="97764" y="432803"/>
                </a:lnTo>
                <a:lnTo>
                  <a:pt x="93726" y="425602"/>
                </a:lnTo>
                <a:lnTo>
                  <a:pt x="93472" y="425043"/>
                </a:lnTo>
                <a:lnTo>
                  <a:pt x="87249" y="415696"/>
                </a:lnTo>
                <a:lnTo>
                  <a:pt x="87503" y="416077"/>
                </a:lnTo>
                <a:lnTo>
                  <a:pt x="87274" y="415696"/>
                </a:lnTo>
                <a:lnTo>
                  <a:pt x="86842" y="414959"/>
                </a:lnTo>
                <a:lnTo>
                  <a:pt x="85788" y="413143"/>
                </a:lnTo>
                <a:lnTo>
                  <a:pt x="82435" y="407365"/>
                </a:lnTo>
                <a:lnTo>
                  <a:pt x="81026" y="404926"/>
                </a:lnTo>
                <a:lnTo>
                  <a:pt x="79629" y="403110"/>
                </a:lnTo>
                <a:lnTo>
                  <a:pt x="76415" y="400088"/>
                </a:lnTo>
                <a:lnTo>
                  <a:pt x="71247" y="395211"/>
                </a:lnTo>
                <a:lnTo>
                  <a:pt x="69926" y="394119"/>
                </a:lnTo>
                <a:lnTo>
                  <a:pt x="61976" y="387502"/>
                </a:lnTo>
                <a:lnTo>
                  <a:pt x="53975" y="381431"/>
                </a:lnTo>
                <a:lnTo>
                  <a:pt x="53721" y="381279"/>
                </a:lnTo>
                <a:lnTo>
                  <a:pt x="52590" y="380466"/>
                </a:lnTo>
                <a:lnTo>
                  <a:pt x="49974" y="378574"/>
                </a:lnTo>
                <a:lnTo>
                  <a:pt x="45847" y="375589"/>
                </a:lnTo>
                <a:lnTo>
                  <a:pt x="43573" y="374154"/>
                </a:lnTo>
                <a:lnTo>
                  <a:pt x="40652" y="372300"/>
                </a:lnTo>
                <a:lnTo>
                  <a:pt x="37985" y="370611"/>
                </a:lnTo>
                <a:lnTo>
                  <a:pt x="37261" y="370039"/>
                </a:lnTo>
                <a:lnTo>
                  <a:pt x="33147" y="366699"/>
                </a:lnTo>
                <a:lnTo>
                  <a:pt x="31750" y="365531"/>
                </a:lnTo>
                <a:lnTo>
                  <a:pt x="29972" y="364896"/>
                </a:lnTo>
                <a:lnTo>
                  <a:pt x="22098" y="364934"/>
                </a:lnTo>
                <a:lnTo>
                  <a:pt x="19558" y="364934"/>
                </a:lnTo>
                <a:lnTo>
                  <a:pt x="14478" y="365252"/>
                </a:lnTo>
                <a:lnTo>
                  <a:pt x="11684" y="367449"/>
                </a:lnTo>
                <a:lnTo>
                  <a:pt x="10058" y="373151"/>
                </a:lnTo>
                <a:lnTo>
                  <a:pt x="1778" y="382739"/>
                </a:lnTo>
                <a:lnTo>
                  <a:pt x="0" y="384835"/>
                </a:lnTo>
                <a:lnTo>
                  <a:pt x="127" y="387997"/>
                </a:lnTo>
                <a:lnTo>
                  <a:pt x="2286" y="389801"/>
                </a:lnTo>
                <a:lnTo>
                  <a:pt x="4318" y="391604"/>
                </a:lnTo>
                <a:lnTo>
                  <a:pt x="7493" y="391375"/>
                </a:lnTo>
                <a:lnTo>
                  <a:pt x="9398" y="389280"/>
                </a:lnTo>
                <a:lnTo>
                  <a:pt x="16814" y="380568"/>
                </a:lnTo>
                <a:lnTo>
                  <a:pt x="16916" y="380441"/>
                </a:lnTo>
                <a:lnTo>
                  <a:pt x="18122" y="380365"/>
                </a:lnTo>
                <a:lnTo>
                  <a:pt x="19050" y="380428"/>
                </a:lnTo>
                <a:lnTo>
                  <a:pt x="25311" y="380466"/>
                </a:lnTo>
                <a:lnTo>
                  <a:pt x="27813" y="382587"/>
                </a:lnTo>
                <a:lnTo>
                  <a:pt x="28575" y="383184"/>
                </a:lnTo>
                <a:lnTo>
                  <a:pt x="36830" y="388658"/>
                </a:lnTo>
                <a:lnTo>
                  <a:pt x="36449" y="388429"/>
                </a:lnTo>
                <a:lnTo>
                  <a:pt x="36753" y="388658"/>
                </a:lnTo>
                <a:lnTo>
                  <a:pt x="44323" y="394258"/>
                </a:lnTo>
                <a:lnTo>
                  <a:pt x="44196" y="394119"/>
                </a:lnTo>
                <a:lnTo>
                  <a:pt x="51866" y="400138"/>
                </a:lnTo>
                <a:lnTo>
                  <a:pt x="52044" y="400291"/>
                </a:lnTo>
                <a:lnTo>
                  <a:pt x="60363" y="407416"/>
                </a:lnTo>
                <a:lnTo>
                  <a:pt x="60667" y="407695"/>
                </a:lnTo>
                <a:lnTo>
                  <a:pt x="67271" y="413969"/>
                </a:lnTo>
                <a:lnTo>
                  <a:pt x="73279" y="424319"/>
                </a:lnTo>
                <a:lnTo>
                  <a:pt x="79248" y="433501"/>
                </a:lnTo>
                <a:lnTo>
                  <a:pt x="79540" y="434060"/>
                </a:lnTo>
                <a:lnTo>
                  <a:pt x="83566" y="441426"/>
                </a:lnTo>
                <a:lnTo>
                  <a:pt x="84074" y="442150"/>
                </a:lnTo>
                <a:lnTo>
                  <a:pt x="88646" y="448983"/>
                </a:lnTo>
                <a:lnTo>
                  <a:pt x="106807" y="457784"/>
                </a:lnTo>
                <a:lnTo>
                  <a:pt x="108839" y="457695"/>
                </a:lnTo>
                <a:lnTo>
                  <a:pt x="115316" y="456679"/>
                </a:lnTo>
                <a:lnTo>
                  <a:pt x="117487" y="455320"/>
                </a:lnTo>
                <a:lnTo>
                  <a:pt x="118872" y="453339"/>
                </a:lnTo>
                <a:lnTo>
                  <a:pt x="125730" y="443865"/>
                </a:lnTo>
                <a:lnTo>
                  <a:pt x="126238" y="443077"/>
                </a:lnTo>
                <a:lnTo>
                  <a:pt x="126746" y="442366"/>
                </a:lnTo>
                <a:lnTo>
                  <a:pt x="128905" y="439331"/>
                </a:lnTo>
                <a:lnTo>
                  <a:pt x="133489" y="432904"/>
                </a:lnTo>
                <a:lnTo>
                  <a:pt x="133629" y="432714"/>
                </a:lnTo>
                <a:lnTo>
                  <a:pt x="133477" y="432904"/>
                </a:lnTo>
                <a:lnTo>
                  <a:pt x="133858" y="432396"/>
                </a:lnTo>
                <a:lnTo>
                  <a:pt x="133629" y="432714"/>
                </a:lnTo>
                <a:lnTo>
                  <a:pt x="133883" y="432396"/>
                </a:lnTo>
                <a:lnTo>
                  <a:pt x="143891" y="420065"/>
                </a:lnTo>
                <a:lnTo>
                  <a:pt x="170802" y="384086"/>
                </a:lnTo>
                <a:lnTo>
                  <a:pt x="171323" y="383400"/>
                </a:lnTo>
                <a:lnTo>
                  <a:pt x="170688" y="384086"/>
                </a:lnTo>
                <a:lnTo>
                  <a:pt x="192151" y="360159"/>
                </a:lnTo>
                <a:lnTo>
                  <a:pt x="202120" y="347218"/>
                </a:lnTo>
                <a:lnTo>
                  <a:pt x="247269" y="296799"/>
                </a:lnTo>
                <a:lnTo>
                  <a:pt x="287147" y="256667"/>
                </a:lnTo>
                <a:lnTo>
                  <a:pt x="341122" y="209169"/>
                </a:lnTo>
                <a:lnTo>
                  <a:pt x="340614" y="209677"/>
                </a:lnTo>
                <a:lnTo>
                  <a:pt x="341261" y="209169"/>
                </a:lnTo>
                <a:lnTo>
                  <a:pt x="402971" y="161417"/>
                </a:lnTo>
                <a:lnTo>
                  <a:pt x="402844" y="161544"/>
                </a:lnTo>
                <a:lnTo>
                  <a:pt x="403009" y="161417"/>
                </a:lnTo>
                <a:lnTo>
                  <a:pt x="462661" y="116967"/>
                </a:lnTo>
                <a:lnTo>
                  <a:pt x="462407" y="117221"/>
                </a:lnTo>
                <a:lnTo>
                  <a:pt x="462762" y="116967"/>
                </a:lnTo>
                <a:lnTo>
                  <a:pt x="512572" y="81661"/>
                </a:lnTo>
                <a:lnTo>
                  <a:pt x="512572" y="81788"/>
                </a:lnTo>
                <a:lnTo>
                  <a:pt x="512749" y="81661"/>
                </a:lnTo>
                <a:lnTo>
                  <a:pt x="547128" y="57658"/>
                </a:lnTo>
                <a:lnTo>
                  <a:pt x="547268" y="57556"/>
                </a:lnTo>
                <a:lnTo>
                  <a:pt x="547522" y="57404"/>
                </a:lnTo>
                <a:lnTo>
                  <a:pt x="569468" y="43688"/>
                </a:lnTo>
                <a:lnTo>
                  <a:pt x="570103" y="43307"/>
                </a:lnTo>
                <a:lnTo>
                  <a:pt x="583107" y="33909"/>
                </a:lnTo>
                <a:lnTo>
                  <a:pt x="599186" y="25400"/>
                </a:lnTo>
                <a:lnTo>
                  <a:pt x="602221" y="23241"/>
                </a:lnTo>
                <a:lnTo>
                  <a:pt x="602399" y="23114"/>
                </a:lnTo>
                <a:lnTo>
                  <a:pt x="606171" y="23114"/>
                </a:lnTo>
                <a:lnTo>
                  <a:pt x="607949" y="22987"/>
                </a:lnTo>
                <a:lnTo>
                  <a:pt x="611632" y="22860"/>
                </a:lnTo>
                <a:lnTo>
                  <a:pt x="613918" y="22479"/>
                </a:lnTo>
                <a:lnTo>
                  <a:pt x="614845" y="22225"/>
                </a:lnTo>
                <a:lnTo>
                  <a:pt x="615035" y="22174"/>
                </a:lnTo>
                <a:lnTo>
                  <a:pt x="615365" y="22098"/>
                </a:lnTo>
                <a:lnTo>
                  <a:pt x="618236" y="21463"/>
                </a:lnTo>
                <a:lnTo>
                  <a:pt x="622935" y="20574"/>
                </a:lnTo>
                <a:lnTo>
                  <a:pt x="623925" y="19304"/>
                </a:lnTo>
                <a:lnTo>
                  <a:pt x="626237" y="16383"/>
                </a:lnTo>
                <a:lnTo>
                  <a:pt x="626237" y="7239"/>
                </a:lnTo>
                <a:lnTo>
                  <a:pt x="626237" y="685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46997" y="6460997"/>
            <a:ext cx="244601" cy="2446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5762" y="1547875"/>
            <a:ext cx="7870825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92580" marR="5080" indent="-1580515">
              <a:lnSpc>
                <a:spcPct val="100000"/>
              </a:lnSpc>
              <a:spcBef>
                <a:spcPts val="95"/>
              </a:spcBef>
            </a:pPr>
            <a:r>
              <a:rPr sz="8000" dirty="0"/>
              <a:t>But</a:t>
            </a:r>
            <a:r>
              <a:rPr sz="8000" spc="-170" dirty="0"/>
              <a:t> </a:t>
            </a:r>
            <a:r>
              <a:rPr sz="8000" dirty="0"/>
              <a:t>what</a:t>
            </a:r>
            <a:r>
              <a:rPr sz="8000" spc="-165" dirty="0"/>
              <a:t> </a:t>
            </a:r>
            <a:r>
              <a:rPr sz="8000" dirty="0"/>
              <a:t>does</a:t>
            </a:r>
            <a:r>
              <a:rPr sz="8000" spc="-170" dirty="0"/>
              <a:t> </a:t>
            </a:r>
            <a:r>
              <a:rPr sz="8000" spc="-25" dirty="0"/>
              <a:t>it </a:t>
            </a:r>
            <a:r>
              <a:rPr sz="8000" dirty="0"/>
              <a:t>all</a:t>
            </a:r>
            <a:r>
              <a:rPr sz="8000" spc="-90" dirty="0"/>
              <a:t> </a:t>
            </a:r>
            <a:r>
              <a:rPr sz="8000" spc="-10" dirty="0"/>
              <a:t>mean?</a:t>
            </a:r>
            <a:endParaRPr sz="8000"/>
          </a:p>
        </p:txBody>
      </p:sp>
      <p:grpSp>
        <p:nvGrpSpPr>
          <p:cNvPr id="4" name="object 4"/>
          <p:cNvGrpSpPr/>
          <p:nvPr/>
        </p:nvGrpSpPr>
        <p:grpSpPr>
          <a:xfrm>
            <a:off x="4116630" y="4498080"/>
            <a:ext cx="1071245" cy="1074420"/>
            <a:chOff x="4116630" y="4498080"/>
            <a:chExt cx="1071245" cy="1074420"/>
          </a:xfrm>
        </p:grpSpPr>
        <p:sp>
          <p:nvSpPr>
            <p:cNvPr id="5" name="object 5"/>
            <p:cNvSpPr/>
            <p:nvPr/>
          </p:nvSpPr>
          <p:spPr>
            <a:xfrm>
              <a:off x="4496241" y="5219562"/>
              <a:ext cx="332105" cy="114300"/>
            </a:xfrm>
            <a:custGeom>
              <a:avLst/>
              <a:gdLst/>
              <a:ahLst/>
              <a:cxnLst/>
              <a:rect l="l" t="t" r="r" b="b"/>
              <a:pathLst>
                <a:path w="332104" h="114300">
                  <a:moveTo>
                    <a:pt x="239110" y="0"/>
                  </a:moveTo>
                  <a:lnTo>
                    <a:pt x="175350" y="1759"/>
                  </a:lnTo>
                  <a:lnTo>
                    <a:pt x="120589" y="12123"/>
                  </a:lnTo>
                  <a:lnTo>
                    <a:pt x="75786" y="27259"/>
                  </a:lnTo>
                  <a:lnTo>
                    <a:pt x="19902" y="56516"/>
                  </a:lnTo>
                  <a:lnTo>
                    <a:pt x="0" y="81702"/>
                  </a:lnTo>
                  <a:lnTo>
                    <a:pt x="638" y="92391"/>
                  </a:lnTo>
                  <a:lnTo>
                    <a:pt x="5108" y="102550"/>
                  </a:lnTo>
                  <a:lnTo>
                    <a:pt x="10745" y="109617"/>
                  </a:lnTo>
                  <a:lnTo>
                    <a:pt x="19200" y="113857"/>
                  </a:lnTo>
                  <a:lnTo>
                    <a:pt x="33292" y="113857"/>
                  </a:lnTo>
                  <a:lnTo>
                    <a:pt x="40338" y="112444"/>
                  </a:lnTo>
                  <a:lnTo>
                    <a:pt x="44566" y="108203"/>
                  </a:lnTo>
                  <a:lnTo>
                    <a:pt x="53269" y="102118"/>
                  </a:lnTo>
                  <a:lnTo>
                    <a:pt x="77082" y="88729"/>
                  </a:lnTo>
                  <a:lnTo>
                    <a:pt x="114674" y="73221"/>
                  </a:lnTo>
                  <a:lnTo>
                    <a:pt x="164713" y="60775"/>
                  </a:lnTo>
                  <a:lnTo>
                    <a:pt x="225870" y="56574"/>
                  </a:lnTo>
                  <a:lnTo>
                    <a:pt x="296813" y="65800"/>
                  </a:lnTo>
                  <a:lnTo>
                    <a:pt x="308241" y="66463"/>
                  </a:lnTo>
                  <a:lnTo>
                    <a:pt x="318480" y="62620"/>
                  </a:lnTo>
                  <a:lnTo>
                    <a:pt x="326340" y="55067"/>
                  </a:lnTo>
                  <a:lnTo>
                    <a:pt x="330634" y="44599"/>
                  </a:lnTo>
                  <a:lnTo>
                    <a:pt x="332109" y="33137"/>
                  </a:lnTo>
                  <a:lnTo>
                    <a:pt x="328696" y="22867"/>
                  </a:lnTo>
                  <a:lnTo>
                    <a:pt x="321320" y="14983"/>
                  </a:lnTo>
                  <a:lnTo>
                    <a:pt x="310905" y="10676"/>
                  </a:lnTo>
                  <a:lnTo>
                    <a:pt x="2391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2109" y="4903736"/>
              <a:ext cx="169104" cy="1696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28017" y="4762392"/>
              <a:ext cx="197288" cy="7067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93055" y="4903736"/>
              <a:ext cx="169104" cy="1696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78963" y="4762392"/>
              <a:ext cx="197288" cy="7067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116630" y="4498080"/>
              <a:ext cx="1071245" cy="1074420"/>
            </a:xfrm>
            <a:custGeom>
              <a:avLst/>
              <a:gdLst/>
              <a:ahLst/>
              <a:cxnLst/>
              <a:rect l="l" t="t" r="r" b="b"/>
              <a:pathLst>
                <a:path w="1071245" h="1074420">
                  <a:moveTo>
                    <a:pt x="535504" y="0"/>
                  </a:moveTo>
                  <a:lnTo>
                    <a:pt x="486735" y="2193"/>
                  </a:lnTo>
                  <a:lnTo>
                    <a:pt x="439199" y="8647"/>
                  </a:lnTo>
                  <a:lnTo>
                    <a:pt x="393083" y="19172"/>
                  </a:lnTo>
                  <a:lnTo>
                    <a:pt x="348576" y="33581"/>
                  </a:lnTo>
                  <a:lnTo>
                    <a:pt x="305867" y="51682"/>
                  </a:lnTo>
                  <a:lnTo>
                    <a:pt x="265144" y="73289"/>
                  </a:lnTo>
                  <a:lnTo>
                    <a:pt x="226596" y="98210"/>
                  </a:lnTo>
                  <a:lnTo>
                    <a:pt x="190410" y="126258"/>
                  </a:lnTo>
                  <a:lnTo>
                    <a:pt x="156777" y="157244"/>
                  </a:lnTo>
                  <a:lnTo>
                    <a:pt x="125884" y="190978"/>
                  </a:lnTo>
                  <a:lnTo>
                    <a:pt x="97919" y="227271"/>
                  </a:lnTo>
                  <a:lnTo>
                    <a:pt x="73071" y="265934"/>
                  </a:lnTo>
                  <a:lnTo>
                    <a:pt x="51529" y="306779"/>
                  </a:lnTo>
                  <a:lnTo>
                    <a:pt x="33481" y="349616"/>
                  </a:lnTo>
                  <a:lnTo>
                    <a:pt x="19116" y="394256"/>
                  </a:lnTo>
                  <a:lnTo>
                    <a:pt x="8613" y="440568"/>
                  </a:lnTo>
                  <a:lnTo>
                    <a:pt x="2186" y="488189"/>
                  </a:lnTo>
                  <a:lnTo>
                    <a:pt x="0" y="537104"/>
                  </a:lnTo>
                  <a:lnTo>
                    <a:pt x="2192" y="586059"/>
                  </a:lnTo>
                  <a:lnTo>
                    <a:pt x="8621" y="633699"/>
                  </a:lnTo>
                  <a:lnTo>
                    <a:pt x="19116" y="679953"/>
                  </a:lnTo>
                  <a:lnTo>
                    <a:pt x="33481" y="724592"/>
                  </a:lnTo>
                  <a:lnTo>
                    <a:pt x="51529" y="767429"/>
                  </a:lnTo>
                  <a:lnTo>
                    <a:pt x="73071" y="808274"/>
                  </a:lnTo>
                  <a:lnTo>
                    <a:pt x="97919" y="846937"/>
                  </a:lnTo>
                  <a:lnTo>
                    <a:pt x="125884" y="883230"/>
                  </a:lnTo>
                  <a:lnTo>
                    <a:pt x="156777" y="916963"/>
                  </a:lnTo>
                  <a:lnTo>
                    <a:pt x="190411" y="947949"/>
                  </a:lnTo>
                  <a:lnTo>
                    <a:pt x="226596" y="975997"/>
                  </a:lnTo>
                  <a:lnTo>
                    <a:pt x="265144" y="1000918"/>
                  </a:lnTo>
                  <a:lnTo>
                    <a:pt x="305867" y="1022524"/>
                  </a:lnTo>
                  <a:lnTo>
                    <a:pt x="348576" y="1040626"/>
                  </a:lnTo>
                  <a:lnTo>
                    <a:pt x="393083" y="1055034"/>
                  </a:lnTo>
                  <a:lnTo>
                    <a:pt x="439199" y="1065560"/>
                  </a:lnTo>
                  <a:lnTo>
                    <a:pt x="486736" y="1072013"/>
                  </a:lnTo>
                  <a:lnTo>
                    <a:pt x="535504" y="1074207"/>
                  </a:lnTo>
                  <a:lnTo>
                    <a:pt x="584273" y="1072013"/>
                  </a:lnTo>
                  <a:lnTo>
                    <a:pt x="631810" y="1065560"/>
                  </a:lnTo>
                  <a:lnTo>
                    <a:pt x="677925" y="1055034"/>
                  </a:lnTo>
                  <a:lnTo>
                    <a:pt x="722432" y="1040626"/>
                  </a:lnTo>
                  <a:lnTo>
                    <a:pt x="765141" y="1022524"/>
                  </a:lnTo>
                  <a:lnTo>
                    <a:pt x="774291" y="1017669"/>
                  </a:lnTo>
                  <a:lnTo>
                    <a:pt x="535504" y="1017669"/>
                  </a:lnTo>
                  <a:lnTo>
                    <a:pt x="486697" y="1015176"/>
                  </a:lnTo>
                  <a:lnTo>
                    <a:pt x="439257" y="1007861"/>
                  </a:lnTo>
                  <a:lnTo>
                    <a:pt x="393432" y="995970"/>
                  </a:lnTo>
                  <a:lnTo>
                    <a:pt x="349466" y="979750"/>
                  </a:lnTo>
                  <a:lnTo>
                    <a:pt x="307606" y="959447"/>
                  </a:lnTo>
                  <a:lnTo>
                    <a:pt x="268097" y="935307"/>
                  </a:lnTo>
                  <a:lnTo>
                    <a:pt x="231185" y="907577"/>
                  </a:lnTo>
                  <a:lnTo>
                    <a:pt x="197116" y="876504"/>
                  </a:lnTo>
                  <a:lnTo>
                    <a:pt x="166134" y="842333"/>
                  </a:lnTo>
                  <a:lnTo>
                    <a:pt x="138486" y="805311"/>
                  </a:lnTo>
                  <a:lnTo>
                    <a:pt x="114418" y="765684"/>
                  </a:lnTo>
                  <a:lnTo>
                    <a:pt x="94175" y="723699"/>
                  </a:lnTo>
                  <a:lnTo>
                    <a:pt x="78003" y="679602"/>
                  </a:lnTo>
                  <a:lnTo>
                    <a:pt x="66147" y="633640"/>
                  </a:lnTo>
                  <a:lnTo>
                    <a:pt x="58852" y="586019"/>
                  </a:lnTo>
                  <a:lnTo>
                    <a:pt x="56368" y="537104"/>
                  </a:lnTo>
                  <a:lnTo>
                    <a:pt x="58853" y="488150"/>
                  </a:lnTo>
                  <a:lnTo>
                    <a:pt x="66162" y="440510"/>
                  </a:lnTo>
                  <a:lnTo>
                    <a:pt x="78003" y="394606"/>
                  </a:lnTo>
                  <a:lnTo>
                    <a:pt x="94175" y="350509"/>
                  </a:lnTo>
                  <a:lnTo>
                    <a:pt x="114418" y="308524"/>
                  </a:lnTo>
                  <a:lnTo>
                    <a:pt x="138486" y="268897"/>
                  </a:lnTo>
                  <a:lnTo>
                    <a:pt x="166134" y="231875"/>
                  </a:lnTo>
                  <a:lnTo>
                    <a:pt x="197115" y="197704"/>
                  </a:lnTo>
                  <a:lnTo>
                    <a:pt x="231185" y="166630"/>
                  </a:lnTo>
                  <a:lnTo>
                    <a:pt x="268097" y="138900"/>
                  </a:lnTo>
                  <a:lnTo>
                    <a:pt x="307606" y="114760"/>
                  </a:lnTo>
                  <a:lnTo>
                    <a:pt x="349466" y="94457"/>
                  </a:lnTo>
                  <a:lnTo>
                    <a:pt x="393432" y="78236"/>
                  </a:lnTo>
                  <a:lnTo>
                    <a:pt x="439257" y="66345"/>
                  </a:lnTo>
                  <a:lnTo>
                    <a:pt x="486696" y="59030"/>
                  </a:lnTo>
                  <a:lnTo>
                    <a:pt x="535504" y="56537"/>
                  </a:lnTo>
                  <a:lnTo>
                    <a:pt x="774290" y="56537"/>
                  </a:lnTo>
                  <a:lnTo>
                    <a:pt x="765140" y="51682"/>
                  </a:lnTo>
                  <a:lnTo>
                    <a:pt x="722432" y="33581"/>
                  </a:lnTo>
                  <a:lnTo>
                    <a:pt x="677925" y="19172"/>
                  </a:lnTo>
                  <a:lnTo>
                    <a:pt x="631810" y="8647"/>
                  </a:lnTo>
                  <a:lnTo>
                    <a:pt x="584273" y="2193"/>
                  </a:lnTo>
                  <a:lnTo>
                    <a:pt x="535504" y="0"/>
                  </a:lnTo>
                  <a:close/>
                </a:path>
                <a:path w="1071245" h="1074420">
                  <a:moveTo>
                    <a:pt x="774290" y="56537"/>
                  </a:moveTo>
                  <a:lnTo>
                    <a:pt x="535504" y="56537"/>
                  </a:lnTo>
                  <a:lnTo>
                    <a:pt x="584312" y="59030"/>
                  </a:lnTo>
                  <a:lnTo>
                    <a:pt x="631751" y="66345"/>
                  </a:lnTo>
                  <a:lnTo>
                    <a:pt x="677576" y="78236"/>
                  </a:lnTo>
                  <a:lnTo>
                    <a:pt x="721541" y="94457"/>
                  </a:lnTo>
                  <a:lnTo>
                    <a:pt x="763401" y="114760"/>
                  </a:lnTo>
                  <a:lnTo>
                    <a:pt x="802909" y="138900"/>
                  </a:lnTo>
                  <a:lnTo>
                    <a:pt x="839821" y="166630"/>
                  </a:lnTo>
                  <a:lnTo>
                    <a:pt x="873890" y="197704"/>
                  </a:lnTo>
                  <a:lnTo>
                    <a:pt x="904870" y="231875"/>
                  </a:lnTo>
                  <a:lnTo>
                    <a:pt x="932517" y="268897"/>
                  </a:lnTo>
                  <a:lnTo>
                    <a:pt x="956585" y="308524"/>
                  </a:lnTo>
                  <a:lnTo>
                    <a:pt x="976828" y="350509"/>
                  </a:lnTo>
                  <a:lnTo>
                    <a:pt x="992999" y="394606"/>
                  </a:lnTo>
                  <a:lnTo>
                    <a:pt x="1004855" y="440568"/>
                  </a:lnTo>
                  <a:lnTo>
                    <a:pt x="1012150" y="488189"/>
                  </a:lnTo>
                  <a:lnTo>
                    <a:pt x="1014634" y="537104"/>
                  </a:lnTo>
                  <a:lnTo>
                    <a:pt x="1012148" y="586059"/>
                  </a:lnTo>
                  <a:lnTo>
                    <a:pt x="1004840" y="633699"/>
                  </a:lnTo>
                  <a:lnTo>
                    <a:pt x="992999" y="679602"/>
                  </a:lnTo>
                  <a:lnTo>
                    <a:pt x="976828" y="723699"/>
                  </a:lnTo>
                  <a:lnTo>
                    <a:pt x="956585" y="765684"/>
                  </a:lnTo>
                  <a:lnTo>
                    <a:pt x="932518" y="805311"/>
                  </a:lnTo>
                  <a:lnTo>
                    <a:pt x="904871" y="842333"/>
                  </a:lnTo>
                  <a:lnTo>
                    <a:pt x="873890" y="876504"/>
                  </a:lnTo>
                  <a:lnTo>
                    <a:pt x="839821" y="907578"/>
                  </a:lnTo>
                  <a:lnTo>
                    <a:pt x="802909" y="935307"/>
                  </a:lnTo>
                  <a:lnTo>
                    <a:pt x="763401" y="959447"/>
                  </a:lnTo>
                  <a:lnTo>
                    <a:pt x="721541" y="979750"/>
                  </a:lnTo>
                  <a:lnTo>
                    <a:pt x="677576" y="995970"/>
                  </a:lnTo>
                  <a:lnTo>
                    <a:pt x="631751" y="1007861"/>
                  </a:lnTo>
                  <a:lnTo>
                    <a:pt x="584312" y="1015176"/>
                  </a:lnTo>
                  <a:lnTo>
                    <a:pt x="535504" y="1017669"/>
                  </a:lnTo>
                  <a:lnTo>
                    <a:pt x="774291" y="1017669"/>
                  </a:lnTo>
                  <a:lnTo>
                    <a:pt x="844411" y="975997"/>
                  </a:lnTo>
                  <a:lnTo>
                    <a:pt x="880595" y="947949"/>
                  </a:lnTo>
                  <a:lnTo>
                    <a:pt x="914228" y="916963"/>
                  </a:lnTo>
                  <a:lnTo>
                    <a:pt x="945121" y="883230"/>
                  </a:lnTo>
                  <a:lnTo>
                    <a:pt x="973085" y="846937"/>
                  </a:lnTo>
                  <a:lnTo>
                    <a:pt x="997932" y="808274"/>
                  </a:lnTo>
                  <a:lnTo>
                    <a:pt x="1019474" y="767429"/>
                  </a:lnTo>
                  <a:lnTo>
                    <a:pt x="1037521" y="724592"/>
                  </a:lnTo>
                  <a:lnTo>
                    <a:pt x="1051887" y="679953"/>
                  </a:lnTo>
                  <a:lnTo>
                    <a:pt x="1062389" y="633640"/>
                  </a:lnTo>
                  <a:lnTo>
                    <a:pt x="1068815" y="586020"/>
                  </a:lnTo>
                  <a:lnTo>
                    <a:pt x="1071002" y="537104"/>
                  </a:lnTo>
                  <a:lnTo>
                    <a:pt x="1068810" y="488150"/>
                  </a:lnTo>
                  <a:lnTo>
                    <a:pt x="1062381" y="440510"/>
                  </a:lnTo>
                  <a:lnTo>
                    <a:pt x="1051886" y="394256"/>
                  </a:lnTo>
                  <a:lnTo>
                    <a:pt x="1037521" y="349616"/>
                  </a:lnTo>
                  <a:lnTo>
                    <a:pt x="1019474" y="306779"/>
                  </a:lnTo>
                  <a:lnTo>
                    <a:pt x="997932" y="265934"/>
                  </a:lnTo>
                  <a:lnTo>
                    <a:pt x="973085" y="227271"/>
                  </a:lnTo>
                  <a:lnTo>
                    <a:pt x="945121" y="190978"/>
                  </a:lnTo>
                  <a:lnTo>
                    <a:pt x="914228" y="157244"/>
                  </a:lnTo>
                  <a:lnTo>
                    <a:pt x="880595" y="126259"/>
                  </a:lnTo>
                  <a:lnTo>
                    <a:pt x="844410" y="98210"/>
                  </a:lnTo>
                  <a:lnTo>
                    <a:pt x="805863" y="73289"/>
                  </a:lnTo>
                  <a:lnTo>
                    <a:pt x="774290" y="565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94100" y="4177538"/>
            <a:ext cx="172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Agha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Ali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Raza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46579" y="2253741"/>
            <a:ext cx="5595620" cy="1357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6325"/>
              </a:lnSpc>
              <a:spcBef>
                <a:spcPts val="100"/>
              </a:spcBef>
            </a:pPr>
            <a:r>
              <a:rPr sz="5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54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dirty="0">
                <a:solidFill>
                  <a:srgbClr val="FFFFFF"/>
                </a:solidFill>
                <a:latin typeface="Calibri"/>
                <a:cs typeface="Calibri"/>
              </a:rPr>
              <a:t>Bayes</a:t>
            </a:r>
            <a:r>
              <a:rPr sz="5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spc="-10" dirty="0">
                <a:solidFill>
                  <a:srgbClr val="FFFFFF"/>
                </a:solidFill>
                <a:latin typeface="Calibri"/>
                <a:cs typeface="Calibri"/>
              </a:rPr>
              <a:t>Theorem</a:t>
            </a:r>
            <a:endParaRPr sz="5400">
              <a:latin typeface="Calibri"/>
              <a:cs typeface="Calibri"/>
            </a:endParaRPr>
          </a:p>
          <a:p>
            <a:pPr marL="1905" algn="ctr">
              <a:lnSpc>
                <a:spcPts val="4165"/>
              </a:lnSpc>
            </a:pP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Examples</a:t>
            </a:r>
            <a:r>
              <a:rPr sz="3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Calibri"/>
                <a:cs typeface="Calibri"/>
              </a:rPr>
              <a:t>MAP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04038"/>
            <a:ext cx="9144000" cy="6554470"/>
            <a:chOff x="0" y="304038"/>
            <a:chExt cx="9144000" cy="65544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723643"/>
              <a:ext cx="9143999" cy="5623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377938"/>
              <a:ext cx="9143999" cy="4800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685800"/>
              <a:ext cx="9143999" cy="5623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51298" y="1066800"/>
              <a:ext cx="4092702" cy="457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63668" y="938021"/>
              <a:ext cx="4180332" cy="56235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34833" y="304038"/>
              <a:ext cx="1631442" cy="149504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3463" y="685800"/>
              <a:ext cx="2797302" cy="9906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80638" y="4822697"/>
              <a:ext cx="1733550" cy="137083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455672" y="6422644"/>
            <a:ext cx="4231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CS535/EE514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Learning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746997" y="6460997"/>
            <a:ext cx="244601" cy="2446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4732"/>
            <a:ext cx="45891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5050" algn="l"/>
                <a:tab pos="2501900" algn="l"/>
              </a:tabLst>
            </a:pPr>
            <a:r>
              <a:rPr sz="4200" spc="-25" dirty="0">
                <a:latin typeface="Times New Roman"/>
                <a:cs typeface="Times New Roman"/>
              </a:rPr>
              <a:t>The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10" dirty="0">
                <a:latin typeface="Times New Roman"/>
                <a:cs typeface="Times New Roman"/>
              </a:rPr>
              <a:t>Bayes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10" dirty="0">
                <a:latin typeface="Times New Roman"/>
                <a:cs typeface="Times New Roman"/>
              </a:rPr>
              <a:t>Theorem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0453" y="2370327"/>
            <a:ext cx="24625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32000" algn="l"/>
              </a:tabLst>
            </a:pPr>
            <a:r>
              <a:rPr sz="4400" spc="-10" dirty="0">
                <a:latin typeface="Cambria Math"/>
                <a:cs typeface="Cambria Math"/>
              </a:rPr>
              <a:t>𝑃(𝐴|𝐵)</a:t>
            </a:r>
            <a:r>
              <a:rPr sz="4400" dirty="0">
                <a:latin typeface="Cambria Math"/>
                <a:cs typeface="Cambria Math"/>
              </a:rPr>
              <a:t>	</a:t>
            </a:r>
            <a:r>
              <a:rPr sz="4400" spc="-50" dirty="0">
                <a:latin typeface="Cambria Math"/>
                <a:cs typeface="Cambria Math"/>
              </a:rPr>
              <a:t>=</a:t>
            </a:r>
            <a:endParaRPr sz="44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28921" y="2763773"/>
            <a:ext cx="3048000" cy="36830"/>
          </a:xfrm>
          <a:custGeom>
            <a:avLst/>
            <a:gdLst/>
            <a:ahLst/>
            <a:cxnLst/>
            <a:rect l="l" t="t" r="r" b="b"/>
            <a:pathLst>
              <a:path w="3048000" h="36830">
                <a:moveTo>
                  <a:pt x="3048000" y="0"/>
                </a:moveTo>
                <a:lnTo>
                  <a:pt x="0" y="0"/>
                </a:lnTo>
                <a:lnTo>
                  <a:pt x="0" y="36575"/>
                </a:lnTo>
                <a:lnTo>
                  <a:pt x="3048000" y="36575"/>
                </a:lnTo>
                <a:lnTo>
                  <a:pt x="304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38496" y="2100707"/>
            <a:ext cx="1283970" cy="517525"/>
          </a:xfrm>
          <a:custGeom>
            <a:avLst/>
            <a:gdLst/>
            <a:ahLst/>
            <a:cxnLst/>
            <a:rect l="l" t="t" r="r" b="b"/>
            <a:pathLst>
              <a:path w="1283970" h="517525">
                <a:moveTo>
                  <a:pt x="673607" y="5333"/>
                </a:moveTo>
                <a:lnTo>
                  <a:pt x="631570" y="5333"/>
                </a:lnTo>
                <a:lnTo>
                  <a:pt x="631570" y="512825"/>
                </a:lnTo>
                <a:lnTo>
                  <a:pt x="673607" y="512825"/>
                </a:lnTo>
                <a:lnTo>
                  <a:pt x="673607" y="5333"/>
                </a:lnTo>
                <a:close/>
              </a:path>
              <a:path w="1283970" h="517525">
                <a:moveTo>
                  <a:pt x="164973" y="0"/>
                </a:moveTo>
                <a:lnTo>
                  <a:pt x="127468" y="13525"/>
                </a:lnTo>
                <a:lnTo>
                  <a:pt x="94583" y="33147"/>
                </a:lnTo>
                <a:lnTo>
                  <a:pt x="66317" y="58864"/>
                </a:lnTo>
                <a:lnTo>
                  <a:pt x="42672" y="90677"/>
                </a:lnTo>
                <a:lnTo>
                  <a:pt x="24002" y="127327"/>
                </a:lnTo>
                <a:lnTo>
                  <a:pt x="10667" y="167560"/>
                </a:lnTo>
                <a:lnTo>
                  <a:pt x="2666" y="211389"/>
                </a:lnTo>
                <a:lnTo>
                  <a:pt x="0" y="258825"/>
                </a:lnTo>
                <a:lnTo>
                  <a:pt x="2647" y="306333"/>
                </a:lnTo>
                <a:lnTo>
                  <a:pt x="10604" y="350186"/>
                </a:lnTo>
                <a:lnTo>
                  <a:pt x="23895" y="390396"/>
                </a:lnTo>
                <a:lnTo>
                  <a:pt x="42544" y="426973"/>
                </a:lnTo>
                <a:lnTo>
                  <a:pt x="66121" y="458622"/>
                </a:lnTo>
                <a:lnTo>
                  <a:pt x="94376" y="484235"/>
                </a:lnTo>
                <a:lnTo>
                  <a:pt x="127323" y="503822"/>
                </a:lnTo>
                <a:lnTo>
                  <a:pt x="164973" y="517397"/>
                </a:lnTo>
                <a:lnTo>
                  <a:pt x="171450" y="496315"/>
                </a:lnTo>
                <a:lnTo>
                  <a:pt x="142019" y="483268"/>
                </a:lnTo>
                <a:lnTo>
                  <a:pt x="116601" y="465089"/>
                </a:lnTo>
                <a:lnTo>
                  <a:pt x="77850" y="413384"/>
                </a:lnTo>
                <a:lnTo>
                  <a:pt x="54816" y="343090"/>
                </a:lnTo>
                <a:lnTo>
                  <a:pt x="49043" y="301656"/>
                </a:lnTo>
                <a:lnTo>
                  <a:pt x="47116" y="256031"/>
                </a:lnTo>
                <a:lnTo>
                  <a:pt x="49043" y="211903"/>
                </a:lnTo>
                <a:lnTo>
                  <a:pt x="54816" y="171703"/>
                </a:lnTo>
                <a:lnTo>
                  <a:pt x="77850" y="102996"/>
                </a:lnTo>
                <a:lnTo>
                  <a:pt x="116808" y="52022"/>
                </a:lnTo>
                <a:lnTo>
                  <a:pt x="172338" y="20954"/>
                </a:lnTo>
                <a:lnTo>
                  <a:pt x="164973" y="0"/>
                </a:lnTo>
                <a:close/>
              </a:path>
              <a:path w="1283970" h="517525">
                <a:moveTo>
                  <a:pt x="1118489" y="0"/>
                </a:moveTo>
                <a:lnTo>
                  <a:pt x="1111123" y="20954"/>
                </a:lnTo>
                <a:lnTo>
                  <a:pt x="1141033" y="34006"/>
                </a:lnTo>
                <a:lnTo>
                  <a:pt x="1166764" y="52022"/>
                </a:lnTo>
                <a:lnTo>
                  <a:pt x="1205738" y="102996"/>
                </a:lnTo>
                <a:lnTo>
                  <a:pt x="1228598" y="171704"/>
                </a:lnTo>
                <a:lnTo>
                  <a:pt x="1234313" y="211903"/>
                </a:lnTo>
                <a:lnTo>
                  <a:pt x="1236217" y="256031"/>
                </a:lnTo>
                <a:lnTo>
                  <a:pt x="1234311" y="301656"/>
                </a:lnTo>
                <a:lnTo>
                  <a:pt x="1228582" y="343090"/>
                </a:lnTo>
                <a:lnTo>
                  <a:pt x="1219019" y="380333"/>
                </a:lnTo>
                <a:lnTo>
                  <a:pt x="1188251" y="441791"/>
                </a:lnTo>
                <a:lnTo>
                  <a:pt x="1141388" y="483268"/>
                </a:lnTo>
                <a:lnTo>
                  <a:pt x="1111885" y="496315"/>
                </a:lnTo>
                <a:lnTo>
                  <a:pt x="1118489" y="517397"/>
                </a:lnTo>
                <a:lnTo>
                  <a:pt x="1156067" y="503822"/>
                </a:lnTo>
                <a:lnTo>
                  <a:pt x="1188989" y="484235"/>
                </a:lnTo>
                <a:lnTo>
                  <a:pt x="1217269" y="458622"/>
                </a:lnTo>
                <a:lnTo>
                  <a:pt x="1240916" y="426973"/>
                </a:lnTo>
                <a:lnTo>
                  <a:pt x="1259512" y="390396"/>
                </a:lnTo>
                <a:lnTo>
                  <a:pt x="1272809" y="350186"/>
                </a:lnTo>
                <a:lnTo>
                  <a:pt x="1280796" y="306333"/>
                </a:lnTo>
                <a:lnTo>
                  <a:pt x="1283462" y="258825"/>
                </a:lnTo>
                <a:lnTo>
                  <a:pt x="1280795" y="211389"/>
                </a:lnTo>
                <a:lnTo>
                  <a:pt x="1272794" y="167560"/>
                </a:lnTo>
                <a:lnTo>
                  <a:pt x="1259459" y="127327"/>
                </a:lnTo>
                <a:lnTo>
                  <a:pt x="1240789" y="90677"/>
                </a:lnTo>
                <a:lnTo>
                  <a:pt x="1217144" y="58864"/>
                </a:lnTo>
                <a:lnTo>
                  <a:pt x="1188878" y="33147"/>
                </a:lnTo>
                <a:lnTo>
                  <a:pt x="1155993" y="13525"/>
                </a:lnTo>
                <a:lnTo>
                  <a:pt x="11184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16476" y="1821383"/>
            <a:ext cx="3074035" cy="161798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90"/>
              </a:spcBef>
              <a:tabLst>
                <a:tab pos="591820" algn="l"/>
                <a:tab pos="1150620" algn="l"/>
                <a:tab pos="1864995" algn="l"/>
              </a:tabLst>
            </a:pPr>
            <a:r>
              <a:rPr sz="4400" spc="-50" dirty="0">
                <a:latin typeface="Cambria Math"/>
                <a:cs typeface="Cambria Math"/>
              </a:rPr>
              <a:t>𝑃</a:t>
            </a:r>
            <a:r>
              <a:rPr sz="4400" dirty="0">
                <a:latin typeface="Cambria Math"/>
                <a:cs typeface="Cambria Math"/>
              </a:rPr>
              <a:t>	</a:t>
            </a:r>
            <a:r>
              <a:rPr sz="4400" spc="-50" dirty="0">
                <a:latin typeface="Cambria Math"/>
                <a:cs typeface="Cambria Math"/>
              </a:rPr>
              <a:t>𝐵</a:t>
            </a:r>
            <a:r>
              <a:rPr sz="4400" dirty="0">
                <a:latin typeface="Cambria Math"/>
                <a:cs typeface="Cambria Math"/>
              </a:rPr>
              <a:t>	</a:t>
            </a:r>
            <a:r>
              <a:rPr sz="4400" spc="-50" dirty="0">
                <a:latin typeface="Cambria Math"/>
                <a:cs typeface="Cambria Math"/>
              </a:rPr>
              <a:t>𝐴</a:t>
            </a:r>
            <a:r>
              <a:rPr sz="4400" dirty="0">
                <a:latin typeface="Cambria Math"/>
                <a:cs typeface="Cambria Math"/>
              </a:rPr>
              <a:t>	</a:t>
            </a:r>
            <a:r>
              <a:rPr sz="4400" spc="-20" dirty="0">
                <a:latin typeface="Cambria Math"/>
                <a:cs typeface="Cambria Math"/>
              </a:rPr>
              <a:t>𝑃(𝐴)</a:t>
            </a:r>
            <a:endParaRPr sz="44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4400" spc="-20" dirty="0">
                <a:latin typeface="Cambria Math"/>
                <a:cs typeface="Cambria Math"/>
              </a:rPr>
              <a:t>𝑃(𝐵)</a:t>
            </a:r>
            <a:endParaRPr sz="44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168" y="-3047"/>
            <a:ext cx="40862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6190" algn="l"/>
              </a:tabLst>
            </a:pPr>
            <a:r>
              <a:rPr sz="4200" dirty="0">
                <a:latin typeface="Times New Roman"/>
                <a:cs typeface="Times New Roman"/>
              </a:rPr>
              <a:t>Bayes:</a:t>
            </a:r>
            <a:r>
              <a:rPr sz="4200" spc="5" dirty="0">
                <a:latin typeface="Times New Roman"/>
                <a:cs typeface="Times New Roman"/>
              </a:rPr>
              <a:t> </a:t>
            </a:r>
            <a:r>
              <a:rPr sz="4200" spc="-10" dirty="0">
                <a:latin typeface="Times New Roman"/>
                <a:cs typeface="Times New Roman"/>
              </a:rPr>
              <a:t>Example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50" dirty="0">
                <a:latin typeface="Times New Roman"/>
                <a:cs typeface="Times New Roman"/>
              </a:rPr>
              <a:t>1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68" y="602781"/>
            <a:ext cx="6263640" cy="510603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200" dirty="0">
                <a:latin typeface="Times New Roman"/>
                <a:cs typeface="Times New Roman"/>
              </a:rPr>
              <a:t>(Julia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Galef: </a:t>
            </a:r>
            <a:r>
              <a:rPr sz="1200" spc="-10" dirty="0">
                <a:latin typeface="Times New Roman"/>
                <a:cs typeface="Times New Roman"/>
              </a:rPr>
              <a:t>https:/</a:t>
            </a:r>
            <a:r>
              <a:rPr sz="1200" spc="-10" dirty="0">
                <a:latin typeface="Times New Roman"/>
                <a:cs typeface="Times New Roman"/>
                <a:hlinkClick r:id="rId3"/>
              </a:rPr>
              <a:t>/www.youtube.com/watch?v=BrK7X_XlGB8)</a:t>
            </a:r>
            <a:endParaRPr sz="1200" dirty="0">
              <a:latin typeface="Times New Roman"/>
              <a:cs typeface="Times New Roman"/>
            </a:endParaRPr>
          </a:p>
          <a:p>
            <a:pPr marL="360045" marR="5080" indent="-3429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400" spc="-35" dirty="0">
                <a:latin typeface="Calibri"/>
                <a:cs typeface="Calibri"/>
              </a:rPr>
              <a:t>You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walk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university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Mathematics </a:t>
            </a:r>
            <a:r>
              <a:rPr sz="2400" dirty="0">
                <a:latin typeface="Calibri"/>
                <a:cs typeface="Calibri"/>
              </a:rPr>
              <a:t>PhD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MBA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students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350" dirty="0">
              <a:latin typeface="Calibri"/>
              <a:cs typeface="Calibri"/>
            </a:endParaRPr>
          </a:p>
          <a:p>
            <a:pPr marL="360045" indent="-343535">
              <a:lnSpc>
                <a:spcPct val="100000"/>
              </a:lnSpc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400" spc="-35" dirty="0">
                <a:latin typeface="Calibri"/>
                <a:cs typeface="Calibri"/>
              </a:rPr>
              <a:t>You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clearly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shy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 dirty="0">
              <a:latin typeface="Calibri"/>
              <a:cs typeface="Calibri"/>
            </a:endParaRPr>
          </a:p>
          <a:p>
            <a:pPr marL="360045" marR="241300" indent="-342900">
              <a:lnSpc>
                <a:spcPct val="100000"/>
              </a:lnSpc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he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more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likely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to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Mathematics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PhD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or </a:t>
            </a:r>
            <a:r>
              <a:rPr sz="2400" b="1" dirty="0">
                <a:latin typeface="Calibri"/>
                <a:cs typeface="Calibri"/>
              </a:rPr>
              <a:t>an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MBA?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350" dirty="0">
              <a:latin typeface="Calibri"/>
              <a:cs typeface="Calibri"/>
            </a:endParaRPr>
          </a:p>
          <a:p>
            <a:pPr marL="360045" indent="-343535">
              <a:lnSpc>
                <a:spcPct val="100000"/>
              </a:lnSpc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400" b="1" dirty="0">
                <a:latin typeface="Calibri"/>
                <a:cs typeface="Calibri"/>
              </a:rPr>
              <a:t>Mathematics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PhD?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 dirty="0">
              <a:latin typeface="Calibri"/>
              <a:cs typeface="Calibri"/>
            </a:endParaRPr>
          </a:p>
          <a:p>
            <a:pPr marL="360045" marR="114935" indent="-342900">
              <a:lnSpc>
                <a:spcPct val="100000"/>
              </a:lnSpc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400" b="1" dirty="0">
                <a:latin typeface="Calibri"/>
                <a:cs typeface="Calibri"/>
              </a:rPr>
              <a:t>Hidden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prior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based on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our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belief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about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the </a:t>
            </a:r>
            <a:r>
              <a:rPr sz="2400" b="1" dirty="0">
                <a:latin typeface="Calibri"/>
                <a:cs typeface="Calibri"/>
              </a:rPr>
              <a:t>state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our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world: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always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more </a:t>
            </a:r>
            <a:r>
              <a:rPr sz="2400" dirty="0">
                <a:latin typeface="Calibri"/>
                <a:cs typeface="Calibri"/>
              </a:rPr>
              <a:t>MBAs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Maths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PhDs!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45719" y="526982"/>
            <a:ext cx="1962010" cy="13116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89986" y="4565220"/>
            <a:ext cx="1361354" cy="108336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95833" y="4921716"/>
            <a:ext cx="259546" cy="27199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14569" y="1913293"/>
            <a:ext cx="512868" cy="593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168" y="-3047"/>
            <a:ext cx="40862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6190" algn="l"/>
              </a:tabLst>
            </a:pPr>
            <a:r>
              <a:rPr sz="4200" dirty="0">
                <a:latin typeface="Times New Roman"/>
                <a:cs typeface="Times New Roman"/>
              </a:rPr>
              <a:t>Bayes:</a:t>
            </a:r>
            <a:r>
              <a:rPr sz="4200" spc="5" dirty="0">
                <a:latin typeface="Times New Roman"/>
                <a:cs typeface="Times New Roman"/>
              </a:rPr>
              <a:t> </a:t>
            </a:r>
            <a:r>
              <a:rPr sz="4200" spc="-10" dirty="0">
                <a:latin typeface="Times New Roman"/>
                <a:cs typeface="Times New Roman"/>
              </a:rPr>
              <a:t>Example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50" dirty="0">
                <a:latin typeface="Times New Roman"/>
                <a:cs typeface="Times New Roman"/>
              </a:rPr>
              <a:t>1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68" y="649985"/>
            <a:ext cx="40601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(Julia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Galef: </a:t>
            </a:r>
            <a:r>
              <a:rPr sz="1200" spc="-10" dirty="0">
                <a:latin typeface="Times New Roman"/>
                <a:cs typeface="Times New Roman"/>
              </a:rPr>
              <a:t>https:/</a:t>
            </a:r>
            <a:r>
              <a:rPr sz="1200" spc="-10" dirty="0">
                <a:latin typeface="Times New Roman"/>
                <a:cs typeface="Times New Roman"/>
                <a:hlinkClick r:id="rId3"/>
              </a:rPr>
              <a:t>/www.youtube.com/watch?v=BrK7X_XlGB8)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927354"/>
            <a:ext cx="484314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Assume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population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1,100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students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100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PhD,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1,000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25" dirty="0">
                <a:latin typeface="Calibri"/>
                <a:cs typeface="Calibri"/>
              </a:rPr>
              <a:t> MBA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75%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(75)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shy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15%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Business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(150)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shy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35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Chances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Maths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7794" y="3583178"/>
            <a:ext cx="2006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sz="2400" spc="-10" dirty="0">
                <a:latin typeface="Calibri"/>
                <a:cs typeface="Calibri"/>
              </a:rPr>
              <a:t>P(Math|Shy)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70020" y="3803903"/>
            <a:ext cx="2162810" cy="20320"/>
          </a:xfrm>
          <a:custGeom>
            <a:avLst/>
            <a:gdLst/>
            <a:ahLst/>
            <a:cxnLst/>
            <a:rect l="l" t="t" r="r" b="b"/>
            <a:pathLst>
              <a:path w="2162810" h="20320">
                <a:moveTo>
                  <a:pt x="2162555" y="0"/>
                </a:moveTo>
                <a:lnTo>
                  <a:pt x="0" y="0"/>
                </a:lnTo>
                <a:lnTo>
                  <a:pt x="0" y="19812"/>
                </a:lnTo>
                <a:lnTo>
                  <a:pt x="2162555" y="19812"/>
                </a:lnTo>
                <a:lnTo>
                  <a:pt x="21625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57573" y="3487420"/>
            <a:ext cx="218821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85" dirty="0">
                <a:latin typeface="Cambria Math"/>
                <a:cs typeface="Cambria Math"/>
              </a:rPr>
              <a:t>𝑐𝑜𝑢𝑛𝑡(𝑆ℎ𝑦</a:t>
            </a:r>
            <a:r>
              <a:rPr sz="1750" spc="60" dirty="0">
                <a:latin typeface="Cambria Math"/>
                <a:cs typeface="Cambria Math"/>
              </a:rPr>
              <a:t> </a:t>
            </a:r>
            <a:r>
              <a:rPr sz="1750" dirty="0">
                <a:latin typeface="Cambria Math"/>
                <a:cs typeface="Cambria Math"/>
              </a:rPr>
              <a:t>∩</a:t>
            </a:r>
            <a:r>
              <a:rPr sz="1750" spc="15" dirty="0">
                <a:latin typeface="Cambria Math"/>
                <a:cs typeface="Cambria Math"/>
              </a:rPr>
              <a:t> </a:t>
            </a:r>
            <a:r>
              <a:rPr sz="1750" spc="55" dirty="0">
                <a:latin typeface="Cambria Math"/>
                <a:cs typeface="Cambria Math"/>
              </a:rPr>
              <a:t>𝑀𝑎𝑡ℎ𝑠)</a:t>
            </a:r>
            <a:endParaRPr sz="1750" dirty="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23917" y="3818635"/>
            <a:ext cx="125539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75" dirty="0">
                <a:latin typeface="Cambria Math"/>
                <a:cs typeface="Cambria Math"/>
              </a:rPr>
              <a:t>𝑐𝑜𝑢𝑛𝑡(𝑆ℎ𝑦)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6594" y="415518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70020" y="4375403"/>
            <a:ext cx="805180" cy="20320"/>
          </a:xfrm>
          <a:custGeom>
            <a:avLst/>
            <a:gdLst/>
            <a:ahLst/>
            <a:cxnLst/>
            <a:rect l="l" t="t" r="r" b="b"/>
            <a:pathLst>
              <a:path w="805179" h="20320">
                <a:moveTo>
                  <a:pt x="804672" y="0"/>
                </a:moveTo>
                <a:lnTo>
                  <a:pt x="0" y="0"/>
                </a:lnTo>
                <a:lnTo>
                  <a:pt x="0" y="19812"/>
                </a:lnTo>
                <a:lnTo>
                  <a:pt x="804672" y="19812"/>
                </a:lnTo>
                <a:lnTo>
                  <a:pt x="804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31132" y="4059173"/>
            <a:ext cx="28321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5" dirty="0">
                <a:latin typeface="Cambria Math"/>
                <a:cs typeface="Cambria Math"/>
              </a:rPr>
              <a:t>75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57573" y="4390644"/>
            <a:ext cx="83121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latin typeface="Cambria Math"/>
                <a:cs typeface="Cambria Math"/>
              </a:rPr>
              <a:t>75+150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30064" y="4155185"/>
            <a:ext cx="1159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33.33%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739" y="4962144"/>
            <a:ext cx="8681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Note: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easily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convert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counts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probabilities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dividing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numerator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denominator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|U|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1,100.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59628" y="84493"/>
            <a:ext cx="512868" cy="593012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8543743" y="140837"/>
            <a:ext cx="284480" cy="469900"/>
            <a:chOff x="8543743" y="140837"/>
            <a:chExt cx="284480" cy="46990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44072" y="526627"/>
              <a:ext cx="83649" cy="8389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543743" y="140837"/>
              <a:ext cx="284480" cy="355600"/>
            </a:xfrm>
            <a:custGeom>
              <a:avLst/>
              <a:gdLst/>
              <a:ahLst/>
              <a:cxnLst/>
              <a:rect l="l" t="t" r="r" b="b"/>
              <a:pathLst>
                <a:path w="284479" h="355600">
                  <a:moveTo>
                    <a:pt x="142153" y="0"/>
                  </a:moveTo>
                  <a:lnTo>
                    <a:pt x="94617" y="7009"/>
                  </a:lnTo>
                  <a:lnTo>
                    <a:pt x="55269" y="26872"/>
                  </a:lnTo>
                  <a:lnTo>
                    <a:pt x="25473" y="57844"/>
                  </a:lnTo>
                  <a:lnTo>
                    <a:pt x="6595" y="98178"/>
                  </a:lnTo>
                  <a:lnTo>
                    <a:pt x="0" y="146128"/>
                  </a:lnTo>
                  <a:lnTo>
                    <a:pt x="50164" y="146128"/>
                  </a:lnTo>
                  <a:lnTo>
                    <a:pt x="56434" y="106776"/>
                  </a:lnTo>
                  <a:lnTo>
                    <a:pt x="74551" y="76549"/>
                  </a:lnTo>
                  <a:lnTo>
                    <a:pt x="103471" y="57158"/>
                  </a:lnTo>
                  <a:lnTo>
                    <a:pt x="142153" y="50314"/>
                  </a:lnTo>
                  <a:lnTo>
                    <a:pt x="181091" y="58200"/>
                  </a:lnTo>
                  <a:lnTo>
                    <a:pt x="209243" y="78185"/>
                  </a:lnTo>
                  <a:lnTo>
                    <a:pt x="227869" y="107301"/>
                  </a:lnTo>
                  <a:lnTo>
                    <a:pt x="234142" y="142580"/>
                  </a:lnTo>
                  <a:lnTo>
                    <a:pt x="227623" y="177183"/>
                  </a:lnTo>
                  <a:lnTo>
                    <a:pt x="209092" y="203636"/>
                  </a:lnTo>
                  <a:lnTo>
                    <a:pt x="180088" y="220535"/>
                  </a:lnTo>
                  <a:lnTo>
                    <a:pt x="142153" y="226480"/>
                  </a:lnTo>
                  <a:lnTo>
                    <a:pt x="116881" y="226480"/>
                  </a:lnTo>
                  <a:lnTo>
                    <a:pt x="116882" y="355246"/>
                  </a:lnTo>
                  <a:lnTo>
                    <a:pt x="167425" y="355246"/>
                  </a:lnTo>
                  <a:lnTo>
                    <a:pt x="167425" y="275084"/>
                  </a:lnTo>
                  <a:lnTo>
                    <a:pt x="215273" y="260182"/>
                  </a:lnTo>
                  <a:lnTo>
                    <a:pt x="252164" y="231716"/>
                  </a:lnTo>
                  <a:lnTo>
                    <a:pt x="275906" y="191809"/>
                  </a:lnTo>
                  <a:lnTo>
                    <a:pt x="284307" y="142580"/>
                  </a:lnTo>
                  <a:lnTo>
                    <a:pt x="276655" y="95012"/>
                  </a:lnTo>
                  <a:lnTo>
                    <a:pt x="256273" y="56510"/>
                  </a:lnTo>
                  <a:lnTo>
                    <a:pt x="225501" y="26309"/>
                  </a:lnTo>
                  <a:lnTo>
                    <a:pt x="186681" y="6706"/>
                  </a:lnTo>
                  <a:lnTo>
                    <a:pt x="1421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 animBg="1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52982" y="1774444"/>
            <a:ext cx="663765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latin typeface="Arial"/>
                <a:cs typeface="Arial"/>
              </a:rPr>
              <a:t>Revision</a:t>
            </a:r>
            <a:r>
              <a:rPr sz="4800" b="1" spc="-250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of</a:t>
            </a:r>
            <a:r>
              <a:rPr sz="4800" b="1" spc="-240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Probability </a:t>
            </a:r>
            <a:r>
              <a:rPr sz="4800" b="1" spc="25" dirty="0">
                <a:latin typeface="Arial"/>
                <a:cs typeface="Arial"/>
              </a:rPr>
              <a:t>and</a:t>
            </a:r>
            <a:endParaRPr sz="4800">
              <a:latin typeface="Arial"/>
              <a:cs typeface="Arial"/>
            </a:endParaRPr>
          </a:p>
          <a:p>
            <a:pPr marL="142875" marR="132715" algn="ctr">
              <a:lnSpc>
                <a:spcPct val="100000"/>
              </a:lnSpc>
            </a:pPr>
            <a:r>
              <a:rPr sz="4800" b="1" dirty="0">
                <a:latin typeface="Arial"/>
                <a:cs typeface="Arial"/>
              </a:rPr>
              <a:t>Introduction</a:t>
            </a:r>
            <a:r>
              <a:rPr sz="4800" b="1" spc="130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to</a:t>
            </a:r>
            <a:r>
              <a:rPr sz="4800" b="1" spc="130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Bayes </a:t>
            </a:r>
            <a:r>
              <a:rPr sz="4800" b="1" spc="55" dirty="0">
                <a:latin typeface="Arial"/>
                <a:cs typeface="Arial"/>
              </a:rPr>
              <a:t>Theorem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9303"/>
            <a:ext cx="60553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latin typeface="Times New Roman"/>
                <a:cs typeface="Times New Roman"/>
              </a:rPr>
              <a:t>Bayes: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Example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1</a:t>
            </a:r>
            <a:r>
              <a:rPr sz="3200" spc="-39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(directly</a:t>
            </a:r>
            <a:r>
              <a:rPr sz="1600" b="0" spc="-1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using</a:t>
            </a:r>
            <a:r>
              <a:rPr sz="1600" b="0" spc="-2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the</a:t>
            </a:r>
            <a:r>
              <a:rPr sz="1600" b="0" spc="-2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Bayes</a:t>
            </a:r>
            <a:r>
              <a:rPr sz="1600" b="0" spc="-40" dirty="0">
                <a:latin typeface="Times New Roman"/>
                <a:cs typeface="Times New Roman"/>
              </a:rPr>
              <a:t> </a:t>
            </a:r>
            <a:r>
              <a:rPr sz="1600" b="0" spc="-10" dirty="0">
                <a:latin typeface="Times New Roman"/>
                <a:cs typeface="Times New Roman"/>
              </a:rPr>
              <a:t>Theorem)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516128"/>
            <a:ext cx="33909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(Julia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Galef:</a:t>
            </a:r>
            <a:r>
              <a:rPr sz="1000" spc="-10" dirty="0">
                <a:latin typeface="Times New Roman"/>
                <a:cs typeface="Times New Roman"/>
              </a:rPr>
              <a:t> https:/</a:t>
            </a:r>
            <a:r>
              <a:rPr sz="1000" spc="-10" dirty="0">
                <a:latin typeface="Times New Roman"/>
                <a:cs typeface="Times New Roman"/>
                <a:hlinkClick r:id="rId2"/>
              </a:rPr>
              <a:t>/www.youtube.com/watch?v=BrK7X_XlGB8)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702818"/>
            <a:ext cx="8290559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45" dirty="0">
                <a:latin typeface="Calibri"/>
                <a:cs typeface="Calibri"/>
              </a:rPr>
              <a:t>You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walk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university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Mathematics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PhD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students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MBA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students</a:t>
            </a:r>
            <a:endParaRPr sz="20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35" dirty="0">
                <a:latin typeface="Calibri"/>
                <a:cs typeface="Calibri"/>
              </a:rPr>
              <a:t>You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student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clearly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very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shy</a:t>
            </a:r>
            <a:endParaRPr sz="20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likely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Mathematics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PhD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MBA?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60397" y="2226436"/>
            <a:ext cx="1527810" cy="282575"/>
          </a:xfrm>
          <a:custGeom>
            <a:avLst/>
            <a:gdLst/>
            <a:ahLst/>
            <a:cxnLst/>
            <a:rect l="l" t="t" r="r" b="b"/>
            <a:pathLst>
              <a:path w="1527810" h="282575">
                <a:moveTo>
                  <a:pt x="884046" y="2793"/>
                </a:moveTo>
                <a:lnTo>
                  <a:pt x="861059" y="2793"/>
                </a:lnTo>
                <a:lnTo>
                  <a:pt x="861059" y="279780"/>
                </a:lnTo>
                <a:lnTo>
                  <a:pt x="884046" y="279780"/>
                </a:lnTo>
                <a:lnTo>
                  <a:pt x="884046" y="2793"/>
                </a:lnTo>
                <a:close/>
              </a:path>
              <a:path w="1527810" h="282575">
                <a:moveTo>
                  <a:pt x="1437513" y="0"/>
                </a:moveTo>
                <a:lnTo>
                  <a:pt x="1433576" y="11429"/>
                </a:lnTo>
                <a:lnTo>
                  <a:pt x="1449883" y="18504"/>
                </a:lnTo>
                <a:lnTo>
                  <a:pt x="1463928" y="28305"/>
                </a:lnTo>
                <a:lnTo>
                  <a:pt x="1492452" y="73852"/>
                </a:lnTo>
                <a:lnTo>
                  <a:pt x="1500747" y="115623"/>
                </a:lnTo>
                <a:lnTo>
                  <a:pt x="1501775" y="139700"/>
                </a:lnTo>
                <a:lnTo>
                  <a:pt x="1500729" y="164580"/>
                </a:lnTo>
                <a:lnTo>
                  <a:pt x="1492398" y="207529"/>
                </a:lnTo>
                <a:lnTo>
                  <a:pt x="1463976" y="253777"/>
                </a:lnTo>
                <a:lnTo>
                  <a:pt x="1433956" y="270763"/>
                </a:lnTo>
                <a:lnTo>
                  <a:pt x="1437513" y="282321"/>
                </a:lnTo>
                <a:lnTo>
                  <a:pt x="1476009" y="264239"/>
                </a:lnTo>
                <a:lnTo>
                  <a:pt x="1504314" y="232917"/>
                </a:lnTo>
                <a:lnTo>
                  <a:pt x="1521745" y="191071"/>
                </a:lnTo>
                <a:lnTo>
                  <a:pt x="1527555" y="141224"/>
                </a:lnTo>
                <a:lnTo>
                  <a:pt x="1526103" y="115339"/>
                </a:lnTo>
                <a:lnTo>
                  <a:pt x="1514482" y="69429"/>
                </a:lnTo>
                <a:lnTo>
                  <a:pt x="1491359" y="32093"/>
                </a:lnTo>
                <a:lnTo>
                  <a:pt x="1457969" y="7379"/>
                </a:lnTo>
                <a:lnTo>
                  <a:pt x="1437513" y="0"/>
                </a:lnTo>
                <a:close/>
              </a:path>
              <a:path w="1527810" h="282575">
                <a:moveTo>
                  <a:pt x="90042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598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25320" y="2137155"/>
            <a:ext cx="2115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645" algn="l"/>
                <a:tab pos="1873885" algn="l"/>
              </a:tabLst>
            </a:pPr>
            <a:r>
              <a:rPr sz="2400" spc="-50" dirty="0">
                <a:latin typeface="Cambria Math"/>
                <a:cs typeface="Cambria Math"/>
              </a:rPr>
              <a:t>𝑃</a:t>
            </a:r>
            <a:r>
              <a:rPr sz="2400" dirty="0">
                <a:latin typeface="Cambria Math"/>
                <a:cs typeface="Cambria Math"/>
              </a:rPr>
              <a:t>	𝑀𝑎𝑡ℎ</a:t>
            </a:r>
            <a:r>
              <a:rPr sz="2400" spc="26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𝑆ℎ𝑦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77284" y="2357627"/>
            <a:ext cx="2952115" cy="20320"/>
          </a:xfrm>
          <a:custGeom>
            <a:avLst/>
            <a:gdLst/>
            <a:ahLst/>
            <a:cxnLst/>
            <a:rect l="l" t="t" r="r" b="b"/>
            <a:pathLst>
              <a:path w="2952115" h="20319">
                <a:moveTo>
                  <a:pt x="2951988" y="0"/>
                </a:moveTo>
                <a:lnTo>
                  <a:pt x="0" y="0"/>
                </a:lnTo>
                <a:lnTo>
                  <a:pt x="0" y="19812"/>
                </a:lnTo>
                <a:lnTo>
                  <a:pt x="2951988" y="19812"/>
                </a:lnTo>
                <a:lnTo>
                  <a:pt x="2951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00677" y="1995551"/>
            <a:ext cx="1527175" cy="282575"/>
          </a:xfrm>
          <a:custGeom>
            <a:avLst/>
            <a:gdLst/>
            <a:ahLst/>
            <a:cxnLst/>
            <a:rect l="l" t="t" r="r" b="b"/>
            <a:pathLst>
              <a:path w="1527175" h="282575">
                <a:moveTo>
                  <a:pt x="666114" y="2794"/>
                </a:moveTo>
                <a:lnTo>
                  <a:pt x="643127" y="2794"/>
                </a:lnTo>
                <a:lnTo>
                  <a:pt x="643127" y="279781"/>
                </a:lnTo>
                <a:lnTo>
                  <a:pt x="666114" y="279781"/>
                </a:lnTo>
                <a:lnTo>
                  <a:pt x="666114" y="2794"/>
                </a:lnTo>
                <a:close/>
              </a:path>
              <a:path w="1527175" h="282575">
                <a:moveTo>
                  <a:pt x="90043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4" y="28305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  <a:path w="1527175" h="282575">
                <a:moveTo>
                  <a:pt x="1436751" y="0"/>
                </a:moveTo>
                <a:lnTo>
                  <a:pt x="1432814" y="11429"/>
                </a:lnTo>
                <a:lnTo>
                  <a:pt x="1449121" y="18504"/>
                </a:lnTo>
                <a:lnTo>
                  <a:pt x="1463167" y="28305"/>
                </a:lnTo>
                <a:lnTo>
                  <a:pt x="1491690" y="73852"/>
                </a:lnTo>
                <a:lnTo>
                  <a:pt x="1499985" y="115623"/>
                </a:lnTo>
                <a:lnTo>
                  <a:pt x="1501013" y="139700"/>
                </a:lnTo>
                <a:lnTo>
                  <a:pt x="1499967" y="164580"/>
                </a:lnTo>
                <a:lnTo>
                  <a:pt x="1491636" y="207529"/>
                </a:lnTo>
                <a:lnTo>
                  <a:pt x="1463214" y="253777"/>
                </a:lnTo>
                <a:lnTo>
                  <a:pt x="1433195" y="270763"/>
                </a:lnTo>
                <a:lnTo>
                  <a:pt x="1436751" y="282321"/>
                </a:lnTo>
                <a:lnTo>
                  <a:pt x="1475247" y="264239"/>
                </a:lnTo>
                <a:lnTo>
                  <a:pt x="1503552" y="232918"/>
                </a:lnTo>
                <a:lnTo>
                  <a:pt x="1520983" y="191071"/>
                </a:lnTo>
                <a:lnTo>
                  <a:pt x="1526794" y="141224"/>
                </a:lnTo>
                <a:lnTo>
                  <a:pt x="1525341" y="115339"/>
                </a:lnTo>
                <a:lnTo>
                  <a:pt x="1513720" y="69429"/>
                </a:lnTo>
                <a:lnTo>
                  <a:pt x="1490597" y="32093"/>
                </a:lnTo>
                <a:lnTo>
                  <a:pt x="1457207" y="7379"/>
                </a:lnTo>
                <a:lnTo>
                  <a:pt x="14367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64838" y="1906270"/>
            <a:ext cx="2977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5280" algn="l"/>
                <a:tab pos="1789430" algn="l"/>
              </a:tabLst>
            </a:pPr>
            <a:r>
              <a:rPr sz="2400" spc="-50" dirty="0">
                <a:latin typeface="Cambria Math"/>
                <a:cs typeface="Cambria Math"/>
              </a:rPr>
              <a:t>𝑃</a:t>
            </a:r>
            <a:r>
              <a:rPr sz="2400" dirty="0">
                <a:latin typeface="Cambria Math"/>
                <a:cs typeface="Cambria Math"/>
              </a:rPr>
              <a:t>	𝑆ℎ𝑦</a:t>
            </a:r>
            <a:r>
              <a:rPr sz="2400" spc="265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𝑀𝑎𝑡ℎ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10" dirty="0">
                <a:latin typeface="Cambria Math"/>
                <a:cs typeface="Cambria Math"/>
              </a:rPr>
              <a:t>𝑃(𝑀𝑎𝑡ℎ)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62296" y="2341371"/>
            <a:ext cx="9823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mbria Math"/>
                <a:cs typeface="Cambria Math"/>
              </a:rPr>
              <a:t>𝑃(𝑆ℎ𝑦)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7720" y="3243707"/>
            <a:ext cx="923925" cy="282575"/>
          </a:xfrm>
          <a:custGeom>
            <a:avLst/>
            <a:gdLst/>
            <a:ahLst/>
            <a:cxnLst/>
            <a:rect l="l" t="t" r="r" b="b"/>
            <a:pathLst>
              <a:path w="923925" h="282575">
                <a:moveTo>
                  <a:pt x="833259" y="0"/>
                </a:moveTo>
                <a:lnTo>
                  <a:pt x="829322" y="11429"/>
                </a:lnTo>
                <a:lnTo>
                  <a:pt x="845630" y="18504"/>
                </a:lnTo>
                <a:lnTo>
                  <a:pt x="859675" y="28305"/>
                </a:lnTo>
                <a:lnTo>
                  <a:pt x="888199" y="73852"/>
                </a:lnTo>
                <a:lnTo>
                  <a:pt x="896493" y="115623"/>
                </a:lnTo>
                <a:lnTo>
                  <a:pt x="897521" y="139700"/>
                </a:lnTo>
                <a:lnTo>
                  <a:pt x="896475" y="164580"/>
                </a:lnTo>
                <a:lnTo>
                  <a:pt x="888145" y="207529"/>
                </a:lnTo>
                <a:lnTo>
                  <a:pt x="859723" y="253777"/>
                </a:lnTo>
                <a:lnTo>
                  <a:pt x="829703" y="270763"/>
                </a:lnTo>
                <a:lnTo>
                  <a:pt x="833259" y="282320"/>
                </a:lnTo>
                <a:lnTo>
                  <a:pt x="871756" y="264239"/>
                </a:lnTo>
                <a:lnTo>
                  <a:pt x="900061" y="232917"/>
                </a:lnTo>
                <a:lnTo>
                  <a:pt x="917492" y="191071"/>
                </a:lnTo>
                <a:lnTo>
                  <a:pt x="923302" y="141223"/>
                </a:lnTo>
                <a:lnTo>
                  <a:pt x="921850" y="115339"/>
                </a:lnTo>
                <a:lnTo>
                  <a:pt x="910229" y="69429"/>
                </a:lnTo>
                <a:lnTo>
                  <a:pt x="887105" y="32093"/>
                </a:lnTo>
                <a:lnTo>
                  <a:pt x="853716" y="7379"/>
                </a:lnTo>
                <a:lnTo>
                  <a:pt x="833259" y="0"/>
                </a:lnTo>
                <a:close/>
              </a:path>
              <a:path w="923925" h="282575">
                <a:moveTo>
                  <a:pt x="90042" y="0"/>
                </a:moveTo>
                <a:lnTo>
                  <a:pt x="51628" y="18081"/>
                </a:lnTo>
                <a:lnTo>
                  <a:pt x="23291" y="49402"/>
                </a:lnTo>
                <a:lnTo>
                  <a:pt x="5826" y="91408"/>
                </a:lnTo>
                <a:lnTo>
                  <a:pt x="0" y="141223"/>
                </a:lnTo>
                <a:lnTo>
                  <a:pt x="1452" y="167159"/>
                </a:lnTo>
                <a:lnTo>
                  <a:pt x="13067" y="212982"/>
                </a:lnTo>
                <a:lnTo>
                  <a:pt x="36105" y="250227"/>
                </a:lnTo>
                <a:lnTo>
                  <a:pt x="69514" y="274941"/>
                </a:lnTo>
                <a:lnTo>
                  <a:pt x="90042" y="282320"/>
                </a:lnTo>
                <a:lnTo>
                  <a:pt x="93611" y="270763"/>
                </a:lnTo>
                <a:lnTo>
                  <a:pt x="77528" y="263663"/>
                </a:lnTo>
                <a:lnTo>
                  <a:pt x="63647" y="253777"/>
                </a:lnTo>
                <a:lnTo>
                  <a:pt x="35169" y="207529"/>
                </a:lnTo>
                <a:lnTo>
                  <a:pt x="26801" y="164580"/>
                </a:lnTo>
                <a:lnTo>
                  <a:pt x="25755" y="139700"/>
                </a:lnTo>
                <a:lnTo>
                  <a:pt x="26801" y="115623"/>
                </a:lnTo>
                <a:lnTo>
                  <a:pt x="35169" y="73852"/>
                </a:lnTo>
                <a:lnTo>
                  <a:pt x="63761" y="28305"/>
                </a:lnTo>
                <a:lnTo>
                  <a:pt x="94068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8739" y="3154426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678180" algn="l"/>
                <a:tab pos="1613535" algn="l"/>
              </a:tabLst>
            </a:pPr>
            <a:r>
              <a:rPr sz="2400" spc="-50" dirty="0">
                <a:latin typeface="Cambria Math"/>
                <a:cs typeface="Cambria Math"/>
              </a:rPr>
              <a:t>-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𝑃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20" dirty="0">
                <a:latin typeface="Cambria Math"/>
                <a:cs typeface="Cambria Math"/>
              </a:rPr>
              <a:t>𝑀𝑎𝑡ℎ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71116" y="3374897"/>
            <a:ext cx="3549015" cy="20320"/>
          </a:xfrm>
          <a:custGeom>
            <a:avLst/>
            <a:gdLst/>
            <a:ahLst/>
            <a:cxnLst/>
            <a:rect l="l" t="t" r="r" b="b"/>
            <a:pathLst>
              <a:path w="3549015" h="20320">
                <a:moveTo>
                  <a:pt x="3548633" y="0"/>
                </a:moveTo>
                <a:lnTo>
                  <a:pt x="0" y="0"/>
                </a:lnTo>
                <a:lnTo>
                  <a:pt x="0" y="19812"/>
                </a:lnTo>
                <a:lnTo>
                  <a:pt x="3548633" y="19812"/>
                </a:lnTo>
                <a:lnTo>
                  <a:pt x="35486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22422" y="3058413"/>
            <a:ext cx="144716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65" dirty="0">
                <a:latin typeface="Cambria Math"/>
                <a:cs typeface="Cambria Math"/>
              </a:rPr>
              <a:t>𝐶𝑜𝑢𝑛𝑡(𝑀𝑎𝑡ℎ)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33270" y="3389884"/>
            <a:ext cx="362585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25" spc="209" baseline="1587" dirty="0">
                <a:latin typeface="Cambria Math"/>
                <a:cs typeface="Cambria Math"/>
              </a:rPr>
              <a:t>σ</a:t>
            </a:r>
            <a:r>
              <a:rPr sz="2175" spc="209" baseline="-21072" dirty="0">
                <a:latin typeface="Cambria Math"/>
                <a:cs typeface="Cambria Math"/>
              </a:rPr>
              <a:t>𝑠</a:t>
            </a:r>
            <a:r>
              <a:rPr sz="2175" spc="7" baseline="-21072" dirty="0">
                <a:latin typeface="Cambria Math"/>
                <a:cs typeface="Cambria Math"/>
              </a:rPr>
              <a:t> </a:t>
            </a:r>
            <a:r>
              <a:rPr sz="2175" baseline="-21072" dirty="0">
                <a:latin typeface="Cambria Math"/>
                <a:cs typeface="Cambria Math"/>
              </a:rPr>
              <a:t>∈</a:t>
            </a:r>
            <a:r>
              <a:rPr sz="2175" spc="7" baseline="-21072" dirty="0">
                <a:latin typeface="Cambria Math"/>
                <a:cs typeface="Cambria Math"/>
              </a:rPr>
              <a:t> </a:t>
            </a:r>
            <a:r>
              <a:rPr sz="2175" spc="157" baseline="-21072" dirty="0">
                <a:latin typeface="Cambria Math"/>
                <a:cs typeface="Cambria Math"/>
              </a:rPr>
              <a:t>𝑠𝑢𝑏𝑗𝑒𝑐𝑡𝑠</a:t>
            </a:r>
            <a:r>
              <a:rPr sz="2175" spc="135" baseline="-21072" dirty="0">
                <a:latin typeface="Cambria Math"/>
                <a:cs typeface="Cambria Math"/>
              </a:rPr>
              <a:t> </a:t>
            </a:r>
            <a:r>
              <a:rPr sz="1750" spc="75" dirty="0">
                <a:latin typeface="Cambria Math"/>
                <a:cs typeface="Cambria Math"/>
              </a:rPr>
              <a:t>𝐶𝑜𝑢𝑛𝑡(𝑠𝑡𝑢𝑑𝑒𝑛𝑡𝑠</a:t>
            </a:r>
            <a:r>
              <a:rPr sz="1750" spc="65" dirty="0">
                <a:latin typeface="Cambria Math"/>
                <a:cs typeface="Cambria Math"/>
              </a:rPr>
              <a:t> </a:t>
            </a:r>
            <a:r>
              <a:rPr sz="1750" spc="90" dirty="0">
                <a:latin typeface="Cambria Math"/>
                <a:cs typeface="Cambria Math"/>
              </a:rPr>
              <a:t>𝑖𝑛</a:t>
            </a:r>
            <a:r>
              <a:rPr sz="1750" spc="45" dirty="0">
                <a:latin typeface="Cambria Math"/>
                <a:cs typeface="Cambria Math"/>
              </a:rPr>
              <a:t> </a:t>
            </a:r>
            <a:r>
              <a:rPr sz="1750" spc="-25" dirty="0">
                <a:latin typeface="Cambria Math"/>
                <a:cs typeface="Cambria Math"/>
              </a:rPr>
              <a:t>𝑠)</a:t>
            </a:r>
            <a:endParaRPr sz="1750" dirty="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92140" y="3154426"/>
            <a:ext cx="253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15990" y="3374897"/>
            <a:ext cx="560070" cy="20320"/>
          </a:xfrm>
          <a:custGeom>
            <a:avLst/>
            <a:gdLst/>
            <a:ahLst/>
            <a:cxnLst/>
            <a:rect l="l" t="t" r="r" b="b"/>
            <a:pathLst>
              <a:path w="560070" h="20320">
                <a:moveTo>
                  <a:pt x="560069" y="0"/>
                </a:moveTo>
                <a:lnTo>
                  <a:pt x="0" y="0"/>
                </a:lnTo>
                <a:lnTo>
                  <a:pt x="0" y="19812"/>
                </a:lnTo>
                <a:lnTo>
                  <a:pt x="560069" y="19812"/>
                </a:lnTo>
                <a:lnTo>
                  <a:pt x="5600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090665" y="3058413"/>
            <a:ext cx="41211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5" dirty="0">
                <a:latin typeface="Cambria Math"/>
                <a:cs typeface="Cambria Math"/>
              </a:rPr>
              <a:t>100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03797" y="3389884"/>
            <a:ext cx="58674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latin typeface="Cambria Math"/>
                <a:cs typeface="Cambria Math"/>
              </a:rPr>
              <a:t>1,100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48450" y="3154426"/>
            <a:ext cx="1242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0.0909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7720" y="3825548"/>
            <a:ext cx="706755" cy="282575"/>
          </a:xfrm>
          <a:custGeom>
            <a:avLst/>
            <a:gdLst/>
            <a:ahLst/>
            <a:cxnLst/>
            <a:rect l="l" t="t" r="r" b="b"/>
            <a:pathLst>
              <a:path w="706755" h="282575">
                <a:moveTo>
                  <a:pt x="616089" y="0"/>
                </a:moveTo>
                <a:lnTo>
                  <a:pt x="612089" y="11429"/>
                </a:lnTo>
                <a:lnTo>
                  <a:pt x="628433" y="18504"/>
                </a:lnTo>
                <a:lnTo>
                  <a:pt x="642497" y="28305"/>
                </a:lnTo>
                <a:lnTo>
                  <a:pt x="671029" y="73852"/>
                </a:lnTo>
                <a:lnTo>
                  <a:pt x="679323" y="115623"/>
                </a:lnTo>
                <a:lnTo>
                  <a:pt x="680351" y="139700"/>
                </a:lnTo>
                <a:lnTo>
                  <a:pt x="679305" y="164580"/>
                </a:lnTo>
                <a:lnTo>
                  <a:pt x="670975" y="207529"/>
                </a:lnTo>
                <a:lnTo>
                  <a:pt x="642553" y="253777"/>
                </a:lnTo>
                <a:lnTo>
                  <a:pt x="612533" y="270763"/>
                </a:lnTo>
                <a:lnTo>
                  <a:pt x="616089" y="282320"/>
                </a:lnTo>
                <a:lnTo>
                  <a:pt x="654586" y="264239"/>
                </a:lnTo>
                <a:lnTo>
                  <a:pt x="682891" y="232917"/>
                </a:lnTo>
                <a:lnTo>
                  <a:pt x="700322" y="191071"/>
                </a:lnTo>
                <a:lnTo>
                  <a:pt x="706132" y="141223"/>
                </a:lnTo>
                <a:lnTo>
                  <a:pt x="704680" y="115339"/>
                </a:lnTo>
                <a:lnTo>
                  <a:pt x="693059" y="69429"/>
                </a:lnTo>
                <a:lnTo>
                  <a:pt x="669935" y="32093"/>
                </a:lnTo>
                <a:lnTo>
                  <a:pt x="636546" y="7379"/>
                </a:lnTo>
                <a:lnTo>
                  <a:pt x="616089" y="0"/>
                </a:lnTo>
                <a:close/>
              </a:path>
              <a:path w="706755" h="282575">
                <a:moveTo>
                  <a:pt x="90042" y="0"/>
                </a:moveTo>
                <a:lnTo>
                  <a:pt x="51628" y="18081"/>
                </a:lnTo>
                <a:lnTo>
                  <a:pt x="23291" y="49402"/>
                </a:lnTo>
                <a:lnTo>
                  <a:pt x="5826" y="91408"/>
                </a:lnTo>
                <a:lnTo>
                  <a:pt x="0" y="141223"/>
                </a:lnTo>
                <a:lnTo>
                  <a:pt x="1452" y="167159"/>
                </a:lnTo>
                <a:lnTo>
                  <a:pt x="13067" y="212982"/>
                </a:lnTo>
                <a:lnTo>
                  <a:pt x="36105" y="250227"/>
                </a:lnTo>
                <a:lnTo>
                  <a:pt x="69514" y="274941"/>
                </a:lnTo>
                <a:lnTo>
                  <a:pt x="90042" y="282320"/>
                </a:lnTo>
                <a:lnTo>
                  <a:pt x="93611" y="270763"/>
                </a:lnTo>
                <a:lnTo>
                  <a:pt x="77528" y="263663"/>
                </a:lnTo>
                <a:lnTo>
                  <a:pt x="63647" y="253777"/>
                </a:lnTo>
                <a:lnTo>
                  <a:pt x="35169" y="207529"/>
                </a:lnTo>
                <a:lnTo>
                  <a:pt x="26801" y="164580"/>
                </a:lnTo>
                <a:lnTo>
                  <a:pt x="25755" y="139700"/>
                </a:lnTo>
                <a:lnTo>
                  <a:pt x="26801" y="115623"/>
                </a:lnTo>
                <a:lnTo>
                  <a:pt x="35169" y="73852"/>
                </a:lnTo>
                <a:lnTo>
                  <a:pt x="63761" y="28305"/>
                </a:lnTo>
                <a:lnTo>
                  <a:pt x="94068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8739" y="3736522"/>
            <a:ext cx="1637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678180" algn="l"/>
                <a:tab pos="1396365" algn="l"/>
              </a:tabLst>
            </a:pPr>
            <a:r>
              <a:rPr sz="2400" spc="-50" dirty="0">
                <a:latin typeface="Cambria Math"/>
                <a:cs typeface="Cambria Math"/>
              </a:rPr>
              <a:t>-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𝑃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25" dirty="0">
                <a:latin typeface="Cambria Math"/>
                <a:cs typeface="Cambria Math"/>
              </a:rPr>
              <a:t>𝑆ℎ𝑦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53183" y="3956740"/>
            <a:ext cx="3509010" cy="20320"/>
          </a:xfrm>
          <a:custGeom>
            <a:avLst/>
            <a:gdLst/>
            <a:ahLst/>
            <a:cxnLst/>
            <a:rect l="l" t="t" r="r" b="b"/>
            <a:pathLst>
              <a:path w="3509010" h="20320">
                <a:moveTo>
                  <a:pt x="3509010" y="0"/>
                </a:moveTo>
                <a:lnTo>
                  <a:pt x="0" y="0"/>
                </a:lnTo>
                <a:lnTo>
                  <a:pt x="0" y="19812"/>
                </a:lnTo>
                <a:lnTo>
                  <a:pt x="3509010" y="19812"/>
                </a:lnTo>
                <a:lnTo>
                  <a:pt x="35090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69260" y="3640002"/>
            <a:ext cx="127762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65" dirty="0">
                <a:latin typeface="Cambria Math"/>
                <a:cs typeface="Cambria Math"/>
              </a:rPr>
              <a:t>𝐶𝑜𝑢𝑛𝑡(𝑆ℎ𝑦)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15338" y="3971980"/>
            <a:ext cx="358584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25" spc="209" baseline="1587" dirty="0">
                <a:latin typeface="Cambria Math"/>
                <a:cs typeface="Cambria Math"/>
              </a:rPr>
              <a:t>σ</a:t>
            </a:r>
            <a:r>
              <a:rPr sz="2175" spc="209" baseline="-21072" dirty="0">
                <a:latin typeface="Cambria Math"/>
                <a:cs typeface="Cambria Math"/>
              </a:rPr>
              <a:t>𝑠</a:t>
            </a:r>
            <a:r>
              <a:rPr sz="2175" spc="7" baseline="-21072" dirty="0">
                <a:latin typeface="Cambria Math"/>
                <a:cs typeface="Cambria Math"/>
              </a:rPr>
              <a:t> </a:t>
            </a:r>
            <a:r>
              <a:rPr sz="2175" spc="142" baseline="-21072" dirty="0">
                <a:latin typeface="Cambria Math"/>
                <a:cs typeface="Cambria Math"/>
              </a:rPr>
              <a:t>∈𝑠𝑢𝑏𝑗𝑒𝑐𝑡𝑠</a:t>
            </a:r>
            <a:r>
              <a:rPr sz="2175" spc="127" baseline="-21072" dirty="0">
                <a:latin typeface="Cambria Math"/>
                <a:cs typeface="Cambria Math"/>
              </a:rPr>
              <a:t> </a:t>
            </a:r>
            <a:r>
              <a:rPr sz="1750" spc="75" dirty="0">
                <a:latin typeface="Cambria Math"/>
                <a:cs typeface="Cambria Math"/>
              </a:rPr>
              <a:t>𝐶𝑜𝑢𝑛𝑡(𝑠𝑡𝑢𝑑𝑒𝑛𝑡𝑠</a:t>
            </a:r>
            <a:r>
              <a:rPr sz="1750" spc="65" dirty="0">
                <a:latin typeface="Cambria Math"/>
                <a:cs typeface="Cambria Math"/>
              </a:rPr>
              <a:t> </a:t>
            </a:r>
            <a:r>
              <a:rPr sz="1750" spc="90" dirty="0">
                <a:latin typeface="Cambria Math"/>
                <a:cs typeface="Cambria Math"/>
              </a:rPr>
              <a:t>𝑖𝑛</a:t>
            </a:r>
            <a:r>
              <a:rPr sz="1750" spc="55" dirty="0">
                <a:latin typeface="Cambria Math"/>
                <a:cs typeface="Cambria Math"/>
              </a:rPr>
              <a:t> </a:t>
            </a:r>
            <a:r>
              <a:rPr sz="1750" spc="-25" dirty="0">
                <a:latin typeface="Cambria Math"/>
                <a:cs typeface="Cambria Math"/>
              </a:rPr>
              <a:t>𝑠)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65805" y="3698748"/>
            <a:ext cx="2992120" cy="956944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R="74295" algn="r">
              <a:lnSpc>
                <a:spcPct val="100000"/>
              </a:lnSpc>
              <a:spcBef>
                <a:spcPts val="885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785"/>
              </a:spcBef>
              <a:tabLst>
                <a:tab pos="2695575" algn="l"/>
              </a:tabLst>
            </a:pPr>
            <a:r>
              <a:rPr sz="1750" spc="80" dirty="0">
                <a:latin typeface="Cambria Math"/>
                <a:cs typeface="Cambria Math"/>
              </a:rPr>
              <a:t>𝐶𝑜𝑢𝑛𝑡(𝑆ℎ𝑦</a:t>
            </a:r>
            <a:r>
              <a:rPr sz="1750" spc="45" dirty="0">
                <a:latin typeface="Cambria Math"/>
                <a:cs typeface="Cambria Math"/>
              </a:rPr>
              <a:t> </a:t>
            </a:r>
            <a:r>
              <a:rPr sz="1750" dirty="0">
                <a:latin typeface="Cambria Math"/>
                <a:cs typeface="Cambria Math"/>
              </a:rPr>
              <a:t>∩</a:t>
            </a:r>
            <a:r>
              <a:rPr sz="1750" spc="5" dirty="0">
                <a:latin typeface="Cambria Math"/>
                <a:cs typeface="Cambria Math"/>
              </a:rPr>
              <a:t> </a:t>
            </a:r>
            <a:r>
              <a:rPr sz="1750" spc="70" dirty="0">
                <a:latin typeface="Cambria Math"/>
                <a:cs typeface="Cambria Math"/>
              </a:rPr>
              <a:t>𝑀𝑎𝑡ℎ𝑠)</a:t>
            </a:r>
            <a:r>
              <a:rPr sz="1750" spc="290" dirty="0">
                <a:latin typeface="Cambria Math"/>
                <a:cs typeface="Cambria Math"/>
              </a:rPr>
              <a:t> </a:t>
            </a:r>
            <a:r>
              <a:rPr sz="3600" spc="-75" baseline="-32407" dirty="0">
                <a:latin typeface="Cambria Math"/>
                <a:cs typeface="Cambria Math"/>
              </a:rPr>
              <a:t>=</a:t>
            </a:r>
            <a:r>
              <a:rPr sz="3600" baseline="-32407" dirty="0">
                <a:latin typeface="Cambria Math"/>
                <a:cs typeface="Cambria Math"/>
              </a:rPr>
              <a:t>	</a:t>
            </a:r>
            <a:r>
              <a:rPr sz="1750" spc="-25" dirty="0">
                <a:latin typeface="Cambria Math"/>
                <a:cs typeface="Cambria Math"/>
              </a:rPr>
              <a:t>75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825490" y="3956740"/>
            <a:ext cx="989330" cy="20320"/>
          </a:xfrm>
          <a:custGeom>
            <a:avLst/>
            <a:gdLst/>
            <a:ahLst/>
            <a:cxnLst/>
            <a:rect l="l" t="t" r="r" b="b"/>
            <a:pathLst>
              <a:path w="989329" h="20320">
                <a:moveTo>
                  <a:pt x="989075" y="0"/>
                </a:moveTo>
                <a:lnTo>
                  <a:pt x="0" y="0"/>
                </a:lnTo>
                <a:lnTo>
                  <a:pt x="0" y="19812"/>
                </a:lnTo>
                <a:lnTo>
                  <a:pt x="989075" y="19812"/>
                </a:lnTo>
                <a:lnTo>
                  <a:pt x="9890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787897" y="3557959"/>
            <a:ext cx="2366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Cambria Math"/>
                <a:cs typeface="Cambria Math"/>
              </a:rPr>
              <a:t>(75+100)</a:t>
            </a:r>
            <a:r>
              <a:rPr sz="1750" spc="325" dirty="0">
                <a:latin typeface="Cambria Math"/>
                <a:cs typeface="Cambria Math"/>
              </a:rPr>
              <a:t> </a:t>
            </a:r>
            <a:r>
              <a:rPr sz="3600" baseline="-32407" dirty="0">
                <a:latin typeface="Cambria Math"/>
                <a:cs typeface="Cambria Math"/>
              </a:rPr>
              <a:t>=</a:t>
            </a:r>
            <a:r>
              <a:rPr sz="3600" spc="284" baseline="-32407" dirty="0">
                <a:latin typeface="Cambria Math"/>
                <a:cs typeface="Cambria Math"/>
              </a:rPr>
              <a:t> </a:t>
            </a:r>
            <a:r>
              <a:rPr sz="3600" spc="-15" baseline="-32407" dirty="0">
                <a:latin typeface="Cambria Math"/>
                <a:cs typeface="Cambria Math"/>
              </a:rPr>
              <a:t>0.2045</a:t>
            </a:r>
            <a:endParaRPr sz="3600" baseline="-32407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27420" y="3971980"/>
            <a:ext cx="58674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latin typeface="Cambria Math"/>
                <a:cs typeface="Cambria Math"/>
              </a:rPr>
              <a:t>1,100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57720" y="4531486"/>
            <a:ext cx="1669414" cy="282575"/>
          </a:xfrm>
          <a:custGeom>
            <a:avLst/>
            <a:gdLst/>
            <a:ahLst/>
            <a:cxnLst/>
            <a:rect l="l" t="t" r="r" b="b"/>
            <a:pathLst>
              <a:path w="1669414" h="282575">
                <a:moveTo>
                  <a:pt x="666127" y="2793"/>
                </a:moveTo>
                <a:lnTo>
                  <a:pt x="643140" y="2793"/>
                </a:lnTo>
                <a:lnTo>
                  <a:pt x="643140" y="279781"/>
                </a:lnTo>
                <a:lnTo>
                  <a:pt x="666127" y="279781"/>
                </a:lnTo>
                <a:lnTo>
                  <a:pt x="666127" y="2793"/>
                </a:lnTo>
                <a:close/>
              </a:path>
              <a:path w="1669414" h="282575">
                <a:moveTo>
                  <a:pt x="1579257" y="0"/>
                </a:moveTo>
                <a:lnTo>
                  <a:pt x="1575320" y="11430"/>
                </a:lnTo>
                <a:lnTo>
                  <a:pt x="1591628" y="18504"/>
                </a:lnTo>
                <a:lnTo>
                  <a:pt x="1605673" y="28305"/>
                </a:lnTo>
                <a:lnTo>
                  <a:pt x="1634197" y="73852"/>
                </a:lnTo>
                <a:lnTo>
                  <a:pt x="1642491" y="115623"/>
                </a:lnTo>
                <a:lnTo>
                  <a:pt x="1643519" y="139700"/>
                </a:lnTo>
                <a:lnTo>
                  <a:pt x="1642473" y="164580"/>
                </a:lnTo>
                <a:lnTo>
                  <a:pt x="1634143" y="207529"/>
                </a:lnTo>
                <a:lnTo>
                  <a:pt x="1605721" y="253777"/>
                </a:lnTo>
                <a:lnTo>
                  <a:pt x="1575701" y="270763"/>
                </a:lnTo>
                <a:lnTo>
                  <a:pt x="1579257" y="282320"/>
                </a:lnTo>
                <a:lnTo>
                  <a:pt x="1617754" y="264239"/>
                </a:lnTo>
                <a:lnTo>
                  <a:pt x="1646059" y="232918"/>
                </a:lnTo>
                <a:lnTo>
                  <a:pt x="1663490" y="191071"/>
                </a:lnTo>
                <a:lnTo>
                  <a:pt x="1669300" y="141224"/>
                </a:lnTo>
                <a:lnTo>
                  <a:pt x="1667848" y="115339"/>
                </a:lnTo>
                <a:lnTo>
                  <a:pt x="1656227" y="69429"/>
                </a:lnTo>
                <a:lnTo>
                  <a:pt x="1633103" y="32093"/>
                </a:lnTo>
                <a:lnTo>
                  <a:pt x="1599714" y="7379"/>
                </a:lnTo>
                <a:lnTo>
                  <a:pt x="1579257" y="0"/>
                </a:lnTo>
                <a:close/>
              </a:path>
              <a:path w="1669414" h="282575">
                <a:moveTo>
                  <a:pt x="90042" y="0"/>
                </a:moveTo>
                <a:lnTo>
                  <a:pt x="51628" y="18081"/>
                </a:lnTo>
                <a:lnTo>
                  <a:pt x="23291" y="49402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67" y="212982"/>
                </a:lnTo>
                <a:lnTo>
                  <a:pt x="36105" y="250227"/>
                </a:lnTo>
                <a:lnTo>
                  <a:pt x="69514" y="274941"/>
                </a:lnTo>
                <a:lnTo>
                  <a:pt x="90042" y="282320"/>
                </a:lnTo>
                <a:lnTo>
                  <a:pt x="93611" y="270763"/>
                </a:lnTo>
                <a:lnTo>
                  <a:pt x="77528" y="263663"/>
                </a:lnTo>
                <a:lnTo>
                  <a:pt x="63647" y="253777"/>
                </a:lnTo>
                <a:lnTo>
                  <a:pt x="35169" y="207529"/>
                </a:lnTo>
                <a:lnTo>
                  <a:pt x="26801" y="164580"/>
                </a:lnTo>
                <a:lnTo>
                  <a:pt x="25755" y="139700"/>
                </a:lnTo>
                <a:lnTo>
                  <a:pt x="26801" y="115623"/>
                </a:lnTo>
                <a:lnTo>
                  <a:pt x="35169" y="73852"/>
                </a:lnTo>
                <a:lnTo>
                  <a:pt x="63761" y="28305"/>
                </a:lnTo>
                <a:lnTo>
                  <a:pt x="94068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8739" y="4442459"/>
            <a:ext cx="2600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678180" algn="l"/>
                <a:tab pos="2359660" algn="l"/>
              </a:tabLst>
            </a:pPr>
            <a:r>
              <a:rPr sz="2400" spc="-50" dirty="0">
                <a:latin typeface="Cambria Math"/>
                <a:cs typeface="Cambria Math"/>
              </a:rPr>
              <a:t>-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𝑃</a:t>
            </a:r>
            <a:r>
              <a:rPr sz="2400" dirty="0">
                <a:latin typeface="Cambria Math"/>
                <a:cs typeface="Cambria Math"/>
              </a:rPr>
              <a:t>	𝑆ℎ𝑦</a:t>
            </a:r>
            <a:r>
              <a:rPr sz="2400" spc="26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𝑀𝑎𝑡ℎ𝑠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816351" y="4662678"/>
            <a:ext cx="2185035" cy="20320"/>
          </a:xfrm>
          <a:custGeom>
            <a:avLst/>
            <a:gdLst/>
            <a:ahLst/>
            <a:cxnLst/>
            <a:rect l="l" t="t" r="r" b="b"/>
            <a:pathLst>
              <a:path w="2185035" h="20320">
                <a:moveTo>
                  <a:pt x="2184654" y="0"/>
                </a:moveTo>
                <a:lnTo>
                  <a:pt x="0" y="0"/>
                </a:lnTo>
                <a:lnTo>
                  <a:pt x="0" y="19812"/>
                </a:lnTo>
                <a:lnTo>
                  <a:pt x="2184654" y="19812"/>
                </a:lnTo>
                <a:lnTo>
                  <a:pt x="21846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131566" y="4677917"/>
            <a:ext cx="155511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65" dirty="0">
                <a:latin typeface="Cambria Math"/>
                <a:cs typeface="Cambria Math"/>
              </a:rPr>
              <a:t>𝐶𝑜𝑢𝑛𝑡(𝑀𝑎𝑡ℎ𝑠)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397246" y="4662678"/>
            <a:ext cx="386080" cy="20320"/>
          </a:xfrm>
          <a:custGeom>
            <a:avLst/>
            <a:gdLst/>
            <a:ahLst/>
            <a:cxnLst/>
            <a:rect l="l" t="t" r="r" b="b"/>
            <a:pathLst>
              <a:path w="386079" h="20320">
                <a:moveTo>
                  <a:pt x="385572" y="0"/>
                </a:moveTo>
                <a:lnTo>
                  <a:pt x="0" y="0"/>
                </a:lnTo>
                <a:lnTo>
                  <a:pt x="0" y="19812"/>
                </a:lnTo>
                <a:lnTo>
                  <a:pt x="385572" y="19812"/>
                </a:lnTo>
                <a:lnTo>
                  <a:pt x="385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385053" y="4677917"/>
            <a:ext cx="41211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5" dirty="0">
                <a:latin typeface="Cambria Math"/>
                <a:cs typeface="Cambria Math"/>
              </a:rPr>
              <a:t>100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55970" y="4442459"/>
            <a:ext cx="903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0.75</a:t>
            </a:r>
            <a:endParaRPr sz="2400">
              <a:latin typeface="Cambria Math"/>
              <a:cs typeface="Cambria Math"/>
            </a:endParaRPr>
          </a:p>
        </p:txBody>
      </p:sp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7831" y="5954090"/>
            <a:ext cx="1836207" cy="395046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78739" y="5092446"/>
            <a:ext cx="3887470" cy="1163955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400" dirty="0">
                <a:latin typeface="Calibri"/>
                <a:cs typeface="Calibri"/>
              </a:rPr>
              <a:t>Plugging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 </a:t>
            </a:r>
            <a:r>
              <a:rPr sz="2400" spc="-20" dirty="0">
                <a:latin typeface="Calibri"/>
                <a:cs typeface="Calibri"/>
              </a:rPr>
              <a:t>get:</a:t>
            </a:r>
            <a:endParaRPr sz="2400" dirty="0">
              <a:latin typeface="Calibri"/>
              <a:cs typeface="Calibri"/>
            </a:endParaRPr>
          </a:p>
          <a:p>
            <a:pPr marL="1642745">
              <a:lnSpc>
                <a:spcPct val="100000"/>
              </a:lnSpc>
              <a:spcBef>
                <a:spcPts val="1600"/>
              </a:spcBef>
              <a:tabLst>
                <a:tab pos="1965325" algn="l"/>
                <a:tab pos="3646804" algn="l"/>
              </a:tabLst>
            </a:pPr>
            <a:r>
              <a:rPr sz="2400" spc="-50" dirty="0">
                <a:latin typeface="Cambria Math"/>
                <a:cs typeface="Cambria Math"/>
              </a:rPr>
              <a:t>𝑃</a:t>
            </a:r>
            <a:r>
              <a:rPr sz="2400" dirty="0">
                <a:latin typeface="Cambria Math"/>
                <a:cs typeface="Cambria Math"/>
              </a:rPr>
              <a:t>	𝑀𝑎𝑡ℎ𝑠</a:t>
            </a:r>
            <a:r>
              <a:rPr sz="2400" spc="265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𝑆ℎ𝑦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=</a:t>
            </a:r>
            <a:endParaRPr sz="2400" dirty="0">
              <a:latin typeface="Cambria Math"/>
              <a:cs typeface="Cambria Math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103370" y="6085332"/>
            <a:ext cx="1819910" cy="20320"/>
          </a:xfrm>
          <a:custGeom>
            <a:avLst/>
            <a:gdLst/>
            <a:ahLst/>
            <a:cxnLst/>
            <a:rect l="l" t="t" r="r" b="b"/>
            <a:pathLst>
              <a:path w="1819910" h="20320">
                <a:moveTo>
                  <a:pt x="1819655" y="0"/>
                </a:moveTo>
                <a:lnTo>
                  <a:pt x="0" y="0"/>
                </a:lnTo>
                <a:lnTo>
                  <a:pt x="0" y="19812"/>
                </a:lnTo>
                <a:lnTo>
                  <a:pt x="1819655" y="19812"/>
                </a:lnTo>
                <a:lnTo>
                  <a:pt x="1819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90923" y="5634228"/>
            <a:ext cx="1847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3105" algn="l"/>
              </a:tabLst>
            </a:pPr>
            <a:r>
              <a:rPr sz="2400" spc="-20" dirty="0">
                <a:latin typeface="Cambria Math"/>
                <a:cs typeface="Cambria Math"/>
              </a:rPr>
              <a:t>0.75</a:t>
            </a:r>
            <a:r>
              <a:rPr sz="2400" dirty="0">
                <a:latin typeface="Cambria Math"/>
                <a:cs typeface="Cambria Math"/>
              </a:rPr>
              <a:t>	∗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0.0909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48885" y="6069329"/>
            <a:ext cx="930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mbria Math"/>
                <a:cs typeface="Cambria Math"/>
              </a:rPr>
              <a:t>0.2045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996178" y="5865114"/>
            <a:ext cx="1361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2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𝟎.</a:t>
            </a:r>
            <a:r>
              <a:rPr sz="2400" spc="-125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𝟑𝟑𝟑𝟑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118739" y="2595498"/>
            <a:ext cx="434340" cy="39370"/>
          </a:xfrm>
          <a:custGeom>
            <a:avLst/>
            <a:gdLst/>
            <a:ahLst/>
            <a:cxnLst/>
            <a:rect l="l" t="t" r="r" b="b"/>
            <a:pathLst>
              <a:path w="434339" h="39369">
                <a:moveTo>
                  <a:pt x="231982" y="19685"/>
                </a:moveTo>
                <a:lnTo>
                  <a:pt x="19558" y="19685"/>
                </a:lnTo>
                <a:lnTo>
                  <a:pt x="20066" y="19812"/>
                </a:lnTo>
                <a:lnTo>
                  <a:pt x="29591" y="22605"/>
                </a:lnTo>
                <a:lnTo>
                  <a:pt x="29972" y="22733"/>
                </a:lnTo>
                <a:lnTo>
                  <a:pt x="42291" y="25780"/>
                </a:lnTo>
                <a:lnTo>
                  <a:pt x="58800" y="28828"/>
                </a:lnTo>
                <a:lnTo>
                  <a:pt x="59309" y="28828"/>
                </a:lnTo>
                <a:lnTo>
                  <a:pt x="78359" y="31114"/>
                </a:lnTo>
                <a:lnTo>
                  <a:pt x="79121" y="31114"/>
                </a:lnTo>
                <a:lnTo>
                  <a:pt x="100330" y="31623"/>
                </a:lnTo>
                <a:lnTo>
                  <a:pt x="100075" y="31623"/>
                </a:lnTo>
                <a:lnTo>
                  <a:pt x="124079" y="33147"/>
                </a:lnTo>
                <a:lnTo>
                  <a:pt x="149098" y="34289"/>
                </a:lnTo>
                <a:lnTo>
                  <a:pt x="149478" y="34416"/>
                </a:lnTo>
                <a:lnTo>
                  <a:pt x="195199" y="34543"/>
                </a:lnTo>
                <a:lnTo>
                  <a:pt x="194818" y="34543"/>
                </a:lnTo>
                <a:lnTo>
                  <a:pt x="215264" y="35560"/>
                </a:lnTo>
                <a:lnTo>
                  <a:pt x="236727" y="36956"/>
                </a:lnTo>
                <a:lnTo>
                  <a:pt x="236855" y="37084"/>
                </a:lnTo>
                <a:lnTo>
                  <a:pt x="277622" y="39242"/>
                </a:lnTo>
                <a:lnTo>
                  <a:pt x="369570" y="39242"/>
                </a:lnTo>
                <a:lnTo>
                  <a:pt x="390144" y="36449"/>
                </a:lnTo>
                <a:lnTo>
                  <a:pt x="391287" y="36195"/>
                </a:lnTo>
                <a:lnTo>
                  <a:pt x="406019" y="32003"/>
                </a:lnTo>
                <a:lnTo>
                  <a:pt x="406186" y="32003"/>
                </a:lnTo>
                <a:lnTo>
                  <a:pt x="416051" y="29717"/>
                </a:lnTo>
                <a:lnTo>
                  <a:pt x="417322" y="29717"/>
                </a:lnTo>
                <a:lnTo>
                  <a:pt x="420750" y="29337"/>
                </a:lnTo>
                <a:lnTo>
                  <a:pt x="421129" y="29192"/>
                </a:lnTo>
                <a:lnTo>
                  <a:pt x="416433" y="26542"/>
                </a:lnTo>
                <a:lnTo>
                  <a:pt x="416027" y="25387"/>
                </a:lnTo>
                <a:lnTo>
                  <a:pt x="414655" y="24129"/>
                </a:lnTo>
                <a:lnTo>
                  <a:pt x="413493" y="22225"/>
                </a:lnTo>
                <a:lnTo>
                  <a:pt x="367157" y="22225"/>
                </a:lnTo>
                <a:lnTo>
                  <a:pt x="368014" y="22098"/>
                </a:lnTo>
                <a:lnTo>
                  <a:pt x="278511" y="22098"/>
                </a:lnTo>
                <a:lnTo>
                  <a:pt x="237744" y="20065"/>
                </a:lnTo>
                <a:lnTo>
                  <a:pt x="231982" y="19685"/>
                </a:lnTo>
                <a:close/>
              </a:path>
              <a:path w="434339" h="39369">
                <a:moveTo>
                  <a:pt x="406186" y="32003"/>
                </a:moveTo>
                <a:lnTo>
                  <a:pt x="406019" y="32003"/>
                </a:lnTo>
                <a:lnTo>
                  <a:pt x="405638" y="32130"/>
                </a:lnTo>
                <a:lnTo>
                  <a:pt x="406186" y="32003"/>
                </a:lnTo>
                <a:close/>
              </a:path>
              <a:path w="434339" h="39369">
                <a:moveTo>
                  <a:pt x="417322" y="29717"/>
                </a:moveTo>
                <a:lnTo>
                  <a:pt x="416051" y="29717"/>
                </a:lnTo>
                <a:lnTo>
                  <a:pt x="415036" y="29972"/>
                </a:lnTo>
                <a:lnTo>
                  <a:pt x="417322" y="29717"/>
                </a:lnTo>
                <a:close/>
              </a:path>
              <a:path w="434339" h="39369">
                <a:moveTo>
                  <a:pt x="423273" y="28372"/>
                </a:moveTo>
                <a:lnTo>
                  <a:pt x="421129" y="29192"/>
                </a:lnTo>
                <a:lnTo>
                  <a:pt x="421386" y="29337"/>
                </a:lnTo>
                <a:lnTo>
                  <a:pt x="424508" y="28515"/>
                </a:lnTo>
                <a:lnTo>
                  <a:pt x="423273" y="28372"/>
                </a:lnTo>
                <a:close/>
              </a:path>
              <a:path w="434339" h="39369">
                <a:moveTo>
                  <a:pt x="416027" y="25387"/>
                </a:moveTo>
                <a:lnTo>
                  <a:pt x="416433" y="26542"/>
                </a:lnTo>
                <a:lnTo>
                  <a:pt x="421129" y="29192"/>
                </a:lnTo>
                <a:lnTo>
                  <a:pt x="423273" y="28372"/>
                </a:lnTo>
                <a:lnTo>
                  <a:pt x="420624" y="28066"/>
                </a:lnTo>
                <a:lnTo>
                  <a:pt x="424043" y="27177"/>
                </a:lnTo>
                <a:lnTo>
                  <a:pt x="420115" y="27177"/>
                </a:lnTo>
                <a:lnTo>
                  <a:pt x="417957" y="26288"/>
                </a:lnTo>
                <a:lnTo>
                  <a:pt x="416178" y="25526"/>
                </a:lnTo>
                <a:lnTo>
                  <a:pt x="416027" y="25387"/>
                </a:lnTo>
                <a:close/>
              </a:path>
              <a:path w="434339" h="39369">
                <a:moveTo>
                  <a:pt x="429986" y="27073"/>
                </a:moveTo>
                <a:lnTo>
                  <a:pt x="424508" y="28515"/>
                </a:lnTo>
                <a:lnTo>
                  <a:pt x="427227" y="28828"/>
                </a:lnTo>
                <a:lnTo>
                  <a:pt x="429986" y="27073"/>
                </a:lnTo>
                <a:close/>
              </a:path>
              <a:path w="434339" h="39369">
                <a:moveTo>
                  <a:pt x="431019" y="26415"/>
                </a:moveTo>
                <a:lnTo>
                  <a:pt x="426974" y="26415"/>
                </a:lnTo>
                <a:lnTo>
                  <a:pt x="425069" y="27686"/>
                </a:lnTo>
                <a:lnTo>
                  <a:pt x="423273" y="28372"/>
                </a:lnTo>
                <a:lnTo>
                  <a:pt x="424508" y="28515"/>
                </a:lnTo>
                <a:lnTo>
                  <a:pt x="429986" y="27073"/>
                </a:lnTo>
                <a:lnTo>
                  <a:pt x="431019" y="26415"/>
                </a:lnTo>
                <a:close/>
              </a:path>
              <a:path w="434339" h="39369">
                <a:moveTo>
                  <a:pt x="426974" y="26415"/>
                </a:moveTo>
                <a:lnTo>
                  <a:pt x="420624" y="28066"/>
                </a:lnTo>
                <a:lnTo>
                  <a:pt x="423273" y="28372"/>
                </a:lnTo>
                <a:lnTo>
                  <a:pt x="425069" y="27686"/>
                </a:lnTo>
                <a:lnTo>
                  <a:pt x="426974" y="26415"/>
                </a:lnTo>
                <a:close/>
              </a:path>
              <a:path w="434339" h="39369">
                <a:moveTo>
                  <a:pt x="414527" y="21209"/>
                </a:moveTo>
                <a:lnTo>
                  <a:pt x="415094" y="22733"/>
                </a:lnTo>
                <a:lnTo>
                  <a:pt x="416027" y="25387"/>
                </a:lnTo>
                <a:lnTo>
                  <a:pt x="416178" y="25526"/>
                </a:lnTo>
                <a:lnTo>
                  <a:pt x="417957" y="26288"/>
                </a:lnTo>
                <a:lnTo>
                  <a:pt x="420115" y="27177"/>
                </a:lnTo>
                <a:lnTo>
                  <a:pt x="414527" y="21209"/>
                </a:lnTo>
                <a:close/>
              </a:path>
              <a:path w="434339" h="39369">
                <a:moveTo>
                  <a:pt x="433070" y="21209"/>
                </a:moveTo>
                <a:lnTo>
                  <a:pt x="414527" y="21209"/>
                </a:lnTo>
                <a:lnTo>
                  <a:pt x="420115" y="27177"/>
                </a:lnTo>
                <a:lnTo>
                  <a:pt x="424043" y="27177"/>
                </a:lnTo>
                <a:lnTo>
                  <a:pt x="426974" y="26415"/>
                </a:lnTo>
                <a:lnTo>
                  <a:pt x="431019" y="26415"/>
                </a:lnTo>
                <a:lnTo>
                  <a:pt x="431419" y="26162"/>
                </a:lnTo>
                <a:lnTo>
                  <a:pt x="432815" y="21843"/>
                </a:lnTo>
                <a:lnTo>
                  <a:pt x="433070" y="21209"/>
                </a:lnTo>
                <a:close/>
              </a:path>
              <a:path w="434339" h="39369">
                <a:moveTo>
                  <a:pt x="433644" y="19542"/>
                </a:moveTo>
                <a:lnTo>
                  <a:pt x="433070" y="21209"/>
                </a:lnTo>
                <a:lnTo>
                  <a:pt x="432815" y="21843"/>
                </a:lnTo>
                <a:lnTo>
                  <a:pt x="431419" y="26162"/>
                </a:lnTo>
                <a:lnTo>
                  <a:pt x="429986" y="27073"/>
                </a:lnTo>
                <a:lnTo>
                  <a:pt x="431038" y="26797"/>
                </a:lnTo>
                <a:lnTo>
                  <a:pt x="434005" y="22098"/>
                </a:lnTo>
                <a:lnTo>
                  <a:pt x="433947" y="21209"/>
                </a:lnTo>
                <a:lnTo>
                  <a:pt x="433644" y="19542"/>
                </a:lnTo>
                <a:close/>
              </a:path>
              <a:path w="434339" h="39369">
                <a:moveTo>
                  <a:pt x="413131" y="21589"/>
                </a:moveTo>
                <a:lnTo>
                  <a:pt x="413795" y="22733"/>
                </a:lnTo>
                <a:lnTo>
                  <a:pt x="414655" y="24129"/>
                </a:lnTo>
                <a:lnTo>
                  <a:pt x="416027" y="25387"/>
                </a:lnTo>
                <a:lnTo>
                  <a:pt x="414915" y="22225"/>
                </a:lnTo>
                <a:lnTo>
                  <a:pt x="413638" y="22225"/>
                </a:lnTo>
                <a:lnTo>
                  <a:pt x="413131" y="21589"/>
                </a:lnTo>
                <a:close/>
              </a:path>
              <a:path w="434339" h="39369">
                <a:moveTo>
                  <a:pt x="387407" y="19224"/>
                </a:moveTo>
                <a:lnTo>
                  <a:pt x="367157" y="22225"/>
                </a:lnTo>
                <a:lnTo>
                  <a:pt x="368426" y="22098"/>
                </a:lnTo>
                <a:lnTo>
                  <a:pt x="413421" y="22098"/>
                </a:lnTo>
                <a:lnTo>
                  <a:pt x="413131" y="21589"/>
                </a:lnTo>
                <a:lnTo>
                  <a:pt x="411543" y="19558"/>
                </a:lnTo>
                <a:lnTo>
                  <a:pt x="386334" y="19558"/>
                </a:lnTo>
                <a:lnTo>
                  <a:pt x="387407" y="19224"/>
                </a:lnTo>
                <a:close/>
              </a:path>
              <a:path w="434339" h="39369">
                <a:moveTo>
                  <a:pt x="413421" y="22098"/>
                </a:moveTo>
                <a:lnTo>
                  <a:pt x="368426" y="22098"/>
                </a:lnTo>
                <a:lnTo>
                  <a:pt x="367157" y="22225"/>
                </a:lnTo>
                <a:lnTo>
                  <a:pt x="413493" y="22225"/>
                </a:lnTo>
                <a:close/>
              </a:path>
              <a:path w="434339" h="39369">
                <a:moveTo>
                  <a:pt x="413137" y="21589"/>
                </a:moveTo>
                <a:lnTo>
                  <a:pt x="413638" y="22225"/>
                </a:lnTo>
                <a:lnTo>
                  <a:pt x="413137" y="21589"/>
                </a:lnTo>
                <a:close/>
              </a:path>
              <a:path w="434339" h="39369">
                <a:moveTo>
                  <a:pt x="432608" y="13842"/>
                </a:moveTo>
                <a:lnTo>
                  <a:pt x="413638" y="13842"/>
                </a:lnTo>
                <a:lnTo>
                  <a:pt x="413131" y="14604"/>
                </a:lnTo>
                <a:lnTo>
                  <a:pt x="411734" y="16255"/>
                </a:lnTo>
                <a:lnTo>
                  <a:pt x="410972" y="17399"/>
                </a:lnTo>
                <a:lnTo>
                  <a:pt x="410972" y="18796"/>
                </a:lnTo>
                <a:lnTo>
                  <a:pt x="411734" y="19812"/>
                </a:lnTo>
                <a:lnTo>
                  <a:pt x="413638" y="22225"/>
                </a:lnTo>
                <a:lnTo>
                  <a:pt x="414915" y="22225"/>
                </a:lnTo>
                <a:lnTo>
                  <a:pt x="414527" y="21209"/>
                </a:lnTo>
                <a:lnTo>
                  <a:pt x="433070" y="21209"/>
                </a:lnTo>
                <a:lnTo>
                  <a:pt x="433568" y="19762"/>
                </a:lnTo>
                <a:lnTo>
                  <a:pt x="433485" y="18668"/>
                </a:lnTo>
                <a:lnTo>
                  <a:pt x="432608" y="13842"/>
                </a:lnTo>
                <a:close/>
              </a:path>
              <a:path w="434339" h="39369">
                <a:moveTo>
                  <a:pt x="19823" y="19762"/>
                </a:moveTo>
                <a:lnTo>
                  <a:pt x="19994" y="19812"/>
                </a:lnTo>
                <a:lnTo>
                  <a:pt x="19823" y="19762"/>
                </a:lnTo>
                <a:close/>
              </a:path>
              <a:path w="434339" h="39369">
                <a:moveTo>
                  <a:pt x="9398" y="14859"/>
                </a:moveTo>
                <a:lnTo>
                  <a:pt x="11303" y="16637"/>
                </a:lnTo>
                <a:lnTo>
                  <a:pt x="15112" y="18796"/>
                </a:lnTo>
                <a:lnTo>
                  <a:pt x="19823" y="19762"/>
                </a:lnTo>
                <a:lnTo>
                  <a:pt x="19558" y="19685"/>
                </a:lnTo>
                <a:lnTo>
                  <a:pt x="231982" y="19685"/>
                </a:lnTo>
                <a:lnTo>
                  <a:pt x="197992" y="17652"/>
                </a:lnTo>
                <a:lnTo>
                  <a:pt x="149860" y="17652"/>
                </a:lnTo>
                <a:lnTo>
                  <a:pt x="137414" y="17145"/>
                </a:lnTo>
                <a:lnTo>
                  <a:pt x="14859" y="17145"/>
                </a:lnTo>
                <a:lnTo>
                  <a:pt x="9398" y="14859"/>
                </a:lnTo>
                <a:close/>
              </a:path>
              <a:path w="434339" h="39369">
                <a:moveTo>
                  <a:pt x="387731" y="19176"/>
                </a:moveTo>
                <a:lnTo>
                  <a:pt x="387407" y="19224"/>
                </a:lnTo>
                <a:lnTo>
                  <a:pt x="386334" y="19558"/>
                </a:lnTo>
                <a:lnTo>
                  <a:pt x="387731" y="19176"/>
                </a:lnTo>
                <a:close/>
              </a:path>
              <a:path w="434339" h="39369">
                <a:moveTo>
                  <a:pt x="411257" y="19176"/>
                </a:moveTo>
                <a:lnTo>
                  <a:pt x="387731" y="19176"/>
                </a:lnTo>
                <a:lnTo>
                  <a:pt x="386334" y="19558"/>
                </a:lnTo>
                <a:lnTo>
                  <a:pt x="411543" y="19558"/>
                </a:lnTo>
                <a:lnTo>
                  <a:pt x="411257" y="19176"/>
                </a:lnTo>
                <a:close/>
              </a:path>
              <a:path w="434339" h="39369">
                <a:moveTo>
                  <a:pt x="432401" y="12708"/>
                </a:moveTo>
                <a:lnTo>
                  <a:pt x="433644" y="19542"/>
                </a:lnTo>
                <a:lnTo>
                  <a:pt x="434296" y="17652"/>
                </a:lnTo>
                <a:lnTo>
                  <a:pt x="434241" y="17145"/>
                </a:lnTo>
                <a:lnTo>
                  <a:pt x="433324" y="13588"/>
                </a:lnTo>
                <a:lnTo>
                  <a:pt x="432401" y="12708"/>
                </a:lnTo>
                <a:close/>
              </a:path>
              <a:path w="434339" h="39369">
                <a:moveTo>
                  <a:pt x="414913" y="11722"/>
                </a:moveTo>
                <a:lnTo>
                  <a:pt x="411861" y="12191"/>
                </a:lnTo>
                <a:lnTo>
                  <a:pt x="401447" y="14986"/>
                </a:lnTo>
                <a:lnTo>
                  <a:pt x="401065" y="14986"/>
                </a:lnTo>
                <a:lnTo>
                  <a:pt x="387407" y="19224"/>
                </a:lnTo>
                <a:lnTo>
                  <a:pt x="387731" y="19176"/>
                </a:lnTo>
                <a:lnTo>
                  <a:pt x="411257" y="19176"/>
                </a:lnTo>
                <a:lnTo>
                  <a:pt x="410972" y="18796"/>
                </a:lnTo>
                <a:lnTo>
                  <a:pt x="410972" y="17399"/>
                </a:lnTo>
                <a:lnTo>
                  <a:pt x="411734" y="16255"/>
                </a:lnTo>
                <a:lnTo>
                  <a:pt x="413376" y="14175"/>
                </a:lnTo>
                <a:lnTo>
                  <a:pt x="413711" y="13588"/>
                </a:lnTo>
                <a:lnTo>
                  <a:pt x="413804" y="13427"/>
                </a:lnTo>
                <a:lnTo>
                  <a:pt x="414655" y="11937"/>
                </a:lnTo>
                <a:lnTo>
                  <a:pt x="414913" y="11722"/>
                </a:lnTo>
                <a:close/>
              </a:path>
              <a:path w="434339" h="39369">
                <a:moveTo>
                  <a:pt x="195707" y="17525"/>
                </a:moveTo>
                <a:lnTo>
                  <a:pt x="172593" y="17652"/>
                </a:lnTo>
                <a:lnTo>
                  <a:pt x="197992" y="17652"/>
                </a:lnTo>
                <a:lnTo>
                  <a:pt x="195707" y="17525"/>
                </a:lnTo>
                <a:close/>
              </a:path>
              <a:path w="434339" h="39369">
                <a:moveTo>
                  <a:pt x="7181" y="14003"/>
                </a:moveTo>
                <a:lnTo>
                  <a:pt x="8255" y="15748"/>
                </a:lnTo>
                <a:lnTo>
                  <a:pt x="10794" y="17145"/>
                </a:lnTo>
                <a:lnTo>
                  <a:pt x="12199" y="17145"/>
                </a:lnTo>
                <a:lnTo>
                  <a:pt x="11303" y="16637"/>
                </a:lnTo>
                <a:lnTo>
                  <a:pt x="9534" y="14986"/>
                </a:lnTo>
                <a:lnTo>
                  <a:pt x="8890" y="14986"/>
                </a:lnTo>
                <a:lnTo>
                  <a:pt x="7181" y="14003"/>
                </a:lnTo>
                <a:close/>
              </a:path>
              <a:path w="434339" h="39369">
                <a:moveTo>
                  <a:pt x="77755" y="14859"/>
                </a:moveTo>
                <a:lnTo>
                  <a:pt x="9398" y="14859"/>
                </a:lnTo>
                <a:lnTo>
                  <a:pt x="14859" y="17145"/>
                </a:lnTo>
                <a:lnTo>
                  <a:pt x="137414" y="17145"/>
                </a:lnTo>
                <a:lnTo>
                  <a:pt x="124968" y="16637"/>
                </a:lnTo>
                <a:lnTo>
                  <a:pt x="100965" y="15366"/>
                </a:lnTo>
                <a:lnTo>
                  <a:pt x="79375" y="15112"/>
                </a:lnTo>
                <a:lnTo>
                  <a:pt x="80137" y="15112"/>
                </a:lnTo>
                <a:lnTo>
                  <a:pt x="77755" y="14859"/>
                </a:lnTo>
                <a:close/>
              </a:path>
              <a:path w="434339" h="39369">
                <a:moveTo>
                  <a:pt x="6223" y="12446"/>
                </a:moveTo>
                <a:lnTo>
                  <a:pt x="7181" y="14003"/>
                </a:lnTo>
                <a:lnTo>
                  <a:pt x="8890" y="14986"/>
                </a:lnTo>
                <a:lnTo>
                  <a:pt x="6223" y="12446"/>
                </a:lnTo>
                <a:close/>
              </a:path>
              <a:path w="434339" h="39369">
                <a:moveTo>
                  <a:pt x="57633" y="12446"/>
                </a:moveTo>
                <a:lnTo>
                  <a:pt x="6223" y="12446"/>
                </a:lnTo>
                <a:lnTo>
                  <a:pt x="8890" y="14986"/>
                </a:lnTo>
                <a:lnTo>
                  <a:pt x="9534" y="14986"/>
                </a:lnTo>
                <a:lnTo>
                  <a:pt x="9398" y="14859"/>
                </a:lnTo>
                <a:lnTo>
                  <a:pt x="77755" y="14859"/>
                </a:lnTo>
                <a:lnTo>
                  <a:pt x="61087" y="13080"/>
                </a:lnTo>
                <a:lnTo>
                  <a:pt x="61594" y="13080"/>
                </a:lnTo>
                <a:lnTo>
                  <a:pt x="57633" y="12446"/>
                </a:lnTo>
                <a:close/>
              </a:path>
              <a:path w="434339" h="39369">
                <a:moveTo>
                  <a:pt x="413376" y="14175"/>
                </a:moveTo>
                <a:lnTo>
                  <a:pt x="413037" y="14604"/>
                </a:lnTo>
                <a:lnTo>
                  <a:pt x="413376" y="14175"/>
                </a:lnTo>
                <a:close/>
              </a:path>
              <a:path w="434339" h="39369">
                <a:moveTo>
                  <a:pt x="413638" y="13842"/>
                </a:moveTo>
                <a:lnTo>
                  <a:pt x="413376" y="14175"/>
                </a:lnTo>
                <a:lnTo>
                  <a:pt x="413131" y="14604"/>
                </a:lnTo>
                <a:lnTo>
                  <a:pt x="413638" y="13842"/>
                </a:lnTo>
                <a:close/>
              </a:path>
              <a:path w="434339" h="39369">
                <a:moveTo>
                  <a:pt x="430796" y="11175"/>
                </a:moveTo>
                <a:lnTo>
                  <a:pt x="418464" y="11175"/>
                </a:lnTo>
                <a:lnTo>
                  <a:pt x="413837" y="13427"/>
                </a:lnTo>
                <a:lnTo>
                  <a:pt x="413711" y="13588"/>
                </a:lnTo>
                <a:lnTo>
                  <a:pt x="413376" y="14175"/>
                </a:lnTo>
                <a:lnTo>
                  <a:pt x="413638" y="13842"/>
                </a:lnTo>
                <a:lnTo>
                  <a:pt x="432608" y="13842"/>
                </a:lnTo>
                <a:lnTo>
                  <a:pt x="432401" y="12708"/>
                </a:lnTo>
                <a:lnTo>
                  <a:pt x="430796" y="11175"/>
                </a:lnTo>
                <a:close/>
              </a:path>
              <a:path w="434339" h="39369">
                <a:moveTo>
                  <a:pt x="4572" y="0"/>
                </a:moveTo>
                <a:lnTo>
                  <a:pt x="1778" y="1904"/>
                </a:lnTo>
                <a:lnTo>
                  <a:pt x="0" y="7492"/>
                </a:lnTo>
                <a:lnTo>
                  <a:pt x="1217" y="10413"/>
                </a:lnTo>
                <a:lnTo>
                  <a:pt x="1300" y="10559"/>
                </a:lnTo>
                <a:lnTo>
                  <a:pt x="3810" y="12064"/>
                </a:lnTo>
                <a:lnTo>
                  <a:pt x="7181" y="14003"/>
                </a:lnTo>
                <a:lnTo>
                  <a:pt x="6223" y="12446"/>
                </a:lnTo>
                <a:lnTo>
                  <a:pt x="57633" y="12446"/>
                </a:lnTo>
                <a:lnTo>
                  <a:pt x="44958" y="10413"/>
                </a:lnTo>
                <a:lnTo>
                  <a:pt x="45466" y="10413"/>
                </a:lnTo>
                <a:lnTo>
                  <a:pt x="34070" y="7747"/>
                </a:lnTo>
                <a:lnTo>
                  <a:pt x="33909" y="7747"/>
                </a:lnTo>
                <a:lnTo>
                  <a:pt x="26981" y="5841"/>
                </a:lnTo>
                <a:lnTo>
                  <a:pt x="22098" y="5841"/>
                </a:lnTo>
                <a:lnTo>
                  <a:pt x="20529" y="4952"/>
                </a:lnTo>
                <a:lnTo>
                  <a:pt x="19685" y="4952"/>
                </a:lnTo>
                <a:lnTo>
                  <a:pt x="13462" y="1777"/>
                </a:lnTo>
                <a:lnTo>
                  <a:pt x="17201" y="1777"/>
                </a:lnTo>
                <a:lnTo>
                  <a:pt x="15621" y="888"/>
                </a:lnTo>
                <a:lnTo>
                  <a:pt x="13335" y="762"/>
                </a:lnTo>
                <a:lnTo>
                  <a:pt x="4572" y="0"/>
                </a:lnTo>
                <a:close/>
              </a:path>
              <a:path w="434339" h="39369">
                <a:moveTo>
                  <a:pt x="418464" y="11175"/>
                </a:moveTo>
                <a:lnTo>
                  <a:pt x="415815" y="11583"/>
                </a:lnTo>
                <a:lnTo>
                  <a:pt x="413791" y="13449"/>
                </a:lnTo>
                <a:lnTo>
                  <a:pt x="418464" y="11175"/>
                </a:lnTo>
                <a:close/>
              </a:path>
              <a:path w="434339" h="39369">
                <a:moveTo>
                  <a:pt x="415815" y="11583"/>
                </a:moveTo>
                <a:lnTo>
                  <a:pt x="414913" y="11722"/>
                </a:lnTo>
                <a:lnTo>
                  <a:pt x="414655" y="11937"/>
                </a:lnTo>
                <a:lnTo>
                  <a:pt x="413804" y="13427"/>
                </a:lnTo>
                <a:lnTo>
                  <a:pt x="415815" y="11583"/>
                </a:lnTo>
                <a:close/>
              </a:path>
              <a:path w="434339" h="39369">
                <a:moveTo>
                  <a:pt x="430130" y="10559"/>
                </a:moveTo>
                <a:lnTo>
                  <a:pt x="432401" y="12708"/>
                </a:lnTo>
                <a:lnTo>
                  <a:pt x="432308" y="12191"/>
                </a:lnTo>
                <a:lnTo>
                  <a:pt x="430130" y="10559"/>
                </a:lnTo>
                <a:close/>
              </a:path>
              <a:path w="434339" h="39369">
                <a:moveTo>
                  <a:pt x="423672" y="7620"/>
                </a:moveTo>
                <a:lnTo>
                  <a:pt x="420115" y="9016"/>
                </a:lnTo>
                <a:lnTo>
                  <a:pt x="417957" y="9905"/>
                </a:lnTo>
                <a:lnTo>
                  <a:pt x="416178" y="10667"/>
                </a:lnTo>
                <a:lnTo>
                  <a:pt x="414913" y="11722"/>
                </a:lnTo>
                <a:lnTo>
                  <a:pt x="415815" y="11583"/>
                </a:lnTo>
                <a:lnTo>
                  <a:pt x="416813" y="10667"/>
                </a:lnTo>
                <a:lnTo>
                  <a:pt x="418719" y="9778"/>
                </a:lnTo>
                <a:lnTo>
                  <a:pt x="420624" y="9525"/>
                </a:lnTo>
                <a:lnTo>
                  <a:pt x="422783" y="9271"/>
                </a:lnTo>
                <a:lnTo>
                  <a:pt x="427736" y="8762"/>
                </a:lnTo>
                <a:lnTo>
                  <a:pt x="428155" y="8762"/>
                </a:lnTo>
                <a:lnTo>
                  <a:pt x="427736" y="8381"/>
                </a:lnTo>
                <a:lnTo>
                  <a:pt x="423672" y="7620"/>
                </a:lnTo>
                <a:close/>
              </a:path>
              <a:path w="434339" h="39369">
                <a:moveTo>
                  <a:pt x="427736" y="8762"/>
                </a:moveTo>
                <a:lnTo>
                  <a:pt x="415815" y="11583"/>
                </a:lnTo>
                <a:lnTo>
                  <a:pt x="418464" y="11175"/>
                </a:lnTo>
                <a:lnTo>
                  <a:pt x="430796" y="11175"/>
                </a:lnTo>
                <a:lnTo>
                  <a:pt x="430106" y="10540"/>
                </a:lnTo>
                <a:lnTo>
                  <a:pt x="427736" y="8762"/>
                </a:lnTo>
                <a:close/>
              </a:path>
              <a:path w="434339" h="39369">
                <a:moveTo>
                  <a:pt x="428155" y="8762"/>
                </a:moveTo>
                <a:lnTo>
                  <a:pt x="427736" y="8762"/>
                </a:lnTo>
                <a:lnTo>
                  <a:pt x="430130" y="10559"/>
                </a:lnTo>
                <a:lnTo>
                  <a:pt x="428155" y="8762"/>
                </a:lnTo>
                <a:close/>
              </a:path>
              <a:path w="434339" h="39369">
                <a:moveTo>
                  <a:pt x="33528" y="7620"/>
                </a:moveTo>
                <a:lnTo>
                  <a:pt x="33909" y="7747"/>
                </a:lnTo>
                <a:lnTo>
                  <a:pt x="34070" y="7747"/>
                </a:lnTo>
                <a:lnTo>
                  <a:pt x="33528" y="7620"/>
                </a:lnTo>
                <a:close/>
              </a:path>
              <a:path w="434339" h="39369">
                <a:moveTo>
                  <a:pt x="18835" y="3806"/>
                </a:moveTo>
                <a:lnTo>
                  <a:pt x="19018" y="4063"/>
                </a:lnTo>
                <a:lnTo>
                  <a:pt x="22098" y="5841"/>
                </a:lnTo>
                <a:lnTo>
                  <a:pt x="20418" y="4162"/>
                </a:lnTo>
                <a:lnTo>
                  <a:pt x="18835" y="3806"/>
                </a:lnTo>
                <a:close/>
              </a:path>
              <a:path w="434339" h="39369">
                <a:moveTo>
                  <a:pt x="20418" y="4162"/>
                </a:moveTo>
                <a:lnTo>
                  <a:pt x="22098" y="5841"/>
                </a:lnTo>
                <a:lnTo>
                  <a:pt x="26981" y="5841"/>
                </a:lnTo>
                <a:lnTo>
                  <a:pt x="23749" y="4952"/>
                </a:lnTo>
                <a:lnTo>
                  <a:pt x="23368" y="4825"/>
                </a:lnTo>
                <a:lnTo>
                  <a:pt x="20418" y="4162"/>
                </a:lnTo>
                <a:close/>
              </a:path>
              <a:path w="434339" h="39369">
                <a:moveTo>
                  <a:pt x="16891" y="1777"/>
                </a:moveTo>
                <a:lnTo>
                  <a:pt x="13462" y="1777"/>
                </a:lnTo>
                <a:lnTo>
                  <a:pt x="19685" y="4952"/>
                </a:lnTo>
                <a:lnTo>
                  <a:pt x="19061" y="4121"/>
                </a:lnTo>
                <a:lnTo>
                  <a:pt x="18287" y="3683"/>
                </a:lnTo>
                <a:lnTo>
                  <a:pt x="18753" y="3683"/>
                </a:lnTo>
                <a:lnTo>
                  <a:pt x="17681" y="2074"/>
                </a:lnTo>
                <a:lnTo>
                  <a:pt x="16891" y="1777"/>
                </a:lnTo>
                <a:close/>
              </a:path>
              <a:path w="434339" h="39369">
                <a:moveTo>
                  <a:pt x="19061" y="4121"/>
                </a:moveTo>
                <a:lnTo>
                  <a:pt x="19685" y="4952"/>
                </a:lnTo>
                <a:lnTo>
                  <a:pt x="20529" y="4952"/>
                </a:lnTo>
                <a:lnTo>
                  <a:pt x="19061" y="4121"/>
                </a:lnTo>
                <a:close/>
              </a:path>
              <a:path w="434339" h="39369">
                <a:moveTo>
                  <a:pt x="17681" y="2074"/>
                </a:moveTo>
                <a:lnTo>
                  <a:pt x="18835" y="3806"/>
                </a:lnTo>
                <a:lnTo>
                  <a:pt x="20418" y="4162"/>
                </a:lnTo>
                <a:lnTo>
                  <a:pt x="18923" y="2539"/>
                </a:lnTo>
                <a:lnTo>
                  <a:pt x="17681" y="2074"/>
                </a:lnTo>
                <a:close/>
              </a:path>
              <a:path w="434339" h="39369">
                <a:moveTo>
                  <a:pt x="18287" y="3683"/>
                </a:moveTo>
                <a:lnTo>
                  <a:pt x="19061" y="4121"/>
                </a:lnTo>
                <a:lnTo>
                  <a:pt x="18835" y="3806"/>
                </a:lnTo>
                <a:lnTo>
                  <a:pt x="18287" y="3683"/>
                </a:lnTo>
                <a:close/>
              </a:path>
              <a:path w="434339" h="39369">
                <a:moveTo>
                  <a:pt x="18753" y="3683"/>
                </a:moveTo>
                <a:lnTo>
                  <a:pt x="18287" y="3683"/>
                </a:lnTo>
                <a:lnTo>
                  <a:pt x="18835" y="3806"/>
                </a:lnTo>
                <a:close/>
              </a:path>
              <a:path w="434339" h="39369">
                <a:moveTo>
                  <a:pt x="17201" y="1777"/>
                </a:moveTo>
                <a:lnTo>
                  <a:pt x="16891" y="1777"/>
                </a:lnTo>
                <a:lnTo>
                  <a:pt x="17681" y="2074"/>
                </a:lnTo>
                <a:lnTo>
                  <a:pt x="17201" y="17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99915" y="2781680"/>
            <a:ext cx="2218690" cy="59055"/>
          </a:xfrm>
          <a:custGeom>
            <a:avLst/>
            <a:gdLst/>
            <a:ahLst/>
            <a:cxnLst/>
            <a:rect l="l" t="t" r="r" b="b"/>
            <a:pathLst>
              <a:path w="2218690" h="59055">
                <a:moveTo>
                  <a:pt x="445621" y="46609"/>
                </a:moveTo>
                <a:lnTo>
                  <a:pt x="66039" y="46609"/>
                </a:lnTo>
                <a:lnTo>
                  <a:pt x="65024" y="46736"/>
                </a:lnTo>
                <a:lnTo>
                  <a:pt x="29590" y="46736"/>
                </a:lnTo>
                <a:lnTo>
                  <a:pt x="25908" y="46863"/>
                </a:lnTo>
                <a:lnTo>
                  <a:pt x="5587" y="47117"/>
                </a:lnTo>
                <a:lnTo>
                  <a:pt x="2539" y="47117"/>
                </a:lnTo>
                <a:lnTo>
                  <a:pt x="0" y="49530"/>
                </a:lnTo>
                <a:lnTo>
                  <a:pt x="0" y="55626"/>
                </a:lnTo>
                <a:lnTo>
                  <a:pt x="2539" y="58039"/>
                </a:lnTo>
                <a:lnTo>
                  <a:pt x="5587" y="58166"/>
                </a:lnTo>
                <a:lnTo>
                  <a:pt x="26035" y="58293"/>
                </a:lnTo>
                <a:lnTo>
                  <a:pt x="29590" y="58420"/>
                </a:lnTo>
                <a:lnTo>
                  <a:pt x="36449" y="58420"/>
                </a:lnTo>
                <a:lnTo>
                  <a:pt x="45085" y="58547"/>
                </a:lnTo>
                <a:lnTo>
                  <a:pt x="67056" y="58547"/>
                </a:lnTo>
                <a:lnTo>
                  <a:pt x="80010" y="56388"/>
                </a:lnTo>
                <a:lnTo>
                  <a:pt x="79375" y="56388"/>
                </a:lnTo>
                <a:lnTo>
                  <a:pt x="92710" y="55753"/>
                </a:lnTo>
                <a:lnTo>
                  <a:pt x="105790" y="55753"/>
                </a:lnTo>
                <a:lnTo>
                  <a:pt x="119761" y="54610"/>
                </a:lnTo>
                <a:lnTo>
                  <a:pt x="311861" y="54610"/>
                </a:lnTo>
                <a:lnTo>
                  <a:pt x="320039" y="54356"/>
                </a:lnTo>
                <a:lnTo>
                  <a:pt x="320548" y="54229"/>
                </a:lnTo>
                <a:lnTo>
                  <a:pt x="340995" y="52070"/>
                </a:lnTo>
                <a:lnTo>
                  <a:pt x="342942" y="52070"/>
                </a:lnTo>
                <a:lnTo>
                  <a:pt x="360552" y="51054"/>
                </a:lnTo>
                <a:lnTo>
                  <a:pt x="379857" y="50292"/>
                </a:lnTo>
                <a:lnTo>
                  <a:pt x="380111" y="50292"/>
                </a:lnTo>
                <a:lnTo>
                  <a:pt x="398145" y="48895"/>
                </a:lnTo>
                <a:lnTo>
                  <a:pt x="397890" y="48895"/>
                </a:lnTo>
                <a:lnTo>
                  <a:pt x="435610" y="47498"/>
                </a:lnTo>
                <a:lnTo>
                  <a:pt x="435990" y="47498"/>
                </a:lnTo>
                <a:lnTo>
                  <a:pt x="445621" y="46609"/>
                </a:lnTo>
                <a:close/>
              </a:path>
              <a:path w="2218690" h="59055">
                <a:moveTo>
                  <a:pt x="1313814" y="45339"/>
                </a:moveTo>
                <a:lnTo>
                  <a:pt x="788288" y="45339"/>
                </a:lnTo>
                <a:lnTo>
                  <a:pt x="806704" y="45974"/>
                </a:lnTo>
                <a:lnTo>
                  <a:pt x="806450" y="45974"/>
                </a:lnTo>
                <a:lnTo>
                  <a:pt x="824738" y="47498"/>
                </a:lnTo>
                <a:lnTo>
                  <a:pt x="934847" y="47498"/>
                </a:lnTo>
                <a:lnTo>
                  <a:pt x="983488" y="48895"/>
                </a:lnTo>
                <a:lnTo>
                  <a:pt x="982980" y="48895"/>
                </a:lnTo>
                <a:lnTo>
                  <a:pt x="1003935" y="51054"/>
                </a:lnTo>
                <a:lnTo>
                  <a:pt x="1023747" y="52832"/>
                </a:lnTo>
                <a:lnTo>
                  <a:pt x="1023493" y="52832"/>
                </a:lnTo>
                <a:lnTo>
                  <a:pt x="1040130" y="54991"/>
                </a:lnTo>
                <a:lnTo>
                  <a:pt x="1040384" y="54991"/>
                </a:lnTo>
                <a:lnTo>
                  <a:pt x="1052957" y="56134"/>
                </a:lnTo>
                <a:lnTo>
                  <a:pt x="1191387" y="56134"/>
                </a:lnTo>
                <a:lnTo>
                  <a:pt x="1222375" y="54356"/>
                </a:lnTo>
                <a:lnTo>
                  <a:pt x="1222629" y="54356"/>
                </a:lnTo>
                <a:lnTo>
                  <a:pt x="1313814" y="45339"/>
                </a:lnTo>
                <a:close/>
              </a:path>
              <a:path w="2218690" h="59055">
                <a:moveTo>
                  <a:pt x="311861" y="54610"/>
                </a:moveTo>
                <a:lnTo>
                  <a:pt x="168275" y="54610"/>
                </a:lnTo>
                <a:lnTo>
                  <a:pt x="179832" y="54737"/>
                </a:lnTo>
                <a:lnTo>
                  <a:pt x="221869" y="54991"/>
                </a:lnTo>
                <a:lnTo>
                  <a:pt x="299593" y="54991"/>
                </a:lnTo>
                <a:lnTo>
                  <a:pt x="311861" y="54610"/>
                </a:lnTo>
                <a:close/>
              </a:path>
              <a:path w="2218690" h="59055">
                <a:moveTo>
                  <a:pt x="342942" y="52070"/>
                </a:moveTo>
                <a:lnTo>
                  <a:pt x="340995" y="52070"/>
                </a:lnTo>
                <a:lnTo>
                  <a:pt x="340740" y="52197"/>
                </a:lnTo>
                <a:lnTo>
                  <a:pt x="342942" y="52070"/>
                </a:lnTo>
                <a:close/>
              </a:path>
              <a:path w="2218690" h="59055">
                <a:moveTo>
                  <a:pt x="65743" y="46609"/>
                </a:moveTo>
                <a:lnTo>
                  <a:pt x="45085" y="46609"/>
                </a:lnTo>
                <a:lnTo>
                  <a:pt x="36449" y="46736"/>
                </a:lnTo>
                <a:lnTo>
                  <a:pt x="65024" y="46736"/>
                </a:lnTo>
                <a:lnTo>
                  <a:pt x="65743" y="46609"/>
                </a:lnTo>
                <a:close/>
              </a:path>
              <a:path w="2218690" h="59055">
                <a:moveTo>
                  <a:pt x="1041526" y="42291"/>
                </a:moveTo>
                <a:lnTo>
                  <a:pt x="221869" y="42291"/>
                </a:lnTo>
                <a:lnTo>
                  <a:pt x="192786" y="42545"/>
                </a:lnTo>
                <a:lnTo>
                  <a:pt x="144907" y="42545"/>
                </a:lnTo>
                <a:lnTo>
                  <a:pt x="132334" y="42672"/>
                </a:lnTo>
                <a:lnTo>
                  <a:pt x="118872" y="42672"/>
                </a:lnTo>
                <a:lnTo>
                  <a:pt x="104901" y="43688"/>
                </a:lnTo>
                <a:lnTo>
                  <a:pt x="92075" y="43688"/>
                </a:lnTo>
                <a:lnTo>
                  <a:pt x="78739" y="44450"/>
                </a:lnTo>
                <a:lnTo>
                  <a:pt x="77977" y="44450"/>
                </a:lnTo>
                <a:lnTo>
                  <a:pt x="65024" y="46736"/>
                </a:lnTo>
                <a:lnTo>
                  <a:pt x="66039" y="46609"/>
                </a:lnTo>
                <a:lnTo>
                  <a:pt x="445621" y="46609"/>
                </a:lnTo>
                <a:lnTo>
                  <a:pt x="452500" y="45974"/>
                </a:lnTo>
                <a:lnTo>
                  <a:pt x="471297" y="45974"/>
                </a:lnTo>
                <a:lnTo>
                  <a:pt x="489965" y="45339"/>
                </a:lnTo>
                <a:lnTo>
                  <a:pt x="1313814" y="45339"/>
                </a:lnTo>
                <a:lnTo>
                  <a:pt x="1314069" y="45212"/>
                </a:lnTo>
                <a:lnTo>
                  <a:pt x="1326113" y="43307"/>
                </a:lnTo>
                <a:lnTo>
                  <a:pt x="1054100" y="43307"/>
                </a:lnTo>
                <a:lnTo>
                  <a:pt x="1041526" y="42291"/>
                </a:lnTo>
                <a:close/>
              </a:path>
              <a:path w="2218690" h="59055">
                <a:moveTo>
                  <a:pt x="1221613" y="41402"/>
                </a:moveTo>
                <a:lnTo>
                  <a:pt x="1190625" y="43307"/>
                </a:lnTo>
                <a:lnTo>
                  <a:pt x="1326113" y="43307"/>
                </a:lnTo>
                <a:lnTo>
                  <a:pt x="1337355" y="41529"/>
                </a:lnTo>
                <a:lnTo>
                  <a:pt x="1221359" y="41529"/>
                </a:lnTo>
                <a:lnTo>
                  <a:pt x="1221613" y="41402"/>
                </a:lnTo>
                <a:close/>
              </a:path>
              <a:path w="2218690" h="59055">
                <a:moveTo>
                  <a:pt x="935355" y="34671"/>
                </a:moveTo>
                <a:lnTo>
                  <a:pt x="435229" y="34671"/>
                </a:lnTo>
                <a:lnTo>
                  <a:pt x="397383" y="36068"/>
                </a:lnTo>
                <a:lnTo>
                  <a:pt x="397129" y="36195"/>
                </a:lnTo>
                <a:lnTo>
                  <a:pt x="379095" y="37592"/>
                </a:lnTo>
                <a:lnTo>
                  <a:pt x="379349" y="37592"/>
                </a:lnTo>
                <a:lnTo>
                  <a:pt x="359918" y="38227"/>
                </a:lnTo>
                <a:lnTo>
                  <a:pt x="339979" y="39370"/>
                </a:lnTo>
                <a:lnTo>
                  <a:pt x="339725" y="39370"/>
                </a:lnTo>
                <a:lnTo>
                  <a:pt x="319150" y="41529"/>
                </a:lnTo>
                <a:lnTo>
                  <a:pt x="319659" y="41529"/>
                </a:lnTo>
                <a:lnTo>
                  <a:pt x="299085" y="42291"/>
                </a:lnTo>
                <a:lnTo>
                  <a:pt x="1041781" y="42291"/>
                </a:lnTo>
                <a:lnTo>
                  <a:pt x="1025271" y="40132"/>
                </a:lnTo>
                <a:lnTo>
                  <a:pt x="1025017" y="40132"/>
                </a:lnTo>
                <a:lnTo>
                  <a:pt x="984376" y="36068"/>
                </a:lnTo>
                <a:lnTo>
                  <a:pt x="983869" y="36068"/>
                </a:lnTo>
                <a:lnTo>
                  <a:pt x="935355" y="34671"/>
                </a:lnTo>
                <a:close/>
              </a:path>
              <a:path w="2218690" h="59055">
                <a:moveTo>
                  <a:pt x="1696339" y="16383"/>
                </a:moveTo>
                <a:lnTo>
                  <a:pt x="1657604" y="16383"/>
                </a:lnTo>
                <a:lnTo>
                  <a:pt x="1617599" y="16510"/>
                </a:lnTo>
                <a:lnTo>
                  <a:pt x="1452372" y="16637"/>
                </a:lnTo>
                <a:lnTo>
                  <a:pt x="1425448" y="17907"/>
                </a:lnTo>
                <a:lnTo>
                  <a:pt x="1425194" y="17907"/>
                </a:lnTo>
                <a:lnTo>
                  <a:pt x="1401826" y="19685"/>
                </a:lnTo>
                <a:lnTo>
                  <a:pt x="1401445" y="19812"/>
                </a:lnTo>
                <a:lnTo>
                  <a:pt x="1337056" y="28575"/>
                </a:lnTo>
                <a:lnTo>
                  <a:pt x="1312037" y="32512"/>
                </a:lnTo>
                <a:lnTo>
                  <a:pt x="1312418" y="32512"/>
                </a:lnTo>
                <a:lnTo>
                  <a:pt x="1285113" y="35433"/>
                </a:lnTo>
                <a:lnTo>
                  <a:pt x="1221359" y="41529"/>
                </a:lnTo>
                <a:lnTo>
                  <a:pt x="1337355" y="41529"/>
                </a:lnTo>
                <a:lnTo>
                  <a:pt x="1338961" y="41275"/>
                </a:lnTo>
                <a:lnTo>
                  <a:pt x="1360424" y="38481"/>
                </a:lnTo>
                <a:lnTo>
                  <a:pt x="1380998" y="35560"/>
                </a:lnTo>
                <a:lnTo>
                  <a:pt x="1403223" y="32893"/>
                </a:lnTo>
                <a:lnTo>
                  <a:pt x="1402842" y="32893"/>
                </a:lnTo>
                <a:lnTo>
                  <a:pt x="1426210" y="31115"/>
                </a:lnTo>
                <a:lnTo>
                  <a:pt x="1425956" y="31115"/>
                </a:lnTo>
                <a:lnTo>
                  <a:pt x="1452595" y="30227"/>
                </a:lnTo>
                <a:lnTo>
                  <a:pt x="2178859" y="30226"/>
                </a:lnTo>
                <a:lnTo>
                  <a:pt x="2179478" y="29845"/>
                </a:lnTo>
                <a:lnTo>
                  <a:pt x="2179066" y="29845"/>
                </a:lnTo>
                <a:lnTo>
                  <a:pt x="2180716" y="29083"/>
                </a:lnTo>
                <a:lnTo>
                  <a:pt x="2181586" y="29083"/>
                </a:lnTo>
                <a:lnTo>
                  <a:pt x="2184527" y="28194"/>
                </a:lnTo>
                <a:lnTo>
                  <a:pt x="2185289" y="27940"/>
                </a:lnTo>
                <a:lnTo>
                  <a:pt x="2188874" y="26416"/>
                </a:lnTo>
                <a:lnTo>
                  <a:pt x="2187829" y="26416"/>
                </a:lnTo>
                <a:lnTo>
                  <a:pt x="2190368" y="25781"/>
                </a:lnTo>
                <a:lnTo>
                  <a:pt x="2194496" y="25781"/>
                </a:lnTo>
                <a:lnTo>
                  <a:pt x="2195830" y="25654"/>
                </a:lnTo>
                <a:lnTo>
                  <a:pt x="2202307" y="25654"/>
                </a:lnTo>
                <a:lnTo>
                  <a:pt x="2204339" y="25400"/>
                </a:lnTo>
                <a:lnTo>
                  <a:pt x="2208807" y="24257"/>
                </a:lnTo>
                <a:lnTo>
                  <a:pt x="2207641" y="24257"/>
                </a:lnTo>
                <a:lnTo>
                  <a:pt x="2209800" y="24003"/>
                </a:lnTo>
                <a:lnTo>
                  <a:pt x="2212636" y="24003"/>
                </a:lnTo>
                <a:lnTo>
                  <a:pt x="2213991" y="23495"/>
                </a:lnTo>
                <a:lnTo>
                  <a:pt x="2217801" y="19685"/>
                </a:lnTo>
                <a:lnTo>
                  <a:pt x="2218412" y="18288"/>
                </a:lnTo>
                <a:lnTo>
                  <a:pt x="2168906" y="18288"/>
                </a:lnTo>
                <a:lnTo>
                  <a:pt x="2169964" y="17526"/>
                </a:lnTo>
                <a:lnTo>
                  <a:pt x="1733931" y="17526"/>
                </a:lnTo>
                <a:lnTo>
                  <a:pt x="1734160" y="17525"/>
                </a:lnTo>
                <a:lnTo>
                  <a:pt x="1696339" y="16383"/>
                </a:lnTo>
                <a:close/>
              </a:path>
              <a:path w="2218690" h="59055">
                <a:moveTo>
                  <a:pt x="788797" y="32512"/>
                </a:moveTo>
                <a:lnTo>
                  <a:pt x="489585" y="32512"/>
                </a:lnTo>
                <a:lnTo>
                  <a:pt x="470788" y="33274"/>
                </a:lnTo>
                <a:lnTo>
                  <a:pt x="451485" y="33274"/>
                </a:lnTo>
                <a:lnTo>
                  <a:pt x="434848" y="34671"/>
                </a:lnTo>
                <a:lnTo>
                  <a:pt x="825754" y="34671"/>
                </a:lnTo>
                <a:lnTo>
                  <a:pt x="807465" y="33274"/>
                </a:lnTo>
                <a:lnTo>
                  <a:pt x="788797" y="32512"/>
                </a:lnTo>
                <a:close/>
              </a:path>
              <a:path w="2218690" h="59055">
                <a:moveTo>
                  <a:pt x="2174081" y="31877"/>
                </a:moveTo>
                <a:lnTo>
                  <a:pt x="2169667" y="31877"/>
                </a:lnTo>
                <a:lnTo>
                  <a:pt x="2172969" y="32131"/>
                </a:lnTo>
                <a:lnTo>
                  <a:pt x="2174081" y="31877"/>
                </a:lnTo>
                <a:close/>
              </a:path>
              <a:path w="2218690" h="59055">
                <a:moveTo>
                  <a:pt x="2178859" y="30226"/>
                </a:moveTo>
                <a:lnTo>
                  <a:pt x="1452595" y="30227"/>
                </a:lnTo>
                <a:lnTo>
                  <a:pt x="1479804" y="30353"/>
                </a:lnTo>
                <a:lnTo>
                  <a:pt x="1657604" y="30480"/>
                </a:lnTo>
                <a:lnTo>
                  <a:pt x="1695958" y="30480"/>
                </a:lnTo>
                <a:lnTo>
                  <a:pt x="1733677" y="31496"/>
                </a:lnTo>
                <a:lnTo>
                  <a:pt x="1773936" y="31623"/>
                </a:lnTo>
                <a:lnTo>
                  <a:pt x="1898396" y="31750"/>
                </a:lnTo>
                <a:lnTo>
                  <a:pt x="2165985" y="31750"/>
                </a:lnTo>
                <a:lnTo>
                  <a:pt x="2169921" y="32004"/>
                </a:lnTo>
                <a:lnTo>
                  <a:pt x="2169667" y="31877"/>
                </a:lnTo>
                <a:lnTo>
                  <a:pt x="2174081" y="31877"/>
                </a:lnTo>
                <a:lnTo>
                  <a:pt x="2177415" y="31115"/>
                </a:lnTo>
                <a:lnTo>
                  <a:pt x="2178859" y="30226"/>
                </a:lnTo>
                <a:close/>
              </a:path>
              <a:path w="2218690" h="59055">
                <a:moveTo>
                  <a:pt x="2180716" y="29083"/>
                </a:moveTo>
                <a:lnTo>
                  <a:pt x="2179066" y="29845"/>
                </a:lnTo>
                <a:lnTo>
                  <a:pt x="2179877" y="29599"/>
                </a:lnTo>
                <a:lnTo>
                  <a:pt x="2180716" y="29083"/>
                </a:lnTo>
                <a:close/>
              </a:path>
              <a:path w="2218690" h="59055">
                <a:moveTo>
                  <a:pt x="2179877" y="29599"/>
                </a:moveTo>
                <a:lnTo>
                  <a:pt x="2179066" y="29845"/>
                </a:lnTo>
                <a:lnTo>
                  <a:pt x="2179478" y="29845"/>
                </a:lnTo>
                <a:lnTo>
                  <a:pt x="2179877" y="29599"/>
                </a:lnTo>
                <a:close/>
              </a:path>
              <a:path w="2218690" h="59055">
                <a:moveTo>
                  <a:pt x="2181586" y="29083"/>
                </a:moveTo>
                <a:lnTo>
                  <a:pt x="2180716" y="29083"/>
                </a:lnTo>
                <a:lnTo>
                  <a:pt x="2179877" y="29599"/>
                </a:lnTo>
                <a:lnTo>
                  <a:pt x="2181586" y="29083"/>
                </a:lnTo>
                <a:close/>
              </a:path>
              <a:path w="2218690" h="59055">
                <a:moveTo>
                  <a:pt x="2190368" y="25781"/>
                </a:moveTo>
                <a:lnTo>
                  <a:pt x="2187829" y="26416"/>
                </a:lnTo>
                <a:lnTo>
                  <a:pt x="2189176" y="26287"/>
                </a:lnTo>
                <a:lnTo>
                  <a:pt x="2190368" y="25781"/>
                </a:lnTo>
                <a:close/>
              </a:path>
              <a:path w="2218690" h="59055">
                <a:moveTo>
                  <a:pt x="2189176" y="26287"/>
                </a:moveTo>
                <a:lnTo>
                  <a:pt x="2187829" y="26416"/>
                </a:lnTo>
                <a:lnTo>
                  <a:pt x="2188874" y="26416"/>
                </a:lnTo>
                <a:lnTo>
                  <a:pt x="2189176" y="26287"/>
                </a:lnTo>
                <a:close/>
              </a:path>
              <a:path w="2218690" h="59055">
                <a:moveTo>
                  <a:pt x="2194496" y="25781"/>
                </a:moveTo>
                <a:lnTo>
                  <a:pt x="2190368" y="25781"/>
                </a:lnTo>
                <a:lnTo>
                  <a:pt x="2189176" y="26287"/>
                </a:lnTo>
                <a:lnTo>
                  <a:pt x="2194496" y="25781"/>
                </a:lnTo>
                <a:close/>
              </a:path>
              <a:path w="2218690" h="59055">
                <a:moveTo>
                  <a:pt x="2209800" y="24003"/>
                </a:moveTo>
                <a:lnTo>
                  <a:pt x="2207641" y="24257"/>
                </a:lnTo>
                <a:lnTo>
                  <a:pt x="2208807" y="24257"/>
                </a:lnTo>
                <a:lnTo>
                  <a:pt x="2209800" y="24003"/>
                </a:lnTo>
                <a:close/>
              </a:path>
              <a:path w="2218690" h="59055">
                <a:moveTo>
                  <a:pt x="2212636" y="24003"/>
                </a:moveTo>
                <a:lnTo>
                  <a:pt x="2209800" y="24003"/>
                </a:lnTo>
                <a:lnTo>
                  <a:pt x="2208807" y="24257"/>
                </a:lnTo>
                <a:lnTo>
                  <a:pt x="2211959" y="24257"/>
                </a:lnTo>
                <a:lnTo>
                  <a:pt x="2212636" y="24003"/>
                </a:lnTo>
                <a:close/>
              </a:path>
              <a:path w="2218690" h="59055">
                <a:moveTo>
                  <a:pt x="2172969" y="16891"/>
                </a:moveTo>
                <a:lnTo>
                  <a:pt x="2170726" y="16977"/>
                </a:lnTo>
                <a:lnTo>
                  <a:pt x="2168906" y="18288"/>
                </a:lnTo>
                <a:lnTo>
                  <a:pt x="2172969" y="16891"/>
                </a:lnTo>
                <a:close/>
              </a:path>
              <a:path w="2218690" h="59055">
                <a:moveTo>
                  <a:pt x="2218690" y="16891"/>
                </a:moveTo>
                <a:lnTo>
                  <a:pt x="2172969" y="16891"/>
                </a:lnTo>
                <a:lnTo>
                  <a:pt x="2168906" y="18288"/>
                </a:lnTo>
                <a:lnTo>
                  <a:pt x="2218412" y="18288"/>
                </a:lnTo>
                <a:lnTo>
                  <a:pt x="2218578" y="17907"/>
                </a:lnTo>
                <a:lnTo>
                  <a:pt x="2218690" y="16891"/>
                </a:lnTo>
                <a:close/>
              </a:path>
              <a:path w="2218690" h="59055">
                <a:moveTo>
                  <a:pt x="1734160" y="17525"/>
                </a:moveTo>
                <a:lnTo>
                  <a:pt x="1733931" y="17526"/>
                </a:lnTo>
                <a:lnTo>
                  <a:pt x="1734185" y="17526"/>
                </a:lnTo>
                <a:close/>
              </a:path>
              <a:path w="2218690" h="59055">
                <a:moveTo>
                  <a:pt x="2170726" y="16977"/>
                </a:moveTo>
                <a:lnTo>
                  <a:pt x="2169667" y="17018"/>
                </a:lnTo>
                <a:lnTo>
                  <a:pt x="2169921" y="17018"/>
                </a:lnTo>
                <a:lnTo>
                  <a:pt x="2165985" y="17272"/>
                </a:lnTo>
                <a:lnTo>
                  <a:pt x="1855215" y="17399"/>
                </a:lnTo>
                <a:lnTo>
                  <a:pt x="1734160" y="17525"/>
                </a:lnTo>
                <a:lnTo>
                  <a:pt x="2169965" y="17525"/>
                </a:lnTo>
                <a:lnTo>
                  <a:pt x="2170726" y="16977"/>
                </a:lnTo>
                <a:close/>
              </a:path>
              <a:path w="2218690" h="59055">
                <a:moveTo>
                  <a:pt x="2179446" y="12954"/>
                </a:moveTo>
                <a:lnTo>
                  <a:pt x="2174113" y="14859"/>
                </a:lnTo>
                <a:lnTo>
                  <a:pt x="2172081" y="16002"/>
                </a:lnTo>
                <a:lnTo>
                  <a:pt x="2170726" y="16977"/>
                </a:lnTo>
                <a:lnTo>
                  <a:pt x="2172969" y="16891"/>
                </a:lnTo>
                <a:lnTo>
                  <a:pt x="2218690" y="16891"/>
                </a:lnTo>
                <a:lnTo>
                  <a:pt x="2218690" y="15748"/>
                </a:lnTo>
                <a:lnTo>
                  <a:pt x="2206116" y="15748"/>
                </a:lnTo>
                <a:lnTo>
                  <a:pt x="2205726" y="15494"/>
                </a:lnTo>
                <a:lnTo>
                  <a:pt x="2202561" y="15494"/>
                </a:lnTo>
                <a:lnTo>
                  <a:pt x="2202515" y="13208"/>
                </a:lnTo>
                <a:lnTo>
                  <a:pt x="2178939" y="13208"/>
                </a:lnTo>
                <a:lnTo>
                  <a:pt x="2179446" y="12954"/>
                </a:lnTo>
                <a:close/>
              </a:path>
              <a:path w="2218690" h="59055">
                <a:moveTo>
                  <a:pt x="2204004" y="11886"/>
                </a:moveTo>
                <a:lnTo>
                  <a:pt x="2203243" y="13788"/>
                </a:lnTo>
                <a:lnTo>
                  <a:pt x="2203577" y="14097"/>
                </a:lnTo>
                <a:lnTo>
                  <a:pt x="2206116" y="15748"/>
                </a:lnTo>
                <a:lnTo>
                  <a:pt x="2204004" y="11886"/>
                </a:lnTo>
                <a:close/>
              </a:path>
              <a:path w="2218690" h="59055">
                <a:moveTo>
                  <a:pt x="2218690" y="8128"/>
                </a:moveTo>
                <a:lnTo>
                  <a:pt x="2209800" y="8128"/>
                </a:lnTo>
                <a:lnTo>
                  <a:pt x="2204635" y="10308"/>
                </a:lnTo>
                <a:lnTo>
                  <a:pt x="2204004" y="11886"/>
                </a:lnTo>
                <a:lnTo>
                  <a:pt x="2206116" y="15748"/>
                </a:lnTo>
                <a:lnTo>
                  <a:pt x="2218690" y="15748"/>
                </a:lnTo>
                <a:lnTo>
                  <a:pt x="2218690" y="8128"/>
                </a:lnTo>
                <a:close/>
              </a:path>
              <a:path w="2218690" h="59055">
                <a:moveTo>
                  <a:pt x="2202508" y="13110"/>
                </a:moveTo>
                <a:lnTo>
                  <a:pt x="2202561" y="15494"/>
                </a:lnTo>
                <a:lnTo>
                  <a:pt x="2203243" y="13788"/>
                </a:lnTo>
                <a:lnTo>
                  <a:pt x="2202508" y="13110"/>
                </a:lnTo>
                <a:close/>
              </a:path>
              <a:path w="2218690" h="59055">
                <a:moveTo>
                  <a:pt x="2203243" y="13788"/>
                </a:moveTo>
                <a:lnTo>
                  <a:pt x="2202561" y="15494"/>
                </a:lnTo>
                <a:lnTo>
                  <a:pt x="2205726" y="15494"/>
                </a:lnTo>
                <a:lnTo>
                  <a:pt x="2203577" y="14097"/>
                </a:lnTo>
                <a:lnTo>
                  <a:pt x="2203243" y="13788"/>
                </a:lnTo>
                <a:close/>
              </a:path>
              <a:path w="2218690" h="59055">
                <a:moveTo>
                  <a:pt x="2202588" y="9299"/>
                </a:moveTo>
                <a:lnTo>
                  <a:pt x="2202497" y="12954"/>
                </a:lnTo>
                <a:lnTo>
                  <a:pt x="2202613" y="13208"/>
                </a:lnTo>
                <a:lnTo>
                  <a:pt x="2203243" y="13788"/>
                </a:lnTo>
                <a:lnTo>
                  <a:pt x="2204004" y="11886"/>
                </a:lnTo>
                <a:lnTo>
                  <a:pt x="2202588" y="9299"/>
                </a:lnTo>
                <a:close/>
              </a:path>
              <a:path w="2218690" h="59055">
                <a:moveTo>
                  <a:pt x="2199589" y="9652"/>
                </a:moveTo>
                <a:lnTo>
                  <a:pt x="2194306" y="9652"/>
                </a:lnTo>
                <a:lnTo>
                  <a:pt x="2186432" y="10414"/>
                </a:lnTo>
                <a:lnTo>
                  <a:pt x="2184018" y="11049"/>
                </a:lnTo>
                <a:lnTo>
                  <a:pt x="2178939" y="13208"/>
                </a:lnTo>
                <a:lnTo>
                  <a:pt x="2202515" y="13208"/>
                </a:lnTo>
                <a:lnTo>
                  <a:pt x="2201926" y="12573"/>
                </a:lnTo>
                <a:lnTo>
                  <a:pt x="2199589" y="9652"/>
                </a:lnTo>
                <a:close/>
              </a:path>
              <a:path w="2218690" h="59055">
                <a:moveTo>
                  <a:pt x="2200656" y="0"/>
                </a:moveTo>
                <a:lnTo>
                  <a:pt x="2198878" y="1016"/>
                </a:lnTo>
                <a:lnTo>
                  <a:pt x="2197989" y="2794"/>
                </a:lnTo>
                <a:lnTo>
                  <a:pt x="2196973" y="4445"/>
                </a:lnTo>
                <a:lnTo>
                  <a:pt x="2197227" y="6604"/>
                </a:lnTo>
                <a:lnTo>
                  <a:pt x="2198369" y="8128"/>
                </a:lnTo>
                <a:lnTo>
                  <a:pt x="2201926" y="12573"/>
                </a:lnTo>
                <a:lnTo>
                  <a:pt x="2202508" y="13110"/>
                </a:lnTo>
                <a:lnTo>
                  <a:pt x="2202434" y="9906"/>
                </a:lnTo>
                <a:lnTo>
                  <a:pt x="2200275" y="9906"/>
                </a:lnTo>
                <a:lnTo>
                  <a:pt x="2202434" y="9340"/>
                </a:lnTo>
                <a:lnTo>
                  <a:pt x="2202434" y="9017"/>
                </a:lnTo>
                <a:lnTo>
                  <a:pt x="2203669" y="9017"/>
                </a:lnTo>
                <a:lnTo>
                  <a:pt x="2205609" y="8509"/>
                </a:lnTo>
                <a:lnTo>
                  <a:pt x="2207641" y="8128"/>
                </a:lnTo>
                <a:lnTo>
                  <a:pt x="2218690" y="8128"/>
                </a:lnTo>
                <a:lnTo>
                  <a:pt x="2218690" y="4953"/>
                </a:lnTo>
                <a:lnTo>
                  <a:pt x="2215641" y="1524"/>
                </a:lnTo>
                <a:lnTo>
                  <a:pt x="2208657" y="635"/>
                </a:lnTo>
                <a:lnTo>
                  <a:pt x="2208276" y="508"/>
                </a:lnTo>
                <a:lnTo>
                  <a:pt x="2200656" y="0"/>
                </a:lnTo>
                <a:close/>
              </a:path>
              <a:path w="2218690" h="59055">
                <a:moveTo>
                  <a:pt x="2209800" y="8128"/>
                </a:moveTo>
                <a:lnTo>
                  <a:pt x="2207641" y="8128"/>
                </a:lnTo>
                <a:lnTo>
                  <a:pt x="2205609" y="8509"/>
                </a:lnTo>
                <a:lnTo>
                  <a:pt x="2202588" y="9299"/>
                </a:lnTo>
                <a:lnTo>
                  <a:pt x="2204004" y="11886"/>
                </a:lnTo>
                <a:lnTo>
                  <a:pt x="2204542" y="10541"/>
                </a:lnTo>
                <a:lnTo>
                  <a:pt x="2204085" y="10541"/>
                </a:lnTo>
                <a:lnTo>
                  <a:pt x="2204846" y="9779"/>
                </a:lnTo>
                <a:lnTo>
                  <a:pt x="2205889" y="9779"/>
                </a:lnTo>
                <a:lnTo>
                  <a:pt x="2209800" y="8128"/>
                </a:lnTo>
                <a:close/>
              </a:path>
              <a:path w="2218690" h="59055">
                <a:moveTo>
                  <a:pt x="2204846" y="9779"/>
                </a:moveTo>
                <a:lnTo>
                  <a:pt x="2204085" y="10541"/>
                </a:lnTo>
                <a:lnTo>
                  <a:pt x="2204635" y="10308"/>
                </a:lnTo>
                <a:lnTo>
                  <a:pt x="2204846" y="9779"/>
                </a:lnTo>
                <a:close/>
              </a:path>
              <a:path w="2218690" h="59055">
                <a:moveTo>
                  <a:pt x="2204635" y="10308"/>
                </a:moveTo>
                <a:lnTo>
                  <a:pt x="2204085" y="10541"/>
                </a:lnTo>
                <a:lnTo>
                  <a:pt x="2204542" y="10541"/>
                </a:lnTo>
                <a:lnTo>
                  <a:pt x="2204635" y="10308"/>
                </a:lnTo>
                <a:close/>
              </a:path>
              <a:path w="2218690" h="59055">
                <a:moveTo>
                  <a:pt x="2205889" y="9779"/>
                </a:moveTo>
                <a:lnTo>
                  <a:pt x="2204846" y="9779"/>
                </a:lnTo>
                <a:lnTo>
                  <a:pt x="2204635" y="10308"/>
                </a:lnTo>
                <a:lnTo>
                  <a:pt x="2205889" y="9779"/>
                </a:lnTo>
                <a:close/>
              </a:path>
              <a:path w="2218690" h="59055">
                <a:moveTo>
                  <a:pt x="2202434" y="9340"/>
                </a:moveTo>
                <a:lnTo>
                  <a:pt x="2200275" y="9906"/>
                </a:lnTo>
                <a:lnTo>
                  <a:pt x="2202307" y="9652"/>
                </a:lnTo>
                <a:lnTo>
                  <a:pt x="2202434" y="9340"/>
                </a:lnTo>
                <a:close/>
              </a:path>
              <a:path w="2218690" h="59055">
                <a:moveTo>
                  <a:pt x="2202434" y="9652"/>
                </a:moveTo>
                <a:lnTo>
                  <a:pt x="2200275" y="9906"/>
                </a:lnTo>
                <a:lnTo>
                  <a:pt x="2202434" y="9906"/>
                </a:lnTo>
                <a:lnTo>
                  <a:pt x="2202434" y="9652"/>
                </a:lnTo>
                <a:close/>
              </a:path>
              <a:path w="2218690" h="59055">
                <a:moveTo>
                  <a:pt x="2202434" y="9017"/>
                </a:moveTo>
                <a:lnTo>
                  <a:pt x="2202434" y="9340"/>
                </a:lnTo>
                <a:lnTo>
                  <a:pt x="2202588" y="9299"/>
                </a:lnTo>
                <a:lnTo>
                  <a:pt x="2202434" y="9017"/>
                </a:lnTo>
                <a:close/>
              </a:path>
              <a:path w="2218690" h="59055">
                <a:moveTo>
                  <a:pt x="2203669" y="9017"/>
                </a:moveTo>
                <a:lnTo>
                  <a:pt x="2202434" y="9017"/>
                </a:lnTo>
                <a:lnTo>
                  <a:pt x="2202588" y="9299"/>
                </a:lnTo>
                <a:lnTo>
                  <a:pt x="2203669" y="9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4352" y="4075992"/>
            <a:ext cx="724535" cy="104139"/>
          </a:xfrm>
          <a:custGeom>
            <a:avLst/>
            <a:gdLst/>
            <a:ahLst/>
            <a:cxnLst/>
            <a:rect l="l" t="t" r="r" b="b"/>
            <a:pathLst>
              <a:path w="724535" h="104139">
                <a:moveTo>
                  <a:pt x="6850" y="86456"/>
                </a:moveTo>
                <a:lnTo>
                  <a:pt x="6248" y="86486"/>
                </a:lnTo>
                <a:lnTo>
                  <a:pt x="4013" y="88010"/>
                </a:lnTo>
                <a:lnTo>
                  <a:pt x="2984" y="90296"/>
                </a:lnTo>
                <a:lnTo>
                  <a:pt x="0" y="97154"/>
                </a:lnTo>
                <a:lnTo>
                  <a:pt x="1320" y="100837"/>
                </a:lnTo>
                <a:lnTo>
                  <a:pt x="7454" y="103885"/>
                </a:lnTo>
                <a:lnTo>
                  <a:pt x="11175" y="102742"/>
                </a:lnTo>
                <a:lnTo>
                  <a:pt x="12865" y="99821"/>
                </a:lnTo>
                <a:lnTo>
                  <a:pt x="12382" y="99821"/>
                </a:lnTo>
                <a:lnTo>
                  <a:pt x="10579" y="99694"/>
                </a:lnTo>
                <a:lnTo>
                  <a:pt x="8775" y="99694"/>
                </a:lnTo>
                <a:lnTo>
                  <a:pt x="11251" y="98293"/>
                </a:lnTo>
                <a:lnTo>
                  <a:pt x="16553" y="93090"/>
                </a:lnTo>
                <a:lnTo>
                  <a:pt x="4152" y="93090"/>
                </a:lnTo>
                <a:lnTo>
                  <a:pt x="4102" y="90296"/>
                </a:lnTo>
                <a:lnTo>
                  <a:pt x="4787" y="88518"/>
                </a:lnTo>
                <a:lnTo>
                  <a:pt x="6850" y="86456"/>
                </a:lnTo>
                <a:close/>
              </a:path>
              <a:path w="724535" h="104139">
                <a:moveTo>
                  <a:pt x="11251" y="98293"/>
                </a:moveTo>
                <a:lnTo>
                  <a:pt x="8775" y="99694"/>
                </a:lnTo>
                <a:lnTo>
                  <a:pt x="10579" y="99694"/>
                </a:lnTo>
                <a:lnTo>
                  <a:pt x="12382" y="99821"/>
                </a:lnTo>
                <a:lnTo>
                  <a:pt x="12985" y="99605"/>
                </a:lnTo>
                <a:lnTo>
                  <a:pt x="13497" y="98678"/>
                </a:lnTo>
                <a:lnTo>
                  <a:pt x="10858" y="98678"/>
                </a:lnTo>
                <a:lnTo>
                  <a:pt x="11251" y="98293"/>
                </a:lnTo>
                <a:close/>
              </a:path>
              <a:path w="724535" h="104139">
                <a:moveTo>
                  <a:pt x="12985" y="99605"/>
                </a:moveTo>
                <a:lnTo>
                  <a:pt x="12382" y="99821"/>
                </a:lnTo>
                <a:lnTo>
                  <a:pt x="12865" y="99821"/>
                </a:lnTo>
                <a:lnTo>
                  <a:pt x="12985" y="99605"/>
                </a:lnTo>
                <a:close/>
              </a:path>
              <a:path w="724535" h="104139">
                <a:moveTo>
                  <a:pt x="16952" y="96265"/>
                </a:moveTo>
                <a:lnTo>
                  <a:pt x="14833" y="96265"/>
                </a:lnTo>
                <a:lnTo>
                  <a:pt x="12985" y="99605"/>
                </a:lnTo>
                <a:lnTo>
                  <a:pt x="14147" y="99186"/>
                </a:lnTo>
                <a:lnTo>
                  <a:pt x="16776" y="96646"/>
                </a:lnTo>
                <a:lnTo>
                  <a:pt x="16952" y="96265"/>
                </a:lnTo>
                <a:close/>
              </a:path>
              <a:path w="724535" h="104139">
                <a:moveTo>
                  <a:pt x="14833" y="96265"/>
                </a:moveTo>
                <a:lnTo>
                  <a:pt x="11251" y="98293"/>
                </a:lnTo>
                <a:lnTo>
                  <a:pt x="10858" y="98678"/>
                </a:lnTo>
                <a:lnTo>
                  <a:pt x="13497" y="98678"/>
                </a:lnTo>
                <a:lnTo>
                  <a:pt x="14833" y="96265"/>
                </a:lnTo>
                <a:close/>
              </a:path>
              <a:path w="724535" h="104139">
                <a:moveTo>
                  <a:pt x="38081" y="92074"/>
                </a:moveTo>
                <a:lnTo>
                  <a:pt x="17589" y="92074"/>
                </a:lnTo>
                <a:lnTo>
                  <a:pt x="17538" y="94995"/>
                </a:lnTo>
                <a:lnTo>
                  <a:pt x="16776" y="96646"/>
                </a:lnTo>
                <a:lnTo>
                  <a:pt x="14673" y="98678"/>
                </a:lnTo>
                <a:lnTo>
                  <a:pt x="15316" y="98678"/>
                </a:lnTo>
                <a:lnTo>
                  <a:pt x="17449" y="98170"/>
                </a:lnTo>
                <a:lnTo>
                  <a:pt x="22119" y="96519"/>
                </a:lnTo>
                <a:lnTo>
                  <a:pt x="29616" y="94360"/>
                </a:lnTo>
                <a:lnTo>
                  <a:pt x="38081" y="92074"/>
                </a:lnTo>
                <a:close/>
              </a:path>
              <a:path w="724535" h="104139">
                <a:moveTo>
                  <a:pt x="17589" y="92074"/>
                </a:moveTo>
                <a:lnTo>
                  <a:pt x="11251" y="98293"/>
                </a:lnTo>
                <a:lnTo>
                  <a:pt x="14833" y="96265"/>
                </a:lnTo>
                <a:lnTo>
                  <a:pt x="16952" y="96265"/>
                </a:lnTo>
                <a:lnTo>
                  <a:pt x="17538" y="94995"/>
                </a:lnTo>
                <a:lnTo>
                  <a:pt x="17589" y="92074"/>
                </a:lnTo>
                <a:close/>
              </a:path>
              <a:path w="724535" h="104139">
                <a:moveTo>
                  <a:pt x="22371" y="96430"/>
                </a:moveTo>
                <a:lnTo>
                  <a:pt x="22059" y="96519"/>
                </a:lnTo>
                <a:lnTo>
                  <a:pt x="22371" y="96430"/>
                </a:lnTo>
                <a:close/>
              </a:path>
              <a:path w="724535" h="104139">
                <a:moveTo>
                  <a:pt x="10579" y="86359"/>
                </a:moveTo>
                <a:lnTo>
                  <a:pt x="8775" y="86359"/>
                </a:lnTo>
                <a:lnTo>
                  <a:pt x="6850" y="86456"/>
                </a:lnTo>
                <a:lnTo>
                  <a:pt x="4787" y="88518"/>
                </a:lnTo>
                <a:lnTo>
                  <a:pt x="4102" y="90296"/>
                </a:lnTo>
                <a:lnTo>
                  <a:pt x="4152" y="93090"/>
                </a:lnTo>
                <a:lnTo>
                  <a:pt x="10579" y="86359"/>
                </a:lnTo>
                <a:close/>
              </a:path>
              <a:path w="724535" h="104139">
                <a:moveTo>
                  <a:pt x="61400" y="86359"/>
                </a:moveTo>
                <a:lnTo>
                  <a:pt x="10579" y="86359"/>
                </a:lnTo>
                <a:lnTo>
                  <a:pt x="4152" y="93090"/>
                </a:lnTo>
                <a:lnTo>
                  <a:pt x="16553" y="93090"/>
                </a:lnTo>
                <a:lnTo>
                  <a:pt x="17589" y="92074"/>
                </a:lnTo>
                <a:lnTo>
                  <a:pt x="38081" y="92074"/>
                </a:lnTo>
                <a:lnTo>
                  <a:pt x="39979" y="91566"/>
                </a:lnTo>
                <a:lnTo>
                  <a:pt x="50749" y="88645"/>
                </a:lnTo>
                <a:lnTo>
                  <a:pt x="51033" y="88645"/>
                </a:lnTo>
                <a:lnTo>
                  <a:pt x="61400" y="86359"/>
                </a:lnTo>
                <a:close/>
              </a:path>
              <a:path w="724535" h="104139">
                <a:moveTo>
                  <a:pt x="51033" y="88645"/>
                </a:moveTo>
                <a:lnTo>
                  <a:pt x="50749" y="88645"/>
                </a:lnTo>
                <a:lnTo>
                  <a:pt x="50457" y="88772"/>
                </a:lnTo>
                <a:lnTo>
                  <a:pt x="51033" y="88645"/>
                </a:lnTo>
                <a:close/>
              </a:path>
              <a:path w="724535" h="104139">
                <a:moveTo>
                  <a:pt x="14041" y="85216"/>
                </a:moveTo>
                <a:lnTo>
                  <a:pt x="9055" y="85216"/>
                </a:lnTo>
                <a:lnTo>
                  <a:pt x="7327" y="85978"/>
                </a:lnTo>
                <a:lnTo>
                  <a:pt x="6850" y="86456"/>
                </a:lnTo>
                <a:lnTo>
                  <a:pt x="8775" y="86359"/>
                </a:lnTo>
                <a:lnTo>
                  <a:pt x="61400" y="86359"/>
                </a:lnTo>
                <a:lnTo>
                  <a:pt x="61975" y="86232"/>
                </a:lnTo>
                <a:lnTo>
                  <a:pt x="64205" y="85597"/>
                </a:lnTo>
                <a:lnTo>
                  <a:pt x="12953" y="85597"/>
                </a:lnTo>
                <a:lnTo>
                  <a:pt x="14041" y="85216"/>
                </a:lnTo>
                <a:close/>
              </a:path>
              <a:path w="724535" h="104139">
                <a:moveTo>
                  <a:pt x="59059" y="73165"/>
                </a:moveTo>
                <a:lnTo>
                  <a:pt x="47599" y="75691"/>
                </a:lnTo>
                <a:lnTo>
                  <a:pt x="47294" y="75691"/>
                </a:lnTo>
                <a:lnTo>
                  <a:pt x="36499" y="78612"/>
                </a:lnTo>
                <a:lnTo>
                  <a:pt x="18389" y="83692"/>
                </a:lnTo>
                <a:lnTo>
                  <a:pt x="12953" y="85597"/>
                </a:lnTo>
                <a:lnTo>
                  <a:pt x="15316" y="85216"/>
                </a:lnTo>
                <a:lnTo>
                  <a:pt x="65543" y="85216"/>
                </a:lnTo>
                <a:lnTo>
                  <a:pt x="73125" y="83057"/>
                </a:lnTo>
                <a:lnTo>
                  <a:pt x="72796" y="83057"/>
                </a:lnTo>
                <a:lnTo>
                  <a:pt x="83604" y="81279"/>
                </a:lnTo>
                <a:lnTo>
                  <a:pt x="83184" y="81279"/>
                </a:lnTo>
                <a:lnTo>
                  <a:pt x="93637" y="80263"/>
                </a:lnTo>
                <a:lnTo>
                  <a:pt x="105422" y="79247"/>
                </a:lnTo>
                <a:lnTo>
                  <a:pt x="105219" y="79247"/>
                </a:lnTo>
                <a:lnTo>
                  <a:pt x="117462" y="78485"/>
                </a:lnTo>
                <a:lnTo>
                  <a:pt x="117627" y="78485"/>
                </a:lnTo>
                <a:lnTo>
                  <a:pt x="143548" y="76326"/>
                </a:lnTo>
                <a:lnTo>
                  <a:pt x="343547" y="76326"/>
                </a:lnTo>
                <a:lnTo>
                  <a:pt x="359384" y="74548"/>
                </a:lnTo>
                <a:lnTo>
                  <a:pt x="360222" y="74421"/>
                </a:lnTo>
                <a:lnTo>
                  <a:pt x="364927" y="73278"/>
                </a:lnTo>
                <a:lnTo>
                  <a:pt x="58673" y="73278"/>
                </a:lnTo>
                <a:lnTo>
                  <a:pt x="59059" y="73165"/>
                </a:lnTo>
                <a:close/>
              </a:path>
              <a:path w="724535" h="104139">
                <a:moveTo>
                  <a:pt x="65543" y="85216"/>
                </a:moveTo>
                <a:lnTo>
                  <a:pt x="15316" y="85216"/>
                </a:lnTo>
                <a:lnTo>
                  <a:pt x="12953" y="85597"/>
                </a:lnTo>
                <a:lnTo>
                  <a:pt x="64205" y="85597"/>
                </a:lnTo>
                <a:lnTo>
                  <a:pt x="65543" y="85216"/>
                </a:lnTo>
                <a:close/>
              </a:path>
              <a:path w="724535" h="104139">
                <a:moveTo>
                  <a:pt x="73571" y="82930"/>
                </a:moveTo>
                <a:lnTo>
                  <a:pt x="72796" y="83057"/>
                </a:lnTo>
                <a:lnTo>
                  <a:pt x="73125" y="83057"/>
                </a:lnTo>
                <a:lnTo>
                  <a:pt x="73571" y="82930"/>
                </a:lnTo>
                <a:close/>
              </a:path>
              <a:path w="724535" h="104139">
                <a:moveTo>
                  <a:pt x="343547" y="76326"/>
                </a:moveTo>
                <a:lnTo>
                  <a:pt x="243420" y="76326"/>
                </a:lnTo>
                <a:lnTo>
                  <a:pt x="263220" y="76453"/>
                </a:lnTo>
                <a:lnTo>
                  <a:pt x="342785" y="76453"/>
                </a:lnTo>
                <a:lnTo>
                  <a:pt x="343547" y="76326"/>
                </a:lnTo>
                <a:close/>
              </a:path>
              <a:path w="724535" h="104139">
                <a:moveTo>
                  <a:pt x="365450" y="73151"/>
                </a:moveTo>
                <a:lnTo>
                  <a:pt x="59118" y="73151"/>
                </a:lnTo>
                <a:lnTo>
                  <a:pt x="58673" y="73278"/>
                </a:lnTo>
                <a:lnTo>
                  <a:pt x="364927" y="73278"/>
                </a:lnTo>
                <a:lnTo>
                  <a:pt x="365450" y="73151"/>
                </a:lnTo>
                <a:close/>
              </a:path>
              <a:path w="724535" h="104139">
                <a:moveTo>
                  <a:pt x="357250" y="61155"/>
                </a:moveTo>
                <a:lnTo>
                  <a:pt x="342023" y="62864"/>
                </a:lnTo>
                <a:lnTo>
                  <a:pt x="142430" y="62864"/>
                </a:lnTo>
                <a:lnTo>
                  <a:pt x="116509" y="65023"/>
                </a:lnTo>
                <a:lnTo>
                  <a:pt x="116674" y="65023"/>
                </a:lnTo>
                <a:lnTo>
                  <a:pt x="104432" y="65785"/>
                </a:lnTo>
                <a:lnTo>
                  <a:pt x="104203" y="65785"/>
                </a:lnTo>
                <a:lnTo>
                  <a:pt x="81813" y="67944"/>
                </a:lnTo>
                <a:lnTo>
                  <a:pt x="81394" y="68071"/>
                </a:lnTo>
                <a:lnTo>
                  <a:pt x="69837" y="69976"/>
                </a:lnTo>
                <a:lnTo>
                  <a:pt x="59059" y="73165"/>
                </a:lnTo>
                <a:lnTo>
                  <a:pt x="365450" y="73151"/>
                </a:lnTo>
                <a:lnTo>
                  <a:pt x="376428" y="70484"/>
                </a:lnTo>
                <a:lnTo>
                  <a:pt x="376713" y="70484"/>
                </a:lnTo>
                <a:lnTo>
                  <a:pt x="392214" y="67690"/>
                </a:lnTo>
                <a:lnTo>
                  <a:pt x="392544" y="67563"/>
                </a:lnTo>
                <a:lnTo>
                  <a:pt x="409271" y="63753"/>
                </a:lnTo>
                <a:lnTo>
                  <a:pt x="408800" y="63753"/>
                </a:lnTo>
                <a:lnTo>
                  <a:pt x="409828" y="63626"/>
                </a:lnTo>
                <a:lnTo>
                  <a:pt x="410600" y="63626"/>
                </a:lnTo>
                <a:lnTo>
                  <a:pt x="428599" y="62356"/>
                </a:lnTo>
                <a:lnTo>
                  <a:pt x="429247" y="62229"/>
                </a:lnTo>
                <a:lnTo>
                  <a:pt x="435351" y="61213"/>
                </a:lnTo>
                <a:lnTo>
                  <a:pt x="357009" y="61213"/>
                </a:lnTo>
                <a:lnTo>
                  <a:pt x="357250" y="61155"/>
                </a:lnTo>
                <a:close/>
              </a:path>
              <a:path w="724535" h="104139">
                <a:moveTo>
                  <a:pt x="376713" y="70484"/>
                </a:moveTo>
                <a:lnTo>
                  <a:pt x="376428" y="70484"/>
                </a:lnTo>
                <a:lnTo>
                  <a:pt x="376008" y="70611"/>
                </a:lnTo>
                <a:lnTo>
                  <a:pt x="376713" y="70484"/>
                </a:lnTo>
                <a:close/>
              </a:path>
              <a:path w="724535" h="104139">
                <a:moveTo>
                  <a:pt x="409828" y="63626"/>
                </a:moveTo>
                <a:lnTo>
                  <a:pt x="408800" y="63753"/>
                </a:lnTo>
                <a:lnTo>
                  <a:pt x="409482" y="63705"/>
                </a:lnTo>
                <a:lnTo>
                  <a:pt x="409828" y="63626"/>
                </a:lnTo>
                <a:close/>
              </a:path>
              <a:path w="724535" h="104139">
                <a:moveTo>
                  <a:pt x="409482" y="63705"/>
                </a:moveTo>
                <a:lnTo>
                  <a:pt x="408800" y="63753"/>
                </a:lnTo>
                <a:lnTo>
                  <a:pt x="409271" y="63753"/>
                </a:lnTo>
                <a:lnTo>
                  <a:pt x="409482" y="63705"/>
                </a:lnTo>
                <a:close/>
              </a:path>
              <a:path w="724535" h="104139">
                <a:moveTo>
                  <a:pt x="410600" y="63626"/>
                </a:moveTo>
                <a:lnTo>
                  <a:pt x="409828" y="63626"/>
                </a:lnTo>
                <a:lnTo>
                  <a:pt x="409482" y="63705"/>
                </a:lnTo>
                <a:lnTo>
                  <a:pt x="410600" y="63626"/>
                </a:lnTo>
                <a:close/>
              </a:path>
              <a:path w="724535" h="104139">
                <a:moveTo>
                  <a:pt x="357860" y="61086"/>
                </a:moveTo>
                <a:lnTo>
                  <a:pt x="357250" y="61155"/>
                </a:lnTo>
                <a:lnTo>
                  <a:pt x="357009" y="61213"/>
                </a:lnTo>
                <a:lnTo>
                  <a:pt x="357860" y="61086"/>
                </a:lnTo>
                <a:close/>
              </a:path>
              <a:path w="724535" h="104139">
                <a:moveTo>
                  <a:pt x="436114" y="61086"/>
                </a:moveTo>
                <a:lnTo>
                  <a:pt x="357860" y="61086"/>
                </a:lnTo>
                <a:lnTo>
                  <a:pt x="357009" y="61213"/>
                </a:lnTo>
                <a:lnTo>
                  <a:pt x="435351" y="61213"/>
                </a:lnTo>
                <a:lnTo>
                  <a:pt x="436114" y="61086"/>
                </a:lnTo>
                <a:close/>
              </a:path>
              <a:path w="724535" h="104139">
                <a:moveTo>
                  <a:pt x="389826" y="54228"/>
                </a:moveTo>
                <a:lnTo>
                  <a:pt x="373634" y="57149"/>
                </a:lnTo>
                <a:lnTo>
                  <a:pt x="373202" y="57276"/>
                </a:lnTo>
                <a:lnTo>
                  <a:pt x="357250" y="61155"/>
                </a:lnTo>
                <a:lnTo>
                  <a:pt x="357860" y="61086"/>
                </a:lnTo>
                <a:lnTo>
                  <a:pt x="436114" y="61086"/>
                </a:lnTo>
                <a:lnTo>
                  <a:pt x="448322" y="59054"/>
                </a:lnTo>
                <a:lnTo>
                  <a:pt x="448094" y="59054"/>
                </a:lnTo>
                <a:lnTo>
                  <a:pt x="469341" y="56260"/>
                </a:lnTo>
                <a:lnTo>
                  <a:pt x="468807" y="56260"/>
                </a:lnTo>
                <a:lnTo>
                  <a:pt x="487883" y="55244"/>
                </a:lnTo>
                <a:lnTo>
                  <a:pt x="488124" y="55117"/>
                </a:lnTo>
                <a:lnTo>
                  <a:pt x="496609" y="54355"/>
                </a:lnTo>
                <a:lnTo>
                  <a:pt x="389509" y="54355"/>
                </a:lnTo>
                <a:lnTo>
                  <a:pt x="389826" y="54228"/>
                </a:lnTo>
                <a:close/>
              </a:path>
              <a:path w="724535" h="104139">
                <a:moveTo>
                  <a:pt x="427609" y="48767"/>
                </a:moveTo>
                <a:lnTo>
                  <a:pt x="407809" y="50291"/>
                </a:lnTo>
                <a:lnTo>
                  <a:pt x="406793" y="50418"/>
                </a:lnTo>
                <a:lnTo>
                  <a:pt x="389509" y="54355"/>
                </a:lnTo>
                <a:lnTo>
                  <a:pt x="496609" y="54355"/>
                </a:lnTo>
                <a:lnTo>
                  <a:pt x="507923" y="53339"/>
                </a:lnTo>
                <a:lnTo>
                  <a:pt x="508165" y="53339"/>
                </a:lnTo>
                <a:lnTo>
                  <a:pt x="525081" y="51180"/>
                </a:lnTo>
                <a:lnTo>
                  <a:pt x="540143" y="49402"/>
                </a:lnTo>
                <a:lnTo>
                  <a:pt x="540588" y="49275"/>
                </a:lnTo>
                <a:lnTo>
                  <a:pt x="542699" y="48894"/>
                </a:lnTo>
                <a:lnTo>
                  <a:pt x="426961" y="48894"/>
                </a:lnTo>
                <a:lnTo>
                  <a:pt x="427609" y="48767"/>
                </a:lnTo>
                <a:close/>
              </a:path>
              <a:path w="724535" h="104139">
                <a:moveTo>
                  <a:pt x="487108" y="41528"/>
                </a:moveTo>
                <a:lnTo>
                  <a:pt x="468033" y="42671"/>
                </a:lnTo>
                <a:lnTo>
                  <a:pt x="467512" y="42671"/>
                </a:lnTo>
                <a:lnTo>
                  <a:pt x="446265" y="45592"/>
                </a:lnTo>
                <a:lnTo>
                  <a:pt x="446049" y="45592"/>
                </a:lnTo>
                <a:lnTo>
                  <a:pt x="426961" y="48894"/>
                </a:lnTo>
                <a:lnTo>
                  <a:pt x="542699" y="48894"/>
                </a:lnTo>
                <a:lnTo>
                  <a:pt x="556069" y="46481"/>
                </a:lnTo>
                <a:lnTo>
                  <a:pt x="556971" y="46227"/>
                </a:lnTo>
                <a:lnTo>
                  <a:pt x="569937" y="41909"/>
                </a:lnTo>
                <a:lnTo>
                  <a:pt x="570725" y="41655"/>
                </a:lnTo>
                <a:lnTo>
                  <a:pt x="486892" y="41655"/>
                </a:lnTo>
                <a:lnTo>
                  <a:pt x="487108" y="41528"/>
                </a:lnTo>
                <a:close/>
              </a:path>
              <a:path w="724535" h="104139">
                <a:moveTo>
                  <a:pt x="506691" y="39750"/>
                </a:moveTo>
                <a:lnTo>
                  <a:pt x="486892" y="41655"/>
                </a:lnTo>
                <a:lnTo>
                  <a:pt x="570725" y="41655"/>
                </a:lnTo>
                <a:lnTo>
                  <a:pt x="575881" y="39877"/>
                </a:lnTo>
                <a:lnTo>
                  <a:pt x="506437" y="39877"/>
                </a:lnTo>
                <a:lnTo>
                  <a:pt x="506691" y="39750"/>
                </a:lnTo>
                <a:close/>
              </a:path>
              <a:path w="724535" h="104139">
                <a:moveTo>
                  <a:pt x="538543" y="35813"/>
                </a:moveTo>
                <a:lnTo>
                  <a:pt x="506437" y="39877"/>
                </a:lnTo>
                <a:lnTo>
                  <a:pt x="575881" y="39877"/>
                </a:lnTo>
                <a:lnTo>
                  <a:pt x="585825" y="36448"/>
                </a:lnTo>
                <a:lnTo>
                  <a:pt x="586041" y="36321"/>
                </a:lnTo>
                <a:lnTo>
                  <a:pt x="587049" y="35940"/>
                </a:lnTo>
                <a:lnTo>
                  <a:pt x="538098" y="35940"/>
                </a:lnTo>
                <a:lnTo>
                  <a:pt x="538543" y="35813"/>
                </a:lnTo>
                <a:close/>
              </a:path>
              <a:path w="724535" h="104139">
                <a:moveTo>
                  <a:pt x="553230" y="33086"/>
                </a:moveTo>
                <a:lnTo>
                  <a:pt x="538098" y="35940"/>
                </a:lnTo>
                <a:lnTo>
                  <a:pt x="587049" y="35940"/>
                </a:lnTo>
                <a:lnTo>
                  <a:pt x="594101" y="33273"/>
                </a:lnTo>
                <a:lnTo>
                  <a:pt x="552665" y="33273"/>
                </a:lnTo>
                <a:lnTo>
                  <a:pt x="553230" y="33086"/>
                </a:lnTo>
                <a:close/>
              </a:path>
              <a:path w="724535" h="104139">
                <a:moveTo>
                  <a:pt x="553580" y="33019"/>
                </a:moveTo>
                <a:lnTo>
                  <a:pt x="553230" y="33086"/>
                </a:lnTo>
                <a:lnTo>
                  <a:pt x="552665" y="33273"/>
                </a:lnTo>
                <a:lnTo>
                  <a:pt x="553580" y="33019"/>
                </a:lnTo>
                <a:close/>
              </a:path>
              <a:path w="724535" h="104139">
                <a:moveTo>
                  <a:pt x="594773" y="33019"/>
                </a:moveTo>
                <a:lnTo>
                  <a:pt x="553580" y="33019"/>
                </a:lnTo>
                <a:lnTo>
                  <a:pt x="552665" y="33273"/>
                </a:lnTo>
                <a:lnTo>
                  <a:pt x="594101" y="33273"/>
                </a:lnTo>
                <a:lnTo>
                  <a:pt x="594773" y="33019"/>
                </a:lnTo>
                <a:close/>
              </a:path>
              <a:path w="724535" h="104139">
                <a:moveTo>
                  <a:pt x="581444" y="23621"/>
                </a:moveTo>
                <a:lnTo>
                  <a:pt x="565594" y="28955"/>
                </a:lnTo>
                <a:lnTo>
                  <a:pt x="553230" y="33086"/>
                </a:lnTo>
                <a:lnTo>
                  <a:pt x="553580" y="33019"/>
                </a:lnTo>
                <a:lnTo>
                  <a:pt x="594773" y="33019"/>
                </a:lnTo>
                <a:lnTo>
                  <a:pt x="601154" y="30606"/>
                </a:lnTo>
                <a:lnTo>
                  <a:pt x="601002" y="30606"/>
                </a:lnTo>
                <a:lnTo>
                  <a:pt x="616859" y="25018"/>
                </a:lnTo>
                <a:lnTo>
                  <a:pt x="617219" y="24891"/>
                </a:lnTo>
                <a:lnTo>
                  <a:pt x="621192" y="23748"/>
                </a:lnTo>
                <a:lnTo>
                  <a:pt x="581215" y="23748"/>
                </a:lnTo>
                <a:lnTo>
                  <a:pt x="581444" y="23621"/>
                </a:lnTo>
                <a:close/>
              </a:path>
              <a:path w="724535" h="104139">
                <a:moveTo>
                  <a:pt x="617285" y="24891"/>
                </a:moveTo>
                <a:lnTo>
                  <a:pt x="616898" y="25005"/>
                </a:lnTo>
                <a:lnTo>
                  <a:pt x="617285" y="24891"/>
                </a:lnTo>
                <a:close/>
              </a:path>
              <a:path w="724535" h="104139">
                <a:moveTo>
                  <a:pt x="643496" y="17906"/>
                </a:moveTo>
                <a:lnTo>
                  <a:pt x="596328" y="17906"/>
                </a:lnTo>
                <a:lnTo>
                  <a:pt x="581215" y="23748"/>
                </a:lnTo>
                <a:lnTo>
                  <a:pt x="621192" y="23748"/>
                </a:lnTo>
                <a:lnTo>
                  <a:pt x="631609" y="20700"/>
                </a:lnTo>
                <a:lnTo>
                  <a:pt x="631797" y="20700"/>
                </a:lnTo>
                <a:lnTo>
                  <a:pt x="643496" y="17906"/>
                </a:lnTo>
                <a:close/>
              </a:path>
              <a:path w="724535" h="104139">
                <a:moveTo>
                  <a:pt x="631797" y="20700"/>
                </a:moveTo>
                <a:lnTo>
                  <a:pt x="631609" y="20700"/>
                </a:lnTo>
                <a:lnTo>
                  <a:pt x="631266" y="20827"/>
                </a:lnTo>
                <a:lnTo>
                  <a:pt x="631797" y="20700"/>
                </a:lnTo>
                <a:close/>
              </a:path>
              <a:path w="724535" h="104139">
                <a:moveTo>
                  <a:pt x="672934" y="3047"/>
                </a:moveTo>
                <a:lnTo>
                  <a:pt x="650856" y="3057"/>
                </a:lnTo>
                <a:lnTo>
                  <a:pt x="649871" y="3174"/>
                </a:lnTo>
                <a:lnTo>
                  <a:pt x="640880" y="4571"/>
                </a:lnTo>
                <a:lnTo>
                  <a:pt x="628141" y="7619"/>
                </a:lnTo>
                <a:lnTo>
                  <a:pt x="627799" y="7619"/>
                </a:lnTo>
                <a:lnTo>
                  <a:pt x="613029" y="11937"/>
                </a:lnTo>
                <a:lnTo>
                  <a:pt x="596468" y="17906"/>
                </a:lnTo>
                <a:lnTo>
                  <a:pt x="643496" y="17906"/>
                </a:lnTo>
                <a:lnTo>
                  <a:pt x="643026" y="18033"/>
                </a:lnTo>
                <a:lnTo>
                  <a:pt x="651268" y="16636"/>
                </a:lnTo>
                <a:lnTo>
                  <a:pt x="650938" y="16636"/>
                </a:lnTo>
                <a:lnTo>
                  <a:pt x="652018" y="16509"/>
                </a:lnTo>
                <a:lnTo>
                  <a:pt x="706196" y="16509"/>
                </a:lnTo>
                <a:lnTo>
                  <a:pt x="711949" y="15493"/>
                </a:lnTo>
                <a:lnTo>
                  <a:pt x="714019" y="14731"/>
                </a:lnTo>
                <a:lnTo>
                  <a:pt x="714757" y="14326"/>
                </a:lnTo>
                <a:lnTo>
                  <a:pt x="712609" y="14096"/>
                </a:lnTo>
                <a:lnTo>
                  <a:pt x="716559" y="13334"/>
                </a:lnTo>
                <a:lnTo>
                  <a:pt x="721461" y="13334"/>
                </a:lnTo>
                <a:lnTo>
                  <a:pt x="724306" y="8762"/>
                </a:lnTo>
                <a:lnTo>
                  <a:pt x="724306" y="5841"/>
                </a:lnTo>
                <a:lnTo>
                  <a:pt x="722646" y="3174"/>
                </a:lnTo>
                <a:lnTo>
                  <a:pt x="679411" y="3174"/>
                </a:lnTo>
                <a:lnTo>
                  <a:pt x="672934" y="3047"/>
                </a:lnTo>
                <a:close/>
              </a:path>
              <a:path w="724535" h="104139">
                <a:moveTo>
                  <a:pt x="652018" y="16509"/>
                </a:moveTo>
                <a:lnTo>
                  <a:pt x="650938" y="16636"/>
                </a:lnTo>
                <a:lnTo>
                  <a:pt x="651268" y="16636"/>
                </a:lnTo>
                <a:lnTo>
                  <a:pt x="652018" y="16509"/>
                </a:lnTo>
                <a:close/>
              </a:path>
              <a:path w="724535" h="104139">
                <a:moveTo>
                  <a:pt x="706196" y="16509"/>
                </a:moveTo>
                <a:lnTo>
                  <a:pt x="652018" y="16509"/>
                </a:lnTo>
                <a:lnTo>
                  <a:pt x="651268" y="16636"/>
                </a:lnTo>
                <a:lnTo>
                  <a:pt x="704913" y="16636"/>
                </a:lnTo>
                <a:lnTo>
                  <a:pt x="706196" y="16509"/>
                </a:lnTo>
                <a:close/>
              </a:path>
              <a:path w="724535" h="104139">
                <a:moveTo>
                  <a:pt x="721461" y="13334"/>
                </a:moveTo>
                <a:lnTo>
                  <a:pt x="716559" y="13334"/>
                </a:lnTo>
                <a:lnTo>
                  <a:pt x="714757" y="14326"/>
                </a:lnTo>
                <a:lnTo>
                  <a:pt x="718870" y="14731"/>
                </a:lnTo>
                <a:lnTo>
                  <a:pt x="721461" y="13334"/>
                </a:lnTo>
                <a:close/>
              </a:path>
              <a:path w="724535" h="104139">
                <a:moveTo>
                  <a:pt x="716559" y="13334"/>
                </a:moveTo>
                <a:lnTo>
                  <a:pt x="712609" y="14096"/>
                </a:lnTo>
                <a:lnTo>
                  <a:pt x="714757" y="14326"/>
                </a:lnTo>
                <a:lnTo>
                  <a:pt x="716559" y="13334"/>
                </a:lnTo>
                <a:close/>
              </a:path>
              <a:path w="724535" h="104139">
                <a:moveTo>
                  <a:pt x="704359" y="3057"/>
                </a:moveTo>
                <a:lnTo>
                  <a:pt x="697712" y="3174"/>
                </a:lnTo>
                <a:lnTo>
                  <a:pt x="703694" y="3174"/>
                </a:lnTo>
                <a:lnTo>
                  <a:pt x="704359" y="3057"/>
                </a:lnTo>
                <a:close/>
              </a:path>
              <a:path w="724535" h="104139">
                <a:moveTo>
                  <a:pt x="704913" y="3047"/>
                </a:moveTo>
                <a:lnTo>
                  <a:pt x="704359" y="3057"/>
                </a:lnTo>
                <a:lnTo>
                  <a:pt x="703694" y="3174"/>
                </a:lnTo>
                <a:lnTo>
                  <a:pt x="704913" y="3047"/>
                </a:lnTo>
                <a:close/>
              </a:path>
              <a:path w="724535" h="104139">
                <a:moveTo>
                  <a:pt x="722567" y="3047"/>
                </a:moveTo>
                <a:lnTo>
                  <a:pt x="704819" y="3057"/>
                </a:lnTo>
                <a:lnTo>
                  <a:pt x="703694" y="3174"/>
                </a:lnTo>
                <a:lnTo>
                  <a:pt x="722646" y="3174"/>
                </a:lnTo>
                <a:lnTo>
                  <a:pt x="722567" y="3047"/>
                </a:lnTo>
                <a:close/>
              </a:path>
              <a:path w="724535" h="104139">
                <a:moveTo>
                  <a:pt x="708299" y="2363"/>
                </a:moveTo>
                <a:lnTo>
                  <a:pt x="704359" y="3057"/>
                </a:lnTo>
                <a:lnTo>
                  <a:pt x="704913" y="3047"/>
                </a:lnTo>
                <a:lnTo>
                  <a:pt x="722567" y="3047"/>
                </a:lnTo>
                <a:lnTo>
                  <a:pt x="707301" y="2920"/>
                </a:lnTo>
                <a:lnTo>
                  <a:pt x="708299" y="2363"/>
                </a:lnTo>
                <a:close/>
              </a:path>
              <a:path w="724535" h="104139">
                <a:moveTo>
                  <a:pt x="709460" y="2158"/>
                </a:moveTo>
                <a:lnTo>
                  <a:pt x="708299" y="2363"/>
                </a:lnTo>
                <a:lnTo>
                  <a:pt x="707301" y="2920"/>
                </a:lnTo>
                <a:lnTo>
                  <a:pt x="709460" y="2158"/>
                </a:lnTo>
                <a:close/>
              </a:path>
              <a:path w="724535" h="104139">
                <a:moveTo>
                  <a:pt x="722014" y="2158"/>
                </a:moveTo>
                <a:lnTo>
                  <a:pt x="709460" y="2158"/>
                </a:lnTo>
                <a:lnTo>
                  <a:pt x="707301" y="2920"/>
                </a:lnTo>
                <a:lnTo>
                  <a:pt x="722488" y="2920"/>
                </a:lnTo>
                <a:lnTo>
                  <a:pt x="722014" y="2158"/>
                </a:lnTo>
                <a:close/>
              </a:path>
              <a:path w="724535" h="104139">
                <a:moveTo>
                  <a:pt x="718870" y="0"/>
                </a:moveTo>
                <a:lnTo>
                  <a:pt x="716178" y="253"/>
                </a:lnTo>
                <a:lnTo>
                  <a:pt x="712609" y="634"/>
                </a:lnTo>
                <a:lnTo>
                  <a:pt x="709803" y="1523"/>
                </a:lnTo>
                <a:lnTo>
                  <a:pt x="708299" y="2363"/>
                </a:lnTo>
                <a:lnTo>
                  <a:pt x="709460" y="2158"/>
                </a:lnTo>
                <a:lnTo>
                  <a:pt x="722014" y="2158"/>
                </a:lnTo>
                <a:lnTo>
                  <a:pt x="721461" y="1269"/>
                </a:lnTo>
                <a:lnTo>
                  <a:pt x="7188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46"/>
          <p:cNvGrpSpPr/>
          <p:nvPr/>
        </p:nvGrpSpPr>
        <p:grpSpPr>
          <a:xfrm>
            <a:off x="6355460" y="6321399"/>
            <a:ext cx="2636520" cy="384810"/>
            <a:chOff x="6355460" y="6321399"/>
            <a:chExt cx="2636520" cy="384810"/>
          </a:xfrm>
        </p:grpSpPr>
        <p:sp>
          <p:nvSpPr>
            <p:cNvPr id="47" name="object 47"/>
            <p:cNvSpPr/>
            <p:nvPr/>
          </p:nvSpPr>
          <p:spPr>
            <a:xfrm>
              <a:off x="6355460" y="6321399"/>
              <a:ext cx="1062355" cy="40005"/>
            </a:xfrm>
            <a:custGeom>
              <a:avLst/>
              <a:gdLst/>
              <a:ahLst/>
              <a:cxnLst/>
              <a:rect l="l" t="t" r="r" b="b"/>
              <a:pathLst>
                <a:path w="1062354" h="40004">
                  <a:moveTo>
                    <a:pt x="1047382" y="39090"/>
                  </a:moveTo>
                  <a:lnTo>
                    <a:pt x="996441" y="39090"/>
                  </a:lnTo>
                  <a:lnTo>
                    <a:pt x="997965" y="39281"/>
                  </a:lnTo>
                  <a:lnTo>
                    <a:pt x="997247" y="39281"/>
                  </a:lnTo>
                  <a:lnTo>
                    <a:pt x="997942" y="39433"/>
                  </a:lnTo>
                  <a:lnTo>
                    <a:pt x="999489" y="39624"/>
                  </a:lnTo>
                  <a:lnTo>
                    <a:pt x="1040511" y="39751"/>
                  </a:lnTo>
                  <a:lnTo>
                    <a:pt x="1041272" y="39712"/>
                  </a:lnTo>
                  <a:lnTo>
                    <a:pt x="1045512" y="39281"/>
                  </a:lnTo>
                  <a:lnTo>
                    <a:pt x="997965" y="39281"/>
                  </a:lnTo>
                  <a:lnTo>
                    <a:pt x="997175" y="39263"/>
                  </a:lnTo>
                  <a:lnTo>
                    <a:pt x="1045681" y="39263"/>
                  </a:lnTo>
                  <a:lnTo>
                    <a:pt x="1047382" y="39090"/>
                  </a:lnTo>
                  <a:close/>
                </a:path>
                <a:path w="1062354" h="40004">
                  <a:moveTo>
                    <a:pt x="1058037" y="36423"/>
                  </a:moveTo>
                  <a:lnTo>
                    <a:pt x="677037" y="36423"/>
                  </a:lnTo>
                  <a:lnTo>
                    <a:pt x="697864" y="38582"/>
                  </a:lnTo>
                  <a:lnTo>
                    <a:pt x="698499" y="38620"/>
                  </a:lnTo>
                  <a:lnTo>
                    <a:pt x="719200" y="38620"/>
                  </a:lnTo>
                  <a:lnTo>
                    <a:pt x="739774" y="39344"/>
                  </a:lnTo>
                  <a:lnTo>
                    <a:pt x="804037" y="39408"/>
                  </a:lnTo>
                  <a:lnTo>
                    <a:pt x="806068" y="39433"/>
                  </a:lnTo>
                  <a:lnTo>
                    <a:pt x="958088" y="39154"/>
                  </a:lnTo>
                  <a:lnTo>
                    <a:pt x="996603" y="39128"/>
                  </a:lnTo>
                  <a:lnTo>
                    <a:pt x="996441" y="39090"/>
                  </a:lnTo>
                  <a:lnTo>
                    <a:pt x="1047382" y="39090"/>
                  </a:lnTo>
                  <a:lnTo>
                    <a:pt x="1047591" y="39069"/>
                  </a:lnTo>
                  <a:lnTo>
                    <a:pt x="1047114" y="39052"/>
                  </a:lnTo>
                  <a:lnTo>
                    <a:pt x="1048131" y="39014"/>
                  </a:lnTo>
                  <a:lnTo>
                    <a:pt x="1051763" y="39014"/>
                  </a:lnTo>
                  <a:lnTo>
                    <a:pt x="1055115" y="38176"/>
                  </a:lnTo>
                  <a:lnTo>
                    <a:pt x="1058037" y="36423"/>
                  </a:lnTo>
                  <a:close/>
                </a:path>
                <a:path w="1062354" h="40004">
                  <a:moveTo>
                    <a:pt x="996441" y="39090"/>
                  </a:moveTo>
                  <a:lnTo>
                    <a:pt x="997175" y="39263"/>
                  </a:lnTo>
                  <a:lnTo>
                    <a:pt x="997965" y="39281"/>
                  </a:lnTo>
                  <a:lnTo>
                    <a:pt x="996441" y="39090"/>
                  </a:lnTo>
                  <a:close/>
                </a:path>
                <a:path w="1062354" h="40004">
                  <a:moveTo>
                    <a:pt x="996603" y="39128"/>
                  </a:moveTo>
                  <a:lnTo>
                    <a:pt x="972185" y="39128"/>
                  </a:lnTo>
                  <a:lnTo>
                    <a:pt x="983361" y="39154"/>
                  </a:lnTo>
                  <a:lnTo>
                    <a:pt x="995171" y="39217"/>
                  </a:lnTo>
                  <a:lnTo>
                    <a:pt x="997175" y="39263"/>
                  </a:lnTo>
                  <a:lnTo>
                    <a:pt x="996603" y="39128"/>
                  </a:lnTo>
                  <a:close/>
                </a:path>
                <a:path w="1062354" h="40004">
                  <a:moveTo>
                    <a:pt x="1051763" y="39014"/>
                  </a:moveTo>
                  <a:lnTo>
                    <a:pt x="1048131" y="39014"/>
                  </a:lnTo>
                  <a:lnTo>
                    <a:pt x="1047591" y="39069"/>
                  </a:lnTo>
                  <a:lnTo>
                    <a:pt x="1051052" y="39192"/>
                  </a:lnTo>
                  <a:lnTo>
                    <a:pt x="1051763" y="39014"/>
                  </a:lnTo>
                  <a:close/>
                </a:path>
                <a:path w="1062354" h="40004">
                  <a:moveTo>
                    <a:pt x="1048131" y="39014"/>
                  </a:moveTo>
                  <a:lnTo>
                    <a:pt x="1047114" y="39052"/>
                  </a:lnTo>
                  <a:lnTo>
                    <a:pt x="1047591" y="39069"/>
                  </a:lnTo>
                  <a:lnTo>
                    <a:pt x="1048131" y="39014"/>
                  </a:lnTo>
                  <a:close/>
                </a:path>
                <a:path w="1062354" h="40004">
                  <a:moveTo>
                    <a:pt x="1045935" y="29857"/>
                  </a:moveTo>
                  <a:lnTo>
                    <a:pt x="624586" y="29857"/>
                  </a:lnTo>
                  <a:lnTo>
                    <a:pt x="625856" y="29972"/>
                  </a:lnTo>
                  <a:lnTo>
                    <a:pt x="625186" y="29972"/>
                  </a:lnTo>
                  <a:lnTo>
                    <a:pt x="639698" y="32740"/>
                  </a:lnTo>
                  <a:lnTo>
                    <a:pt x="640207" y="32816"/>
                  </a:lnTo>
                  <a:lnTo>
                    <a:pt x="677037" y="36436"/>
                  </a:lnTo>
                  <a:lnTo>
                    <a:pt x="1058037" y="36423"/>
                  </a:lnTo>
                  <a:lnTo>
                    <a:pt x="1060068" y="35204"/>
                  </a:lnTo>
                  <a:lnTo>
                    <a:pt x="1061592" y="32918"/>
                  </a:lnTo>
                  <a:lnTo>
                    <a:pt x="1061719" y="30378"/>
                  </a:lnTo>
                  <a:lnTo>
                    <a:pt x="1045971" y="30378"/>
                  </a:lnTo>
                  <a:lnTo>
                    <a:pt x="1045935" y="29857"/>
                  </a:lnTo>
                  <a:close/>
                </a:path>
                <a:path w="1062354" h="40004">
                  <a:moveTo>
                    <a:pt x="1047191" y="26466"/>
                  </a:moveTo>
                  <a:lnTo>
                    <a:pt x="1046033" y="27045"/>
                  </a:lnTo>
                  <a:lnTo>
                    <a:pt x="1045971" y="30378"/>
                  </a:lnTo>
                  <a:lnTo>
                    <a:pt x="1047191" y="26466"/>
                  </a:lnTo>
                  <a:close/>
                </a:path>
                <a:path w="1062354" h="40004">
                  <a:moveTo>
                    <a:pt x="1061973" y="24536"/>
                  </a:moveTo>
                  <a:lnTo>
                    <a:pt x="1051052" y="24536"/>
                  </a:lnTo>
                  <a:lnTo>
                    <a:pt x="1047191" y="26466"/>
                  </a:lnTo>
                  <a:lnTo>
                    <a:pt x="1045971" y="30378"/>
                  </a:lnTo>
                  <a:lnTo>
                    <a:pt x="1061719" y="30378"/>
                  </a:lnTo>
                  <a:lnTo>
                    <a:pt x="1061846" y="28587"/>
                  </a:lnTo>
                  <a:lnTo>
                    <a:pt x="1061973" y="24536"/>
                  </a:lnTo>
                  <a:close/>
                </a:path>
                <a:path w="1062354" h="40004">
                  <a:moveTo>
                    <a:pt x="625185" y="29972"/>
                  </a:moveTo>
                  <a:lnTo>
                    <a:pt x="485139" y="29972"/>
                  </a:lnTo>
                  <a:lnTo>
                    <a:pt x="511302" y="30022"/>
                  </a:lnTo>
                  <a:lnTo>
                    <a:pt x="625186" y="29972"/>
                  </a:lnTo>
                  <a:close/>
                </a:path>
                <a:path w="1062354" h="40004">
                  <a:moveTo>
                    <a:pt x="1045844" y="28524"/>
                  </a:moveTo>
                  <a:lnTo>
                    <a:pt x="404494" y="28524"/>
                  </a:lnTo>
                  <a:lnTo>
                    <a:pt x="405130" y="28562"/>
                  </a:lnTo>
                  <a:lnTo>
                    <a:pt x="404892" y="28562"/>
                  </a:lnTo>
                  <a:lnTo>
                    <a:pt x="419615" y="29972"/>
                  </a:lnTo>
                  <a:lnTo>
                    <a:pt x="420242" y="29997"/>
                  </a:lnTo>
                  <a:lnTo>
                    <a:pt x="449834" y="30010"/>
                  </a:lnTo>
                  <a:lnTo>
                    <a:pt x="476504" y="30010"/>
                  </a:lnTo>
                  <a:lnTo>
                    <a:pt x="485072" y="29972"/>
                  </a:lnTo>
                  <a:lnTo>
                    <a:pt x="625185" y="29972"/>
                  </a:lnTo>
                  <a:lnTo>
                    <a:pt x="624586" y="29857"/>
                  </a:lnTo>
                  <a:lnTo>
                    <a:pt x="1045935" y="29857"/>
                  </a:lnTo>
                  <a:lnTo>
                    <a:pt x="1045844" y="28562"/>
                  </a:lnTo>
                  <a:lnTo>
                    <a:pt x="405130" y="28562"/>
                  </a:lnTo>
                  <a:lnTo>
                    <a:pt x="1045844" y="28562"/>
                  </a:lnTo>
                  <a:close/>
                </a:path>
                <a:path w="1062354" h="40004">
                  <a:moveTo>
                    <a:pt x="624586" y="29857"/>
                  </a:moveTo>
                  <a:lnTo>
                    <a:pt x="625186" y="29972"/>
                  </a:lnTo>
                  <a:lnTo>
                    <a:pt x="625856" y="29972"/>
                  </a:lnTo>
                  <a:lnTo>
                    <a:pt x="624586" y="29857"/>
                  </a:lnTo>
                  <a:close/>
                </a:path>
                <a:path w="1062354" h="40004">
                  <a:moveTo>
                    <a:pt x="404494" y="28524"/>
                  </a:moveTo>
                  <a:lnTo>
                    <a:pt x="404889" y="28562"/>
                  </a:lnTo>
                  <a:lnTo>
                    <a:pt x="405130" y="28562"/>
                  </a:lnTo>
                  <a:lnTo>
                    <a:pt x="404494" y="28524"/>
                  </a:lnTo>
                  <a:close/>
                </a:path>
                <a:path w="1062354" h="40004">
                  <a:moveTo>
                    <a:pt x="361822" y="27787"/>
                  </a:moveTo>
                  <a:lnTo>
                    <a:pt x="372237" y="28524"/>
                  </a:lnTo>
                  <a:lnTo>
                    <a:pt x="404889" y="28562"/>
                  </a:lnTo>
                  <a:lnTo>
                    <a:pt x="404494" y="28524"/>
                  </a:lnTo>
                  <a:lnTo>
                    <a:pt x="1045844" y="28524"/>
                  </a:lnTo>
                  <a:lnTo>
                    <a:pt x="1045844" y="27800"/>
                  </a:lnTo>
                  <a:lnTo>
                    <a:pt x="361822" y="27787"/>
                  </a:lnTo>
                  <a:close/>
                </a:path>
                <a:path w="1062354" h="40004">
                  <a:moveTo>
                    <a:pt x="730662" y="25488"/>
                  </a:moveTo>
                  <a:lnTo>
                    <a:pt x="336295" y="25488"/>
                  </a:lnTo>
                  <a:lnTo>
                    <a:pt x="337438" y="25590"/>
                  </a:lnTo>
                  <a:lnTo>
                    <a:pt x="336874" y="25590"/>
                  </a:lnTo>
                  <a:lnTo>
                    <a:pt x="348868" y="27698"/>
                  </a:lnTo>
                  <a:lnTo>
                    <a:pt x="350012" y="27800"/>
                  </a:lnTo>
                  <a:lnTo>
                    <a:pt x="362002" y="27800"/>
                  </a:lnTo>
                  <a:lnTo>
                    <a:pt x="361822" y="27787"/>
                  </a:lnTo>
                  <a:lnTo>
                    <a:pt x="1045844" y="27787"/>
                  </a:lnTo>
                  <a:lnTo>
                    <a:pt x="1045717" y="27203"/>
                  </a:lnTo>
                  <a:lnTo>
                    <a:pt x="1045844" y="26085"/>
                  </a:lnTo>
                  <a:lnTo>
                    <a:pt x="996441" y="26085"/>
                  </a:lnTo>
                  <a:lnTo>
                    <a:pt x="996656" y="26035"/>
                  </a:lnTo>
                  <a:lnTo>
                    <a:pt x="972185" y="26035"/>
                  </a:lnTo>
                  <a:lnTo>
                    <a:pt x="740156" y="25819"/>
                  </a:lnTo>
                  <a:lnTo>
                    <a:pt x="733583" y="25590"/>
                  </a:lnTo>
                  <a:lnTo>
                    <a:pt x="337438" y="25590"/>
                  </a:lnTo>
                  <a:lnTo>
                    <a:pt x="733542" y="25589"/>
                  </a:lnTo>
                  <a:lnTo>
                    <a:pt x="730662" y="25488"/>
                  </a:lnTo>
                  <a:close/>
                </a:path>
                <a:path w="1062354" h="40004">
                  <a:moveTo>
                    <a:pt x="1045844" y="27787"/>
                  </a:moveTo>
                  <a:lnTo>
                    <a:pt x="361822" y="27787"/>
                  </a:lnTo>
                  <a:lnTo>
                    <a:pt x="362331" y="27800"/>
                  </a:lnTo>
                  <a:lnTo>
                    <a:pt x="1045844" y="27800"/>
                  </a:lnTo>
                  <a:close/>
                </a:path>
                <a:path w="1062354" h="40004">
                  <a:moveTo>
                    <a:pt x="1045844" y="27139"/>
                  </a:moveTo>
                  <a:close/>
                </a:path>
                <a:path w="1062354" h="40004">
                  <a:moveTo>
                    <a:pt x="1047749" y="24676"/>
                  </a:moveTo>
                  <a:lnTo>
                    <a:pt x="1045844" y="27045"/>
                  </a:lnTo>
                  <a:lnTo>
                    <a:pt x="1047191" y="26466"/>
                  </a:lnTo>
                  <a:lnTo>
                    <a:pt x="1047749" y="24676"/>
                  </a:lnTo>
                  <a:close/>
                </a:path>
                <a:path w="1062354" h="40004">
                  <a:moveTo>
                    <a:pt x="1051052" y="24536"/>
                  </a:moveTo>
                  <a:lnTo>
                    <a:pt x="1047114" y="24676"/>
                  </a:lnTo>
                  <a:lnTo>
                    <a:pt x="1045844" y="24797"/>
                  </a:lnTo>
                  <a:lnTo>
                    <a:pt x="1045844" y="27045"/>
                  </a:lnTo>
                  <a:lnTo>
                    <a:pt x="1047749" y="24676"/>
                  </a:lnTo>
                  <a:lnTo>
                    <a:pt x="1050772" y="24676"/>
                  </a:lnTo>
                  <a:lnTo>
                    <a:pt x="1051052" y="24536"/>
                  </a:lnTo>
                  <a:close/>
                </a:path>
                <a:path w="1062354" h="40004">
                  <a:moveTo>
                    <a:pt x="1050772" y="24676"/>
                  </a:moveTo>
                  <a:lnTo>
                    <a:pt x="1047749" y="24676"/>
                  </a:lnTo>
                  <a:lnTo>
                    <a:pt x="1047191" y="26466"/>
                  </a:lnTo>
                  <a:lnTo>
                    <a:pt x="1050772" y="24676"/>
                  </a:lnTo>
                  <a:close/>
                </a:path>
                <a:path w="1062354" h="40004">
                  <a:moveTo>
                    <a:pt x="997965" y="25895"/>
                  </a:moveTo>
                  <a:lnTo>
                    <a:pt x="997140" y="25920"/>
                  </a:lnTo>
                  <a:lnTo>
                    <a:pt x="996441" y="26085"/>
                  </a:lnTo>
                  <a:lnTo>
                    <a:pt x="997965" y="25895"/>
                  </a:lnTo>
                  <a:close/>
                </a:path>
                <a:path w="1062354" h="40004">
                  <a:moveTo>
                    <a:pt x="1045844" y="25895"/>
                  </a:moveTo>
                  <a:lnTo>
                    <a:pt x="997965" y="25895"/>
                  </a:lnTo>
                  <a:lnTo>
                    <a:pt x="996441" y="26085"/>
                  </a:lnTo>
                  <a:lnTo>
                    <a:pt x="1045844" y="26085"/>
                  </a:lnTo>
                  <a:lnTo>
                    <a:pt x="1045844" y="25895"/>
                  </a:lnTo>
                  <a:close/>
                </a:path>
                <a:path w="1062354" h="40004">
                  <a:moveTo>
                    <a:pt x="997175" y="25912"/>
                  </a:moveTo>
                  <a:lnTo>
                    <a:pt x="995044" y="25958"/>
                  </a:lnTo>
                  <a:lnTo>
                    <a:pt x="983234" y="26009"/>
                  </a:lnTo>
                  <a:lnTo>
                    <a:pt x="972185" y="26035"/>
                  </a:lnTo>
                  <a:lnTo>
                    <a:pt x="996656" y="26035"/>
                  </a:lnTo>
                  <a:lnTo>
                    <a:pt x="997175" y="25912"/>
                  </a:lnTo>
                  <a:close/>
                </a:path>
                <a:path w="1062354" h="40004">
                  <a:moveTo>
                    <a:pt x="1040080" y="25427"/>
                  </a:moveTo>
                  <a:lnTo>
                    <a:pt x="1009141" y="25539"/>
                  </a:lnTo>
                  <a:lnTo>
                    <a:pt x="999489" y="25552"/>
                  </a:lnTo>
                  <a:lnTo>
                    <a:pt x="997785" y="25768"/>
                  </a:lnTo>
                  <a:lnTo>
                    <a:pt x="997175" y="25912"/>
                  </a:lnTo>
                  <a:lnTo>
                    <a:pt x="997965" y="25895"/>
                  </a:lnTo>
                  <a:lnTo>
                    <a:pt x="1045844" y="25895"/>
                  </a:lnTo>
                  <a:lnTo>
                    <a:pt x="1045844" y="25463"/>
                  </a:lnTo>
                  <a:lnTo>
                    <a:pt x="1039748" y="25463"/>
                  </a:lnTo>
                  <a:lnTo>
                    <a:pt x="1040080" y="25427"/>
                  </a:lnTo>
                  <a:close/>
                </a:path>
                <a:path w="1062354" h="40004">
                  <a:moveTo>
                    <a:pt x="810133" y="25742"/>
                  </a:moveTo>
                  <a:lnTo>
                    <a:pt x="806068" y="25742"/>
                  </a:lnTo>
                  <a:lnTo>
                    <a:pt x="803910" y="25768"/>
                  </a:lnTo>
                  <a:lnTo>
                    <a:pt x="775208" y="25819"/>
                  </a:lnTo>
                  <a:lnTo>
                    <a:pt x="829727" y="25819"/>
                  </a:lnTo>
                  <a:lnTo>
                    <a:pt x="810133" y="25742"/>
                  </a:lnTo>
                  <a:close/>
                </a:path>
                <a:path w="1062354" h="40004">
                  <a:moveTo>
                    <a:pt x="336295" y="25488"/>
                  </a:moveTo>
                  <a:lnTo>
                    <a:pt x="336865" y="25589"/>
                  </a:lnTo>
                  <a:lnTo>
                    <a:pt x="337438" y="25590"/>
                  </a:lnTo>
                  <a:lnTo>
                    <a:pt x="336295" y="25488"/>
                  </a:lnTo>
                  <a:close/>
                </a:path>
                <a:path w="1062354" h="40004">
                  <a:moveTo>
                    <a:pt x="242850" y="15040"/>
                  </a:moveTo>
                  <a:lnTo>
                    <a:pt x="284988" y="21920"/>
                  </a:lnTo>
                  <a:lnTo>
                    <a:pt x="336865" y="25589"/>
                  </a:lnTo>
                  <a:lnTo>
                    <a:pt x="336295" y="25488"/>
                  </a:lnTo>
                  <a:lnTo>
                    <a:pt x="730662" y="25488"/>
                  </a:lnTo>
                  <a:lnTo>
                    <a:pt x="720804" y="25146"/>
                  </a:lnTo>
                  <a:lnTo>
                    <a:pt x="699262" y="25146"/>
                  </a:lnTo>
                  <a:lnTo>
                    <a:pt x="698499" y="25107"/>
                  </a:lnTo>
                  <a:lnTo>
                    <a:pt x="698894" y="25107"/>
                  </a:lnTo>
                  <a:lnTo>
                    <a:pt x="659391" y="21183"/>
                  </a:lnTo>
                  <a:lnTo>
                    <a:pt x="659131" y="21170"/>
                  </a:lnTo>
                  <a:lnTo>
                    <a:pt x="641604" y="19392"/>
                  </a:lnTo>
                  <a:lnTo>
                    <a:pt x="641837" y="19392"/>
                  </a:lnTo>
                  <a:lnTo>
                    <a:pt x="627125" y="16598"/>
                  </a:lnTo>
                  <a:lnTo>
                    <a:pt x="625983" y="16484"/>
                  </a:lnTo>
                  <a:lnTo>
                    <a:pt x="420242" y="16459"/>
                  </a:lnTo>
                  <a:lnTo>
                    <a:pt x="420610" y="16459"/>
                  </a:lnTo>
                  <a:lnTo>
                    <a:pt x="406032" y="15074"/>
                  </a:lnTo>
                  <a:lnTo>
                    <a:pt x="243205" y="15074"/>
                  </a:lnTo>
                  <a:lnTo>
                    <a:pt x="242850" y="15040"/>
                  </a:lnTo>
                  <a:close/>
                </a:path>
                <a:path w="1062354" h="40004">
                  <a:moveTo>
                    <a:pt x="1040511" y="25425"/>
                  </a:moveTo>
                  <a:lnTo>
                    <a:pt x="1040080" y="25427"/>
                  </a:lnTo>
                  <a:lnTo>
                    <a:pt x="1039748" y="25463"/>
                  </a:lnTo>
                  <a:lnTo>
                    <a:pt x="1040511" y="25425"/>
                  </a:lnTo>
                  <a:close/>
                </a:path>
                <a:path w="1062354" h="40004">
                  <a:moveTo>
                    <a:pt x="1045844" y="25425"/>
                  </a:moveTo>
                  <a:lnTo>
                    <a:pt x="1040473" y="25427"/>
                  </a:lnTo>
                  <a:lnTo>
                    <a:pt x="1039748" y="25463"/>
                  </a:lnTo>
                  <a:lnTo>
                    <a:pt x="1045844" y="25463"/>
                  </a:lnTo>
                  <a:close/>
                </a:path>
                <a:path w="1062354" h="40004">
                  <a:moveTo>
                    <a:pt x="1045844" y="24797"/>
                  </a:moveTo>
                  <a:lnTo>
                    <a:pt x="1040080" y="25427"/>
                  </a:lnTo>
                  <a:lnTo>
                    <a:pt x="1045844" y="25425"/>
                  </a:lnTo>
                  <a:lnTo>
                    <a:pt x="1045844" y="24797"/>
                  </a:lnTo>
                  <a:close/>
                </a:path>
                <a:path w="1062354" h="40004">
                  <a:moveTo>
                    <a:pt x="698894" y="25107"/>
                  </a:moveTo>
                  <a:lnTo>
                    <a:pt x="698499" y="25107"/>
                  </a:lnTo>
                  <a:lnTo>
                    <a:pt x="699262" y="25146"/>
                  </a:lnTo>
                  <a:lnTo>
                    <a:pt x="698894" y="25107"/>
                  </a:lnTo>
                  <a:close/>
                </a:path>
                <a:path w="1062354" h="40004">
                  <a:moveTo>
                    <a:pt x="719709" y="25107"/>
                  </a:moveTo>
                  <a:lnTo>
                    <a:pt x="698894" y="25107"/>
                  </a:lnTo>
                  <a:lnTo>
                    <a:pt x="699262" y="25146"/>
                  </a:lnTo>
                  <a:lnTo>
                    <a:pt x="720804" y="25146"/>
                  </a:lnTo>
                  <a:lnTo>
                    <a:pt x="719709" y="25107"/>
                  </a:lnTo>
                  <a:close/>
                </a:path>
                <a:path w="1062354" h="40004">
                  <a:moveTo>
                    <a:pt x="1046693" y="19504"/>
                  </a:moveTo>
                  <a:lnTo>
                    <a:pt x="1045914" y="21374"/>
                  </a:lnTo>
                  <a:lnTo>
                    <a:pt x="1045844" y="24797"/>
                  </a:lnTo>
                  <a:lnTo>
                    <a:pt x="1047114" y="24676"/>
                  </a:lnTo>
                  <a:lnTo>
                    <a:pt x="1051052" y="24536"/>
                  </a:lnTo>
                  <a:lnTo>
                    <a:pt x="1061973" y="24536"/>
                  </a:lnTo>
                  <a:lnTo>
                    <a:pt x="1061904" y="21374"/>
                  </a:lnTo>
                  <a:lnTo>
                    <a:pt x="1046225" y="21374"/>
                  </a:lnTo>
                  <a:lnTo>
                    <a:pt x="1046693" y="19504"/>
                  </a:lnTo>
                  <a:close/>
                </a:path>
                <a:path w="1062354" h="40004">
                  <a:moveTo>
                    <a:pt x="1048131" y="17919"/>
                  </a:moveTo>
                  <a:lnTo>
                    <a:pt x="1048004" y="18110"/>
                  </a:lnTo>
                  <a:lnTo>
                    <a:pt x="1046786" y="19405"/>
                  </a:lnTo>
                  <a:lnTo>
                    <a:pt x="1046670" y="19596"/>
                  </a:lnTo>
                  <a:lnTo>
                    <a:pt x="1046225" y="21374"/>
                  </a:lnTo>
                  <a:lnTo>
                    <a:pt x="1048131" y="17919"/>
                  </a:lnTo>
                  <a:close/>
                </a:path>
                <a:path w="1062354" h="40004">
                  <a:moveTo>
                    <a:pt x="1059561" y="17919"/>
                  </a:moveTo>
                  <a:lnTo>
                    <a:pt x="1048131" y="17919"/>
                  </a:lnTo>
                  <a:lnTo>
                    <a:pt x="1046225" y="21374"/>
                  </a:lnTo>
                  <a:lnTo>
                    <a:pt x="1061465" y="21374"/>
                  </a:lnTo>
                  <a:lnTo>
                    <a:pt x="1059561" y="17919"/>
                  </a:lnTo>
                  <a:close/>
                </a:path>
                <a:path w="1062354" h="40004">
                  <a:moveTo>
                    <a:pt x="1059561" y="17919"/>
                  </a:moveTo>
                  <a:lnTo>
                    <a:pt x="1061465" y="21374"/>
                  </a:lnTo>
                  <a:lnTo>
                    <a:pt x="1060952" y="19320"/>
                  </a:lnTo>
                  <a:lnTo>
                    <a:pt x="1059814" y="18110"/>
                  </a:lnTo>
                  <a:lnTo>
                    <a:pt x="1059561" y="17919"/>
                  </a:lnTo>
                  <a:close/>
                </a:path>
                <a:path w="1062354" h="40004">
                  <a:moveTo>
                    <a:pt x="1060952" y="19320"/>
                  </a:moveTo>
                  <a:lnTo>
                    <a:pt x="1061465" y="21374"/>
                  </a:lnTo>
                  <a:lnTo>
                    <a:pt x="1061904" y="21374"/>
                  </a:lnTo>
                  <a:lnTo>
                    <a:pt x="1061212" y="19596"/>
                  </a:lnTo>
                  <a:lnTo>
                    <a:pt x="1060952" y="19320"/>
                  </a:lnTo>
                  <a:close/>
                </a:path>
                <a:path w="1062354" h="40004">
                  <a:moveTo>
                    <a:pt x="659257" y="21170"/>
                  </a:moveTo>
                  <a:lnTo>
                    <a:pt x="659391" y="21183"/>
                  </a:lnTo>
                  <a:lnTo>
                    <a:pt x="659257" y="21170"/>
                  </a:lnTo>
                  <a:close/>
                </a:path>
                <a:path w="1062354" h="40004">
                  <a:moveTo>
                    <a:pt x="1046786" y="19405"/>
                  </a:moveTo>
                  <a:close/>
                </a:path>
                <a:path w="1062354" h="40004">
                  <a:moveTo>
                    <a:pt x="642105" y="19443"/>
                  </a:moveTo>
                  <a:lnTo>
                    <a:pt x="642238" y="19469"/>
                  </a:lnTo>
                  <a:lnTo>
                    <a:pt x="642105" y="19443"/>
                  </a:lnTo>
                  <a:close/>
                </a:path>
                <a:path w="1062354" h="40004">
                  <a:moveTo>
                    <a:pt x="641837" y="19392"/>
                  </a:moveTo>
                  <a:lnTo>
                    <a:pt x="641604" y="19392"/>
                  </a:lnTo>
                  <a:lnTo>
                    <a:pt x="642105" y="19443"/>
                  </a:lnTo>
                  <a:lnTo>
                    <a:pt x="641837" y="19392"/>
                  </a:lnTo>
                  <a:close/>
                </a:path>
                <a:path w="1062354" h="40004">
                  <a:moveTo>
                    <a:pt x="1046734" y="19342"/>
                  </a:moveTo>
                  <a:close/>
                </a:path>
                <a:path w="1062354" h="40004">
                  <a:moveTo>
                    <a:pt x="1052830" y="13309"/>
                  </a:moveTo>
                  <a:lnTo>
                    <a:pt x="1050036" y="14249"/>
                  </a:lnTo>
                  <a:lnTo>
                    <a:pt x="1047241" y="17538"/>
                  </a:lnTo>
                  <a:lnTo>
                    <a:pt x="1046988" y="18313"/>
                  </a:lnTo>
                  <a:lnTo>
                    <a:pt x="1046734" y="19405"/>
                  </a:lnTo>
                  <a:lnTo>
                    <a:pt x="1048004" y="18110"/>
                  </a:lnTo>
                  <a:lnTo>
                    <a:pt x="1048131" y="17919"/>
                  </a:lnTo>
                  <a:lnTo>
                    <a:pt x="1060620" y="17919"/>
                  </a:lnTo>
                  <a:lnTo>
                    <a:pt x="1060322" y="16662"/>
                  </a:lnTo>
                  <a:lnTo>
                    <a:pt x="1058290" y="14566"/>
                  </a:lnTo>
                  <a:lnTo>
                    <a:pt x="1055496" y="13944"/>
                  </a:lnTo>
                  <a:lnTo>
                    <a:pt x="1052830" y="13309"/>
                  </a:lnTo>
                  <a:close/>
                </a:path>
                <a:path w="1062354" h="40004">
                  <a:moveTo>
                    <a:pt x="1060620" y="17919"/>
                  </a:moveTo>
                  <a:lnTo>
                    <a:pt x="1059561" y="17919"/>
                  </a:lnTo>
                  <a:lnTo>
                    <a:pt x="1059814" y="18110"/>
                  </a:lnTo>
                  <a:lnTo>
                    <a:pt x="1060952" y="19320"/>
                  </a:lnTo>
                  <a:lnTo>
                    <a:pt x="1060620" y="17919"/>
                  </a:lnTo>
                  <a:close/>
                </a:path>
                <a:path w="1062354" h="40004">
                  <a:moveTo>
                    <a:pt x="420610" y="16459"/>
                  </a:moveTo>
                  <a:lnTo>
                    <a:pt x="420242" y="16459"/>
                  </a:lnTo>
                  <a:lnTo>
                    <a:pt x="420878" y="16484"/>
                  </a:lnTo>
                  <a:lnTo>
                    <a:pt x="420610" y="16459"/>
                  </a:lnTo>
                  <a:close/>
                </a:path>
                <a:path w="1062354" h="40004">
                  <a:moveTo>
                    <a:pt x="476504" y="16446"/>
                  </a:moveTo>
                  <a:lnTo>
                    <a:pt x="434720" y="16459"/>
                  </a:lnTo>
                  <a:lnTo>
                    <a:pt x="420610" y="16459"/>
                  </a:lnTo>
                  <a:lnTo>
                    <a:pt x="420878" y="16484"/>
                  </a:lnTo>
                  <a:lnTo>
                    <a:pt x="625983" y="16484"/>
                  </a:lnTo>
                  <a:lnTo>
                    <a:pt x="485013" y="16471"/>
                  </a:lnTo>
                  <a:lnTo>
                    <a:pt x="476504" y="16446"/>
                  </a:lnTo>
                  <a:close/>
                </a:path>
                <a:path w="1062354" h="40004">
                  <a:moveTo>
                    <a:pt x="485110" y="16471"/>
                  </a:moveTo>
                  <a:close/>
                </a:path>
                <a:path w="1062354" h="40004">
                  <a:moveTo>
                    <a:pt x="530479" y="16433"/>
                  </a:moveTo>
                  <a:lnTo>
                    <a:pt x="504824" y="16433"/>
                  </a:lnTo>
                  <a:lnTo>
                    <a:pt x="485110" y="16471"/>
                  </a:lnTo>
                  <a:lnTo>
                    <a:pt x="625856" y="16471"/>
                  </a:lnTo>
                  <a:lnTo>
                    <a:pt x="530479" y="16433"/>
                  </a:lnTo>
                  <a:close/>
                </a:path>
                <a:path w="1062354" h="40004">
                  <a:moveTo>
                    <a:pt x="372294" y="14986"/>
                  </a:moveTo>
                  <a:lnTo>
                    <a:pt x="242569" y="14986"/>
                  </a:lnTo>
                  <a:lnTo>
                    <a:pt x="243205" y="15074"/>
                  </a:lnTo>
                  <a:lnTo>
                    <a:pt x="406032" y="15074"/>
                  </a:lnTo>
                  <a:lnTo>
                    <a:pt x="405764" y="15049"/>
                  </a:lnTo>
                  <a:lnTo>
                    <a:pt x="372744" y="15036"/>
                  </a:lnTo>
                  <a:lnTo>
                    <a:pt x="373061" y="15036"/>
                  </a:lnTo>
                  <a:lnTo>
                    <a:pt x="372294" y="14986"/>
                  </a:lnTo>
                  <a:close/>
                </a:path>
                <a:path w="1062354" h="40004">
                  <a:moveTo>
                    <a:pt x="373061" y="15036"/>
                  </a:moveTo>
                  <a:lnTo>
                    <a:pt x="372744" y="15036"/>
                  </a:lnTo>
                  <a:lnTo>
                    <a:pt x="373253" y="15049"/>
                  </a:lnTo>
                  <a:lnTo>
                    <a:pt x="373061" y="15036"/>
                  </a:lnTo>
                  <a:close/>
                </a:path>
                <a:path w="1062354" h="40004">
                  <a:moveTo>
                    <a:pt x="405130" y="15011"/>
                  </a:moveTo>
                  <a:lnTo>
                    <a:pt x="381762" y="15036"/>
                  </a:lnTo>
                  <a:lnTo>
                    <a:pt x="373061" y="15036"/>
                  </a:lnTo>
                  <a:lnTo>
                    <a:pt x="373253" y="15049"/>
                  </a:lnTo>
                  <a:lnTo>
                    <a:pt x="405764" y="15049"/>
                  </a:lnTo>
                  <a:lnTo>
                    <a:pt x="405130" y="15011"/>
                  </a:lnTo>
                  <a:close/>
                </a:path>
                <a:path w="1062354" h="40004">
                  <a:moveTo>
                    <a:pt x="224536" y="13284"/>
                  </a:moveTo>
                  <a:lnTo>
                    <a:pt x="242850" y="15040"/>
                  </a:lnTo>
                  <a:lnTo>
                    <a:pt x="242569" y="14986"/>
                  </a:lnTo>
                  <a:lnTo>
                    <a:pt x="372294" y="14986"/>
                  </a:lnTo>
                  <a:lnTo>
                    <a:pt x="363863" y="14427"/>
                  </a:lnTo>
                  <a:lnTo>
                    <a:pt x="351155" y="14427"/>
                  </a:lnTo>
                  <a:lnTo>
                    <a:pt x="350012" y="14338"/>
                  </a:lnTo>
                  <a:lnTo>
                    <a:pt x="350621" y="14337"/>
                  </a:lnTo>
                  <a:lnTo>
                    <a:pt x="344489" y="13309"/>
                  </a:lnTo>
                  <a:lnTo>
                    <a:pt x="225170" y="13309"/>
                  </a:lnTo>
                  <a:lnTo>
                    <a:pt x="224536" y="13284"/>
                  </a:lnTo>
                  <a:close/>
                </a:path>
                <a:path w="1062354" h="40004">
                  <a:moveTo>
                    <a:pt x="350621" y="14337"/>
                  </a:moveTo>
                  <a:lnTo>
                    <a:pt x="350012" y="14338"/>
                  </a:lnTo>
                  <a:lnTo>
                    <a:pt x="351155" y="14427"/>
                  </a:lnTo>
                  <a:lnTo>
                    <a:pt x="350621" y="14337"/>
                  </a:lnTo>
                  <a:close/>
                </a:path>
                <a:path w="1062354" h="40004">
                  <a:moveTo>
                    <a:pt x="362331" y="14325"/>
                  </a:moveTo>
                  <a:lnTo>
                    <a:pt x="350621" y="14337"/>
                  </a:lnTo>
                  <a:lnTo>
                    <a:pt x="351155" y="14427"/>
                  </a:lnTo>
                  <a:lnTo>
                    <a:pt x="363863" y="14427"/>
                  </a:lnTo>
                  <a:lnTo>
                    <a:pt x="362331" y="14325"/>
                  </a:lnTo>
                  <a:close/>
                </a:path>
                <a:path w="1062354" h="40004">
                  <a:moveTo>
                    <a:pt x="198119" y="0"/>
                  </a:moveTo>
                  <a:lnTo>
                    <a:pt x="183768" y="0"/>
                  </a:lnTo>
                  <a:lnTo>
                    <a:pt x="148843" y="88"/>
                  </a:lnTo>
                  <a:lnTo>
                    <a:pt x="90424" y="381"/>
                  </a:lnTo>
                  <a:lnTo>
                    <a:pt x="79628" y="419"/>
                  </a:lnTo>
                  <a:lnTo>
                    <a:pt x="17779" y="596"/>
                  </a:lnTo>
                  <a:lnTo>
                    <a:pt x="2666" y="876"/>
                  </a:lnTo>
                  <a:lnTo>
                    <a:pt x="0" y="3479"/>
                  </a:lnTo>
                  <a:lnTo>
                    <a:pt x="0" y="9855"/>
                  </a:lnTo>
                  <a:lnTo>
                    <a:pt x="2666" y="12446"/>
                  </a:lnTo>
                  <a:lnTo>
                    <a:pt x="17652" y="12738"/>
                  </a:lnTo>
                  <a:lnTo>
                    <a:pt x="79755" y="12903"/>
                  </a:lnTo>
                  <a:lnTo>
                    <a:pt x="90550" y="12954"/>
                  </a:lnTo>
                  <a:lnTo>
                    <a:pt x="139064" y="13246"/>
                  </a:lnTo>
                  <a:lnTo>
                    <a:pt x="183768" y="13335"/>
                  </a:lnTo>
                  <a:lnTo>
                    <a:pt x="224800" y="13309"/>
                  </a:lnTo>
                  <a:lnTo>
                    <a:pt x="224536" y="13284"/>
                  </a:lnTo>
                  <a:lnTo>
                    <a:pt x="344338" y="13284"/>
                  </a:lnTo>
                  <a:lnTo>
                    <a:pt x="338582" y="12319"/>
                  </a:lnTo>
                  <a:lnTo>
                    <a:pt x="338255" y="12293"/>
                  </a:lnTo>
                  <a:lnTo>
                    <a:pt x="323088" y="12293"/>
                  </a:lnTo>
                  <a:lnTo>
                    <a:pt x="322325" y="12255"/>
                  </a:lnTo>
                  <a:lnTo>
                    <a:pt x="322706" y="12254"/>
                  </a:lnTo>
                  <a:lnTo>
                    <a:pt x="286258" y="8699"/>
                  </a:lnTo>
                  <a:lnTo>
                    <a:pt x="264921" y="5842"/>
                  </a:lnTo>
                  <a:lnTo>
                    <a:pt x="245110" y="1955"/>
                  </a:lnTo>
                  <a:lnTo>
                    <a:pt x="244474" y="1854"/>
                  </a:lnTo>
                  <a:lnTo>
                    <a:pt x="225806" y="50"/>
                  </a:lnTo>
                  <a:lnTo>
                    <a:pt x="225170" y="25"/>
                  </a:lnTo>
                  <a:lnTo>
                    <a:pt x="210819" y="25"/>
                  </a:lnTo>
                  <a:lnTo>
                    <a:pt x="198119" y="0"/>
                  </a:lnTo>
                  <a:close/>
                </a:path>
                <a:path w="1062354" h="40004">
                  <a:moveTo>
                    <a:pt x="344338" y="13284"/>
                  </a:moveTo>
                  <a:lnTo>
                    <a:pt x="224536" y="13284"/>
                  </a:lnTo>
                  <a:lnTo>
                    <a:pt x="225170" y="13309"/>
                  </a:lnTo>
                  <a:lnTo>
                    <a:pt x="344489" y="13309"/>
                  </a:lnTo>
                  <a:lnTo>
                    <a:pt x="344338" y="13284"/>
                  </a:lnTo>
                  <a:close/>
                </a:path>
                <a:path w="1062354" h="40004">
                  <a:moveTo>
                    <a:pt x="322706" y="12254"/>
                  </a:moveTo>
                  <a:lnTo>
                    <a:pt x="322325" y="12255"/>
                  </a:lnTo>
                  <a:lnTo>
                    <a:pt x="323088" y="12293"/>
                  </a:lnTo>
                  <a:lnTo>
                    <a:pt x="322706" y="12254"/>
                  </a:lnTo>
                  <a:close/>
                </a:path>
                <a:path w="1062354" h="40004">
                  <a:moveTo>
                    <a:pt x="337438" y="12230"/>
                  </a:moveTo>
                  <a:lnTo>
                    <a:pt x="322706" y="12254"/>
                  </a:lnTo>
                  <a:lnTo>
                    <a:pt x="323088" y="12293"/>
                  </a:lnTo>
                  <a:lnTo>
                    <a:pt x="338255" y="12293"/>
                  </a:lnTo>
                  <a:lnTo>
                    <a:pt x="337438" y="12230"/>
                  </a:lnTo>
                  <a:close/>
                </a:path>
                <a:path w="1062354" h="40004">
                  <a:moveTo>
                    <a:pt x="286473" y="8719"/>
                  </a:moveTo>
                  <a:close/>
                </a:path>
                <a:path w="1062354" h="40004">
                  <a:moveTo>
                    <a:pt x="286321" y="8699"/>
                  </a:moveTo>
                  <a:lnTo>
                    <a:pt x="286473" y="8719"/>
                  </a:lnTo>
                  <a:lnTo>
                    <a:pt x="286321" y="8699"/>
                  </a:lnTo>
                  <a:close/>
                </a:path>
                <a:path w="1062354" h="40004">
                  <a:moveTo>
                    <a:pt x="265099" y="5865"/>
                  </a:moveTo>
                  <a:lnTo>
                    <a:pt x="265303" y="5905"/>
                  </a:lnTo>
                  <a:lnTo>
                    <a:pt x="265099" y="5865"/>
                  </a:lnTo>
                  <a:close/>
                </a:path>
                <a:path w="1062354" h="40004">
                  <a:moveTo>
                    <a:pt x="264978" y="5842"/>
                  </a:move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46997" y="6460997"/>
              <a:ext cx="244601" cy="24460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5" grpId="0"/>
      <p:bldP spid="16" grpId="0"/>
      <p:bldP spid="17" grpId="0" animBg="1"/>
      <p:bldP spid="18" grpId="0"/>
      <p:bldP spid="19" grpId="0"/>
      <p:bldP spid="20" grpId="0"/>
      <p:bldP spid="21" grpId="0" animBg="1"/>
      <p:bldP spid="22" grpId="0"/>
      <p:bldP spid="23" grpId="0" animBg="1"/>
      <p:bldP spid="24" grpId="0"/>
      <p:bldP spid="25" grpId="0"/>
      <p:bldP spid="26" grpId="0"/>
      <p:bldP spid="27" grpId="0" animBg="1"/>
      <p:bldP spid="28" grpId="0"/>
      <p:bldP spid="29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/>
      <p:bldP spid="38" grpId="0"/>
      <p:bldP spid="39" grpId="0" animBg="1"/>
      <p:bldP spid="40" grpId="0"/>
      <p:bldP spid="41" grpId="0"/>
      <p:bldP spid="42" grpId="0"/>
      <p:bldP spid="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553198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4638"/>
            <a:ext cx="4441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The</a:t>
            </a:r>
            <a:r>
              <a:rPr sz="3600" spc="5" dirty="0"/>
              <a:t> </a:t>
            </a:r>
            <a:r>
              <a:rPr sz="3600" dirty="0"/>
              <a:t>Bayes</a:t>
            </a:r>
            <a:r>
              <a:rPr sz="3600" spc="-10" dirty="0"/>
              <a:t> </a:t>
            </a:r>
            <a:r>
              <a:rPr sz="3600" spc="45" dirty="0"/>
              <a:t>Theorem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2704973" y="1359408"/>
            <a:ext cx="977900" cy="400685"/>
          </a:xfrm>
          <a:custGeom>
            <a:avLst/>
            <a:gdLst/>
            <a:ahLst/>
            <a:cxnLst/>
            <a:rect l="l" t="t" r="r" b="b"/>
            <a:pathLst>
              <a:path w="977900" h="400685">
                <a:moveTo>
                  <a:pt x="472566" y="3682"/>
                </a:moveTo>
                <a:lnTo>
                  <a:pt x="440054" y="3682"/>
                </a:lnTo>
                <a:lnTo>
                  <a:pt x="440054" y="396239"/>
                </a:lnTo>
                <a:lnTo>
                  <a:pt x="472566" y="396239"/>
                </a:lnTo>
                <a:lnTo>
                  <a:pt x="472566" y="3682"/>
                </a:lnTo>
                <a:close/>
              </a:path>
              <a:path w="977900" h="400685">
                <a:moveTo>
                  <a:pt x="849756" y="0"/>
                </a:moveTo>
                <a:lnTo>
                  <a:pt x="844041" y="16255"/>
                </a:lnTo>
                <a:lnTo>
                  <a:pt x="867207" y="26283"/>
                </a:lnTo>
                <a:lnTo>
                  <a:pt x="887158" y="40179"/>
                </a:lnTo>
                <a:lnTo>
                  <a:pt x="917321" y="79628"/>
                </a:lnTo>
                <a:lnTo>
                  <a:pt x="935037" y="132762"/>
                </a:lnTo>
                <a:lnTo>
                  <a:pt x="940942" y="197992"/>
                </a:lnTo>
                <a:lnTo>
                  <a:pt x="939446" y="233328"/>
                </a:lnTo>
                <a:lnTo>
                  <a:pt x="927548" y="294237"/>
                </a:lnTo>
                <a:lnTo>
                  <a:pt x="903737" y="341737"/>
                </a:lnTo>
                <a:lnTo>
                  <a:pt x="867491" y="373828"/>
                </a:lnTo>
                <a:lnTo>
                  <a:pt x="844676" y="383920"/>
                </a:lnTo>
                <a:lnTo>
                  <a:pt x="849756" y="400176"/>
                </a:lnTo>
                <a:lnTo>
                  <a:pt x="904319" y="374570"/>
                </a:lnTo>
                <a:lnTo>
                  <a:pt x="944499" y="330200"/>
                </a:lnTo>
                <a:lnTo>
                  <a:pt x="969184" y="270843"/>
                </a:lnTo>
                <a:lnTo>
                  <a:pt x="977391" y="200151"/>
                </a:lnTo>
                <a:lnTo>
                  <a:pt x="975322" y="163454"/>
                </a:lnTo>
                <a:lnTo>
                  <a:pt x="958800" y="98442"/>
                </a:lnTo>
                <a:lnTo>
                  <a:pt x="926087" y="45505"/>
                </a:lnTo>
                <a:lnTo>
                  <a:pt x="878756" y="10453"/>
                </a:lnTo>
                <a:lnTo>
                  <a:pt x="849756" y="0"/>
                </a:lnTo>
                <a:close/>
              </a:path>
              <a:path w="977900" h="400685">
                <a:moveTo>
                  <a:pt x="127634" y="0"/>
                </a:moveTo>
                <a:lnTo>
                  <a:pt x="73183" y="25622"/>
                </a:lnTo>
                <a:lnTo>
                  <a:pt x="33019" y="70103"/>
                </a:lnTo>
                <a:lnTo>
                  <a:pt x="8270" y="129555"/>
                </a:lnTo>
                <a:lnTo>
                  <a:pt x="0" y="200151"/>
                </a:lnTo>
                <a:lnTo>
                  <a:pt x="2049" y="236920"/>
                </a:lnTo>
                <a:lnTo>
                  <a:pt x="18484" y="301932"/>
                </a:lnTo>
                <a:lnTo>
                  <a:pt x="51179" y="354724"/>
                </a:lnTo>
                <a:lnTo>
                  <a:pt x="98561" y="389725"/>
                </a:lnTo>
                <a:lnTo>
                  <a:pt x="127634" y="400176"/>
                </a:lnTo>
                <a:lnTo>
                  <a:pt x="132714" y="383920"/>
                </a:lnTo>
                <a:lnTo>
                  <a:pt x="109900" y="373828"/>
                </a:lnTo>
                <a:lnTo>
                  <a:pt x="90217" y="359759"/>
                </a:lnTo>
                <a:lnTo>
                  <a:pt x="60197" y="319786"/>
                </a:lnTo>
                <a:lnTo>
                  <a:pt x="42417" y="265414"/>
                </a:lnTo>
                <a:lnTo>
                  <a:pt x="36449" y="197992"/>
                </a:lnTo>
                <a:lnTo>
                  <a:pt x="37945" y="163871"/>
                </a:lnTo>
                <a:lnTo>
                  <a:pt x="49843" y="104677"/>
                </a:lnTo>
                <a:lnTo>
                  <a:pt x="73699" y="57957"/>
                </a:lnTo>
                <a:lnTo>
                  <a:pt x="110275" y="26283"/>
                </a:lnTo>
                <a:lnTo>
                  <a:pt x="133350" y="16255"/>
                </a:lnTo>
                <a:lnTo>
                  <a:pt x="1276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75661" y="1237996"/>
            <a:ext cx="180022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0534" algn="l"/>
                <a:tab pos="853440" algn="l"/>
                <a:tab pos="1463675" algn="l"/>
              </a:tabLst>
            </a:pPr>
            <a:r>
              <a:rPr sz="3400" spc="-50" dirty="0">
                <a:latin typeface="Cambria Math"/>
                <a:cs typeface="Cambria Math"/>
              </a:rPr>
              <a:t>𝑃</a:t>
            </a:r>
            <a:r>
              <a:rPr sz="3400" dirty="0">
                <a:latin typeface="Cambria Math"/>
                <a:cs typeface="Cambria Math"/>
              </a:rPr>
              <a:t>	</a:t>
            </a:r>
            <a:r>
              <a:rPr sz="3400" spc="-50" dirty="0">
                <a:latin typeface="Cambria Math"/>
                <a:cs typeface="Cambria Math"/>
              </a:rPr>
              <a:t>ℎ</a:t>
            </a:r>
            <a:r>
              <a:rPr sz="3400" dirty="0">
                <a:latin typeface="Cambria Math"/>
                <a:cs typeface="Cambria Math"/>
              </a:rPr>
              <a:t>	</a:t>
            </a:r>
            <a:r>
              <a:rPr sz="3400" spc="-50" dirty="0">
                <a:latin typeface="Cambria Math"/>
                <a:cs typeface="Cambria Math"/>
              </a:rPr>
              <a:t>𝐷</a:t>
            </a:r>
            <a:r>
              <a:rPr sz="3400" dirty="0">
                <a:latin typeface="Cambria Math"/>
                <a:cs typeface="Cambria Math"/>
              </a:rPr>
              <a:t>	</a:t>
            </a:r>
            <a:r>
              <a:rPr sz="3400" spc="-50" dirty="0">
                <a:latin typeface="Cambria Math"/>
                <a:cs typeface="Cambria Math"/>
              </a:rPr>
              <a:t>=</a:t>
            </a:r>
            <a:endParaRPr sz="34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77690" y="1032509"/>
            <a:ext cx="2377440" cy="541020"/>
          </a:xfrm>
          <a:custGeom>
            <a:avLst/>
            <a:gdLst/>
            <a:ahLst/>
            <a:cxnLst/>
            <a:rect l="l" t="t" r="r" b="b"/>
            <a:pathLst>
              <a:path w="2377440" h="541019">
                <a:moveTo>
                  <a:pt x="449453" y="16256"/>
                </a:moveTo>
                <a:lnTo>
                  <a:pt x="443738" y="0"/>
                </a:lnTo>
                <a:lnTo>
                  <a:pt x="414731" y="10464"/>
                </a:lnTo>
                <a:lnTo>
                  <a:pt x="389280" y="25628"/>
                </a:lnTo>
                <a:lnTo>
                  <a:pt x="349123" y="70104"/>
                </a:lnTo>
                <a:lnTo>
                  <a:pt x="324370" y="129565"/>
                </a:lnTo>
                <a:lnTo>
                  <a:pt x="316103" y="200152"/>
                </a:lnTo>
                <a:lnTo>
                  <a:pt x="318147" y="236931"/>
                </a:lnTo>
                <a:lnTo>
                  <a:pt x="334581" y="301942"/>
                </a:lnTo>
                <a:lnTo>
                  <a:pt x="367271" y="354736"/>
                </a:lnTo>
                <a:lnTo>
                  <a:pt x="414655" y="389737"/>
                </a:lnTo>
                <a:lnTo>
                  <a:pt x="443738" y="400177"/>
                </a:lnTo>
                <a:lnTo>
                  <a:pt x="448818" y="383921"/>
                </a:lnTo>
                <a:lnTo>
                  <a:pt x="425996" y="373837"/>
                </a:lnTo>
                <a:lnTo>
                  <a:pt x="406311" y="359765"/>
                </a:lnTo>
                <a:lnTo>
                  <a:pt x="376301" y="319786"/>
                </a:lnTo>
                <a:lnTo>
                  <a:pt x="358521" y="265417"/>
                </a:lnTo>
                <a:lnTo>
                  <a:pt x="352552" y="197993"/>
                </a:lnTo>
                <a:lnTo>
                  <a:pt x="354037" y="163880"/>
                </a:lnTo>
                <a:lnTo>
                  <a:pt x="365937" y="104686"/>
                </a:lnTo>
                <a:lnTo>
                  <a:pt x="389801" y="57962"/>
                </a:lnTo>
                <a:lnTo>
                  <a:pt x="426377" y="26289"/>
                </a:lnTo>
                <a:lnTo>
                  <a:pt x="449453" y="16256"/>
                </a:lnTo>
                <a:close/>
              </a:path>
              <a:path w="2377440" h="541019">
                <a:moveTo>
                  <a:pt x="853440" y="3683"/>
                </a:moveTo>
                <a:lnTo>
                  <a:pt x="820928" y="3683"/>
                </a:lnTo>
                <a:lnTo>
                  <a:pt x="820928" y="396240"/>
                </a:lnTo>
                <a:lnTo>
                  <a:pt x="853440" y="396240"/>
                </a:lnTo>
                <a:lnTo>
                  <a:pt x="853440" y="3683"/>
                </a:lnTo>
                <a:close/>
              </a:path>
              <a:path w="2377440" h="541019">
                <a:moveTo>
                  <a:pt x="1293495" y="200152"/>
                </a:moveTo>
                <a:lnTo>
                  <a:pt x="1285214" y="129565"/>
                </a:lnTo>
                <a:lnTo>
                  <a:pt x="1260475" y="70104"/>
                </a:lnTo>
                <a:lnTo>
                  <a:pt x="1220304" y="25628"/>
                </a:lnTo>
                <a:lnTo>
                  <a:pt x="1165860" y="0"/>
                </a:lnTo>
                <a:lnTo>
                  <a:pt x="1160145" y="16256"/>
                </a:lnTo>
                <a:lnTo>
                  <a:pt x="1183309" y="26289"/>
                </a:lnTo>
                <a:lnTo>
                  <a:pt x="1203261" y="40182"/>
                </a:lnTo>
                <a:lnTo>
                  <a:pt x="1233424" y="79629"/>
                </a:lnTo>
                <a:lnTo>
                  <a:pt x="1251140" y="132765"/>
                </a:lnTo>
                <a:lnTo>
                  <a:pt x="1257046" y="197993"/>
                </a:lnTo>
                <a:lnTo>
                  <a:pt x="1255547" y="233337"/>
                </a:lnTo>
                <a:lnTo>
                  <a:pt x="1243647" y="294246"/>
                </a:lnTo>
                <a:lnTo>
                  <a:pt x="1219835" y="341744"/>
                </a:lnTo>
                <a:lnTo>
                  <a:pt x="1183589" y="373837"/>
                </a:lnTo>
                <a:lnTo>
                  <a:pt x="1160780" y="383921"/>
                </a:lnTo>
                <a:lnTo>
                  <a:pt x="1165860" y="400177"/>
                </a:lnTo>
                <a:lnTo>
                  <a:pt x="1220419" y="374573"/>
                </a:lnTo>
                <a:lnTo>
                  <a:pt x="1260602" y="330200"/>
                </a:lnTo>
                <a:lnTo>
                  <a:pt x="1285278" y="270852"/>
                </a:lnTo>
                <a:lnTo>
                  <a:pt x="1291437" y="236931"/>
                </a:lnTo>
                <a:lnTo>
                  <a:pt x="1293495" y="200152"/>
                </a:lnTo>
                <a:close/>
              </a:path>
              <a:path w="2377440" h="541019">
                <a:moveTo>
                  <a:pt x="2377440" y="512826"/>
                </a:moveTo>
                <a:lnTo>
                  <a:pt x="0" y="512826"/>
                </a:lnTo>
                <a:lnTo>
                  <a:pt x="0" y="541020"/>
                </a:lnTo>
                <a:lnTo>
                  <a:pt x="2377440" y="541020"/>
                </a:lnTo>
                <a:lnTo>
                  <a:pt x="2377440" y="5128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65244" y="911098"/>
            <a:ext cx="240284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0534" algn="l"/>
                <a:tab pos="917575" algn="l"/>
                <a:tab pos="1344295" algn="l"/>
              </a:tabLst>
            </a:pPr>
            <a:r>
              <a:rPr sz="3400" spc="-50" dirty="0">
                <a:latin typeface="Cambria Math"/>
                <a:cs typeface="Cambria Math"/>
              </a:rPr>
              <a:t>𝑃</a:t>
            </a:r>
            <a:r>
              <a:rPr sz="3400" dirty="0">
                <a:latin typeface="Cambria Math"/>
                <a:cs typeface="Cambria Math"/>
              </a:rPr>
              <a:t>	</a:t>
            </a:r>
            <a:r>
              <a:rPr sz="3400" spc="-50" dirty="0">
                <a:latin typeface="Cambria Math"/>
                <a:cs typeface="Cambria Math"/>
              </a:rPr>
              <a:t>𝐷</a:t>
            </a:r>
            <a:r>
              <a:rPr sz="3400" dirty="0">
                <a:latin typeface="Cambria Math"/>
                <a:cs typeface="Cambria Math"/>
              </a:rPr>
              <a:t>	</a:t>
            </a:r>
            <a:r>
              <a:rPr sz="3400" spc="-50" dirty="0">
                <a:latin typeface="Cambria Math"/>
                <a:cs typeface="Cambria Math"/>
              </a:rPr>
              <a:t>ℎ</a:t>
            </a:r>
            <a:r>
              <a:rPr sz="3400" dirty="0">
                <a:latin typeface="Cambria Math"/>
                <a:cs typeface="Cambria Math"/>
              </a:rPr>
              <a:t>	.</a:t>
            </a:r>
            <a:r>
              <a:rPr sz="3400" spc="-185" dirty="0">
                <a:latin typeface="Cambria Math"/>
                <a:cs typeface="Cambria Math"/>
              </a:rPr>
              <a:t> </a:t>
            </a:r>
            <a:r>
              <a:rPr sz="3400" spc="-20" dirty="0">
                <a:latin typeface="Cambria Math"/>
                <a:cs typeface="Cambria Math"/>
              </a:rPr>
              <a:t>𝑃(ℎ)</a:t>
            </a:r>
            <a:endParaRPr sz="3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9238" y="1526793"/>
            <a:ext cx="97472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0" dirty="0">
                <a:latin typeface="Cambria Math"/>
                <a:cs typeface="Cambria Math"/>
              </a:rPr>
              <a:t>𝑃(𝐷)</a:t>
            </a:r>
            <a:endParaRPr sz="34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2647695"/>
            <a:ext cx="8985885" cy="21209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54965" marR="520700" indent="-342265">
              <a:lnSpc>
                <a:spcPts val="2160"/>
              </a:lnSpc>
              <a:spcBef>
                <a:spcPts val="37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Bayes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theorem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allows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update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Prior</a:t>
            </a:r>
            <a:r>
              <a:rPr sz="2000" i="1" spc="-6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i="1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posterior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P</a:t>
            </a:r>
            <a:r>
              <a:rPr sz="2000" spc="-10" dirty="0">
                <a:latin typeface="Arial"/>
                <a:cs typeface="Arial"/>
              </a:rPr>
              <a:t>(</a:t>
            </a:r>
            <a:r>
              <a:rPr sz="2000" i="1" spc="-10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|</a:t>
            </a:r>
            <a:r>
              <a:rPr sz="2000" i="1" spc="-10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) </a:t>
            </a:r>
            <a:r>
              <a:rPr sz="2000" dirty="0">
                <a:latin typeface="Arial"/>
                <a:cs typeface="Arial"/>
              </a:rPr>
              <a:t>using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i="1" dirty="0">
                <a:latin typeface="Arial"/>
                <a:cs typeface="Arial"/>
              </a:rPr>
              <a:t>Prior</a:t>
            </a:r>
            <a:r>
              <a:rPr sz="2000" b="1" i="1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our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belief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about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world,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without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looking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ts val="2280"/>
              </a:lnSpc>
              <a:spcBef>
                <a:spcPts val="24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likelihood</a:t>
            </a:r>
            <a:r>
              <a:rPr sz="2000" b="1" i="1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probability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observing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this</a:t>
            </a:r>
            <a:r>
              <a:rPr sz="2000" i="1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particular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D</a:t>
            </a:r>
            <a:r>
              <a:rPr sz="2000" i="1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particular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i="1" spc="-50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ts val="2280"/>
              </a:lnSpc>
            </a:pPr>
            <a:r>
              <a:rPr sz="2000" dirty="0">
                <a:latin typeface="Arial"/>
                <a:cs typeface="Arial"/>
              </a:rPr>
              <a:t>were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true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e.g.</a:t>
            </a:r>
            <a:endParaRPr sz="20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19"/>
              </a:spcBef>
              <a:buChar char="•"/>
              <a:tabLst>
                <a:tab pos="755015" algn="l"/>
                <a:tab pos="755650" algn="l"/>
              </a:tabLst>
            </a:pPr>
            <a:r>
              <a:rPr sz="1700" dirty="0">
                <a:latin typeface="Arial"/>
                <a:cs typeface="Arial"/>
              </a:rPr>
              <a:t>the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probability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of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-5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seeing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-5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particular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email</a:t>
            </a:r>
            <a:r>
              <a:rPr sz="1700" spc="-5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assuming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it’s</a:t>
            </a:r>
            <a:r>
              <a:rPr sz="1700" spc="-5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class</a:t>
            </a:r>
            <a:r>
              <a:rPr sz="1700" spc="-5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was</a:t>
            </a:r>
            <a:r>
              <a:rPr sz="1700" spc="-50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SPAM</a:t>
            </a:r>
            <a:endParaRPr sz="17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00"/>
              </a:spcBef>
              <a:buChar char="•"/>
              <a:tabLst>
                <a:tab pos="755015" algn="l"/>
                <a:tab pos="755650" algn="l"/>
              </a:tabLst>
            </a:pPr>
            <a:r>
              <a:rPr sz="1700" dirty="0">
                <a:latin typeface="Arial"/>
                <a:cs typeface="Arial"/>
              </a:rPr>
              <a:t>The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probability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of</a:t>
            </a:r>
            <a:r>
              <a:rPr sz="1700" spc="-5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seeing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this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student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assuming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the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class</a:t>
            </a:r>
            <a:r>
              <a:rPr sz="1700" spc="-5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was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Maths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spc="-25" dirty="0">
                <a:latin typeface="Arial"/>
                <a:cs typeface="Arial"/>
              </a:rPr>
              <a:t>PhD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9709" y="4846320"/>
            <a:ext cx="349885" cy="235585"/>
          </a:xfrm>
          <a:custGeom>
            <a:avLst/>
            <a:gdLst/>
            <a:ahLst/>
            <a:cxnLst/>
            <a:rect l="l" t="t" r="r" b="b"/>
            <a:pathLst>
              <a:path w="349884" h="235585">
                <a:moveTo>
                  <a:pt x="274548" y="0"/>
                </a:moveTo>
                <a:lnTo>
                  <a:pt x="271208" y="9524"/>
                </a:lnTo>
                <a:lnTo>
                  <a:pt x="284812" y="15430"/>
                </a:lnTo>
                <a:lnTo>
                  <a:pt x="296513" y="23621"/>
                </a:lnTo>
                <a:lnTo>
                  <a:pt x="320267" y="61575"/>
                </a:lnTo>
                <a:lnTo>
                  <a:pt x="328079" y="116331"/>
                </a:lnTo>
                <a:lnTo>
                  <a:pt x="327207" y="137094"/>
                </a:lnTo>
                <a:lnTo>
                  <a:pt x="314134" y="187832"/>
                </a:lnTo>
                <a:lnTo>
                  <a:pt x="284966" y="219622"/>
                </a:lnTo>
                <a:lnTo>
                  <a:pt x="271576" y="225551"/>
                </a:lnTo>
                <a:lnTo>
                  <a:pt x="274548" y="235076"/>
                </a:lnTo>
                <a:lnTo>
                  <a:pt x="319459" y="208412"/>
                </a:lnTo>
                <a:lnTo>
                  <a:pt x="344674" y="159162"/>
                </a:lnTo>
                <a:lnTo>
                  <a:pt x="349504" y="117601"/>
                </a:lnTo>
                <a:lnTo>
                  <a:pt x="348292" y="96049"/>
                </a:lnTo>
                <a:lnTo>
                  <a:pt x="338600" y="57898"/>
                </a:lnTo>
                <a:lnTo>
                  <a:pt x="306531" y="15065"/>
                </a:lnTo>
                <a:lnTo>
                  <a:pt x="291588" y="6145"/>
                </a:lnTo>
                <a:lnTo>
                  <a:pt x="274548" y="0"/>
                </a:lnTo>
                <a:close/>
              </a:path>
              <a:path w="349884" h="235585">
                <a:moveTo>
                  <a:pt x="74955" y="0"/>
                </a:moveTo>
                <a:lnTo>
                  <a:pt x="30137" y="26771"/>
                </a:lnTo>
                <a:lnTo>
                  <a:pt x="4848" y="76152"/>
                </a:lnTo>
                <a:lnTo>
                  <a:pt x="0" y="117601"/>
                </a:lnTo>
                <a:lnTo>
                  <a:pt x="1207" y="139227"/>
                </a:lnTo>
                <a:lnTo>
                  <a:pt x="10871" y="177430"/>
                </a:lnTo>
                <a:lnTo>
                  <a:pt x="42903" y="220043"/>
                </a:lnTo>
                <a:lnTo>
                  <a:pt x="74955" y="235076"/>
                </a:lnTo>
                <a:lnTo>
                  <a:pt x="77927" y="225551"/>
                </a:lnTo>
                <a:lnTo>
                  <a:pt x="64537" y="219622"/>
                </a:lnTo>
                <a:lnTo>
                  <a:pt x="52981" y="211359"/>
                </a:lnTo>
                <a:lnTo>
                  <a:pt x="29276" y="172856"/>
                </a:lnTo>
                <a:lnTo>
                  <a:pt x="21437" y="116331"/>
                </a:lnTo>
                <a:lnTo>
                  <a:pt x="22308" y="96333"/>
                </a:lnTo>
                <a:lnTo>
                  <a:pt x="35369" y="46862"/>
                </a:lnTo>
                <a:lnTo>
                  <a:pt x="64751" y="15430"/>
                </a:lnTo>
                <a:lnTo>
                  <a:pt x="78308" y="9524"/>
                </a:lnTo>
                <a:lnTo>
                  <a:pt x="74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47926" y="4846320"/>
            <a:ext cx="652780" cy="235585"/>
          </a:xfrm>
          <a:custGeom>
            <a:avLst/>
            <a:gdLst/>
            <a:ahLst/>
            <a:cxnLst/>
            <a:rect l="l" t="t" r="r" b="b"/>
            <a:pathLst>
              <a:path w="652780" h="235585">
                <a:moveTo>
                  <a:pt x="316103" y="2539"/>
                </a:moveTo>
                <a:lnTo>
                  <a:pt x="297053" y="2539"/>
                </a:lnTo>
                <a:lnTo>
                  <a:pt x="297053" y="233044"/>
                </a:lnTo>
                <a:lnTo>
                  <a:pt x="316103" y="233044"/>
                </a:lnTo>
                <a:lnTo>
                  <a:pt x="316103" y="2539"/>
                </a:lnTo>
                <a:close/>
              </a:path>
              <a:path w="652780" h="235585">
                <a:moveTo>
                  <a:pt x="74930" y="0"/>
                </a:moveTo>
                <a:lnTo>
                  <a:pt x="30067" y="26771"/>
                </a:lnTo>
                <a:lnTo>
                  <a:pt x="4794" y="76152"/>
                </a:lnTo>
                <a:lnTo>
                  <a:pt x="0" y="117601"/>
                </a:lnTo>
                <a:lnTo>
                  <a:pt x="1194" y="139227"/>
                </a:lnTo>
                <a:lnTo>
                  <a:pt x="10822" y="177430"/>
                </a:lnTo>
                <a:lnTo>
                  <a:pt x="42830" y="220043"/>
                </a:lnTo>
                <a:lnTo>
                  <a:pt x="74930" y="235076"/>
                </a:lnTo>
                <a:lnTo>
                  <a:pt x="77850" y="225551"/>
                </a:lnTo>
                <a:lnTo>
                  <a:pt x="64470" y="219622"/>
                </a:lnTo>
                <a:lnTo>
                  <a:pt x="52911" y="211359"/>
                </a:lnTo>
                <a:lnTo>
                  <a:pt x="29211" y="172856"/>
                </a:lnTo>
                <a:lnTo>
                  <a:pt x="21336" y="116331"/>
                </a:lnTo>
                <a:lnTo>
                  <a:pt x="22215" y="96333"/>
                </a:lnTo>
                <a:lnTo>
                  <a:pt x="35306" y="46862"/>
                </a:lnTo>
                <a:lnTo>
                  <a:pt x="64684" y="15430"/>
                </a:lnTo>
                <a:lnTo>
                  <a:pt x="78231" y="9524"/>
                </a:lnTo>
                <a:lnTo>
                  <a:pt x="74930" y="0"/>
                </a:lnTo>
                <a:close/>
              </a:path>
              <a:path w="652780" h="235585">
                <a:moveTo>
                  <a:pt x="577723" y="0"/>
                </a:moveTo>
                <a:lnTo>
                  <a:pt x="574421" y="9524"/>
                </a:lnTo>
                <a:lnTo>
                  <a:pt x="588041" y="15430"/>
                </a:lnTo>
                <a:lnTo>
                  <a:pt x="599757" y="23621"/>
                </a:lnTo>
                <a:lnTo>
                  <a:pt x="623494" y="61575"/>
                </a:lnTo>
                <a:lnTo>
                  <a:pt x="631317" y="116331"/>
                </a:lnTo>
                <a:lnTo>
                  <a:pt x="630437" y="137094"/>
                </a:lnTo>
                <a:lnTo>
                  <a:pt x="617347" y="187832"/>
                </a:lnTo>
                <a:lnTo>
                  <a:pt x="588182" y="219622"/>
                </a:lnTo>
                <a:lnTo>
                  <a:pt x="574801" y="225551"/>
                </a:lnTo>
                <a:lnTo>
                  <a:pt x="577723" y="235076"/>
                </a:lnTo>
                <a:lnTo>
                  <a:pt x="622657" y="208412"/>
                </a:lnTo>
                <a:lnTo>
                  <a:pt x="647922" y="159162"/>
                </a:lnTo>
                <a:lnTo>
                  <a:pt x="652780" y="117601"/>
                </a:lnTo>
                <a:lnTo>
                  <a:pt x="651565" y="96049"/>
                </a:lnTo>
                <a:lnTo>
                  <a:pt x="641850" y="57898"/>
                </a:lnTo>
                <a:lnTo>
                  <a:pt x="609727" y="15065"/>
                </a:lnTo>
                <a:lnTo>
                  <a:pt x="594772" y="6145"/>
                </a:lnTo>
                <a:lnTo>
                  <a:pt x="5777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28239" y="4745735"/>
            <a:ext cx="91440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145" dirty="0">
                <a:latin typeface="Cambria Math"/>
                <a:cs typeface="Cambria Math"/>
              </a:rPr>
              <a:t>′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339" y="4770120"/>
            <a:ext cx="8902065" cy="60706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80365" marR="43180" indent="-342265">
              <a:lnSpc>
                <a:spcPts val="2180"/>
              </a:lnSpc>
              <a:spcBef>
                <a:spcPts val="350"/>
              </a:spcBef>
              <a:buFont typeface="Arial"/>
              <a:buChar char="•"/>
              <a:tabLst>
                <a:tab pos="380365" algn="l"/>
                <a:tab pos="381000" algn="l"/>
                <a:tab pos="1009015" algn="l"/>
                <a:tab pos="2569210" algn="l"/>
              </a:tabLst>
            </a:pPr>
            <a:r>
              <a:rPr sz="2000" dirty="0">
                <a:latin typeface="Cambria Math"/>
                <a:cs typeface="Cambria Math"/>
              </a:rPr>
              <a:t>𝑃</a:t>
            </a:r>
            <a:r>
              <a:rPr sz="2000" spc="41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𝐷</a:t>
            </a:r>
            <a:r>
              <a:rPr sz="2000" dirty="0">
                <a:latin typeface="Cambria Math"/>
                <a:cs typeface="Cambria Math"/>
              </a:rPr>
              <a:t>	=</a:t>
            </a:r>
            <a:r>
              <a:rPr sz="2000" spc="50" dirty="0">
                <a:latin typeface="Cambria Math"/>
                <a:cs typeface="Cambria Math"/>
              </a:rPr>
              <a:t>  </a:t>
            </a:r>
            <a:r>
              <a:rPr sz="3000" spc="225" baseline="2777" dirty="0">
                <a:latin typeface="Cambria Math"/>
                <a:cs typeface="Cambria Math"/>
              </a:rPr>
              <a:t>σ</a:t>
            </a:r>
            <a:r>
              <a:rPr sz="2175" spc="225" baseline="-17241" dirty="0">
                <a:latin typeface="Cambria Math"/>
                <a:cs typeface="Cambria Math"/>
              </a:rPr>
              <a:t>ℎ</a:t>
            </a:r>
            <a:r>
              <a:rPr sz="1425" spc="225" baseline="8771" dirty="0">
                <a:latin typeface="Cambria Math"/>
                <a:cs typeface="Cambria Math"/>
              </a:rPr>
              <a:t>′</a:t>
            </a:r>
            <a:r>
              <a:rPr sz="1425" spc="187" baseline="8771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𝑃</a:t>
            </a:r>
            <a:r>
              <a:rPr sz="2000" spc="4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𝐷</a:t>
            </a:r>
            <a:r>
              <a:rPr sz="2000" spc="24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ℎ</a:t>
            </a:r>
            <a:r>
              <a:rPr sz="2000" dirty="0">
                <a:latin typeface="Cambria Math"/>
                <a:cs typeface="Cambria Math"/>
              </a:rPr>
              <a:t>	𝑃(ℎ′)</a:t>
            </a:r>
            <a:r>
              <a:rPr sz="2000" spc="45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evidence</a:t>
            </a:r>
            <a:r>
              <a:rPr sz="2000" b="1" i="1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probability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observing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this </a:t>
            </a:r>
            <a:r>
              <a:rPr sz="2000" dirty="0">
                <a:latin typeface="Arial"/>
                <a:cs typeface="Arial"/>
              </a:rPr>
              <a:t>data,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regardless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hypothesis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(i.e.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summed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over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hypotheses)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3050" y="5717285"/>
            <a:ext cx="8594725" cy="6045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923290" marR="5080" indent="-910590">
              <a:lnSpc>
                <a:spcPts val="2160"/>
              </a:lnSpc>
              <a:spcBef>
                <a:spcPts val="370"/>
              </a:spcBef>
            </a:pP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Bayes</a:t>
            </a:r>
            <a:r>
              <a:rPr sz="2000" b="1" i="1" spc="-4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Theorem</a:t>
            </a:r>
            <a:r>
              <a:rPr sz="2000" b="1" i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belief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updating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machine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that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relies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lot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the </a:t>
            </a:r>
            <a:r>
              <a:rPr sz="2000" b="1" dirty="0">
                <a:latin typeface="Arial"/>
                <a:cs typeface="Arial"/>
              </a:rPr>
              <a:t>prior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–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hence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different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priors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lead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different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posteriors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38980" y="609980"/>
            <a:ext cx="1676400" cy="304800"/>
          </a:xfrm>
          <a:prstGeom prst="rect">
            <a:avLst/>
          </a:prstGeom>
          <a:solidFill>
            <a:srgbClr val="BADFE2"/>
          </a:solidFill>
          <a:ln w="25400">
            <a:solidFill>
              <a:srgbClr val="88A3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2400"/>
              </a:lnSpc>
            </a:pPr>
            <a:r>
              <a:rPr sz="2400" b="1" spc="-10" dirty="0">
                <a:latin typeface="Calibri"/>
                <a:cs typeface="Calibri"/>
              </a:rPr>
              <a:t>Likelihood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20180" y="609980"/>
            <a:ext cx="1676400" cy="304800"/>
          </a:xfrm>
          <a:prstGeom prst="rect">
            <a:avLst/>
          </a:prstGeom>
          <a:solidFill>
            <a:srgbClr val="BADFE2"/>
          </a:solidFill>
          <a:ln w="25400">
            <a:solidFill>
              <a:srgbClr val="88A3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28955">
              <a:lnSpc>
                <a:spcPts val="2400"/>
              </a:lnSpc>
            </a:pPr>
            <a:r>
              <a:rPr sz="2400" b="1" spc="-10" dirty="0">
                <a:latin typeface="Calibri"/>
                <a:cs typeface="Calibri"/>
              </a:rPr>
              <a:t>Prior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29380" y="2210180"/>
            <a:ext cx="4495800" cy="304800"/>
          </a:xfrm>
          <a:prstGeom prst="rect">
            <a:avLst/>
          </a:prstGeom>
          <a:solidFill>
            <a:srgbClr val="BADFE2"/>
          </a:solidFill>
          <a:ln w="25400">
            <a:solidFill>
              <a:srgbClr val="88A3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6364">
              <a:lnSpc>
                <a:spcPts val="2400"/>
              </a:lnSpc>
            </a:pPr>
            <a:r>
              <a:rPr sz="2400" b="1" dirty="0">
                <a:latin typeface="Calibri"/>
                <a:cs typeface="Calibri"/>
              </a:rPr>
              <a:t>Evidence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or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Predictive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Probability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6780" y="609980"/>
            <a:ext cx="2133600" cy="304800"/>
          </a:xfrm>
          <a:prstGeom prst="rect">
            <a:avLst/>
          </a:prstGeom>
          <a:solidFill>
            <a:srgbClr val="BADFE2"/>
          </a:solidFill>
          <a:ln w="25400">
            <a:solidFill>
              <a:srgbClr val="88A3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90855">
              <a:lnSpc>
                <a:spcPts val="2400"/>
              </a:lnSpc>
            </a:pPr>
            <a:r>
              <a:rPr sz="2400" b="1" spc="-10" dirty="0">
                <a:latin typeface="Calibri"/>
                <a:cs typeface="Calibri"/>
              </a:rPr>
              <a:t>Posterior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398390" y="1391158"/>
            <a:ext cx="2586990" cy="168910"/>
            <a:chOff x="4398390" y="1391158"/>
            <a:chExt cx="2586990" cy="168910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30340" y="1399413"/>
              <a:ext cx="954564" cy="11950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8390" y="1391158"/>
              <a:ext cx="1248156" cy="168910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25929" y="1820164"/>
            <a:ext cx="1276604" cy="112013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4454525" y="3154426"/>
            <a:ext cx="14604" cy="272415"/>
          </a:xfrm>
          <a:custGeom>
            <a:avLst/>
            <a:gdLst/>
            <a:ahLst/>
            <a:cxnLst/>
            <a:rect l="l" t="t" r="r" b="b"/>
            <a:pathLst>
              <a:path w="14604" h="272414">
                <a:moveTo>
                  <a:pt x="13716" y="184531"/>
                </a:moveTo>
                <a:lnTo>
                  <a:pt x="8254" y="184531"/>
                </a:lnTo>
                <a:lnTo>
                  <a:pt x="4952" y="269875"/>
                </a:lnTo>
                <a:lnTo>
                  <a:pt x="4952" y="271145"/>
                </a:lnTo>
                <a:lnTo>
                  <a:pt x="5969" y="272288"/>
                </a:lnTo>
                <a:lnTo>
                  <a:pt x="7238" y="272288"/>
                </a:lnTo>
                <a:lnTo>
                  <a:pt x="8636" y="272414"/>
                </a:lnTo>
                <a:lnTo>
                  <a:pt x="9651" y="271399"/>
                </a:lnTo>
                <a:lnTo>
                  <a:pt x="9784" y="269875"/>
                </a:lnTo>
                <a:lnTo>
                  <a:pt x="13716" y="184531"/>
                </a:lnTo>
                <a:close/>
              </a:path>
              <a:path w="14604" h="272414">
                <a:moveTo>
                  <a:pt x="14097" y="31241"/>
                </a:moveTo>
                <a:lnTo>
                  <a:pt x="7874" y="31241"/>
                </a:lnTo>
                <a:lnTo>
                  <a:pt x="8000" y="133476"/>
                </a:lnTo>
                <a:lnTo>
                  <a:pt x="8254" y="184545"/>
                </a:lnTo>
                <a:lnTo>
                  <a:pt x="13716" y="184531"/>
                </a:lnTo>
                <a:lnTo>
                  <a:pt x="13970" y="133476"/>
                </a:lnTo>
                <a:lnTo>
                  <a:pt x="14097" y="31241"/>
                </a:lnTo>
                <a:close/>
              </a:path>
              <a:path w="14604" h="272414">
                <a:moveTo>
                  <a:pt x="11948" y="16890"/>
                </a:moveTo>
                <a:lnTo>
                  <a:pt x="5841" y="16890"/>
                </a:lnTo>
                <a:lnTo>
                  <a:pt x="5969" y="17652"/>
                </a:lnTo>
                <a:lnTo>
                  <a:pt x="7874" y="31623"/>
                </a:lnTo>
                <a:lnTo>
                  <a:pt x="7874" y="31241"/>
                </a:lnTo>
                <a:lnTo>
                  <a:pt x="14097" y="31241"/>
                </a:lnTo>
                <a:lnTo>
                  <a:pt x="14097" y="30734"/>
                </a:lnTo>
                <a:lnTo>
                  <a:pt x="11948" y="16890"/>
                </a:lnTo>
                <a:close/>
              </a:path>
              <a:path w="14604" h="272414">
                <a:moveTo>
                  <a:pt x="5935" y="17569"/>
                </a:moveTo>
                <a:close/>
              </a:path>
              <a:path w="14604" h="272414">
                <a:moveTo>
                  <a:pt x="5841" y="16890"/>
                </a:moveTo>
                <a:lnTo>
                  <a:pt x="5935" y="17569"/>
                </a:lnTo>
                <a:lnTo>
                  <a:pt x="5841" y="16890"/>
                </a:lnTo>
                <a:close/>
              </a:path>
              <a:path w="14604" h="272414">
                <a:moveTo>
                  <a:pt x="2921" y="0"/>
                </a:moveTo>
                <a:lnTo>
                  <a:pt x="1650" y="508"/>
                </a:lnTo>
                <a:lnTo>
                  <a:pt x="508" y="1143"/>
                </a:lnTo>
                <a:lnTo>
                  <a:pt x="0" y="2412"/>
                </a:lnTo>
                <a:lnTo>
                  <a:pt x="380" y="3683"/>
                </a:lnTo>
                <a:lnTo>
                  <a:pt x="5935" y="17569"/>
                </a:lnTo>
                <a:lnTo>
                  <a:pt x="5841" y="16890"/>
                </a:lnTo>
                <a:lnTo>
                  <a:pt x="11948" y="16890"/>
                </a:lnTo>
                <a:lnTo>
                  <a:pt x="11811" y="16001"/>
                </a:lnTo>
                <a:lnTo>
                  <a:pt x="11557" y="15112"/>
                </a:lnTo>
                <a:lnTo>
                  <a:pt x="4825" y="1650"/>
                </a:lnTo>
                <a:lnTo>
                  <a:pt x="4317" y="508"/>
                </a:lnTo>
                <a:lnTo>
                  <a:pt x="29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15003" y="4786376"/>
            <a:ext cx="2612390" cy="71120"/>
          </a:xfrm>
          <a:custGeom>
            <a:avLst/>
            <a:gdLst/>
            <a:ahLst/>
            <a:cxnLst/>
            <a:rect l="l" t="t" r="r" b="b"/>
            <a:pathLst>
              <a:path w="2612390" h="71120">
                <a:moveTo>
                  <a:pt x="105748" y="55118"/>
                </a:moveTo>
                <a:lnTo>
                  <a:pt x="86233" y="55118"/>
                </a:lnTo>
                <a:lnTo>
                  <a:pt x="73913" y="55371"/>
                </a:lnTo>
                <a:lnTo>
                  <a:pt x="59562" y="55371"/>
                </a:lnTo>
                <a:lnTo>
                  <a:pt x="47244" y="55499"/>
                </a:lnTo>
                <a:lnTo>
                  <a:pt x="12319" y="56133"/>
                </a:lnTo>
                <a:lnTo>
                  <a:pt x="12065" y="56261"/>
                </a:lnTo>
                <a:lnTo>
                  <a:pt x="7493" y="56387"/>
                </a:lnTo>
                <a:lnTo>
                  <a:pt x="6985" y="56514"/>
                </a:lnTo>
                <a:lnTo>
                  <a:pt x="5587" y="56641"/>
                </a:lnTo>
                <a:lnTo>
                  <a:pt x="2412" y="57150"/>
                </a:lnTo>
                <a:lnTo>
                  <a:pt x="0" y="59816"/>
                </a:lnTo>
                <a:lnTo>
                  <a:pt x="0" y="66166"/>
                </a:lnTo>
                <a:lnTo>
                  <a:pt x="2412" y="68833"/>
                </a:lnTo>
                <a:lnTo>
                  <a:pt x="5587" y="69214"/>
                </a:lnTo>
                <a:lnTo>
                  <a:pt x="6985" y="69468"/>
                </a:lnTo>
                <a:lnTo>
                  <a:pt x="7493" y="69468"/>
                </a:lnTo>
                <a:lnTo>
                  <a:pt x="12065" y="69722"/>
                </a:lnTo>
                <a:lnTo>
                  <a:pt x="35051" y="70231"/>
                </a:lnTo>
                <a:lnTo>
                  <a:pt x="47371" y="70357"/>
                </a:lnTo>
                <a:lnTo>
                  <a:pt x="59562" y="70612"/>
                </a:lnTo>
                <a:lnTo>
                  <a:pt x="97028" y="70738"/>
                </a:lnTo>
                <a:lnTo>
                  <a:pt x="107187" y="70738"/>
                </a:lnTo>
                <a:lnTo>
                  <a:pt x="122936" y="68580"/>
                </a:lnTo>
                <a:lnTo>
                  <a:pt x="124057" y="68580"/>
                </a:lnTo>
                <a:lnTo>
                  <a:pt x="131572" y="67944"/>
                </a:lnTo>
                <a:lnTo>
                  <a:pt x="131825" y="67944"/>
                </a:lnTo>
                <a:lnTo>
                  <a:pt x="141478" y="66801"/>
                </a:lnTo>
                <a:lnTo>
                  <a:pt x="141986" y="66801"/>
                </a:lnTo>
                <a:lnTo>
                  <a:pt x="152781" y="65024"/>
                </a:lnTo>
                <a:lnTo>
                  <a:pt x="164465" y="63245"/>
                </a:lnTo>
                <a:lnTo>
                  <a:pt x="178181" y="61087"/>
                </a:lnTo>
                <a:lnTo>
                  <a:pt x="177926" y="61087"/>
                </a:lnTo>
                <a:lnTo>
                  <a:pt x="193421" y="59308"/>
                </a:lnTo>
                <a:lnTo>
                  <a:pt x="193675" y="59308"/>
                </a:lnTo>
                <a:lnTo>
                  <a:pt x="208407" y="57150"/>
                </a:lnTo>
                <a:lnTo>
                  <a:pt x="208025" y="57150"/>
                </a:lnTo>
                <a:lnTo>
                  <a:pt x="222376" y="55752"/>
                </a:lnTo>
                <a:lnTo>
                  <a:pt x="227990" y="55244"/>
                </a:lnTo>
                <a:lnTo>
                  <a:pt x="104901" y="55244"/>
                </a:lnTo>
                <a:lnTo>
                  <a:pt x="105748" y="55118"/>
                </a:lnTo>
                <a:close/>
              </a:path>
              <a:path w="2612390" h="71120">
                <a:moveTo>
                  <a:pt x="124057" y="68580"/>
                </a:moveTo>
                <a:lnTo>
                  <a:pt x="122936" y="68580"/>
                </a:lnTo>
                <a:lnTo>
                  <a:pt x="122555" y="68706"/>
                </a:lnTo>
                <a:lnTo>
                  <a:pt x="124057" y="68580"/>
                </a:lnTo>
                <a:close/>
              </a:path>
              <a:path w="2612390" h="71120">
                <a:moveTo>
                  <a:pt x="191516" y="43561"/>
                </a:moveTo>
                <a:lnTo>
                  <a:pt x="176149" y="45338"/>
                </a:lnTo>
                <a:lnTo>
                  <a:pt x="175768" y="45338"/>
                </a:lnTo>
                <a:lnTo>
                  <a:pt x="162051" y="47625"/>
                </a:lnTo>
                <a:lnTo>
                  <a:pt x="162179" y="47625"/>
                </a:lnTo>
                <a:lnTo>
                  <a:pt x="150241" y="49402"/>
                </a:lnTo>
                <a:lnTo>
                  <a:pt x="150113" y="49402"/>
                </a:lnTo>
                <a:lnTo>
                  <a:pt x="139319" y="51181"/>
                </a:lnTo>
                <a:lnTo>
                  <a:pt x="139700" y="51181"/>
                </a:lnTo>
                <a:lnTo>
                  <a:pt x="130048" y="52196"/>
                </a:lnTo>
                <a:lnTo>
                  <a:pt x="130301" y="52196"/>
                </a:lnTo>
                <a:lnTo>
                  <a:pt x="121285" y="52958"/>
                </a:lnTo>
                <a:lnTo>
                  <a:pt x="120904" y="52958"/>
                </a:lnTo>
                <a:lnTo>
                  <a:pt x="112649" y="54101"/>
                </a:lnTo>
                <a:lnTo>
                  <a:pt x="104901" y="55244"/>
                </a:lnTo>
                <a:lnTo>
                  <a:pt x="106045" y="55118"/>
                </a:lnTo>
                <a:lnTo>
                  <a:pt x="229425" y="55118"/>
                </a:lnTo>
                <a:lnTo>
                  <a:pt x="236600" y="54482"/>
                </a:lnTo>
                <a:lnTo>
                  <a:pt x="236855" y="54482"/>
                </a:lnTo>
                <a:lnTo>
                  <a:pt x="251968" y="53212"/>
                </a:lnTo>
                <a:lnTo>
                  <a:pt x="251587" y="53212"/>
                </a:lnTo>
                <a:lnTo>
                  <a:pt x="265557" y="52450"/>
                </a:lnTo>
                <a:lnTo>
                  <a:pt x="266319" y="52450"/>
                </a:lnTo>
                <a:lnTo>
                  <a:pt x="281050" y="50291"/>
                </a:lnTo>
                <a:lnTo>
                  <a:pt x="297561" y="48132"/>
                </a:lnTo>
                <a:lnTo>
                  <a:pt x="297053" y="48132"/>
                </a:lnTo>
                <a:lnTo>
                  <a:pt x="313563" y="47116"/>
                </a:lnTo>
                <a:lnTo>
                  <a:pt x="332105" y="45593"/>
                </a:lnTo>
                <a:lnTo>
                  <a:pt x="349885" y="43814"/>
                </a:lnTo>
                <a:lnTo>
                  <a:pt x="349504" y="43814"/>
                </a:lnTo>
                <a:lnTo>
                  <a:pt x="351797" y="43687"/>
                </a:lnTo>
                <a:lnTo>
                  <a:pt x="191388" y="43687"/>
                </a:lnTo>
                <a:lnTo>
                  <a:pt x="191516" y="43561"/>
                </a:lnTo>
                <a:close/>
              </a:path>
              <a:path w="2612390" h="71120">
                <a:moveTo>
                  <a:pt x="229425" y="55118"/>
                </a:moveTo>
                <a:lnTo>
                  <a:pt x="106045" y="55118"/>
                </a:lnTo>
                <a:lnTo>
                  <a:pt x="104901" y="55244"/>
                </a:lnTo>
                <a:lnTo>
                  <a:pt x="227990" y="55244"/>
                </a:lnTo>
                <a:lnTo>
                  <a:pt x="229425" y="55118"/>
                </a:lnTo>
                <a:close/>
              </a:path>
              <a:path w="2612390" h="71120">
                <a:moveTo>
                  <a:pt x="2608024" y="47625"/>
                </a:moveTo>
                <a:lnTo>
                  <a:pt x="2601595" y="47625"/>
                </a:lnTo>
                <a:lnTo>
                  <a:pt x="2604643" y="47751"/>
                </a:lnTo>
                <a:lnTo>
                  <a:pt x="2603033" y="48036"/>
                </a:lnTo>
                <a:lnTo>
                  <a:pt x="2605024" y="48513"/>
                </a:lnTo>
                <a:lnTo>
                  <a:pt x="2608024" y="47625"/>
                </a:lnTo>
                <a:close/>
              </a:path>
              <a:path w="2612390" h="71120">
                <a:moveTo>
                  <a:pt x="2610097" y="45338"/>
                </a:moveTo>
                <a:lnTo>
                  <a:pt x="2495042" y="45338"/>
                </a:lnTo>
                <a:lnTo>
                  <a:pt x="2507615" y="47370"/>
                </a:lnTo>
                <a:lnTo>
                  <a:pt x="2508250" y="47370"/>
                </a:lnTo>
                <a:lnTo>
                  <a:pt x="2520569" y="48132"/>
                </a:lnTo>
                <a:lnTo>
                  <a:pt x="2602357" y="48132"/>
                </a:lnTo>
                <a:lnTo>
                  <a:pt x="2603033" y="48036"/>
                </a:lnTo>
                <a:lnTo>
                  <a:pt x="2601849" y="47751"/>
                </a:lnTo>
                <a:lnTo>
                  <a:pt x="2601595" y="47625"/>
                </a:lnTo>
                <a:lnTo>
                  <a:pt x="2608024" y="47625"/>
                </a:lnTo>
                <a:lnTo>
                  <a:pt x="2608453" y="47497"/>
                </a:lnTo>
                <a:lnTo>
                  <a:pt x="2610097" y="45338"/>
                </a:lnTo>
                <a:close/>
              </a:path>
              <a:path w="2612390" h="71120">
                <a:moveTo>
                  <a:pt x="2601595" y="47625"/>
                </a:moveTo>
                <a:lnTo>
                  <a:pt x="2601849" y="47751"/>
                </a:lnTo>
                <a:lnTo>
                  <a:pt x="2603033" y="48036"/>
                </a:lnTo>
                <a:lnTo>
                  <a:pt x="2604643" y="47751"/>
                </a:lnTo>
                <a:lnTo>
                  <a:pt x="2601595" y="47625"/>
                </a:lnTo>
                <a:close/>
              </a:path>
              <a:path w="2612390" h="71120">
                <a:moveTo>
                  <a:pt x="2612390" y="41401"/>
                </a:moveTo>
                <a:lnTo>
                  <a:pt x="2467737" y="41401"/>
                </a:lnTo>
                <a:lnTo>
                  <a:pt x="2480437" y="43687"/>
                </a:lnTo>
                <a:lnTo>
                  <a:pt x="2480818" y="43814"/>
                </a:lnTo>
                <a:lnTo>
                  <a:pt x="2495169" y="45593"/>
                </a:lnTo>
                <a:lnTo>
                  <a:pt x="2495042" y="45338"/>
                </a:lnTo>
                <a:lnTo>
                  <a:pt x="2610097" y="45338"/>
                </a:lnTo>
                <a:lnTo>
                  <a:pt x="2610485" y="44831"/>
                </a:lnTo>
                <a:lnTo>
                  <a:pt x="2612390" y="42163"/>
                </a:lnTo>
                <a:lnTo>
                  <a:pt x="2612390" y="41401"/>
                </a:lnTo>
                <a:close/>
              </a:path>
              <a:path w="2612390" h="71120">
                <a:moveTo>
                  <a:pt x="907796" y="38862"/>
                </a:moveTo>
                <a:lnTo>
                  <a:pt x="235458" y="38862"/>
                </a:lnTo>
                <a:lnTo>
                  <a:pt x="221107" y="40005"/>
                </a:lnTo>
                <a:lnTo>
                  <a:pt x="220853" y="40005"/>
                </a:lnTo>
                <a:lnTo>
                  <a:pt x="206501" y="41401"/>
                </a:lnTo>
                <a:lnTo>
                  <a:pt x="206121" y="41401"/>
                </a:lnTo>
                <a:lnTo>
                  <a:pt x="191388" y="43687"/>
                </a:lnTo>
                <a:lnTo>
                  <a:pt x="351797" y="43687"/>
                </a:lnTo>
                <a:lnTo>
                  <a:pt x="386207" y="41782"/>
                </a:lnTo>
                <a:lnTo>
                  <a:pt x="401447" y="40639"/>
                </a:lnTo>
                <a:lnTo>
                  <a:pt x="415036" y="39877"/>
                </a:lnTo>
                <a:lnTo>
                  <a:pt x="899442" y="39877"/>
                </a:lnTo>
                <a:lnTo>
                  <a:pt x="907796" y="38862"/>
                </a:lnTo>
                <a:close/>
              </a:path>
              <a:path w="2612390" h="71120">
                <a:moveTo>
                  <a:pt x="2475342" y="26796"/>
                </a:moveTo>
                <a:lnTo>
                  <a:pt x="2287778" y="26796"/>
                </a:lnTo>
                <a:lnTo>
                  <a:pt x="2361946" y="35813"/>
                </a:lnTo>
                <a:lnTo>
                  <a:pt x="2389505" y="38607"/>
                </a:lnTo>
                <a:lnTo>
                  <a:pt x="2389886" y="38607"/>
                </a:lnTo>
                <a:lnTo>
                  <a:pt x="2423287" y="40512"/>
                </a:lnTo>
                <a:lnTo>
                  <a:pt x="2458720" y="40512"/>
                </a:lnTo>
                <a:lnTo>
                  <a:pt x="2457929" y="40523"/>
                </a:lnTo>
                <a:lnTo>
                  <a:pt x="2468372" y="41656"/>
                </a:lnTo>
                <a:lnTo>
                  <a:pt x="2467737" y="41401"/>
                </a:lnTo>
                <a:lnTo>
                  <a:pt x="2612390" y="41401"/>
                </a:lnTo>
                <a:lnTo>
                  <a:pt x="2612390" y="38481"/>
                </a:lnTo>
                <a:lnTo>
                  <a:pt x="2608453" y="33019"/>
                </a:lnTo>
                <a:lnTo>
                  <a:pt x="2608072" y="32893"/>
                </a:lnTo>
                <a:lnTo>
                  <a:pt x="2601595" y="32893"/>
                </a:lnTo>
                <a:lnTo>
                  <a:pt x="2601938" y="32864"/>
                </a:lnTo>
                <a:lnTo>
                  <a:pt x="2603039" y="32512"/>
                </a:lnTo>
                <a:lnTo>
                  <a:pt x="2521458" y="32512"/>
                </a:lnTo>
                <a:lnTo>
                  <a:pt x="2509139" y="31750"/>
                </a:lnTo>
                <a:lnTo>
                  <a:pt x="2509774" y="31750"/>
                </a:lnTo>
                <a:lnTo>
                  <a:pt x="2497201" y="29971"/>
                </a:lnTo>
                <a:lnTo>
                  <a:pt x="2482723" y="28193"/>
                </a:lnTo>
                <a:lnTo>
                  <a:pt x="2483104" y="28193"/>
                </a:lnTo>
                <a:lnTo>
                  <a:pt x="2475342" y="26796"/>
                </a:lnTo>
                <a:close/>
              </a:path>
              <a:path w="2612390" h="71120">
                <a:moveTo>
                  <a:pt x="2457831" y="40512"/>
                </a:moveTo>
                <a:lnTo>
                  <a:pt x="2431542" y="40512"/>
                </a:lnTo>
                <a:lnTo>
                  <a:pt x="2434082" y="40639"/>
                </a:lnTo>
                <a:lnTo>
                  <a:pt x="2449322" y="40639"/>
                </a:lnTo>
                <a:lnTo>
                  <a:pt x="2457929" y="40523"/>
                </a:lnTo>
                <a:close/>
              </a:path>
              <a:path w="2612390" h="71120">
                <a:moveTo>
                  <a:pt x="750824" y="39877"/>
                </a:moveTo>
                <a:lnTo>
                  <a:pt x="711581" y="39877"/>
                </a:lnTo>
                <a:lnTo>
                  <a:pt x="729996" y="40005"/>
                </a:lnTo>
                <a:lnTo>
                  <a:pt x="750824" y="39877"/>
                </a:lnTo>
                <a:close/>
              </a:path>
              <a:path w="2612390" h="71120">
                <a:moveTo>
                  <a:pt x="804163" y="39877"/>
                </a:moveTo>
                <a:lnTo>
                  <a:pt x="750824" y="39877"/>
                </a:lnTo>
                <a:lnTo>
                  <a:pt x="777113" y="40005"/>
                </a:lnTo>
                <a:lnTo>
                  <a:pt x="804163" y="39877"/>
                </a:lnTo>
                <a:close/>
              </a:path>
              <a:path w="2612390" h="71120">
                <a:moveTo>
                  <a:pt x="899442" y="39877"/>
                </a:moveTo>
                <a:lnTo>
                  <a:pt x="884428" y="39877"/>
                </a:lnTo>
                <a:lnTo>
                  <a:pt x="891921" y="40005"/>
                </a:lnTo>
                <a:lnTo>
                  <a:pt x="898398" y="40005"/>
                </a:lnTo>
                <a:lnTo>
                  <a:pt x="899442" y="39877"/>
                </a:lnTo>
                <a:close/>
              </a:path>
              <a:path w="2612390" h="71120">
                <a:moveTo>
                  <a:pt x="264795" y="36702"/>
                </a:moveTo>
                <a:lnTo>
                  <a:pt x="250825" y="37464"/>
                </a:lnTo>
                <a:lnTo>
                  <a:pt x="250444" y="37464"/>
                </a:lnTo>
                <a:lnTo>
                  <a:pt x="235331" y="38862"/>
                </a:lnTo>
                <a:lnTo>
                  <a:pt x="917194" y="38862"/>
                </a:lnTo>
                <a:lnTo>
                  <a:pt x="931291" y="38100"/>
                </a:lnTo>
                <a:lnTo>
                  <a:pt x="1010285" y="38100"/>
                </a:lnTo>
                <a:lnTo>
                  <a:pt x="1046306" y="36830"/>
                </a:lnTo>
                <a:lnTo>
                  <a:pt x="264033" y="36830"/>
                </a:lnTo>
                <a:lnTo>
                  <a:pt x="264795" y="36702"/>
                </a:lnTo>
                <a:close/>
              </a:path>
              <a:path w="2612390" h="71120">
                <a:moveTo>
                  <a:pt x="950595" y="38100"/>
                </a:moveTo>
                <a:lnTo>
                  <a:pt x="931291" y="38100"/>
                </a:lnTo>
                <a:lnTo>
                  <a:pt x="930910" y="38226"/>
                </a:lnTo>
                <a:lnTo>
                  <a:pt x="950595" y="38100"/>
                </a:lnTo>
                <a:close/>
              </a:path>
              <a:path w="2612390" h="71120">
                <a:moveTo>
                  <a:pt x="312547" y="31241"/>
                </a:moveTo>
                <a:lnTo>
                  <a:pt x="296037" y="32257"/>
                </a:lnTo>
                <a:lnTo>
                  <a:pt x="295529" y="32257"/>
                </a:lnTo>
                <a:lnTo>
                  <a:pt x="278892" y="34543"/>
                </a:lnTo>
                <a:lnTo>
                  <a:pt x="264033" y="36830"/>
                </a:lnTo>
                <a:lnTo>
                  <a:pt x="1046306" y="36830"/>
                </a:lnTo>
                <a:lnTo>
                  <a:pt x="1049909" y="36702"/>
                </a:lnTo>
                <a:lnTo>
                  <a:pt x="1089406" y="35813"/>
                </a:lnTo>
                <a:lnTo>
                  <a:pt x="1132586" y="35306"/>
                </a:lnTo>
                <a:lnTo>
                  <a:pt x="1132840" y="35051"/>
                </a:lnTo>
                <a:lnTo>
                  <a:pt x="1203553" y="31368"/>
                </a:lnTo>
                <a:lnTo>
                  <a:pt x="312420" y="31368"/>
                </a:lnTo>
                <a:lnTo>
                  <a:pt x="312547" y="31241"/>
                </a:lnTo>
                <a:close/>
              </a:path>
              <a:path w="2612390" h="71120">
                <a:moveTo>
                  <a:pt x="2606929" y="32512"/>
                </a:moveTo>
                <a:lnTo>
                  <a:pt x="2603246" y="32512"/>
                </a:lnTo>
                <a:lnTo>
                  <a:pt x="2604643" y="32638"/>
                </a:lnTo>
                <a:lnTo>
                  <a:pt x="2601938" y="32864"/>
                </a:lnTo>
                <a:lnTo>
                  <a:pt x="2608072" y="32893"/>
                </a:lnTo>
                <a:lnTo>
                  <a:pt x="2606929" y="32512"/>
                </a:lnTo>
                <a:close/>
              </a:path>
              <a:path w="2612390" h="71120">
                <a:moveTo>
                  <a:pt x="2605024" y="31876"/>
                </a:moveTo>
                <a:lnTo>
                  <a:pt x="2601938" y="32864"/>
                </a:lnTo>
                <a:lnTo>
                  <a:pt x="2604643" y="32638"/>
                </a:lnTo>
                <a:lnTo>
                  <a:pt x="2603246" y="32512"/>
                </a:lnTo>
                <a:lnTo>
                  <a:pt x="2606929" y="32512"/>
                </a:lnTo>
                <a:lnTo>
                  <a:pt x="2605024" y="31876"/>
                </a:lnTo>
                <a:close/>
              </a:path>
              <a:path w="2612390" h="71120">
                <a:moveTo>
                  <a:pt x="2598801" y="32257"/>
                </a:moveTo>
                <a:lnTo>
                  <a:pt x="2520950" y="32257"/>
                </a:lnTo>
                <a:lnTo>
                  <a:pt x="2521458" y="32512"/>
                </a:lnTo>
                <a:lnTo>
                  <a:pt x="2602357" y="32512"/>
                </a:lnTo>
                <a:lnTo>
                  <a:pt x="2598801" y="32257"/>
                </a:lnTo>
                <a:close/>
              </a:path>
              <a:path w="2612390" h="71120">
                <a:moveTo>
                  <a:pt x="1262676" y="24002"/>
                </a:moveTo>
                <a:lnTo>
                  <a:pt x="898398" y="24002"/>
                </a:lnTo>
                <a:lnTo>
                  <a:pt x="897382" y="24130"/>
                </a:lnTo>
                <a:lnTo>
                  <a:pt x="414147" y="24130"/>
                </a:lnTo>
                <a:lnTo>
                  <a:pt x="400558" y="24764"/>
                </a:lnTo>
                <a:lnTo>
                  <a:pt x="400304" y="24764"/>
                </a:lnTo>
                <a:lnTo>
                  <a:pt x="385191" y="25907"/>
                </a:lnTo>
                <a:lnTo>
                  <a:pt x="348615" y="28066"/>
                </a:lnTo>
                <a:lnTo>
                  <a:pt x="348234" y="28066"/>
                </a:lnTo>
                <a:lnTo>
                  <a:pt x="330581" y="29844"/>
                </a:lnTo>
                <a:lnTo>
                  <a:pt x="330835" y="29844"/>
                </a:lnTo>
                <a:lnTo>
                  <a:pt x="312420" y="31368"/>
                </a:lnTo>
                <a:lnTo>
                  <a:pt x="1203553" y="31368"/>
                </a:lnTo>
                <a:lnTo>
                  <a:pt x="1205992" y="31241"/>
                </a:lnTo>
                <a:lnTo>
                  <a:pt x="1206246" y="31241"/>
                </a:lnTo>
                <a:lnTo>
                  <a:pt x="1231011" y="29082"/>
                </a:lnTo>
                <a:lnTo>
                  <a:pt x="1231392" y="28956"/>
                </a:lnTo>
                <a:lnTo>
                  <a:pt x="1248664" y="26796"/>
                </a:lnTo>
                <a:lnTo>
                  <a:pt x="1248791" y="26796"/>
                </a:lnTo>
                <a:lnTo>
                  <a:pt x="1258570" y="25400"/>
                </a:lnTo>
                <a:lnTo>
                  <a:pt x="1259967" y="25018"/>
                </a:lnTo>
                <a:lnTo>
                  <a:pt x="1262676" y="24002"/>
                </a:lnTo>
                <a:close/>
              </a:path>
              <a:path w="2612390" h="71120">
                <a:moveTo>
                  <a:pt x="2340225" y="17399"/>
                </a:moveTo>
                <a:lnTo>
                  <a:pt x="2204847" y="17399"/>
                </a:lnTo>
                <a:lnTo>
                  <a:pt x="2244090" y="22732"/>
                </a:lnTo>
                <a:lnTo>
                  <a:pt x="2244471" y="22732"/>
                </a:lnTo>
                <a:lnTo>
                  <a:pt x="2288032" y="26924"/>
                </a:lnTo>
                <a:lnTo>
                  <a:pt x="2287778" y="26796"/>
                </a:lnTo>
                <a:lnTo>
                  <a:pt x="2475342" y="26796"/>
                </a:lnTo>
                <a:lnTo>
                  <a:pt x="2470404" y="25907"/>
                </a:lnTo>
                <a:lnTo>
                  <a:pt x="2469896" y="25907"/>
                </a:lnTo>
                <a:lnTo>
                  <a:pt x="2459482" y="24891"/>
                </a:lnTo>
                <a:lnTo>
                  <a:pt x="2424176" y="24891"/>
                </a:lnTo>
                <a:lnTo>
                  <a:pt x="2390648" y="23113"/>
                </a:lnTo>
                <a:lnTo>
                  <a:pt x="2391156" y="23113"/>
                </a:lnTo>
                <a:lnTo>
                  <a:pt x="2364916" y="20319"/>
                </a:lnTo>
                <a:lnTo>
                  <a:pt x="2363851" y="20319"/>
                </a:lnTo>
                <a:lnTo>
                  <a:pt x="2340225" y="17399"/>
                </a:lnTo>
                <a:close/>
              </a:path>
              <a:path w="2612390" h="71120">
                <a:moveTo>
                  <a:pt x="2449322" y="24764"/>
                </a:moveTo>
                <a:lnTo>
                  <a:pt x="2436622" y="24764"/>
                </a:lnTo>
                <a:lnTo>
                  <a:pt x="2434082" y="24891"/>
                </a:lnTo>
                <a:lnTo>
                  <a:pt x="2459482" y="24891"/>
                </a:lnTo>
                <a:lnTo>
                  <a:pt x="2449322" y="24764"/>
                </a:lnTo>
                <a:close/>
              </a:path>
              <a:path w="2612390" h="71120">
                <a:moveTo>
                  <a:pt x="453517" y="24002"/>
                </a:moveTo>
                <a:lnTo>
                  <a:pt x="445135" y="24002"/>
                </a:lnTo>
                <a:lnTo>
                  <a:pt x="436245" y="24130"/>
                </a:lnTo>
                <a:lnTo>
                  <a:pt x="462534" y="24130"/>
                </a:lnTo>
                <a:lnTo>
                  <a:pt x="453517" y="24002"/>
                </a:lnTo>
                <a:close/>
              </a:path>
              <a:path w="2612390" h="71120">
                <a:moveTo>
                  <a:pt x="729996" y="24002"/>
                </a:moveTo>
                <a:lnTo>
                  <a:pt x="657606" y="24002"/>
                </a:lnTo>
                <a:lnTo>
                  <a:pt x="643255" y="24130"/>
                </a:lnTo>
                <a:lnTo>
                  <a:pt x="750824" y="24130"/>
                </a:lnTo>
                <a:lnTo>
                  <a:pt x="729996" y="24002"/>
                </a:lnTo>
                <a:close/>
              </a:path>
              <a:path w="2612390" h="71120">
                <a:moveTo>
                  <a:pt x="854583" y="24002"/>
                </a:moveTo>
                <a:lnTo>
                  <a:pt x="777113" y="24002"/>
                </a:lnTo>
                <a:lnTo>
                  <a:pt x="750824" y="24130"/>
                </a:lnTo>
                <a:lnTo>
                  <a:pt x="871474" y="24130"/>
                </a:lnTo>
                <a:lnTo>
                  <a:pt x="854583" y="24002"/>
                </a:lnTo>
                <a:close/>
              </a:path>
              <a:path w="2612390" h="71120">
                <a:moveTo>
                  <a:pt x="898299" y="24002"/>
                </a:moveTo>
                <a:lnTo>
                  <a:pt x="884428" y="24002"/>
                </a:lnTo>
                <a:lnTo>
                  <a:pt x="871474" y="24130"/>
                </a:lnTo>
                <a:lnTo>
                  <a:pt x="897382" y="24130"/>
                </a:lnTo>
                <a:lnTo>
                  <a:pt x="898299" y="24002"/>
                </a:lnTo>
                <a:close/>
              </a:path>
              <a:path w="2612390" h="71120">
                <a:moveTo>
                  <a:pt x="1246632" y="11175"/>
                </a:moveTo>
                <a:lnTo>
                  <a:pt x="1229360" y="13207"/>
                </a:lnTo>
                <a:lnTo>
                  <a:pt x="1229741" y="13207"/>
                </a:lnTo>
                <a:lnTo>
                  <a:pt x="1204849" y="15493"/>
                </a:lnTo>
                <a:lnTo>
                  <a:pt x="1205103" y="15493"/>
                </a:lnTo>
                <a:lnTo>
                  <a:pt x="1131951" y="19431"/>
                </a:lnTo>
                <a:lnTo>
                  <a:pt x="1132332" y="19431"/>
                </a:lnTo>
                <a:lnTo>
                  <a:pt x="1089152" y="19938"/>
                </a:lnTo>
                <a:lnTo>
                  <a:pt x="1049528" y="20827"/>
                </a:lnTo>
                <a:lnTo>
                  <a:pt x="1009776" y="22225"/>
                </a:lnTo>
                <a:lnTo>
                  <a:pt x="930401" y="22225"/>
                </a:lnTo>
                <a:lnTo>
                  <a:pt x="916432" y="22987"/>
                </a:lnTo>
                <a:lnTo>
                  <a:pt x="905637" y="22987"/>
                </a:lnTo>
                <a:lnTo>
                  <a:pt x="897382" y="24130"/>
                </a:lnTo>
                <a:lnTo>
                  <a:pt x="898398" y="24002"/>
                </a:lnTo>
                <a:lnTo>
                  <a:pt x="1262676" y="24002"/>
                </a:lnTo>
                <a:lnTo>
                  <a:pt x="1266063" y="22732"/>
                </a:lnTo>
                <a:lnTo>
                  <a:pt x="1266698" y="22606"/>
                </a:lnTo>
                <a:lnTo>
                  <a:pt x="1269510" y="21336"/>
                </a:lnTo>
                <a:lnTo>
                  <a:pt x="1269111" y="21336"/>
                </a:lnTo>
                <a:lnTo>
                  <a:pt x="1270635" y="20827"/>
                </a:lnTo>
                <a:lnTo>
                  <a:pt x="1271368" y="20827"/>
                </a:lnTo>
                <a:lnTo>
                  <a:pt x="1274191" y="20193"/>
                </a:lnTo>
                <a:lnTo>
                  <a:pt x="1274529" y="20193"/>
                </a:lnTo>
                <a:lnTo>
                  <a:pt x="1280287" y="19176"/>
                </a:lnTo>
                <a:lnTo>
                  <a:pt x="1279525" y="19176"/>
                </a:lnTo>
                <a:lnTo>
                  <a:pt x="1290320" y="18541"/>
                </a:lnTo>
                <a:lnTo>
                  <a:pt x="2061600" y="18541"/>
                </a:lnTo>
                <a:lnTo>
                  <a:pt x="2062040" y="18414"/>
                </a:lnTo>
                <a:lnTo>
                  <a:pt x="2062480" y="18287"/>
                </a:lnTo>
                <a:lnTo>
                  <a:pt x="2066544" y="17399"/>
                </a:lnTo>
                <a:lnTo>
                  <a:pt x="2070862" y="16001"/>
                </a:lnTo>
                <a:lnTo>
                  <a:pt x="2072259" y="16001"/>
                </a:lnTo>
                <a:lnTo>
                  <a:pt x="2073698" y="15747"/>
                </a:lnTo>
                <a:lnTo>
                  <a:pt x="2073148" y="15747"/>
                </a:lnTo>
                <a:lnTo>
                  <a:pt x="2074418" y="15620"/>
                </a:lnTo>
                <a:lnTo>
                  <a:pt x="2325744" y="15620"/>
                </a:lnTo>
                <a:lnTo>
                  <a:pt x="2289683" y="11302"/>
                </a:lnTo>
                <a:lnTo>
                  <a:pt x="1246505" y="11302"/>
                </a:lnTo>
                <a:close/>
              </a:path>
              <a:path w="2612390" h="71120">
                <a:moveTo>
                  <a:pt x="1709166" y="24002"/>
                </a:moveTo>
                <a:lnTo>
                  <a:pt x="1684655" y="24002"/>
                </a:lnTo>
                <a:lnTo>
                  <a:pt x="1688592" y="24130"/>
                </a:lnTo>
                <a:lnTo>
                  <a:pt x="1699133" y="24130"/>
                </a:lnTo>
                <a:lnTo>
                  <a:pt x="1709166" y="24002"/>
                </a:lnTo>
                <a:close/>
              </a:path>
              <a:path w="2612390" h="71120">
                <a:moveTo>
                  <a:pt x="2055876" y="20319"/>
                </a:moveTo>
                <a:lnTo>
                  <a:pt x="1489456" y="20319"/>
                </a:lnTo>
                <a:lnTo>
                  <a:pt x="1528318" y="22732"/>
                </a:lnTo>
                <a:lnTo>
                  <a:pt x="1564259" y="24002"/>
                </a:lnTo>
                <a:lnTo>
                  <a:pt x="2021713" y="24002"/>
                </a:lnTo>
                <a:lnTo>
                  <a:pt x="2041906" y="22732"/>
                </a:lnTo>
                <a:lnTo>
                  <a:pt x="2042922" y="22732"/>
                </a:lnTo>
                <a:lnTo>
                  <a:pt x="2055876" y="20319"/>
                </a:lnTo>
                <a:close/>
              </a:path>
              <a:path w="2612390" h="71120">
                <a:moveTo>
                  <a:pt x="1270635" y="20827"/>
                </a:moveTo>
                <a:lnTo>
                  <a:pt x="1269111" y="21336"/>
                </a:lnTo>
                <a:lnTo>
                  <a:pt x="1269906" y="21157"/>
                </a:lnTo>
                <a:lnTo>
                  <a:pt x="1270635" y="20827"/>
                </a:lnTo>
                <a:close/>
              </a:path>
              <a:path w="2612390" h="71120">
                <a:moveTo>
                  <a:pt x="1269906" y="21157"/>
                </a:moveTo>
                <a:lnTo>
                  <a:pt x="1269111" y="21336"/>
                </a:lnTo>
                <a:lnTo>
                  <a:pt x="1269510" y="21336"/>
                </a:lnTo>
                <a:lnTo>
                  <a:pt x="1269906" y="21157"/>
                </a:lnTo>
                <a:close/>
              </a:path>
              <a:path w="2612390" h="71120">
                <a:moveTo>
                  <a:pt x="1271368" y="20827"/>
                </a:moveTo>
                <a:lnTo>
                  <a:pt x="1270635" y="20827"/>
                </a:lnTo>
                <a:lnTo>
                  <a:pt x="1269906" y="21157"/>
                </a:lnTo>
                <a:lnTo>
                  <a:pt x="1271368" y="20827"/>
                </a:lnTo>
                <a:close/>
              </a:path>
              <a:path w="2612390" h="71120">
                <a:moveTo>
                  <a:pt x="2061600" y="18541"/>
                </a:moveTo>
                <a:lnTo>
                  <a:pt x="1447419" y="18541"/>
                </a:lnTo>
                <a:lnTo>
                  <a:pt x="1489583" y="20446"/>
                </a:lnTo>
                <a:lnTo>
                  <a:pt x="2055876" y="20319"/>
                </a:lnTo>
                <a:lnTo>
                  <a:pt x="2056765" y="19938"/>
                </a:lnTo>
                <a:lnTo>
                  <a:pt x="2061600" y="18541"/>
                </a:lnTo>
                <a:close/>
              </a:path>
              <a:path w="2612390" h="71120">
                <a:moveTo>
                  <a:pt x="1274529" y="20193"/>
                </a:moveTo>
                <a:lnTo>
                  <a:pt x="1274191" y="20193"/>
                </a:lnTo>
                <a:lnTo>
                  <a:pt x="1273810" y="20319"/>
                </a:lnTo>
                <a:lnTo>
                  <a:pt x="1274529" y="20193"/>
                </a:lnTo>
                <a:close/>
              </a:path>
              <a:path w="2612390" h="71120">
                <a:moveTo>
                  <a:pt x="2363724" y="20193"/>
                </a:moveTo>
                <a:lnTo>
                  <a:pt x="2364916" y="20319"/>
                </a:lnTo>
                <a:lnTo>
                  <a:pt x="2363724" y="20193"/>
                </a:lnTo>
                <a:close/>
              </a:path>
              <a:path w="2612390" h="71120">
                <a:moveTo>
                  <a:pt x="2062268" y="18349"/>
                </a:moveTo>
                <a:lnTo>
                  <a:pt x="2061972" y="18414"/>
                </a:lnTo>
                <a:lnTo>
                  <a:pt x="2062268" y="18349"/>
                </a:lnTo>
                <a:close/>
              </a:path>
              <a:path w="2612390" h="71120">
                <a:moveTo>
                  <a:pt x="2062543" y="18287"/>
                </a:moveTo>
                <a:lnTo>
                  <a:pt x="2062268" y="18349"/>
                </a:lnTo>
                <a:lnTo>
                  <a:pt x="2062543" y="18287"/>
                </a:lnTo>
                <a:close/>
              </a:path>
              <a:path w="2612390" h="71120">
                <a:moveTo>
                  <a:pt x="2325744" y="15620"/>
                </a:moveTo>
                <a:lnTo>
                  <a:pt x="2074418" y="15620"/>
                </a:lnTo>
                <a:lnTo>
                  <a:pt x="2073698" y="15747"/>
                </a:lnTo>
                <a:lnTo>
                  <a:pt x="2168144" y="15747"/>
                </a:lnTo>
                <a:lnTo>
                  <a:pt x="2205609" y="17525"/>
                </a:lnTo>
                <a:lnTo>
                  <a:pt x="2204847" y="17399"/>
                </a:lnTo>
                <a:lnTo>
                  <a:pt x="2340225" y="17399"/>
                </a:lnTo>
                <a:lnTo>
                  <a:pt x="2325744" y="15620"/>
                </a:lnTo>
                <a:close/>
              </a:path>
              <a:path w="2612390" h="71120">
                <a:moveTo>
                  <a:pt x="2072259" y="16001"/>
                </a:moveTo>
                <a:lnTo>
                  <a:pt x="2070862" y="16001"/>
                </a:lnTo>
                <a:lnTo>
                  <a:pt x="2070100" y="16382"/>
                </a:lnTo>
                <a:lnTo>
                  <a:pt x="2072259" y="16001"/>
                </a:lnTo>
                <a:close/>
              </a:path>
              <a:path w="2612390" h="71120">
                <a:moveTo>
                  <a:pt x="2074418" y="15620"/>
                </a:moveTo>
                <a:lnTo>
                  <a:pt x="2073148" y="15747"/>
                </a:lnTo>
                <a:lnTo>
                  <a:pt x="2073698" y="15747"/>
                </a:lnTo>
                <a:lnTo>
                  <a:pt x="2074418" y="15620"/>
                </a:lnTo>
                <a:close/>
              </a:path>
              <a:path w="2612390" h="71120">
                <a:moveTo>
                  <a:pt x="1255511" y="9782"/>
                </a:moveTo>
                <a:lnTo>
                  <a:pt x="1246505" y="11302"/>
                </a:lnTo>
                <a:lnTo>
                  <a:pt x="2289683" y="11302"/>
                </a:lnTo>
                <a:lnTo>
                  <a:pt x="2289429" y="11175"/>
                </a:lnTo>
                <a:lnTo>
                  <a:pt x="2276782" y="10032"/>
                </a:lnTo>
                <a:lnTo>
                  <a:pt x="1254760" y="10032"/>
                </a:lnTo>
                <a:lnTo>
                  <a:pt x="1255511" y="9782"/>
                </a:lnTo>
                <a:close/>
              </a:path>
              <a:path w="2612390" h="71120">
                <a:moveTo>
                  <a:pt x="1256284" y="9651"/>
                </a:moveTo>
                <a:lnTo>
                  <a:pt x="1255511" y="9782"/>
                </a:lnTo>
                <a:lnTo>
                  <a:pt x="1254760" y="10032"/>
                </a:lnTo>
                <a:lnTo>
                  <a:pt x="1256284" y="9651"/>
                </a:lnTo>
                <a:close/>
              </a:path>
              <a:path w="2612390" h="71120">
                <a:moveTo>
                  <a:pt x="2272566" y="9651"/>
                </a:moveTo>
                <a:lnTo>
                  <a:pt x="1256284" y="9651"/>
                </a:lnTo>
                <a:lnTo>
                  <a:pt x="1254760" y="10032"/>
                </a:lnTo>
                <a:lnTo>
                  <a:pt x="2276782" y="10032"/>
                </a:lnTo>
                <a:lnTo>
                  <a:pt x="2272566" y="9651"/>
                </a:lnTo>
                <a:close/>
              </a:path>
              <a:path w="2612390" h="71120">
                <a:moveTo>
                  <a:pt x="1260578" y="8093"/>
                </a:moveTo>
                <a:lnTo>
                  <a:pt x="1255511" y="9782"/>
                </a:lnTo>
                <a:lnTo>
                  <a:pt x="1256284" y="9651"/>
                </a:lnTo>
                <a:lnTo>
                  <a:pt x="2272566" y="9651"/>
                </a:lnTo>
                <a:lnTo>
                  <a:pt x="2258514" y="8381"/>
                </a:lnTo>
                <a:lnTo>
                  <a:pt x="1564640" y="8381"/>
                </a:lnTo>
                <a:lnTo>
                  <a:pt x="1560688" y="8255"/>
                </a:lnTo>
                <a:lnTo>
                  <a:pt x="1260221" y="8255"/>
                </a:lnTo>
                <a:lnTo>
                  <a:pt x="1260578" y="8093"/>
                </a:lnTo>
                <a:close/>
              </a:path>
              <a:path w="2612390" h="71120">
                <a:moveTo>
                  <a:pt x="1815338" y="8255"/>
                </a:moveTo>
                <a:lnTo>
                  <a:pt x="1678940" y="8255"/>
                </a:lnTo>
                <a:lnTo>
                  <a:pt x="1668780" y="8381"/>
                </a:lnTo>
                <a:lnTo>
                  <a:pt x="1850263" y="8381"/>
                </a:lnTo>
                <a:lnTo>
                  <a:pt x="1815338" y="8255"/>
                </a:lnTo>
                <a:close/>
              </a:path>
              <a:path w="2612390" h="71120">
                <a:moveTo>
                  <a:pt x="2245868" y="7238"/>
                </a:moveTo>
                <a:lnTo>
                  <a:pt x="2041017" y="7238"/>
                </a:lnTo>
                <a:lnTo>
                  <a:pt x="2020824" y="8381"/>
                </a:lnTo>
                <a:lnTo>
                  <a:pt x="2258514" y="8381"/>
                </a:lnTo>
                <a:lnTo>
                  <a:pt x="2245868" y="7238"/>
                </a:lnTo>
                <a:close/>
              </a:path>
              <a:path w="2612390" h="71120">
                <a:moveTo>
                  <a:pt x="1260856" y="8000"/>
                </a:moveTo>
                <a:lnTo>
                  <a:pt x="1260578" y="8093"/>
                </a:lnTo>
                <a:lnTo>
                  <a:pt x="1260221" y="8255"/>
                </a:lnTo>
                <a:lnTo>
                  <a:pt x="1260856" y="8000"/>
                </a:lnTo>
                <a:close/>
              </a:path>
              <a:path w="2612390" h="71120">
                <a:moveTo>
                  <a:pt x="1552786" y="8000"/>
                </a:moveTo>
                <a:lnTo>
                  <a:pt x="1260856" y="8000"/>
                </a:lnTo>
                <a:lnTo>
                  <a:pt x="1260221" y="8255"/>
                </a:lnTo>
                <a:lnTo>
                  <a:pt x="1560688" y="8255"/>
                </a:lnTo>
                <a:lnTo>
                  <a:pt x="1552786" y="8000"/>
                </a:lnTo>
                <a:close/>
              </a:path>
              <a:path w="2612390" h="71120">
                <a:moveTo>
                  <a:pt x="1448181" y="2920"/>
                </a:moveTo>
                <a:lnTo>
                  <a:pt x="1289304" y="2920"/>
                </a:lnTo>
                <a:lnTo>
                  <a:pt x="1278509" y="3682"/>
                </a:lnTo>
                <a:lnTo>
                  <a:pt x="1271143" y="4825"/>
                </a:lnTo>
                <a:lnTo>
                  <a:pt x="1270889" y="4952"/>
                </a:lnTo>
                <a:lnTo>
                  <a:pt x="1265809" y="5968"/>
                </a:lnTo>
                <a:lnTo>
                  <a:pt x="1264158" y="6476"/>
                </a:lnTo>
                <a:lnTo>
                  <a:pt x="1260578" y="8093"/>
                </a:lnTo>
                <a:lnTo>
                  <a:pt x="1260856" y="8000"/>
                </a:lnTo>
                <a:lnTo>
                  <a:pt x="1552786" y="8000"/>
                </a:lnTo>
                <a:lnTo>
                  <a:pt x="1529080" y="7238"/>
                </a:lnTo>
                <a:lnTo>
                  <a:pt x="1529334" y="7238"/>
                </a:lnTo>
                <a:lnTo>
                  <a:pt x="1490472" y="4699"/>
                </a:lnTo>
                <a:lnTo>
                  <a:pt x="1448181" y="2920"/>
                </a:lnTo>
                <a:close/>
              </a:path>
              <a:path w="2612390" h="71120">
                <a:moveTo>
                  <a:pt x="2052774" y="4859"/>
                </a:moveTo>
                <a:lnTo>
                  <a:pt x="2040001" y="7238"/>
                </a:lnTo>
                <a:lnTo>
                  <a:pt x="2246249" y="7238"/>
                </a:lnTo>
                <a:lnTo>
                  <a:pt x="2230364" y="5080"/>
                </a:lnTo>
                <a:lnTo>
                  <a:pt x="2052066" y="5080"/>
                </a:lnTo>
                <a:lnTo>
                  <a:pt x="2052774" y="4859"/>
                </a:lnTo>
                <a:close/>
              </a:path>
              <a:path w="2612390" h="71120">
                <a:moveTo>
                  <a:pt x="2052955" y="4825"/>
                </a:moveTo>
                <a:lnTo>
                  <a:pt x="2052774" y="4859"/>
                </a:lnTo>
                <a:lnTo>
                  <a:pt x="2052066" y="5080"/>
                </a:lnTo>
                <a:lnTo>
                  <a:pt x="2052955" y="4825"/>
                </a:lnTo>
                <a:close/>
              </a:path>
              <a:path w="2612390" h="71120">
                <a:moveTo>
                  <a:pt x="2228496" y="4825"/>
                </a:moveTo>
                <a:lnTo>
                  <a:pt x="2052955" y="4825"/>
                </a:lnTo>
                <a:lnTo>
                  <a:pt x="2052066" y="5080"/>
                </a:lnTo>
                <a:lnTo>
                  <a:pt x="2230364" y="5080"/>
                </a:lnTo>
                <a:lnTo>
                  <a:pt x="2228496" y="4825"/>
                </a:lnTo>
                <a:close/>
              </a:path>
              <a:path w="2612390" h="71120">
                <a:moveTo>
                  <a:pt x="2063115" y="2031"/>
                </a:moveTo>
                <a:lnTo>
                  <a:pt x="2058416" y="3175"/>
                </a:lnTo>
                <a:lnTo>
                  <a:pt x="2057781" y="3301"/>
                </a:lnTo>
                <a:lnTo>
                  <a:pt x="2052774" y="4859"/>
                </a:lnTo>
                <a:lnTo>
                  <a:pt x="2052955" y="4825"/>
                </a:lnTo>
                <a:lnTo>
                  <a:pt x="2228496" y="4825"/>
                </a:lnTo>
                <a:lnTo>
                  <a:pt x="2208874" y="2158"/>
                </a:lnTo>
                <a:lnTo>
                  <a:pt x="2062734" y="2158"/>
                </a:lnTo>
                <a:lnTo>
                  <a:pt x="2063115" y="2031"/>
                </a:lnTo>
                <a:close/>
              </a:path>
              <a:path w="2612390" h="71120">
                <a:moveTo>
                  <a:pt x="2095119" y="0"/>
                </a:moveTo>
                <a:lnTo>
                  <a:pt x="2073148" y="0"/>
                </a:lnTo>
                <a:lnTo>
                  <a:pt x="2071878" y="126"/>
                </a:lnTo>
                <a:lnTo>
                  <a:pt x="2066798" y="888"/>
                </a:lnTo>
                <a:lnTo>
                  <a:pt x="2062734" y="2158"/>
                </a:lnTo>
                <a:lnTo>
                  <a:pt x="2208874" y="2158"/>
                </a:lnTo>
                <a:lnTo>
                  <a:pt x="2207006" y="1905"/>
                </a:lnTo>
                <a:lnTo>
                  <a:pt x="2206371" y="1905"/>
                </a:lnTo>
                <a:lnTo>
                  <a:pt x="2168906" y="126"/>
                </a:lnTo>
                <a:lnTo>
                  <a:pt x="2113153" y="126"/>
                </a:lnTo>
                <a:lnTo>
                  <a:pt x="20951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-21843"/>
            <a:ext cx="69691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74820" algn="l"/>
              </a:tabLst>
            </a:pPr>
            <a:r>
              <a:rPr sz="3200" dirty="0"/>
              <a:t>MAP</a:t>
            </a:r>
            <a:r>
              <a:rPr sz="3200" spc="-95" dirty="0"/>
              <a:t> </a:t>
            </a:r>
            <a:r>
              <a:rPr sz="3200" dirty="0"/>
              <a:t>Hypothesis</a:t>
            </a:r>
            <a:r>
              <a:rPr sz="3200" spc="-105" dirty="0"/>
              <a:t> </a:t>
            </a:r>
            <a:r>
              <a:rPr sz="3200" spc="-25" dirty="0"/>
              <a:t>and</a:t>
            </a:r>
            <a:r>
              <a:rPr sz="3200" dirty="0"/>
              <a:t>	</a:t>
            </a:r>
            <a:r>
              <a:rPr sz="3200" spc="-10" dirty="0"/>
              <a:t>Classification</a:t>
            </a:r>
            <a:endParaRPr sz="3200"/>
          </a:p>
        </p:txBody>
      </p:sp>
      <p:grpSp>
        <p:nvGrpSpPr>
          <p:cNvPr id="4" name="object 4"/>
          <p:cNvGrpSpPr/>
          <p:nvPr/>
        </p:nvGrpSpPr>
        <p:grpSpPr>
          <a:xfrm>
            <a:off x="732281" y="942594"/>
            <a:ext cx="5965825" cy="4923790"/>
            <a:chOff x="732281" y="942594"/>
            <a:chExt cx="5965825" cy="49237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2281" y="942594"/>
              <a:ext cx="5372100" cy="48080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25370" y="1546098"/>
              <a:ext cx="903732" cy="1601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9036" y="1011809"/>
              <a:ext cx="1020317" cy="5735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5205" y="2568320"/>
              <a:ext cx="2263660" cy="6337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006981" y="2584195"/>
              <a:ext cx="2927350" cy="496570"/>
            </a:xfrm>
            <a:custGeom>
              <a:avLst/>
              <a:gdLst/>
              <a:ahLst/>
              <a:cxnLst/>
              <a:rect l="l" t="t" r="r" b="b"/>
              <a:pathLst>
                <a:path w="2927350" h="496569">
                  <a:moveTo>
                    <a:pt x="565150" y="479933"/>
                  </a:moveTo>
                  <a:lnTo>
                    <a:pt x="561594" y="476504"/>
                  </a:lnTo>
                  <a:lnTo>
                    <a:pt x="552831" y="476504"/>
                  </a:lnTo>
                  <a:lnTo>
                    <a:pt x="549402" y="476504"/>
                  </a:lnTo>
                  <a:lnTo>
                    <a:pt x="549402" y="479933"/>
                  </a:lnTo>
                  <a:lnTo>
                    <a:pt x="549402" y="485394"/>
                  </a:lnTo>
                  <a:lnTo>
                    <a:pt x="549275" y="486918"/>
                  </a:lnTo>
                  <a:lnTo>
                    <a:pt x="549275" y="485394"/>
                  </a:lnTo>
                  <a:lnTo>
                    <a:pt x="549402" y="485394"/>
                  </a:lnTo>
                  <a:lnTo>
                    <a:pt x="549402" y="479933"/>
                  </a:lnTo>
                  <a:lnTo>
                    <a:pt x="549275" y="482854"/>
                  </a:lnTo>
                  <a:lnTo>
                    <a:pt x="549275" y="481584"/>
                  </a:lnTo>
                  <a:lnTo>
                    <a:pt x="549402" y="479933"/>
                  </a:lnTo>
                  <a:lnTo>
                    <a:pt x="549402" y="476504"/>
                  </a:lnTo>
                  <a:lnTo>
                    <a:pt x="459232" y="476504"/>
                  </a:lnTo>
                  <a:lnTo>
                    <a:pt x="452374" y="476631"/>
                  </a:lnTo>
                  <a:lnTo>
                    <a:pt x="213868" y="476631"/>
                  </a:lnTo>
                  <a:lnTo>
                    <a:pt x="189484" y="477393"/>
                  </a:lnTo>
                  <a:lnTo>
                    <a:pt x="166243" y="477520"/>
                  </a:lnTo>
                  <a:lnTo>
                    <a:pt x="97790" y="477774"/>
                  </a:lnTo>
                  <a:lnTo>
                    <a:pt x="77216" y="477774"/>
                  </a:lnTo>
                  <a:lnTo>
                    <a:pt x="60071" y="478028"/>
                  </a:lnTo>
                  <a:lnTo>
                    <a:pt x="26797" y="478409"/>
                  </a:lnTo>
                  <a:lnTo>
                    <a:pt x="14859" y="478790"/>
                  </a:lnTo>
                  <a:lnTo>
                    <a:pt x="12700" y="478790"/>
                  </a:lnTo>
                  <a:lnTo>
                    <a:pt x="12700" y="485902"/>
                  </a:lnTo>
                  <a:lnTo>
                    <a:pt x="12573" y="486918"/>
                  </a:lnTo>
                  <a:lnTo>
                    <a:pt x="12573" y="486537"/>
                  </a:lnTo>
                  <a:lnTo>
                    <a:pt x="12560" y="486664"/>
                  </a:lnTo>
                  <a:lnTo>
                    <a:pt x="12573" y="486016"/>
                  </a:lnTo>
                  <a:lnTo>
                    <a:pt x="12623" y="485609"/>
                  </a:lnTo>
                  <a:lnTo>
                    <a:pt x="12623" y="485978"/>
                  </a:lnTo>
                  <a:lnTo>
                    <a:pt x="12700" y="478790"/>
                  </a:lnTo>
                  <a:lnTo>
                    <a:pt x="4572" y="478790"/>
                  </a:lnTo>
                  <a:lnTo>
                    <a:pt x="4064" y="479031"/>
                  </a:lnTo>
                  <a:lnTo>
                    <a:pt x="4064" y="489331"/>
                  </a:lnTo>
                  <a:lnTo>
                    <a:pt x="3810" y="486537"/>
                  </a:lnTo>
                  <a:lnTo>
                    <a:pt x="3683" y="484886"/>
                  </a:lnTo>
                  <a:lnTo>
                    <a:pt x="4064" y="489331"/>
                  </a:lnTo>
                  <a:lnTo>
                    <a:pt x="4064" y="479031"/>
                  </a:lnTo>
                  <a:lnTo>
                    <a:pt x="2921" y="479552"/>
                  </a:lnTo>
                  <a:lnTo>
                    <a:pt x="1536" y="481076"/>
                  </a:lnTo>
                  <a:lnTo>
                    <a:pt x="508" y="482346"/>
                  </a:lnTo>
                  <a:lnTo>
                    <a:pt x="0" y="484124"/>
                  </a:lnTo>
                  <a:lnTo>
                    <a:pt x="127" y="485978"/>
                  </a:lnTo>
                  <a:lnTo>
                    <a:pt x="254" y="486918"/>
                  </a:lnTo>
                  <a:lnTo>
                    <a:pt x="762" y="490093"/>
                  </a:lnTo>
                  <a:lnTo>
                    <a:pt x="3302" y="492379"/>
                  </a:lnTo>
                  <a:lnTo>
                    <a:pt x="5270" y="492379"/>
                  </a:lnTo>
                  <a:lnTo>
                    <a:pt x="6096" y="493141"/>
                  </a:lnTo>
                  <a:lnTo>
                    <a:pt x="10414" y="493141"/>
                  </a:lnTo>
                  <a:lnTo>
                    <a:pt x="11226" y="492379"/>
                  </a:lnTo>
                  <a:lnTo>
                    <a:pt x="12192" y="491490"/>
                  </a:lnTo>
                  <a:lnTo>
                    <a:pt x="12192" y="491363"/>
                  </a:lnTo>
                  <a:lnTo>
                    <a:pt x="14859" y="491363"/>
                  </a:lnTo>
                  <a:lnTo>
                    <a:pt x="26670" y="491871"/>
                  </a:lnTo>
                  <a:lnTo>
                    <a:pt x="59944" y="492125"/>
                  </a:lnTo>
                  <a:lnTo>
                    <a:pt x="119380" y="492633"/>
                  </a:lnTo>
                  <a:lnTo>
                    <a:pt x="189611" y="492760"/>
                  </a:lnTo>
                  <a:lnTo>
                    <a:pt x="214376" y="492125"/>
                  </a:lnTo>
                  <a:lnTo>
                    <a:pt x="452374" y="492125"/>
                  </a:lnTo>
                  <a:lnTo>
                    <a:pt x="459232" y="492252"/>
                  </a:lnTo>
                  <a:lnTo>
                    <a:pt x="547662" y="492252"/>
                  </a:lnTo>
                  <a:lnTo>
                    <a:pt x="547751" y="492379"/>
                  </a:lnTo>
                  <a:lnTo>
                    <a:pt x="549783" y="493395"/>
                  </a:lnTo>
                  <a:lnTo>
                    <a:pt x="553466" y="494919"/>
                  </a:lnTo>
                  <a:lnTo>
                    <a:pt x="556133" y="496189"/>
                  </a:lnTo>
                  <a:lnTo>
                    <a:pt x="559435" y="495681"/>
                  </a:lnTo>
                  <a:lnTo>
                    <a:pt x="561594" y="493522"/>
                  </a:lnTo>
                  <a:lnTo>
                    <a:pt x="562610" y="492760"/>
                  </a:lnTo>
                  <a:lnTo>
                    <a:pt x="563156" y="492252"/>
                  </a:lnTo>
                  <a:lnTo>
                    <a:pt x="564261" y="491236"/>
                  </a:lnTo>
                  <a:lnTo>
                    <a:pt x="565035" y="489331"/>
                  </a:lnTo>
                  <a:lnTo>
                    <a:pt x="565150" y="488696"/>
                  </a:lnTo>
                  <a:lnTo>
                    <a:pt x="565150" y="486918"/>
                  </a:lnTo>
                  <a:lnTo>
                    <a:pt x="565150" y="481076"/>
                  </a:lnTo>
                  <a:lnTo>
                    <a:pt x="565023" y="479933"/>
                  </a:lnTo>
                  <a:lnTo>
                    <a:pt x="565150" y="480060"/>
                  </a:lnTo>
                  <a:lnTo>
                    <a:pt x="565150" y="479933"/>
                  </a:lnTo>
                  <a:close/>
                </a:path>
                <a:path w="2927350" h="496569">
                  <a:moveTo>
                    <a:pt x="2926804" y="10528"/>
                  </a:moveTo>
                  <a:lnTo>
                    <a:pt x="2926715" y="3937"/>
                  </a:lnTo>
                  <a:lnTo>
                    <a:pt x="2926092" y="3302"/>
                  </a:lnTo>
                  <a:lnTo>
                    <a:pt x="2923032" y="127"/>
                  </a:lnTo>
                  <a:lnTo>
                    <a:pt x="2918206" y="0"/>
                  </a:lnTo>
                  <a:lnTo>
                    <a:pt x="2915539" y="0"/>
                  </a:lnTo>
                  <a:lnTo>
                    <a:pt x="2911602" y="127"/>
                  </a:lnTo>
                  <a:lnTo>
                    <a:pt x="2903474" y="127"/>
                  </a:lnTo>
                  <a:lnTo>
                    <a:pt x="2900172" y="0"/>
                  </a:lnTo>
                  <a:lnTo>
                    <a:pt x="2677922" y="0"/>
                  </a:lnTo>
                  <a:lnTo>
                    <a:pt x="2661031" y="127"/>
                  </a:lnTo>
                  <a:lnTo>
                    <a:pt x="2552065" y="127"/>
                  </a:lnTo>
                  <a:lnTo>
                    <a:pt x="2531618" y="1524"/>
                  </a:lnTo>
                  <a:lnTo>
                    <a:pt x="2513076" y="1524"/>
                  </a:lnTo>
                  <a:lnTo>
                    <a:pt x="2481326" y="3048"/>
                  </a:lnTo>
                  <a:lnTo>
                    <a:pt x="2480818" y="3048"/>
                  </a:lnTo>
                  <a:lnTo>
                    <a:pt x="2462403" y="5207"/>
                  </a:lnTo>
                  <a:lnTo>
                    <a:pt x="2462022" y="5334"/>
                  </a:lnTo>
                  <a:lnTo>
                    <a:pt x="2442210" y="8509"/>
                  </a:lnTo>
                  <a:lnTo>
                    <a:pt x="2442845" y="8509"/>
                  </a:lnTo>
                  <a:lnTo>
                    <a:pt x="2421255" y="10414"/>
                  </a:lnTo>
                  <a:lnTo>
                    <a:pt x="2420874" y="10414"/>
                  </a:lnTo>
                  <a:lnTo>
                    <a:pt x="2378075" y="16383"/>
                  </a:lnTo>
                  <a:lnTo>
                    <a:pt x="2378329" y="16383"/>
                  </a:lnTo>
                  <a:lnTo>
                    <a:pt x="2358898" y="18288"/>
                  </a:lnTo>
                  <a:lnTo>
                    <a:pt x="2358517" y="18288"/>
                  </a:lnTo>
                  <a:lnTo>
                    <a:pt x="2340102" y="21209"/>
                  </a:lnTo>
                  <a:lnTo>
                    <a:pt x="2340356" y="21082"/>
                  </a:lnTo>
                  <a:lnTo>
                    <a:pt x="2323846" y="23114"/>
                  </a:lnTo>
                  <a:lnTo>
                    <a:pt x="2323719" y="23114"/>
                  </a:lnTo>
                  <a:lnTo>
                    <a:pt x="2309368" y="25146"/>
                  </a:lnTo>
                  <a:lnTo>
                    <a:pt x="2297557" y="26670"/>
                  </a:lnTo>
                  <a:lnTo>
                    <a:pt x="2297811" y="26670"/>
                  </a:lnTo>
                  <a:lnTo>
                    <a:pt x="2287143" y="27559"/>
                  </a:lnTo>
                  <a:lnTo>
                    <a:pt x="2278367" y="29108"/>
                  </a:lnTo>
                  <a:lnTo>
                    <a:pt x="2271649" y="29337"/>
                  </a:lnTo>
                  <a:lnTo>
                    <a:pt x="2271395" y="29337"/>
                  </a:lnTo>
                  <a:lnTo>
                    <a:pt x="2269490" y="29210"/>
                  </a:lnTo>
                  <a:lnTo>
                    <a:pt x="2267458" y="29210"/>
                  </a:lnTo>
                  <a:lnTo>
                    <a:pt x="2265553" y="29972"/>
                  </a:lnTo>
                  <a:lnTo>
                    <a:pt x="2264156" y="31496"/>
                  </a:lnTo>
                  <a:lnTo>
                    <a:pt x="2262759" y="32893"/>
                  </a:lnTo>
                  <a:lnTo>
                    <a:pt x="2262098" y="34544"/>
                  </a:lnTo>
                  <a:lnTo>
                    <a:pt x="2262124" y="36830"/>
                  </a:lnTo>
                  <a:lnTo>
                    <a:pt x="2262251" y="40005"/>
                  </a:lnTo>
                  <a:lnTo>
                    <a:pt x="2263521" y="42164"/>
                  </a:lnTo>
                  <a:lnTo>
                    <a:pt x="2265540" y="43357"/>
                  </a:lnTo>
                  <a:lnTo>
                    <a:pt x="2266696" y="44831"/>
                  </a:lnTo>
                  <a:lnTo>
                    <a:pt x="2267953" y="45085"/>
                  </a:lnTo>
                  <a:lnTo>
                    <a:pt x="2279904" y="53848"/>
                  </a:lnTo>
                  <a:lnTo>
                    <a:pt x="2282190" y="55626"/>
                  </a:lnTo>
                  <a:lnTo>
                    <a:pt x="2285619" y="55118"/>
                  </a:lnTo>
                  <a:lnTo>
                    <a:pt x="2287397" y="52705"/>
                  </a:lnTo>
                  <a:lnTo>
                    <a:pt x="2289175" y="50419"/>
                  </a:lnTo>
                  <a:lnTo>
                    <a:pt x="2288667" y="47117"/>
                  </a:lnTo>
                  <a:lnTo>
                    <a:pt x="2286685" y="45466"/>
                  </a:lnTo>
                  <a:lnTo>
                    <a:pt x="2284768" y="43942"/>
                  </a:lnTo>
                  <a:lnTo>
                    <a:pt x="2280285" y="43942"/>
                  </a:lnTo>
                  <a:lnTo>
                    <a:pt x="2278888" y="43942"/>
                  </a:lnTo>
                  <a:lnTo>
                    <a:pt x="2272296" y="43942"/>
                  </a:lnTo>
                  <a:lnTo>
                    <a:pt x="2272461" y="43840"/>
                  </a:lnTo>
                  <a:lnTo>
                    <a:pt x="2280907" y="43840"/>
                  </a:lnTo>
                  <a:lnTo>
                    <a:pt x="2284641" y="43840"/>
                  </a:lnTo>
                  <a:lnTo>
                    <a:pt x="2284006" y="43345"/>
                  </a:lnTo>
                  <a:lnTo>
                    <a:pt x="2288159" y="42672"/>
                  </a:lnTo>
                  <a:lnTo>
                    <a:pt x="2290851" y="42545"/>
                  </a:lnTo>
                  <a:lnTo>
                    <a:pt x="2298954" y="42164"/>
                  </a:lnTo>
                  <a:lnTo>
                    <a:pt x="2299335" y="42164"/>
                  </a:lnTo>
                  <a:lnTo>
                    <a:pt x="2325751" y="39116"/>
                  </a:lnTo>
                  <a:lnTo>
                    <a:pt x="2342134" y="37592"/>
                  </a:lnTo>
                  <a:lnTo>
                    <a:pt x="2342654" y="37465"/>
                  </a:lnTo>
                  <a:lnTo>
                    <a:pt x="2346820" y="36830"/>
                  </a:lnTo>
                  <a:lnTo>
                    <a:pt x="2361057" y="34671"/>
                  </a:lnTo>
                  <a:lnTo>
                    <a:pt x="2360422" y="34671"/>
                  </a:lnTo>
                  <a:lnTo>
                    <a:pt x="2379853" y="33020"/>
                  </a:lnTo>
                  <a:lnTo>
                    <a:pt x="2380234" y="33020"/>
                  </a:lnTo>
                  <a:lnTo>
                    <a:pt x="2382228" y="32766"/>
                  </a:lnTo>
                  <a:lnTo>
                    <a:pt x="2402205" y="30226"/>
                  </a:lnTo>
                  <a:lnTo>
                    <a:pt x="2402332" y="30226"/>
                  </a:lnTo>
                  <a:lnTo>
                    <a:pt x="2408669" y="29337"/>
                  </a:lnTo>
                  <a:lnTo>
                    <a:pt x="2409571" y="29210"/>
                  </a:lnTo>
                  <a:lnTo>
                    <a:pt x="2410472" y="29083"/>
                  </a:lnTo>
                  <a:lnTo>
                    <a:pt x="2423160" y="27305"/>
                  </a:lnTo>
                  <a:lnTo>
                    <a:pt x="2422652" y="27432"/>
                  </a:lnTo>
                  <a:lnTo>
                    <a:pt x="2424303" y="27305"/>
                  </a:lnTo>
                  <a:lnTo>
                    <a:pt x="2444242" y="25781"/>
                  </a:lnTo>
                  <a:lnTo>
                    <a:pt x="2464816" y="22352"/>
                  </a:lnTo>
                  <a:lnTo>
                    <a:pt x="2464435" y="22479"/>
                  </a:lnTo>
                  <a:lnTo>
                    <a:pt x="2465501" y="22352"/>
                  </a:lnTo>
                  <a:lnTo>
                    <a:pt x="2475192" y="21209"/>
                  </a:lnTo>
                  <a:lnTo>
                    <a:pt x="2482723" y="20320"/>
                  </a:lnTo>
                  <a:lnTo>
                    <a:pt x="2482215" y="20320"/>
                  </a:lnTo>
                  <a:lnTo>
                    <a:pt x="2497709" y="19685"/>
                  </a:lnTo>
                  <a:lnTo>
                    <a:pt x="2513838" y="18923"/>
                  </a:lnTo>
                  <a:lnTo>
                    <a:pt x="2532761" y="18923"/>
                  </a:lnTo>
                  <a:lnTo>
                    <a:pt x="2553335" y="17526"/>
                  </a:lnTo>
                  <a:lnTo>
                    <a:pt x="2876677" y="17526"/>
                  </a:lnTo>
                  <a:lnTo>
                    <a:pt x="2889631" y="17653"/>
                  </a:lnTo>
                  <a:lnTo>
                    <a:pt x="2900172" y="17653"/>
                  </a:lnTo>
                  <a:lnTo>
                    <a:pt x="2903474" y="17526"/>
                  </a:lnTo>
                  <a:lnTo>
                    <a:pt x="2912173" y="17526"/>
                  </a:lnTo>
                  <a:lnTo>
                    <a:pt x="2912364" y="17653"/>
                  </a:lnTo>
                  <a:lnTo>
                    <a:pt x="2913126" y="18034"/>
                  </a:lnTo>
                  <a:lnTo>
                    <a:pt x="2914269" y="18669"/>
                  </a:lnTo>
                  <a:lnTo>
                    <a:pt x="2916555" y="19812"/>
                  </a:lnTo>
                  <a:lnTo>
                    <a:pt x="2919349" y="19812"/>
                  </a:lnTo>
                  <a:lnTo>
                    <a:pt x="2921635" y="18796"/>
                  </a:lnTo>
                  <a:lnTo>
                    <a:pt x="2924048" y="17653"/>
                  </a:lnTo>
                  <a:lnTo>
                    <a:pt x="2924149" y="17526"/>
                  </a:lnTo>
                  <a:lnTo>
                    <a:pt x="2925826" y="15621"/>
                  </a:lnTo>
                  <a:lnTo>
                    <a:pt x="2926461" y="13081"/>
                  </a:lnTo>
                  <a:lnTo>
                    <a:pt x="2926588" y="12319"/>
                  </a:lnTo>
                  <a:lnTo>
                    <a:pt x="2926804" y="105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63889" y="3140455"/>
              <a:ext cx="738414" cy="275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92905" y="3204972"/>
              <a:ext cx="271780" cy="41109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056631" y="3324225"/>
              <a:ext cx="48895" cy="93345"/>
            </a:xfrm>
            <a:custGeom>
              <a:avLst/>
              <a:gdLst/>
              <a:ahLst/>
              <a:cxnLst/>
              <a:rect l="l" t="t" r="r" b="b"/>
              <a:pathLst>
                <a:path w="48895" h="93345">
                  <a:moveTo>
                    <a:pt x="48640" y="41401"/>
                  </a:moveTo>
                  <a:lnTo>
                    <a:pt x="33908" y="41401"/>
                  </a:lnTo>
                  <a:lnTo>
                    <a:pt x="33781" y="58927"/>
                  </a:lnTo>
                  <a:lnTo>
                    <a:pt x="33654" y="89788"/>
                  </a:lnTo>
                  <a:lnTo>
                    <a:pt x="37083" y="93217"/>
                  </a:lnTo>
                  <a:lnTo>
                    <a:pt x="45465" y="93217"/>
                  </a:lnTo>
                  <a:lnTo>
                    <a:pt x="48767" y="89788"/>
                  </a:lnTo>
                  <a:lnTo>
                    <a:pt x="48640" y="41401"/>
                  </a:lnTo>
                  <a:close/>
                </a:path>
                <a:path w="48895" h="93345">
                  <a:moveTo>
                    <a:pt x="47959" y="32130"/>
                  </a:moveTo>
                  <a:lnTo>
                    <a:pt x="33146" y="32130"/>
                  </a:lnTo>
                  <a:lnTo>
                    <a:pt x="33781" y="34671"/>
                  </a:lnTo>
                  <a:lnTo>
                    <a:pt x="33344" y="34671"/>
                  </a:lnTo>
                  <a:lnTo>
                    <a:pt x="33908" y="41910"/>
                  </a:lnTo>
                  <a:lnTo>
                    <a:pt x="33908" y="41401"/>
                  </a:lnTo>
                  <a:lnTo>
                    <a:pt x="48640" y="41401"/>
                  </a:lnTo>
                  <a:lnTo>
                    <a:pt x="48640" y="40766"/>
                  </a:lnTo>
                  <a:lnTo>
                    <a:pt x="48159" y="34671"/>
                  </a:lnTo>
                  <a:lnTo>
                    <a:pt x="33781" y="34671"/>
                  </a:lnTo>
                  <a:lnTo>
                    <a:pt x="33249" y="33452"/>
                  </a:lnTo>
                  <a:lnTo>
                    <a:pt x="48063" y="33452"/>
                  </a:lnTo>
                  <a:lnTo>
                    <a:pt x="47959" y="32130"/>
                  </a:lnTo>
                  <a:close/>
                </a:path>
                <a:path w="48895" h="93345">
                  <a:moveTo>
                    <a:pt x="33146" y="32130"/>
                  </a:moveTo>
                  <a:lnTo>
                    <a:pt x="33249" y="33452"/>
                  </a:lnTo>
                  <a:lnTo>
                    <a:pt x="33781" y="34671"/>
                  </a:lnTo>
                  <a:lnTo>
                    <a:pt x="33146" y="32130"/>
                  </a:lnTo>
                  <a:close/>
                </a:path>
                <a:path w="48895" h="93345">
                  <a:moveTo>
                    <a:pt x="45913" y="25653"/>
                  </a:moveTo>
                  <a:lnTo>
                    <a:pt x="29844" y="25653"/>
                  </a:lnTo>
                  <a:lnTo>
                    <a:pt x="33249" y="33452"/>
                  </a:lnTo>
                  <a:lnTo>
                    <a:pt x="33146" y="32130"/>
                  </a:lnTo>
                  <a:lnTo>
                    <a:pt x="47959" y="32130"/>
                  </a:lnTo>
                  <a:lnTo>
                    <a:pt x="47878" y="31114"/>
                  </a:lnTo>
                  <a:lnTo>
                    <a:pt x="47243" y="28701"/>
                  </a:lnTo>
                  <a:lnTo>
                    <a:pt x="45913" y="25653"/>
                  </a:lnTo>
                  <a:close/>
                </a:path>
                <a:path w="48895" h="93345">
                  <a:moveTo>
                    <a:pt x="2793" y="12700"/>
                  </a:moveTo>
                  <a:lnTo>
                    <a:pt x="1904" y="12700"/>
                  </a:lnTo>
                  <a:lnTo>
                    <a:pt x="3937" y="28066"/>
                  </a:lnTo>
                  <a:lnTo>
                    <a:pt x="4444" y="31114"/>
                  </a:lnTo>
                  <a:lnTo>
                    <a:pt x="7112" y="33274"/>
                  </a:lnTo>
                  <a:lnTo>
                    <a:pt x="13207" y="32512"/>
                  </a:lnTo>
                  <a:lnTo>
                    <a:pt x="15493" y="29845"/>
                  </a:lnTo>
                  <a:lnTo>
                    <a:pt x="15127" y="25653"/>
                  </a:lnTo>
                  <a:lnTo>
                    <a:pt x="14078" y="14986"/>
                  </a:lnTo>
                  <a:lnTo>
                    <a:pt x="13462" y="14986"/>
                  </a:lnTo>
                  <a:lnTo>
                    <a:pt x="9397" y="14859"/>
                  </a:lnTo>
                  <a:lnTo>
                    <a:pt x="5079" y="14859"/>
                  </a:lnTo>
                  <a:lnTo>
                    <a:pt x="4825" y="14732"/>
                  </a:lnTo>
                  <a:lnTo>
                    <a:pt x="2793" y="12700"/>
                  </a:lnTo>
                  <a:close/>
                </a:path>
                <a:path w="48895" h="93345">
                  <a:moveTo>
                    <a:pt x="23567" y="15417"/>
                  </a:moveTo>
                  <a:lnTo>
                    <a:pt x="26415" y="19812"/>
                  </a:lnTo>
                  <a:lnTo>
                    <a:pt x="30098" y="26288"/>
                  </a:lnTo>
                  <a:lnTo>
                    <a:pt x="29844" y="25653"/>
                  </a:lnTo>
                  <a:lnTo>
                    <a:pt x="45913" y="25653"/>
                  </a:lnTo>
                  <a:lnTo>
                    <a:pt x="43243" y="19558"/>
                  </a:lnTo>
                  <a:lnTo>
                    <a:pt x="42925" y="18923"/>
                  </a:lnTo>
                  <a:lnTo>
                    <a:pt x="41322" y="16128"/>
                  </a:lnTo>
                  <a:lnTo>
                    <a:pt x="26542" y="16128"/>
                  </a:lnTo>
                  <a:lnTo>
                    <a:pt x="23567" y="15417"/>
                  </a:lnTo>
                  <a:close/>
                </a:path>
                <a:path w="48895" h="93345">
                  <a:moveTo>
                    <a:pt x="26162" y="19558"/>
                  </a:moveTo>
                  <a:lnTo>
                    <a:pt x="26310" y="19812"/>
                  </a:lnTo>
                  <a:lnTo>
                    <a:pt x="26162" y="19558"/>
                  </a:lnTo>
                  <a:close/>
                </a:path>
                <a:path w="48895" h="93345">
                  <a:moveTo>
                    <a:pt x="21970" y="12953"/>
                  </a:moveTo>
                  <a:lnTo>
                    <a:pt x="23567" y="15417"/>
                  </a:lnTo>
                  <a:lnTo>
                    <a:pt x="26542" y="16128"/>
                  </a:lnTo>
                  <a:lnTo>
                    <a:pt x="21970" y="12953"/>
                  </a:lnTo>
                  <a:close/>
                </a:path>
                <a:path w="48895" h="93345">
                  <a:moveTo>
                    <a:pt x="39499" y="12953"/>
                  </a:moveTo>
                  <a:lnTo>
                    <a:pt x="21970" y="12953"/>
                  </a:lnTo>
                  <a:lnTo>
                    <a:pt x="26542" y="16128"/>
                  </a:lnTo>
                  <a:lnTo>
                    <a:pt x="41322" y="16128"/>
                  </a:lnTo>
                  <a:lnTo>
                    <a:pt x="39499" y="12953"/>
                  </a:lnTo>
                  <a:close/>
                </a:path>
                <a:path w="48895" h="93345">
                  <a:moveTo>
                    <a:pt x="20700" y="14732"/>
                  </a:moveTo>
                  <a:lnTo>
                    <a:pt x="23567" y="15417"/>
                  </a:lnTo>
                  <a:lnTo>
                    <a:pt x="23288" y="14986"/>
                  </a:lnTo>
                  <a:lnTo>
                    <a:pt x="22605" y="14986"/>
                  </a:lnTo>
                  <a:lnTo>
                    <a:pt x="20700" y="14732"/>
                  </a:lnTo>
                  <a:close/>
                </a:path>
                <a:path w="48895" h="93345">
                  <a:moveTo>
                    <a:pt x="13686" y="11713"/>
                  </a:moveTo>
                  <a:lnTo>
                    <a:pt x="10667" y="14732"/>
                  </a:lnTo>
                  <a:lnTo>
                    <a:pt x="10413" y="14859"/>
                  </a:lnTo>
                  <a:lnTo>
                    <a:pt x="9397" y="14859"/>
                  </a:lnTo>
                  <a:lnTo>
                    <a:pt x="13462" y="14986"/>
                  </a:lnTo>
                  <a:lnTo>
                    <a:pt x="14078" y="14986"/>
                  </a:lnTo>
                  <a:lnTo>
                    <a:pt x="13890" y="13080"/>
                  </a:lnTo>
                  <a:lnTo>
                    <a:pt x="13588" y="13080"/>
                  </a:lnTo>
                  <a:lnTo>
                    <a:pt x="13686" y="11713"/>
                  </a:lnTo>
                  <a:close/>
                </a:path>
                <a:path w="48895" h="93345">
                  <a:moveTo>
                    <a:pt x="38062" y="10540"/>
                  </a:moveTo>
                  <a:lnTo>
                    <a:pt x="14477" y="10540"/>
                  </a:lnTo>
                  <a:lnTo>
                    <a:pt x="14223" y="11175"/>
                  </a:lnTo>
                  <a:lnTo>
                    <a:pt x="13842" y="11557"/>
                  </a:lnTo>
                  <a:lnTo>
                    <a:pt x="13890" y="13080"/>
                  </a:lnTo>
                  <a:lnTo>
                    <a:pt x="14078" y="14986"/>
                  </a:lnTo>
                  <a:lnTo>
                    <a:pt x="21763" y="14986"/>
                  </a:lnTo>
                  <a:lnTo>
                    <a:pt x="20700" y="14732"/>
                  </a:lnTo>
                  <a:lnTo>
                    <a:pt x="23123" y="14732"/>
                  </a:lnTo>
                  <a:lnTo>
                    <a:pt x="21970" y="12953"/>
                  </a:lnTo>
                  <a:lnTo>
                    <a:pt x="39499" y="12953"/>
                  </a:lnTo>
                  <a:lnTo>
                    <a:pt x="38462" y="11175"/>
                  </a:lnTo>
                  <a:lnTo>
                    <a:pt x="38062" y="10540"/>
                  </a:lnTo>
                  <a:close/>
                </a:path>
                <a:path w="48895" h="93345">
                  <a:moveTo>
                    <a:pt x="23123" y="14732"/>
                  </a:moveTo>
                  <a:lnTo>
                    <a:pt x="20700" y="14732"/>
                  </a:lnTo>
                  <a:lnTo>
                    <a:pt x="22605" y="14986"/>
                  </a:lnTo>
                  <a:lnTo>
                    <a:pt x="23288" y="14986"/>
                  </a:lnTo>
                  <a:lnTo>
                    <a:pt x="23123" y="14732"/>
                  </a:lnTo>
                  <a:close/>
                </a:path>
                <a:path w="48895" h="93345">
                  <a:moveTo>
                    <a:pt x="1396" y="9778"/>
                  </a:moveTo>
                  <a:lnTo>
                    <a:pt x="1596" y="11175"/>
                  </a:lnTo>
                  <a:lnTo>
                    <a:pt x="1716" y="11622"/>
                  </a:lnTo>
                  <a:lnTo>
                    <a:pt x="4825" y="14732"/>
                  </a:lnTo>
                  <a:lnTo>
                    <a:pt x="5079" y="14859"/>
                  </a:lnTo>
                  <a:lnTo>
                    <a:pt x="1396" y="9778"/>
                  </a:lnTo>
                  <a:close/>
                </a:path>
                <a:path w="48895" h="93345">
                  <a:moveTo>
                    <a:pt x="14096" y="9778"/>
                  </a:moveTo>
                  <a:lnTo>
                    <a:pt x="1396" y="9778"/>
                  </a:lnTo>
                  <a:lnTo>
                    <a:pt x="5079" y="14859"/>
                  </a:lnTo>
                  <a:lnTo>
                    <a:pt x="7619" y="14859"/>
                  </a:lnTo>
                  <a:lnTo>
                    <a:pt x="12716" y="11649"/>
                  </a:lnTo>
                  <a:lnTo>
                    <a:pt x="14096" y="9778"/>
                  </a:lnTo>
                  <a:close/>
                </a:path>
                <a:path w="48895" h="93345">
                  <a:moveTo>
                    <a:pt x="12760" y="11622"/>
                  </a:moveTo>
                  <a:lnTo>
                    <a:pt x="7619" y="14859"/>
                  </a:lnTo>
                  <a:lnTo>
                    <a:pt x="10413" y="14859"/>
                  </a:lnTo>
                  <a:lnTo>
                    <a:pt x="12760" y="11622"/>
                  </a:lnTo>
                  <a:close/>
                </a:path>
                <a:path w="48895" h="93345">
                  <a:moveTo>
                    <a:pt x="13939" y="10879"/>
                  </a:moveTo>
                  <a:lnTo>
                    <a:pt x="12740" y="11649"/>
                  </a:lnTo>
                  <a:lnTo>
                    <a:pt x="10413" y="14859"/>
                  </a:lnTo>
                  <a:lnTo>
                    <a:pt x="10667" y="14732"/>
                  </a:lnTo>
                  <a:lnTo>
                    <a:pt x="13588" y="11811"/>
                  </a:lnTo>
                  <a:lnTo>
                    <a:pt x="13697" y="11557"/>
                  </a:lnTo>
                  <a:lnTo>
                    <a:pt x="13715" y="11302"/>
                  </a:lnTo>
                  <a:lnTo>
                    <a:pt x="13879" y="11302"/>
                  </a:lnTo>
                  <a:lnTo>
                    <a:pt x="13939" y="10879"/>
                  </a:lnTo>
                  <a:close/>
                </a:path>
                <a:path w="48895" h="93345">
                  <a:moveTo>
                    <a:pt x="1650" y="11557"/>
                  </a:moveTo>
                  <a:lnTo>
                    <a:pt x="1777" y="12064"/>
                  </a:lnTo>
                  <a:lnTo>
                    <a:pt x="1904" y="13080"/>
                  </a:lnTo>
                  <a:lnTo>
                    <a:pt x="1904" y="12700"/>
                  </a:lnTo>
                  <a:lnTo>
                    <a:pt x="2793" y="12700"/>
                  </a:lnTo>
                  <a:lnTo>
                    <a:pt x="1650" y="11557"/>
                  </a:lnTo>
                  <a:close/>
                </a:path>
                <a:path w="48895" h="93345">
                  <a:moveTo>
                    <a:pt x="13750" y="11649"/>
                  </a:moveTo>
                  <a:lnTo>
                    <a:pt x="13588" y="13080"/>
                  </a:lnTo>
                  <a:lnTo>
                    <a:pt x="13684" y="12700"/>
                  </a:lnTo>
                  <a:lnTo>
                    <a:pt x="13750" y="11649"/>
                  </a:lnTo>
                  <a:close/>
                </a:path>
                <a:path w="48895" h="93345">
                  <a:moveTo>
                    <a:pt x="13805" y="12214"/>
                  </a:moveTo>
                  <a:lnTo>
                    <a:pt x="13588" y="13080"/>
                  </a:lnTo>
                  <a:lnTo>
                    <a:pt x="13890" y="13080"/>
                  </a:lnTo>
                  <a:lnTo>
                    <a:pt x="13805" y="12214"/>
                  </a:lnTo>
                  <a:close/>
                </a:path>
                <a:path w="48895" h="93345">
                  <a:moveTo>
                    <a:pt x="13879" y="11302"/>
                  </a:moveTo>
                  <a:lnTo>
                    <a:pt x="13715" y="11302"/>
                  </a:lnTo>
                  <a:lnTo>
                    <a:pt x="13750" y="11649"/>
                  </a:lnTo>
                  <a:lnTo>
                    <a:pt x="13879" y="11302"/>
                  </a:lnTo>
                  <a:close/>
                </a:path>
                <a:path w="48895" h="93345">
                  <a:moveTo>
                    <a:pt x="14096" y="9778"/>
                  </a:moveTo>
                  <a:lnTo>
                    <a:pt x="12760" y="11622"/>
                  </a:lnTo>
                  <a:lnTo>
                    <a:pt x="13939" y="10879"/>
                  </a:lnTo>
                  <a:lnTo>
                    <a:pt x="14096" y="9778"/>
                  </a:lnTo>
                  <a:close/>
                </a:path>
                <a:path w="48895" h="93345">
                  <a:moveTo>
                    <a:pt x="18668" y="0"/>
                  </a:moveTo>
                  <a:lnTo>
                    <a:pt x="13462" y="0"/>
                  </a:lnTo>
                  <a:lnTo>
                    <a:pt x="9397" y="126"/>
                  </a:lnTo>
                  <a:lnTo>
                    <a:pt x="5206" y="126"/>
                  </a:lnTo>
                  <a:lnTo>
                    <a:pt x="2920" y="1397"/>
                  </a:lnTo>
                  <a:lnTo>
                    <a:pt x="1523" y="3555"/>
                  </a:lnTo>
                  <a:lnTo>
                    <a:pt x="253" y="5587"/>
                  </a:lnTo>
                  <a:lnTo>
                    <a:pt x="0" y="8254"/>
                  </a:lnTo>
                  <a:lnTo>
                    <a:pt x="1269" y="11175"/>
                  </a:lnTo>
                  <a:lnTo>
                    <a:pt x="1650" y="11557"/>
                  </a:lnTo>
                  <a:lnTo>
                    <a:pt x="1396" y="9778"/>
                  </a:lnTo>
                  <a:lnTo>
                    <a:pt x="37582" y="9778"/>
                  </a:lnTo>
                  <a:lnTo>
                    <a:pt x="34543" y="4952"/>
                  </a:lnTo>
                  <a:lnTo>
                    <a:pt x="33527" y="3428"/>
                  </a:lnTo>
                  <a:lnTo>
                    <a:pt x="32003" y="2159"/>
                  </a:lnTo>
                  <a:lnTo>
                    <a:pt x="30098" y="1777"/>
                  </a:lnTo>
                  <a:lnTo>
                    <a:pt x="24383" y="253"/>
                  </a:lnTo>
                  <a:lnTo>
                    <a:pt x="22605" y="126"/>
                  </a:lnTo>
                  <a:lnTo>
                    <a:pt x="18668" y="0"/>
                  </a:lnTo>
                  <a:close/>
                </a:path>
                <a:path w="48895" h="93345">
                  <a:moveTo>
                    <a:pt x="14477" y="10540"/>
                  </a:moveTo>
                  <a:lnTo>
                    <a:pt x="13939" y="10879"/>
                  </a:lnTo>
                  <a:lnTo>
                    <a:pt x="13842" y="11557"/>
                  </a:lnTo>
                  <a:lnTo>
                    <a:pt x="14223" y="11175"/>
                  </a:lnTo>
                  <a:lnTo>
                    <a:pt x="14477" y="10540"/>
                  </a:lnTo>
                  <a:close/>
                </a:path>
                <a:path w="48895" h="93345">
                  <a:moveTo>
                    <a:pt x="37582" y="9778"/>
                  </a:moveTo>
                  <a:lnTo>
                    <a:pt x="14096" y="9778"/>
                  </a:lnTo>
                  <a:lnTo>
                    <a:pt x="13939" y="10879"/>
                  </a:lnTo>
                  <a:lnTo>
                    <a:pt x="14477" y="10540"/>
                  </a:lnTo>
                  <a:lnTo>
                    <a:pt x="38062" y="10540"/>
                  </a:lnTo>
                  <a:lnTo>
                    <a:pt x="37582" y="977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23740" y="3313429"/>
              <a:ext cx="42721" cy="8648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75377" y="3078352"/>
              <a:ext cx="1522602" cy="7207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97909" y="3273044"/>
              <a:ext cx="581405" cy="45961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17367" y="4029075"/>
              <a:ext cx="2249605" cy="13919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91410" y="4587494"/>
              <a:ext cx="497390" cy="4660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733802" y="4594859"/>
              <a:ext cx="564515" cy="49530"/>
            </a:xfrm>
            <a:custGeom>
              <a:avLst/>
              <a:gdLst/>
              <a:ahLst/>
              <a:cxnLst/>
              <a:rect l="l" t="t" r="r" b="b"/>
              <a:pathLst>
                <a:path w="564514" h="49529">
                  <a:moveTo>
                    <a:pt x="246" y="18573"/>
                  </a:moveTo>
                  <a:lnTo>
                    <a:pt x="126" y="23126"/>
                  </a:lnTo>
                  <a:lnTo>
                    <a:pt x="0" y="39877"/>
                  </a:lnTo>
                  <a:lnTo>
                    <a:pt x="127" y="40639"/>
                  </a:lnTo>
                  <a:lnTo>
                    <a:pt x="254" y="42037"/>
                  </a:lnTo>
                  <a:lnTo>
                    <a:pt x="381" y="42798"/>
                  </a:lnTo>
                  <a:lnTo>
                    <a:pt x="1524" y="47751"/>
                  </a:lnTo>
                  <a:lnTo>
                    <a:pt x="3556" y="49275"/>
                  </a:lnTo>
                  <a:lnTo>
                    <a:pt x="8000" y="49275"/>
                  </a:lnTo>
                  <a:lnTo>
                    <a:pt x="11336" y="23748"/>
                  </a:lnTo>
                  <a:lnTo>
                    <a:pt x="3175" y="23748"/>
                  </a:lnTo>
                  <a:lnTo>
                    <a:pt x="635" y="21589"/>
                  </a:lnTo>
                  <a:lnTo>
                    <a:pt x="246" y="18573"/>
                  </a:lnTo>
                  <a:close/>
                </a:path>
                <a:path w="564514" h="49529">
                  <a:moveTo>
                    <a:pt x="5598" y="12656"/>
                  </a:moveTo>
                  <a:lnTo>
                    <a:pt x="336" y="19303"/>
                  </a:lnTo>
                  <a:lnTo>
                    <a:pt x="635" y="21589"/>
                  </a:lnTo>
                  <a:lnTo>
                    <a:pt x="3175" y="23748"/>
                  </a:lnTo>
                  <a:lnTo>
                    <a:pt x="6096" y="23494"/>
                  </a:lnTo>
                  <a:lnTo>
                    <a:pt x="8255" y="23367"/>
                  </a:lnTo>
                  <a:lnTo>
                    <a:pt x="11303" y="23126"/>
                  </a:lnTo>
                  <a:lnTo>
                    <a:pt x="11175" y="17398"/>
                  </a:lnTo>
                  <a:lnTo>
                    <a:pt x="10795" y="14477"/>
                  </a:lnTo>
                  <a:lnTo>
                    <a:pt x="8628" y="12826"/>
                  </a:lnTo>
                  <a:lnTo>
                    <a:pt x="7366" y="12826"/>
                  </a:lnTo>
                  <a:lnTo>
                    <a:pt x="7702" y="12794"/>
                  </a:lnTo>
                  <a:lnTo>
                    <a:pt x="5598" y="12656"/>
                  </a:lnTo>
                  <a:close/>
                </a:path>
                <a:path w="564514" h="49529">
                  <a:moveTo>
                    <a:pt x="11303" y="23126"/>
                  </a:moveTo>
                  <a:lnTo>
                    <a:pt x="8255" y="23367"/>
                  </a:lnTo>
                  <a:lnTo>
                    <a:pt x="6096" y="23494"/>
                  </a:lnTo>
                  <a:lnTo>
                    <a:pt x="3175" y="23748"/>
                  </a:lnTo>
                  <a:lnTo>
                    <a:pt x="11336" y="23748"/>
                  </a:lnTo>
                  <a:lnTo>
                    <a:pt x="11303" y="23126"/>
                  </a:lnTo>
                  <a:close/>
                </a:path>
                <a:path w="564514" h="49529">
                  <a:moveTo>
                    <a:pt x="260985" y="6476"/>
                  </a:moveTo>
                  <a:lnTo>
                    <a:pt x="255143" y="6476"/>
                  </a:lnTo>
                  <a:lnTo>
                    <a:pt x="254381" y="6603"/>
                  </a:lnTo>
                  <a:lnTo>
                    <a:pt x="246506" y="7619"/>
                  </a:lnTo>
                  <a:lnTo>
                    <a:pt x="239268" y="7619"/>
                  </a:lnTo>
                  <a:lnTo>
                    <a:pt x="231012" y="8762"/>
                  </a:lnTo>
                  <a:lnTo>
                    <a:pt x="231140" y="8762"/>
                  </a:lnTo>
                  <a:lnTo>
                    <a:pt x="222123" y="9778"/>
                  </a:lnTo>
                  <a:lnTo>
                    <a:pt x="215011" y="10540"/>
                  </a:lnTo>
                  <a:lnTo>
                    <a:pt x="89154" y="10540"/>
                  </a:lnTo>
                  <a:lnTo>
                    <a:pt x="71247" y="10794"/>
                  </a:lnTo>
                  <a:lnTo>
                    <a:pt x="61595" y="10794"/>
                  </a:lnTo>
                  <a:lnTo>
                    <a:pt x="51181" y="11937"/>
                  </a:lnTo>
                  <a:lnTo>
                    <a:pt x="41656" y="11937"/>
                  </a:lnTo>
                  <a:lnTo>
                    <a:pt x="32766" y="12064"/>
                  </a:lnTo>
                  <a:lnTo>
                    <a:pt x="15240" y="12064"/>
                  </a:lnTo>
                  <a:lnTo>
                    <a:pt x="8678" y="12700"/>
                  </a:lnTo>
                  <a:lnTo>
                    <a:pt x="10795" y="14477"/>
                  </a:lnTo>
                  <a:lnTo>
                    <a:pt x="11190" y="17525"/>
                  </a:lnTo>
                  <a:lnTo>
                    <a:pt x="11303" y="23126"/>
                  </a:lnTo>
                  <a:lnTo>
                    <a:pt x="16256" y="22732"/>
                  </a:lnTo>
                  <a:lnTo>
                    <a:pt x="53625" y="22732"/>
                  </a:lnTo>
                  <a:lnTo>
                    <a:pt x="62737" y="21843"/>
                  </a:lnTo>
                  <a:lnTo>
                    <a:pt x="219049" y="21843"/>
                  </a:lnTo>
                  <a:lnTo>
                    <a:pt x="223393" y="21462"/>
                  </a:lnTo>
                  <a:lnTo>
                    <a:pt x="223520" y="21462"/>
                  </a:lnTo>
                  <a:lnTo>
                    <a:pt x="232537" y="20319"/>
                  </a:lnTo>
                  <a:lnTo>
                    <a:pt x="240792" y="19176"/>
                  </a:lnTo>
                  <a:lnTo>
                    <a:pt x="248031" y="19176"/>
                  </a:lnTo>
                  <a:lnTo>
                    <a:pt x="256031" y="18160"/>
                  </a:lnTo>
                  <a:lnTo>
                    <a:pt x="261493" y="18160"/>
                  </a:lnTo>
                  <a:lnTo>
                    <a:pt x="269748" y="17398"/>
                  </a:lnTo>
                  <a:lnTo>
                    <a:pt x="277114" y="17398"/>
                  </a:lnTo>
                  <a:lnTo>
                    <a:pt x="284331" y="16001"/>
                  </a:lnTo>
                  <a:lnTo>
                    <a:pt x="283972" y="16001"/>
                  </a:lnTo>
                  <a:lnTo>
                    <a:pt x="284988" y="15875"/>
                  </a:lnTo>
                  <a:lnTo>
                    <a:pt x="313076" y="15875"/>
                  </a:lnTo>
                  <a:lnTo>
                    <a:pt x="321437" y="15239"/>
                  </a:lnTo>
                  <a:lnTo>
                    <a:pt x="332231" y="15239"/>
                  </a:lnTo>
                  <a:lnTo>
                    <a:pt x="343154" y="13842"/>
                  </a:lnTo>
                  <a:lnTo>
                    <a:pt x="352679" y="13842"/>
                  </a:lnTo>
                  <a:lnTo>
                    <a:pt x="365379" y="13207"/>
                  </a:lnTo>
                  <a:lnTo>
                    <a:pt x="375793" y="12445"/>
                  </a:lnTo>
                  <a:lnTo>
                    <a:pt x="554369" y="12445"/>
                  </a:lnTo>
                  <a:lnTo>
                    <a:pt x="549528" y="11556"/>
                  </a:lnTo>
                  <a:lnTo>
                    <a:pt x="547115" y="11175"/>
                  </a:lnTo>
                  <a:lnTo>
                    <a:pt x="545338" y="9016"/>
                  </a:lnTo>
                  <a:lnTo>
                    <a:pt x="545338" y="6603"/>
                  </a:lnTo>
                  <a:lnTo>
                    <a:pt x="260477" y="6603"/>
                  </a:lnTo>
                  <a:lnTo>
                    <a:pt x="260985" y="6476"/>
                  </a:lnTo>
                  <a:close/>
                </a:path>
                <a:path w="564514" h="49529">
                  <a:moveTo>
                    <a:pt x="53625" y="22732"/>
                  </a:moveTo>
                  <a:lnTo>
                    <a:pt x="32766" y="22732"/>
                  </a:lnTo>
                  <a:lnTo>
                    <a:pt x="41656" y="22859"/>
                  </a:lnTo>
                  <a:lnTo>
                    <a:pt x="52324" y="22859"/>
                  </a:lnTo>
                  <a:lnTo>
                    <a:pt x="53625" y="22732"/>
                  </a:lnTo>
                  <a:close/>
                </a:path>
                <a:path w="564514" h="49529">
                  <a:moveTo>
                    <a:pt x="219049" y="21843"/>
                  </a:moveTo>
                  <a:lnTo>
                    <a:pt x="71247" y="21843"/>
                  </a:lnTo>
                  <a:lnTo>
                    <a:pt x="80518" y="21970"/>
                  </a:lnTo>
                  <a:lnTo>
                    <a:pt x="89281" y="21970"/>
                  </a:lnTo>
                  <a:lnTo>
                    <a:pt x="97155" y="22097"/>
                  </a:lnTo>
                  <a:lnTo>
                    <a:pt x="179959" y="22097"/>
                  </a:lnTo>
                  <a:lnTo>
                    <a:pt x="184277" y="22225"/>
                  </a:lnTo>
                  <a:lnTo>
                    <a:pt x="215646" y="22225"/>
                  </a:lnTo>
                  <a:lnTo>
                    <a:pt x="216154" y="22097"/>
                  </a:lnTo>
                  <a:lnTo>
                    <a:pt x="219049" y="21843"/>
                  </a:lnTo>
                  <a:close/>
                </a:path>
                <a:path w="564514" h="49529">
                  <a:moveTo>
                    <a:pt x="248031" y="19176"/>
                  </a:moveTo>
                  <a:lnTo>
                    <a:pt x="240792" y="19176"/>
                  </a:lnTo>
                  <a:lnTo>
                    <a:pt x="240030" y="19303"/>
                  </a:lnTo>
                  <a:lnTo>
                    <a:pt x="247269" y="19303"/>
                  </a:lnTo>
                  <a:lnTo>
                    <a:pt x="248031" y="19176"/>
                  </a:lnTo>
                  <a:close/>
                </a:path>
                <a:path w="564514" h="49529">
                  <a:moveTo>
                    <a:pt x="607" y="14906"/>
                  </a:moveTo>
                  <a:lnTo>
                    <a:pt x="0" y="15620"/>
                  </a:lnTo>
                  <a:lnTo>
                    <a:pt x="246" y="18573"/>
                  </a:lnTo>
                  <a:lnTo>
                    <a:pt x="381" y="17398"/>
                  </a:lnTo>
                  <a:lnTo>
                    <a:pt x="607" y="14906"/>
                  </a:lnTo>
                  <a:close/>
                </a:path>
                <a:path w="564514" h="49529">
                  <a:moveTo>
                    <a:pt x="277114" y="17398"/>
                  </a:moveTo>
                  <a:lnTo>
                    <a:pt x="269748" y="17398"/>
                  </a:lnTo>
                  <a:lnTo>
                    <a:pt x="269240" y="17525"/>
                  </a:lnTo>
                  <a:lnTo>
                    <a:pt x="276098" y="17525"/>
                  </a:lnTo>
                  <a:lnTo>
                    <a:pt x="277114" y="17398"/>
                  </a:lnTo>
                  <a:close/>
                </a:path>
                <a:path w="564514" h="49529">
                  <a:moveTo>
                    <a:pt x="284988" y="15875"/>
                  </a:moveTo>
                  <a:lnTo>
                    <a:pt x="283972" y="16001"/>
                  </a:lnTo>
                  <a:lnTo>
                    <a:pt x="284331" y="16001"/>
                  </a:lnTo>
                  <a:lnTo>
                    <a:pt x="284988" y="15875"/>
                  </a:lnTo>
                  <a:close/>
                </a:path>
                <a:path w="564514" h="49529">
                  <a:moveTo>
                    <a:pt x="313076" y="15875"/>
                  </a:moveTo>
                  <a:lnTo>
                    <a:pt x="284988" y="15875"/>
                  </a:lnTo>
                  <a:lnTo>
                    <a:pt x="284331" y="16001"/>
                  </a:lnTo>
                  <a:lnTo>
                    <a:pt x="311404" y="16001"/>
                  </a:lnTo>
                  <a:lnTo>
                    <a:pt x="313076" y="15875"/>
                  </a:lnTo>
                  <a:close/>
                </a:path>
                <a:path w="564514" h="49529">
                  <a:moveTo>
                    <a:pt x="332231" y="15239"/>
                  </a:moveTo>
                  <a:lnTo>
                    <a:pt x="321437" y="15239"/>
                  </a:lnTo>
                  <a:lnTo>
                    <a:pt x="321056" y="15366"/>
                  </a:lnTo>
                  <a:lnTo>
                    <a:pt x="331470" y="15366"/>
                  </a:lnTo>
                  <a:lnTo>
                    <a:pt x="332231" y="15239"/>
                  </a:lnTo>
                  <a:close/>
                </a:path>
                <a:path w="564514" h="49529">
                  <a:moveTo>
                    <a:pt x="1458" y="13904"/>
                  </a:moveTo>
                  <a:lnTo>
                    <a:pt x="635" y="14604"/>
                  </a:lnTo>
                  <a:lnTo>
                    <a:pt x="607" y="14906"/>
                  </a:lnTo>
                  <a:lnTo>
                    <a:pt x="1458" y="13904"/>
                  </a:lnTo>
                  <a:close/>
                </a:path>
                <a:path w="564514" h="49529">
                  <a:moveTo>
                    <a:pt x="2476" y="13039"/>
                  </a:moveTo>
                  <a:lnTo>
                    <a:pt x="2159" y="13081"/>
                  </a:lnTo>
                  <a:lnTo>
                    <a:pt x="1458" y="13904"/>
                  </a:lnTo>
                  <a:lnTo>
                    <a:pt x="2476" y="13039"/>
                  </a:lnTo>
                  <a:close/>
                </a:path>
                <a:path w="564514" h="49529">
                  <a:moveTo>
                    <a:pt x="561305" y="12318"/>
                  </a:moveTo>
                  <a:lnTo>
                    <a:pt x="554609" y="12318"/>
                  </a:lnTo>
                  <a:lnTo>
                    <a:pt x="555751" y="12445"/>
                  </a:lnTo>
                  <a:lnTo>
                    <a:pt x="555286" y="12445"/>
                  </a:lnTo>
                  <a:lnTo>
                    <a:pt x="559053" y="13207"/>
                  </a:lnTo>
                  <a:lnTo>
                    <a:pt x="559816" y="12927"/>
                  </a:lnTo>
                  <a:lnTo>
                    <a:pt x="557911" y="12826"/>
                  </a:lnTo>
                  <a:lnTo>
                    <a:pt x="560088" y="12826"/>
                  </a:lnTo>
                  <a:lnTo>
                    <a:pt x="561109" y="12445"/>
                  </a:lnTo>
                  <a:lnTo>
                    <a:pt x="555751" y="12445"/>
                  </a:lnTo>
                  <a:lnTo>
                    <a:pt x="554609" y="12318"/>
                  </a:lnTo>
                  <a:lnTo>
                    <a:pt x="561305" y="12318"/>
                  </a:lnTo>
                  <a:close/>
                </a:path>
                <a:path w="564514" h="49529">
                  <a:moveTo>
                    <a:pt x="3175" y="12445"/>
                  </a:moveTo>
                  <a:lnTo>
                    <a:pt x="2476" y="13039"/>
                  </a:lnTo>
                  <a:lnTo>
                    <a:pt x="5080" y="12700"/>
                  </a:lnTo>
                  <a:lnTo>
                    <a:pt x="5598" y="12656"/>
                  </a:lnTo>
                  <a:lnTo>
                    <a:pt x="3175" y="12445"/>
                  </a:lnTo>
                  <a:close/>
                </a:path>
                <a:path w="564514" h="49529">
                  <a:moveTo>
                    <a:pt x="561091" y="12457"/>
                  </a:moveTo>
                  <a:lnTo>
                    <a:pt x="559816" y="12927"/>
                  </a:lnTo>
                  <a:lnTo>
                    <a:pt x="560324" y="12953"/>
                  </a:lnTo>
                  <a:lnTo>
                    <a:pt x="561091" y="12457"/>
                  </a:lnTo>
                  <a:close/>
                </a:path>
                <a:path w="564514" h="49529">
                  <a:moveTo>
                    <a:pt x="560088" y="12826"/>
                  </a:moveTo>
                  <a:lnTo>
                    <a:pt x="557911" y="12826"/>
                  </a:lnTo>
                  <a:lnTo>
                    <a:pt x="559816" y="12927"/>
                  </a:lnTo>
                  <a:lnTo>
                    <a:pt x="560088" y="12826"/>
                  </a:lnTo>
                  <a:close/>
                </a:path>
                <a:path w="564514" h="49529">
                  <a:moveTo>
                    <a:pt x="7702" y="12794"/>
                  </a:moveTo>
                  <a:lnTo>
                    <a:pt x="7366" y="12826"/>
                  </a:lnTo>
                  <a:lnTo>
                    <a:pt x="8255" y="12826"/>
                  </a:lnTo>
                  <a:lnTo>
                    <a:pt x="7702" y="12794"/>
                  </a:lnTo>
                  <a:close/>
                </a:path>
                <a:path w="564514" h="49529">
                  <a:moveTo>
                    <a:pt x="8485" y="12718"/>
                  </a:moveTo>
                  <a:lnTo>
                    <a:pt x="7702" y="12794"/>
                  </a:lnTo>
                  <a:lnTo>
                    <a:pt x="8255" y="12826"/>
                  </a:lnTo>
                  <a:lnTo>
                    <a:pt x="8628" y="12826"/>
                  </a:lnTo>
                  <a:lnTo>
                    <a:pt x="8485" y="12718"/>
                  </a:lnTo>
                  <a:close/>
                </a:path>
                <a:path w="564514" h="49529">
                  <a:moveTo>
                    <a:pt x="557776" y="268"/>
                  </a:moveTo>
                  <a:lnTo>
                    <a:pt x="556768" y="381"/>
                  </a:lnTo>
                  <a:lnTo>
                    <a:pt x="555751" y="381"/>
                  </a:lnTo>
                  <a:lnTo>
                    <a:pt x="549528" y="1650"/>
                  </a:lnTo>
                  <a:lnTo>
                    <a:pt x="547115" y="2031"/>
                  </a:lnTo>
                  <a:lnTo>
                    <a:pt x="545338" y="4190"/>
                  </a:lnTo>
                  <a:lnTo>
                    <a:pt x="545338" y="9016"/>
                  </a:lnTo>
                  <a:lnTo>
                    <a:pt x="547115" y="11175"/>
                  </a:lnTo>
                  <a:lnTo>
                    <a:pt x="549528" y="11556"/>
                  </a:lnTo>
                  <a:lnTo>
                    <a:pt x="555751" y="12700"/>
                  </a:lnTo>
                  <a:lnTo>
                    <a:pt x="556768" y="12826"/>
                  </a:lnTo>
                  <a:lnTo>
                    <a:pt x="557244" y="12826"/>
                  </a:lnTo>
                  <a:lnTo>
                    <a:pt x="554609" y="12318"/>
                  </a:lnTo>
                  <a:lnTo>
                    <a:pt x="561305" y="12318"/>
                  </a:lnTo>
                  <a:lnTo>
                    <a:pt x="564480" y="5626"/>
                  </a:lnTo>
                  <a:lnTo>
                    <a:pt x="563558" y="3682"/>
                  </a:lnTo>
                  <a:lnTo>
                    <a:pt x="563340" y="3270"/>
                  </a:lnTo>
                  <a:lnTo>
                    <a:pt x="562990" y="2793"/>
                  </a:lnTo>
                  <a:lnTo>
                    <a:pt x="561640" y="1105"/>
                  </a:lnTo>
                  <a:lnTo>
                    <a:pt x="561305" y="888"/>
                  </a:lnTo>
                  <a:lnTo>
                    <a:pt x="554609" y="888"/>
                  </a:lnTo>
                  <a:lnTo>
                    <a:pt x="556640" y="507"/>
                  </a:lnTo>
                  <a:lnTo>
                    <a:pt x="557776" y="268"/>
                  </a:lnTo>
                  <a:close/>
                </a:path>
                <a:path w="564514" h="49529">
                  <a:moveTo>
                    <a:pt x="8128" y="12445"/>
                  </a:moveTo>
                  <a:lnTo>
                    <a:pt x="5598" y="12656"/>
                  </a:lnTo>
                  <a:lnTo>
                    <a:pt x="7702" y="12794"/>
                  </a:lnTo>
                  <a:lnTo>
                    <a:pt x="8485" y="12718"/>
                  </a:lnTo>
                  <a:lnTo>
                    <a:pt x="8128" y="12445"/>
                  </a:lnTo>
                  <a:close/>
                </a:path>
                <a:path w="564514" h="49529">
                  <a:moveTo>
                    <a:pt x="561640" y="12102"/>
                  </a:moveTo>
                  <a:lnTo>
                    <a:pt x="561091" y="12457"/>
                  </a:lnTo>
                  <a:lnTo>
                    <a:pt x="561467" y="12318"/>
                  </a:lnTo>
                  <a:lnTo>
                    <a:pt x="561640" y="12102"/>
                  </a:lnTo>
                  <a:close/>
                </a:path>
                <a:path w="564514" h="49529">
                  <a:moveTo>
                    <a:pt x="563340" y="9937"/>
                  </a:moveTo>
                  <a:lnTo>
                    <a:pt x="562889" y="10540"/>
                  </a:lnTo>
                  <a:lnTo>
                    <a:pt x="561640" y="12102"/>
                  </a:lnTo>
                  <a:lnTo>
                    <a:pt x="562483" y="11556"/>
                  </a:lnTo>
                  <a:lnTo>
                    <a:pt x="563340" y="9937"/>
                  </a:lnTo>
                  <a:close/>
                </a:path>
                <a:path w="564514" h="49529">
                  <a:moveTo>
                    <a:pt x="215646" y="10413"/>
                  </a:moveTo>
                  <a:lnTo>
                    <a:pt x="172720" y="10413"/>
                  </a:lnTo>
                  <a:lnTo>
                    <a:pt x="165862" y="10540"/>
                  </a:lnTo>
                  <a:lnTo>
                    <a:pt x="215011" y="10540"/>
                  </a:lnTo>
                  <a:lnTo>
                    <a:pt x="215646" y="10413"/>
                  </a:lnTo>
                  <a:close/>
                </a:path>
                <a:path w="564514" h="49529">
                  <a:moveTo>
                    <a:pt x="564480" y="7581"/>
                  </a:moveTo>
                  <a:lnTo>
                    <a:pt x="563626" y="9397"/>
                  </a:lnTo>
                  <a:lnTo>
                    <a:pt x="563340" y="9937"/>
                  </a:lnTo>
                  <a:lnTo>
                    <a:pt x="564388" y="8508"/>
                  </a:lnTo>
                  <a:lnTo>
                    <a:pt x="564480" y="7581"/>
                  </a:lnTo>
                  <a:close/>
                </a:path>
                <a:path w="564514" h="49529">
                  <a:moveTo>
                    <a:pt x="311023" y="4317"/>
                  </a:moveTo>
                  <a:lnTo>
                    <a:pt x="283972" y="4317"/>
                  </a:lnTo>
                  <a:lnTo>
                    <a:pt x="282956" y="4444"/>
                  </a:lnTo>
                  <a:lnTo>
                    <a:pt x="275081" y="5841"/>
                  </a:lnTo>
                  <a:lnTo>
                    <a:pt x="268731" y="5841"/>
                  </a:lnTo>
                  <a:lnTo>
                    <a:pt x="260477" y="6603"/>
                  </a:lnTo>
                  <a:lnTo>
                    <a:pt x="545338" y="6603"/>
                  </a:lnTo>
                  <a:lnTo>
                    <a:pt x="545338" y="4444"/>
                  </a:lnTo>
                  <a:lnTo>
                    <a:pt x="310515" y="4444"/>
                  </a:lnTo>
                  <a:lnTo>
                    <a:pt x="311023" y="4317"/>
                  </a:lnTo>
                  <a:close/>
                </a:path>
                <a:path w="564514" h="49529">
                  <a:moveTo>
                    <a:pt x="563340" y="3270"/>
                  </a:moveTo>
                  <a:lnTo>
                    <a:pt x="564480" y="5626"/>
                  </a:lnTo>
                  <a:lnTo>
                    <a:pt x="564388" y="4698"/>
                  </a:lnTo>
                  <a:lnTo>
                    <a:pt x="563340" y="3270"/>
                  </a:lnTo>
                  <a:close/>
                </a:path>
                <a:path w="564514" h="49529">
                  <a:moveTo>
                    <a:pt x="553885" y="762"/>
                  </a:moveTo>
                  <a:lnTo>
                    <a:pt x="375031" y="762"/>
                  </a:lnTo>
                  <a:lnTo>
                    <a:pt x="364617" y="1523"/>
                  </a:lnTo>
                  <a:lnTo>
                    <a:pt x="352044" y="2158"/>
                  </a:lnTo>
                  <a:lnTo>
                    <a:pt x="342265" y="2158"/>
                  </a:lnTo>
                  <a:lnTo>
                    <a:pt x="341503" y="2285"/>
                  </a:lnTo>
                  <a:lnTo>
                    <a:pt x="330708" y="3682"/>
                  </a:lnTo>
                  <a:lnTo>
                    <a:pt x="320675" y="3682"/>
                  </a:lnTo>
                  <a:lnTo>
                    <a:pt x="310515" y="4444"/>
                  </a:lnTo>
                  <a:lnTo>
                    <a:pt x="545338" y="4444"/>
                  </a:lnTo>
                  <a:lnTo>
                    <a:pt x="545338" y="4190"/>
                  </a:lnTo>
                  <a:lnTo>
                    <a:pt x="547115" y="2031"/>
                  </a:lnTo>
                  <a:lnTo>
                    <a:pt x="549528" y="1650"/>
                  </a:lnTo>
                  <a:lnTo>
                    <a:pt x="553885" y="762"/>
                  </a:lnTo>
                  <a:close/>
                </a:path>
                <a:path w="564514" h="49529">
                  <a:moveTo>
                    <a:pt x="561640" y="1105"/>
                  </a:moveTo>
                  <a:lnTo>
                    <a:pt x="562990" y="2793"/>
                  </a:lnTo>
                  <a:lnTo>
                    <a:pt x="563340" y="3270"/>
                  </a:lnTo>
                  <a:lnTo>
                    <a:pt x="562483" y="1650"/>
                  </a:lnTo>
                  <a:lnTo>
                    <a:pt x="561640" y="1105"/>
                  </a:lnTo>
                  <a:close/>
                </a:path>
                <a:path w="564514" h="49529">
                  <a:moveTo>
                    <a:pt x="561091" y="750"/>
                  </a:moveTo>
                  <a:lnTo>
                    <a:pt x="561640" y="1105"/>
                  </a:lnTo>
                  <a:lnTo>
                    <a:pt x="561467" y="888"/>
                  </a:lnTo>
                  <a:lnTo>
                    <a:pt x="561091" y="750"/>
                  </a:lnTo>
                  <a:close/>
                </a:path>
                <a:path w="564514" h="49529">
                  <a:moveTo>
                    <a:pt x="559743" y="253"/>
                  </a:moveTo>
                  <a:lnTo>
                    <a:pt x="557911" y="253"/>
                  </a:lnTo>
                  <a:lnTo>
                    <a:pt x="554609" y="888"/>
                  </a:lnTo>
                  <a:lnTo>
                    <a:pt x="555751" y="762"/>
                  </a:lnTo>
                  <a:lnTo>
                    <a:pt x="561109" y="762"/>
                  </a:lnTo>
                  <a:lnTo>
                    <a:pt x="559743" y="253"/>
                  </a:lnTo>
                  <a:close/>
                </a:path>
                <a:path w="564514" h="49529">
                  <a:moveTo>
                    <a:pt x="561109" y="762"/>
                  </a:moveTo>
                  <a:lnTo>
                    <a:pt x="555751" y="762"/>
                  </a:lnTo>
                  <a:lnTo>
                    <a:pt x="554609" y="888"/>
                  </a:lnTo>
                  <a:lnTo>
                    <a:pt x="561305" y="888"/>
                  </a:lnTo>
                  <a:lnTo>
                    <a:pt x="561109" y="762"/>
                  </a:lnTo>
                  <a:close/>
                </a:path>
                <a:path w="564514" h="49529">
                  <a:moveTo>
                    <a:pt x="560324" y="253"/>
                  </a:moveTo>
                  <a:lnTo>
                    <a:pt x="559743" y="253"/>
                  </a:lnTo>
                  <a:lnTo>
                    <a:pt x="561091" y="750"/>
                  </a:lnTo>
                  <a:lnTo>
                    <a:pt x="560324" y="253"/>
                  </a:lnTo>
                  <a:close/>
                </a:path>
                <a:path w="564514" h="49529">
                  <a:moveTo>
                    <a:pt x="559053" y="0"/>
                  </a:moveTo>
                  <a:lnTo>
                    <a:pt x="557776" y="268"/>
                  </a:lnTo>
                  <a:lnTo>
                    <a:pt x="557911" y="253"/>
                  </a:lnTo>
                  <a:lnTo>
                    <a:pt x="559743" y="253"/>
                  </a:lnTo>
                  <a:lnTo>
                    <a:pt x="55905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88285" y="5176659"/>
              <a:ext cx="2490152" cy="68935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7017"/>
            <a:ext cx="5792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Times New Roman"/>
                <a:cs typeface="Times New Roman"/>
              </a:rPr>
              <a:t>Bayes: Extension of Example </a:t>
            </a:r>
            <a:r>
              <a:rPr sz="3600" b="0" spc="-50" dirty="0">
                <a:latin typeface="Times New Roman"/>
                <a:cs typeface="Times New Roman"/>
              </a:rPr>
              <a:t>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562102"/>
            <a:ext cx="8744585" cy="243903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latin typeface="Times New Roman"/>
                <a:cs typeface="Times New Roman"/>
              </a:rPr>
              <a:t>(Julia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Galef: </a:t>
            </a:r>
            <a:r>
              <a:rPr sz="1200" spc="-10" dirty="0">
                <a:latin typeface="Times New Roman"/>
                <a:cs typeface="Times New Roman"/>
              </a:rPr>
              <a:t>https:/</a:t>
            </a:r>
            <a:r>
              <a:rPr sz="1200" spc="-10" dirty="0">
                <a:latin typeface="Times New Roman"/>
                <a:cs typeface="Times New Roman"/>
                <a:hlinkClick r:id="rId3"/>
              </a:rPr>
              <a:t>/www.youtube.com/watch?v=BrK7X_XlGB8)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800" dirty="0">
                <a:latin typeface="Calibri"/>
                <a:cs typeface="Calibri"/>
              </a:rPr>
              <a:t>Now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assume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several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subjects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students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various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subjects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vary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graph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shyness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population of </a:t>
            </a:r>
            <a:r>
              <a:rPr sz="1800" spc="-25" dirty="0">
                <a:latin typeface="Calibri"/>
                <a:cs typeface="Calibri"/>
              </a:rPr>
              <a:t>600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100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Mathematicians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75%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them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shy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200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Business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majors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15%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 are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shy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300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CS majors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50%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them 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shy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Now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given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student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shy,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most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likely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subject?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7583" y="3164077"/>
            <a:ext cx="1175385" cy="212090"/>
          </a:xfrm>
          <a:custGeom>
            <a:avLst/>
            <a:gdLst/>
            <a:ahLst/>
            <a:cxnLst/>
            <a:rect l="l" t="t" r="r" b="b"/>
            <a:pathLst>
              <a:path w="1175385" h="212089">
                <a:moveTo>
                  <a:pt x="1107287" y="0"/>
                </a:moveTo>
                <a:lnTo>
                  <a:pt x="1104239" y="8636"/>
                </a:lnTo>
                <a:lnTo>
                  <a:pt x="1116524" y="13946"/>
                </a:lnTo>
                <a:lnTo>
                  <a:pt x="1127083" y="21304"/>
                </a:lnTo>
                <a:lnTo>
                  <a:pt x="1148475" y="55429"/>
                </a:lnTo>
                <a:lnTo>
                  <a:pt x="1155547" y="104775"/>
                </a:lnTo>
                <a:lnTo>
                  <a:pt x="1154761" y="123444"/>
                </a:lnTo>
                <a:lnTo>
                  <a:pt x="1142974" y="169163"/>
                </a:lnTo>
                <a:lnTo>
                  <a:pt x="1116667" y="197792"/>
                </a:lnTo>
                <a:lnTo>
                  <a:pt x="1104620" y="203200"/>
                </a:lnTo>
                <a:lnTo>
                  <a:pt x="1107287" y="211709"/>
                </a:lnTo>
                <a:lnTo>
                  <a:pt x="1147756" y="187705"/>
                </a:lnTo>
                <a:lnTo>
                  <a:pt x="1170485" y="143335"/>
                </a:lnTo>
                <a:lnTo>
                  <a:pt x="1174851" y="105918"/>
                </a:lnTo>
                <a:lnTo>
                  <a:pt x="1173756" y="86536"/>
                </a:lnTo>
                <a:lnTo>
                  <a:pt x="1157325" y="37084"/>
                </a:lnTo>
                <a:lnTo>
                  <a:pt x="1122642" y="5544"/>
                </a:lnTo>
                <a:lnTo>
                  <a:pt x="1107287" y="0"/>
                </a:lnTo>
                <a:close/>
              </a:path>
              <a:path w="1175385" h="212089">
                <a:moveTo>
                  <a:pt x="67525" y="0"/>
                </a:moveTo>
                <a:lnTo>
                  <a:pt x="27152" y="24110"/>
                </a:lnTo>
                <a:lnTo>
                  <a:pt x="4370" y="68595"/>
                </a:lnTo>
                <a:lnTo>
                  <a:pt x="0" y="105918"/>
                </a:lnTo>
                <a:lnTo>
                  <a:pt x="1088" y="125370"/>
                </a:lnTo>
                <a:lnTo>
                  <a:pt x="17411" y="174751"/>
                </a:lnTo>
                <a:lnTo>
                  <a:pt x="52133" y="206184"/>
                </a:lnTo>
                <a:lnTo>
                  <a:pt x="67525" y="211709"/>
                </a:lnTo>
                <a:lnTo>
                  <a:pt x="70205" y="203200"/>
                </a:lnTo>
                <a:lnTo>
                  <a:pt x="58142" y="197792"/>
                </a:lnTo>
                <a:lnTo>
                  <a:pt x="47729" y="190325"/>
                </a:lnTo>
                <a:lnTo>
                  <a:pt x="26372" y="155638"/>
                </a:lnTo>
                <a:lnTo>
                  <a:pt x="19316" y="104775"/>
                </a:lnTo>
                <a:lnTo>
                  <a:pt x="20100" y="86723"/>
                </a:lnTo>
                <a:lnTo>
                  <a:pt x="31864" y="42163"/>
                </a:lnTo>
                <a:lnTo>
                  <a:pt x="58335" y="13946"/>
                </a:lnTo>
                <a:lnTo>
                  <a:pt x="70548" y="8636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3094228"/>
            <a:ext cx="156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Cambria Math"/>
                <a:cs typeface="Cambria Math"/>
              </a:rPr>
              <a:t>P</a:t>
            </a:r>
            <a:r>
              <a:rPr sz="1800" spc="35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Maths|Shy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8282" y="2957067"/>
            <a:ext cx="2726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33950" dirty="0">
                <a:latin typeface="Cambria Math"/>
                <a:cs typeface="Cambria Math"/>
              </a:rPr>
              <a:t>=</a:t>
            </a:r>
            <a:r>
              <a:rPr sz="2700" spc="127" baseline="-33950" dirty="0">
                <a:latin typeface="Cambria Math"/>
                <a:cs typeface="Cambria Math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P(Shy|Maths)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.</a:t>
            </a:r>
            <a:r>
              <a:rPr sz="1800" u="sng" spc="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P(Maths)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45638" y="3271011"/>
            <a:ext cx="565150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55" dirty="0">
                <a:latin typeface="Cambria Math"/>
                <a:cs typeface="Cambria Math"/>
              </a:rPr>
              <a:t>P(Shy)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7583" y="3648709"/>
            <a:ext cx="1440180" cy="212090"/>
          </a:xfrm>
          <a:custGeom>
            <a:avLst/>
            <a:gdLst/>
            <a:ahLst/>
            <a:cxnLst/>
            <a:rect l="l" t="t" r="r" b="b"/>
            <a:pathLst>
              <a:path w="1440180" h="212089">
                <a:moveTo>
                  <a:pt x="1372463" y="0"/>
                </a:moveTo>
                <a:lnTo>
                  <a:pt x="1369415" y="8635"/>
                </a:lnTo>
                <a:lnTo>
                  <a:pt x="1381700" y="13946"/>
                </a:lnTo>
                <a:lnTo>
                  <a:pt x="1392259" y="21304"/>
                </a:lnTo>
                <a:lnTo>
                  <a:pt x="1413651" y="55429"/>
                </a:lnTo>
                <a:lnTo>
                  <a:pt x="1420723" y="104775"/>
                </a:lnTo>
                <a:lnTo>
                  <a:pt x="1419937" y="123443"/>
                </a:lnTo>
                <a:lnTo>
                  <a:pt x="1408150" y="169163"/>
                </a:lnTo>
                <a:lnTo>
                  <a:pt x="1381843" y="197792"/>
                </a:lnTo>
                <a:lnTo>
                  <a:pt x="1369796" y="203200"/>
                </a:lnTo>
                <a:lnTo>
                  <a:pt x="1372463" y="211708"/>
                </a:lnTo>
                <a:lnTo>
                  <a:pt x="1412932" y="187706"/>
                </a:lnTo>
                <a:lnTo>
                  <a:pt x="1435661" y="143335"/>
                </a:lnTo>
                <a:lnTo>
                  <a:pt x="1440027" y="105917"/>
                </a:lnTo>
                <a:lnTo>
                  <a:pt x="1438932" y="86536"/>
                </a:lnTo>
                <a:lnTo>
                  <a:pt x="1422501" y="37083"/>
                </a:lnTo>
                <a:lnTo>
                  <a:pt x="1387818" y="5544"/>
                </a:lnTo>
                <a:lnTo>
                  <a:pt x="1372463" y="0"/>
                </a:lnTo>
                <a:close/>
              </a:path>
              <a:path w="1440180" h="212089">
                <a:moveTo>
                  <a:pt x="67525" y="0"/>
                </a:moveTo>
                <a:lnTo>
                  <a:pt x="27152" y="24110"/>
                </a:lnTo>
                <a:lnTo>
                  <a:pt x="4370" y="68595"/>
                </a:lnTo>
                <a:lnTo>
                  <a:pt x="0" y="105917"/>
                </a:lnTo>
                <a:lnTo>
                  <a:pt x="1088" y="125370"/>
                </a:lnTo>
                <a:lnTo>
                  <a:pt x="17411" y="174751"/>
                </a:lnTo>
                <a:lnTo>
                  <a:pt x="52133" y="206184"/>
                </a:lnTo>
                <a:lnTo>
                  <a:pt x="67525" y="211708"/>
                </a:lnTo>
                <a:lnTo>
                  <a:pt x="70205" y="203200"/>
                </a:lnTo>
                <a:lnTo>
                  <a:pt x="58142" y="197792"/>
                </a:lnTo>
                <a:lnTo>
                  <a:pt x="47729" y="190325"/>
                </a:lnTo>
                <a:lnTo>
                  <a:pt x="26372" y="155638"/>
                </a:lnTo>
                <a:lnTo>
                  <a:pt x="19316" y="104775"/>
                </a:lnTo>
                <a:lnTo>
                  <a:pt x="20100" y="86723"/>
                </a:lnTo>
                <a:lnTo>
                  <a:pt x="31864" y="42163"/>
                </a:lnTo>
                <a:lnTo>
                  <a:pt x="58335" y="13946"/>
                </a:lnTo>
                <a:lnTo>
                  <a:pt x="70548" y="8635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739" y="3578859"/>
            <a:ext cx="1827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Cambria Math"/>
                <a:cs typeface="Cambria Math"/>
              </a:rPr>
              <a:t>P</a:t>
            </a:r>
            <a:r>
              <a:rPr sz="1800" spc="35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Business|Shy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13457" y="3441700"/>
            <a:ext cx="3255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33950" dirty="0">
                <a:latin typeface="Cambria Math"/>
                <a:cs typeface="Cambria Math"/>
              </a:rPr>
              <a:t>=</a:t>
            </a:r>
            <a:r>
              <a:rPr sz="2700" spc="142" baseline="-33950" dirty="0">
                <a:latin typeface="Cambria Math"/>
                <a:cs typeface="Cambria Math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P(Shy|Business)</a:t>
            </a:r>
            <a:r>
              <a:rPr sz="1800" u="sng" spc="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.</a:t>
            </a:r>
            <a:r>
              <a:rPr sz="1800" u="sng" spc="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P(Business)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5990" y="3755390"/>
            <a:ext cx="56515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50" dirty="0">
                <a:latin typeface="Cambria Math"/>
                <a:cs typeface="Cambria Math"/>
              </a:rPr>
              <a:t>P(Shy)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7583" y="4133341"/>
            <a:ext cx="817880" cy="212090"/>
          </a:xfrm>
          <a:custGeom>
            <a:avLst/>
            <a:gdLst/>
            <a:ahLst/>
            <a:cxnLst/>
            <a:rect l="l" t="t" r="r" b="b"/>
            <a:pathLst>
              <a:path w="817880" h="212089">
                <a:moveTo>
                  <a:pt x="749909" y="0"/>
                </a:moveTo>
                <a:lnTo>
                  <a:pt x="746861" y="8635"/>
                </a:lnTo>
                <a:lnTo>
                  <a:pt x="759146" y="13946"/>
                </a:lnTo>
                <a:lnTo>
                  <a:pt x="769705" y="21304"/>
                </a:lnTo>
                <a:lnTo>
                  <a:pt x="791097" y="55429"/>
                </a:lnTo>
                <a:lnTo>
                  <a:pt x="798169" y="104774"/>
                </a:lnTo>
                <a:lnTo>
                  <a:pt x="797383" y="123443"/>
                </a:lnTo>
                <a:lnTo>
                  <a:pt x="785596" y="169163"/>
                </a:lnTo>
                <a:lnTo>
                  <a:pt x="759289" y="197792"/>
                </a:lnTo>
                <a:lnTo>
                  <a:pt x="747242" y="203199"/>
                </a:lnTo>
                <a:lnTo>
                  <a:pt x="749909" y="211708"/>
                </a:lnTo>
                <a:lnTo>
                  <a:pt x="790378" y="187705"/>
                </a:lnTo>
                <a:lnTo>
                  <a:pt x="813107" y="143335"/>
                </a:lnTo>
                <a:lnTo>
                  <a:pt x="817473" y="105917"/>
                </a:lnTo>
                <a:lnTo>
                  <a:pt x="816378" y="86536"/>
                </a:lnTo>
                <a:lnTo>
                  <a:pt x="799947" y="37083"/>
                </a:lnTo>
                <a:lnTo>
                  <a:pt x="765264" y="5544"/>
                </a:lnTo>
                <a:lnTo>
                  <a:pt x="749909" y="0"/>
                </a:lnTo>
                <a:close/>
              </a:path>
              <a:path w="817880" h="212089">
                <a:moveTo>
                  <a:pt x="67525" y="0"/>
                </a:moveTo>
                <a:lnTo>
                  <a:pt x="27152" y="24110"/>
                </a:lnTo>
                <a:lnTo>
                  <a:pt x="4370" y="68595"/>
                </a:lnTo>
                <a:lnTo>
                  <a:pt x="0" y="105917"/>
                </a:lnTo>
                <a:lnTo>
                  <a:pt x="1088" y="125370"/>
                </a:lnTo>
                <a:lnTo>
                  <a:pt x="17411" y="174751"/>
                </a:lnTo>
                <a:lnTo>
                  <a:pt x="52133" y="206184"/>
                </a:lnTo>
                <a:lnTo>
                  <a:pt x="67525" y="211708"/>
                </a:lnTo>
                <a:lnTo>
                  <a:pt x="70205" y="203199"/>
                </a:lnTo>
                <a:lnTo>
                  <a:pt x="58142" y="197792"/>
                </a:lnTo>
                <a:lnTo>
                  <a:pt x="47729" y="190325"/>
                </a:lnTo>
                <a:lnTo>
                  <a:pt x="26372" y="155638"/>
                </a:lnTo>
                <a:lnTo>
                  <a:pt x="19316" y="104774"/>
                </a:lnTo>
                <a:lnTo>
                  <a:pt x="20100" y="86723"/>
                </a:lnTo>
                <a:lnTo>
                  <a:pt x="31864" y="42163"/>
                </a:lnTo>
                <a:lnTo>
                  <a:pt x="58335" y="13946"/>
                </a:lnTo>
                <a:lnTo>
                  <a:pt x="70548" y="8635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739" y="4063745"/>
            <a:ext cx="1204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Cambria Math"/>
                <a:cs typeface="Cambria Math"/>
              </a:rPr>
              <a:t>P</a:t>
            </a:r>
            <a:r>
              <a:rPr sz="1800" spc="35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CS|Shy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0650" y="3926585"/>
            <a:ext cx="2011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33950" dirty="0">
                <a:latin typeface="Cambria Math"/>
                <a:cs typeface="Cambria Math"/>
              </a:rPr>
              <a:t>=</a:t>
            </a:r>
            <a:r>
              <a:rPr sz="2700" spc="157" baseline="-33950" dirty="0">
                <a:latin typeface="Cambria Math"/>
                <a:cs typeface="Cambria Math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P(Shy|CS) .</a:t>
            </a:r>
            <a:r>
              <a:rPr sz="1800" u="sng" spc="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1800" u="sng" spc="-2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P(CS)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31644" y="4240529"/>
            <a:ext cx="565150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55" dirty="0">
                <a:latin typeface="Cambria Math"/>
                <a:cs typeface="Cambria Math"/>
              </a:rPr>
              <a:t>P(Shy)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739" y="5097017"/>
            <a:ext cx="1085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latin typeface="Cambria Math"/>
                <a:cs typeface="Cambria Math"/>
              </a:rPr>
              <a:t>𝑆𝑢𝑏𝑗𝑒𝑐𝑡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34872" y="5205221"/>
            <a:ext cx="391160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25" dirty="0">
                <a:latin typeface="Cambria Math"/>
                <a:cs typeface="Cambria Math"/>
              </a:rPr>
              <a:t>𝑀𝐴𝑃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76832" y="5097017"/>
            <a:ext cx="1077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𝑎𝑟𝑔𝑚𝑎𝑥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26360" y="5205221"/>
            <a:ext cx="652145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65" dirty="0">
                <a:latin typeface="Cambria Math"/>
                <a:cs typeface="Cambria Math"/>
              </a:rPr>
              <a:t>𝑆𝑢𝑏𝑗𝑒𝑐𝑡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739" y="4703826"/>
            <a:ext cx="6357620" cy="556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9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 just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pick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hypothesis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(subject)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highest</a:t>
            </a:r>
            <a:r>
              <a:rPr sz="1800" spc="-10" dirty="0">
                <a:latin typeface="Calibri"/>
                <a:cs typeface="Calibri"/>
              </a:rPr>
              <a:t> posterior!</a:t>
            </a:r>
            <a:endParaRPr sz="1800">
              <a:latin typeface="Calibri"/>
              <a:cs typeface="Calibri"/>
            </a:endParaRPr>
          </a:p>
          <a:p>
            <a:pPr marL="3237230">
              <a:lnSpc>
                <a:spcPts val="2090"/>
              </a:lnSpc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P(Shy|Subject)</a:t>
            </a:r>
            <a:r>
              <a:rPr sz="1800" u="sng" spc="-2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.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P(Subject)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56861" y="5273802"/>
            <a:ext cx="565150" cy="2260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00" spc="55" dirty="0">
                <a:latin typeface="Cambria Math"/>
                <a:cs typeface="Cambria Math"/>
              </a:rPr>
              <a:t>P(Shy)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640" y="5737097"/>
            <a:ext cx="7966709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Notice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P(Shy)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denominator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influence the</a:t>
            </a:r>
            <a:r>
              <a:rPr sz="1800" spc="-10" dirty="0">
                <a:latin typeface="Calibri"/>
                <a:cs typeface="Calibri"/>
              </a:rPr>
              <a:t> argmax</a:t>
            </a:r>
            <a:endParaRPr sz="1800">
              <a:latin typeface="Calibri"/>
              <a:cs typeface="Calibri"/>
            </a:endParaRPr>
          </a:p>
          <a:p>
            <a:pPr marL="335915" indent="-28511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35915" algn="l"/>
                <a:tab pos="336550" algn="l"/>
              </a:tabLst>
            </a:pPr>
            <a:r>
              <a:rPr sz="1800" dirty="0">
                <a:latin typeface="Cambria Math"/>
                <a:cs typeface="Cambria Math"/>
              </a:rPr>
              <a:t>𝑆𝑢𝑏𝑗𝑒𝑐𝑡</a:t>
            </a:r>
            <a:r>
              <a:rPr sz="1950" baseline="-14957" dirty="0">
                <a:latin typeface="Cambria Math"/>
                <a:cs typeface="Cambria Math"/>
              </a:rPr>
              <a:t>𝑀𝐴𝑃</a:t>
            </a:r>
            <a:r>
              <a:rPr sz="1950" spc="705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2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𝑎𝑟𝑔𝑚𝑎𝑥</a:t>
            </a:r>
            <a:r>
              <a:rPr sz="1950" baseline="-14957" dirty="0">
                <a:latin typeface="Cambria Math"/>
                <a:cs typeface="Cambria Math"/>
              </a:rPr>
              <a:t>𝑆𝑢𝑏𝑗𝑒𝑐𝑡</a:t>
            </a:r>
            <a:r>
              <a:rPr sz="1950" spc="494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P(Shy|Subject)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P(Subject)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60138" y="2971673"/>
            <a:ext cx="711200" cy="361315"/>
          </a:xfrm>
          <a:custGeom>
            <a:avLst/>
            <a:gdLst/>
            <a:ahLst/>
            <a:cxnLst/>
            <a:rect l="l" t="t" r="r" b="b"/>
            <a:pathLst>
              <a:path w="711200" h="361314">
                <a:moveTo>
                  <a:pt x="3937" y="340487"/>
                </a:moveTo>
                <a:lnTo>
                  <a:pt x="0" y="340487"/>
                </a:lnTo>
                <a:lnTo>
                  <a:pt x="0" y="344424"/>
                </a:lnTo>
                <a:lnTo>
                  <a:pt x="0" y="352805"/>
                </a:lnTo>
                <a:lnTo>
                  <a:pt x="3937" y="357124"/>
                </a:lnTo>
                <a:lnTo>
                  <a:pt x="12191" y="361061"/>
                </a:lnTo>
                <a:lnTo>
                  <a:pt x="28448" y="361061"/>
                </a:lnTo>
                <a:lnTo>
                  <a:pt x="61595" y="361061"/>
                </a:lnTo>
                <a:lnTo>
                  <a:pt x="110871" y="340487"/>
                </a:lnTo>
                <a:lnTo>
                  <a:pt x="184658" y="299465"/>
                </a:lnTo>
                <a:lnTo>
                  <a:pt x="262763" y="250189"/>
                </a:lnTo>
                <a:lnTo>
                  <a:pt x="349250" y="201167"/>
                </a:lnTo>
                <a:lnTo>
                  <a:pt x="451865" y="143637"/>
                </a:lnTo>
                <a:lnTo>
                  <a:pt x="567054" y="82041"/>
                </a:lnTo>
                <a:lnTo>
                  <a:pt x="710691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48934" y="3287776"/>
            <a:ext cx="834390" cy="504825"/>
          </a:xfrm>
          <a:custGeom>
            <a:avLst/>
            <a:gdLst/>
            <a:ahLst/>
            <a:cxnLst/>
            <a:rect l="l" t="t" r="r" b="b"/>
            <a:pathLst>
              <a:path w="834389" h="504825">
                <a:moveTo>
                  <a:pt x="0" y="504317"/>
                </a:moveTo>
                <a:lnTo>
                  <a:pt x="4317" y="504317"/>
                </a:lnTo>
                <a:lnTo>
                  <a:pt x="8254" y="504317"/>
                </a:lnTo>
                <a:lnTo>
                  <a:pt x="24764" y="500380"/>
                </a:lnTo>
                <a:lnTo>
                  <a:pt x="65786" y="479806"/>
                </a:lnTo>
                <a:lnTo>
                  <a:pt x="131699" y="434848"/>
                </a:lnTo>
                <a:lnTo>
                  <a:pt x="209550" y="377190"/>
                </a:lnTo>
                <a:lnTo>
                  <a:pt x="312419" y="303402"/>
                </a:lnTo>
                <a:lnTo>
                  <a:pt x="431545" y="225298"/>
                </a:lnTo>
                <a:lnTo>
                  <a:pt x="550799" y="147574"/>
                </a:lnTo>
                <a:lnTo>
                  <a:pt x="682116" y="77724"/>
                </a:lnTo>
                <a:lnTo>
                  <a:pt x="834389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98240" y="4120388"/>
            <a:ext cx="661670" cy="381635"/>
          </a:xfrm>
          <a:custGeom>
            <a:avLst/>
            <a:gdLst/>
            <a:ahLst/>
            <a:cxnLst/>
            <a:rect l="l" t="t" r="r" b="b"/>
            <a:pathLst>
              <a:path w="661670" h="381635">
                <a:moveTo>
                  <a:pt x="24764" y="229743"/>
                </a:moveTo>
                <a:lnTo>
                  <a:pt x="24764" y="241935"/>
                </a:lnTo>
                <a:lnTo>
                  <a:pt x="20447" y="250189"/>
                </a:lnTo>
                <a:lnTo>
                  <a:pt x="12573" y="270763"/>
                </a:lnTo>
                <a:lnTo>
                  <a:pt x="8255" y="291211"/>
                </a:lnTo>
                <a:lnTo>
                  <a:pt x="4318" y="311785"/>
                </a:lnTo>
                <a:lnTo>
                  <a:pt x="0" y="332231"/>
                </a:lnTo>
                <a:lnTo>
                  <a:pt x="0" y="348869"/>
                </a:lnTo>
                <a:lnTo>
                  <a:pt x="4318" y="361061"/>
                </a:lnTo>
                <a:lnTo>
                  <a:pt x="8255" y="369316"/>
                </a:lnTo>
                <a:lnTo>
                  <a:pt x="24764" y="373380"/>
                </a:lnTo>
                <a:lnTo>
                  <a:pt x="49275" y="381635"/>
                </a:lnTo>
                <a:lnTo>
                  <a:pt x="90677" y="369316"/>
                </a:lnTo>
                <a:lnTo>
                  <a:pt x="164464" y="332231"/>
                </a:lnTo>
                <a:lnTo>
                  <a:pt x="267081" y="270763"/>
                </a:lnTo>
                <a:lnTo>
                  <a:pt x="382270" y="192912"/>
                </a:lnTo>
                <a:lnTo>
                  <a:pt x="513714" y="106553"/>
                </a:lnTo>
                <a:lnTo>
                  <a:pt x="661670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01341" y="5490590"/>
            <a:ext cx="801370" cy="197485"/>
          </a:xfrm>
          <a:custGeom>
            <a:avLst/>
            <a:gdLst/>
            <a:ahLst/>
            <a:cxnLst/>
            <a:rect l="l" t="t" r="r" b="b"/>
            <a:pathLst>
              <a:path w="801370" h="197485">
                <a:moveTo>
                  <a:pt x="0" y="196888"/>
                </a:moveTo>
                <a:lnTo>
                  <a:pt x="3936" y="196888"/>
                </a:lnTo>
                <a:lnTo>
                  <a:pt x="7873" y="196888"/>
                </a:lnTo>
                <a:lnTo>
                  <a:pt x="20446" y="192925"/>
                </a:lnTo>
                <a:lnTo>
                  <a:pt x="36702" y="188607"/>
                </a:lnTo>
                <a:lnTo>
                  <a:pt x="57150" y="180682"/>
                </a:lnTo>
                <a:lnTo>
                  <a:pt x="82041" y="176364"/>
                </a:lnTo>
                <a:lnTo>
                  <a:pt x="110870" y="168084"/>
                </a:lnTo>
                <a:lnTo>
                  <a:pt x="143636" y="160159"/>
                </a:lnTo>
                <a:lnTo>
                  <a:pt x="184657" y="155841"/>
                </a:lnTo>
                <a:lnTo>
                  <a:pt x="225678" y="151879"/>
                </a:lnTo>
                <a:lnTo>
                  <a:pt x="262763" y="147561"/>
                </a:lnTo>
                <a:lnTo>
                  <a:pt x="299846" y="139649"/>
                </a:lnTo>
                <a:lnTo>
                  <a:pt x="344804" y="139649"/>
                </a:lnTo>
                <a:lnTo>
                  <a:pt x="398525" y="123088"/>
                </a:lnTo>
                <a:lnTo>
                  <a:pt x="459994" y="110845"/>
                </a:lnTo>
                <a:lnTo>
                  <a:pt x="521588" y="90297"/>
                </a:lnTo>
                <a:lnTo>
                  <a:pt x="591438" y="69850"/>
                </a:lnTo>
                <a:lnTo>
                  <a:pt x="669544" y="41021"/>
                </a:lnTo>
                <a:lnTo>
                  <a:pt x="800988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03700" y="5543803"/>
            <a:ext cx="1188085" cy="82550"/>
          </a:xfrm>
          <a:custGeom>
            <a:avLst/>
            <a:gdLst/>
            <a:ahLst/>
            <a:cxnLst/>
            <a:rect l="l" t="t" r="r" b="b"/>
            <a:pathLst>
              <a:path w="1188085" h="82550">
                <a:moveTo>
                  <a:pt x="0" y="61595"/>
                </a:moveTo>
                <a:lnTo>
                  <a:pt x="4317" y="57632"/>
                </a:lnTo>
                <a:lnTo>
                  <a:pt x="8254" y="49352"/>
                </a:lnTo>
                <a:lnTo>
                  <a:pt x="12573" y="45389"/>
                </a:lnTo>
                <a:lnTo>
                  <a:pt x="16510" y="37084"/>
                </a:lnTo>
                <a:lnTo>
                  <a:pt x="20827" y="28829"/>
                </a:lnTo>
                <a:lnTo>
                  <a:pt x="24764" y="28829"/>
                </a:lnTo>
                <a:lnTo>
                  <a:pt x="28701" y="28829"/>
                </a:lnTo>
                <a:lnTo>
                  <a:pt x="33020" y="28829"/>
                </a:lnTo>
                <a:lnTo>
                  <a:pt x="45338" y="41021"/>
                </a:lnTo>
                <a:lnTo>
                  <a:pt x="65786" y="45389"/>
                </a:lnTo>
                <a:lnTo>
                  <a:pt x="94614" y="61595"/>
                </a:lnTo>
                <a:lnTo>
                  <a:pt x="139953" y="65913"/>
                </a:lnTo>
                <a:lnTo>
                  <a:pt x="205486" y="78155"/>
                </a:lnTo>
                <a:lnTo>
                  <a:pt x="271399" y="82105"/>
                </a:lnTo>
                <a:lnTo>
                  <a:pt x="349503" y="78155"/>
                </a:lnTo>
                <a:lnTo>
                  <a:pt x="435610" y="65913"/>
                </a:lnTo>
                <a:lnTo>
                  <a:pt x="518033" y="49352"/>
                </a:lnTo>
                <a:lnTo>
                  <a:pt x="604012" y="45389"/>
                </a:lnTo>
                <a:lnTo>
                  <a:pt x="690499" y="37084"/>
                </a:lnTo>
                <a:lnTo>
                  <a:pt x="785113" y="28829"/>
                </a:lnTo>
                <a:lnTo>
                  <a:pt x="899922" y="24892"/>
                </a:lnTo>
                <a:lnTo>
                  <a:pt x="1023492" y="16637"/>
                </a:lnTo>
                <a:lnTo>
                  <a:pt x="1187577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 animBg="1"/>
      <p:bldP spid="10" grpId="0"/>
      <p:bldP spid="11" grpId="0"/>
      <p:bldP spid="12" grpId="0"/>
      <p:bldP spid="13" grpId="0" animBg="1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6" grpId="0" animBg="1"/>
      <p:bldP spid="27" grpId="0" animBg="1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-14986"/>
            <a:ext cx="5792470" cy="8001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3600" b="0" dirty="0">
                <a:latin typeface="Times New Roman"/>
                <a:cs typeface="Times New Roman"/>
              </a:rPr>
              <a:t>Bayes: Extension of Example </a:t>
            </a:r>
            <a:r>
              <a:rPr sz="3600" b="0" spc="-50" dirty="0">
                <a:latin typeface="Times New Roman"/>
                <a:cs typeface="Times New Roman"/>
              </a:rPr>
              <a:t>1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200" b="0" dirty="0">
                <a:latin typeface="Times New Roman"/>
                <a:cs typeface="Times New Roman"/>
              </a:rPr>
              <a:t>(Julia</a:t>
            </a:r>
            <a:r>
              <a:rPr sz="1200" b="0" spc="-10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Galef: </a:t>
            </a:r>
            <a:r>
              <a:rPr sz="1200" b="0" spc="-10" dirty="0">
                <a:latin typeface="Times New Roman"/>
                <a:cs typeface="Times New Roman"/>
              </a:rPr>
              <a:t>https:/</a:t>
            </a:r>
            <a:r>
              <a:rPr sz="1200" b="0" spc="-10" dirty="0">
                <a:latin typeface="Times New Roman"/>
                <a:cs typeface="Times New Roman"/>
                <a:hlinkClick r:id="rId3"/>
              </a:rPr>
              <a:t>/www.youtube.com/watch?v=BrK7X_XlGB8)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39" y="1240536"/>
            <a:ext cx="8249284" cy="261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453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𝑆𝑢𝑏𝑗𝑒𝑐𝑡</a:t>
            </a:r>
            <a:r>
              <a:rPr sz="2625" baseline="-15873" dirty="0">
                <a:latin typeface="Cambria Math"/>
                <a:cs typeface="Cambria Math"/>
              </a:rPr>
              <a:t>𝑀𝐴𝑃</a:t>
            </a:r>
            <a:r>
              <a:rPr sz="2625" spc="690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60" dirty="0">
                <a:latin typeface="Cambria Math"/>
                <a:cs typeface="Cambria Math"/>
              </a:rPr>
              <a:t> </a:t>
            </a:r>
            <a:r>
              <a:rPr sz="2400" spc="45" dirty="0">
                <a:latin typeface="Cambria Math"/>
                <a:cs typeface="Cambria Math"/>
              </a:rPr>
              <a:t>𝑎𝑟𝑔𝑚𝑎𝑥</a:t>
            </a:r>
            <a:r>
              <a:rPr sz="2625" spc="67" baseline="-15873" dirty="0">
                <a:latin typeface="Cambria Math"/>
                <a:cs typeface="Cambria Math"/>
              </a:rPr>
              <a:t>𝑆𝑢𝑏𝑗𝑒𝑐𝑡</a:t>
            </a:r>
            <a:r>
              <a:rPr sz="2625" spc="494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P(Shy|Subject)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.</a:t>
            </a:r>
            <a:r>
              <a:rPr sz="2400" spc="2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P(Subject)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ambria Math"/>
              <a:cs typeface="Cambria Math"/>
            </a:endParaRPr>
          </a:p>
          <a:p>
            <a:pPr marL="310515" indent="-285115">
              <a:lnSpc>
                <a:spcPct val="100000"/>
              </a:lnSpc>
              <a:buFont typeface="Arial"/>
              <a:buChar char="•"/>
              <a:tabLst>
                <a:tab pos="310515" algn="l"/>
                <a:tab pos="311150" algn="l"/>
              </a:tabLst>
            </a:pPr>
            <a:r>
              <a:rPr sz="2400" dirty="0">
                <a:latin typeface="Calibri"/>
                <a:cs typeface="Calibri"/>
              </a:rPr>
              <a:t>P(Maths|Shy)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0.75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100/600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40" dirty="0">
                <a:latin typeface="Wingdings"/>
                <a:cs typeface="Wingdings"/>
              </a:rPr>
              <a:t>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0.125</a:t>
            </a:r>
            <a:endParaRPr sz="2400">
              <a:latin typeface="Calibri"/>
              <a:cs typeface="Calibri"/>
            </a:endParaRPr>
          </a:p>
          <a:p>
            <a:pPr marL="310515" indent="-285115">
              <a:lnSpc>
                <a:spcPct val="100000"/>
              </a:lnSpc>
              <a:buFont typeface="Arial"/>
              <a:buChar char="•"/>
              <a:tabLst>
                <a:tab pos="310515" algn="l"/>
                <a:tab pos="311150" algn="l"/>
              </a:tabLst>
            </a:pPr>
            <a:r>
              <a:rPr sz="2400" dirty="0">
                <a:latin typeface="Calibri"/>
                <a:cs typeface="Calibri"/>
              </a:rPr>
              <a:t>P(Business|Shy)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0.15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200/600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40" dirty="0">
                <a:latin typeface="Wingdings"/>
                <a:cs typeface="Wingdings"/>
              </a:rPr>
              <a:t>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0.05</a:t>
            </a:r>
            <a:endParaRPr sz="2400">
              <a:latin typeface="Calibri"/>
              <a:cs typeface="Calibri"/>
            </a:endParaRPr>
          </a:p>
          <a:p>
            <a:pPr marL="310515" indent="-285115">
              <a:lnSpc>
                <a:spcPct val="100000"/>
              </a:lnSpc>
              <a:buFont typeface="Arial"/>
              <a:buChar char="•"/>
              <a:tabLst>
                <a:tab pos="310515" algn="l"/>
                <a:tab pos="311150" algn="l"/>
                <a:tab pos="1854200" algn="l"/>
              </a:tabLst>
            </a:pPr>
            <a:r>
              <a:rPr sz="2400" spc="-10" dirty="0">
                <a:latin typeface="Calibri"/>
                <a:cs typeface="Calibri"/>
              </a:rPr>
              <a:t>P(CS|Shy)</a:t>
            </a:r>
            <a:r>
              <a:rPr sz="2400" dirty="0">
                <a:latin typeface="Calibri"/>
                <a:cs typeface="Calibri"/>
              </a:rPr>
              <a:t>	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0.50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300/600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40" dirty="0">
                <a:latin typeface="Wingdings"/>
                <a:cs typeface="Wingdings"/>
              </a:rPr>
              <a:t>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0.25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Calibri"/>
              <a:cs typeface="Calibri"/>
            </a:endParaRPr>
          </a:p>
          <a:p>
            <a:pPr marL="684530" algn="ctr">
              <a:lnSpc>
                <a:spcPct val="100000"/>
              </a:lnSpc>
              <a:tabLst>
                <a:tab pos="4641850" algn="l"/>
              </a:tabLst>
            </a:pPr>
            <a:r>
              <a:rPr sz="2400" b="1" dirty="0">
                <a:latin typeface="Calibri"/>
                <a:cs typeface="Calibri"/>
              </a:rPr>
              <a:t>Therefore,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student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most</a:t>
            </a:r>
            <a:r>
              <a:rPr sz="2400" b="1" dirty="0">
                <a:latin typeface="Calibri"/>
                <a:cs typeface="Calibri"/>
              </a:rPr>
              <a:t>	likely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CS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major!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3746" y="1821814"/>
            <a:ext cx="990600" cy="1378585"/>
          </a:xfrm>
          <a:custGeom>
            <a:avLst/>
            <a:gdLst/>
            <a:ahLst/>
            <a:cxnLst/>
            <a:rect l="l" t="t" r="r" b="b"/>
            <a:pathLst>
              <a:path w="990600" h="1378585">
                <a:moveTo>
                  <a:pt x="0" y="541401"/>
                </a:moveTo>
                <a:lnTo>
                  <a:pt x="4317" y="541401"/>
                </a:lnTo>
                <a:lnTo>
                  <a:pt x="8254" y="541401"/>
                </a:lnTo>
                <a:lnTo>
                  <a:pt x="24891" y="541401"/>
                </a:lnTo>
                <a:lnTo>
                  <a:pt x="57657" y="537083"/>
                </a:lnTo>
                <a:lnTo>
                  <a:pt x="106933" y="533146"/>
                </a:lnTo>
                <a:lnTo>
                  <a:pt x="160654" y="516509"/>
                </a:lnTo>
                <a:lnTo>
                  <a:pt x="234441" y="483743"/>
                </a:lnTo>
                <a:lnTo>
                  <a:pt x="324738" y="426593"/>
                </a:lnTo>
                <a:lnTo>
                  <a:pt x="411099" y="381254"/>
                </a:lnTo>
                <a:lnTo>
                  <a:pt x="509777" y="319659"/>
                </a:lnTo>
                <a:lnTo>
                  <a:pt x="616712" y="254126"/>
                </a:lnTo>
                <a:lnTo>
                  <a:pt x="707136" y="192532"/>
                </a:lnTo>
                <a:lnTo>
                  <a:pt x="797432" y="135382"/>
                </a:lnTo>
                <a:lnTo>
                  <a:pt x="875538" y="81661"/>
                </a:lnTo>
                <a:lnTo>
                  <a:pt x="990345" y="0"/>
                </a:lnTo>
              </a:path>
              <a:path w="990600" h="1378585">
                <a:moveTo>
                  <a:pt x="111251" y="902462"/>
                </a:moveTo>
                <a:lnTo>
                  <a:pt x="115188" y="910463"/>
                </a:lnTo>
                <a:lnTo>
                  <a:pt x="119252" y="923036"/>
                </a:lnTo>
                <a:lnTo>
                  <a:pt x="123570" y="935227"/>
                </a:lnTo>
                <a:lnTo>
                  <a:pt x="127507" y="943483"/>
                </a:lnTo>
                <a:lnTo>
                  <a:pt x="131825" y="959738"/>
                </a:lnTo>
                <a:lnTo>
                  <a:pt x="135762" y="959738"/>
                </a:lnTo>
                <a:lnTo>
                  <a:pt x="152273" y="959738"/>
                </a:lnTo>
                <a:lnTo>
                  <a:pt x="181101" y="951484"/>
                </a:lnTo>
                <a:lnTo>
                  <a:pt x="242696" y="910463"/>
                </a:lnTo>
                <a:lnTo>
                  <a:pt x="316483" y="857123"/>
                </a:lnTo>
                <a:lnTo>
                  <a:pt x="390651" y="799846"/>
                </a:lnTo>
                <a:lnTo>
                  <a:pt x="477012" y="726059"/>
                </a:lnTo>
                <a:lnTo>
                  <a:pt x="571373" y="660146"/>
                </a:lnTo>
                <a:lnTo>
                  <a:pt x="657732" y="602996"/>
                </a:lnTo>
                <a:lnTo>
                  <a:pt x="748156" y="553593"/>
                </a:lnTo>
                <a:lnTo>
                  <a:pt x="883792" y="479806"/>
                </a:lnTo>
              </a:path>
              <a:path w="990600" h="1378585">
                <a:moveTo>
                  <a:pt x="119252" y="1238758"/>
                </a:moveTo>
                <a:lnTo>
                  <a:pt x="123570" y="1242695"/>
                </a:lnTo>
                <a:lnTo>
                  <a:pt x="127507" y="1263142"/>
                </a:lnTo>
                <a:lnTo>
                  <a:pt x="131825" y="1279779"/>
                </a:lnTo>
                <a:lnTo>
                  <a:pt x="135762" y="1304289"/>
                </a:lnTo>
                <a:lnTo>
                  <a:pt x="144017" y="1337310"/>
                </a:lnTo>
                <a:lnTo>
                  <a:pt x="152273" y="1357502"/>
                </a:lnTo>
                <a:lnTo>
                  <a:pt x="160654" y="1370076"/>
                </a:lnTo>
                <a:lnTo>
                  <a:pt x="172846" y="1378077"/>
                </a:lnTo>
                <a:lnTo>
                  <a:pt x="193293" y="1378077"/>
                </a:lnTo>
                <a:lnTo>
                  <a:pt x="242696" y="1353565"/>
                </a:lnTo>
                <a:lnTo>
                  <a:pt x="332993" y="1300226"/>
                </a:lnTo>
                <a:lnTo>
                  <a:pt x="472693" y="1209929"/>
                </a:lnTo>
                <a:lnTo>
                  <a:pt x="620649" y="1103376"/>
                </a:lnTo>
                <a:lnTo>
                  <a:pt x="756412" y="1000760"/>
                </a:lnTo>
                <a:lnTo>
                  <a:pt x="900049" y="894207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81778" y="3142614"/>
            <a:ext cx="575945" cy="53340"/>
          </a:xfrm>
          <a:custGeom>
            <a:avLst/>
            <a:gdLst/>
            <a:ahLst/>
            <a:cxnLst/>
            <a:rect l="l" t="t" r="r" b="b"/>
            <a:pathLst>
              <a:path w="575945" h="53339">
                <a:moveTo>
                  <a:pt x="0" y="0"/>
                </a:moveTo>
                <a:lnTo>
                  <a:pt x="4318" y="0"/>
                </a:lnTo>
                <a:lnTo>
                  <a:pt x="8255" y="0"/>
                </a:lnTo>
                <a:lnTo>
                  <a:pt x="20828" y="3937"/>
                </a:lnTo>
                <a:lnTo>
                  <a:pt x="41401" y="16510"/>
                </a:lnTo>
                <a:lnTo>
                  <a:pt x="86360" y="20574"/>
                </a:lnTo>
                <a:lnTo>
                  <a:pt x="144018" y="36702"/>
                </a:lnTo>
                <a:lnTo>
                  <a:pt x="209804" y="49275"/>
                </a:lnTo>
                <a:lnTo>
                  <a:pt x="283591" y="53339"/>
                </a:lnTo>
                <a:lnTo>
                  <a:pt x="357759" y="49275"/>
                </a:lnTo>
                <a:lnTo>
                  <a:pt x="435610" y="36702"/>
                </a:lnTo>
                <a:lnTo>
                  <a:pt x="575563" y="1651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4732"/>
            <a:ext cx="5371465" cy="921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6714" algn="l"/>
                <a:tab pos="3805554" algn="l"/>
              </a:tabLst>
            </a:pPr>
            <a:r>
              <a:rPr sz="4200" spc="-10" dirty="0">
                <a:latin typeface="Times New Roman"/>
                <a:cs typeface="Times New Roman"/>
              </a:rPr>
              <a:t>Bayes: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10" dirty="0">
                <a:latin typeface="Times New Roman"/>
                <a:cs typeface="Times New Roman"/>
              </a:rPr>
              <a:t>Example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50" dirty="0">
                <a:latin typeface="Times New Roman"/>
                <a:cs typeface="Times New Roman"/>
              </a:rPr>
              <a:t>2</a:t>
            </a: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10" dirty="0">
                <a:latin typeface="Times New Roman"/>
                <a:cs typeface="Times New Roman"/>
              </a:rPr>
              <a:t>(https://oscarbonilla.com/2009/05/visualizing-bayes-theorem/)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8285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1%</a:t>
            </a:r>
            <a:r>
              <a:rPr sz="2400"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2400"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women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at</a:t>
            </a:r>
            <a:r>
              <a:rPr sz="2400" b="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age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forty</a:t>
            </a:r>
            <a:r>
              <a:rPr sz="24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who</a:t>
            </a:r>
            <a:r>
              <a:rPr sz="24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participate</a:t>
            </a:r>
            <a:r>
              <a:rPr sz="24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routine</a:t>
            </a:r>
            <a:r>
              <a:rPr sz="24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screening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spc="-20" dirty="0" smtClean="0">
                <a:solidFill>
                  <a:srgbClr val="000000"/>
                </a:solidFill>
                <a:latin typeface="Calibri"/>
                <a:cs typeface="Calibri"/>
              </a:rPr>
              <a:t>have </a:t>
            </a:r>
            <a:r>
              <a:rPr sz="2400" b="0" dirty="0" smtClean="0">
                <a:solidFill>
                  <a:srgbClr val="000000"/>
                </a:solidFill>
                <a:latin typeface="Calibri"/>
                <a:cs typeface="Calibri"/>
              </a:rPr>
              <a:t>breast</a:t>
            </a:r>
            <a:r>
              <a:rPr sz="2400" b="0" spc="-2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 smtClean="0">
                <a:solidFill>
                  <a:srgbClr val="000000"/>
                </a:solidFill>
                <a:latin typeface="Calibri"/>
                <a:cs typeface="Calibri"/>
              </a:rPr>
              <a:t>cancer.</a:t>
            </a:r>
            <a:r>
              <a:rPr sz="2400" b="0" spc="-5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80%</a:t>
            </a:r>
            <a:r>
              <a:rPr sz="2400" b="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women</a:t>
            </a:r>
            <a:r>
              <a:rPr sz="24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breast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cancer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will</a:t>
            </a:r>
            <a:r>
              <a:rPr sz="24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get 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positive </a:t>
            </a:r>
            <a:r>
              <a:rPr sz="2400" b="0" dirty="0" smtClean="0">
                <a:solidFill>
                  <a:srgbClr val="000000"/>
                </a:solidFill>
                <a:latin typeface="Calibri"/>
                <a:cs typeface="Calibri"/>
              </a:rPr>
              <a:t>mammograms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r>
              <a:rPr sz="24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9.6%</a:t>
            </a:r>
            <a:r>
              <a:rPr sz="2400" b="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women</a:t>
            </a:r>
            <a:r>
              <a:rPr sz="24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without</a:t>
            </a:r>
            <a:r>
              <a:rPr sz="24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breast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cancer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will</a:t>
            </a:r>
            <a:r>
              <a:rPr sz="2400"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also</a:t>
            </a:r>
            <a:r>
              <a:rPr sz="24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spc="-25" dirty="0">
                <a:solidFill>
                  <a:srgbClr val="000000"/>
                </a:solidFill>
                <a:latin typeface="Calibri"/>
                <a:cs typeface="Calibri"/>
              </a:rPr>
              <a:t>get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positive</a:t>
            </a:r>
            <a:r>
              <a:rPr sz="2400"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mammograms.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085"/>
              </a:spcBef>
            </a:pP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woman</a:t>
            </a:r>
            <a:r>
              <a:rPr sz="24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sz="24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age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group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had</a:t>
            </a:r>
            <a:r>
              <a:rPr sz="2400"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positive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mammography</a:t>
            </a:r>
            <a:r>
              <a:rPr sz="24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400"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routine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screening.</a:t>
            </a:r>
            <a:r>
              <a:rPr sz="24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What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sz="24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probability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sz="2400"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she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actually</a:t>
            </a:r>
            <a:r>
              <a:rPr sz="2400"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has</a:t>
            </a:r>
            <a:r>
              <a:rPr sz="2400"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breast</a:t>
            </a:r>
            <a:r>
              <a:rPr sz="2400"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cancer?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10864" y="3269360"/>
            <a:ext cx="3617606" cy="4813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19747" y="3663315"/>
            <a:ext cx="2045970" cy="81915"/>
          </a:xfrm>
          <a:custGeom>
            <a:avLst/>
            <a:gdLst/>
            <a:ahLst/>
            <a:cxnLst/>
            <a:rect l="l" t="t" r="r" b="b"/>
            <a:pathLst>
              <a:path w="2045970" h="81914">
                <a:moveTo>
                  <a:pt x="1603157" y="78993"/>
                </a:moveTo>
                <a:lnTo>
                  <a:pt x="1212215" y="78993"/>
                </a:lnTo>
                <a:lnTo>
                  <a:pt x="1227708" y="80899"/>
                </a:lnTo>
                <a:lnTo>
                  <a:pt x="1228090" y="80899"/>
                </a:lnTo>
                <a:lnTo>
                  <a:pt x="1239520" y="81661"/>
                </a:lnTo>
                <a:lnTo>
                  <a:pt x="1593596" y="81661"/>
                </a:lnTo>
                <a:lnTo>
                  <a:pt x="1600453" y="80137"/>
                </a:lnTo>
                <a:lnTo>
                  <a:pt x="1602740" y="79248"/>
                </a:lnTo>
                <a:lnTo>
                  <a:pt x="1603157" y="78993"/>
                </a:lnTo>
                <a:close/>
              </a:path>
              <a:path w="2045970" h="81914">
                <a:moveTo>
                  <a:pt x="1607754" y="76200"/>
                </a:moveTo>
                <a:lnTo>
                  <a:pt x="1118361" y="76200"/>
                </a:lnTo>
                <a:lnTo>
                  <a:pt x="1120902" y="77343"/>
                </a:lnTo>
                <a:lnTo>
                  <a:pt x="1123569" y="77978"/>
                </a:lnTo>
                <a:lnTo>
                  <a:pt x="1129410" y="78105"/>
                </a:lnTo>
                <a:lnTo>
                  <a:pt x="1195324" y="78105"/>
                </a:lnTo>
                <a:lnTo>
                  <a:pt x="1212596" y="79248"/>
                </a:lnTo>
                <a:lnTo>
                  <a:pt x="1212215" y="78993"/>
                </a:lnTo>
                <a:lnTo>
                  <a:pt x="1603157" y="78993"/>
                </a:lnTo>
                <a:lnTo>
                  <a:pt x="1607754" y="76200"/>
                </a:lnTo>
                <a:close/>
              </a:path>
              <a:path w="2045970" h="81914">
                <a:moveTo>
                  <a:pt x="1213866" y="64643"/>
                </a:moveTo>
                <a:lnTo>
                  <a:pt x="1073657" y="64643"/>
                </a:lnTo>
                <a:lnTo>
                  <a:pt x="1093088" y="68961"/>
                </a:lnTo>
                <a:lnTo>
                  <a:pt x="1092834" y="68961"/>
                </a:lnTo>
                <a:lnTo>
                  <a:pt x="1106424" y="72643"/>
                </a:lnTo>
                <a:lnTo>
                  <a:pt x="1106170" y="72643"/>
                </a:lnTo>
                <a:lnTo>
                  <a:pt x="1113408" y="74803"/>
                </a:lnTo>
                <a:lnTo>
                  <a:pt x="1119124" y="76581"/>
                </a:lnTo>
                <a:lnTo>
                  <a:pt x="1118361" y="76200"/>
                </a:lnTo>
                <a:lnTo>
                  <a:pt x="1607754" y="76200"/>
                </a:lnTo>
                <a:lnTo>
                  <a:pt x="1608381" y="75818"/>
                </a:lnTo>
                <a:lnTo>
                  <a:pt x="1608201" y="75818"/>
                </a:lnTo>
                <a:lnTo>
                  <a:pt x="1609217" y="75311"/>
                </a:lnTo>
                <a:lnTo>
                  <a:pt x="1609373" y="75311"/>
                </a:lnTo>
                <a:lnTo>
                  <a:pt x="1615821" y="72517"/>
                </a:lnTo>
                <a:lnTo>
                  <a:pt x="1623663" y="69087"/>
                </a:lnTo>
                <a:lnTo>
                  <a:pt x="1623186" y="69087"/>
                </a:lnTo>
                <a:lnTo>
                  <a:pt x="1628290" y="67437"/>
                </a:lnTo>
                <a:lnTo>
                  <a:pt x="1590548" y="67437"/>
                </a:lnTo>
                <a:lnTo>
                  <a:pt x="1591055" y="67310"/>
                </a:lnTo>
                <a:lnTo>
                  <a:pt x="1240408" y="67310"/>
                </a:lnTo>
                <a:lnTo>
                  <a:pt x="1230883" y="66675"/>
                </a:lnTo>
                <a:lnTo>
                  <a:pt x="1229359" y="66675"/>
                </a:lnTo>
                <a:lnTo>
                  <a:pt x="1213866" y="64643"/>
                </a:lnTo>
                <a:close/>
              </a:path>
              <a:path w="2045970" h="81914">
                <a:moveTo>
                  <a:pt x="1609217" y="75311"/>
                </a:moveTo>
                <a:lnTo>
                  <a:pt x="1608201" y="75818"/>
                </a:lnTo>
                <a:lnTo>
                  <a:pt x="1608828" y="75546"/>
                </a:lnTo>
                <a:lnTo>
                  <a:pt x="1609217" y="75311"/>
                </a:lnTo>
                <a:close/>
              </a:path>
              <a:path w="2045970" h="81914">
                <a:moveTo>
                  <a:pt x="1608828" y="75546"/>
                </a:moveTo>
                <a:lnTo>
                  <a:pt x="1608201" y="75818"/>
                </a:lnTo>
                <a:lnTo>
                  <a:pt x="1608381" y="75818"/>
                </a:lnTo>
                <a:lnTo>
                  <a:pt x="1608828" y="75546"/>
                </a:lnTo>
                <a:close/>
              </a:path>
              <a:path w="2045970" h="81914">
                <a:moveTo>
                  <a:pt x="1609373" y="75311"/>
                </a:moveTo>
                <a:lnTo>
                  <a:pt x="1609217" y="75311"/>
                </a:lnTo>
                <a:lnTo>
                  <a:pt x="1608828" y="75546"/>
                </a:lnTo>
                <a:lnTo>
                  <a:pt x="1609373" y="75311"/>
                </a:lnTo>
                <a:close/>
              </a:path>
              <a:path w="2045970" h="81914">
                <a:moveTo>
                  <a:pt x="1623949" y="68961"/>
                </a:moveTo>
                <a:lnTo>
                  <a:pt x="1623186" y="69087"/>
                </a:lnTo>
                <a:lnTo>
                  <a:pt x="1623663" y="69087"/>
                </a:lnTo>
                <a:lnTo>
                  <a:pt x="1623949" y="68961"/>
                </a:lnTo>
                <a:close/>
              </a:path>
              <a:path w="2045970" h="81914">
                <a:moveTo>
                  <a:pt x="1596578" y="65985"/>
                </a:moveTo>
                <a:lnTo>
                  <a:pt x="1590548" y="67437"/>
                </a:lnTo>
                <a:lnTo>
                  <a:pt x="1628290" y="67437"/>
                </a:lnTo>
                <a:lnTo>
                  <a:pt x="1629860" y="66929"/>
                </a:lnTo>
                <a:lnTo>
                  <a:pt x="1595120" y="66929"/>
                </a:lnTo>
                <a:lnTo>
                  <a:pt x="1596578" y="65985"/>
                </a:lnTo>
                <a:close/>
              </a:path>
              <a:path w="2045970" h="81914">
                <a:moveTo>
                  <a:pt x="1592072" y="67056"/>
                </a:moveTo>
                <a:lnTo>
                  <a:pt x="1579499" y="67310"/>
                </a:lnTo>
                <a:lnTo>
                  <a:pt x="1591055" y="67310"/>
                </a:lnTo>
                <a:lnTo>
                  <a:pt x="1592072" y="67056"/>
                </a:lnTo>
                <a:close/>
              </a:path>
              <a:path w="2045970" h="81914">
                <a:moveTo>
                  <a:pt x="1597405" y="65786"/>
                </a:moveTo>
                <a:lnTo>
                  <a:pt x="1596578" y="65985"/>
                </a:lnTo>
                <a:lnTo>
                  <a:pt x="1595120" y="66929"/>
                </a:lnTo>
                <a:lnTo>
                  <a:pt x="1597405" y="65786"/>
                </a:lnTo>
                <a:close/>
              </a:path>
              <a:path w="2045970" h="81914">
                <a:moveTo>
                  <a:pt x="1633393" y="65786"/>
                </a:moveTo>
                <a:lnTo>
                  <a:pt x="1597405" y="65786"/>
                </a:lnTo>
                <a:lnTo>
                  <a:pt x="1595120" y="66929"/>
                </a:lnTo>
                <a:lnTo>
                  <a:pt x="1629860" y="66929"/>
                </a:lnTo>
                <a:lnTo>
                  <a:pt x="1633393" y="65786"/>
                </a:lnTo>
                <a:close/>
              </a:path>
              <a:path w="2045970" h="81914">
                <a:moveTo>
                  <a:pt x="1228978" y="66548"/>
                </a:moveTo>
                <a:lnTo>
                  <a:pt x="1229359" y="66675"/>
                </a:lnTo>
                <a:lnTo>
                  <a:pt x="1230883" y="66675"/>
                </a:lnTo>
                <a:lnTo>
                  <a:pt x="1228978" y="66548"/>
                </a:lnTo>
                <a:close/>
              </a:path>
              <a:path w="2045970" h="81914">
                <a:moveTo>
                  <a:pt x="1904110" y="32512"/>
                </a:moveTo>
                <a:lnTo>
                  <a:pt x="1898650" y="33655"/>
                </a:lnTo>
                <a:lnTo>
                  <a:pt x="1899793" y="33655"/>
                </a:lnTo>
                <a:lnTo>
                  <a:pt x="1886838" y="34417"/>
                </a:lnTo>
                <a:lnTo>
                  <a:pt x="1886457" y="34417"/>
                </a:lnTo>
                <a:lnTo>
                  <a:pt x="1866010" y="36449"/>
                </a:lnTo>
                <a:lnTo>
                  <a:pt x="1866519" y="36449"/>
                </a:lnTo>
                <a:lnTo>
                  <a:pt x="1801368" y="39116"/>
                </a:lnTo>
                <a:lnTo>
                  <a:pt x="1761617" y="41275"/>
                </a:lnTo>
                <a:lnTo>
                  <a:pt x="1719579" y="43053"/>
                </a:lnTo>
                <a:lnTo>
                  <a:pt x="1683130" y="45212"/>
                </a:lnTo>
                <a:lnTo>
                  <a:pt x="1682750" y="45212"/>
                </a:lnTo>
                <a:lnTo>
                  <a:pt x="1653667" y="48006"/>
                </a:lnTo>
                <a:lnTo>
                  <a:pt x="1653540" y="48260"/>
                </a:lnTo>
                <a:lnTo>
                  <a:pt x="1632966" y="50673"/>
                </a:lnTo>
                <a:lnTo>
                  <a:pt x="1631569" y="51054"/>
                </a:lnTo>
                <a:lnTo>
                  <a:pt x="1617852" y="55499"/>
                </a:lnTo>
                <a:lnTo>
                  <a:pt x="1609978" y="59055"/>
                </a:lnTo>
                <a:lnTo>
                  <a:pt x="1601597" y="62737"/>
                </a:lnTo>
                <a:lnTo>
                  <a:pt x="1596578" y="65985"/>
                </a:lnTo>
                <a:lnTo>
                  <a:pt x="1597405" y="65786"/>
                </a:lnTo>
                <a:lnTo>
                  <a:pt x="1633393" y="65786"/>
                </a:lnTo>
                <a:lnTo>
                  <a:pt x="1635748" y="65024"/>
                </a:lnTo>
                <a:lnTo>
                  <a:pt x="1634744" y="65024"/>
                </a:lnTo>
                <a:lnTo>
                  <a:pt x="1655318" y="62611"/>
                </a:lnTo>
                <a:lnTo>
                  <a:pt x="1655063" y="62611"/>
                </a:lnTo>
                <a:lnTo>
                  <a:pt x="1684274" y="59817"/>
                </a:lnTo>
                <a:lnTo>
                  <a:pt x="1684020" y="59817"/>
                </a:lnTo>
                <a:lnTo>
                  <a:pt x="1720342" y="57531"/>
                </a:lnTo>
                <a:lnTo>
                  <a:pt x="1762252" y="55880"/>
                </a:lnTo>
                <a:lnTo>
                  <a:pt x="1802002" y="53593"/>
                </a:lnTo>
                <a:lnTo>
                  <a:pt x="1867027" y="51181"/>
                </a:lnTo>
                <a:lnTo>
                  <a:pt x="1867534" y="51181"/>
                </a:lnTo>
                <a:lnTo>
                  <a:pt x="1888108" y="49149"/>
                </a:lnTo>
                <a:lnTo>
                  <a:pt x="1887727" y="49149"/>
                </a:lnTo>
                <a:lnTo>
                  <a:pt x="1900681" y="48387"/>
                </a:lnTo>
                <a:lnTo>
                  <a:pt x="1901571" y="48260"/>
                </a:lnTo>
                <a:lnTo>
                  <a:pt x="1907031" y="47243"/>
                </a:lnTo>
                <a:lnTo>
                  <a:pt x="1907412" y="47243"/>
                </a:lnTo>
                <a:lnTo>
                  <a:pt x="1911096" y="46355"/>
                </a:lnTo>
                <a:lnTo>
                  <a:pt x="1913889" y="45085"/>
                </a:lnTo>
                <a:lnTo>
                  <a:pt x="1913001" y="45085"/>
                </a:lnTo>
                <a:lnTo>
                  <a:pt x="1915286" y="44450"/>
                </a:lnTo>
                <a:lnTo>
                  <a:pt x="2031227" y="44450"/>
                </a:lnTo>
                <a:lnTo>
                  <a:pt x="2029602" y="42672"/>
                </a:lnTo>
                <a:lnTo>
                  <a:pt x="2028621" y="41550"/>
                </a:lnTo>
                <a:lnTo>
                  <a:pt x="2024252" y="38862"/>
                </a:lnTo>
                <a:lnTo>
                  <a:pt x="2023491" y="38354"/>
                </a:lnTo>
                <a:lnTo>
                  <a:pt x="2023067" y="37718"/>
                </a:lnTo>
                <a:lnTo>
                  <a:pt x="2023067" y="35560"/>
                </a:lnTo>
                <a:lnTo>
                  <a:pt x="2023491" y="34925"/>
                </a:lnTo>
                <a:lnTo>
                  <a:pt x="2024252" y="34543"/>
                </a:lnTo>
                <a:lnTo>
                  <a:pt x="2026828" y="32893"/>
                </a:lnTo>
                <a:lnTo>
                  <a:pt x="1903095" y="32893"/>
                </a:lnTo>
                <a:lnTo>
                  <a:pt x="1904110" y="32512"/>
                </a:lnTo>
                <a:close/>
              </a:path>
              <a:path w="2045970" h="81914">
                <a:moveTo>
                  <a:pt x="1636141" y="64897"/>
                </a:moveTo>
                <a:lnTo>
                  <a:pt x="1634744" y="65024"/>
                </a:lnTo>
                <a:lnTo>
                  <a:pt x="1635748" y="65024"/>
                </a:lnTo>
                <a:lnTo>
                  <a:pt x="1636141" y="64897"/>
                </a:lnTo>
                <a:close/>
              </a:path>
              <a:path w="2045970" h="81914">
                <a:moveTo>
                  <a:pt x="1113853" y="60198"/>
                </a:moveTo>
                <a:lnTo>
                  <a:pt x="1049654" y="60198"/>
                </a:lnTo>
                <a:lnTo>
                  <a:pt x="1050798" y="60325"/>
                </a:lnTo>
                <a:lnTo>
                  <a:pt x="1050307" y="60325"/>
                </a:lnTo>
                <a:lnTo>
                  <a:pt x="1073784" y="64897"/>
                </a:lnTo>
                <a:lnTo>
                  <a:pt x="1073657" y="64643"/>
                </a:lnTo>
                <a:lnTo>
                  <a:pt x="1213484" y="64643"/>
                </a:lnTo>
                <a:lnTo>
                  <a:pt x="1206082" y="64262"/>
                </a:lnTo>
                <a:lnTo>
                  <a:pt x="1126490" y="64262"/>
                </a:lnTo>
                <a:lnTo>
                  <a:pt x="1123569" y="63881"/>
                </a:lnTo>
                <a:lnTo>
                  <a:pt x="1125284" y="63827"/>
                </a:lnTo>
                <a:lnTo>
                  <a:pt x="1123315" y="63118"/>
                </a:lnTo>
                <a:lnTo>
                  <a:pt x="1117473" y="61341"/>
                </a:lnTo>
                <a:lnTo>
                  <a:pt x="1114255" y="60325"/>
                </a:lnTo>
                <a:lnTo>
                  <a:pt x="1050798" y="60325"/>
                </a:lnTo>
                <a:lnTo>
                  <a:pt x="1050208" y="60305"/>
                </a:lnTo>
                <a:lnTo>
                  <a:pt x="1114194" y="60305"/>
                </a:lnTo>
                <a:lnTo>
                  <a:pt x="1113853" y="60198"/>
                </a:lnTo>
                <a:close/>
              </a:path>
              <a:path w="2045970" h="81914">
                <a:moveTo>
                  <a:pt x="1125284" y="63827"/>
                </a:moveTo>
                <a:lnTo>
                  <a:pt x="1123569" y="63881"/>
                </a:lnTo>
                <a:lnTo>
                  <a:pt x="1126490" y="64262"/>
                </a:lnTo>
                <a:lnTo>
                  <a:pt x="1125284" y="63827"/>
                </a:lnTo>
                <a:close/>
              </a:path>
              <a:path w="2045970" h="81914">
                <a:moveTo>
                  <a:pt x="1177671" y="63500"/>
                </a:moveTo>
                <a:lnTo>
                  <a:pt x="1135887" y="63500"/>
                </a:lnTo>
                <a:lnTo>
                  <a:pt x="1125284" y="63827"/>
                </a:lnTo>
                <a:lnTo>
                  <a:pt x="1126490" y="64262"/>
                </a:lnTo>
                <a:lnTo>
                  <a:pt x="1206082" y="64262"/>
                </a:lnTo>
                <a:lnTo>
                  <a:pt x="1196212" y="63754"/>
                </a:lnTo>
                <a:lnTo>
                  <a:pt x="1177671" y="63500"/>
                </a:lnTo>
                <a:close/>
              </a:path>
              <a:path w="2045970" h="81914">
                <a:moveTo>
                  <a:pt x="1049654" y="60198"/>
                </a:moveTo>
                <a:lnTo>
                  <a:pt x="1050208" y="60305"/>
                </a:lnTo>
                <a:lnTo>
                  <a:pt x="1050798" y="60325"/>
                </a:lnTo>
                <a:lnTo>
                  <a:pt x="1049654" y="60198"/>
                </a:lnTo>
                <a:close/>
              </a:path>
              <a:path w="2045970" h="81914">
                <a:moveTo>
                  <a:pt x="1110233" y="59055"/>
                </a:moveTo>
                <a:lnTo>
                  <a:pt x="851534" y="59055"/>
                </a:lnTo>
                <a:lnTo>
                  <a:pt x="876426" y="59309"/>
                </a:lnTo>
                <a:lnTo>
                  <a:pt x="912368" y="59436"/>
                </a:lnTo>
                <a:lnTo>
                  <a:pt x="1023493" y="59436"/>
                </a:lnTo>
                <a:lnTo>
                  <a:pt x="1050208" y="60305"/>
                </a:lnTo>
                <a:lnTo>
                  <a:pt x="1049654" y="60198"/>
                </a:lnTo>
                <a:lnTo>
                  <a:pt x="1113853" y="60198"/>
                </a:lnTo>
                <a:lnTo>
                  <a:pt x="1110233" y="59055"/>
                </a:lnTo>
                <a:close/>
              </a:path>
              <a:path w="2045970" h="81914">
                <a:moveTo>
                  <a:pt x="1099788" y="56387"/>
                </a:moveTo>
                <a:lnTo>
                  <a:pt x="630808" y="56387"/>
                </a:lnTo>
                <a:lnTo>
                  <a:pt x="648207" y="58674"/>
                </a:lnTo>
                <a:lnTo>
                  <a:pt x="681862" y="58674"/>
                </a:lnTo>
                <a:lnTo>
                  <a:pt x="703833" y="59055"/>
                </a:lnTo>
                <a:lnTo>
                  <a:pt x="1109979" y="59055"/>
                </a:lnTo>
                <a:lnTo>
                  <a:pt x="1099788" y="56387"/>
                </a:lnTo>
                <a:close/>
              </a:path>
              <a:path w="2045970" h="81914">
                <a:moveTo>
                  <a:pt x="413723" y="30353"/>
                </a:moveTo>
                <a:lnTo>
                  <a:pt x="314832" y="30353"/>
                </a:lnTo>
                <a:lnTo>
                  <a:pt x="326644" y="33274"/>
                </a:lnTo>
                <a:lnTo>
                  <a:pt x="337947" y="36449"/>
                </a:lnTo>
                <a:lnTo>
                  <a:pt x="338962" y="36703"/>
                </a:lnTo>
                <a:lnTo>
                  <a:pt x="352678" y="38100"/>
                </a:lnTo>
                <a:lnTo>
                  <a:pt x="353059" y="38100"/>
                </a:lnTo>
                <a:lnTo>
                  <a:pt x="368173" y="38862"/>
                </a:lnTo>
                <a:lnTo>
                  <a:pt x="367537" y="38862"/>
                </a:lnTo>
                <a:lnTo>
                  <a:pt x="383031" y="40893"/>
                </a:lnTo>
                <a:lnTo>
                  <a:pt x="383412" y="41148"/>
                </a:lnTo>
                <a:lnTo>
                  <a:pt x="400303" y="42418"/>
                </a:lnTo>
                <a:lnTo>
                  <a:pt x="419861" y="42799"/>
                </a:lnTo>
                <a:lnTo>
                  <a:pt x="439166" y="43561"/>
                </a:lnTo>
                <a:lnTo>
                  <a:pt x="438657" y="43561"/>
                </a:lnTo>
                <a:lnTo>
                  <a:pt x="458724" y="45974"/>
                </a:lnTo>
                <a:lnTo>
                  <a:pt x="459231" y="45974"/>
                </a:lnTo>
                <a:lnTo>
                  <a:pt x="481202" y="47243"/>
                </a:lnTo>
                <a:lnTo>
                  <a:pt x="502538" y="48006"/>
                </a:lnTo>
                <a:lnTo>
                  <a:pt x="550291" y="50037"/>
                </a:lnTo>
                <a:lnTo>
                  <a:pt x="550163" y="50037"/>
                </a:lnTo>
                <a:lnTo>
                  <a:pt x="572388" y="51943"/>
                </a:lnTo>
                <a:lnTo>
                  <a:pt x="612648" y="55880"/>
                </a:lnTo>
                <a:lnTo>
                  <a:pt x="613028" y="55880"/>
                </a:lnTo>
                <a:lnTo>
                  <a:pt x="631317" y="56642"/>
                </a:lnTo>
                <a:lnTo>
                  <a:pt x="630808" y="56387"/>
                </a:lnTo>
                <a:lnTo>
                  <a:pt x="1099788" y="56387"/>
                </a:lnTo>
                <a:lnTo>
                  <a:pt x="1096391" y="55499"/>
                </a:lnTo>
                <a:lnTo>
                  <a:pt x="1096136" y="55372"/>
                </a:lnTo>
                <a:lnTo>
                  <a:pt x="1076705" y="51054"/>
                </a:lnTo>
                <a:lnTo>
                  <a:pt x="1076452" y="51054"/>
                </a:lnTo>
                <a:lnTo>
                  <a:pt x="1052322" y="46355"/>
                </a:lnTo>
                <a:lnTo>
                  <a:pt x="648970" y="46355"/>
                </a:lnTo>
                <a:lnTo>
                  <a:pt x="632459" y="44068"/>
                </a:lnTo>
                <a:lnTo>
                  <a:pt x="631825" y="44068"/>
                </a:lnTo>
                <a:lnTo>
                  <a:pt x="613536" y="43434"/>
                </a:lnTo>
                <a:lnTo>
                  <a:pt x="613791" y="43434"/>
                </a:lnTo>
                <a:lnTo>
                  <a:pt x="593217" y="41656"/>
                </a:lnTo>
                <a:lnTo>
                  <a:pt x="573658" y="39497"/>
                </a:lnTo>
                <a:lnTo>
                  <a:pt x="573404" y="39497"/>
                </a:lnTo>
                <a:lnTo>
                  <a:pt x="551052" y="37718"/>
                </a:lnTo>
                <a:lnTo>
                  <a:pt x="527176" y="36449"/>
                </a:lnTo>
                <a:lnTo>
                  <a:pt x="481710" y="34798"/>
                </a:lnTo>
                <a:lnTo>
                  <a:pt x="459867" y="33655"/>
                </a:lnTo>
                <a:lnTo>
                  <a:pt x="460248" y="33655"/>
                </a:lnTo>
                <a:lnTo>
                  <a:pt x="440181" y="31242"/>
                </a:lnTo>
                <a:lnTo>
                  <a:pt x="439547" y="31242"/>
                </a:lnTo>
                <a:lnTo>
                  <a:pt x="420116" y="30480"/>
                </a:lnTo>
                <a:lnTo>
                  <a:pt x="413723" y="30353"/>
                </a:lnTo>
                <a:close/>
              </a:path>
              <a:path w="2045970" h="81914">
                <a:moveTo>
                  <a:pt x="2028621" y="41550"/>
                </a:moveTo>
                <a:lnTo>
                  <a:pt x="2030412" y="43561"/>
                </a:lnTo>
                <a:lnTo>
                  <a:pt x="2032268" y="45585"/>
                </a:lnTo>
                <a:lnTo>
                  <a:pt x="2032507" y="45847"/>
                </a:lnTo>
                <a:lnTo>
                  <a:pt x="2036952" y="46609"/>
                </a:lnTo>
                <a:lnTo>
                  <a:pt x="2040508" y="44450"/>
                </a:lnTo>
                <a:lnTo>
                  <a:pt x="2044084" y="42723"/>
                </a:lnTo>
                <a:lnTo>
                  <a:pt x="2044294" y="41910"/>
                </a:lnTo>
                <a:lnTo>
                  <a:pt x="2029205" y="41910"/>
                </a:lnTo>
                <a:lnTo>
                  <a:pt x="2028621" y="41550"/>
                </a:lnTo>
                <a:close/>
              </a:path>
              <a:path w="2045970" h="81914">
                <a:moveTo>
                  <a:pt x="1023874" y="45466"/>
                </a:moveTo>
                <a:lnTo>
                  <a:pt x="971803" y="45466"/>
                </a:lnTo>
                <a:lnTo>
                  <a:pt x="953388" y="45593"/>
                </a:lnTo>
                <a:lnTo>
                  <a:pt x="923544" y="45593"/>
                </a:lnTo>
                <a:lnTo>
                  <a:pt x="899032" y="45847"/>
                </a:lnTo>
                <a:lnTo>
                  <a:pt x="737488" y="45974"/>
                </a:lnTo>
                <a:lnTo>
                  <a:pt x="703833" y="45974"/>
                </a:lnTo>
                <a:lnTo>
                  <a:pt x="681862" y="46228"/>
                </a:lnTo>
                <a:lnTo>
                  <a:pt x="681990" y="46228"/>
                </a:lnTo>
                <a:lnTo>
                  <a:pt x="672973" y="46355"/>
                </a:lnTo>
                <a:lnTo>
                  <a:pt x="1052322" y="46355"/>
                </a:lnTo>
                <a:lnTo>
                  <a:pt x="1051178" y="46228"/>
                </a:lnTo>
                <a:lnTo>
                  <a:pt x="1023874" y="45466"/>
                </a:lnTo>
                <a:close/>
              </a:path>
              <a:path w="2045970" h="81914">
                <a:moveTo>
                  <a:pt x="2032268" y="45585"/>
                </a:moveTo>
                <a:close/>
              </a:path>
              <a:path w="2045970" h="81914">
                <a:moveTo>
                  <a:pt x="2044084" y="42723"/>
                </a:moveTo>
                <a:lnTo>
                  <a:pt x="2040508" y="44450"/>
                </a:lnTo>
                <a:lnTo>
                  <a:pt x="2038626" y="45593"/>
                </a:lnTo>
                <a:lnTo>
                  <a:pt x="2040645" y="45585"/>
                </a:lnTo>
                <a:lnTo>
                  <a:pt x="2044065" y="42799"/>
                </a:lnTo>
                <a:close/>
              </a:path>
              <a:path w="2045970" h="81914">
                <a:moveTo>
                  <a:pt x="2026411" y="44704"/>
                </a:moveTo>
                <a:lnTo>
                  <a:pt x="2030476" y="45466"/>
                </a:lnTo>
                <a:lnTo>
                  <a:pt x="2032268" y="45585"/>
                </a:lnTo>
                <a:lnTo>
                  <a:pt x="2031576" y="44831"/>
                </a:lnTo>
                <a:lnTo>
                  <a:pt x="2028062" y="44831"/>
                </a:lnTo>
                <a:lnTo>
                  <a:pt x="2026411" y="44704"/>
                </a:lnTo>
                <a:close/>
              </a:path>
              <a:path w="2045970" h="81914">
                <a:moveTo>
                  <a:pt x="1915286" y="44450"/>
                </a:moveTo>
                <a:lnTo>
                  <a:pt x="1913001" y="45085"/>
                </a:lnTo>
                <a:lnTo>
                  <a:pt x="1914315" y="44891"/>
                </a:lnTo>
                <a:lnTo>
                  <a:pt x="1915286" y="44450"/>
                </a:lnTo>
                <a:close/>
              </a:path>
              <a:path w="2045970" h="81914">
                <a:moveTo>
                  <a:pt x="1914315" y="44891"/>
                </a:moveTo>
                <a:lnTo>
                  <a:pt x="1913001" y="45085"/>
                </a:lnTo>
                <a:lnTo>
                  <a:pt x="1913889" y="45085"/>
                </a:lnTo>
                <a:lnTo>
                  <a:pt x="1914315" y="44891"/>
                </a:lnTo>
                <a:close/>
              </a:path>
              <a:path w="2045970" h="81914">
                <a:moveTo>
                  <a:pt x="1917319" y="44450"/>
                </a:moveTo>
                <a:lnTo>
                  <a:pt x="1915286" y="44450"/>
                </a:lnTo>
                <a:lnTo>
                  <a:pt x="1914315" y="44891"/>
                </a:lnTo>
                <a:lnTo>
                  <a:pt x="1917319" y="44450"/>
                </a:lnTo>
                <a:close/>
              </a:path>
              <a:path w="2045970" h="81914">
                <a:moveTo>
                  <a:pt x="2031227" y="44450"/>
                </a:moveTo>
                <a:lnTo>
                  <a:pt x="1996821" y="44450"/>
                </a:lnTo>
                <a:lnTo>
                  <a:pt x="2001901" y="44704"/>
                </a:lnTo>
                <a:lnTo>
                  <a:pt x="2010028" y="44831"/>
                </a:lnTo>
                <a:lnTo>
                  <a:pt x="2027089" y="44831"/>
                </a:lnTo>
                <a:lnTo>
                  <a:pt x="2026411" y="44704"/>
                </a:lnTo>
                <a:lnTo>
                  <a:pt x="2031460" y="44704"/>
                </a:lnTo>
                <a:lnTo>
                  <a:pt x="2031227" y="44450"/>
                </a:lnTo>
                <a:close/>
              </a:path>
              <a:path w="2045970" h="81914">
                <a:moveTo>
                  <a:pt x="2031460" y="44704"/>
                </a:moveTo>
                <a:lnTo>
                  <a:pt x="2026411" y="44704"/>
                </a:lnTo>
                <a:lnTo>
                  <a:pt x="2028062" y="44831"/>
                </a:lnTo>
                <a:lnTo>
                  <a:pt x="2031576" y="44831"/>
                </a:lnTo>
                <a:close/>
              </a:path>
              <a:path w="2045970" h="81914">
                <a:moveTo>
                  <a:pt x="2045560" y="36668"/>
                </a:moveTo>
                <a:lnTo>
                  <a:pt x="2044917" y="39497"/>
                </a:lnTo>
                <a:lnTo>
                  <a:pt x="2044084" y="42723"/>
                </a:lnTo>
                <a:lnTo>
                  <a:pt x="2045970" y="38481"/>
                </a:lnTo>
                <a:lnTo>
                  <a:pt x="2045560" y="36668"/>
                </a:lnTo>
                <a:close/>
              </a:path>
              <a:path w="2045970" h="81914">
                <a:moveTo>
                  <a:pt x="2027935" y="40767"/>
                </a:moveTo>
                <a:lnTo>
                  <a:pt x="2028621" y="41550"/>
                </a:lnTo>
                <a:lnTo>
                  <a:pt x="2029205" y="41910"/>
                </a:lnTo>
                <a:lnTo>
                  <a:pt x="2027935" y="40767"/>
                </a:lnTo>
                <a:close/>
              </a:path>
              <a:path w="2045970" h="81914">
                <a:moveTo>
                  <a:pt x="2044589" y="40767"/>
                </a:moveTo>
                <a:lnTo>
                  <a:pt x="2027935" y="40767"/>
                </a:lnTo>
                <a:lnTo>
                  <a:pt x="2029205" y="41910"/>
                </a:lnTo>
                <a:lnTo>
                  <a:pt x="2044294" y="41910"/>
                </a:lnTo>
                <a:lnTo>
                  <a:pt x="2044589" y="40767"/>
                </a:lnTo>
                <a:close/>
              </a:path>
              <a:path w="2045970" h="81914">
                <a:moveTo>
                  <a:pt x="2028591" y="31762"/>
                </a:moveTo>
                <a:lnTo>
                  <a:pt x="2024252" y="34543"/>
                </a:lnTo>
                <a:lnTo>
                  <a:pt x="2023491" y="34925"/>
                </a:lnTo>
                <a:lnTo>
                  <a:pt x="2023067" y="35560"/>
                </a:lnTo>
                <a:lnTo>
                  <a:pt x="2023067" y="37718"/>
                </a:lnTo>
                <a:lnTo>
                  <a:pt x="2023491" y="38354"/>
                </a:lnTo>
                <a:lnTo>
                  <a:pt x="2024252" y="38862"/>
                </a:lnTo>
                <a:lnTo>
                  <a:pt x="2028621" y="41550"/>
                </a:lnTo>
                <a:lnTo>
                  <a:pt x="2027935" y="40767"/>
                </a:lnTo>
                <a:lnTo>
                  <a:pt x="2044589" y="40767"/>
                </a:lnTo>
                <a:lnTo>
                  <a:pt x="2045080" y="38862"/>
                </a:lnTo>
                <a:lnTo>
                  <a:pt x="2045553" y="36703"/>
                </a:lnTo>
                <a:lnTo>
                  <a:pt x="2045049" y="34417"/>
                </a:lnTo>
                <a:lnTo>
                  <a:pt x="2044573" y="32512"/>
                </a:lnTo>
                <a:lnTo>
                  <a:pt x="2027935" y="32512"/>
                </a:lnTo>
                <a:lnTo>
                  <a:pt x="2028591" y="31762"/>
                </a:lnTo>
                <a:close/>
              </a:path>
              <a:path w="2045970" h="81914">
                <a:moveTo>
                  <a:pt x="2044119" y="30696"/>
                </a:moveTo>
                <a:lnTo>
                  <a:pt x="2045560" y="36668"/>
                </a:lnTo>
                <a:lnTo>
                  <a:pt x="2045942" y="34925"/>
                </a:lnTo>
                <a:lnTo>
                  <a:pt x="2045858" y="34543"/>
                </a:lnTo>
                <a:lnTo>
                  <a:pt x="2044192" y="30734"/>
                </a:lnTo>
                <a:close/>
              </a:path>
              <a:path w="2045970" h="81914">
                <a:moveTo>
                  <a:pt x="1905920" y="31883"/>
                </a:moveTo>
                <a:lnTo>
                  <a:pt x="1903095" y="32893"/>
                </a:lnTo>
                <a:lnTo>
                  <a:pt x="2026828" y="32893"/>
                </a:lnTo>
                <a:lnTo>
                  <a:pt x="2027621" y="32385"/>
                </a:lnTo>
                <a:lnTo>
                  <a:pt x="1905127" y="32385"/>
                </a:lnTo>
                <a:lnTo>
                  <a:pt x="1905920" y="31883"/>
                </a:lnTo>
                <a:close/>
              </a:path>
              <a:path w="2045970" h="81914">
                <a:moveTo>
                  <a:pt x="2029205" y="31368"/>
                </a:moveTo>
                <a:lnTo>
                  <a:pt x="2028591" y="31762"/>
                </a:lnTo>
                <a:lnTo>
                  <a:pt x="2027935" y="32512"/>
                </a:lnTo>
                <a:lnTo>
                  <a:pt x="2029205" y="31368"/>
                </a:lnTo>
                <a:close/>
              </a:path>
              <a:path w="2045970" h="81914">
                <a:moveTo>
                  <a:pt x="2044287" y="31368"/>
                </a:moveTo>
                <a:lnTo>
                  <a:pt x="2029205" y="31368"/>
                </a:lnTo>
                <a:lnTo>
                  <a:pt x="2027935" y="32512"/>
                </a:lnTo>
                <a:lnTo>
                  <a:pt x="2044573" y="32512"/>
                </a:lnTo>
                <a:lnTo>
                  <a:pt x="2044287" y="31368"/>
                </a:lnTo>
                <a:close/>
              </a:path>
              <a:path w="2045970" h="81914">
                <a:moveTo>
                  <a:pt x="1906651" y="31623"/>
                </a:moveTo>
                <a:lnTo>
                  <a:pt x="1905920" y="31883"/>
                </a:lnTo>
                <a:lnTo>
                  <a:pt x="1905127" y="32385"/>
                </a:lnTo>
                <a:lnTo>
                  <a:pt x="1906651" y="31623"/>
                </a:lnTo>
                <a:close/>
              </a:path>
              <a:path w="2045970" h="81914">
                <a:moveTo>
                  <a:pt x="2028713" y="31623"/>
                </a:moveTo>
                <a:lnTo>
                  <a:pt x="1906651" y="31623"/>
                </a:lnTo>
                <a:lnTo>
                  <a:pt x="1905127" y="32385"/>
                </a:lnTo>
                <a:lnTo>
                  <a:pt x="2027621" y="32385"/>
                </a:lnTo>
                <a:lnTo>
                  <a:pt x="2028591" y="31762"/>
                </a:lnTo>
                <a:lnTo>
                  <a:pt x="2028713" y="31623"/>
                </a:lnTo>
                <a:close/>
              </a:path>
              <a:path w="2045970" h="81914">
                <a:moveTo>
                  <a:pt x="2031536" y="28575"/>
                </a:moveTo>
                <a:lnTo>
                  <a:pt x="2028062" y="28575"/>
                </a:lnTo>
                <a:lnTo>
                  <a:pt x="2026411" y="28829"/>
                </a:lnTo>
                <a:lnTo>
                  <a:pt x="1996948" y="28829"/>
                </a:lnTo>
                <a:lnTo>
                  <a:pt x="1993010" y="28956"/>
                </a:lnTo>
                <a:lnTo>
                  <a:pt x="1914778" y="28956"/>
                </a:lnTo>
                <a:lnTo>
                  <a:pt x="1910460" y="29718"/>
                </a:lnTo>
                <a:lnTo>
                  <a:pt x="1907540" y="30861"/>
                </a:lnTo>
                <a:lnTo>
                  <a:pt x="1905920" y="31883"/>
                </a:lnTo>
                <a:lnTo>
                  <a:pt x="1906651" y="31623"/>
                </a:lnTo>
                <a:lnTo>
                  <a:pt x="2028713" y="31623"/>
                </a:lnTo>
                <a:lnTo>
                  <a:pt x="2029835" y="30353"/>
                </a:lnTo>
                <a:lnTo>
                  <a:pt x="2031171" y="28956"/>
                </a:lnTo>
                <a:lnTo>
                  <a:pt x="1922652" y="28956"/>
                </a:lnTo>
                <a:lnTo>
                  <a:pt x="1916176" y="28829"/>
                </a:lnTo>
                <a:lnTo>
                  <a:pt x="2031293" y="28829"/>
                </a:lnTo>
                <a:lnTo>
                  <a:pt x="2031536" y="28575"/>
                </a:lnTo>
                <a:close/>
              </a:path>
              <a:path w="2045970" h="81914">
                <a:moveTo>
                  <a:pt x="2036952" y="26924"/>
                </a:moveTo>
                <a:lnTo>
                  <a:pt x="2032507" y="27559"/>
                </a:lnTo>
                <a:lnTo>
                  <a:pt x="2029380" y="30861"/>
                </a:lnTo>
                <a:lnTo>
                  <a:pt x="2028591" y="31762"/>
                </a:lnTo>
                <a:lnTo>
                  <a:pt x="2029205" y="31368"/>
                </a:lnTo>
                <a:lnTo>
                  <a:pt x="2044287" y="31368"/>
                </a:lnTo>
                <a:lnTo>
                  <a:pt x="2044119" y="30696"/>
                </a:lnTo>
                <a:lnTo>
                  <a:pt x="2040508" y="28829"/>
                </a:lnTo>
                <a:lnTo>
                  <a:pt x="2036952" y="26924"/>
                </a:lnTo>
                <a:close/>
              </a:path>
              <a:path w="2045970" h="81914">
                <a:moveTo>
                  <a:pt x="2040635" y="27686"/>
                </a:moveTo>
                <a:lnTo>
                  <a:pt x="2038375" y="27686"/>
                </a:lnTo>
                <a:lnTo>
                  <a:pt x="2040508" y="28829"/>
                </a:lnTo>
                <a:lnTo>
                  <a:pt x="2044119" y="30696"/>
                </a:lnTo>
                <a:lnTo>
                  <a:pt x="2044065" y="30480"/>
                </a:lnTo>
                <a:lnTo>
                  <a:pt x="2040635" y="27686"/>
                </a:lnTo>
                <a:close/>
              </a:path>
              <a:path w="2045970" h="81914">
                <a:moveTo>
                  <a:pt x="73659" y="0"/>
                </a:moveTo>
                <a:lnTo>
                  <a:pt x="58800" y="254"/>
                </a:lnTo>
                <a:lnTo>
                  <a:pt x="4445" y="635"/>
                </a:lnTo>
                <a:lnTo>
                  <a:pt x="2031" y="635"/>
                </a:lnTo>
                <a:lnTo>
                  <a:pt x="0" y="2412"/>
                </a:lnTo>
                <a:lnTo>
                  <a:pt x="0" y="7493"/>
                </a:lnTo>
                <a:lnTo>
                  <a:pt x="2031" y="9525"/>
                </a:lnTo>
                <a:lnTo>
                  <a:pt x="73151" y="9906"/>
                </a:lnTo>
                <a:lnTo>
                  <a:pt x="72644" y="9906"/>
                </a:lnTo>
                <a:lnTo>
                  <a:pt x="87122" y="11430"/>
                </a:lnTo>
                <a:lnTo>
                  <a:pt x="142112" y="13843"/>
                </a:lnTo>
                <a:lnTo>
                  <a:pt x="164083" y="14986"/>
                </a:lnTo>
                <a:lnTo>
                  <a:pt x="184530" y="16256"/>
                </a:lnTo>
                <a:lnTo>
                  <a:pt x="203707" y="16891"/>
                </a:lnTo>
                <a:lnTo>
                  <a:pt x="203326" y="16891"/>
                </a:lnTo>
                <a:lnTo>
                  <a:pt x="222757" y="19050"/>
                </a:lnTo>
                <a:lnTo>
                  <a:pt x="223011" y="19050"/>
                </a:lnTo>
                <a:lnTo>
                  <a:pt x="238759" y="20193"/>
                </a:lnTo>
                <a:lnTo>
                  <a:pt x="238505" y="20193"/>
                </a:lnTo>
                <a:lnTo>
                  <a:pt x="288925" y="26162"/>
                </a:lnTo>
                <a:lnTo>
                  <a:pt x="302895" y="28193"/>
                </a:lnTo>
                <a:lnTo>
                  <a:pt x="302641" y="28193"/>
                </a:lnTo>
                <a:lnTo>
                  <a:pt x="315213" y="30480"/>
                </a:lnTo>
                <a:lnTo>
                  <a:pt x="314832" y="30353"/>
                </a:lnTo>
                <a:lnTo>
                  <a:pt x="413723" y="30353"/>
                </a:lnTo>
                <a:lnTo>
                  <a:pt x="400938" y="30099"/>
                </a:lnTo>
                <a:lnTo>
                  <a:pt x="401320" y="30099"/>
                </a:lnTo>
                <a:lnTo>
                  <a:pt x="387244" y="28829"/>
                </a:lnTo>
                <a:lnTo>
                  <a:pt x="384809" y="28829"/>
                </a:lnTo>
                <a:lnTo>
                  <a:pt x="369316" y="26543"/>
                </a:lnTo>
                <a:lnTo>
                  <a:pt x="368680" y="26543"/>
                </a:lnTo>
                <a:lnTo>
                  <a:pt x="353568" y="25781"/>
                </a:lnTo>
                <a:lnTo>
                  <a:pt x="353949" y="25781"/>
                </a:lnTo>
                <a:lnTo>
                  <a:pt x="340232" y="24511"/>
                </a:lnTo>
                <a:lnTo>
                  <a:pt x="341249" y="24511"/>
                </a:lnTo>
                <a:lnTo>
                  <a:pt x="329819" y="21336"/>
                </a:lnTo>
                <a:lnTo>
                  <a:pt x="329565" y="21336"/>
                </a:lnTo>
                <a:lnTo>
                  <a:pt x="317626" y="18542"/>
                </a:lnTo>
                <a:lnTo>
                  <a:pt x="317246" y="18287"/>
                </a:lnTo>
                <a:lnTo>
                  <a:pt x="304546" y="16510"/>
                </a:lnTo>
                <a:lnTo>
                  <a:pt x="304292" y="16256"/>
                </a:lnTo>
                <a:lnTo>
                  <a:pt x="290322" y="14605"/>
                </a:lnTo>
                <a:lnTo>
                  <a:pt x="257809" y="11430"/>
                </a:lnTo>
                <a:lnTo>
                  <a:pt x="239902" y="9143"/>
                </a:lnTo>
                <a:lnTo>
                  <a:pt x="239522" y="9143"/>
                </a:lnTo>
                <a:lnTo>
                  <a:pt x="223774" y="8255"/>
                </a:lnTo>
                <a:lnTo>
                  <a:pt x="224027" y="8255"/>
                </a:lnTo>
                <a:lnTo>
                  <a:pt x="204470" y="5968"/>
                </a:lnTo>
                <a:lnTo>
                  <a:pt x="185038" y="5334"/>
                </a:lnTo>
                <a:lnTo>
                  <a:pt x="185166" y="5334"/>
                </a:lnTo>
                <a:lnTo>
                  <a:pt x="123062" y="2667"/>
                </a:lnTo>
                <a:lnTo>
                  <a:pt x="123190" y="2667"/>
                </a:lnTo>
                <a:lnTo>
                  <a:pt x="87883" y="1397"/>
                </a:lnTo>
                <a:lnTo>
                  <a:pt x="88137" y="1397"/>
                </a:lnTo>
                <a:lnTo>
                  <a:pt x="73659" y="0"/>
                </a:lnTo>
                <a:close/>
              </a:path>
              <a:path w="2045970" h="81914">
                <a:moveTo>
                  <a:pt x="384428" y="28575"/>
                </a:moveTo>
                <a:lnTo>
                  <a:pt x="384809" y="28829"/>
                </a:lnTo>
                <a:lnTo>
                  <a:pt x="387244" y="28829"/>
                </a:lnTo>
                <a:lnTo>
                  <a:pt x="384428" y="28575"/>
                </a:lnTo>
                <a:close/>
              </a:path>
              <a:path w="2045970" h="81914">
                <a:moveTo>
                  <a:pt x="2027427" y="28575"/>
                </a:moveTo>
                <a:lnTo>
                  <a:pt x="2002027" y="28575"/>
                </a:lnTo>
                <a:lnTo>
                  <a:pt x="1996821" y="28829"/>
                </a:lnTo>
                <a:lnTo>
                  <a:pt x="2026411" y="28829"/>
                </a:lnTo>
                <a:lnTo>
                  <a:pt x="2027427" y="28575"/>
                </a:lnTo>
                <a:close/>
              </a:path>
              <a:path w="2045970" h="81914">
                <a:moveTo>
                  <a:pt x="2032386" y="27686"/>
                </a:moveTo>
                <a:lnTo>
                  <a:pt x="2030476" y="27812"/>
                </a:lnTo>
                <a:lnTo>
                  <a:pt x="2026411" y="28829"/>
                </a:lnTo>
                <a:lnTo>
                  <a:pt x="2028062" y="28575"/>
                </a:lnTo>
                <a:lnTo>
                  <a:pt x="2031536" y="28575"/>
                </a:lnTo>
                <a:lnTo>
                  <a:pt x="2032386" y="2768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4732"/>
            <a:ext cx="5371465" cy="921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6714" algn="l"/>
                <a:tab pos="3805554" algn="l"/>
              </a:tabLst>
            </a:pPr>
            <a:r>
              <a:rPr sz="4200" spc="-10" dirty="0">
                <a:latin typeface="Times New Roman"/>
                <a:cs typeface="Times New Roman"/>
              </a:rPr>
              <a:t>Bayes: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10" dirty="0">
                <a:latin typeface="Times New Roman"/>
                <a:cs typeface="Times New Roman"/>
              </a:rPr>
              <a:t>Example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50" dirty="0">
                <a:latin typeface="Times New Roman"/>
                <a:cs typeface="Times New Roman"/>
              </a:rPr>
              <a:t>2</a:t>
            </a: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10" dirty="0">
                <a:latin typeface="Times New Roman"/>
                <a:cs typeface="Times New Roman"/>
              </a:rPr>
              <a:t>(https://oscarbonilla.com/2009/05/visualizing-bayes-theorem/)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1156461"/>
            <a:ext cx="3401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The women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cancer, </a:t>
            </a:r>
            <a:r>
              <a:rPr sz="2400" spc="-25" dirty="0">
                <a:latin typeface="Calibri"/>
                <a:cs typeface="Calibri"/>
              </a:rPr>
              <a:t>A: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39" y="2912109"/>
            <a:ext cx="5400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women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positive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mammograms,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939" y="5106923"/>
            <a:ext cx="86086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restrict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universe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small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percentage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actually</a:t>
            </a:r>
            <a:r>
              <a:rPr sz="2400" spc="-20" dirty="0">
                <a:latin typeface="Calibri"/>
                <a:cs typeface="Calibri"/>
              </a:rPr>
              <a:t> have </a:t>
            </a:r>
            <a:r>
              <a:rPr sz="2400" spc="-10" dirty="0">
                <a:latin typeface="Calibri"/>
                <a:cs typeface="Calibri"/>
              </a:rPr>
              <a:t>cancer.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763486" y="916936"/>
            <a:ext cx="1630680" cy="1636395"/>
            <a:chOff x="6763486" y="916936"/>
            <a:chExt cx="1630680" cy="163639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3486" y="916936"/>
              <a:ext cx="1630152" cy="16361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39609" y="1485011"/>
              <a:ext cx="137541" cy="14389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6710795" y="3074942"/>
            <a:ext cx="1686560" cy="1692275"/>
            <a:chOff x="6710795" y="3074942"/>
            <a:chExt cx="1686560" cy="169227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10795" y="3074942"/>
              <a:ext cx="1686189" cy="169225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91780" y="3542918"/>
              <a:ext cx="264922" cy="17297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-16354"/>
            <a:ext cx="7183120" cy="89154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>
                <a:latin typeface="Times New Roman"/>
                <a:cs typeface="Times New Roman"/>
              </a:rPr>
              <a:t>Bayes: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Example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–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Using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counts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400" spc="-10" dirty="0">
                <a:latin typeface="Times New Roman"/>
                <a:cs typeface="Times New Roman"/>
              </a:rPr>
              <a:t>(https://oscarbonilla.com/2009/05/visualizing-bayes-theorem/)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1068374"/>
            <a:ext cx="8682355" cy="386651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population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1,000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women</a:t>
            </a:r>
            <a:endParaRPr sz="2800" dirty="0">
              <a:latin typeface="Calibri"/>
              <a:cs typeface="Calibri"/>
            </a:endParaRPr>
          </a:p>
          <a:p>
            <a:pPr marL="355600" marR="811530" indent="-3429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Calibri"/>
                <a:cs typeface="Calibri"/>
              </a:rPr>
              <a:t>1%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them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(10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women)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cancer.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these,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80% </a:t>
            </a:r>
            <a:r>
              <a:rPr sz="2800" spc="-25" dirty="0">
                <a:latin typeface="Calibri"/>
                <a:cs typeface="Calibri"/>
              </a:rPr>
              <a:t>(8 </a:t>
            </a:r>
            <a:r>
              <a:rPr sz="2800" dirty="0">
                <a:latin typeface="Calibri"/>
                <a:cs typeface="Calibri"/>
              </a:rPr>
              <a:t>women)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also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test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positive</a:t>
            </a:r>
            <a:endParaRPr sz="28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Calibri"/>
                <a:cs typeface="Calibri"/>
              </a:rPr>
              <a:t>990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women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cancer.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these,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9.6%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(95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women) </a:t>
            </a:r>
            <a:r>
              <a:rPr sz="2800" dirty="0">
                <a:latin typeface="Calibri"/>
                <a:cs typeface="Calibri"/>
              </a:rPr>
              <a:t>test</a:t>
            </a:r>
            <a:r>
              <a:rPr sz="2800" spc="-10" dirty="0">
                <a:latin typeface="Calibri"/>
                <a:cs typeface="Calibri"/>
              </a:rPr>
              <a:t> positive</a:t>
            </a:r>
            <a:endParaRPr sz="2800" dirty="0">
              <a:latin typeface="Calibri"/>
              <a:cs typeface="Calibri"/>
            </a:endParaRPr>
          </a:p>
          <a:p>
            <a:pPr marL="355600" marR="596265" indent="-3429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103 (8+95)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women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test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positive,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8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have </a:t>
            </a:r>
            <a:r>
              <a:rPr sz="2800" spc="-10" dirty="0">
                <a:latin typeface="Calibri"/>
                <a:cs typeface="Calibri"/>
              </a:rPr>
              <a:t>cancer.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Calibri"/>
                <a:cs typeface="Calibri"/>
              </a:rPr>
              <a:t>Therefore,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probability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cancer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given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positive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result: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8757" y="5492877"/>
            <a:ext cx="1631314" cy="318135"/>
          </a:xfrm>
          <a:custGeom>
            <a:avLst/>
            <a:gdLst/>
            <a:ahLst/>
            <a:cxnLst/>
            <a:rect l="l" t="t" r="r" b="b"/>
            <a:pathLst>
              <a:path w="1631314" h="318135">
                <a:moveTo>
                  <a:pt x="1221955" y="2286"/>
                </a:moveTo>
                <a:lnTo>
                  <a:pt x="1196174" y="2286"/>
                </a:lnTo>
                <a:lnTo>
                  <a:pt x="1196174" y="313931"/>
                </a:lnTo>
                <a:lnTo>
                  <a:pt x="1221955" y="313931"/>
                </a:lnTo>
                <a:lnTo>
                  <a:pt x="1221955" y="2286"/>
                </a:lnTo>
                <a:close/>
              </a:path>
              <a:path w="1631314" h="318135">
                <a:moveTo>
                  <a:pt x="1529930" y="0"/>
                </a:moveTo>
                <a:lnTo>
                  <a:pt x="1525358" y="12827"/>
                </a:lnTo>
                <a:lnTo>
                  <a:pt x="1543769" y="20829"/>
                </a:lnTo>
                <a:lnTo>
                  <a:pt x="1559585" y="31892"/>
                </a:lnTo>
                <a:lnTo>
                  <a:pt x="1583524" y="63246"/>
                </a:lnTo>
                <a:lnTo>
                  <a:pt x="1597526" y="105414"/>
                </a:lnTo>
                <a:lnTo>
                  <a:pt x="1602193" y="157213"/>
                </a:lnTo>
                <a:lnTo>
                  <a:pt x="1601025" y="185226"/>
                </a:lnTo>
                <a:lnTo>
                  <a:pt x="1591639" y="233531"/>
                </a:lnTo>
                <a:lnTo>
                  <a:pt x="1572729" y="271255"/>
                </a:lnTo>
                <a:lnTo>
                  <a:pt x="1543964" y="296706"/>
                </a:lnTo>
                <a:lnTo>
                  <a:pt x="1525866" y="304723"/>
                </a:lnTo>
                <a:lnTo>
                  <a:pt x="1529930" y="317614"/>
                </a:lnTo>
                <a:lnTo>
                  <a:pt x="1573237" y="297289"/>
                </a:lnTo>
                <a:lnTo>
                  <a:pt x="1605114" y="262115"/>
                </a:lnTo>
                <a:lnTo>
                  <a:pt x="1624657" y="215003"/>
                </a:lnTo>
                <a:lnTo>
                  <a:pt x="1631149" y="158889"/>
                </a:lnTo>
                <a:lnTo>
                  <a:pt x="1629526" y="129772"/>
                </a:lnTo>
                <a:lnTo>
                  <a:pt x="1616469" y="78149"/>
                </a:lnTo>
                <a:lnTo>
                  <a:pt x="1590438" y="36147"/>
                </a:lnTo>
                <a:lnTo>
                  <a:pt x="1552909" y="8334"/>
                </a:lnTo>
                <a:lnTo>
                  <a:pt x="1529930" y="0"/>
                </a:lnTo>
                <a:close/>
              </a:path>
              <a:path w="1631314" h="318135">
                <a:moveTo>
                  <a:pt x="101295" y="0"/>
                </a:moveTo>
                <a:lnTo>
                  <a:pt x="58080" y="20383"/>
                </a:lnTo>
                <a:lnTo>
                  <a:pt x="26200" y="55626"/>
                </a:lnTo>
                <a:lnTo>
                  <a:pt x="6551" y="102862"/>
                </a:lnTo>
                <a:lnTo>
                  <a:pt x="0" y="158889"/>
                </a:lnTo>
                <a:lnTo>
                  <a:pt x="1633" y="188072"/>
                </a:lnTo>
                <a:lnTo>
                  <a:pt x="14696" y="239683"/>
                </a:lnTo>
                <a:lnTo>
                  <a:pt x="40616" y="281558"/>
                </a:lnTo>
                <a:lnTo>
                  <a:pt x="78201" y="309308"/>
                </a:lnTo>
                <a:lnTo>
                  <a:pt x="101295" y="317614"/>
                </a:lnTo>
                <a:lnTo>
                  <a:pt x="105308" y="304723"/>
                </a:lnTo>
                <a:lnTo>
                  <a:pt x="87213" y="296706"/>
                </a:lnTo>
                <a:lnTo>
                  <a:pt x="71597" y="285549"/>
                </a:lnTo>
                <a:lnTo>
                  <a:pt x="47802" y="253822"/>
                </a:lnTo>
                <a:lnTo>
                  <a:pt x="33675" y="210666"/>
                </a:lnTo>
                <a:lnTo>
                  <a:pt x="28968" y="157213"/>
                </a:lnTo>
                <a:lnTo>
                  <a:pt x="30145" y="130113"/>
                </a:lnTo>
                <a:lnTo>
                  <a:pt x="39561" y="83123"/>
                </a:lnTo>
                <a:lnTo>
                  <a:pt x="58492" y="46027"/>
                </a:lnTo>
                <a:lnTo>
                  <a:pt x="87497" y="20829"/>
                </a:lnTo>
                <a:lnTo>
                  <a:pt x="105816" y="12827"/>
                </a:lnTo>
                <a:lnTo>
                  <a:pt x="1012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4939" y="5394197"/>
            <a:ext cx="228981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5920" algn="l"/>
                <a:tab pos="2020570" algn="l"/>
              </a:tabLst>
            </a:pPr>
            <a:r>
              <a:rPr sz="2700" spc="-50" dirty="0">
                <a:latin typeface="Cambria Math"/>
                <a:cs typeface="Cambria Math"/>
              </a:rPr>
              <a:t>𝑃</a:t>
            </a:r>
            <a:r>
              <a:rPr sz="2700" dirty="0">
                <a:latin typeface="Cambria Math"/>
                <a:cs typeface="Cambria Math"/>
              </a:rPr>
              <a:t>	𝑐𝑎𝑛𝑐𝑒𝑟</a:t>
            </a:r>
            <a:r>
              <a:rPr sz="2700" spc="305" dirty="0">
                <a:latin typeface="Cambria Math"/>
                <a:cs typeface="Cambria Math"/>
              </a:rPr>
              <a:t> </a:t>
            </a:r>
            <a:r>
              <a:rPr sz="2700" spc="-60" dirty="0">
                <a:latin typeface="Cambria Math"/>
                <a:cs typeface="Cambria Math"/>
              </a:rPr>
              <a:t>+</a:t>
            </a:r>
            <a:r>
              <a:rPr sz="2700" dirty="0">
                <a:latin typeface="Cambria Math"/>
                <a:cs typeface="Cambria Math"/>
              </a:rPr>
              <a:t>	</a:t>
            </a:r>
            <a:r>
              <a:rPr sz="2700" spc="-50" dirty="0">
                <a:latin typeface="Cambria Math"/>
                <a:cs typeface="Cambria Math"/>
              </a:rPr>
              <a:t>=</a:t>
            </a:r>
            <a:endParaRPr sz="27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26029" y="5640323"/>
            <a:ext cx="2052320" cy="22225"/>
          </a:xfrm>
          <a:custGeom>
            <a:avLst/>
            <a:gdLst/>
            <a:ahLst/>
            <a:cxnLst/>
            <a:rect l="l" t="t" r="r" b="b"/>
            <a:pathLst>
              <a:path w="2052320" h="22225">
                <a:moveTo>
                  <a:pt x="2052066" y="0"/>
                </a:moveTo>
                <a:lnTo>
                  <a:pt x="0" y="0"/>
                </a:lnTo>
                <a:lnTo>
                  <a:pt x="0" y="22097"/>
                </a:lnTo>
                <a:lnTo>
                  <a:pt x="2052066" y="22097"/>
                </a:lnTo>
                <a:lnTo>
                  <a:pt x="20520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4628" y="5640323"/>
            <a:ext cx="571500" cy="22225"/>
          </a:xfrm>
          <a:custGeom>
            <a:avLst/>
            <a:gdLst/>
            <a:ahLst/>
            <a:cxnLst/>
            <a:rect l="l" t="t" r="r" b="b"/>
            <a:pathLst>
              <a:path w="571500" h="22225">
                <a:moveTo>
                  <a:pt x="571500" y="0"/>
                </a:moveTo>
                <a:lnTo>
                  <a:pt x="0" y="0"/>
                </a:lnTo>
                <a:lnTo>
                  <a:pt x="0" y="22097"/>
                </a:lnTo>
                <a:lnTo>
                  <a:pt x="571500" y="22097"/>
                </a:lnTo>
                <a:lnTo>
                  <a:pt x="571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13583" y="5134355"/>
            <a:ext cx="29044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5085" algn="l"/>
                <a:tab pos="1701164" algn="l"/>
                <a:tab pos="2701290" algn="l"/>
              </a:tabLst>
            </a:pPr>
            <a:r>
              <a:rPr sz="2700" spc="-10" dirty="0">
                <a:latin typeface="Cambria Math"/>
                <a:cs typeface="Cambria Math"/>
              </a:rPr>
              <a:t>|𝑐𝑎𝑛𝑐𝑒𝑟</a:t>
            </a:r>
            <a:r>
              <a:rPr sz="2700" dirty="0">
                <a:latin typeface="Cambria Math"/>
                <a:cs typeface="Cambria Math"/>
              </a:rPr>
              <a:t>	</a:t>
            </a:r>
            <a:r>
              <a:rPr sz="2700" spc="-50" dirty="0">
                <a:latin typeface="Cambria Math"/>
                <a:cs typeface="Cambria Math"/>
              </a:rPr>
              <a:t>∩</a:t>
            </a:r>
            <a:r>
              <a:rPr sz="2700" dirty="0">
                <a:latin typeface="Cambria Math"/>
                <a:cs typeface="Cambria Math"/>
              </a:rPr>
              <a:t>	</a:t>
            </a:r>
            <a:r>
              <a:rPr sz="2700" spc="-25" dirty="0">
                <a:latin typeface="Cambria Math"/>
                <a:cs typeface="Cambria Math"/>
              </a:rPr>
              <a:t>+|</a:t>
            </a:r>
            <a:r>
              <a:rPr sz="2700" dirty="0">
                <a:latin typeface="Cambria Math"/>
                <a:cs typeface="Cambria Math"/>
              </a:rPr>
              <a:t>	</a:t>
            </a:r>
            <a:r>
              <a:rPr sz="2700" spc="-50" dirty="0">
                <a:latin typeface="Cambria Math"/>
                <a:cs typeface="Cambria Math"/>
              </a:rPr>
              <a:t>8</a:t>
            </a:r>
            <a:endParaRPr sz="2700" dirty="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27577" y="5623559"/>
            <a:ext cx="23799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7050" algn="l"/>
              </a:tabLst>
            </a:pPr>
            <a:r>
              <a:rPr sz="2700" dirty="0">
                <a:latin typeface="Cambria Math"/>
                <a:cs typeface="Cambria Math"/>
              </a:rPr>
              <a:t>| + </a:t>
            </a:r>
            <a:r>
              <a:rPr sz="2700" spc="-50" dirty="0">
                <a:latin typeface="Cambria Math"/>
                <a:cs typeface="Cambria Math"/>
              </a:rPr>
              <a:t>|</a:t>
            </a:r>
            <a:r>
              <a:rPr sz="2700" dirty="0">
                <a:latin typeface="Cambria Math"/>
                <a:cs typeface="Cambria Math"/>
              </a:rPr>
              <a:t>	</a:t>
            </a:r>
            <a:r>
              <a:rPr sz="2700" spc="-25" dirty="0">
                <a:latin typeface="Cambria Math"/>
                <a:cs typeface="Cambria Math"/>
              </a:rPr>
              <a:t>103</a:t>
            </a:r>
            <a:endParaRPr sz="2700" dirty="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60900" y="5394197"/>
            <a:ext cx="253047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0605" algn="l"/>
              </a:tabLst>
            </a:pPr>
            <a:r>
              <a:rPr sz="2700" spc="-50" dirty="0">
                <a:latin typeface="Cambria Math"/>
                <a:cs typeface="Cambria Math"/>
              </a:rPr>
              <a:t>=</a:t>
            </a:r>
            <a:r>
              <a:rPr sz="2700" dirty="0">
                <a:latin typeface="Cambria Math"/>
                <a:cs typeface="Cambria Math"/>
              </a:rPr>
              <a:t>	=</a:t>
            </a:r>
            <a:r>
              <a:rPr sz="2700" spc="145" dirty="0">
                <a:latin typeface="Cambria Math"/>
                <a:cs typeface="Cambria Math"/>
              </a:rPr>
              <a:t> </a:t>
            </a:r>
            <a:r>
              <a:rPr sz="2700" spc="-10" dirty="0">
                <a:latin typeface="Cambria Math"/>
                <a:cs typeface="Cambria Math"/>
              </a:rPr>
              <a:t>0.076%</a:t>
            </a:r>
            <a:endParaRPr sz="2700">
              <a:latin typeface="Cambria Math"/>
              <a:cs typeface="Cambria Math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2837" y="131035"/>
            <a:ext cx="1510138" cy="1515454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642745" y="2493898"/>
            <a:ext cx="2401570" cy="80645"/>
          </a:xfrm>
          <a:custGeom>
            <a:avLst/>
            <a:gdLst/>
            <a:ahLst/>
            <a:cxnLst/>
            <a:rect l="l" t="t" r="r" b="b"/>
            <a:pathLst>
              <a:path w="2401570" h="80644">
                <a:moveTo>
                  <a:pt x="7619" y="67056"/>
                </a:moveTo>
                <a:lnTo>
                  <a:pt x="3810" y="67056"/>
                </a:lnTo>
                <a:lnTo>
                  <a:pt x="2031" y="68199"/>
                </a:lnTo>
                <a:lnTo>
                  <a:pt x="1269" y="69850"/>
                </a:lnTo>
                <a:lnTo>
                  <a:pt x="762" y="70739"/>
                </a:lnTo>
                <a:lnTo>
                  <a:pt x="0" y="72390"/>
                </a:lnTo>
                <a:lnTo>
                  <a:pt x="127" y="74295"/>
                </a:lnTo>
                <a:lnTo>
                  <a:pt x="1016" y="75946"/>
                </a:lnTo>
                <a:lnTo>
                  <a:pt x="116586" y="80518"/>
                </a:lnTo>
                <a:lnTo>
                  <a:pt x="152907" y="80645"/>
                </a:lnTo>
                <a:lnTo>
                  <a:pt x="171704" y="80645"/>
                </a:lnTo>
                <a:lnTo>
                  <a:pt x="172847" y="80518"/>
                </a:lnTo>
                <a:lnTo>
                  <a:pt x="191897" y="77724"/>
                </a:lnTo>
                <a:lnTo>
                  <a:pt x="191388" y="77724"/>
                </a:lnTo>
                <a:lnTo>
                  <a:pt x="211200" y="75946"/>
                </a:lnTo>
                <a:lnTo>
                  <a:pt x="211709" y="75946"/>
                </a:lnTo>
                <a:lnTo>
                  <a:pt x="230759" y="73025"/>
                </a:lnTo>
                <a:lnTo>
                  <a:pt x="231543" y="73025"/>
                </a:lnTo>
                <a:lnTo>
                  <a:pt x="247942" y="70739"/>
                </a:lnTo>
                <a:lnTo>
                  <a:pt x="10668" y="70739"/>
                </a:lnTo>
                <a:lnTo>
                  <a:pt x="5334" y="67691"/>
                </a:lnTo>
                <a:lnTo>
                  <a:pt x="8323" y="67507"/>
                </a:lnTo>
                <a:lnTo>
                  <a:pt x="7619" y="67056"/>
                </a:lnTo>
                <a:close/>
              </a:path>
              <a:path w="2401570" h="80644">
                <a:moveTo>
                  <a:pt x="231543" y="73025"/>
                </a:moveTo>
                <a:lnTo>
                  <a:pt x="230759" y="73025"/>
                </a:lnTo>
                <a:lnTo>
                  <a:pt x="230631" y="73152"/>
                </a:lnTo>
                <a:lnTo>
                  <a:pt x="231543" y="73025"/>
                </a:lnTo>
                <a:close/>
              </a:path>
              <a:path w="2401570" h="80644">
                <a:moveTo>
                  <a:pt x="8323" y="67507"/>
                </a:moveTo>
                <a:lnTo>
                  <a:pt x="5334" y="67691"/>
                </a:lnTo>
                <a:lnTo>
                  <a:pt x="10668" y="70739"/>
                </a:lnTo>
                <a:lnTo>
                  <a:pt x="10287" y="69850"/>
                </a:lnTo>
                <a:lnTo>
                  <a:pt x="9398" y="68199"/>
                </a:lnTo>
                <a:lnTo>
                  <a:pt x="8323" y="67507"/>
                </a:lnTo>
                <a:close/>
              </a:path>
              <a:path w="2401570" h="80644">
                <a:moveTo>
                  <a:pt x="209931" y="60833"/>
                </a:moveTo>
                <a:lnTo>
                  <a:pt x="190119" y="62737"/>
                </a:lnTo>
                <a:lnTo>
                  <a:pt x="189611" y="62737"/>
                </a:lnTo>
                <a:lnTo>
                  <a:pt x="170561" y="65659"/>
                </a:lnTo>
                <a:lnTo>
                  <a:pt x="134874" y="65786"/>
                </a:lnTo>
                <a:lnTo>
                  <a:pt x="116586" y="65786"/>
                </a:lnTo>
                <a:lnTo>
                  <a:pt x="32638" y="66675"/>
                </a:lnTo>
                <a:lnTo>
                  <a:pt x="20700" y="66929"/>
                </a:lnTo>
                <a:lnTo>
                  <a:pt x="11556" y="67310"/>
                </a:lnTo>
                <a:lnTo>
                  <a:pt x="8323" y="67507"/>
                </a:lnTo>
                <a:lnTo>
                  <a:pt x="9398" y="68199"/>
                </a:lnTo>
                <a:lnTo>
                  <a:pt x="10287" y="69850"/>
                </a:lnTo>
                <a:lnTo>
                  <a:pt x="10668" y="70739"/>
                </a:lnTo>
                <a:lnTo>
                  <a:pt x="247942" y="70739"/>
                </a:lnTo>
                <a:lnTo>
                  <a:pt x="251587" y="70231"/>
                </a:lnTo>
                <a:lnTo>
                  <a:pt x="274574" y="67310"/>
                </a:lnTo>
                <a:lnTo>
                  <a:pt x="275843" y="67310"/>
                </a:lnTo>
                <a:lnTo>
                  <a:pt x="298957" y="65659"/>
                </a:lnTo>
                <a:lnTo>
                  <a:pt x="299466" y="65532"/>
                </a:lnTo>
                <a:lnTo>
                  <a:pt x="324993" y="61975"/>
                </a:lnTo>
                <a:lnTo>
                  <a:pt x="324357" y="61975"/>
                </a:lnTo>
                <a:lnTo>
                  <a:pt x="343477" y="60960"/>
                </a:lnTo>
                <a:lnTo>
                  <a:pt x="209423" y="60960"/>
                </a:lnTo>
                <a:lnTo>
                  <a:pt x="209931" y="60833"/>
                </a:lnTo>
                <a:close/>
              </a:path>
              <a:path w="2401570" h="80644">
                <a:moveTo>
                  <a:pt x="275843" y="67310"/>
                </a:moveTo>
                <a:lnTo>
                  <a:pt x="274574" y="67310"/>
                </a:lnTo>
                <a:lnTo>
                  <a:pt x="274066" y="67437"/>
                </a:lnTo>
                <a:lnTo>
                  <a:pt x="275843" y="67310"/>
                </a:lnTo>
                <a:close/>
              </a:path>
              <a:path w="2401570" h="80644">
                <a:moveTo>
                  <a:pt x="1330198" y="27432"/>
                </a:moveTo>
                <a:lnTo>
                  <a:pt x="606932" y="27432"/>
                </a:lnTo>
                <a:lnTo>
                  <a:pt x="582422" y="29718"/>
                </a:lnTo>
                <a:lnTo>
                  <a:pt x="559181" y="31496"/>
                </a:lnTo>
                <a:lnTo>
                  <a:pt x="535940" y="33655"/>
                </a:lnTo>
                <a:lnTo>
                  <a:pt x="536321" y="33655"/>
                </a:lnTo>
                <a:lnTo>
                  <a:pt x="515747" y="34798"/>
                </a:lnTo>
                <a:lnTo>
                  <a:pt x="497586" y="35560"/>
                </a:lnTo>
                <a:lnTo>
                  <a:pt x="497331" y="35560"/>
                </a:lnTo>
                <a:lnTo>
                  <a:pt x="481838" y="36703"/>
                </a:lnTo>
                <a:lnTo>
                  <a:pt x="481965" y="36703"/>
                </a:lnTo>
                <a:lnTo>
                  <a:pt x="463931" y="37719"/>
                </a:lnTo>
                <a:lnTo>
                  <a:pt x="426212" y="39497"/>
                </a:lnTo>
                <a:lnTo>
                  <a:pt x="425957" y="39497"/>
                </a:lnTo>
                <a:lnTo>
                  <a:pt x="349631" y="45339"/>
                </a:lnTo>
                <a:lnTo>
                  <a:pt x="349885" y="45339"/>
                </a:lnTo>
                <a:lnTo>
                  <a:pt x="323596" y="46736"/>
                </a:lnTo>
                <a:lnTo>
                  <a:pt x="322834" y="46862"/>
                </a:lnTo>
                <a:lnTo>
                  <a:pt x="297306" y="50419"/>
                </a:lnTo>
                <a:lnTo>
                  <a:pt x="297815" y="50419"/>
                </a:lnTo>
                <a:lnTo>
                  <a:pt x="273050" y="52197"/>
                </a:lnTo>
                <a:lnTo>
                  <a:pt x="272669" y="52197"/>
                </a:lnTo>
                <a:lnTo>
                  <a:pt x="249555" y="55118"/>
                </a:lnTo>
                <a:lnTo>
                  <a:pt x="228600" y="58039"/>
                </a:lnTo>
                <a:lnTo>
                  <a:pt x="209423" y="60960"/>
                </a:lnTo>
                <a:lnTo>
                  <a:pt x="343477" y="60960"/>
                </a:lnTo>
                <a:lnTo>
                  <a:pt x="350647" y="60579"/>
                </a:lnTo>
                <a:lnTo>
                  <a:pt x="350900" y="60579"/>
                </a:lnTo>
                <a:lnTo>
                  <a:pt x="427100" y="54864"/>
                </a:lnTo>
                <a:lnTo>
                  <a:pt x="447802" y="53721"/>
                </a:lnTo>
                <a:lnTo>
                  <a:pt x="464693" y="53086"/>
                </a:lnTo>
                <a:lnTo>
                  <a:pt x="498348" y="50927"/>
                </a:lnTo>
                <a:lnTo>
                  <a:pt x="498094" y="50927"/>
                </a:lnTo>
                <a:lnTo>
                  <a:pt x="537082" y="49149"/>
                </a:lnTo>
                <a:lnTo>
                  <a:pt x="537463" y="49149"/>
                </a:lnTo>
                <a:lnTo>
                  <a:pt x="560451" y="47117"/>
                </a:lnTo>
                <a:lnTo>
                  <a:pt x="583819" y="45339"/>
                </a:lnTo>
                <a:lnTo>
                  <a:pt x="608330" y="43180"/>
                </a:lnTo>
                <a:lnTo>
                  <a:pt x="607822" y="43180"/>
                </a:lnTo>
                <a:lnTo>
                  <a:pt x="659765" y="41783"/>
                </a:lnTo>
                <a:lnTo>
                  <a:pt x="1031494" y="41783"/>
                </a:lnTo>
                <a:lnTo>
                  <a:pt x="1070737" y="39624"/>
                </a:lnTo>
                <a:lnTo>
                  <a:pt x="1145032" y="36830"/>
                </a:lnTo>
                <a:lnTo>
                  <a:pt x="1145286" y="36830"/>
                </a:lnTo>
                <a:lnTo>
                  <a:pt x="1180465" y="34671"/>
                </a:lnTo>
                <a:lnTo>
                  <a:pt x="1191260" y="34671"/>
                </a:lnTo>
                <a:lnTo>
                  <a:pt x="1213612" y="34417"/>
                </a:lnTo>
                <a:lnTo>
                  <a:pt x="1214120" y="34417"/>
                </a:lnTo>
                <a:lnTo>
                  <a:pt x="1245489" y="31877"/>
                </a:lnTo>
                <a:lnTo>
                  <a:pt x="1274445" y="30225"/>
                </a:lnTo>
                <a:lnTo>
                  <a:pt x="1296924" y="29464"/>
                </a:lnTo>
                <a:lnTo>
                  <a:pt x="1297305" y="29464"/>
                </a:lnTo>
                <a:lnTo>
                  <a:pt x="1315720" y="28067"/>
                </a:lnTo>
                <a:lnTo>
                  <a:pt x="1315466" y="28067"/>
                </a:lnTo>
                <a:lnTo>
                  <a:pt x="1330198" y="27432"/>
                </a:lnTo>
                <a:close/>
              </a:path>
              <a:path w="2401570" h="80644">
                <a:moveTo>
                  <a:pt x="1191260" y="34671"/>
                </a:moveTo>
                <a:lnTo>
                  <a:pt x="1180465" y="34671"/>
                </a:lnTo>
                <a:lnTo>
                  <a:pt x="1180084" y="34798"/>
                </a:lnTo>
                <a:lnTo>
                  <a:pt x="1191260" y="34671"/>
                </a:lnTo>
                <a:close/>
              </a:path>
              <a:path w="2401570" h="80644">
                <a:moveTo>
                  <a:pt x="2007362" y="20828"/>
                </a:moveTo>
                <a:lnTo>
                  <a:pt x="1144397" y="20828"/>
                </a:lnTo>
                <a:lnTo>
                  <a:pt x="1107313" y="22352"/>
                </a:lnTo>
                <a:lnTo>
                  <a:pt x="1107440" y="22352"/>
                </a:lnTo>
                <a:lnTo>
                  <a:pt x="1069975" y="23749"/>
                </a:lnTo>
                <a:lnTo>
                  <a:pt x="1030605" y="25908"/>
                </a:lnTo>
                <a:lnTo>
                  <a:pt x="765302" y="26035"/>
                </a:lnTo>
                <a:lnTo>
                  <a:pt x="659257" y="26035"/>
                </a:lnTo>
                <a:lnTo>
                  <a:pt x="607441" y="27432"/>
                </a:lnTo>
                <a:lnTo>
                  <a:pt x="1398524" y="27559"/>
                </a:lnTo>
                <a:lnTo>
                  <a:pt x="1586484" y="27686"/>
                </a:lnTo>
                <a:lnTo>
                  <a:pt x="1970913" y="27686"/>
                </a:lnTo>
                <a:lnTo>
                  <a:pt x="1973833" y="27178"/>
                </a:lnTo>
                <a:lnTo>
                  <a:pt x="1980791" y="24637"/>
                </a:lnTo>
                <a:lnTo>
                  <a:pt x="1980183" y="24637"/>
                </a:lnTo>
                <a:lnTo>
                  <a:pt x="1981834" y="24257"/>
                </a:lnTo>
                <a:lnTo>
                  <a:pt x="1982578" y="24257"/>
                </a:lnTo>
                <a:lnTo>
                  <a:pt x="1991359" y="22860"/>
                </a:lnTo>
                <a:lnTo>
                  <a:pt x="1992181" y="22860"/>
                </a:lnTo>
                <a:lnTo>
                  <a:pt x="2007362" y="20828"/>
                </a:lnTo>
                <a:close/>
              </a:path>
              <a:path w="2401570" h="80644">
                <a:moveTo>
                  <a:pt x="2387219" y="26352"/>
                </a:moveTo>
                <a:lnTo>
                  <a:pt x="2389251" y="26670"/>
                </a:lnTo>
                <a:lnTo>
                  <a:pt x="2392934" y="27305"/>
                </a:lnTo>
                <a:lnTo>
                  <a:pt x="2393065" y="27246"/>
                </a:lnTo>
                <a:lnTo>
                  <a:pt x="2387219" y="26352"/>
                </a:lnTo>
                <a:close/>
              </a:path>
              <a:path w="2401570" h="80644">
                <a:moveTo>
                  <a:pt x="2395716" y="26057"/>
                </a:moveTo>
                <a:lnTo>
                  <a:pt x="2393065" y="27246"/>
                </a:lnTo>
                <a:lnTo>
                  <a:pt x="2393442" y="27305"/>
                </a:lnTo>
                <a:lnTo>
                  <a:pt x="2395716" y="26057"/>
                </a:lnTo>
                <a:close/>
              </a:path>
              <a:path w="2401570" h="80644">
                <a:moveTo>
                  <a:pt x="2392830" y="7405"/>
                </a:moveTo>
                <a:lnTo>
                  <a:pt x="2389378" y="8000"/>
                </a:lnTo>
                <a:lnTo>
                  <a:pt x="2387464" y="8282"/>
                </a:lnTo>
                <a:lnTo>
                  <a:pt x="2387149" y="8450"/>
                </a:lnTo>
                <a:lnTo>
                  <a:pt x="2387600" y="8509"/>
                </a:lnTo>
                <a:lnTo>
                  <a:pt x="2386983" y="8539"/>
                </a:lnTo>
                <a:lnTo>
                  <a:pt x="2382647" y="10922"/>
                </a:lnTo>
                <a:lnTo>
                  <a:pt x="2375725" y="19685"/>
                </a:lnTo>
                <a:lnTo>
                  <a:pt x="2377694" y="23622"/>
                </a:lnTo>
                <a:lnTo>
                  <a:pt x="2379345" y="24892"/>
                </a:lnTo>
                <a:lnTo>
                  <a:pt x="2381250" y="25273"/>
                </a:lnTo>
                <a:lnTo>
                  <a:pt x="2384229" y="25911"/>
                </a:lnTo>
                <a:lnTo>
                  <a:pt x="2385187" y="26035"/>
                </a:lnTo>
                <a:lnTo>
                  <a:pt x="2393065" y="27246"/>
                </a:lnTo>
                <a:lnTo>
                  <a:pt x="2395757" y="26035"/>
                </a:lnTo>
                <a:lnTo>
                  <a:pt x="2396705" y="25515"/>
                </a:lnTo>
                <a:lnTo>
                  <a:pt x="2398727" y="22352"/>
                </a:lnTo>
                <a:lnTo>
                  <a:pt x="2399157" y="21462"/>
                </a:lnTo>
                <a:lnTo>
                  <a:pt x="2400602" y="18669"/>
                </a:lnTo>
                <a:lnTo>
                  <a:pt x="2400518" y="15112"/>
                </a:lnTo>
                <a:lnTo>
                  <a:pt x="2398572" y="12065"/>
                </a:lnTo>
                <a:lnTo>
                  <a:pt x="2398077" y="11239"/>
                </a:lnTo>
                <a:lnTo>
                  <a:pt x="2397379" y="10541"/>
                </a:lnTo>
                <a:lnTo>
                  <a:pt x="2394949" y="8212"/>
                </a:lnTo>
                <a:lnTo>
                  <a:pt x="2393298" y="7472"/>
                </a:lnTo>
                <a:lnTo>
                  <a:pt x="2392830" y="7405"/>
                </a:lnTo>
                <a:close/>
              </a:path>
              <a:path w="2401570" h="80644">
                <a:moveTo>
                  <a:pt x="2384229" y="25911"/>
                </a:moveTo>
                <a:lnTo>
                  <a:pt x="2384806" y="26035"/>
                </a:lnTo>
                <a:lnTo>
                  <a:pt x="2385060" y="26035"/>
                </a:lnTo>
                <a:lnTo>
                  <a:pt x="2387219" y="26352"/>
                </a:lnTo>
                <a:lnTo>
                  <a:pt x="2385187" y="26035"/>
                </a:lnTo>
                <a:lnTo>
                  <a:pt x="2384229" y="25911"/>
                </a:lnTo>
                <a:close/>
              </a:path>
              <a:path w="2401570" h="80644">
                <a:moveTo>
                  <a:pt x="2396705" y="25515"/>
                </a:moveTo>
                <a:lnTo>
                  <a:pt x="2395716" y="26057"/>
                </a:lnTo>
                <a:lnTo>
                  <a:pt x="2396617" y="25654"/>
                </a:lnTo>
                <a:lnTo>
                  <a:pt x="2396705" y="25515"/>
                </a:lnTo>
                <a:close/>
              </a:path>
              <a:path w="2401570" h="80644">
                <a:moveTo>
                  <a:pt x="2375789" y="19812"/>
                </a:moveTo>
                <a:lnTo>
                  <a:pt x="2322957" y="19812"/>
                </a:lnTo>
                <a:lnTo>
                  <a:pt x="2334768" y="21971"/>
                </a:lnTo>
                <a:lnTo>
                  <a:pt x="2335657" y="22098"/>
                </a:lnTo>
                <a:lnTo>
                  <a:pt x="2350135" y="23241"/>
                </a:lnTo>
                <a:lnTo>
                  <a:pt x="2350389" y="23241"/>
                </a:lnTo>
                <a:lnTo>
                  <a:pt x="2365121" y="24003"/>
                </a:lnTo>
                <a:lnTo>
                  <a:pt x="2364740" y="24003"/>
                </a:lnTo>
                <a:lnTo>
                  <a:pt x="2377694" y="25019"/>
                </a:lnTo>
                <a:lnTo>
                  <a:pt x="2377313" y="25019"/>
                </a:lnTo>
                <a:lnTo>
                  <a:pt x="2384229" y="25911"/>
                </a:lnTo>
                <a:lnTo>
                  <a:pt x="2381250" y="25273"/>
                </a:lnTo>
                <a:lnTo>
                  <a:pt x="2379345" y="24892"/>
                </a:lnTo>
                <a:lnTo>
                  <a:pt x="2377694" y="23622"/>
                </a:lnTo>
                <a:lnTo>
                  <a:pt x="2375789" y="19812"/>
                </a:lnTo>
                <a:close/>
              </a:path>
              <a:path w="2401570" h="80644">
                <a:moveTo>
                  <a:pt x="2398712" y="22383"/>
                </a:moveTo>
                <a:lnTo>
                  <a:pt x="2396705" y="25515"/>
                </a:lnTo>
                <a:lnTo>
                  <a:pt x="2397379" y="25146"/>
                </a:lnTo>
                <a:lnTo>
                  <a:pt x="2398712" y="22383"/>
                </a:lnTo>
                <a:close/>
              </a:path>
              <a:path w="2401570" h="80644">
                <a:moveTo>
                  <a:pt x="1981834" y="24257"/>
                </a:moveTo>
                <a:lnTo>
                  <a:pt x="1980183" y="24637"/>
                </a:lnTo>
                <a:lnTo>
                  <a:pt x="1981260" y="24466"/>
                </a:lnTo>
                <a:lnTo>
                  <a:pt x="1981834" y="24257"/>
                </a:lnTo>
                <a:close/>
              </a:path>
              <a:path w="2401570" h="80644">
                <a:moveTo>
                  <a:pt x="1981260" y="24466"/>
                </a:moveTo>
                <a:lnTo>
                  <a:pt x="1980183" y="24637"/>
                </a:lnTo>
                <a:lnTo>
                  <a:pt x="1980791" y="24637"/>
                </a:lnTo>
                <a:lnTo>
                  <a:pt x="1981260" y="24466"/>
                </a:lnTo>
                <a:close/>
              </a:path>
              <a:path w="2401570" h="80644">
                <a:moveTo>
                  <a:pt x="1982578" y="24257"/>
                </a:moveTo>
                <a:lnTo>
                  <a:pt x="1981834" y="24257"/>
                </a:lnTo>
                <a:lnTo>
                  <a:pt x="1981260" y="24466"/>
                </a:lnTo>
                <a:lnTo>
                  <a:pt x="1982578" y="24257"/>
                </a:lnTo>
                <a:close/>
              </a:path>
              <a:path w="2401570" h="80644">
                <a:moveTo>
                  <a:pt x="1992181" y="22860"/>
                </a:moveTo>
                <a:lnTo>
                  <a:pt x="1991359" y="22860"/>
                </a:lnTo>
                <a:lnTo>
                  <a:pt x="1992181" y="22860"/>
                </a:lnTo>
                <a:close/>
              </a:path>
              <a:path w="2401570" h="80644">
                <a:moveTo>
                  <a:pt x="2400681" y="18516"/>
                </a:moveTo>
                <a:lnTo>
                  <a:pt x="2399157" y="21462"/>
                </a:lnTo>
                <a:lnTo>
                  <a:pt x="2398712" y="22383"/>
                </a:lnTo>
                <a:lnTo>
                  <a:pt x="2400596" y="19558"/>
                </a:lnTo>
                <a:lnTo>
                  <a:pt x="2400681" y="18516"/>
                </a:lnTo>
                <a:close/>
              </a:path>
              <a:path w="2401570" h="80644">
                <a:moveTo>
                  <a:pt x="1969446" y="10541"/>
                </a:moveTo>
                <a:lnTo>
                  <a:pt x="1612772" y="10541"/>
                </a:lnTo>
                <a:lnTo>
                  <a:pt x="1586484" y="10668"/>
                </a:lnTo>
                <a:lnTo>
                  <a:pt x="1375537" y="10795"/>
                </a:lnTo>
                <a:lnTo>
                  <a:pt x="1329436" y="10795"/>
                </a:lnTo>
                <a:lnTo>
                  <a:pt x="1314577" y="11557"/>
                </a:lnTo>
                <a:lnTo>
                  <a:pt x="1314323" y="11557"/>
                </a:lnTo>
                <a:lnTo>
                  <a:pt x="1296035" y="13081"/>
                </a:lnTo>
                <a:lnTo>
                  <a:pt x="1296416" y="13081"/>
                </a:lnTo>
                <a:lnTo>
                  <a:pt x="1273683" y="13843"/>
                </a:lnTo>
                <a:lnTo>
                  <a:pt x="1273429" y="13843"/>
                </a:lnTo>
                <a:lnTo>
                  <a:pt x="1244346" y="15748"/>
                </a:lnTo>
                <a:lnTo>
                  <a:pt x="1212850" y="18287"/>
                </a:lnTo>
                <a:lnTo>
                  <a:pt x="1213485" y="18287"/>
                </a:lnTo>
                <a:lnTo>
                  <a:pt x="1179957" y="18669"/>
                </a:lnTo>
                <a:lnTo>
                  <a:pt x="1179576" y="18669"/>
                </a:lnTo>
                <a:lnTo>
                  <a:pt x="1144270" y="20828"/>
                </a:lnTo>
                <a:lnTo>
                  <a:pt x="2006727" y="20828"/>
                </a:lnTo>
                <a:lnTo>
                  <a:pt x="2027555" y="19685"/>
                </a:lnTo>
                <a:lnTo>
                  <a:pt x="2056680" y="19685"/>
                </a:lnTo>
                <a:lnTo>
                  <a:pt x="2081021" y="19050"/>
                </a:lnTo>
                <a:lnTo>
                  <a:pt x="2212975" y="19050"/>
                </a:lnTo>
                <a:lnTo>
                  <a:pt x="2222521" y="17653"/>
                </a:lnTo>
                <a:lnTo>
                  <a:pt x="2222246" y="17653"/>
                </a:lnTo>
                <a:lnTo>
                  <a:pt x="2223389" y="17525"/>
                </a:lnTo>
                <a:lnTo>
                  <a:pt x="2307463" y="17525"/>
                </a:lnTo>
                <a:lnTo>
                  <a:pt x="2305050" y="15112"/>
                </a:lnTo>
                <a:lnTo>
                  <a:pt x="2304146" y="13081"/>
                </a:lnTo>
                <a:lnTo>
                  <a:pt x="2304127" y="11049"/>
                </a:lnTo>
                <a:lnTo>
                  <a:pt x="1967992" y="11049"/>
                </a:lnTo>
                <a:lnTo>
                  <a:pt x="1969446" y="10541"/>
                </a:lnTo>
                <a:close/>
              </a:path>
              <a:path w="2401570" h="80644">
                <a:moveTo>
                  <a:pt x="2308718" y="17538"/>
                </a:moveTo>
                <a:lnTo>
                  <a:pt x="2307497" y="17560"/>
                </a:lnTo>
                <a:lnTo>
                  <a:pt x="2308352" y="18415"/>
                </a:lnTo>
                <a:lnTo>
                  <a:pt x="2310638" y="19304"/>
                </a:lnTo>
                <a:lnTo>
                  <a:pt x="2316734" y="19304"/>
                </a:lnTo>
                <a:lnTo>
                  <a:pt x="2323592" y="19939"/>
                </a:lnTo>
                <a:lnTo>
                  <a:pt x="2322957" y="19812"/>
                </a:lnTo>
                <a:lnTo>
                  <a:pt x="2375789" y="19812"/>
                </a:lnTo>
                <a:lnTo>
                  <a:pt x="2375852" y="18287"/>
                </a:lnTo>
                <a:lnTo>
                  <a:pt x="2376043" y="17907"/>
                </a:lnTo>
                <a:lnTo>
                  <a:pt x="2312162" y="17907"/>
                </a:lnTo>
                <a:lnTo>
                  <a:pt x="2308718" y="17538"/>
                </a:lnTo>
                <a:close/>
              </a:path>
              <a:path w="2401570" h="80644">
                <a:moveTo>
                  <a:pt x="2056680" y="19685"/>
                </a:moveTo>
                <a:lnTo>
                  <a:pt x="2027555" y="19685"/>
                </a:lnTo>
                <a:lnTo>
                  <a:pt x="2027174" y="19812"/>
                </a:lnTo>
                <a:lnTo>
                  <a:pt x="2051812" y="19812"/>
                </a:lnTo>
                <a:lnTo>
                  <a:pt x="2056680" y="19685"/>
                </a:lnTo>
                <a:close/>
              </a:path>
              <a:path w="2401570" h="80644">
                <a:moveTo>
                  <a:pt x="2400681" y="15620"/>
                </a:moveTo>
                <a:lnTo>
                  <a:pt x="2400681" y="18516"/>
                </a:lnTo>
                <a:lnTo>
                  <a:pt x="2400996" y="17907"/>
                </a:lnTo>
                <a:lnTo>
                  <a:pt x="2401017" y="17525"/>
                </a:lnTo>
                <a:lnTo>
                  <a:pt x="2400681" y="15620"/>
                </a:lnTo>
                <a:close/>
              </a:path>
              <a:path w="2401570" h="80644">
                <a:moveTo>
                  <a:pt x="2311819" y="17525"/>
                </a:moveTo>
                <a:lnTo>
                  <a:pt x="2308718" y="17538"/>
                </a:lnTo>
                <a:lnTo>
                  <a:pt x="2312162" y="17907"/>
                </a:lnTo>
                <a:lnTo>
                  <a:pt x="2311819" y="17525"/>
                </a:lnTo>
                <a:close/>
              </a:path>
              <a:path w="2401570" h="80644">
                <a:moveTo>
                  <a:pt x="2320417" y="9017"/>
                </a:moveTo>
                <a:lnTo>
                  <a:pt x="2304160" y="9017"/>
                </a:lnTo>
                <a:lnTo>
                  <a:pt x="2312162" y="17907"/>
                </a:lnTo>
                <a:lnTo>
                  <a:pt x="2376043" y="17907"/>
                </a:lnTo>
                <a:lnTo>
                  <a:pt x="2376805" y="16383"/>
                </a:lnTo>
                <a:lnTo>
                  <a:pt x="2378329" y="14478"/>
                </a:lnTo>
                <a:lnTo>
                  <a:pt x="2380996" y="12065"/>
                </a:lnTo>
                <a:lnTo>
                  <a:pt x="2382647" y="10922"/>
                </a:lnTo>
                <a:lnTo>
                  <a:pt x="2383567" y="10414"/>
                </a:lnTo>
                <a:lnTo>
                  <a:pt x="2321814" y="10414"/>
                </a:lnTo>
                <a:lnTo>
                  <a:pt x="2320417" y="9017"/>
                </a:lnTo>
                <a:close/>
              </a:path>
              <a:path w="2401570" h="80644">
                <a:moveTo>
                  <a:pt x="2223389" y="17525"/>
                </a:moveTo>
                <a:lnTo>
                  <a:pt x="2222246" y="17653"/>
                </a:lnTo>
                <a:lnTo>
                  <a:pt x="2222521" y="17653"/>
                </a:lnTo>
                <a:lnTo>
                  <a:pt x="2223389" y="17525"/>
                </a:lnTo>
                <a:close/>
              </a:path>
              <a:path w="2401570" h="80644">
                <a:moveTo>
                  <a:pt x="2307463" y="17525"/>
                </a:moveTo>
                <a:lnTo>
                  <a:pt x="2223306" y="17538"/>
                </a:lnTo>
                <a:lnTo>
                  <a:pt x="2222521" y="17653"/>
                </a:lnTo>
                <a:lnTo>
                  <a:pt x="2302510" y="17653"/>
                </a:lnTo>
                <a:lnTo>
                  <a:pt x="2307497" y="17560"/>
                </a:lnTo>
                <a:close/>
              </a:path>
              <a:path w="2401570" h="80644">
                <a:moveTo>
                  <a:pt x="2304160" y="9017"/>
                </a:moveTo>
                <a:lnTo>
                  <a:pt x="2304146" y="13081"/>
                </a:lnTo>
                <a:lnTo>
                  <a:pt x="2305050" y="15112"/>
                </a:lnTo>
                <a:lnTo>
                  <a:pt x="2307497" y="17560"/>
                </a:lnTo>
                <a:lnTo>
                  <a:pt x="2308718" y="17538"/>
                </a:lnTo>
                <a:lnTo>
                  <a:pt x="2311819" y="17525"/>
                </a:lnTo>
                <a:lnTo>
                  <a:pt x="2304160" y="9017"/>
                </a:lnTo>
                <a:close/>
              </a:path>
              <a:path w="2401570" h="80644">
                <a:moveTo>
                  <a:pt x="2398077" y="11239"/>
                </a:moveTo>
                <a:lnTo>
                  <a:pt x="2398649" y="12192"/>
                </a:lnTo>
                <a:lnTo>
                  <a:pt x="2400619" y="15270"/>
                </a:lnTo>
                <a:lnTo>
                  <a:pt x="2400300" y="13462"/>
                </a:lnTo>
                <a:lnTo>
                  <a:pt x="2398077" y="11239"/>
                </a:lnTo>
                <a:close/>
              </a:path>
              <a:path w="2401570" h="80644">
                <a:moveTo>
                  <a:pt x="2394949" y="8212"/>
                </a:moveTo>
                <a:lnTo>
                  <a:pt x="2398077" y="11239"/>
                </a:lnTo>
                <a:lnTo>
                  <a:pt x="2396744" y="9017"/>
                </a:lnTo>
                <a:lnTo>
                  <a:pt x="2394949" y="8212"/>
                </a:lnTo>
                <a:close/>
              </a:path>
              <a:path w="2401570" h="80644">
                <a:moveTo>
                  <a:pt x="2237359" y="381"/>
                </a:moveTo>
                <a:lnTo>
                  <a:pt x="2222246" y="381"/>
                </a:lnTo>
                <a:lnTo>
                  <a:pt x="2221103" y="508"/>
                </a:lnTo>
                <a:lnTo>
                  <a:pt x="2210689" y="1905"/>
                </a:lnTo>
                <a:lnTo>
                  <a:pt x="2080514" y="1905"/>
                </a:lnTo>
                <a:lnTo>
                  <a:pt x="2051431" y="2667"/>
                </a:lnTo>
                <a:lnTo>
                  <a:pt x="2026666" y="2667"/>
                </a:lnTo>
                <a:lnTo>
                  <a:pt x="2005838" y="3683"/>
                </a:lnTo>
                <a:lnTo>
                  <a:pt x="2005076" y="3810"/>
                </a:lnTo>
                <a:lnTo>
                  <a:pt x="1988946" y="5969"/>
                </a:lnTo>
                <a:lnTo>
                  <a:pt x="1988693" y="5969"/>
                </a:lnTo>
                <a:lnTo>
                  <a:pt x="1977517" y="7747"/>
                </a:lnTo>
                <a:lnTo>
                  <a:pt x="1975177" y="8539"/>
                </a:lnTo>
                <a:lnTo>
                  <a:pt x="1967992" y="11049"/>
                </a:lnTo>
                <a:lnTo>
                  <a:pt x="1970913" y="10541"/>
                </a:lnTo>
                <a:lnTo>
                  <a:pt x="2304154" y="10541"/>
                </a:lnTo>
                <a:lnTo>
                  <a:pt x="2304160" y="9017"/>
                </a:lnTo>
                <a:lnTo>
                  <a:pt x="2320417" y="9017"/>
                </a:lnTo>
                <a:lnTo>
                  <a:pt x="2313051" y="1650"/>
                </a:lnTo>
                <a:lnTo>
                  <a:pt x="2317935" y="1650"/>
                </a:lnTo>
                <a:lnTo>
                  <a:pt x="2317115" y="889"/>
                </a:lnTo>
                <a:lnTo>
                  <a:pt x="2316080" y="508"/>
                </a:lnTo>
                <a:lnTo>
                  <a:pt x="2255012" y="508"/>
                </a:lnTo>
                <a:lnTo>
                  <a:pt x="2237359" y="381"/>
                </a:lnTo>
                <a:close/>
              </a:path>
              <a:path w="2401570" h="80644">
                <a:moveTo>
                  <a:pt x="2304154" y="10541"/>
                </a:moveTo>
                <a:lnTo>
                  <a:pt x="1970913" y="10541"/>
                </a:lnTo>
                <a:lnTo>
                  <a:pt x="1967992" y="11049"/>
                </a:lnTo>
                <a:lnTo>
                  <a:pt x="2304127" y="11049"/>
                </a:lnTo>
                <a:lnTo>
                  <a:pt x="2304154" y="10541"/>
                </a:lnTo>
                <a:close/>
              </a:path>
              <a:path w="2401570" h="80644">
                <a:moveTo>
                  <a:pt x="2317935" y="1650"/>
                </a:moveTo>
                <a:lnTo>
                  <a:pt x="2313051" y="1650"/>
                </a:lnTo>
                <a:lnTo>
                  <a:pt x="2321814" y="10414"/>
                </a:lnTo>
                <a:lnTo>
                  <a:pt x="2321757" y="6350"/>
                </a:lnTo>
                <a:lnTo>
                  <a:pt x="2320797" y="4191"/>
                </a:lnTo>
                <a:lnTo>
                  <a:pt x="2318893" y="2540"/>
                </a:lnTo>
                <a:lnTo>
                  <a:pt x="2317935" y="1650"/>
                </a:lnTo>
                <a:close/>
              </a:path>
              <a:path w="2401570" h="80644">
                <a:moveTo>
                  <a:pt x="2318639" y="1650"/>
                </a:moveTo>
                <a:lnTo>
                  <a:pt x="2317935" y="1650"/>
                </a:lnTo>
                <a:lnTo>
                  <a:pt x="2318893" y="2540"/>
                </a:lnTo>
                <a:lnTo>
                  <a:pt x="2320797" y="4191"/>
                </a:lnTo>
                <a:lnTo>
                  <a:pt x="2321757" y="6350"/>
                </a:lnTo>
                <a:lnTo>
                  <a:pt x="2321814" y="10414"/>
                </a:lnTo>
                <a:lnTo>
                  <a:pt x="2383567" y="10414"/>
                </a:lnTo>
                <a:lnTo>
                  <a:pt x="2386804" y="8636"/>
                </a:lnTo>
                <a:lnTo>
                  <a:pt x="2385060" y="8636"/>
                </a:lnTo>
                <a:lnTo>
                  <a:pt x="2386707" y="8393"/>
                </a:lnTo>
                <a:lnTo>
                  <a:pt x="2379726" y="7493"/>
                </a:lnTo>
                <a:lnTo>
                  <a:pt x="2379218" y="7493"/>
                </a:lnTo>
                <a:lnTo>
                  <a:pt x="2366264" y="6350"/>
                </a:lnTo>
                <a:lnTo>
                  <a:pt x="2365883" y="6350"/>
                </a:lnTo>
                <a:lnTo>
                  <a:pt x="2351151" y="5587"/>
                </a:lnTo>
                <a:lnTo>
                  <a:pt x="2351405" y="5587"/>
                </a:lnTo>
                <a:lnTo>
                  <a:pt x="2338847" y="4699"/>
                </a:lnTo>
                <a:lnTo>
                  <a:pt x="2337943" y="4699"/>
                </a:lnTo>
                <a:lnTo>
                  <a:pt x="2337054" y="4572"/>
                </a:lnTo>
                <a:lnTo>
                  <a:pt x="2337244" y="4572"/>
                </a:lnTo>
                <a:lnTo>
                  <a:pt x="2325370" y="2412"/>
                </a:lnTo>
                <a:lnTo>
                  <a:pt x="2318639" y="1650"/>
                </a:lnTo>
                <a:close/>
              </a:path>
              <a:path w="2401570" h="80644">
                <a:moveTo>
                  <a:pt x="2386707" y="8393"/>
                </a:moveTo>
                <a:lnTo>
                  <a:pt x="2385060" y="8636"/>
                </a:lnTo>
                <a:lnTo>
                  <a:pt x="2386983" y="8539"/>
                </a:lnTo>
                <a:lnTo>
                  <a:pt x="2387149" y="8450"/>
                </a:lnTo>
                <a:lnTo>
                  <a:pt x="2386707" y="8393"/>
                </a:lnTo>
                <a:close/>
              </a:path>
              <a:path w="2401570" h="80644">
                <a:moveTo>
                  <a:pt x="2386983" y="8539"/>
                </a:moveTo>
                <a:lnTo>
                  <a:pt x="2385060" y="8636"/>
                </a:lnTo>
                <a:lnTo>
                  <a:pt x="2386804" y="8636"/>
                </a:lnTo>
                <a:lnTo>
                  <a:pt x="2386983" y="8539"/>
                </a:lnTo>
                <a:close/>
              </a:path>
              <a:path w="2401570" h="80644">
                <a:moveTo>
                  <a:pt x="2387149" y="8450"/>
                </a:moveTo>
                <a:lnTo>
                  <a:pt x="2386983" y="8539"/>
                </a:lnTo>
                <a:lnTo>
                  <a:pt x="2387600" y="8509"/>
                </a:lnTo>
                <a:lnTo>
                  <a:pt x="2387149" y="8450"/>
                </a:lnTo>
                <a:close/>
              </a:path>
              <a:path w="2401570" h="80644">
                <a:moveTo>
                  <a:pt x="2387464" y="8282"/>
                </a:moveTo>
                <a:lnTo>
                  <a:pt x="2386707" y="8393"/>
                </a:lnTo>
                <a:lnTo>
                  <a:pt x="2387149" y="8450"/>
                </a:lnTo>
                <a:lnTo>
                  <a:pt x="2387464" y="8282"/>
                </a:lnTo>
                <a:close/>
              </a:path>
              <a:path w="2401570" h="80644">
                <a:moveTo>
                  <a:pt x="2389885" y="6985"/>
                </a:moveTo>
                <a:lnTo>
                  <a:pt x="2387464" y="8282"/>
                </a:lnTo>
                <a:lnTo>
                  <a:pt x="2389378" y="8000"/>
                </a:lnTo>
                <a:lnTo>
                  <a:pt x="2392830" y="7405"/>
                </a:lnTo>
                <a:lnTo>
                  <a:pt x="2389885" y="6985"/>
                </a:lnTo>
                <a:close/>
              </a:path>
              <a:path w="2401570" h="80644">
                <a:moveTo>
                  <a:pt x="2393298" y="7472"/>
                </a:moveTo>
                <a:lnTo>
                  <a:pt x="2394949" y="8212"/>
                </a:lnTo>
                <a:lnTo>
                  <a:pt x="2394331" y="7620"/>
                </a:lnTo>
                <a:lnTo>
                  <a:pt x="2393298" y="7472"/>
                </a:lnTo>
                <a:close/>
              </a:path>
              <a:path w="2401570" h="80644">
                <a:moveTo>
                  <a:pt x="2393060" y="7366"/>
                </a:moveTo>
                <a:lnTo>
                  <a:pt x="2392830" y="7405"/>
                </a:lnTo>
                <a:lnTo>
                  <a:pt x="2393298" y="7472"/>
                </a:lnTo>
                <a:lnTo>
                  <a:pt x="2393060" y="7366"/>
                </a:lnTo>
                <a:close/>
              </a:path>
              <a:path w="2401570" h="80644">
                <a:moveTo>
                  <a:pt x="2337054" y="4572"/>
                </a:moveTo>
                <a:lnTo>
                  <a:pt x="2337943" y="4699"/>
                </a:lnTo>
                <a:lnTo>
                  <a:pt x="2337365" y="4594"/>
                </a:lnTo>
                <a:lnTo>
                  <a:pt x="2337054" y="4572"/>
                </a:lnTo>
                <a:close/>
              </a:path>
              <a:path w="2401570" h="80644">
                <a:moveTo>
                  <a:pt x="2337365" y="4594"/>
                </a:moveTo>
                <a:lnTo>
                  <a:pt x="2337943" y="4699"/>
                </a:lnTo>
                <a:lnTo>
                  <a:pt x="2338847" y="4699"/>
                </a:lnTo>
                <a:lnTo>
                  <a:pt x="2337365" y="4594"/>
                </a:lnTo>
                <a:close/>
              </a:path>
              <a:path w="2401570" h="80644">
                <a:moveTo>
                  <a:pt x="2337244" y="4572"/>
                </a:moveTo>
                <a:lnTo>
                  <a:pt x="2337054" y="4572"/>
                </a:lnTo>
                <a:lnTo>
                  <a:pt x="2337365" y="4594"/>
                </a:lnTo>
                <a:close/>
              </a:path>
              <a:path w="2401570" h="80644">
                <a:moveTo>
                  <a:pt x="2314702" y="0"/>
                </a:moveTo>
                <a:lnTo>
                  <a:pt x="2312162" y="254"/>
                </a:lnTo>
                <a:lnTo>
                  <a:pt x="2308606" y="508"/>
                </a:lnTo>
                <a:lnTo>
                  <a:pt x="2316080" y="508"/>
                </a:lnTo>
                <a:lnTo>
                  <a:pt x="23147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06167" y="3022219"/>
            <a:ext cx="1973525" cy="8572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34148" y="2531872"/>
            <a:ext cx="702945" cy="61620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920648" y="1712722"/>
            <a:ext cx="1619338" cy="496697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1265262" y="4039361"/>
            <a:ext cx="556895" cy="26034"/>
          </a:xfrm>
          <a:custGeom>
            <a:avLst/>
            <a:gdLst/>
            <a:ahLst/>
            <a:cxnLst/>
            <a:rect l="l" t="t" r="r" b="b"/>
            <a:pathLst>
              <a:path w="556894" h="26035">
                <a:moveTo>
                  <a:pt x="6007" y="11430"/>
                </a:moveTo>
                <a:lnTo>
                  <a:pt x="2755" y="11430"/>
                </a:lnTo>
                <a:lnTo>
                  <a:pt x="114" y="13969"/>
                </a:lnTo>
                <a:lnTo>
                  <a:pt x="0" y="20446"/>
                </a:lnTo>
                <a:lnTo>
                  <a:pt x="2565" y="23113"/>
                </a:lnTo>
                <a:lnTo>
                  <a:pt x="5753" y="23240"/>
                </a:lnTo>
                <a:lnTo>
                  <a:pt x="50457" y="24256"/>
                </a:lnTo>
                <a:lnTo>
                  <a:pt x="50076" y="24256"/>
                </a:lnTo>
                <a:lnTo>
                  <a:pt x="54775" y="24637"/>
                </a:lnTo>
                <a:lnTo>
                  <a:pt x="63411" y="24764"/>
                </a:lnTo>
                <a:lnTo>
                  <a:pt x="72047" y="25018"/>
                </a:lnTo>
                <a:lnTo>
                  <a:pt x="107099" y="25400"/>
                </a:lnTo>
                <a:lnTo>
                  <a:pt x="139865" y="25526"/>
                </a:lnTo>
                <a:lnTo>
                  <a:pt x="231686" y="25654"/>
                </a:lnTo>
                <a:lnTo>
                  <a:pt x="352082" y="25654"/>
                </a:lnTo>
                <a:lnTo>
                  <a:pt x="383324" y="25018"/>
                </a:lnTo>
                <a:lnTo>
                  <a:pt x="383705" y="25018"/>
                </a:lnTo>
                <a:lnTo>
                  <a:pt x="413677" y="22860"/>
                </a:lnTo>
                <a:lnTo>
                  <a:pt x="439458" y="20319"/>
                </a:lnTo>
                <a:lnTo>
                  <a:pt x="461175" y="18542"/>
                </a:lnTo>
                <a:lnTo>
                  <a:pt x="479082" y="17399"/>
                </a:lnTo>
                <a:lnTo>
                  <a:pt x="504101" y="15239"/>
                </a:lnTo>
                <a:lnTo>
                  <a:pt x="549313" y="15239"/>
                </a:lnTo>
                <a:lnTo>
                  <a:pt x="553377" y="15112"/>
                </a:lnTo>
                <a:lnTo>
                  <a:pt x="556674" y="11937"/>
                </a:lnTo>
                <a:lnTo>
                  <a:pt x="50076" y="11937"/>
                </a:lnTo>
                <a:lnTo>
                  <a:pt x="50584" y="11811"/>
                </a:lnTo>
                <a:lnTo>
                  <a:pt x="6007" y="11430"/>
                </a:lnTo>
                <a:close/>
              </a:path>
              <a:path w="556894" h="26035">
                <a:moveTo>
                  <a:pt x="491274" y="1015"/>
                </a:moveTo>
                <a:lnTo>
                  <a:pt x="478066" y="2158"/>
                </a:lnTo>
                <a:lnTo>
                  <a:pt x="460159" y="3175"/>
                </a:lnTo>
                <a:lnTo>
                  <a:pt x="438061" y="4952"/>
                </a:lnTo>
                <a:lnTo>
                  <a:pt x="412280" y="7493"/>
                </a:lnTo>
                <a:lnTo>
                  <a:pt x="412534" y="7493"/>
                </a:lnTo>
                <a:lnTo>
                  <a:pt x="382689" y="9651"/>
                </a:lnTo>
                <a:lnTo>
                  <a:pt x="383070" y="9651"/>
                </a:lnTo>
                <a:lnTo>
                  <a:pt x="351701" y="10413"/>
                </a:lnTo>
                <a:lnTo>
                  <a:pt x="139865" y="10668"/>
                </a:lnTo>
                <a:lnTo>
                  <a:pt x="107099" y="10794"/>
                </a:lnTo>
                <a:lnTo>
                  <a:pt x="94399" y="10794"/>
                </a:lnTo>
                <a:lnTo>
                  <a:pt x="81826" y="10921"/>
                </a:lnTo>
                <a:lnTo>
                  <a:pt x="72047" y="11175"/>
                </a:lnTo>
                <a:lnTo>
                  <a:pt x="63411" y="11302"/>
                </a:lnTo>
                <a:lnTo>
                  <a:pt x="55029" y="11556"/>
                </a:lnTo>
                <a:lnTo>
                  <a:pt x="54775" y="11556"/>
                </a:lnTo>
                <a:lnTo>
                  <a:pt x="50076" y="11937"/>
                </a:lnTo>
                <a:lnTo>
                  <a:pt x="556674" y="11937"/>
                </a:lnTo>
                <a:lnTo>
                  <a:pt x="556806" y="11811"/>
                </a:lnTo>
                <a:lnTo>
                  <a:pt x="556806" y="3429"/>
                </a:lnTo>
                <a:lnTo>
                  <a:pt x="554432" y="1143"/>
                </a:lnTo>
                <a:lnTo>
                  <a:pt x="491274" y="1143"/>
                </a:lnTo>
                <a:lnTo>
                  <a:pt x="491274" y="1015"/>
                </a:lnTo>
                <a:close/>
              </a:path>
              <a:path w="556894" h="26035">
                <a:moveTo>
                  <a:pt x="549313" y="0"/>
                </a:moveTo>
                <a:lnTo>
                  <a:pt x="502704" y="0"/>
                </a:lnTo>
                <a:lnTo>
                  <a:pt x="491274" y="1143"/>
                </a:lnTo>
                <a:lnTo>
                  <a:pt x="554432" y="1143"/>
                </a:lnTo>
                <a:lnTo>
                  <a:pt x="553377" y="126"/>
                </a:lnTo>
                <a:lnTo>
                  <a:pt x="54931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12965" y="3973067"/>
            <a:ext cx="394335" cy="30480"/>
          </a:xfrm>
          <a:custGeom>
            <a:avLst/>
            <a:gdLst/>
            <a:ahLst/>
            <a:cxnLst/>
            <a:rect l="l" t="t" r="r" b="b"/>
            <a:pathLst>
              <a:path w="394334" h="30479">
                <a:moveTo>
                  <a:pt x="380549" y="28378"/>
                </a:moveTo>
                <a:lnTo>
                  <a:pt x="381888" y="29717"/>
                </a:lnTo>
                <a:lnTo>
                  <a:pt x="386333" y="30098"/>
                </a:lnTo>
                <a:lnTo>
                  <a:pt x="386517" y="29971"/>
                </a:lnTo>
                <a:lnTo>
                  <a:pt x="386333" y="29971"/>
                </a:lnTo>
                <a:lnTo>
                  <a:pt x="382777" y="28955"/>
                </a:lnTo>
                <a:lnTo>
                  <a:pt x="380549" y="28378"/>
                </a:lnTo>
                <a:close/>
              </a:path>
              <a:path w="394334" h="30479">
                <a:moveTo>
                  <a:pt x="377570" y="25399"/>
                </a:moveTo>
                <a:lnTo>
                  <a:pt x="380549" y="28378"/>
                </a:lnTo>
                <a:lnTo>
                  <a:pt x="382777" y="28955"/>
                </a:lnTo>
                <a:lnTo>
                  <a:pt x="386333" y="29971"/>
                </a:lnTo>
                <a:lnTo>
                  <a:pt x="386884" y="29717"/>
                </a:lnTo>
                <a:lnTo>
                  <a:pt x="389635" y="27812"/>
                </a:lnTo>
                <a:lnTo>
                  <a:pt x="383412" y="27812"/>
                </a:lnTo>
                <a:lnTo>
                  <a:pt x="377570" y="25399"/>
                </a:lnTo>
                <a:close/>
              </a:path>
              <a:path w="394334" h="30479">
                <a:moveTo>
                  <a:pt x="386824" y="29759"/>
                </a:moveTo>
                <a:lnTo>
                  <a:pt x="386333" y="29971"/>
                </a:lnTo>
                <a:lnTo>
                  <a:pt x="386517" y="29971"/>
                </a:lnTo>
                <a:lnTo>
                  <a:pt x="386824" y="29759"/>
                </a:lnTo>
                <a:close/>
              </a:path>
              <a:path w="394334" h="30479">
                <a:moveTo>
                  <a:pt x="391026" y="26850"/>
                </a:moveTo>
                <a:lnTo>
                  <a:pt x="386824" y="29759"/>
                </a:lnTo>
                <a:lnTo>
                  <a:pt x="390143" y="28320"/>
                </a:lnTo>
                <a:lnTo>
                  <a:pt x="391026" y="26850"/>
                </a:lnTo>
                <a:close/>
              </a:path>
              <a:path w="394334" h="30479">
                <a:moveTo>
                  <a:pt x="386587" y="11937"/>
                </a:moveTo>
                <a:lnTo>
                  <a:pt x="379349" y="13842"/>
                </a:lnTo>
                <a:lnTo>
                  <a:pt x="377062" y="14985"/>
                </a:lnTo>
                <a:lnTo>
                  <a:pt x="374395" y="16890"/>
                </a:lnTo>
                <a:lnTo>
                  <a:pt x="372999" y="17779"/>
                </a:lnTo>
                <a:lnTo>
                  <a:pt x="372236" y="19303"/>
                </a:lnTo>
                <a:lnTo>
                  <a:pt x="372236" y="22605"/>
                </a:lnTo>
                <a:lnTo>
                  <a:pt x="372999" y="24256"/>
                </a:lnTo>
                <a:lnTo>
                  <a:pt x="374395" y="25145"/>
                </a:lnTo>
                <a:lnTo>
                  <a:pt x="377062" y="27050"/>
                </a:lnTo>
                <a:lnTo>
                  <a:pt x="378738" y="27795"/>
                </a:lnTo>
                <a:lnTo>
                  <a:pt x="379094" y="27812"/>
                </a:lnTo>
                <a:lnTo>
                  <a:pt x="378777" y="27812"/>
                </a:lnTo>
                <a:lnTo>
                  <a:pt x="379349" y="28066"/>
                </a:lnTo>
                <a:lnTo>
                  <a:pt x="380549" y="28378"/>
                </a:lnTo>
                <a:lnTo>
                  <a:pt x="379983" y="27812"/>
                </a:lnTo>
                <a:lnTo>
                  <a:pt x="378738" y="27795"/>
                </a:lnTo>
                <a:lnTo>
                  <a:pt x="379966" y="27795"/>
                </a:lnTo>
                <a:lnTo>
                  <a:pt x="377570" y="25399"/>
                </a:lnTo>
                <a:lnTo>
                  <a:pt x="391896" y="25399"/>
                </a:lnTo>
                <a:lnTo>
                  <a:pt x="393878" y="21975"/>
                </a:lnTo>
                <a:lnTo>
                  <a:pt x="389254" y="13715"/>
                </a:lnTo>
                <a:lnTo>
                  <a:pt x="388261" y="12722"/>
                </a:lnTo>
                <a:lnTo>
                  <a:pt x="386587" y="11937"/>
                </a:lnTo>
                <a:close/>
              </a:path>
              <a:path w="394334" h="30479">
                <a:moveTo>
                  <a:pt x="391896" y="25399"/>
                </a:moveTo>
                <a:lnTo>
                  <a:pt x="377570" y="25399"/>
                </a:lnTo>
                <a:lnTo>
                  <a:pt x="383412" y="27812"/>
                </a:lnTo>
                <a:lnTo>
                  <a:pt x="389635" y="27812"/>
                </a:lnTo>
                <a:lnTo>
                  <a:pt x="391026" y="26850"/>
                </a:lnTo>
                <a:lnTo>
                  <a:pt x="391896" y="25399"/>
                </a:lnTo>
                <a:close/>
              </a:path>
              <a:path w="394334" h="30479">
                <a:moveTo>
                  <a:pt x="97677" y="15680"/>
                </a:moveTo>
                <a:lnTo>
                  <a:pt x="109981" y="18414"/>
                </a:lnTo>
                <a:lnTo>
                  <a:pt x="110362" y="18541"/>
                </a:lnTo>
                <a:lnTo>
                  <a:pt x="120776" y="20319"/>
                </a:lnTo>
                <a:lnTo>
                  <a:pt x="121157" y="20446"/>
                </a:lnTo>
                <a:lnTo>
                  <a:pt x="135508" y="22224"/>
                </a:lnTo>
                <a:lnTo>
                  <a:pt x="136398" y="22351"/>
                </a:lnTo>
                <a:lnTo>
                  <a:pt x="152018" y="22351"/>
                </a:lnTo>
                <a:lnTo>
                  <a:pt x="168909" y="24002"/>
                </a:lnTo>
                <a:lnTo>
                  <a:pt x="209803" y="24256"/>
                </a:lnTo>
                <a:lnTo>
                  <a:pt x="269239" y="24510"/>
                </a:lnTo>
                <a:lnTo>
                  <a:pt x="338327" y="24510"/>
                </a:lnTo>
                <a:lnTo>
                  <a:pt x="348868" y="25907"/>
                </a:lnTo>
                <a:lnTo>
                  <a:pt x="359282" y="27431"/>
                </a:lnTo>
                <a:lnTo>
                  <a:pt x="371220" y="27431"/>
                </a:lnTo>
                <a:lnTo>
                  <a:pt x="378738" y="27795"/>
                </a:lnTo>
                <a:lnTo>
                  <a:pt x="377062" y="27050"/>
                </a:lnTo>
                <a:lnTo>
                  <a:pt x="374395" y="25145"/>
                </a:lnTo>
                <a:lnTo>
                  <a:pt x="372999" y="24256"/>
                </a:lnTo>
                <a:lnTo>
                  <a:pt x="372236" y="22605"/>
                </a:lnTo>
                <a:lnTo>
                  <a:pt x="372236" y="19303"/>
                </a:lnTo>
                <a:lnTo>
                  <a:pt x="372999" y="17779"/>
                </a:lnTo>
                <a:lnTo>
                  <a:pt x="374395" y="16890"/>
                </a:lnTo>
                <a:lnTo>
                  <a:pt x="375996" y="15747"/>
                </a:lnTo>
                <a:lnTo>
                  <a:pt x="98298" y="15747"/>
                </a:lnTo>
                <a:lnTo>
                  <a:pt x="97677" y="15680"/>
                </a:lnTo>
                <a:close/>
              </a:path>
              <a:path w="394334" h="30479">
                <a:moveTo>
                  <a:pt x="393878" y="21975"/>
                </a:moveTo>
                <a:lnTo>
                  <a:pt x="391820" y="25526"/>
                </a:lnTo>
                <a:lnTo>
                  <a:pt x="391026" y="26850"/>
                </a:lnTo>
                <a:lnTo>
                  <a:pt x="392937" y="25526"/>
                </a:lnTo>
                <a:lnTo>
                  <a:pt x="393878" y="21975"/>
                </a:lnTo>
                <a:close/>
              </a:path>
              <a:path w="394334" h="30479">
                <a:moveTo>
                  <a:pt x="393733" y="20434"/>
                </a:moveTo>
                <a:lnTo>
                  <a:pt x="393938" y="21746"/>
                </a:lnTo>
                <a:lnTo>
                  <a:pt x="394080" y="21208"/>
                </a:lnTo>
                <a:lnTo>
                  <a:pt x="393733" y="20434"/>
                </a:lnTo>
                <a:close/>
              </a:path>
              <a:path w="394334" h="30479">
                <a:moveTo>
                  <a:pt x="391764" y="16148"/>
                </a:moveTo>
                <a:lnTo>
                  <a:pt x="392885" y="18541"/>
                </a:lnTo>
                <a:lnTo>
                  <a:pt x="393733" y="20434"/>
                </a:lnTo>
                <a:lnTo>
                  <a:pt x="393318" y="17779"/>
                </a:lnTo>
                <a:lnTo>
                  <a:pt x="391764" y="16148"/>
                </a:lnTo>
                <a:close/>
              </a:path>
              <a:path w="394334" h="30479">
                <a:moveTo>
                  <a:pt x="388261" y="12722"/>
                </a:moveTo>
                <a:lnTo>
                  <a:pt x="389254" y="13715"/>
                </a:lnTo>
                <a:lnTo>
                  <a:pt x="390778" y="15112"/>
                </a:lnTo>
                <a:lnTo>
                  <a:pt x="391764" y="16148"/>
                </a:lnTo>
                <a:lnTo>
                  <a:pt x="390651" y="13842"/>
                </a:lnTo>
                <a:lnTo>
                  <a:pt x="388261" y="12722"/>
                </a:lnTo>
                <a:close/>
              </a:path>
              <a:path w="394334" h="30479">
                <a:moveTo>
                  <a:pt x="97408" y="15620"/>
                </a:moveTo>
                <a:lnTo>
                  <a:pt x="97677" y="15680"/>
                </a:lnTo>
                <a:lnTo>
                  <a:pt x="98298" y="15747"/>
                </a:lnTo>
                <a:lnTo>
                  <a:pt x="97408" y="15620"/>
                </a:lnTo>
                <a:close/>
              </a:path>
              <a:path w="394334" h="30479">
                <a:moveTo>
                  <a:pt x="376173" y="15620"/>
                </a:moveTo>
                <a:lnTo>
                  <a:pt x="97408" y="15620"/>
                </a:lnTo>
                <a:lnTo>
                  <a:pt x="98298" y="15747"/>
                </a:lnTo>
                <a:lnTo>
                  <a:pt x="375996" y="15747"/>
                </a:lnTo>
                <a:lnTo>
                  <a:pt x="376173" y="15620"/>
                </a:lnTo>
                <a:close/>
              </a:path>
              <a:path w="394334" h="30479">
                <a:moveTo>
                  <a:pt x="89280" y="0"/>
                </a:moveTo>
                <a:lnTo>
                  <a:pt x="70103" y="0"/>
                </a:lnTo>
                <a:lnTo>
                  <a:pt x="63245" y="126"/>
                </a:lnTo>
                <a:lnTo>
                  <a:pt x="55244" y="380"/>
                </a:lnTo>
                <a:lnTo>
                  <a:pt x="38607" y="1142"/>
                </a:lnTo>
                <a:lnTo>
                  <a:pt x="38861" y="1142"/>
                </a:lnTo>
                <a:lnTo>
                  <a:pt x="5714" y="1523"/>
                </a:lnTo>
                <a:lnTo>
                  <a:pt x="2539" y="1523"/>
                </a:lnTo>
                <a:lnTo>
                  <a:pt x="126" y="3936"/>
                </a:lnTo>
                <a:lnTo>
                  <a:pt x="0" y="10540"/>
                </a:lnTo>
                <a:lnTo>
                  <a:pt x="2539" y="13080"/>
                </a:lnTo>
                <a:lnTo>
                  <a:pt x="5714" y="13207"/>
                </a:lnTo>
                <a:lnTo>
                  <a:pt x="38861" y="13461"/>
                </a:lnTo>
                <a:lnTo>
                  <a:pt x="38607" y="13461"/>
                </a:lnTo>
                <a:lnTo>
                  <a:pt x="49275" y="13969"/>
                </a:lnTo>
                <a:lnTo>
                  <a:pt x="55117" y="14350"/>
                </a:lnTo>
                <a:lnTo>
                  <a:pt x="70103" y="14604"/>
                </a:lnTo>
                <a:lnTo>
                  <a:pt x="87756" y="14604"/>
                </a:lnTo>
                <a:lnTo>
                  <a:pt x="97677" y="15680"/>
                </a:lnTo>
                <a:lnTo>
                  <a:pt x="97408" y="15620"/>
                </a:lnTo>
                <a:lnTo>
                  <a:pt x="376173" y="15620"/>
                </a:lnTo>
                <a:lnTo>
                  <a:pt x="377062" y="14985"/>
                </a:lnTo>
                <a:lnTo>
                  <a:pt x="379349" y="13842"/>
                </a:lnTo>
                <a:lnTo>
                  <a:pt x="386587" y="11937"/>
                </a:lnTo>
                <a:lnTo>
                  <a:pt x="387114" y="11937"/>
                </a:lnTo>
                <a:lnTo>
                  <a:pt x="385571" y="11302"/>
                </a:lnTo>
                <a:lnTo>
                  <a:pt x="379856" y="11302"/>
                </a:lnTo>
                <a:lnTo>
                  <a:pt x="374607" y="11048"/>
                </a:lnTo>
                <a:lnTo>
                  <a:pt x="361568" y="11048"/>
                </a:lnTo>
                <a:lnTo>
                  <a:pt x="360425" y="10921"/>
                </a:lnTo>
                <a:lnTo>
                  <a:pt x="360690" y="10921"/>
                </a:lnTo>
                <a:lnTo>
                  <a:pt x="351027" y="9524"/>
                </a:lnTo>
                <a:lnTo>
                  <a:pt x="344400" y="8635"/>
                </a:lnTo>
                <a:lnTo>
                  <a:pt x="169544" y="8635"/>
                </a:lnTo>
                <a:lnTo>
                  <a:pt x="170130" y="8632"/>
                </a:lnTo>
                <a:lnTo>
                  <a:pt x="154978" y="7492"/>
                </a:lnTo>
                <a:lnTo>
                  <a:pt x="137413" y="7492"/>
                </a:lnTo>
                <a:lnTo>
                  <a:pt x="123970" y="5841"/>
                </a:lnTo>
                <a:lnTo>
                  <a:pt x="123316" y="5841"/>
                </a:lnTo>
                <a:lnTo>
                  <a:pt x="113597" y="4063"/>
                </a:lnTo>
                <a:lnTo>
                  <a:pt x="113283" y="4063"/>
                </a:lnTo>
                <a:lnTo>
                  <a:pt x="100710" y="1142"/>
                </a:lnTo>
                <a:lnTo>
                  <a:pt x="99821" y="1015"/>
                </a:lnTo>
                <a:lnTo>
                  <a:pt x="89280" y="0"/>
                </a:lnTo>
                <a:close/>
              </a:path>
              <a:path w="394334" h="30479">
                <a:moveTo>
                  <a:pt x="87756" y="14604"/>
                </a:moveTo>
                <a:lnTo>
                  <a:pt x="78866" y="14604"/>
                </a:lnTo>
                <a:lnTo>
                  <a:pt x="88518" y="14731"/>
                </a:lnTo>
                <a:lnTo>
                  <a:pt x="87756" y="14604"/>
                </a:lnTo>
                <a:close/>
              </a:path>
              <a:path w="394334" h="30479">
                <a:moveTo>
                  <a:pt x="387114" y="11937"/>
                </a:moveTo>
                <a:lnTo>
                  <a:pt x="386587" y="11937"/>
                </a:lnTo>
                <a:lnTo>
                  <a:pt x="388261" y="12722"/>
                </a:lnTo>
                <a:lnTo>
                  <a:pt x="387730" y="12191"/>
                </a:lnTo>
                <a:lnTo>
                  <a:pt x="387114" y="11937"/>
                </a:lnTo>
                <a:close/>
              </a:path>
              <a:path w="394334" h="30479">
                <a:moveTo>
                  <a:pt x="360690" y="10921"/>
                </a:moveTo>
                <a:lnTo>
                  <a:pt x="360425" y="10921"/>
                </a:lnTo>
                <a:lnTo>
                  <a:pt x="361568" y="11048"/>
                </a:lnTo>
                <a:lnTo>
                  <a:pt x="360690" y="10921"/>
                </a:lnTo>
                <a:close/>
              </a:path>
              <a:path w="394334" h="30479">
                <a:moveTo>
                  <a:pt x="371982" y="10921"/>
                </a:moveTo>
                <a:lnTo>
                  <a:pt x="360690" y="10921"/>
                </a:lnTo>
                <a:lnTo>
                  <a:pt x="361568" y="11048"/>
                </a:lnTo>
                <a:lnTo>
                  <a:pt x="374607" y="11048"/>
                </a:lnTo>
                <a:lnTo>
                  <a:pt x="371982" y="10921"/>
                </a:lnTo>
                <a:close/>
              </a:path>
              <a:path w="394334" h="30479">
                <a:moveTo>
                  <a:pt x="170130" y="8632"/>
                </a:moveTo>
                <a:lnTo>
                  <a:pt x="169544" y="8635"/>
                </a:lnTo>
                <a:lnTo>
                  <a:pt x="170179" y="8635"/>
                </a:lnTo>
                <a:close/>
              </a:path>
              <a:path w="394334" h="30479">
                <a:moveTo>
                  <a:pt x="340613" y="8127"/>
                </a:moveTo>
                <a:lnTo>
                  <a:pt x="269239" y="8127"/>
                </a:lnTo>
                <a:lnTo>
                  <a:pt x="231775" y="8381"/>
                </a:lnTo>
                <a:lnTo>
                  <a:pt x="170130" y="8632"/>
                </a:lnTo>
                <a:lnTo>
                  <a:pt x="344400" y="8635"/>
                </a:lnTo>
                <a:lnTo>
                  <a:pt x="340613" y="8127"/>
                </a:lnTo>
                <a:close/>
              </a:path>
              <a:path w="394334" h="30479">
                <a:moveTo>
                  <a:pt x="322199" y="8000"/>
                </a:moveTo>
                <a:lnTo>
                  <a:pt x="314959" y="8000"/>
                </a:lnTo>
                <a:lnTo>
                  <a:pt x="306704" y="8127"/>
                </a:lnTo>
                <a:lnTo>
                  <a:pt x="329437" y="8127"/>
                </a:lnTo>
                <a:lnTo>
                  <a:pt x="322199" y="8000"/>
                </a:lnTo>
                <a:close/>
              </a:path>
              <a:path w="394334" h="30479">
                <a:moveTo>
                  <a:pt x="153288" y="7365"/>
                </a:moveTo>
                <a:lnTo>
                  <a:pt x="136398" y="7365"/>
                </a:lnTo>
                <a:lnTo>
                  <a:pt x="137413" y="7492"/>
                </a:lnTo>
                <a:lnTo>
                  <a:pt x="154978" y="7492"/>
                </a:lnTo>
                <a:lnTo>
                  <a:pt x="153288" y="7365"/>
                </a:lnTo>
                <a:close/>
              </a:path>
              <a:path w="394334" h="30479">
                <a:moveTo>
                  <a:pt x="122935" y="5714"/>
                </a:moveTo>
                <a:lnTo>
                  <a:pt x="123316" y="5841"/>
                </a:lnTo>
                <a:lnTo>
                  <a:pt x="123970" y="5841"/>
                </a:lnTo>
                <a:lnTo>
                  <a:pt x="122935" y="5714"/>
                </a:lnTo>
                <a:close/>
              </a:path>
              <a:path w="394334" h="30479">
                <a:moveTo>
                  <a:pt x="112902" y="3936"/>
                </a:moveTo>
                <a:lnTo>
                  <a:pt x="113283" y="4063"/>
                </a:lnTo>
                <a:lnTo>
                  <a:pt x="113597" y="4063"/>
                </a:lnTo>
                <a:lnTo>
                  <a:pt x="112902" y="39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07327" y="4088003"/>
            <a:ext cx="989965" cy="33197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895843" y="4204208"/>
            <a:ext cx="310514" cy="124333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8274177" y="4070730"/>
            <a:ext cx="31115" cy="314960"/>
          </a:xfrm>
          <a:custGeom>
            <a:avLst/>
            <a:gdLst/>
            <a:ahLst/>
            <a:cxnLst/>
            <a:rect l="l" t="t" r="r" b="b"/>
            <a:pathLst>
              <a:path w="31115" h="314960">
                <a:moveTo>
                  <a:pt x="30610" y="256667"/>
                </a:moveTo>
                <a:lnTo>
                  <a:pt x="17015" y="256667"/>
                </a:lnTo>
                <a:lnTo>
                  <a:pt x="16764" y="271272"/>
                </a:lnTo>
                <a:lnTo>
                  <a:pt x="16764" y="311912"/>
                </a:lnTo>
                <a:lnTo>
                  <a:pt x="19939" y="314960"/>
                </a:lnTo>
                <a:lnTo>
                  <a:pt x="27686" y="314960"/>
                </a:lnTo>
                <a:lnTo>
                  <a:pt x="30861" y="311912"/>
                </a:lnTo>
                <a:lnTo>
                  <a:pt x="30988" y="307975"/>
                </a:lnTo>
                <a:lnTo>
                  <a:pt x="30988" y="271272"/>
                </a:lnTo>
                <a:lnTo>
                  <a:pt x="30610" y="256667"/>
                </a:lnTo>
                <a:close/>
              </a:path>
              <a:path w="31115" h="314960">
                <a:moveTo>
                  <a:pt x="17018" y="256540"/>
                </a:moveTo>
                <a:lnTo>
                  <a:pt x="17015" y="256667"/>
                </a:lnTo>
                <a:lnTo>
                  <a:pt x="17018" y="256540"/>
                </a:lnTo>
                <a:close/>
              </a:path>
              <a:path w="31115" h="314960">
                <a:moveTo>
                  <a:pt x="30606" y="239014"/>
                </a:moveTo>
                <a:lnTo>
                  <a:pt x="17145" y="239014"/>
                </a:lnTo>
                <a:lnTo>
                  <a:pt x="17018" y="256667"/>
                </a:lnTo>
                <a:lnTo>
                  <a:pt x="30606" y="256667"/>
                </a:lnTo>
                <a:lnTo>
                  <a:pt x="30606" y="239014"/>
                </a:lnTo>
                <a:close/>
              </a:path>
              <a:path w="31115" h="314960">
                <a:moveTo>
                  <a:pt x="29864" y="219456"/>
                </a:moveTo>
                <a:lnTo>
                  <a:pt x="16382" y="219456"/>
                </a:lnTo>
                <a:lnTo>
                  <a:pt x="17143" y="239227"/>
                </a:lnTo>
                <a:lnTo>
                  <a:pt x="17145" y="239014"/>
                </a:lnTo>
                <a:lnTo>
                  <a:pt x="30606" y="239014"/>
                </a:lnTo>
                <a:lnTo>
                  <a:pt x="29864" y="219456"/>
                </a:lnTo>
                <a:close/>
              </a:path>
              <a:path w="31115" h="314960">
                <a:moveTo>
                  <a:pt x="8890" y="0"/>
                </a:moveTo>
                <a:lnTo>
                  <a:pt x="5715" y="0"/>
                </a:lnTo>
                <a:lnTo>
                  <a:pt x="2540" y="127"/>
                </a:lnTo>
                <a:lnTo>
                  <a:pt x="0" y="2667"/>
                </a:lnTo>
                <a:lnTo>
                  <a:pt x="0" y="5842"/>
                </a:lnTo>
                <a:lnTo>
                  <a:pt x="889" y="66294"/>
                </a:lnTo>
                <a:lnTo>
                  <a:pt x="1777" y="85471"/>
                </a:lnTo>
                <a:lnTo>
                  <a:pt x="3196" y="104267"/>
                </a:lnTo>
                <a:lnTo>
                  <a:pt x="3301" y="105918"/>
                </a:lnTo>
                <a:lnTo>
                  <a:pt x="6223" y="127254"/>
                </a:lnTo>
                <a:lnTo>
                  <a:pt x="8636" y="149098"/>
                </a:lnTo>
                <a:lnTo>
                  <a:pt x="11811" y="173355"/>
                </a:lnTo>
                <a:lnTo>
                  <a:pt x="15113" y="196723"/>
                </a:lnTo>
                <a:lnTo>
                  <a:pt x="16382" y="219710"/>
                </a:lnTo>
                <a:lnTo>
                  <a:pt x="16382" y="219456"/>
                </a:lnTo>
                <a:lnTo>
                  <a:pt x="29864" y="219456"/>
                </a:lnTo>
                <a:lnTo>
                  <a:pt x="29845" y="218948"/>
                </a:lnTo>
                <a:lnTo>
                  <a:pt x="28403" y="196723"/>
                </a:lnTo>
                <a:lnTo>
                  <a:pt x="28321" y="194945"/>
                </a:lnTo>
                <a:lnTo>
                  <a:pt x="25019" y="171577"/>
                </a:lnTo>
                <a:lnTo>
                  <a:pt x="21860" y="147574"/>
                </a:lnTo>
                <a:lnTo>
                  <a:pt x="19303" y="125603"/>
                </a:lnTo>
                <a:lnTo>
                  <a:pt x="16273" y="104394"/>
                </a:lnTo>
                <a:lnTo>
                  <a:pt x="14339" y="85471"/>
                </a:lnTo>
                <a:lnTo>
                  <a:pt x="14206" y="84328"/>
                </a:lnTo>
                <a:lnTo>
                  <a:pt x="12988" y="66294"/>
                </a:lnTo>
                <a:lnTo>
                  <a:pt x="11689" y="5842"/>
                </a:lnTo>
                <a:lnTo>
                  <a:pt x="11556" y="2413"/>
                </a:lnTo>
                <a:lnTo>
                  <a:pt x="8890" y="0"/>
                </a:lnTo>
                <a:close/>
              </a:path>
              <a:path w="31115" h="314960">
                <a:moveTo>
                  <a:pt x="14986" y="196215"/>
                </a:moveTo>
                <a:lnTo>
                  <a:pt x="15016" y="196723"/>
                </a:lnTo>
                <a:lnTo>
                  <a:pt x="14986" y="196215"/>
                </a:lnTo>
                <a:close/>
              </a:path>
              <a:path w="31115" h="314960">
                <a:moveTo>
                  <a:pt x="21844" y="147447"/>
                </a:moveTo>
                <a:lnTo>
                  <a:pt x="21844" y="147574"/>
                </a:lnTo>
                <a:lnTo>
                  <a:pt x="21844" y="147447"/>
                </a:lnTo>
                <a:close/>
              </a:path>
              <a:path w="31115" h="314960">
                <a:moveTo>
                  <a:pt x="6096" y="127127"/>
                </a:moveTo>
                <a:lnTo>
                  <a:pt x="6110" y="127254"/>
                </a:lnTo>
                <a:lnTo>
                  <a:pt x="6096" y="127127"/>
                </a:lnTo>
                <a:close/>
              </a:path>
              <a:path w="31115" h="314960">
                <a:moveTo>
                  <a:pt x="16255" y="104267"/>
                </a:moveTo>
                <a:close/>
              </a:path>
              <a:path w="31115" h="314960">
                <a:moveTo>
                  <a:pt x="14224" y="84328"/>
                </a:moveTo>
                <a:lnTo>
                  <a:pt x="14224" y="84582"/>
                </a:lnTo>
                <a:lnTo>
                  <a:pt x="14224" y="84328"/>
                </a:lnTo>
                <a:close/>
              </a:path>
              <a:path w="31115" h="314960">
                <a:moveTo>
                  <a:pt x="12953" y="65786"/>
                </a:moveTo>
                <a:lnTo>
                  <a:pt x="12953" y="66167"/>
                </a:lnTo>
                <a:lnTo>
                  <a:pt x="12953" y="6578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3651" y="1629664"/>
            <a:ext cx="3587545" cy="540638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8390890" y="4029709"/>
            <a:ext cx="304165" cy="346075"/>
            <a:chOff x="8390890" y="4029709"/>
            <a:chExt cx="304165" cy="346075"/>
          </a:xfrm>
        </p:grpSpPr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90890" y="4153788"/>
              <a:ext cx="167385" cy="16789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526272" y="4029709"/>
              <a:ext cx="168910" cy="346075"/>
            </a:xfrm>
            <a:custGeom>
              <a:avLst/>
              <a:gdLst/>
              <a:ahLst/>
              <a:cxnLst/>
              <a:rect l="l" t="t" r="r" b="b"/>
              <a:pathLst>
                <a:path w="168909" h="346075">
                  <a:moveTo>
                    <a:pt x="44893" y="326716"/>
                  </a:moveTo>
                  <a:lnTo>
                    <a:pt x="39877" y="328421"/>
                  </a:lnTo>
                  <a:lnTo>
                    <a:pt x="35686" y="329945"/>
                  </a:lnTo>
                  <a:lnTo>
                    <a:pt x="33400" y="334517"/>
                  </a:lnTo>
                  <a:lnTo>
                    <a:pt x="34544" y="338835"/>
                  </a:lnTo>
                  <a:lnTo>
                    <a:pt x="35813" y="343281"/>
                  </a:lnTo>
                  <a:lnTo>
                    <a:pt x="40131" y="345947"/>
                  </a:lnTo>
                  <a:lnTo>
                    <a:pt x="44576" y="345058"/>
                  </a:lnTo>
                  <a:lnTo>
                    <a:pt x="51053" y="343662"/>
                  </a:lnTo>
                  <a:lnTo>
                    <a:pt x="54482" y="342264"/>
                  </a:lnTo>
                  <a:lnTo>
                    <a:pt x="62737" y="336550"/>
                  </a:lnTo>
                  <a:lnTo>
                    <a:pt x="62992" y="336422"/>
                  </a:lnTo>
                  <a:lnTo>
                    <a:pt x="73405" y="328802"/>
                  </a:lnTo>
                  <a:lnTo>
                    <a:pt x="74041" y="328294"/>
                  </a:lnTo>
                  <a:lnTo>
                    <a:pt x="75207" y="327278"/>
                  </a:lnTo>
                  <a:lnTo>
                    <a:pt x="44069" y="327278"/>
                  </a:lnTo>
                  <a:lnTo>
                    <a:pt x="44893" y="326716"/>
                  </a:lnTo>
                  <a:close/>
                </a:path>
                <a:path w="168909" h="346075">
                  <a:moveTo>
                    <a:pt x="46227" y="326263"/>
                  </a:moveTo>
                  <a:lnTo>
                    <a:pt x="44893" y="326716"/>
                  </a:lnTo>
                  <a:lnTo>
                    <a:pt x="44069" y="327278"/>
                  </a:lnTo>
                  <a:lnTo>
                    <a:pt x="46227" y="326263"/>
                  </a:lnTo>
                  <a:close/>
                </a:path>
                <a:path w="168909" h="346075">
                  <a:moveTo>
                    <a:pt x="76373" y="326263"/>
                  </a:moveTo>
                  <a:lnTo>
                    <a:pt x="46227" y="326263"/>
                  </a:lnTo>
                  <a:lnTo>
                    <a:pt x="44069" y="327278"/>
                  </a:lnTo>
                  <a:lnTo>
                    <a:pt x="75207" y="327278"/>
                  </a:lnTo>
                  <a:lnTo>
                    <a:pt x="76373" y="326263"/>
                  </a:lnTo>
                  <a:close/>
                </a:path>
                <a:path w="168909" h="346075">
                  <a:moveTo>
                    <a:pt x="90207" y="314070"/>
                  </a:moveTo>
                  <a:lnTo>
                    <a:pt x="62737" y="314070"/>
                  </a:lnTo>
                  <a:lnTo>
                    <a:pt x="62102" y="314578"/>
                  </a:lnTo>
                  <a:lnTo>
                    <a:pt x="52324" y="321690"/>
                  </a:lnTo>
                  <a:lnTo>
                    <a:pt x="44893" y="326716"/>
                  </a:lnTo>
                  <a:lnTo>
                    <a:pt x="46227" y="326263"/>
                  </a:lnTo>
                  <a:lnTo>
                    <a:pt x="76373" y="326263"/>
                  </a:lnTo>
                  <a:lnTo>
                    <a:pt x="86868" y="317119"/>
                  </a:lnTo>
                  <a:lnTo>
                    <a:pt x="87249" y="316864"/>
                  </a:lnTo>
                  <a:lnTo>
                    <a:pt x="90207" y="314070"/>
                  </a:lnTo>
                  <a:close/>
                </a:path>
                <a:path w="168909" h="346075">
                  <a:moveTo>
                    <a:pt x="52450" y="321563"/>
                  </a:moveTo>
                  <a:lnTo>
                    <a:pt x="52264" y="321690"/>
                  </a:lnTo>
                  <a:lnTo>
                    <a:pt x="52450" y="321563"/>
                  </a:lnTo>
                  <a:close/>
                </a:path>
                <a:path w="168909" h="346075">
                  <a:moveTo>
                    <a:pt x="62433" y="314293"/>
                  </a:moveTo>
                  <a:lnTo>
                    <a:pt x="62043" y="314578"/>
                  </a:lnTo>
                  <a:lnTo>
                    <a:pt x="62433" y="314293"/>
                  </a:lnTo>
                  <a:close/>
                </a:path>
                <a:path w="168909" h="346075">
                  <a:moveTo>
                    <a:pt x="62737" y="314070"/>
                  </a:moveTo>
                  <a:lnTo>
                    <a:pt x="62433" y="314293"/>
                  </a:lnTo>
                  <a:lnTo>
                    <a:pt x="62102" y="314578"/>
                  </a:lnTo>
                  <a:lnTo>
                    <a:pt x="62737" y="314070"/>
                  </a:lnTo>
                  <a:close/>
                </a:path>
                <a:path w="168909" h="346075">
                  <a:moveTo>
                    <a:pt x="75056" y="303402"/>
                  </a:moveTo>
                  <a:lnTo>
                    <a:pt x="62433" y="314293"/>
                  </a:lnTo>
                  <a:lnTo>
                    <a:pt x="62737" y="314070"/>
                  </a:lnTo>
                  <a:lnTo>
                    <a:pt x="90207" y="314070"/>
                  </a:lnTo>
                  <a:lnTo>
                    <a:pt x="101091" y="303783"/>
                  </a:lnTo>
                  <a:lnTo>
                    <a:pt x="74802" y="303783"/>
                  </a:lnTo>
                  <a:lnTo>
                    <a:pt x="75056" y="303402"/>
                  </a:lnTo>
                  <a:close/>
                </a:path>
                <a:path w="168909" h="346075">
                  <a:moveTo>
                    <a:pt x="112205" y="290829"/>
                  </a:moveTo>
                  <a:lnTo>
                    <a:pt x="88519" y="290829"/>
                  </a:lnTo>
                  <a:lnTo>
                    <a:pt x="87883" y="291464"/>
                  </a:lnTo>
                  <a:lnTo>
                    <a:pt x="74802" y="303783"/>
                  </a:lnTo>
                  <a:lnTo>
                    <a:pt x="101091" y="303783"/>
                  </a:lnTo>
                  <a:lnTo>
                    <a:pt x="101600" y="303275"/>
                  </a:lnTo>
                  <a:lnTo>
                    <a:pt x="112205" y="290829"/>
                  </a:lnTo>
                  <a:close/>
                </a:path>
                <a:path w="168909" h="346075">
                  <a:moveTo>
                    <a:pt x="88044" y="291277"/>
                  </a:moveTo>
                  <a:lnTo>
                    <a:pt x="87846" y="291464"/>
                  </a:lnTo>
                  <a:lnTo>
                    <a:pt x="88044" y="291277"/>
                  </a:lnTo>
                  <a:close/>
                </a:path>
                <a:path w="168909" h="346075">
                  <a:moveTo>
                    <a:pt x="88519" y="290829"/>
                  </a:moveTo>
                  <a:lnTo>
                    <a:pt x="88044" y="291277"/>
                  </a:lnTo>
                  <a:lnTo>
                    <a:pt x="87883" y="291464"/>
                  </a:lnTo>
                  <a:lnTo>
                    <a:pt x="88519" y="290829"/>
                  </a:lnTo>
                  <a:close/>
                </a:path>
                <a:path w="168909" h="346075">
                  <a:moveTo>
                    <a:pt x="121831" y="252857"/>
                  </a:moveTo>
                  <a:lnTo>
                    <a:pt x="103377" y="273431"/>
                  </a:lnTo>
                  <a:lnTo>
                    <a:pt x="88044" y="291277"/>
                  </a:lnTo>
                  <a:lnTo>
                    <a:pt x="88519" y="290829"/>
                  </a:lnTo>
                  <a:lnTo>
                    <a:pt x="112205" y="290829"/>
                  </a:lnTo>
                  <a:lnTo>
                    <a:pt x="116858" y="285369"/>
                  </a:lnTo>
                  <a:lnTo>
                    <a:pt x="136398" y="263397"/>
                  </a:lnTo>
                  <a:lnTo>
                    <a:pt x="142952" y="253491"/>
                  </a:lnTo>
                  <a:lnTo>
                    <a:pt x="121411" y="253491"/>
                  </a:lnTo>
                  <a:lnTo>
                    <a:pt x="121831" y="252857"/>
                  </a:lnTo>
                  <a:close/>
                </a:path>
                <a:path w="168909" h="346075">
                  <a:moveTo>
                    <a:pt x="116967" y="285241"/>
                  </a:moveTo>
                  <a:lnTo>
                    <a:pt x="116839" y="285369"/>
                  </a:lnTo>
                  <a:lnTo>
                    <a:pt x="116967" y="285241"/>
                  </a:lnTo>
                  <a:close/>
                </a:path>
                <a:path w="168909" h="346075">
                  <a:moveTo>
                    <a:pt x="122174" y="252475"/>
                  </a:moveTo>
                  <a:lnTo>
                    <a:pt x="121831" y="252857"/>
                  </a:lnTo>
                  <a:lnTo>
                    <a:pt x="121411" y="253491"/>
                  </a:lnTo>
                  <a:lnTo>
                    <a:pt x="122174" y="252475"/>
                  </a:lnTo>
                  <a:close/>
                </a:path>
                <a:path w="168909" h="346075">
                  <a:moveTo>
                    <a:pt x="143624" y="252475"/>
                  </a:moveTo>
                  <a:lnTo>
                    <a:pt x="122174" y="252475"/>
                  </a:lnTo>
                  <a:lnTo>
                    <a:pt x="121411" y="253491"/>
                  </a:lnTo>
                  <a:lnTo>
                    <a:pt x="142952" y="253491"/>
                  </a:lnTo>
                  <a:lnTo>
                    <a:pt x="143624" y="252475"/>
                  </a:lnTo>
                  <a:close/>
                </a:path>
                <a:path w="168909" h="346075">
                  <a:moveTo>
                    <a:pt x="158326" y="227964"/>
                  </a:moveTo>
                  <a:lnTo>
                    <a:pt x="138302" y="227964"/>
                  </a:lnTo>
                  <a:lnTo>
                    <a:pt x="137795" y="228853"/>
                  </a:lnTo>
                  <a:lnTo>
                    <a:pt x="121831" y="252857"/>
                  </a:lnTo>
                  <a:lnTo>
                    <a:pt x="122174" y="252475"/>
                  </a:lnTo>
                  <a:lnTo>
                    <a:pt x="143624" y="252475"/>
                  </a:lnTo>
                  <a:lnTo>
                    <a:pt x="153288" y="237870"/>
                  </a:lnTo>
                  <a:lnTo>
                    <a:pt x="153797" y="236981"/>
                  </a:lnTo>
                  <a:lnTo>
                    <a:pt x="158326" y="227964"/>
                  </a:lnTo>
                  <a:close/>
                </a:path>
                <a:path w="168909" h="346075">
                  <a:moveTo>
                    <a:pt x="138062" y="228327"/>
                  </a:moveTo>
                  <a:lnTo>
                    <a:pt x="137714" y="228853"/>
                  </a:lnTo>
                  <a:lnTo>
                    <a:pt x="138062" y="228327"/>
                  </a:lnTo>
                  <a:close/>
                </a:path>
                <a:path w="168909" h="346075">
                  <a:moveTo>
                    <a:pt x="138302" y="227964"/>
                  </a:moveTo>
                  <a:lnTo>
                    <a:pt x="138062" y="228327"/>
                  </a:lnTo>
                  <a:lnTo>
                    <a:pt x="137795" y="228853"/>
                  </a:lnTo>
                  <a:lnTo>
                    <a:pt x="138302" y="227964"/>
                  </a:lnTo>
                  <a:close/>
                </a:path>
                <a:path w="168909" h="346075">
                  <a:moveTo>
                    <a:pt x="151002" y="202913"/>
                  </a:moveTo>
                  <a:lnTo>
                    <a:pt x="138062" y="228327"/>
                  </a:lnTo>
                  <a:lnTo>
                    <a:pt x="138302" y="227964"/>
                  </a:lnTo>
                  <a:lnTo>
                    <a:pt x="158326" y="227964"/>
                  </a:lnTo>
                  <a:lnTo>
                    <a:pt x="167767" y="209169"/>
                  </a:lnTo>
                  <a:lnTo>
                    <a:pt x="168655" y="205231"/>
                  </a:lnTo>
                  <a:lnTo>
                    <a:pt x="151002" y="205231"/>
                  </a:lnTo>
                  <a:lnTo>
                    <a:pt x="151002" y="202913"/>
                  </a:lnTo>
                  <a:close/>
                </a:path>
                <a:path w="168909" h="346075">
                  <a:moveTo>
                    <a:pt x="151892" y="201167"/>
                  </a:moveTo>
                  <a:lnTo>
                    <a:pt x="151002" y="202913"/>
                  </a:lnTo>
                  <a:lnTo>
                    <a:pt x="151002" y="205231"/>
                  </a:lnTo>
                  <a:lnTo>
                    <a:pt x="151892" y="201167"/>
                  </a:lnTo>
                  <a:close/>
                </a:path>
                <a:path w="168909" h="346075">
                  <a:moveTo>
                    <a:pt x="168655" y="201167"/>
                  </a:moveTo>
                  <a:lnTo>
                    <a:pt x="151892" y="201167"/>
                  </a:lnTo>
                  <a:lnTo>
                    <a:pt x="151002" y="205231"/>
                  </a:lnTo>
                  <a:lnTo>
                    <a:pt x="168655" y="205231"/>
                  </a:lnTo>
                  <a:lnTo>
                    <a:pt x="168655" y="201167"/>
                  </a:lnTo>
                  <a:close/>
                </a:path>
                <a:path w="168909" h="346075">
                  <a:moveTo>
                    <a:pt x="168655" y="151891"/>
                  </a:moveTo>
                  <a:lnTo>
                    <a:pt x="151002" y="151891"/>
                  </a:lnTo>
                  <a:lnTo>
                    <a:pt x="151002" y="202913"/>
                  </a:lnTo>
                  <a:lnTo>
                    <a:pt x="151892" y="201167"/>
                  </a:lnTo>
                  <a:lnTo>
                    <a:pt x="168655" y="201167"/>
                  </a:lnTo>
                  <a:lnTo>
                    <a:pt x="168655" y="151891"/>
                  </a:lnTo>
                  <a:close/>
                </a:path>
                <a:path w="168909" h="346075">
                  <a:moveTo>
                    <a:pt x="167911" y="129793"/>
                  </a:moveTo>
                  <a:lnTo>
                    <a:pt x="150368" y="129793"/>
                  </a:lnTo>
                  <a:lnTo>
                    <a:pt x="150749" y="132333"/>
                  </a:lnTo>
                  <a:lnTo>
                    <a:pt x="150440" y="132333"/>
                  </a:lnTo>
                  <a:lnTo>
                    <a:pt x="151002" y="152145"/>
                  </a:lnTo>
                  <a:lnTo>
                    <a:pt x="151002" y="151891"/>
                  </a:lnTo>
                  <a:lnTo>
                    <a:pt x="168655" y="151891"/>
                  </a:lnTo>
                  <a:lnTo>
                    <a:pt x="167997" y="132333"/>
                  </a:lnTo>
                  <a:lnTo>
                    <a:pt x="150749" y="132333"/>
                  </a:lnTo>
                  <a:lnTo>
                    <a:pt x="150411" y="131321"/>
                  </a:lnTo>
                  <a:lnTo>
                    <a:pt x="167963" y="131321"/>
                  </a:lnTo>
                  <a:lnTo>
                    <a:pt x="167911" y="129793"/>
                  </a:lnTo>
                  <a:close/>
                </a:path>
                <a:path w="168909" h="346075">
                  <a:moveTo>
                    <a:pt x="150368" y="129793"/>
                  </a:moveTo>
                  <a:lnTo>
                    <a:pt x="150411" y="131321"/>
                  </a:lnTo>
                  <a:lnTo>
                    <a:pt x="150749" y="132333"/>
                  </a:lnTo>
                  <a:lnTo>
                    <a:pt x="150368" y="129793"/>
                  </a:lnTo>
                  <a:close/>
                </a:path>
                <a:path w="168909" h="346075">
                  <a:moveTo>
                    <a:pt x="144291" y="112960"/>
                  </a:moveTo>
                  <a:lnTo>
                    <a:pt x="150411" y="131321"/>
                  </a:lnTo>
                  <a:lnTo>
                    <a:pt x="150368" y="129793"/>
                  </a:lnTo>
                  <a:lnTo>
                    <a:pt x="167911" y="129793"/>
                  </a:lnTo>
                  <a:lnTo>
                    <a:pt x="167894" y="129285"/>
                  </a:lnTo>
                  <a:lnTo>
                    <a:pt x="167385" y="126745"/>
                  </a:lnTo>
                  <a:lnTo>
                    <a:pt x="162986" y="113791"/>
                  </a:lnTo>
                  <a:lnTo>
                    <a:pt x="144779" y="113791"/>
                  </a:lnTo>
                  <a:lnTo>
                    <a:pt x="144291" y="112960"/>
                  </a:lnTo>
                  <a:close/>
                </a:path>
                <a:path w="168909" h="346075">
                  <a:moveTo>
                    <a:pt x="144018" y="112140"/>
                  </a:moveTo>
                  <a:lnTo>
                    <a:pt x="144291" y="112960"/>
                  </a:lnTo>
                  <a:lnTo>
                    <a:pt x="144779" y="113791"/>
                  </a:lnTo>
                  <a:lnTo>
                    <a:pt x="144018" y="112140"/>
                  </a:lnTo>
                  <a:close/>
                </a:path>
                <a:path w="168909" h="346075">
                  <a:moveTo>
                    <a:pt x="162425" y="112140"/>
                  </a:moveTo>
                  <a:lnTo>
                    <a:pt x="144018" y="112140"/>
                  </a:lnTo>
                  <a:lnTo>
                    <a:pt x="144779" y="113791"/>
                  </a:lnTo>
                  <a:lnTo>
                    <a:pt x="162986" y="113791"/>
                  </a:lnTo>
                  <a:lnTo>
                    <a:pt x="162425" y="112140"/>
                  </a:lnTo>
                  <a:close/>
                </a:path>
                <a:path w="168909" h="346075">
                  <a:moveTo>
                    <a:pt x="134201" y="95795"/>
                  </a:moveTo>
                  <a:lnTo>
                    <a:pt x="144291" y="112960"/>
                  </a:lnTo>
                  <a:lnTo>
                    <a:pt x="144018" y="112140"/>
                  </a:lnTo>
                  <a:lnTo>
                    <a:pt x="162425" y="112140"/>
                  </a:lnTo>
                  <a:lnTo>
                    <a:pt x="160527" y="106552"/>
                  </a:lnTo>
                  <a:lnTo>
                    <a:pt x="159638" y="104901"/>
                  </a:lnTo>
                  <a:lnTo>
                    <a:pt x="154621" y="96519"/>
                  </a:lnTo>
                  <a:lnTo>
                    <a:pt x="134874" y="96519"/>
                  </a:lnTo>
                  <a:lnTo>
                    <a:pt x="134201" y="95795"/>
                  </a:lnTo>
                  <a:close/>
                </a:path>
                <a:path w="168909" h="346075">
                  <a:moveTo>
                    <a:pt x="133730" y="94995"/>
                  </a:moveTo>
                  <a:lnTo>
                    <a:pt x="134201" y="95795"/>
                  </a:lnTo>
                  <a:lnTo>
                    <a:pt x="134874" y="96519"/>
                  </a:lnTo>
                  <a:lnTo>
                    <a:pt x="133730" y="94995"/>
                  </a:lnTo>
                  <a:close/>
                </a:path>
                <a:path w="168909" h="346075">
                  <a:moveTo>
                    <a:pt x="153708" y="94995"/>
                  </a:moveTo>
                  <a:lnTo>
                    <a:pt x="133730" y="94995"/>
                  </a:lnTo>
                  <a:lnTo>
                    <a:pt x="134874" y="96519"/>
                  </a:lnTo>
                  <a:lnTo>
                    <a:pt x="154621" y="96519"/>
                  </a:lnTo>
                  <a:lnTo>
                    <a:pt x="153708" y="94995"/>
                  </a:lnTo>
                  <a:close/>
                </a:path>
                <a:path w="168909" h="346075">
                  <a:moveTo>
                    <a:pt x="141185" y="78612"/>
                  </a:moveTo>
                  <a:lnTo>
                    <a:pt x="118236" y="78612"/>
                  </a:lnTo>
                  <a:lnTo>
                    <a:pt x="119252" y="79628"/>
                  </a:lnTo>
                  <a:lnTo>
                    <a:pt x="134201" y="95795"/>
                  </a:lnTo>
                  <a:lnTo>
                    <a:pt x="133730" y="94995"/>
                  </a:lnTo>
                  <a:lnTo>
                    <a:pt x="153708" y="94995"/>
                  </a:lnTo>
                  <a:lnTo>
                    <a:pt x="148462" y="86232"/>
                  </a:lnTo>
                  <a:lnTo>
                    <a:pt x="147193" y="84708"/>
                  </a:lnTo>
                  <a:lnTo>
                    <a:pt x="141185" y="78612"/>
                  </a:lnTo>
                  <a:close/>
                </a:path>
                <a:path w="168909" h="346075">
                  <a:moveTo>
                    <a:pt x="119010" y="79445"/>
                  </a:moveTo>
                  <a:lnTo>
                    <a:pt x="119180" y="79628"/>
                  </a:lnTo>
                  <a:lnTo>
                    <a:pt x="119010" y="79445"/>
                  </a:lnTo>
                  <a:close/>
                </a:path>
                <a:path w="168909" h="346075">
                  <a:moveTo>
                    <a:pt x="118236" y="78612"/>
                  </a:moveTo>
                  <a:lnTo>
                    <a:pt x="119010" y="79445"/>
                  </a:lnTo>
                  <a:lnTo>
                    <a:pt x="119252" y="79628"/>
                  </a:lnTo>
                  <a:lnTo>
                    <a:pt x="118236" y="78612"/>
                  </a:lnTo>
                  <a:close/>
                </a:path>
                <a:path w="168909" h="346075">
                  <a:moveTo>
                    <a:pt x="78719" y="48539"/>
                  </a:moveTo>
                  <a:lnTo>
                    <a:pt x="98805" y="64134"/>
                  </a:lnTo>
                  <a:lnTo>
                    <a:pt x="98932" y="64262"/>
                  </a:lnTo>
                  <a:lnTo>
                    <a:pt x="119010" y="79445"/>
                  </a:lnTo>
                  <a:lnTo>
                    <a:pt x="118236" y="78612"/>
                  </a:lnTo>
                  <a:lnTo>
                    <a:pt x="141185" y="78612"/>
                  </a:lnTo>
                  <a:lnTo>
                    <a:pt x="130048" y="67309"/>
                  </a:lnTo>
                  <a:lnTo>
                    <a:pt x="129031" y="66420"/>
                  </a:lnTo>
                  <a:lnTo>
                    <a:pt x="108330" y="51562"/>
                  </a:lnTo>
                  <a:lnTo>
                    <a:pt x="104639" y="49021"/>
                  </a:lnTo>
                  <a:lnTo>
                    <a:pt x="79755" y="49021"/>
                  </a:lnTo>
                  <a:lnTo>
                    <a:pt x="78719" y="48539"/>
                  </a:lnTo>
                  <a:close/>
                </a:path>
                <a:path w="168909" h="346075">
                  <a:moveTo>
                    <a:pt x="78358" y="48259"/>
                  </a:moveTo>
                  <a:lnTo>
                    <a:pt x="78719" y="48539"/>
                  </a:lnTo>
                  <a:lnTo>
                    <a:pt x="79755" y="49021"/>
                  </a:lnTo>
                  <a:lnTo>
                    <a:pt x="78358" y="48259"/>
                  </a:lnTo>
                  <a:close/>
                </a:path>
                <a:path w="168909" h="346075">
                  <a:moveTo>
                    <a:pt x="103570" y="48259"/>
                  </a:moveTo>
                  <a:lnTo>
                    <a:pt x="78358" y="48259"/>
                  </a:lnTo>
                  <a:lnTo>
                    <a:pt x="79755" y="49021"/>
                  </a:lnTo>
                  <a:lnTo>
                    <a:pt x="104639" y="49021"/>
                  </a:lnTo>
                  <a:lnTo>
                    <a:pt x="103570" y="48259"/>
                  </a:lnTo>
                  <a:close/>
                </a:path>
                <a:path w="168909" h="346075">
                  <a:moveTo>
                    <a:pt x="7366" y="0"/>
                  </a:moveTo>
                  <a:lnTo>
                    <a:pt x="3175" y="1523"/>
                  </a:lnTo>
                  <a:lnTo>
                    <a:pt x="1650" y="4952"/>
                  </a:lnTo>
                  <a:lnTo>
                    <a:pt x="0" y="8508"/>
                  </a:lnTo>
                  <a:lnTo>
                    <a:pt x="1524" y="12572"/>
                  </a:lnTo>
                  <a:lnTo>
                    <a:pt x="4952" y="14223"/>
                  </a:lnTo>
                  <a:lnTo>
                    <a:pt x="78719" y="48539"/>
                  </a:lnTo>
                  <a:lnTo>
                    <a:pt x="78358" y="48259"/>
                  </a:lnTo>
                  <a:lnTo>
                    <a:pt x="103570" y="48259"/>
                  </a:lnTo>
                  <a:lnTo>
                    <a:pt x="86995" y="36448"/>
                  </a:lnTo>
                  <a:lnTo>
                    <a:pt x="85851" y="35813"/>
                  </a:lnTo>
                  <a:lnTo>
                    <a:pt x="10795" y="1650"/>
                  </a:lnTo>
                  <a:lnTo>
                    <a:pt x="736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6" name="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892675" y="5104549"/>
            <a:ext cx="633476" cy="51435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891784" y="5448731"/>
            <a:ext cx="1264539" cy="429590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7527163" y="5467693"/>
            <a:ext cx="1118870" cy="579120"/>
            <a:chOff x="7527163" y="5467693"/>
            <a:chExt cx="1118870" cy="579120"/>
          </a:xfrm>
        </p:grpSpPr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27163" y="5506466"/>
              <a:ext cx="429132" cy="28102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027924" y="5467693"/>
              <a:ext cx="215900" cy="325120"/>
            </a:xfrm>
            <a:custGeom>
              <a:avLst/>
              <a:gdLst/>
              <a:ahLst/>
              <a:cxnLst/>
              <a:rect l="l" t="t" r="r" b="b"/>
              <a:pathLst>
                <a:path w="215900" h="325120">
                  <a:moveTo>
                    <a:pt x="167462" y="314960"/>
                  </a:moveTo>
                  <a:lnTo>
                    <a:pt x="64134" y="314960"/>
                  </a:lnTo>
                  <a:lnTo>
                    <a:pt x="74549" y="318770"/>
                  </a:lnTo>
                  <a:lnTo>
                    <a:pt x="75437" y="318770"/>
                  </a:lnTo>
                  <a:lnTo>
                    <a:pt x="85471" y="320040"/>
                  </a:lnTo>
                  <a:lnTo>
                    <a:pt x="84835" y="320040"/>
                  </a:lnTo>
                  <a:lnTo>
                    <a:pt x="93345" y="322580"/>
                  </a:lnTo>
                  <a:lnTo>
                    <a:pt x="103758" y="325120"/>
                  </a:lnTo>
                  <a:lnTo>
                    <a:pt x="150114" y="325120"/>
                  </a:lnTo>
                  <a:lnTo>
                    <a:pt x="162432" y="318770"/>
                  </a:lnTo>
                  <a:lnTo>
                    <a:pt x="163195" y="317500"/>
                  </a:lnTo>
                  <a:lnTo>
                    <a:pt x="167462" y="314960"/>
                  </a:lnTo>
                  <a:close/>
                </a:path>
                <a:path w="215900" h="325120">
                  <a:moveTo>
                    <a:pt x="2591" y="208353"/>
                  </a:moveTo>
                  <a:lnTo>
                    <a:pt x="889" y="213360"/>
                  </a:lnTo>
                  <a:lnTo>
                    <a:pt x="380" y="215900"/>
                  </a:lnTo>
                  <a:lnTo>
                    <a:pt x="253" y="223520"/>
                  </a:lnTo>
                  <a:lnTo>
                    <a:pt x="126" y="245110"/>
                  </a:lnTo>
                  <a:lnTo>
                    <a:pt x="0" y="260350"/>
                  </a:lnTo>
                  <a:lnTo>
                    <a:pt x="889" y="264160"/>
                  </a:lnTo>
                  <a:lnTo>
                    <a:pt x="5079" y="271780"/>
                  </a:lnTo>
                  <a:lnTo>
                    <a:pt x="9017" y="279400"/>
                  </a:lnTo>
                  <a:lnTo>
                    <a:pt x="9525" y="279400"/>
                  </a:lnTo>
                  <a:lnTo>
                    <a:pt x="14477" y="287020"/>
                  </a:lnTo>
                  <a:lnTo>
                    <a:pt x="15494" y="288290"/>
                  </a:lnTo>
                  <a:lnTo>
                    <a:pt x="22351" y="294640"/>
                  </a:lnTo>
                  <a:lnTo>
                    <a:pt x="21844" y="294640"/>
                  </a:lnTo>
                  <a:lnTo>
                    <a:pt x="29082" y="302260"/>
                  </a:lnTo>
                  <a:lnTo>
                    <a:pt x="32384" y="304800"/>
                  </a:lnTo>
                  <a:lnTo>
                    <a:pt x="42418" y="308610"/>
                  </a:lnTo>
                  <a:lnTo>
                    <a:pt x="41528" y="308610"/>
                  </a:lnTo>
                  <a:lnTo>
                    <a:pt x="51180" y="313690"/>
                  </a:lnTo>
                  <a:lnTo>
                    <a:pt x="54228" y="313690"/>
                  </a:lnTo>
                  <a:lnTo>
                    <a:pt x="65404" y="316230"/>
                  </a:lnTo>
                  <a:lnTo>
                    <a:pt x="64134" y="314960"/>
                  </a:lnTo>
                  <a:lnTo>
                    <a:pt x="167462" y="314960"/>
                  </a:lnTo>
                  <a:lnTo>
                    <a:pt x="173862" y="311150"/>
                  </a:lnTo>
                  <a:lnTo>
                    <a:pt x="182194" y="306070"/>
                  </a:lnTo>
                  <a:lnTo>
                    <a:pt x="107823" y="306070"/>
                  </a:lnTo>
                  <a:lnTo>
                    <a:pt x="97662" y="303530"/>
                  </a:lnTo>
                  <a:lnTo>
                    <a:pt x="98044" y="303530"/>
                  </a:lnTo>
                  <a:lnTo>
                    <a:pt x="88900" y="302260"/>
                  </a:lnTo>
                  <a:lnTo>
                    <a:pt x="78740" y="299720"/>
                  </a:lnTo>
                  <a:lnTo>
                    <a:pt x="79628" y="299720"/>
                  </a:lnTo>
                  <a:lnTo>
                    <a:pt x="69087" y="297180"/>
                  </a:lnTo>
                  <a:lnTo>
                    <a:pt x="59690" y="297180"/>
                  </a:lnTo>
                  <a:lnTo>
                    <a:pt x="56642" y="295910"/>
                  </a:lnTo>
                  <a:lnTo>
                    <a:pt x="57245" y="295910"/>
                  </a:lnTo>
                  <a:lnTo>
                    <a:pt x="49910" y="292100"/>
                  </a:lnTo>
                  <a:lnTo>
                    <a:pt x="49022" y="292100"/>
                  </a:lnTo>
                  <a:lnTo>
                    <a:pt x="44005" y="289560"/>
                  </a:lnTo>
                  <a:lnTo>
                    <a:pt x="42418" y="289560"/>
                  </a:lnTo>
                  <a:lnTo>
                    <a:pt x="38989" y="287020"/>
                  </a:lnTo>
                  <a:lnTo>
                    <a:pt x="40004" y="287020"/>
                  </a:lnTo>
                  <a:lnTo>
                    <a:pt x="35178" y="281940"/>
                  </a:lnTo>
                  <a:lnTo>
                    <a:pt x="29286" y="276860"/>
                  </a:lnTo>
                  <a:lnTo>
                    <a:pt x="28828" y="276860"/>
                  </a:lnTo>
                  <a:lnTo>
                    <a:pt x="27812" y="275590"/>
                  </a:lnTo>
                  <a:lnTo>
                    <a:pt x="27982" y="275590"/>
                  </a:lnTo>
                  <a:lnTo>
                    <a:pt x="24595" y="270510"/>
                  </a:lnTo>
                  <a:lnTo>
                    <a:pt x="24256" y="270510"/>
                  </a:lnTo>
                  <a:lnTo>
                    <a:pt x="20976" y="264160"/>
                  </a:lnTo>
                  <a:lnTo>
                    <a:pt x="20574" y="264160"/>
                  </a:lnTo>
                  <a:lnTo>
                    <a:pt x="18542" y="260350"/>
                  </a:lnTo>
                  <a:lnTo>
                    <a:pt x="17525" y="260350"/>
                  </a:lnTo>
                  <a:lnTo>
                    <a:pt x="16509" y="256540"/>
                  </a:lnTo>
                  <a:lnTo>
                    <a:pt x="17462" y="256540"/>
                  </a:lnTo>
                  <a:lnTo>
                    <a:pt x="17246" y="228600"/>
                  </a:lnTo>
                  <a:lnTo>
                    <a:pt x="17145" y="218440"/>
                  </a:lnTo>
                  <a:lnTo>
                    <a:pt x="16636" y="218440"/>
                  </a:lnTo>
                  <a:lnTo>
                    <a:pt x="17145" y="215900"/>
                  </a:lnTo>
                  <a:lnTo>
                    <a:pt x="17716" y="215900"/>
                  </a:lnTo>
                  <a:lnTo>
                    <a:pt x="18796" y="213360"/>
                  </a:lnTo>
                  <a:lnTo>
                    <a:pt x="19303" y="210820"/>
                  </a:lnTo>
                  <a:lnTo>
                    <a:pt x="19340" y="209550"/>
                  </a:lnTo>
                  <a:lnTo>
                    <a:pt x="2540" y="209550"/>
                  </a:lnTo>
                  <a:lnTo>
                    <a:pt x="2591" y="208353"/>
                  </a:lnTo>
                  <a:close/>
                </a:path>
                <a:path w="215900" h="325120">
                  <a:moveTo>
                    <a:pt x="143408" y="304800"/>
                  </a:moveTo>
                  <a:lnTo>
                    <a:pt x="119887" y="304800"/>
                  </a:lnTo>
                  <a:lnTo>
                    <a:pt x="112902" y="306070"/>
                  </a:lnTo>
                  <a:lnTo>
                    <a:pt x="140970" y="306070"/>
                  </a:lnTo>
                  <a:lnTo>
                    <a:pt x="143408" y="304800"/>
                  </a:lnTo>
                  <a:close/>
                </a:path>
                <a:path w="215900" h="325120">
                  <a:moveTo>
                    <a:pt x="153161" y="299720"/>
                  </a:moveTo>
                  <a:lnTo>
                    <a:pt x="140970" y="306070"/>
                  </a:lnTo>
                  <a:lnTo>
                    <a:pt x="145415" y="304800"/>
                  </a:lnTo>
                  <a:lnTo>
                    <a:pt x="184276" y="304800"/>
                  </a:lnTo>
                  <a:lnTo>
                    <a:pt x="185039" y="303530"/>
                  </a:lnTo>
                  <a:lnTo>
                    <a:pt x="188493" y="300990"/>
                  </a:lnTo>
                  <a:lnTo>
                    <a:pt x="152400" y="300990"/>
                  </a:lnTo>
                  <a:lnTo>
                    <a:pt x="153161" y="299720"/>
                  </a:lnTo>
                  <a:close/>
                </a:path>
                <a:path w="215900" h="325120">
                  <a:moveTo>
                    <a:pt x="184276" y="304800"/>
                  </a:moveTo>
                  <a:lnTo>
                    <a:pt x="145415" y="304800"/>
                  </a:lnTo>
                  <a:lnTo>
                    <a:pt x="140970" y="306070"/>
                  </a:lnTo>
                  <a:lnTo>
                    <a:pt x="182194" y="306070"/>
                  </a:lnTo>
                  <a:lnTo>
                    <a:pt x="184276" y="304800"/>
                  </a:lnTo>
                  <a:close/>
                </a:path>
                <a:path w="215900" h="325120">
                  <a:moveTo>
                    <a:pt x="172974" y="287020"/>
                  </a:moveTo>
                  <a:lnTo>
                    <a:pt x="162559" y="294640"/>
                  </a:lnTo>
                  <a:lnTo>
                    <a:pt x="162814" y="294640"/>
                  </a:lnTo>
                  <a:lnTo>
                    <a:pt x="152400" y="300990"/>
                  </a:lnTo>
                  <a:lnTo>
                    <a:pt x="188493" y="300990"/>
                  </a:lnTo>
                  <a:lnTo>
                    <a:pt x="193675" y="297180"/>
                  </a:lnTo>
                  <a:lnTo>
                    <a:pt x="194055" y="297180"/>
                  </a:lnTo>
                  <a:lnTo>
                    <a:pt x="201929" y="290830"/>
                  </a:lnTo>
                  <a:lnTo>
                    <a:pt x="203073" y="289560"/>
                  </a:lnTo>
                  <a:lnTo>
                    <a:pt x="204063" y="288290"/>
                  </a:lnTo>
                  <a:lnTo>
                    <a:pt x="172211" y="288290"/>
                  </a:lnTo>
                  <a:lnTo>
                    <a:pt x="172974" y="287020"/>
                  </a:lnTo>
                  <a:close/>
                </a:path>
                <a:path w="215900" h="325120">
                  <a:moveTo>
                    <a:pt x="56642" y="295910"/>
                  </a:moveTo>
                  <a:lnTo>
                    <a:pt x="59690" y="297180"/>
                  </a:lnTo>
                  <a:lnTo>
                    <a:pt x="57414" y="295997"/>
                  </a:lnTo>
                  <a:lnTo>
                    <a:pt x="56642" y="295910"/>
                  </a:lnTo>
                  <a:close/>
                </a:path>
                <a:path w="215900" h="325120">
                  <a:moveTo>
                    <a:pt x="57414" y="295997"/>
                  </a:moveTo>
                  <a:lnTo>
                    <a:pt x="59690" y="297180"/>
                  </a:lnTo>
                  <a:lnTo>
                    <a:pt x="67818" y="297180"/>
                  </a:lnTo>
                  <a:lnTo>
                    <a:pt x="57414" y="295997"/>
                  </a:lnTo>
                  <a:close/>
                </a:path>
                <a:path w="215900" h="325120">
                  <a:moveTo>
                    <a:pt x="57245" y="295910"/>
                  </a:moveTo>
                  <a:lnTo>
                    <a:pt x="56642" y="295910"/>
                  </a:lnTo>
                  <a:lnTo>
                    <a:pt x="57414" y="295997"/>
                  </a:lnTo>
                  <a:lnTo>
                    <a:pt x="57245" y="295910"/>
                  </a:lnTo>
                  <a:close/>
                </a:path>
                <a:path w="215900" h="325120">
                  <a:moveTo>
                    <a:pt x="38989" y="287020"/>
                  </a:moveTo>
                  <a:lnTo>
                    <a:pt x="42418" y="289560"/>
                  </a:lnTo>
                  <a:lnTo>
                    <a:pt x="40946" y="288011"/>
                  </a:lnTo>
                  <a:lnTo>
                    <a:pt x="38989" y="287020"/>
                  </a:lnTo>
                  <a:close/>
                </a:path>
                <a:path w="215900" h="325120">
                  <a:moveTo>
                    <a:pt x="40946" y="288011"/>
                  </a:moveTo>
                  <a:lnTo>
                    <a:pt x="42418" y="289560"/>
                  </a:lnTo>
                  <a:lnTo>
                    <a:pt x="44005" y="289560"/>
                  </a:lnTo>
                  <a:lnTo>
                    <a:pt x="40946" y="288011"/>
                  </a:lnTo>
                  <a:close/>
                </a:path>
                <a:path w="215900" h="325120">
                  <a:moveTo>
                    <a:pt x="180848" y="280670"/>
                  </a:moveTo>
                  <a:lnTo>
                    <a:pt x="172211" y="288290"/>
                  </a:lnTo>
                  <a:lnTo>
                    <a:pt x="204063" y="288290"/>
                  </a:lnTo>
                  <a:lnTo>
                    <a:pt x="208025" y="283210"/>
                  </a:lnTo>
                  <a:lnTo>
                    <a:pt x="209042" y="281940"/>
                  </a:lnTo>
                  <a:lnTo>
                    <a:pt x="180594" y="281940"/>
                  </a:lnTo>
                  <a:lnTo>
                    <a:pt x="180848" y="280670"/>
                  </a:lnTo>
                  <a:close/>
                </a:path>
                <a:path w="215900" h="325120">
                  <a:moveTo>
                    <a:pt x="40004" y="287020"/>
                  </a:moveTo>
                  <a:lnTo>
                    <a:pt x="38989" y="287020"/>
                  </a:lnTo>
                  <a:lnTo>
                    <a:pt x="40946" y="288011"/>
                  </a:lnTo>
                  <a:lnTo>
                    <a:pt x="40004" y="287020"/>
                  </a:lnTo>
                  <a:close/>
                </a:path>
                <a:path w="215900" h="325120">
                  <a:moveTo>
                    <a:pt x="188467" y="274320"/>
                  </a:moveTo>
                  <a:lnTo>
                    <a:pt x="180594" y="281940"/>
                  </a:lnTo>
                  <a:lnTo>
                    <a:pt x="209042" y="281940"/>
                  </a:lnTo>
                  <a:lnTo>
                    <a:pt x="212598" y="276860"/>
                  </a:lnTo>
                  <a:lnTo>
                    <a:pt x="213169" y="275590"/>
                  </a:lnTo>
                  <a:lnTo>
                    <a:pt x="187451" y="275590"/>
                  </a:lnTo>
                  <a:lnTo>
                    <a:pt x="188467" y="274320"/>
                  </a:lnTo>
                  <a:close/>
                </a:path>
                <a:path w="215900" h="325120">
                  <a:moveTo>
                    <a:pt x="27812" y="275590"/>
                  </a:moveTo>
                  <a:lnTo>
                    <a:pt x="28828" y="276860"/>
                  </a:lnTo>
                  <a:lnTo>
                    <a:pt x="28211" y="275933"/>
                  </a:lnTo>
                  <a:lnTo>
                    <a:pt x="27812" y="275590"/>
                  </a:lnTo>
                  <a:close/>
                </a:path>
                <a:path w="215900" h="325120">
                  <a:moveTo>
                    <a:pt x="28211" y="275933"/>
                  </a:moveTo>
                  <a:lnTo>
                    <a:pt x="28828" y="276860"/>
                  </a:lnTo>
                  <a:lnTo>
                    <a:pt x="29286" y="276860"/>
                  </a:lnTo>
                  <a:lnTo>
                    <a:pt x="28211" y="275933"/>
                  </a:lnTo>
                  <a:close/>
                </a:path>
                <a:path w="215900" h="325120">
                  <a:moveTo>
                    <a:pt x="27982" y="275590"/>
                  </a:moveTo>
                  <a:lnTo>
                    <a:pt x="27812" y="275590"/>
                  </a:lnTo>
                  <a:lnTo>
                    <a:pt x="28211" y="275933"/>
                  </a:lnTo>
                  <a:lnTo>
                    <a:pt x="27982" y="275590"/>
                  </a:lnTo>
                  <a:close/>
                </a:path>
                <a:path w="215900" h="325120">
                  <a:moveTo>
                    <a:pt x="215265" y="269240"/>
                  </a:moveTo>
                  <a:lnTo>
                    <a:pt x="192531" y="269240"/>
                  </a:lnTo>
                  <a:lnTo>
                    <a:pt x="187451" y="275590"/>
                  </a:lnTo>
                  <a:lnTo>
                    <a:pt x="213169" y="275590"/>
                  </a:lnTo>
                  <a:lnTo>
                    <a:pt x="213740" y="274320"/>
                  </a:lnTo>
                  <a:lnTo>
                    <a:pt x="215265" y="269240"/>
                  </a:lnTo>
                  <a:close/>
                </a:path>
                <a:path w="215900" h="325120">
                  <a:moveTo>
                    <a:pt x="23749" y="269240"/>
                  </a:moveTo>
                  <a:lnTo>
                    <a:pt x="24256" y="270510"/>
                  </a:lnTo>
                  <a:lnTo>
                    <a:pt x="24595" y="270510"/>
                  </a:lnTo>
                  <a:lnTo>
                    <a:pt x="23749" y="269240"/>
                  </a:lnTo>
                  <a:close/>
                </a:path>
                <a:path w="215900" h="325120">
                  <a:moveTo>
                    <a:pt x="194281" y="266558"/>
                  </a:moveTo>
                  <a:lnTo>
                    <a:pt x="191516" y="270510"/>
                  </a:lnTo>
                  <a:lnTo>
                    <a:pt x="192531" y="269240"/>
                  </a:lnTo>
                  <a:lnTo>
                    <a:pt x="215265" y="269240"/>
                  </a:lnTo>
                  <a:lnTo>
                    <a:pt x="215519" y="267970"/>
                  </a:lnTo>
                  <a:lnTo>
                    <a:pt x="193928" y="267970"/>
                  </a:lnTo>
                  <a:lnTo>
                    <a:pt x="194281" y="266558"/>
                  </a:lnTo>
                  <a:close/>
                </a:path>
                <a:path w="215900" h="325120">
                  <a:moveTo>
                    <a:pt x="194818" y="265792"/>
                  </a:moveTo>
                  <a:lnTo>
                    <a:pt x="194281" y="266558"/>
                  </a:lnTo>
                  <a:lnTo>
                    <a:pt x="193928" y="267970"/>
                  </a:lnTo>
                  <a:lnTo>
                    <a:pt x="194818" y="265994"/>
                  </a:lnTo>
                  <a:lnTo>
                    <a:pt x="194818" y="265792"/>
                  </a:lnTo>
                  <a:close/>
                </a:path>
                <a:path w="215900" h="325120">
                  <a:moveTo>
                    <a:pt x="194818" y="265994"/>
                  </a:moveTo>
                  <a:lnTo>
                    <a:pt x="193928" y="267970"/>
                  </a:lnTo>
                  <a:lnTo>
                    <a:pt x="215519" y="267970"/>
                  </a:lnTo>
                  <a:lnTo>
                    <a:pt x="215773" y="266700"/>
                  </a:lnTo>
                  <a:lnTo>
                    <a:pt x="194818" y="266700"/>
                  </a:lnTo>
                  <a:lnTo>
                    <a:pt x="194818" y="265994"/>
                  </a:lnTo>
                  <a:close/>
                </a:path>
                <a:path w="215900" h="325120">
                  <a:moveTo>
                    <a:pt x="215773" y="265430"/>
                  </a:moveTo>
                  <a:lnTo>
                    <a:pt x="195072" y="265430"/>
                  </a:lnTo>
                  <a:lnTo>
                    <a:pt x="194908" y="265792"/>
                  </a:lnTo>
                  <a:lnTo>
                    <a:pt x="194818" y="266700"/>
                  </a:lnTo>
                  <a:lnTo>
                    <a:pt x="215773" y="266700"/>
                  </a:lnTo>
                  <a:lnTo>
                    <a:pt x="215773" y="265430"/>
                  </a:lnTo>
                  <a:close/>
                </a:path>
                <a:path w="215900" h="325120">
                  <a:moveTo>
                    <a:pt x="194818" y="264413"/>
                  </a:moveTo>
                  <a:lnTo>
                    <a:pt x="194281" y="266558"/>
                  </a:lnTo>
                  <a:lnTo>
                    <a:pt x="194818" y="265792"/>
                  </a:lnTo>
                  <a:lnTo>
                    <a:pt x="194818" y="264413"/>
                  </a:lnTo>
                  <a:close/>
                </a:path>
                <a:path w="215900" h="325120">
                  <a:moveTo>
                    <a:pt x="195199" y="262890"/>
                  </a:moveTo>
                  <a:lnTo>
                    <a:pt x="194881" y="264160"/>
                  </a:lnTo>
                  <a:lnTo>
                    <a:pt x="194818" y="265792"/>
                  </a:lnTo>
                  <a:lnTo>
                    <a:pt x="194945" y="265430"/>
                  </a:lnTo>
                  <a:lnTo>
                    <a:pt x="195199" y="262890"/>
                  </a:lnTo>
                  <a:close/>
                </a:path>
                <a:path w="215900" h="325120">
                  <a:moveTo>
                    <a:pt x="195072" y="265430"/>
                  </a:moveTo>
                  <a:lnTo>
                    <a:pt x="194923" y="265641"/>
                  </a:lnTo>
                  <a:lnTo>
                    <a:pt x="194908" y="265792"/>
                  </a:lnTo>
                  <a:lnTo>
                    <a:pt x="195072" y="265430"/>
                  </a:lnTo>
                  <a:close/>
                </a:path>
                <a:path w="215900" h="325120">
                  <a:moveTo>
                    <a:pt x="215773" y="262890"/>
                  </a:moveTo>
                  <a:lnTo>
                    <a:pt x="195199" y="262890"/>
                  </a:lnTo>
                  <a:lnTo>
                    <a:pt x="194923" y="265641"/>
                  </a:lnTo>
                  <a:lnTo>
                    <a:pt x="195072" y="265430"/>
                  </a:lnTo>
                  <a:lnTo>
                    <a:pt x="215773" y="265430"/>
                  </a:lnTo>
                  <a:lnTo>
                    <a:pt x="215773" y="262890"/>
                  </a:lnTo>
                  <a:close/>
                </a:path>
                <a:path w="215900" h="325120">
                  <a:moveTo>
                    <a:pt x="194691" y="237308"/>
                  </a:moveTo>
                  <a:lnTo>
                    <a:pt x="194818" y="264413"/>
                  </a:lnTo>
                  <a:lnTo>
                    <a:pt x="195199" y="262890"/>
                  </a:lnTo>
                  <a:lnTo>
                    <a:pt x="215773" y="262890"/>
                  </a:lnTo>
                  <a:lnTo>
                    <a:pt x="215900" y="240030"/>
                  </a:lnTo>
                  <a:lnTo>
                    <a:pt x="201675" y="240030"/>
                  </a:lnTo>
                  <a:lnTo>
                    <a:pt x="194691" y="237308"/>
                  </a:lnTo>
                  <a:close/>
                </a:path>
                <a:path w="215900" h="325120">
                  <a:moveTo>
                    <a:pt x="20320" y="262890"/>
                  </a:moveTo>
                  <a:lnTo>
                    <a:pt x="20574" y="264160"/>
                  </a:lnTo>
                  <a:lnTo>
                    <a:pt x="20976" y="264160"/>
                  </a:lnTo>
                  <a:lnTo>
                    <a:pt x="20320" y="262890"/>
                  </a:lnTo>
                  <a:close/>
                </a:path>
                <a:path w="215900" h="325120">
                  <a:moveTo>
                    <a:pt x="16509" y="256540"/>
                  </a:moveTo>
                  <a:lnTo>
                    <a:pt x="17525" y="260350"/>
                  </a:lnTo>
                  <a:lnTo>
                    <a:pt x="17493" y="258383"/>
                  </a:lnTo>
                  <a:lnTo>
                    <a:pt x="16509" y="256540"/>
                  </a:lnTo>
                  <a:close/>
                </a:path>
                <a:path w="215900" h="325120">
                  <a:moveTo>
                    <a:pt x="17493" y="258383"/>
                  </a:moveTo>
                  <a:lnTo>
                    <a:pt x="17525" y="260350"/>
                  </a:lnTo>
                  <a:lnTo>
                    <a:pt x="18542" y="260350"/>
                  </a:lnTo>
                  <a:lnTo>
                    <a:pt x="17493" y="258383"/>
                  </a:lnTo>
                  <a:close/>
                </a:path>
                <a:path w="215900" h="325120">
                  <a:moveTo>
                    <a:pt x="17462" y="256540"/>
                  </a:moveTo>
                  <a:lnTo>
                    <a:pt x="16509" y="256540"/>
                  </a:lnTo>
                  <a:lnTo>
                    <a:pt x="17493" y="258383"/>
                  </a:lnTo>
                  <a:lnTo>
                    <a:pt x="17462" y="256540"/>
                  </a:lnTo>
                  <a:close/>
                </a:path>
                <a:path w="215900" h="325120">
                  <a:moveTo>
                    <a:pt x="194691" y="229870"/>
                  </a:moveTo>
                  <a:lnTo>
                    <a:pt x="194691" y="237308"/>
                  </a:lnTo>
                  <a:lnTo>
                    <a:pt x="201675" y="240030"/>
                  </a:lnTo>
                  <a:lnTo>
                    <a:pt x="194691" y="229870"/>
                  </a:lnTo>
                  <a:close/>
                </a:path>
                <a:path w="215900" h="325120">
                  <a:moveTo>
                    <a:pt x="215900" y="229870"/>
                  </a:moveTo>
                  <a:lnTo>
                    <a:pt x="194691" y="229870"/>
                  </a:lnTo>
                  <a:lnTo>
                    <a:pt x="201675" y="240030"/>
                  </a:lnTo>
                  <a:lnTo>
                    <a:pt x="215900" y="240030"/>
                  </a:lnTo>
                  <a:lnTo>
                    <a:pt x="215900" y="229870"/>
                  </a:lnTo>
                  <a:close/>
                </a:path>
                <a:path w="215900" h="325120">
                  <a:moveTo>
                    <a:pt x="157606" y="205740"/>
                  </a:moveTo>
                  <a:lnTo>
                    <a:pt x="100329" y="205740"/>
                  </a:lnTo>
                  <a:lnTo>
                    <a:pt x="97917" y="207010"/>
                  </a:lnTo>
                  <a:lnTo>
                    <a:pt x="92455" y="208280"/>
                  </a:lnTo>
                  <a:lnTo>
                    <a:pt x="89407" y="212090"/>
                  </a:lnTo>
                  <a:lnTo>
                    <a:pt x="89407" y="220980"/>
                  </a:lnTo>
                  <a:lnTo>
                    <a:pt x="92455" y="224790"/>
                  </a:lnTo>
                  <a:lnTo>
                    <a:pt x="97917" y="226060"/>
                  </a:lnTo>
                  <a:lnTo>
                    <a:pt x="100329" y="227330"/>
                  </a:lnTo>
                  <a:lnTo>
                    <a:pt x="155067" y="227330"/>
                  </a:lnTo>
                  <a:lnTo>
                    <a:pt x="170560" y="228600"/>
                  </a:lnTo>
                  <a:lnTo>
                    <a:pt x="169545" y="228600"/>
                  </a:lnTo>
                  <a:lnTo>
                    <a:pt x="182879" y="231140"/>
                  </a:lnTo>
                  <a:lnTo>
                    <a:pt x="180340" y="231140"/>
                  </a:lnTo>
                  <a:lnTo>
                    <a:pt x="190753" y="236220"/>
                  </a:lnTo>
                  <a:lnTo>
                    <a:pt x="191897" y="236220"/>
                  </a:lnTo>
                  <a:lnTo>
                    <a:pt x="194691" y="237308"/>
                  </a:lnTo>
                  <a:lnTo>
                    <a:pt x="194691" y="229870"/>
                  </a:lnTo>
                  <a:lnTo>
                    <a:pt x="215900" y="229870"/>
                  </a:lnTo>
                  <a:lnTo>
                    <a:pt x="215900" y="226060"/>
                  </a:lnTo>
                  <a:lnTo>
                    <a:pt x="213105" y="222250"/>
                  </a:lnTo>
                  <a:lnTo>
                    <a:pt x="209042" y="219710"/>
                  </a:lnTo>
                  <a:lnTo>
                    <a:pt x="199262" y="217170"/>
                  </a:lnTo>
                  <a:lnTo>
                    <a:pt x="200532" y="217170"/>
                  </a:lnTo>
                  <a:lnTo>
                    <a:pt x="190119" y="212090"/>
                  </a:lnTo>
                  <a:lnTo>
                    <a:pt x="187451" y="210820"/>
                  </a:lnTo>
                  <a:lnTo>
                    <a:pt x="174117" y="208280"/>
                  </a:lnTo>
                  <a:lnTo>
                    <a:pt x="173100" y="208280"/>
                  </a:lnTo>
                  <a:lnTo>
                    <a:pt x="157606" y="205740"/>
                  </a:lnTo>
                  <a:close/>
                </a:path>
                <a:path w="215900" h="325120">
                  <a:moveTo>
                    <a:pt x="17145" y="215900"/>
                  </a:moveTo>
                  <a:lnTo>
                    <a:pt x="16636" y="218440"/>
                  </a:lnTo>
                  <a:lnTo>
                    <a:pt x="17145" y="217244"/>
                  </a:lnTo>
                  <a:lnTo>
                    <a:pt x="17145" y="215900"/>
                  </a:lnTo>
                  <a:close/>
                </a:path>
                <a:path w="215900" h="325120">
                  <a:moveTo>
                    <a:pt x="17145" y="217244"/>
                  </a:moveTo>
                  <a:lnTo>
                    <a:pt x="16636" y="218440"/>
                  </a:lnTo>
                  <a:lnTo>
                    <a:pt x="17145" y="218440"/>
                  </a:lnTo>
                  <a:lnTo>
                    <a:pt x="17145" y="217244"/>
                  </a:lnTo>
                  <a:close/>
                </a:path>
                <a:path w="215900" h="325120">
                  <a:moveTo>
                    <a:pt x="17716" y="215900"/>
                  </a:moveTo>
                  <a:lnTo>
                    <a:pt x="17145" y="215900"/>
                  </a:lnTo>
                  <a:lnTo>
                    <a:pt x="17145" y="217244"/>
                  </a:lnTo>
                  <a:lnTo>
                    <a:pt x="17716" y="215900"/>
                  </a:lnTo>
                  <a:close/>
                </a:path>
                <a:path w="215900" h="325120">
                  <a:moveTo>
                    <a:pt x="3048" y="207010"/>
                  </a:moveTo>
                  <a:lnTo>
                    <a:pt x="2616" y="208280"/>
                  </a:lnTo>
                  <a:lnTo>
                    <a:pt x="2540" y="209550"/>
                  </a:lnTo>
                  <a:lnTo>
                    <a:pt x="3048" y="207010"/>
                  </a:lnTo>
                  <a:close/>
                </a:path>
                <a:path w="215900" h="325120">
                  <a:moveTo>
                    <a:pt x="19412" y="207010"/>
                  </a:moveTo>
                  <a:lnTo>
                    <a:pt x="3048" y="207010"/>
                  </a:lnTo>
                  <a:lnTo>
                    <a:pt x="2540" y="209550"/>
                  </a:lnTo>
                  <a:lnTo>
                    <a:pt x="19340" y="209550"/>
                  </a:lnTo>
                  <a:lnTo>
                    <a:pt x="19412" y="207010"/>
                  </a:lnTo>
                  <a:close/>
                </a:path>
                <a:path w="215900" h="325120">
                  <a:moveTo>
                    <a:pt x="24256" y="154940"/>
                  </a:moveTo>
                  <a:lnTo>
                    <a:pt x="19939" y="161290"/>
                  </a:lnTo>
                  <a:lnTo>
                    <a:pt x="14604" y="171450"/>
                  </a:lnTo>
                  <a:lnTo>
                    <a:pt x="14097" y="171450"/>
                  </a:lnTo>
                  <a:lnTo>
                    <a:pt x="10414" y="180340"/>
                  </a:lnTo>
                  <a:lnTo>
                    <a:pt x="10414" y="181610"/>
                  </a:lnTo>
                  <a:lnTo>
                    <a:pt x="7111" y="189230"/>
                  </a:lnTo>
                  <a:lnTo>
                    <a:pt x="3555" y="198120"/>
                  </a:lnTo>
                  <a:lnTo>
                    <a:pt x="2921" y="200660"/>
                  </a:lnTo>
                  <a:lnTo>
                    <a:pt x="2591" y="208353"/>
                  </a:lnTo>
                  <a:lnTo>
                    <a:pt x="3048" y="207010"/>
                  </a:lnTo>
                  <a:lnTo>
                    <a:pt x="19412" y="207010"/>
                  </a:lnTo>
                  <a:lnTo>
                    <a:pt x="19485" y="204470"/>
                  </a:lnTo>
                  <a:lnTo>
                    <a:pt x="19050" y="204470"/>
                  </a:lnTo>
                  <a:lnTo>
                    <a:pt x="19557" y="201930"/>
                  </a:lnTo>
                  <a:lnTo>
                    <a:pt x="20065" y="201930"/>
                  </a:lnTo>
                  <a:lnTo>
                    <a:pt x="22605" y="195580"/>
                  </a:lnTo>
                  <a:lnTo>
                    <a:pt x="25907" y="186690"/>
                  </a:lnTo>
                  <a:lnTo>
                    <a:pt x="29336" y="177800"/>
                  </a:lnTo>
                  <a:lnTo>
                    <a:pt x="29554" y="177800"/>
                  </a:lnTo>
                  <a:lnTo>
                    <a:pt x="33908" y="170180"/>
                  </a:lnTo>
                  <a:lnTo>
                    <a:pt x="34459" y="170180"/>
                  </a:lnTo>
                  <a:lnTo>
                    <a:pt x="38480" y="163830"/>
                  </a:lnTo>
                  <a:lnTo>
                    <a:pt x="41855" y="156210"/>
                  </a:lnTo>
                  <a:lnTo>
                    <a:pt x="23622" y="156210"/>
                  </a:lnTo>
                  <a:lnTo>
                    <a:pt x="24256" y="154940"/>
                  </a:lnTo>
                  <a:close/>
                </a:path>
                <a:path w="215900" h="325120">
                  <a:moveTo>
                    <a:pt x="19557" y="201930"/>
                  </a:moveTo>
                  <a:lnTo>
                    <a:pt x="19050" y="204470"/>
                  </a:lnTo>
                  <a:lnTo>
                    <a:pt x="19518" y="203297"/>
                  </a:lnTo>
                  <a:lnTo>
                    <a:pt x="19557" y="201930"/>
                  </a:lnTo>
                  <a:close/>
                </a:path>
                <a:path w="215900" h="325120">
                  <a:moveTo>
                    <a:pt x="19518" y="203297"/>
                  </a:moveTo>
                  <a:lnTo>
                    <a:pt x="19050" y="204470"/>
                  </a:lnTo>
                  <a:lnTo>
                    <a:pt x="19485" y="204470"/>
                  </a:lnTo>
                  <a:lnTo>
                    <a:pt x="19518" y="203297"/>
                  </a:lnTo>
                  <a:close/>
                </a:path>
                <a:path w="215900" h="325120">
                  <a:moveTo>
                    <a:pt x="20065" y="201930"/>
                  </a:moveTo>
                  <a:lnTo>
                    <a:pt x="19557" y="201930"/>
                  </a:lnTo>
                  <a:lnTo>
                    <a:pt x="19518" y="203297"/>
                  </a:lnTo>
                  <a:lnTo>
                    <a:pt x="20065" y="201930"/>
                  </a:lnTo>
                  <a:close/>
                </a:path>
                <a:path w="215900" h="325120">
                  <a:moveTo>
                    <a:pt x="29554" y="177800"/>
                  </a:moveTo>
                  <a:lnTo>
                    <a:pt x="29336" y="177800"/>
                  </a:lnTo>
                  <a:lnTo>
                    <a:pt x="28828" y="179070"/>
                  </a:lnTo>
                  <a:lnTo>
                    <a:pt x="29554" y="177800"/>
                  </a:lnTo>
                  <a:close/>
                </a:path>
                <a:path w="215900" h="325120">
                  <a:moveTo>
                    <a:pt x="34459" y="170180"/>
                  </a:moveTo>
                  <a:lnTo>
                    <a:pt x="33908" y="170180"/>
                  </a:lnTo>
                  <a:lnTo>
                    <a:pt x="33654" y="171450"/>
                  </a:lnTo>
                  <a:lnTo>
                    <a:pt x="34459" y="170180"/>
                  </a:lnTo>
                  <a:close/>
                </a:path>
                <a:path w="215900" h="325120">
                  <a:moveTo>
                    <a:pt x="57784" y="91440"/>
                  </a:moveTo>
                  <a:lnTo>
                    <a:pt x="50926" y="101600"/>
                  </a:lnTo>
                  <a:lnTo>
                    <a:pt x="43560" y="113030"/>
                  </a:lnTo>
                  <a:lnTo>
                    <a:pt x="42925" y="114300"/>
                  </a:lnTo>
                  <a:lnTo>
                    <a:pt x="38989" y="124460"/>
                  </a:lnTo>
                  <a:lnTo>
                    <a:pt x="34798" y="133350"/>
                  </a:lnTo>
                  <a:lnTo>
                    <a:pt x="30987" y="140970"/>
                  </a:lnTo>
                  <a:lnTo>
                    <a:pt x="27685" y="148590"/>
                  </a:lnTo>
                  <a:lnTo>
                    <a:pt x="23622" y="156210"/>
                  </a:lnTo>
                  <a:lnTo>
                    <a:pt x="41855" y="156210"/>
                  </a:lnTo>
                  <a:lnTo>
                    <a:pt x="42418" y="154940"/>
                  </a:lnTo>
                  <a:lnTo>
                    <a:pt x="45593" y="148590"/>
                  </a:lnTo>
                  <a:lnTo>
                    <a:pt x="49529" y="140970"/>
                  </a:lnTo>
                  <a:lnTo>
                    <a:pt x="53975" y="130810"/>
                  </a:lnTo>
                  <a:lnTo>
                    <a:pt x="57546" y="121920"/>
                  </a:lnTo>
                  <a:lnTo>
                    <a:pt x="57403" y="121920"/>
                  </a:lnTo>
                  <a:lnTo>
                    <a:pt x="58039" y="120650"/>
                  </a:lnTo>
                  <a:lnTo>
                    <a:pt x="58208" y="120650"/>
                  </a:lnTo>
                  <a:lnTo>
                    <a:pt x="64643" y="110490"/>
                  </a:lnTo>
                  <a:lnTo>
                    <a:pt x="71374" y="100330"/>
                  </a:lnTo>
                  <a:lnTo>
                    <a:pt x="71754" y="99060"/>
                  </a:lnTo>
                  <a:lnTo>
                    <a:pt x="74993" y="92710"/>
                  </a:lnTo>
                  <a:lnTo>
                    <a:pt x="57276" y="92710"/>
                  </a:lnTo>
                  <a:lnTo>
                    <a:pt x="57784" y="91440"/>
                  </a:lnTo>
                  <a:close/>
                </a:path>
                <a:path w="215900" h="325120">
                  <a:moveTo>
                    <a:pt x="58039" y="120650"/>
                  </a:moveTo>
                  <a:lnTo>
                    <a:pt x="57403" y="121920"/>
                  </a:lnTo>
                  <a:lnTo>
                    <a:pt x="57772" y="121338"/>
                  </a:lnTo>
                  <a:lnTo>
                    <a:pt x="58039" y="120650"/>
                  </a:lnTo>
                  <a:close/>
                </a:path>
                <a:path w="215900" h="325120">
                  <a:moveTo>
                    <a:pt x="57772" y="121338"/>
                  </a:moveTo>
                  <a:lnTo>
                    <a:pt x="57403" y="121920"/>
                  </a:lnTo>
                  <a:lnTo>
                    <a:pt x="57546" y="121920"/>
                  </a:lnTo>
                  <a:lnTo>
                    <a:pt x="57772" y="121338"/>
                  </a:lnTo>
                  <a:close/>
                </a:path>
                <a:path w="215900" h="325120">
                  <a:moveTo>
                    <a:pt x="58208" y="120650"/>
                  </a:moveTo>
                  <a:lnTo>
                    <a:pt x="58039" y="120650"/>
                  </a:lnTo>
                  <a:lnTo>
                    <a:pt x="57772" y="121338"/>
                  </a:lnTo>
                  <a:lnTo>
                    <a:pt x="58208" y="120650"/>
                  </a:lnTo>
                  <a:close/>
                </a:path>
                <a:path w="215900" h="325120">
                  <a:moveTo>
                    <a:pt x="74458" y="67672"/>
                  </a:moveTo>
                  <a:lnTo>
                    <a:pt x="65150" y="77470"/>
                  </a:lnTo>
                  <a:lnTo>
                    <a:pt x="63753" y="78740"/>
                  </a:lnTo>
                  <a:lnTo>
                    <a:pt x="57276" y="92710"/>
                  </a:lnTo>
                  <a:lnTo>
                    <a:pt x="74993" y="92710"/>
                  </a:lnTo>
                  <a:lnTo>
                    <a:pt x="78231" y="86360"/>
                  </a:lnTo>
                  <a:lnTo>
                    <a:pt x="79106" y="86360"/>
                  </a:lnTo>
                  <a:lnTo>
                    <a:pt x="86614" y="77470"/>
                  </a:lnTo>
                  <a:lnTo>
                    <a:pt x="87629" y="76200"/>
                  </a:lnTo>
                  <a:lnTo>
                    <a:pt x="92678" y="68580"/>
                  </a:lnTo>
                  <a:lnTo>
                    <a:pt x="73914" y="68580"/>
                  </a:lnTo>
                  <a:lnTo>
                    <a:pt x="74458" y="67672"/>
                  </a:lnTo>
                  <a:close/>
                </a:path>
                <a:path w="215900" h="325120">
                  <a:moveTo>
                    <a:pt x="79106" y="86360"/>
                  </a:moveTo>
                  <a:lnTo>
                    <a:pt x="78231" y="86360"/>
                  </a:lnTo>
                  <a:lnTo>
                    <a:pt x="76961" y="88900"/>
                  </a:lnTo>
                  <a:lnTo>
                    <a:pt x="79106" y="86360"/>
                  </a:lnTo>
                  <a:close/>
                </a:path>
                <a:path w="215900" h="325120">
                  <a:moveTo>
                    <a:pt x="74802" y="67310"/>
                  </a:moveTo>
                  <a:lnTo>
                    <a:pt x="74458" y="67672"/>
                  </a:lnTo>
                  <a:lnTo>
                    <a:pt x="73914" y="68580"/>
                  </a:lnTo>
                  <a:lnTo>
                    <a:pt x="74802" y="67310"/>
                  </a:lnTo>
                  <a:close/>
                </a:path>
                <a:path w="215900" h="325120">
                  <a:moveTo>
                    <a:pt x="93519" y="67310"/>
                  </a:moveTo>
                  <a:lnTo>
                    <a:pt x="74802" y="67310"/>
                  </a:lnTo>
                  <a:lnTo>
                    <a:pt x="73914" y="68580"/>
                  </a:lnTo>
                  <a:lnTo>
                    <a:pt x="92678" y="68580"/>
                  </a:lnTo>
                  <a:lnTo>
                    <a:pt x="93519" y="67310"/>
                  </a:lnTo>
                  <a:close/>
                </a:path>
                <a:path w="215900" h="325120">
                  <a:moveTo>
                    <a:pt x="167258" y="0"/>
                  </a:moveTo>
                  <a:lnTo>
                    <a:pt x="157606" y="0"/>
                  </a:lnTo>
                  <a:lnTo>
                    <a:pt x="148971" y="1270"/>
                  </a:lnTo>
                  <a:lnTo>
                    <a:pt x="145923" y="1270"/>
                  </a:lnTo>
                  <a:lnTo>
                    <a:pt x="133984" y="8890"/>
                  </a:lnTo>
                  <a:lnTo>
                    <a:pt x="132969" y="8890"/>
                  </a:lnTo>
                  <a:lnTo>
                    <a:pt x="122427" y="17780"/>
                  </a:lnTo>
                  <a:lnTo>
                    <a:pt x="122808" y="17780"/>
                  </a:lnTo>
                  <a:lnTo>
                    <a:pt x="111251" y="26670"/>
                  </a:lnTo>
                  <a:lnTo>
                    <a:pt x="110490" y="26670"/>
                  </a:lnTo>
                  <a:lnTo>
                    <a:pt x="100329" y="36830"/>
                  </a:lnTo>
                  <a:lnTo>
                    <a:pt x="90297" y="46990"/>
                  </a:lnTo>
                  <a:lnTo>
                    <a:pt x="89789" y="46990"/>
                  </a:lnTo>
                  <a:lnTo>
                    <a:pt x="81533" y="55880"/>
                  </a:lnTo>
                  <a:lnTo>
                    <a:pt x="74458" y="67672"/>
                  </a:lnTo>
                  <a:lnTo>
                    <a:pt x="74802" y="67310"/>
                  </a:lnTo>
                  <a:lnTo>
                    <a:pt x="93519" y="67310"/>
                  </a:lnTo>
                  <a:lnTo>
                    <a:pt x="94360" y="66040"/>
                  </a:lnTo>
                  <a:lnTo>
                    <a:pt x="94630" y="66040"/>
                  </a:lnTo>
                  <a:lnTo>
                    <a:pt x="101853" y="57150"/>
                  </a:lnTo>
                  <a:lnTo>
                    <a:pt x="102735" y="57150"/>
                  </a:lnTo>
                  <a:lnTo>
                    <a:pt x="121666" y="38100"/>
                  </a:lnTo>
                  <a:lnTo>
                    <a:pt x="122536" y="38100"/>
                  </a:lnTo>
                  <a:lnTo>
                    <a:pt x="132333" y="30480"/>
                  </a:lnTo>
                  <a:lnTo>
                    <a:pt x="132587" y="30480"/>
                  </a:lnTo>
                  <a:lnTo>
                    <a:pt x="143128" y="21590"/>
                  </a:lnTo>
                  <a:lnTo>
                    <a:pt x="143954" y="21590"/>
                  </a:lnTo>
                  <a:lnTo>
                    <a:pt x="151828" y="16510"/>
                  </a:lnTo>
                  <a:lnTo>
                    <a:pt x="150875" y="16510"/>
                  </a:lnTo>
                  <a:lnTo>
                    <a:pt x="153797" y="15240"/>
                  </a:lnTo>
                  <a:lnTo>
                    <a:pt x="167258" y="15240"/>
                  </a:lnTo>
                  <a:lnTo>
                    <a:pt x="170560" y="11430"/>
                  </a:lnTo>
                  <a:lnTo>
                    <a:pt x="170560" y="3810"/>
                  </a:lnTo>
                  <a:lnTo>
                    <a:pt x="167258" y="0"/>
                  </a:lnTo>
                  <a:close/>
                </a:path>
                <a:path w="215900" h="325120">
                  <a:moveTo>
                    <a:pt x="94630" y="66040"/>
                  </a:moveTo>
                  <a:lnTo>
                    <a:pt x="94360" y="66040"/>
                  </a:lnTo>
                  <a:lnTo>
                    <a:pt x="93599" y="67310"/>
                  </a:lnTo>
                  <a:lnTo>
                    <a:pt x="94630" y="66040"/>
                  </a:lnTo>
                  <a:close/>
                </a:path>
                <a:path w="215900" h="325120">
                  <a:moveTo>
                    <a:pt x="102735" y="57150"/>
                  </a:moveTo>
                  <a:lnTo>
                    <a:pt x="101853" y="57150"/>
                  </a:lnTo>
                  <a:lnTo>
                    <a:pt x="101473" y="58420"/>
                  </a:lnTo>
                  <a:lnTo>
                    <a:pt x="102735" y="57150"/>
                  </a:lnTo>
                  <a:close/>
                </a:path>
                <a:path w="215900" h="325120">
                  <a:moveTo>
                    <a:pt x="122536" y="38100"/>
                  </a:moveTo>
                  <a:lnTo>
                    <a:pt x="121666" y="38100"/>
                  </a:lnTo>
                  <a:lnTo>
                    <a:pt x="120903" y="39370"/>
                  </a:lnTo>
                  <a:lnTo>
                    <a:pt x="122536" y="38100"/>
                  </a:lnTo>
                  <a:close/>
                </a:path>
                <a:path w="215900" h="325120">
                  <a:moveTo>
                    <a:pt x="143954" y="21590"/>
                  </a:moveTo>
                  <a:lnTo>
                    <a:pt x="143128" y="21590"/>
                  </a:lnTo>
                  <a:lnTo>
                    <a:pt x="141985" y="22860"/>
                  </a:lnTo>
                  <a:lnTo>
                    <a:pt x="143954" y="21590"/>
                  </a:lnTo>
                  <a:close/>
                </a:path>
                <a:path w="215900" h="325120">
                  <a:moveTo>
                    <a:pt x="153797" y="15240"/>
                  </a:moveTo>
                  <a:lnTo>
                    <a:pt x="150875" y="16510"/>
                  </a:lnTo>
                  <a:lnTo>
                    <a:pt x="152109" y="16328"/>
                  </a:lnTo>
                  <a:lnTo>
                    <a:pt x="153797" y="15240"/>
                  </a:lnTo>
                  <a:close/>
                </a:path>
                <a:path w="215900" h="325120">
                  <a:moveTo>
                    <a:pt x="152109" y="16328"/>
                  </a:moveTo>
                  <a:lnTo>
                    <a:pt x="150875" y="16510"/>
                  </a:lnTo>
                  <a:lnTo>
                    <a:pt x="151828" y="16510"/>
                  </a:lnTo>
                  <a:lnTo>
                    <a:pt x="152109" y="16328"/>
                  </a:lnTo>
                  <a:close/>
                </a:path>
                <a:path w="215900" h="325120">
                  <a:moveTo>
                    <a:pt x="159511" y="15240"/>
                  </a:moveTo>
                  <a:lnTo>
                    <a:pt x="153797" y="15240"/>
                  </a:lnTo>
                  <a:lnTo>
                    <a:pt x="152109" y="16328"/>
                  </a:lnTo>
                  <a:lnTo>
                    <a:pt x="159511" y="1524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81464" y="5492369"/>
              <a:ext cx="1064187" cy="554443"/>
            </a:xfrm>
            <a:prstGeom prst="rect">
              <a:avLst/>
            </a:prstGeom>
          </p:spPr>
        </p:pic>
      </p:grpSp>
      <p:sp>
        <p:nvSpPr>
          <p:cNvPr id="32" name="object 32"/>
          <p:cNvSpPr/>
          <p:nvPr/>
        </p:nvSpPr>
        <p:spPr>
          <a:xfrm>
            <a:off x="255778" y="5818466"/>
            <a:ext cx="1483360" cy="88900"/>
          </a:xfrm>
          <a:custGeom>
            <a:avLst/>
            <a:gdLst/>
            <a:ahLst/>
            <a:cxnLst/>
            <a:rect l="l" t="t" r="r" b="b"/>
            <a:pathLst>
              <a:path w="1483360" h="88900">
                <a:moveTo>
                  <a:pt x="435940" y="62420"/>
                </a:moveTo>
                <a:lnTo>
                  <a:pt x="332130" y="62433"/>
                </a:lnTo>
                <a:lnTo>
                  <a:pt x="435444" y="62445"/>
                </a:lnTo>
                <a:lnTo>
                  <a:pt x="435940" y="62420"/>
                </a:lnTo>
                <a:close/>
              </a:path>
              <a:path w="1483360" h="88900">
                <a:moveTo>
                  <a:pt x="633920" y="48628"/>
                </a:moveTo>
                <a:lnTo>
                  <a:pt x="271907" y="48641"/>
                </a:lnTo>
                <a:lnTo>
                  <a:pt x="251853" y="50520"/>
                </a:lnTo>
                <a:lnTo>
                  <a:pt x="229895" y="53416"/>
                </a:lnTo>
                <a:lnTo>
                  <a:pt x="210324" y="57251"/>
                </a:lnTo>
                <a:lnTo>
                  <a:pt x="210324" y="57378"/>
                </a:lnTo>
                <a:lnTo>
                  <a:pt x="208876" y="57518"/>
                </a:lnTo>
                <a:lnTo>
                  <a:pt x="210261" y="57378"/>
                </a:lnTo>
                <a:lnTo>
                  <a:pt x="210324" y="57251"/>
                </a:lnTo>
                <a:lnTo>
                  <a:pt x="209626" y="57378"/>
                </a:lnTo>
                <a:lnTo>
                  <a:pt x="148132" y="57873"/>
                </a:lnTo>
                <a:lnTo>
                  <a:pt x="89827" y="58254"/>
                </a:lnTo>
                <a:lnTo>
                  <a:pt x="18846" y="58420"/>
                </a:lnTo>
                <a:lnTo>
                  <a:pt x="16535" y="58826"/>
                </a:lnTo>
                <a:lnTo>
                  <a:pt x="13995" y="59728"/>
                </a:lnTo>
                <a:lnTo>
                  <a:pt x="13995" y="75222"/>
                </a:lnTo>
                <a:lnTo>
                  <a:pt x="13741" y="75399"/>
                </a:lnTo>
                <a:lnTo>
                  <a:pt x="13944" y="75247"/>
                </a:lnTo>
                <a:lnTo>
                  <a:pt x="13995" y="59728"/>
                </a:lnTo>
                <a:lnTo>
                  <a:pt x="4495" y="66040"/>
                </a:lnTo>
                <a:lnTo>
                  <a:pt x="3378" y="67513"/>
                </a:lnTo>
                <a:lnTo>
                  <a:pt x="2171" y="70370"/>
                </a:lnTo>
                <a:lnTo>
                  <a:pt x="0" y="84378"/>
                </a:lnTo>
                <a:lnTo>
                  <a:pt x="2070" y="87337"/>
                </a:lnTo>
                <a:lnTo>
                  <a:pt x="8280" y="88582"/>
                </a:lnTo>
                <a:lnTo>
                  <a:pt x="11328" y="86639"/>
                </a:lnTo>
                <a:lnTo>
                  <a:pt x="13817" y="76466"/>
                </a:lnTo>
                <a:lnTo>
                  <a:pt x="14147" y="75120"/>
                </a:lnTo>
                <a:lnTo>
                  <a:pt x="14211" y="74841"/>
                </a:lnTo>
                <a:lnTo>
                  <a:pt x="14160" y="75082"/>
                </a:lnTo>
                <a:lnTo>
                  <a:pt x="14655" y="74828"/>
                </a:lnTo>
                <a:lnTo>
                  <a:pt x="19964" y="72796"/>
                </a:lnTo>
                <a:lnTo>
                  <a:pt x="34036" y="72872"/>
                </a:lnTo>
                <a:lnTo>
                  <a:pt x="72910" y="72885"/>
                </a:lnTo>
                <a:lnTo>
                  <a:pt x="89789" y="72923"/>
                </a:lnTo>
                <a:lnTo>
                  <a:pt x="148107" y="73317"/>
                </a:lnTo>
                <a:lnTo>
                  <a:pt x="210388" y="73825"/>
                </a:lnTo>
                <a:lnTo>
                  <a:pt x="211988" y="73672"/>
                </a:lnTo>
                <a:lnTo>
                  <a:pt x="218465" y="72440"/>
                </a:lnTo>
                <a:lnTo>
                  <a:pt x="232117" y="69850"/>
                </a:lnTo>
                <a:lnTo>
                  <a:pt x="232295" y="69824"/>
                </a:lnTo>
                <a:lnTo>
                  <a:pt x="232613" y="69773"/>
                </a:lnTo>
                <a:lnTo>
                  <a:pt x="253720" y="67017"/>
                </a:lnTo>
                <a:lnTo>
                  <a:pt x="266331" y="65900"/>
                </a:lnTo>
                <a:lnTo>
                  <a:pt x="273824" y="65239"/>
                </a:lnTo>
                <a:lnTo>
                  <a:pt x="295198" y="62433"/>
                </a:lnTo>
                <a:lnTo>
                  <a:pt x="332130" y="62433"/>
                </a:lnTo>
                <a:lnTo>
                  <a:pt x="435940" y="62420"/>
                </a:lnTo>
                <a:lnTo>
                  <a:pt x="436435" y="62395"/>
                </a:lnTo>
                <a:lnTo>
                  <a:pt x="436753" y="62357"/>
                </a:lnTo>
                <a:lnTo>
                  <a:pt x="463791" y="59169"/>
                </a:lnTo>
                <a:lnTo>
                  <a:pt x="481825" y="57518"/>
                </a:lnTo>
                <a:lnTo>
                  <a:pt x="483489" y="57365"/>
                </a:lnTo>
                <a:lnTo>
                  <a:pt x="523494" y="53505"/>
                </a:lnTo>
                <a:lnTo>
                  <a:pt x="552615" y="51689"/>
                </a:lnTo>
                <a:lnTo>
                  <a:pt x="577367" y="49898"/>
                </a:lnTo>
                <a:lnTo>
                  <a:pt x="597992" y="48844"/>
                </a:lnTo>
                <a:lnTo>
                  <a:pt x="597814" y="48831"/>
                </a:lnTo>
                <a:lnTo>
                  <a:pt x="598246" y="48818"/>
                </a:lnTo>
                <a:lnTo>
                  <a:pt x="632053" y="48818"/>
                </a:lnTo>
                <a:lnTo>
                  <a:pt x="632650" y="48780"/>
                </a:lnTo>
                <a:lnTo>
                  <a:pt x="633920" y="48628"/>
                </a:lnTo>
                <a:close/>
              </a:path>
              <a:path w="1483360" h="88900">
                <a:moveTo>
                  <a:pt x="937971" y="23482"/>
                </a:moveTo>
                <a:lnTo>
                  <a:pt x="936586" y="22669"/>
                </a:lnTo>
                <a:lnTo>
                  <a:pt x="937971" y="23482"/>
                </a:lnTo>
                <a:close/>
              </a:path>
              <a:path w="1483360" h="88900">
                <a:moveTo>
                  <a:pt x="939495" y="35255"/>
                </a:moveTo>
                <a:lnTo>
                  <a:pt x="937958" y="37884"/>
                </a:lnTo>
                <a:lnTo>
                  <a:pt x="939495" y="35255"/>
                </a:lnTo>
                <a:close/>
              </a:path>
              <a:path w="1483360" h="88900">
                <a:moveTo>
                  <a:pt x="941171" y="28943"/>
                </a:moveTo>
                <a:lnTo>
                  <a:pt x="939647" y="26377"/>
                </a:lnTo>
                <a:lnTo>
                  <a:pt x="939469" y="26060"/>
                </a:lnTo>
                <a:lnTo>
                  <a:pt x="939304" y="25781"/>
                </a:lnTo>
                <a:lnTo>
                  <a:pt x="938009" y="23495"/>
                </a:lnTo>
                <a:lnTo>
                  <a:pt x="936586" y="22669"/>
                </a:lnTo>
                <a:lnTo>
                  <a:pt x="935075" y="21780"/>
                </a:lnTo>
                <a:lnTo>
                  <a:pt x="932510" y="21780"/>
                </a:lnTo>
                <a:lnTo>
                  <a:pt x="925982" y="21780"/>
                </a:lnTo>
                <a:lnTo>
                  <a:pt x="924496" y="21805"/>
                </a:lnTo>
                <a:lnTo>
                  <a:pt x="918933" y="21818"/>
                </a:lnTo>
                <a:lnTo>
                  <a:pt x="896607" y="21831"/>
                </a:lnTo>
                <a:lnTo>
                  <a:pt x="891235" y="22034"/>
                </a:lnTo>
                <a:lnTo>
                  <a:pt x="891235" y="28943"/>
                </a:lnTo>
                <a:lnTo>
                  <a:pt x="891235" y="32410"/>
                </a:lnTo>
                <a:lnTo>
                  <a:pt x="891133" y="32004"/>
                </a:lnTo>
                <a:lnTo>
                  <a:pt x="891133" y="31000"/>
                </a:lnTo>
                <a:lnTo>
                  <a:pt x="891133" y="30835"/>
                </a:lnTo>
                <a:lnTo>
                  <a:pt x="891235" y="28943"/>
                </a:lnTo>
                <a:lnTo>
                  <a:pt x="891235" y="22034"/>
                </a:lnTo>
                <a:lnTo>
                  <a:pt x="864971" y="22974"/>
                </a:lnTo>
                <a:lnTo>
                  <a:pt x="828205" y="23075"/>
                </a:lnTo>
                <a:lnTo>
                  <a:pt x="767372" y="23202"/>
                </a:lnTo>
                <a:lnTo>
                  <a:pt x="724509" y="23228"/>
                </a:lnTo>
                <a:lnTo>
                  <a:pt x="723125" y="23342"/>
                </a:lnTo>
                <a:lnTo>
                  <a:pt x="718032" y="24218"/>
                </a:lnTo>
                <a:lnTo>
                  <a:pt x="716648" y="24434"/>
                </a:lnTo>
                <a:lnTo>
                  <a:pt x="717892" y="24333"/>
                </a:lnTo>
                <a:lnTo>
                  <a:pt x="718032" y="24333"/>
                </a:lnTo>
                <a:lnTo>
                  <a:pt x="717308" y="24333"/>
                </a:lnTo>
                <a:lnTo>
                  <a:pt x="709549" y="24333"/>
                </a:lnTo>
                <a:lnTo>
                  <a:pt x="699109" y="25057"/>
                </a:lnTo>
                <a:lnTo>
                  <a:pt x="698233" y="25171"/>
                </a:lnTo>
                <a:lnTo>
                  <a:pt x="686155" y="27279"/>
                </a:lnTo>
                <a:lnTo>
                  <a:pt x="672058" y="28346"/>
                </a:lnTo>
                <a:lnTo>
                  <a:pt x="671029" y="28486"/>
                </a:lnTo>
                <a:lnTo>
                  <a:pt x="660082" y="30683"/>
                </a:lnTo>
                <a:lnTo>
                  <a:pt x="660082" y="30848"/>
                </a:lnTo>
                <a:lnTo>
                  <a:pt x="658431" y="31000"/>
                </a:lnTo>
                <a:lnTo>
                  <a:pt x="659955" y="30848"/>
                </a:lnTo>
                <a:lnTo>
                  <a:pt x="660082" y="30848"/>
                </a:lnTo>
                <a:lnTo>
                  <a:pt x="660082" y="30683"/>
                </a:lnTo>
                <a:lnTo>
                  <a:pt x="659244" y="30848"/>
                </a:lnTo>
                <a:lnTo>
                  <a:pt x="640638" y="30861"/>
                </a:lnTo>
                <a:lnTo>
                  <a:pt x="639635" y="30924"/>
                </a:lnTo>
                <a:lnTo>
                  <a:pt x="631647" y="31902"/>
                </a:lnTo>
                <a:lnTo>
                  <a:pt x="630643" y="32004"/>
                </a:lnTo>
                <a:lnTo>
                  <a:pt x="631456" y="31953"/>
                </a:lnTo>
                <a:lnTo>
                  <a:pt x="631647" y="31953"/>
                </a:lnTo>
                <a:lnTo>
                  <a:pt x="631164" y="31953"/>
                </a:lnTo>
                <a:lnTo>
                  <a:pt x="597382" y="31965"/>
                </a:lnTo>
                <a:lnTo>
                  <a:pt x="576313" y="33058"/>
                </a:lnTo>
                <a:lnTo>
                  <a:pt x="551573" y="34848"/>
                </a:lnTo>
                <a:lnTo>
                  <a:pt x="522097" y="36664"/>
                </a:lnTo>
                <a:lnTo>
                  <a:pt x="492988" y="39560"/>
                </a:lnTo>
                <a:lnTo>
                  <a:pt x="461822" y="42494"/>
                </a:lnTo>
                <a:lnTo>
                  <a:pt x="435432" y="45656"/>
                </a:lnTo>
                <a:lnTo>
                  <a:pt x="434467" y="45758"/>
                </a:lnTo>
                <a:lnTo>
                  <a:pt x="435241" y="45707"/>
                </a:lnTo>
                <a:lnTo>
                  <a:pt x="435432" y="45707"/>
                </a:lnTo>
                <a:lnTo>
                  <a:pt x="434987" y="45707"/>
                </a:lnTo>
                <a:lnTo>
                  <a:pt x="392976" y="45720"/>
                </a:lnTo>
                <a:lnTo>
                  <a:pt x="294690" y="45720"/>
                </a:lnTo>
                <a:lnTo>
                  <a:pt x="293611" y="45783"/>
                </a:lnTo>
                <a:lnTo>
                  <a:pt x="271983" y="48628"/>
                </a:lnTo>
                <a:lnTo>
                  <a:pt x="633920" y="48628"/>
                </a:lnTo>
                <a:lnTo>
                  <a:pt x="641108" y="47777"/>
                </a:lnTo>
                <a:lnTo>
                  <a:pt x="640638" y="47764"/>
                </a:lnTo>
                <a:lnTo>
                  <a:pt x="641121" y="47764"/>
                </a:lnTo>
                <a:lnTo>
                  <a:pt x="641654" y="47701"/>
                </a:lnTo>
                <a:lnTo>
                  <a:pt x="641108" y="47777"/>
                </a:lnTo>
                <a:lnTo>
                  <a:pt x="660095" y="47790"/>
                </a:lnTo>
                <a:lnTo>
                  <a:pt x="660984" y="47701"/>
                </a:lnTo>
                <a:lnTo>
                  <a:pt x="661758" y="47625"/>
                </a:lnTo>
                <a:lnTo>
                  <a:pt x="671055" y="45758"/>
                </a:lnTo>
                <a:lnTo>
                  <a:pt x="671372" y="45694"/>
                </a:lnTo>
                <a:lnTo>
                  <a:pt x="673658" y="45237"/>
                </a:lnTo>
                <a:lnTo>
                  <a:pt x="673849" y="45199"/>
                </a:lnTo>
                <a:lnTo>
                  <a:pt x="675182" y="45097"/>
                </a:lnTo>
                <a:lnTo>
                  <a:pt x="687730" y="44157"/>
                </a:lnTo>
                <a:lnTo>
                  <a:pt x="688505" y="44069"/>
                </a:lnTo>
                <a:lnTo>
                  <a:pt x="700570" y="42037"/>
                </a:lnTo>
                <a:lnTo>
                  <a:pt x="700773" y="42011"/>
                </a:lnTo>
                <a:lnTo>
                  <a:pt x="701573" y="41948"/>
                </a:lnTo>
                <a:lnTo>
                  <a:pt x="710336" y="41351"/>
                </a:lnTo>
                <a:lnTo>
                  <a:pt x="718058" y="41351"/>
                </a:lnTo>
                <a:lnTo>
                  <a:pt x="718362" y="41325"/>
                </a:lnTo>
                <a:lnTo>
                  <a:pt x="719442" y="41236"/>
                </a:lnTo>
                <a:lnTo>
                  <a:pt x="725233" y="40284"/>
                </a:lnTo>
                <a:lnTo>
                  <a:pt x="724509" y="40271"/>
                </a:lnTo>
                <a:lnTo>
                  <a:pt x="725233" y="40271"/>
                </a:lnTo>
                <a:lnTo>
                  <a:pt x="725932" y="40157"/>
                </a:lnTo>
                <a:lnTo>
                  <a:pt x="725233" y="40284"/>
                </a:lnTo>
                <a:lnTo>
                  <a:pt x="828192" y="40424"/>
                </a:lnTo>
                <a:lnTo>
                  <a:pt x="865263" y="40538"/>
                </a:lnTo>
                <a:lnTo>
                  <a:pt x="876973" y="40157"/>
                </a:lnTo>
                <a:lnTo>
                  <a:pt x="896607" y="39522"/>
                </a:lnTo>
                <a:lnTo>
                  <a:pt x="896899" y="39509"/>
                </a:lnTo>
                <a:lnTo>
                  <a:pt x="922401" y="39509"/>
                </a:lnTo>
                <a:lnTo>
                  <a:pt x="896607" y="39522"/>
                </a:lnTo>
                <a:lnTo>
                  <a:pt x="924496" y="39547"/>
                </a:lnTo>
                <a:lnTo>
                  <a:pt x="925982" y="39560"/>
                </a:lnTo>
                <a:lnTo>
                  <a:pt x="931684" y="39560"/>
                </a:lnTo>
                <a:lnTo>
                  <a:pt x="935012" y="39585"/>
                </a:lnTo>
                <a:lnTo>
                  <a:pt x="937933" y="37896"/>
                </a:lnTo>
                <a:lnTo>
                  <a:pt x="939495" y="35255"/>
                </a:lnTo>
                <a:lnTo>
                  <a:pt x="941171" y="32410"/>
                </a:lnTo>
                <a:lnTo>
                  <a:pt x="941133" y="28956"/>
                </a:lnTo>
                <a:close/>
              </a:path>
              <a:path w="1483360" h="88900">
                <a:moveTo>
                  <a:pt x="1263523" y="33248"/>
                </a:moveTo>
                <a:lnTo>
                  <a:pt x="1263396" y="33261"/>
                </a:lnTo>
                <a:lnTo>
                  <a:pt x="1263523" y="33261"/>
                </a:lnTo>
                <a:close/>
              </a:path>
              <a:path w="1483360" h="88900">
                <a:moveTo>
                  <a:pt x="1361655" y="35496"/>
                </a:moveTo>
                <a:lnTo>
                  <a:pt x="1242504" y="35509"/>
                </a:lnTo>
                <a:lnTo>
                  <a:pt x="1225042" y="36969"/>
                </a:lnTo>
                <a:lnTo>
                  <a:pt x="1225257" y="36969"/>
                </a:lnTo>
                <a:lnTo>
                  <a:pt x="1224534" y="36995"/>
                </a:lnTo>
                <a:lnTo>
                  <a:pt x="1225042" y="36969"/>
                </a:lnTo>
                <a:lnTo>
                  <a:pt x="1182370" y="37211"/>
                </a:lnTo>
                <a:lnTo>
                  <a:pt x="1178560" y="41059"/>
                </a:lnTo>
                <a:lnTo>
                  <a:pt x="1178560" y="50520"/>
                </a:lnTo>
                <a:lnTo>
                  <a:pt x="1182370" y="54368"/>
                </a:lnTo>
                <a:lnTo>
                  <a:pt x="1225296" y="54622"/>
                </a:lnTo>
                <a:lnTo>
                  <a:pt x="1225931" y="54597"/>
                </a:lnTo>
                <a:lnTo>
                  <a:pt x="1244092" y="53187"/>
                </a:lnTo>
                <a:lnTo>
                  <a:pt x="1265555" y="51130"/>
                </a:lnTo>
                <a:lnTo>
                  <a:pt x="1290955" y="48260"/>
                </a:lnTo>
                <a:lnTo>
                  <a:pt x="1317650" y="43662"/>
                </a:lnTo>
                <a:lnTo>
                  <a:pt x="1344295" y="39814"/>
                </a:lnTo>
                <a:lnTo>
                  <a:pt x="1345311" y="39636"/>
                </a:lnTo>
                <a:lnTo>
                  <a:pt x="1355737" y="36995"/>
                </a:lnTo>
                <a:lnTo>
                  <a:pt x="1355890" y="36957"/>
                </a:lnTo>
                <a:lnTo>
                  <a:pt x="1361655" y="35496"/>
                </a:lnTo>
                <a:close/>
              </a:path>
              <a:path w="1483360" h="88900">
                <a:moveTo>
                  <a:pt x="1478927" y="25"/>
                </a:moveTo>
                <a:lnTo>
                  <a:pt x="1473708" y="25"/>
                </a:lnTo>
                <a:lnTo>
                  <a:pt x="1478927" y="25"/>
                </a:lnTo>
                <a:close/>
              </a:path>
              <a:path w="1483360" h="88900">
                <a:moveTo>
                  <a:pt x="1479067" y="18694"/>
                </a:moveTo>
                <a:lnTo>
                  <a:pt x="1459484" y="18707"/>
                </a:lnTo>
                <a:lnTo>
                  <a:pt x="1467739" y="18783"/>
                </a:lnTo>
                <a:lnTo>
                  <a:pt x="1471117" y="18834"/>
                </a:lnTo>
                <a:lnTo>
                  <a:pt x="1471930" y="18859"/>
                </a:lnTo>
                <a:lnTo>
                  <a:pt x="1478915" y="18859"/>
                </a:lnTo>
                <a:lnTo>
                  <a:pt x="1479067" y="18694"/>
                </a:lnTo>
                <a:close/>
              </a:path>
              <a:path w="1483360" h="88900">
                <a:moveTo>
                  <a:pt x="1483106" y="4216"/>
                </a:moveTo>
                <a:lnTo>
                  <a:pt x="1481442" y="2552"/>
                </a:lnTo>
                <a:lnTo>
                  <a:pt x="1481188" y="2298"/>
                </a:lnTo>
                <a:lnTo>
                  <a:pt x="1479067" y="165"/>
                </a:lnTo>
                <a:lnTo>
                  <a:pt x="1478940" y="38"/>
                </a:lnTo>
                <a:lnTo>
                  <a:pt x="1471129" y="38"/>
                </a:lnTo>
                <a:lnTo>
                  <a:pt x="1467866" y="88"/>
                </a:lnTo>
                <a:lnTo>
                  <a:pt x="1463548" y="101"/>
                </a:lnTo>
                <a:lnTo>
                  <a:pt x="1459484" y="165"/>
                </a:lnTo>
                <a:lnTo>
                  <a:pt x="1453388" y="165"/>
                </a:lnTo>
                <a:lnTo>
                  <a:pt x="1452143" y="127"/>
                </a:lnTo>
                <a:lnTo>
                  <a:pt x="1451737" y="114"/>
                </a:lnTo>
                <a:lnTo>
                  <a:pt x="1450721" y="127"/>
                </a:lnTo>
                <a:lnTo>
                  <a:pt x="1450594" y="127"/>
                </a:lnTo>
                <a:lnTo>
                  <a:pt x="1448181" y="114"/>
                </a:lnTo>
                <a:lnTo>
                  <a:pt x="1442986" y="127"/>
                </a:lnTo>
                <a:lnTo>
                  <a:pt x="1440815" y="393"/>
                </a:lnTo>
                <a:lnTo>
                  <a:pt x="1432953" y="2362"/>
                </a:lnTo>
                <a:lnTo>
                  <a:pt x="1422019" y="2997"/>
                </a:lnTo>
                <a:lnTo>
                  <a:pt x="1420241" y="3276"/>
                </a:lnTo>
                <a:lnTo>
                  <a:pt x="1405128" y="7175"/>
                </a:lnTo>
                <a:lnTo>
                  <a:pt x="1404937" y="7226"/>
                </a:lnTo>
                <a:lnTo>
                  <a:pt x="1386840" y="11112"/>
                </a:lnTo>
                <a:lnTo>
                  <a:pt x="1386713" y="11137"/>
                </a:lnTo>
                <a:lnTo>
                  <a:pt x="1365250" y="15468"/>
                </a:lnTo>
                <a:lnTo>
                  <a:pt x="1341158" y="21615"/>
                </a:lnTo>
                <a:lnTo>
                  <a:pt x="1314831" y="25641"/>
                </a:lnTo>
                <a:lnTo>
                  <a:pt x="1288288" y="30302"/>
                </a:lnTo>
                <a:lnTo>
                  <a:pt x="1288110" y="30327"/>
                </a:lnTo>
                <a:lnTo>
                  <a:pt x="1287983" y="30353"/>
                </a:lnTo>
                <a:lnTo>
                  <a:pt x="1287780" y="30378"/>
                </a:lnTo>
                <a:lnTo>
                  <a:pt x="1263523" y="33261"/>
                </a:lnTo>
                <a:lnTo>
                  <a:pt x="1242606" y="35496"/>
                </a:lnTo>
                <a:lnTo>
                  <a:pt x="1361655" y="35496"/>
                </a:lnTo>
                <a:lnTo>
                  <a:pt x="1368983" y="33642"/>
                </a:lnTo>
                <a:lnTo>
                  <a:pt x="1369187" y="33591"/>
                </a:lnTo>
                <a:lnTo>
                  <a:pt x="1369504" y="33528"/>
                </a:lnTo>
                <a:lnTo>
                  <a:pt x="1385341" y="30378"/>
                </a:lnTo>
                <a:lnTo>
                  <a:pt x="1385722" y="30302"/>
                </a:lnTo>
                <a:lnTo>
                  <a:pt x="1390637" y="29324"/>
                </a:lnTo>
                <a:lnTo>
                  <a:pt x="1409446" y="25285"/>
                </a:lnTo>
                <a:lnTo>
                  <a:pt x="1423365" y="21717"/>
                </a:lnTo>
                <a:lnTo>
                  <a:pt x="1423771" y="21615"/>
                </a:lnTo>
                <a:lnTo>
                  <a:pt x="1423962" y="21577"/>
                </a:lnTo>
                <a:lnTo>
                  <a:pt x="1427505" y="21348"/>
                </a:lnTo>
                <a:lnTo>
                  <a:pt x="1434973" y="20891"/>
                </a:lnTo>
                <a:lnTo>
                  <a:pt x="1436751" y="20624"/>
                </a:lnTo>
                <a:lnTo>
                  <a:pt x="1444256" y="18745"/>
                </a:lnTo>
                <a:lnTo>
                  <a:pt x="1450606" y="18745"/>
                </a:lnTo>
                <a:lnTo>
                  <a:pt x="1452143" y="18732"/>
                </a:lnTo>
                <a:lnTo>
                  <a:pt x="1453134" y="18707"/>
                </a:lnTo>
                <a:lnTo>
                  <a:pt x="1453388" y="18694"/>
                </a:lnTo>
                <a:lnTo>
                  <a:pt x="1479067" y="18694"/>
                </a:lnTo>
                <a:lnTo>
                  <a:pt x="1479296" y="18465"/>
                </a:lnTo>
                <a:lnTo>
                  <a:pt x="1483106" y="14643"/>
                </a:lnTo>
                <a:lnTo>
                  <a:pt x="1483106" y="11112"/>
                </a:lnTo>
                <a:lnTo>
                  <a:pt x="1483106" y="7175"/>
                </a:lnTo>
                <a:lnTo>
                  <a:pt x="1483106" y="42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object 3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7042" y="2523998"/>
            <a:ext cx="1208672" cy="623824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083553" y="2612263"/>
            <a:ext cx="887602" cy="644906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5929766" y="5952451"/>
            <a:ext cx="1303020" cy="22225"/>
          </a:xfrm>
          <a:custGeom>
            <a:avLst/>
            <a:gdLst/>
            <a:ahLst/>
            <a:cxnLst/>
            <a:rect l="l" t="t" r="r" b="b"/>
            <a:pathLst>
              <a:path w="1303020" h="22225">
                <a:moveTo>
                  <a:pt x="35283" y="7776"/>
                </a:moveTo>
                <a:lnTo>
                  <a:pt x="1514" y="13931"/>
                </a:lnTo>
                <a:lnTo>
                  <a:pt x="0" y="16001"/>
                </a:lnTo>
                <a:lnTo>
                  <a:pt x="319" y="17945"/>
                </a:lnTo>
                <a:lnTo>
                  <a:pt x="625" y="20472"/>
                </a:lnTo>
                <a:lnTo>
                  <a:pt x="2657" y="22047"/>
                </a:lnTo>
                <a:lnTo>
                  <a:pt x="36313" y="18460"/>
                </a:lnTo>
                <a:lnTo>
                  <a:pt x="35677" y="18326"/>
                </a:lnTo>
                <a:lnTo>
                  <a:pt x="34788" y="17945"/>
                </a:lnTo>
                <a:lnTo>
                  <a:pt x="1260837" y="17945"/>
                </a:lnTo>
                <a:lnTo>
                  <a:pt x="1264431" y="17322"/>
                </a:lnTo>
                <a:lnTo>
                  <a:pt x="1263767" y="17322"/>
                </a:lnTo>
                <a:lnTo>
                  <a:pt x="1265164" y="17195"/>
                </a:lnTo>
                <a:lnTo>
                  <a:pt x="1283346" y="17195"/>
                </a:lnTo>
                <a:lnTo>
                  <a:pt x="1278753" y="16929"/>
                </a:lnTo>
                <a:lnTo>
                  <a:pt x="1277483" y="16738"/>
                </a:lnTo>
                <a:lnTo>
                  <a:pt x="1271641" y="15392"/>
                </a:lnTo>
                <a:lnTo>
                  <a:pt x="1269863" y="14655"/>
                </a:lnTo>
                <a:lnTo>
                  <a:pt x="1262243" y="10159"/>
                </a:lnTo>
                <a:lnTo>
                  <a:pt x="1260719" y="9296"/>
                </a:lnTo>
                <a:lnTo>
                  <a:pt x="1260133" y="7988"/>
                </a:lnTo>
                <a:lnTo>
                  <a:pt x="34788" y="7988"/>
                </a:lnTo>
                <a:lnTo>
                  <a:pt x="35283" y="7776"/>
                </a:lnTo>
                <a:close/>
              </a:path>
              <a:path w="1303020" h="22225">
                <a:moveTo>
                  <a:pt x="1260837" y="17945"/>
                </a:moveTo>
                <a:lnTo>
                  <a:pt x="34788" y="17945"/>
                </a:lnTo>
                <a:lnTo>
                  <a:pt x="37455" y="18338"/>
                </a:lnTo>
                <a:lnTo>
                  <a:pt x="36313" y="18460"/>
                </a:lnTo>
                <a:lnTo>
                  <a:pt x="37836" y="18783"/>
                </a:lnTo>
                <a:lnTo>
                  <a:pt x="41519" y="18859"/>
                </a:lnTo>
                <a:lnTo>
                  <a:pt x="49146" y="19075"/>
                </a:lnTo>
                <a:lnTo>
                  <a:pt x="118100" y="20599"/>
                </a:lnTo>
                <a:lnTo>
                  <a:pt x="158105" y="21018"/>
                </a:lnTo>
                <a:lnTo>
                  <a:pt x="203948" y="19075"/>
                </a:lnTo>
                <a:lnTo>
                  <a:pt x="325618" y="19050"/>
                </a:lnTo>
                <a:lnTo>
                  <a:pt x="1254750" y="18999"/>
                </a:lnTo>
                <a:lnTo>
                  <a:pt x="1260837" y="17945"/>
                </a:lnTo>
                <a:close/>
              </a:path>
              <a:path w="1303020" h="22225">
                <a:moveTo>
                  <a:pt x="1253912" y="19075"/>
                </a:moveTo>
                <a:lnTo>
                  <a:pt x="1164072" y="19075"/>
                </a:lnTo>
                <a:lnTo>
                  <a:pt x="1222365" y="19138"/>
                </a:lnTo>
                <a:lnTo>
                  <a:pt x="1223254" y="19151"/>
                </a:lnTo>
                <a:lnTo>
                  <a:pt x="1253353" y="19126"/>
                </a:lnTo>
                <a:lnTo>
                  <a:pt x="1253912" y="19075"/>
                </a:lnTo>
                <a:close/>
              </a:path>
              <a:path w="1303020" h="22225">
                <a:moveTo>
                  <a:pt x="946648" y="19062"/>
                </a:moveTo>
                <a:lnTo>
                  <a:pt x="742432" y="19062"/>
                </a:lnTo>
                <a:lnTo>
                  <a:pt x="780659" y="19113"/>
                </a:lnTo>
                <a:lnTo>
                  <a:pt x="946648" y="19062"/>
                </a:lnTo>
                <a:close/>
              </a:path>
              <a:path w="1303020" h="22225">
                <a:moveTo>
                  <a:pt x="264150" y="19075"/>
                </a:moveTo>
                <a:lnTo>
                  <a:pt x="203948" y="19075"/>
                </a:lnTo>
                <a:lnTo>
                  <a:pt x="253609" y="19100"/>
                </a:lnTo>
                <a:lnTo>
                  <a:pt x="264150" y="19075"/>
                </a:lnTo>
                <a:close/>
              </a:path>
              <a:path w="1303020" h="22225">
                <a:moveTo>
                  <a:pt x="1254191" y="19050"/>
                </a:moveTo>
                <a:lnTo>
                  <a:pt x="546344" y="19050"/>
                </a:lnTo>
                <a:lnTo>
                  <a:pt x="1001105" y="19075"/>
                </a:lnTo>
                <a:lnTo>
                  <a:pt x="1014339" y="19100"/>
                </a:lnTo>
                <a:lnTo>
                  <a:pt x="1253912" y="19075"/>
                </a:lnTo>
                <a:lnTo>
                  <a:pt x="1254191" y="19050"/>
                </a:lnTo>
                <a:close/>
              </a:path>
              <a:path w="1303020" h="22225">
                <a:moveTo>
                  <a:pt x="934964" y="19075"/>
                </a:moveTo>
                <a:lnTo>
                  <a:pt x="840730" y="19075"/>
                </a:lnTo>
                <a:lnTo>
                  <a:pt x="923280" y="19088"/>
                </a:lnTo>
                <a:lnTo>
                  <a:pt x="934964" y="19075"/>
                </a:lnTo>
                <a:close/>
              </a:path>
              <a:path w="1303020" h="22225">
                <a:moveTo>
                  <a:pt x="1254611" y="19011"/>
                </a:moveTo>
                <a:lnTo>
                  <a:pt x="445887" y="19011"/>
                </a:lnTo>
                <a:lnTo>
                  <a:pt x="508879" y="19075"/>
                </a:lnTo>
                <a:lnTo>
                  <a:pt x="1254191" y="19050"/>
                </a:lnTo>
                <a:lnTo>
                  <a:pt x="1254611" y="19011"/>
                </a:lnTo>
                <a:close/>
              </a:path>
              <a:path w="1303020" h="22225">
                <a:moveTo>
                  <a:pt x="34788" y="17945"/>
                </a:moveTo>
                <a:lnTo>
                  <a:pt x="35737" y="18338"/>
                </a:lnTo>
                <a:lnTo>
                  <a:pt x="36313" y="18460"/>
                </a:lnTo>
                <a:lnTo>
                  <a:pt x="37455" y="18338"/>
                </a:lnTo>
                <a:lnTo>
                  <a:pt x="34788" y="17945"/>
                </a:lnTo>
                <a:close/>
              </a:path>
              <a:path w="1303020" h="22225">
                <a:moveTo>
                  <a:pt x="1293020" y="17670"/>
                </a:moveTo>
                <a:lnTo>
                  <a:pt x="1295771" y="18021"/>
                </a:lnTo>
                <a:lnTo>
                  <a:pt x="1296381" y="17745"/>
                </a:lnTo>
                <a:lnTo>
                  <a:pt x="1293020" y="17670"/>
                </a:lnTo>
                <a:close/>
              </a:path>
              <a:path w="1303020" h="22225">
                <a:moveTo>
                  <a:pt x="1298088" y="16974"/>
                </a:moveTo>
                <a:lnTo>
                  <a:pt x="1296381" y="17745"/>
                </a:lnTo>
                <a:lnTo>
                  <a:pt x="1296802" y="17745"/>
                </a:lnTo>
                <a:lnTo>
                  <a:pt x="1298088" y="16974"/>
                </a:lnTo>
                <a:close/>
              </a:path>
              <a:path w="1303020" h="22225">
                <a:moveTo>
                  <a:pt x="1297457" y="17259"/>
                </a:moveTo>
                <a:lnTo>
                  <a:pt x="1289802" y="17259"/>
                </a:lnTo>
                <a:lnTo>
                  <a:pt x="1290818" y="17322"/>
                </a:lnTo>
                <a:lnTo>
                  <a:pt x="1290315" y="17324"/>
                </a:lnTo>
                <a:lnTo>
                  <a:pt x="1293020" y="17670"/>
                </a:lnTo>
                <a:lnTo>
                  <a:pt x="1296381" y="17745"/>
                </a:lnTo>
                <a:lnTo>
                  <a:pt x="1297457" y="17259"/>
                </a:lnTo>
                <a:close/>
              </a:path>
              <a:path w="1303020" h="22225">
                <a:moveTo>
                  <a:pt x="1290315" y="17324"/>
                </a:moveTo>
                <a:lnTo>
                  <a:pt x="1285862" y="17341"/>
                </a:lnTo>
                <a:lnTo>
                  <a:pt x="1290564" y="17614"/>
                </a:lnTo>
                <a:lnTo>
                  <a:pt x="1293020" y="17670"/>
                </a:lnTo>
                <a:lnTo>
                  <a:pt x="1290315" y="17324"/>
                </a:lnTo>
                <a:close/>
              </a:path>
              <a:path w="1303020" h="22225">
                <a:moveTo>
                  <a:pt x="1285315" y="17310"/>
                </a:moveTo>
                <a:lnTo>
                  <a:pt x="1274181" y="17310"/>
                </a:lnTo>
                <a:lnTo>
                  <a:pt x="1285862" y="17341"/>
                </a:lnTo>
                <a:lnTo>
                  <a:pt x="1285315" y="17310"/>
                </a:lnTo>
                <a:close/>
              </a:path>
              <a:path w="1303020" h="22225">
                <a:moveTo>
                  <a:pt x="1272127" y="2504"/>
                </a:moveTo>
                <a:lnTo>
                  <a:pt x="1262243" y="3111"/>
                </a:lnTo>
                <a:lnTo>
                  <a:pt x="1260846" y="4305"/>
                </a:lnTo>
                <a:lnTo>
                  <a:pt x="1260468" y="5930"/>
                </a:lnTo>
                <a:lnTo>
                  <a:pt x="1260117" y="7073"/>
                </a:lnTo>
                <a:lnTo>
                  <a:pt x="1260020" y="7734"/>
                </a:lnTo>
                <a:lnTo>
                  <a:pt x="1260719" y="9296"/>
                </a:lnTo>
                <a:lnTo>
                  <a:pt x="1262243" y="10159"/>
                </a:lnTo>
                <a:lnTo>
                  <a:pt x="1269863" y="14655"/>
                </a:lnTo>
                <a:lnTo>
                  <a:pt x="1271641" y="15392"/>
                </a:lnTo>
                <a:lnTo>
                  <a:pt x="1277483" y="16738"/>
                </a:lnTo>
                <a:lnTo>
                  <a:pt x="1278753" y="16929"/>
                </a:lnTo>
                <a:lnTo>
                  <a:pt x="1285862" y="17341"/>
                </a:lnTo>
                <a:lnTo>
                  <a:pt x="1290315" y="17324"/>
                </a:lnTo>
                <a:lnTo>
                  <a:pt x="1289802" y="17259"/>
                </a:lnTo>
                <a:lnTo>
                  <a:pt x="1297457" y="17259"/>
                </a:lnTo>
                <a:lnTo>
                  <a:pt x="1298163" y="16929"/>
                </a:lnTo>
                <a:lnTo>
                  <a:pt x="1299102" y="16365"/>
                </a:lnTo>
                <a:lnTo>
                  <a:pt x="1300776" y="14000"/>
                </a:lnTo>
                <a:lnTo>
                  <a:pt x="1301232" y="13144"/>
                </a:lnTo>
                <a:lnTo>
                  <a:pt x="1302670" y="10656"/>
                </a:lnTo>
                <a:lnTo>
                  <a:pt x="1302547" y="7150"/>
                </a:lnTo>
                <a:lnTo>
                  <a:pt x="1301232" y="4864"/>
                </a:lnTo>
                <a:lnTo>
                  <a:pt x="1300777" y="4009"/>
                </a:lnTo>
                <a:lnTo>
                  <a:pt x="1299786" y="2616"/>
                </a:lnTo>
                <a:lnTo>
                  <a:pt x="1271641" y="2616"/>
                </a:lnTo>
                <a:lnTo>
                  <a:pt x="1272127" y="2504"/>
                </a:lnTo>
                <a:close/>
              </a:path>
              <a:path w="1303020" h="22225">
                <a:moveTo>
                  <a:pt x="1289802" y="17259"/>
                </a:moveTo>
                <a:lnTo>
                  <a:pt x="1290315" y="17324"/>
                </a:lnTo>
                <a:lnTo>
                  <a:pt x="1290818" y="17322"/>
                </a:lnTo>
                <a:lnTo>
                  <a:pt x="1289802" y="17259"/>
                </a:lnTo>
                <a:close/>
              </a:path>
              <a:path w="1303020" h="22225">
                <a:moveTo>
                  <a:pt x="1265164" y="17195"/>
                </a:moveTo>
                <a:lnTo>
                  <a:pt x="1263767" y="17322"/>
                </a:lnTo>
                <a:lnTo>
                  <a:pt x="1264504" y="17310"/>
                </a:lnTo>
                <a:lnTo>
                  <a:pt x="1265164" y="17195"/>
                </a:lnTo>
                <a:close/>
              </a:path>
              <a:path w="1303020" h="22225">
                <a:moveTo>
                  <a:pt x="1283346" y="17195"/>
                </a:moveTo>
                <a:lnTo>
                  <a:pt x="1265164" y="17195"/>
                </a:lnTo>
                <a:lnTo>
                  <a:pt x="1264436" y="17321"/>
                </a:lnTo>
                <a:lnTo>
                  <a:pt x="1285315" y="17310"/>
                </a:lnTo>
                <a:lnTo>
                  <a:pt x="1283346" y="17195"/>
                </a:lnTo>
                <a:close/>
              </a:path>
              <a:path w="1303020" h="22225">
                <a:moveTo>
                  <a:pt x="1299102" y="16365"/>
                </a:moveTo>
                <a:lnTo>
                  <a:pt x="1298088" y="16974"/>
                </a:lnTo>
                <a:lnTo>
                  <a:pt x="1298946" y="16586"/>
                </a:lnTo>
                <a:lnTo>
                  <a:pt x="1299102" y="16365"/>
                </a:lnTo>
                <a:close/>
              </a:path>
              <a:path w="1303020" h="22225">
                <a:moveTo>
                  <a:pt x="1300776" y="14000"/>
                </a:moveTo>
                <a:lnTo>
                  <a:pt x="1299102" y="16365"/>
                </a:lnTo>
                <a:lnTo>
                  <a:pt x="1299708" y="16001"/>
                </a:lnTo>
                <a:lnTo>
                  <a:pt x="1300776" y="14000"/>
                </a:lnTo>
                <a:close/>
              </a:path>
              <a:path w="1303020" h="22225">
                <a:moveTo>
                  <a:pt x="1302670" y="10656"/>
                </a:moveTo>
                <a:lnTo>
                  <a:pt x="1301232" y="13144"/>
                </a:lnTo>
                <a:lnTo>
                  <a:pt x="1300776" y="14000"/>
                </a:lnTo>
                <a:lnTo>
                  <a:pt x="1302629" y="11214"/>
                </a:lnTo>
                <a:lnTo>
                  <a:pt x="1302670" y="10656"/>
                </a:lnTo>
                <a:close/>
              </a:path>
              <a:path w="1303020" h="22225">
                <a:moveTo>
                  <a:pt x="1302790" y="9008"/>
                </a:moveTo>
                <a:lnTo>
                  <a:pt x="1302670" y="10656"/>
                </a:lnTo>
                <a:lnTo>
                  <a:pt x="1302883" y="10287"/>
                </a:lnTo>
                <a:lnTo>
                  <a:pt x="1302790" y="9008"/>
                </a:lnTo>
                <a:close/>
              </a:path>
              <a:path w="1303020" h="22225">
                <a:moveTo>
                  <a:pt x="1302671" y="7364"/>
                </a:moveTo>
                <a:lnTo>
                  <a:pt x="1302790" y="9008"/>
                </a:lnTo>
                <a:lnTo>
                  <a:pt x="1302803" y="7594"/>
                </a:lnTo>
                <a:lnTo>
                  <a:pt x="1302671" y="7364"/>
                </a:lnTo>
                <a:close/>
              </a:path>
              <a:path w="1303020" h="22225">
                <a:moveTo>
                  <a:pt x="35931" y="7658"/>
                </a:moveTo>
                <a:lnTo>
                  <a:pt x="35283" y="7776"/>
                </a:lnTo>
                <a:lnTo>
                  <a:pt x="34788" y="7988"/>
                </a:lnTo>
                <a:lnTo>
                  <a:pt x="35931" y="7658"/>
                </a:lnTo>
                <a:close/>
              </a:path>
              <a:path w="1303020" h="22225">
                <a:moveTo>
                  <a:pt x="1259986" y="7658"/>
                </a:moveTo>
                <a:lnTo>
                  <a:pt x="35931" y="7658"/>
                </a:lnTo>
                <a:lnTo>
                  <a:pt x="34788" y="7988"/>
                </a:lnTo>
                <a:lnTo>
                  <a:pt x="1260133" y="7988"/>
                </a:lnTo>
                <a:lnTo>
                  <a:pt x="1259986" y="7658"/>
                </a:lnTo>
                <a:close/>
              </a:path>
              <a:path w="1303020" h="22225">
                <a:moveTo>
                  <a:pt x="157924" y="4916"/>
                </a:moveTo>
                <a:lnTo>
                  <a:pt x="137277" y="5079"/>
                </a:lnTo>
                <a:lnTo>
                  <a:pt x="41392" y="7073"/>
                </a:lnTo>
                <a:lnTo>
                  <a:pt x="37836" y="7150"/>
                </a:lnTo>
                <a:lnTo>
                  <a:pt x="35677" y="7607"/>
                </a:lnTo>
                <a:lnTo>
                  <a:pt x="35283" y="7776"/>
                </a:lnTo>
                <a:lnTo>
                  <a:pt x="35931" y="7658"/>
                </a:lnTo>
                <a:lnTo>
                  <a:pt x="1259986" y="7658"/>
                </a:lnTo>
                <a:lnTo>
                  <a:pt x="1260094" y="7150"/>
                </a:lnTo>
                <a:lnTo>
                  <a:pt x="1260468" y="5930"/>
                </a:lnTo>
                <a:lnTo>
                  <a:pt x="1260701" y="4927"/>
                </a:lnTo>
                <a:lnTo>
                  <a:pt x="157724" y="4927"/>
                </a:lnTo>
                <a:lnTo>
                  <a:pt x="157924" y="4916"/>
                </a:lnTo>
                <a:close/>
              </a:path>
              <a:path w="1303020" h="22225">
                <a:moveTo>
                  <a:pt x="1300777" y="4009"/>
                </a:moveTo>
                <a:lnTo>
                  <a:pt x="1301356" y="5079"/>
                </a:lnTo>
                <a:lnTo>
                  <a:pt x="1302671" y="7364"/>
                </a:lnTo>
                <a:lnTo>
                  <a:pt x="1302629" y="6794"/>
                </a:lnTo>
                <a:lnTo>
                  <a:pt x="1300777" y="4009"/>
                </a:lnTo>
                <a:close/>
              </a:path>
              <a:path w="1303020" h="22225">
                <a:moveTo>
                  <a:pt x="253609" y="2501"/>
                </a:moveTo>
                <a:lnTo>
                  <a:pt x="203190" y="2540"/>
                </a:lnTo>
                <a:lnTo>
                  <a:pt x="157924" y="4916"/>
                </a:lnTo>
                <a:lnTo>
                  <a:pt x="1260704" y="4914"/>
                </a:lnTo>
                <a:lnTo>
                  <a:pt x="1260846" y="4305"/>
                </a:lnTo>
                <a:lnTo>
                  <a:pt x="1262243" y="3111"/>
                </a:lnTo>
                <a:lnTo>
                  <a:pt x="1270304" y="2616"/>
                </a:lnTo>
                <a:lnTo>
                  <a:pt x="1251956" y="2616"/>
                </a:lnTo>
                <a:lnTo>
                  <a:pt x="1252103" y="2590"/>
                </a:lnTo>
                <a:lnTo>
                  <a:pt x="445887" y="2590"/>
                </a:lnTo>
                <a:lnTo>
                  <a:pt x="264023" y="2540"/>
                </a:lnTo>
                <a:lnTo>
                  <a:pt x="253609" y="2501"/>
                </a:lnTo>
                <a:close/>
              </a:path>
              <a:path w="1303020" h="22225">
                <a:moveTo>
                  <a:pt x="1299088" y="1634"/>
                </a:moveTo>
                <a:lnTo>
                  <a:pt x="1300777" y="4009"/>
                </a:lnTo>
                <a:lnTo>
                  <a:pt x="1299708" y="2006"/>
                </a:lnTo>
                <a:lnTo>
                  <a:pt x="1299088" y="1634"/>
                </a:lnTo>
                <a:close/>
              </a:path>
              <a:path w="1303020" h="22225">
                <a:moveTo>
                  <a:pt x="1263767" y="685"/>
                </a:moveTo>
                <a:lnTo>
                  <a:pt x="1262370" y="812"/>
                </a:lnTo>
                <a:lnTo>
                  <a:pt x="1251956" y="2616"/>
                </a:lnTo>
                <a:lnTo>
                  <a:pt x="1253353" y="2489"/>
                </a:lnTo>
                <a:lnTo>
                  <a:pt x="1272192" y="2489"/>
                </a:lnTo>
                <a:lnTo>
                  <a:pt x="1277483" y="1269"/>
                </a:lnTo>
                <a:lnTo>
                  <a:pt x="1278753" y="1079"/>
                </a:lnTo>
                <a:lnTo>
                  <a:pt x="1285077" y="711"/>
                </a:lnTo>
                <a:lnTo>
                  <a:pt x="1274181" y="711"/>
                </a:lnTo>
                <a:lnTo>
                  <a:pt x="1263767" y="685"/>
                </a:lnTo>
                <a:close/>
              </a:path>
              <a:path w="1303020" h="22225">
                <a:moveTo>
                  <a:pt x="1272192" y="2489"/>
                </a:moveTo>
                <a:lnTo>
                  <a:pt x="1253074" y="2514"/>
                </a:lnTo>
                <a:lnTo>
                  <a:pt x="1251956" y="2616"/>
                </a:lnTo>
                <a:lnTo>
                  <a:pt x="1270304" y="2616"/>
                </a:lnTo>
                <a:lnTo>
                  <a:pt x="1272192" y="2489"/>
                </a:lnTo>
                <a:close/>
              </a:path>
              <a:path w="1303020" h="22225">
                <a:moveTo>
                  <a:pt x="1272784" y="2463"/>
                </a:moveTo>
                <a:lnTo>
                  <a:pt x="1272082" y="2514"/>
                </a:lnTo>
                <a:lnTo>
                  <a:pt x="1271641" y="2616"/>
                </a:lnTo>
                <a:lnTo>
                  <a:pt x="1272784" y="2463"/>
                </a:lnTo>
                <a:close/>
              </a:path>
              <a:path w="1303020" h="22225">
                <a:moveTo>
                  <a:pt x="1299678" y="2463"/>
                </a:moveTo>
                <a:lnTo>
                  <a:pt x="1272022" y="2565"/>
                </a:lnTo>
                <a:lnTo>
                  <a:pt x="1271641" y="2616"/>
                </a:lnTo>
                <a:lnTo>
                  <a:pt x="1299786" y="2616"/>
                </a:lnTo>
                <a:lnTo>
                  <a:pt x="1299678" y="2463"/>
                </a:lnTo>
                <a:close/>
              </a:path>
              <a:path w="1303020" h="22225">
                <a:moveTo>
                  <a:pt x="535930" y="2527"/>
                </a:moveTo>
                <a:lnTo>
                  <a:pt x="445887" y="2590"/>
                </a:lnTo>
                <a:lnTo>
                  <a:pt x="1252103" y="2590"/>
                </a:lnTo>
                <a:lnTo>
                  <a:pt x="1252250" y="2565"/>
                </a:lnTo>
                <a:lnTo>
                  <a:pt x="546344" y="2565"/>
                </a:lnTo>
                <a:lnTo>
                  <a:pt x="535930" y="2527"/>
                </a:lnTo>
                <a:close/>
              </a:path>
              <a:path w="1303020" h="22225">
                <a:moveTo>
                  <a:pt x="1063234" y="2501"/>
                </a:moveTo>
                <a:lnTo>
                  <a:pt x="985891" y="2552"/>
                </a:lnTo>
                <a:lnTo>
                  <a:pt x="611114" y="2565"/>
                </a:lnTo>
                <a:lnTo>
                  <a:pt x="1252396" y="2540"/>
                </a:lnTo>
                <a:lnTo>
                  <a:pt x="1087745" y="2540"/>
                </a:lnTo>
                <a:lnTo>
                  <a:pt x="1063234" y="2501"/>
                </a:lnTo>
                <a:close/>
              </a:path>
              <a:path w="1303020" h="22225">
                <a:moveTo>
                  <a:pt x="766689" y="2527"/>
                </a:moveTo>
                <a:lnTo>
                  <a:pt x="753608" y="2527"/>
                </a:lnTo>
                <a:lnTo>
                  <a:pt x="742432" y="2552"/>
                </a:lnTo>
                <a:lnTo>
                  <a:pt x="946648" y="2552"/>
                </a:lnTo>
                <a:lnTo>
                  <a:pt x="766689" y="2527"/>
                </a:lnTo>
                <a:close/>
              </a:path>
              <a:path w="1303020" h="22225">
                <a:moveTo>
                  <a:pt x="801614" y="2501"/>
                </a:moveTo>
                <a:lnTo>
                  <a:pt x="770245" y="2540"/>
                </a:lnTo>
                <a:lnTo>
                  <a:pt x="896610" y="2540"/>
                </a:lnTo>
                <a:lnTo>
                  <a:pt x="801614" y="2501"/>
                </a:lnTo>
                <a:close/>
              </a:path>
              <a:path w="1303020" h="22225">
                <a:moveTo>
                  <a:pt x="923280" y="2527"/>
                </a:moveTo>
                <a:lnTo>
                  <a:pt x="896610" y="2540"/>
                </a:lnTo>
                <a:lnTo>
                  <a:pt x="934964" y="2540"/>
                </a:lnTo>
                <a:lnTo>
                  <a:pt x="923280" y="2527"/>
                </a:lnTo>
                <a:close/>
              </a:path>
              <a:path w="1303020" h="22225">
                <a:moveTo>
                  <a:pt x="1235319" y="2451"/>
                </a:moveTo>
                <a:lnTo>
                  <a:pt x="1222238" y="2476"/>
                </a:lnTo>
                <a:lnTo>
                  <a:pt x="1212332" y="2514"/>
                </a:lnTo>
                <a:lnTo>
                  <a:pt x="1164072" y="2540"/>
                </a:lnTo>
                <a:lnTo>
                  <a:pt x="1252690" y="2489"/>
                </a:lnTo>
                <a:lnTo>
                  <a:pt x="1243320" y="2489"/>
                </a:lnTo>
                <a:lnTo>
                  <a:pt x="1235319" y="2451"/>
                </a:lnTo>
                <a:close/>
              </a:path>
              <a:path w="1303020" h="22225">
                <a:moveTo>
                  <a:pt x="1285686" y="675"/>
                </a:moveTo>
                <a:lnTo>
                  <a:pt x="1278710" y="1086"/>
                </a:lnTo>
                <a:lnTo>
                  <a:pt x="1277483" y="1269"/>
                </a:lnTo>
                <a:lnTo>
                  <a:pt x="1272127" y="2504"/>
                </a:lnTo>
                <a:lnTo>
                  <a:pt x="1272784" y="2463"/>
                </a:lnTo>
                <a:lnTo>
                  <a:pt x="1299678" y="2463"/>
                </a:lnTo>
                <a:lnTo>
                  <a:pt x="1299088" y="1634"/>
                </a:lnTo>
                <a:lnTo>
                  <a:pt x="1298159" y="1079"/>
                </a:lnTo>
                <a:lnTo>
                  <a:pt x="1297429" y="749"/>
                </a:lnTo>
                <a:lnTo>
                  <a:pt x="1289802" y="749"/>
                </a:lnTo>
                <a:lnTo>
                  <a:pt x="1290316" y="684"/>
                </a:lnTo>
                <a:lnTo>
                  <a:pt x="1285686" y="675"/>
                </a:lnTo>
                <a:close/>
              </a:path>
              <a:path w="1303020" h="22225">
                <a:moveTo>
                  <a:pt x="1298174" y="1086"/>
                </a:moveTo>
                <a:lnTo>
                  <a:pt x="1299088" y="1634"/>
                </a:lnTo>
                <a:lnTo>
                  <a:pt x="1298946" y="1435"/>
                </a:lnTo>
                <a:lnTo>
                  <a:pt x="1298174" y="1086"/>
                </a:lnTo>
                <a:close/>
              </a:path>
              <a:path w="1303020" h="22225">
                <a:moveTo>
                  <a:pt x="1296787" y="253"/>
                </a:moveTo>
                <a:lnTo>
                  <a:pt x="1296356" y="264"/>
                </a:lnTo>
                <a:lnTo>
                  <a:pt x="1298174" y="1086"/>
                </a:lnTo>
                <a:lnTo>
                  <a:pt x="1296787" y="253"/>
                </a:lnTo>
                <a:close/>
              </a:path>
              <a:path w="1303020" h="22225">
                <a:moveTo>
                  <a:pt x="1290316" y="684"/>
                </a:moveTo>
                <a:lnTo>
                  <a:pt x="1289802" y="749"/>
                </a:lnTo>
                <a:lnTo>
                  <a:pt x="1290818" y="685"/>
                </a:lnTo>
                <a:lnTo>
                  <a:pt x="1290316" y="684"/>
                </a:lnTo>
                <a:close/>
              </a:path>
              <a:path w="1303020" h="22225">
                <a:moveTo>
                  <a:pt x="1296356" y="264"/>
                </a:moveTo>
                <a:lnTo>
                  <a:pt x="1293047" y="342"/>
                </a:lnTo>
                <a:lnTo>
                  <a:pt x="1290316" y="684"/>
                </a:lnTo>
                <a:lnTo>
                  <a:pt x="1290818" y="685"/>
                </a:lnTo>
                <a:lnTo>
                  <a:pt x="1289802" y="749"/>
                </a:lnTo>
                <a:lnTo>
                  <a:pt x="1297429" y="749"/>
                </a:lnTo>
                <a:lnTo>
                  <a:pt x="1296356" y="264"/>
                </a:lnTo>
                <a:close/>
              </a:path>
              <a:path w="1303020" h="22225">
                <a:moveTo>
                  <a:pt x="1284341" y="673"/>
                </a:moveTo>
                <a:lnTo>
                  <a:pt x="1274181" y="711"/>
                </a:lnTo>
                <a:lnTo>
                  <a:pt x="1285077" y="711"/>
                </a:lnTo>
                <a:lnTo>
                  <a:pt x="1285686" y="675"/>
                </a:lnTo>
                <a:lnTo>
                  <a:pt x="1284341" y="673"/>
                </a:lnTo>
                <a:close/>
              </a:path>
              <a:path w="1303020" h="22225">
                <a:moveTo>
                  <a:pt x="1293047" y="342"/>
                </a:moveTo>
                <a:lnTo>
                  <a:pt x="1290310" y="406"/>
                </a:lnTo>
                <a:lnTo>
                  <a:pt x="1285686" y="675"/>
                </a:lnTo>
                <a:lnTo>
                  <a:pt x="1290409" y="673"/>
                </a:lnTo>
                <a:lnTo>
                  <a:pt x="1293047" y="342"/>
                </a:lnTo>
                <a:close/>
              </a:path>
              <a:path w="1303020" h="22225">
                <a:moveTo>
                  <a:pt x="1295771" y="0"/>
                </a:moveTo>
                <a:lnTo>
                  <a:pt x="1293047" y="342"/>
                </a:lnTo>
                <a:lnTo>
                  <a:pt x="1296356" y="264"/>
                </a:lnTo>
                <a:lnTo>
                  <a:pt x="12957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39" y="15493"/>
            <a:ext cx="68383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Bayes: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Example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–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Using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i="1" spc="-20" dirty="0">
                <a:latin typeface="Times New Roman"/>
                <a:cs typeface="Times New Roman"/>
              </a:rPr>
              <a:t>h</a:t>
            </a:r>
            <a:r>
              <a:rPr sz="3975" i="1" spc="-30" baseline="-20964" dirty="0">
                <a:latin typeface="Times New Roman"/>
                <a:cs typeface="Times New Roman"/>
              </a:rPr>
              <a:t>MAP</a:t>
            </a:r>
            <a:endParaRPr sz="3975" baseline="-2096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636524"/>
            <a:ext cx="4829810" cy="734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Times New Roman"/>
                <a:cs typeface="Times New Roman"/>
              </a:rPr>
              <a:t>(https://oscarbonilla.com/2009/05/visualizing-bayes-theorem/)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</a:pPr>
            <a:r>
              <a:rPr sz="1900" dirty="0">
                <a:latin typeface="Calibri"/>
                <a:cs typeface="Calibri"/>
              </a:rPr>
              <a:t>We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can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also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do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same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using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MAP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hypothesis</a:t>
            </a:r>
            <a:r>
              <a:rPr sz="1900" b="1" spc="-10" dirty="0">
                <a:latin typeface="Calibri"/>
                <a:cs typeface="Calibri"/>
              </a:rPr>
              <a:t>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5442" y="1410208"/>
            <a:ext cx="766445" cy="176530"/>
          </a:xfrm>
          <a:custGeom>
            <a:avLst/>
            <a:gdLst/>
            <a:ahLst/>
            <a:cxnLst/>
            <a:rect l="l" t="t" r="r" b="b"/>
            <a:pathLst>
              <a:path w="766444" h="176530">
                <a:moveTo>
                  <a:pt x="710158" y="0"/>
                </a:moveTo>
                <a:lnTo>
                  <a:pt x="707644" y="7112"/>
                </a:lnTo>
                <a:lnTo>
                  <a:pt x="717862" y="11566"/>
                </a:lnTo>
                <a:lnTo>
                  <a:pt x="726647" y="17700"/>
                </a:lnTo>
                <a:lnTo>
                  <a:pt x="747739" y="58483"/>
                </a:lnTo>
                <a:lnTo>
                  <a:pt x="750341" y="87249"/>
                </a:lnTo>
                <a:lnTo>
                  <a:pt x="749686" y="102822"/>
                </a:lnTo>
                <a:lnTo>
                  <a:pt x="739876" y="140969"/>
                </a:lnTo>
                <a:lnTo>
                  <a:pt x="707923" y="169290"/>
                </a:lnTo>
                <a:lnTo>
                  <a:pt x="710158" y="176402"/>
                </a:lnTo>
                <a:lnTo>
                  <a:pt x="743875" y="156382"/>
                </a:lnTo>
                <a:lnTo>
                  <a:pt x="762804" y="119379"/>
                </a:lnTo>
                <a:lnTo>
                  <a:pt x="766432" y="88264"/>
                </a:lnTo>
                <a:lnTo>
                  <a:pt x="765522" y="72044"/>
                </a:lnTo>
                <a:lnTo>
                  <a:pt x="751878" y="30861"/>
                </a:lnTo>
                <a:lnTo>
                  <a:pt x="722953" y="4572"/>
                </a:lnTo>
                <a:lnTo>
                  <a:pt x="710158" y="0"/>
                </a:lnTo>
                <a:close/>
              </a:path>
              <a:path w="766444" h="176530">
                <a:moveTo>
                  <a:pt x="56286" y="0"/>
                </a:moveTo>
                <a:lnTo>
                  <a:pt x="22632" y="20002"/>
                </a:lnTo>
                <a:lnTo>
                  <a:pt x="3640" y="57086"/>
                </a:lnTo>
                <a:lnTo>
                  <a:pt x="0" y="88264"/>
                </a:lnTo>
                <a:lnTo>
                  <a:pt x="907" y="104429"/>
                </a:lnTo>
                <a:lnTo>
                  <a:pt x="14516" y="145541"/>
                </a:lnTo>
                <a:lnTo>
                  <a:pt x="43453" y="171777"/>
                </a:lnTo>
                <a:lnTo>
                  <a:pt x="56286" y="176402"/>
                </a:lnTo>
                <a:lnTo>
                  <a:pt x="58508" y="169290"/>
                </a:lnTo>
                <a:lnTo>
                  <a:pt x="48454" y="164812"/>
                </a:lnTo>
                <a:lnTo>
                  <a:pt x="39779" y="158607"/>
                </a:lnTo>
                <a:lnTo>
                  <a:pt x="18708" y="116966"/>
                </a:lnTo>
                <a:lnTo>
                  <a:pt x="16090" y="87249"/>
                </a:lnTo>
                <a:lnTo>
                  <a:pt x="16745" y="72199"/>
                </a:lnTo>
                <a:lnTo>
                  <a:pt x="26555" y="35051"/>
                </a:lnTo>
                <a:lnTo>
                  <a:pt x="58788" y="7112"/>
                </a:lnTo>
                <a:lnTo>
                  <a:pt x="562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5442" y="1638807"/>
            <a:ext cx="970280" cy="176530"/>
          </a:xfrm>
          <a:custGeom>
            <a:avLst/>
            <a:gdLst/>
            <a:ahLst/>
            <a:cxnLst/>
            <a:rect l="l" t="t" r="r" b="b"/>
            <a:pathLst>
              <a:path w="970280" h="176530">
                <a:moveTo>
                  <a:pt x="241541" y="1269"/>
                </a:moveTo>
                <a:lnTo>
                  <a:pt x="227215" y="1269"/>
                </a:lnTo>
                <a:lnTo>
                  <a:pt x="227215" y="174370"/>
                </a:lnTo>
                <a:lnTo>
                  <a:pt x="241541" y="174370"/>
                </a:lnTo>
                <a:lnTo>
                  <a:pt x="241541" y="1269"/>
                </a:lnTo>
                <a:close/>
              </a:path>
              <a:path w="970280" h="176530">
                <a:moveTo>
                  <a:pt x="913612" y="0"/>
                </a:moveTo>
                <a:lnTo>
                  <a:pt x="911098" y="7112"/>
                </a:lnTo>
                <a:lnTo>
                  <a:pt x="921316" y="11566"/>
                </a:lnTo>
                <a:lnTo>
                  <a:pt x="930101" y="17700"/>
                </a:lnTo>
                <a:lnTo>
                  <a:pt x="951193" y="58483"/>
                </a:lnTo>
                <a:lnTo>
                  <a:pt x="953795" y="87249"/>
                </a:lnTo>
                <a:lnTo>
                  <a:pt x="953140" y="102822"/>
                </a:lnTo>
                <a:lnTo>
                  <a:pt x="943330" y="140969"/>
                </a:lnTo>
                <a:lnTo>
                  <a:pt x="911377" y="169290"/>
                </a:lnTo>
                <a:lnTo>
                  <a:pt x="913612" y="176402"/>
                </a:lnTo>
                <a:lnTo>
                  <a:pt x="947302" y="156382"/>
                </a:lnTo>
                <a:lnTo>
                  <a:pt x="966289" y="119379"/>
                </a:lnTo>
                <a:lnTo>
                  <a:pt x="969924" y="88264"/>
                </a:lnTo>
                <a:lnTo>
                  <a:pt x="969017" y="72044"/>
                </a:lnTo>
                <a:lnTo>
                  <a:pt x="955319" y="30861"/>
                </a:lnTo>
                <a:lnTo>
                  <a:pt x="926406" y="4572"/>
                </a:lnTo>
                <a:lnTo>
                  <a:pt x="913612" y="0"/>
                </a:lnTo>
                <a:close/>
              </a:path>
              <a:path w="970280" h="176530">
                <a:moveTo>
                  <a:pt x="56286" y="0"/>
                </a:moveTo>
                <a:lnTo>
                  <a:pt x="22632" y="20002"/>
                </a:lnTo>
                <a:lnTo>
                  <a:pt x="3640" y="57086"/>
                </a:lnTo>
                <a:lnTo>
                  <a:pt x="0" y="88264"/>
                </a:lnTo>
                <a:lnTo>
                  <a:pt x="907" y="104429"/>
                </a:lnTo>
                <a:lnTo>
                  <a:pt x="14516" y="145541"/>
                </a:lnTo>
                <a:lnTo>
                  <a:pt x="43453" y="171777"/>
                </a:lnTo>
                <a:lnTo>
                  <a:pt x="56286" y="176402"/>
                </a:lnTo>
                <a:lnTo>
                  <a:pt x="58508" y="169290"/>
                </a:lnTo>
                <a:lnTo>
                  <a:pt x="48454" y="164812"/>
                </a:lnTo>
                <a:lnTo>
                  <a:pt x="39779" y="158607"/>
                </a:lnTo>
                <a:lnTo>
                  <a:pt x="18708" y="116966"/>
                </a:lnTo>
                <a:lnTo>
                  <a:pt x="16090" y="87249"/>
                </a:lnTo>
                <a:lnTo>
                  <a:pt x="16745" y="72199"/>
                </a:lnTo>
                <a:lnTo>
                  <a:pt x="26555" y="35051"/>
                </a:lnTo>
                <a:lnTo>
                  <a:pt x="58788" y="7112"/>
                </a:lnTo>
                <a:lnTo>
                  <a:pt x="562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5442" y="1867407"/>
            <a:ext cx="1112520" cy="176530"/>
          </a:xfrm>
          <a:custGeom>
            <a:avLst/>
            <a:gdLst/>
            <a:ahLst/>
            <a:cxnLst/>
            <a:rect l="l" t="t" r="r" b="b"/>
            <a:pathLst>
              <a:path w="1112520" h="176530">
                <a:moveTo>
                  <a:pt x="241541" y="1269"/>
                </a:moveTo>
                <a:lnTo>
                  <a:pt x="227215" y="1269"/>
                </a:lnTo>
                <a:lnTo>
                  <a:pt x="227215" y="174370"/>
                </a:lnTo>
                <a:lnTo>
                  <a:pt x="241541" y="174370"/>
                </a:lnTo>
                <a:lnTo>
                  <a:pt x="241541" y="1269"/>
                </a:lnTo>
                <a:close/>
              </a:path>
              <a:path w="1112520" h="176530">
                <a:moveTo>
                  <a:pt x="1056157" y="0"/>
                </a:moveTo>
                <a:lnTo>
                  <a:pt x="1053617" y="7112"/>
                </a:lnTo>
                <a:lnTo>
                  <a:pt x="1063836" y="11566"/>
                </a:lnTo>
                <a:lnTo>
                  <a:pt x="1072603" y="17700"/>
                </a:lnTo>
                <a:lnTo>
                  <a:pt x="1093701" y="58483"/>
                </a:lnTo>
                <a:lnTo>
                  <a:pt x="1096289" y="87249"/>
                </a:lnTo>
                <a:lnTo>
                  <a:pt x="1095644" y="102822"/>
                </a:lnTo>
                <a:lnTo>
                  <a:pt x="1085875" y="140969"/>
                </a:lnTo>
                <a:lnTo>
                  <a:pt x="1053871" y="169290"/>
                </a:lnTo>
                <a:lnTo>
                  <a:pt x="1056157" y="176402"/>
                </a:lnTo>
                <a:lnTo>
                  <a:pt x="1089786" y="156382"/>
                </a:lnTo>
                <a:lnTo>
                  <a:pt x="1108783" y="119379"/>
                </a:lnTo>
                <a:lnTo>
                  <a:pt x="1112418" y="88264"/>
                </a:lnTo>
                <a:lnTo>
                  <a:pt x="1111511" y="72044"/>
                </a:lnTo>
                <a:lnTo>
                  <a:pt x="1097813" y="30861"/>
                </a:lnTo>
                <a:lnTo>
                  <a:pt x="1068916" y="4572"/>
                </a:lnTo>
                <a:lnTo>
                  <a:pt x="1056157" y="0"/>
                </a:lnTo>
                <a:close/>
              </a:path>
              <a:path w="1112520" h="176530">
                <a:moveTo>
                  <a:pt x="56286" y="0"/>
                </a:moveTo>
                <a:lnTo>
                  <a:pt x="22632" y="20002"/>
                </a:lnTo>
                <a:lnTo>
                  <a:pt x="3640" y="57086"/>
                </a:lnTo>
                <a:lnTo>
                  <a:pt x="0" y="88264"/>
                </a:lnTo>
                <a:lnTo>
                  <a:pt x="907" y="104429"/>
                </a:lnTo>
                <a:lnTo>
                  <a:pt x="14516" y="145541"/>
                </a:lnTo>
                <a:lnTo>
                  <a:pt x="43453" y="171777"/>
                </a:lnTo>
                <a:lnTo>
                  <a:pt x="56286" y="176402"/>
                </a:lnTo>
                <a:lnTo>
                  <a:pt x="58508" y="169290"/>
                </a:lnTo>
                <a:lnTo>
                  <a:pt x="48454" y="164812"/>
                </a:lnTo>
                <a:lnTo>
                  <a:pt x="39779" y="158607"/>
                </a:lnTo>
                <a:lnTo>
                  <a:pt x="18708" y="116966"/>
                </a:lnTo>
                <a:lnTo>
                  <a:pt x="16090" y="87249"/>
                </a:lnTo>
                <a:lnTo>
                  <a:pt x="16745" y="72199"/>
                </a:lnTo>
                <a:lnTo>
                  <a:pt x="26555" y="35051"/>
                </a:lnTo>
                <a:lnTo>
                  <a:pt x="58788" y="7112"/>
                </a:lnTo>
                <a:lnTo>
                  <a:pt x="562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4939" y="1349247"/>
            <a:ext cx="21215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6950" algn="l"/>
              </a:tabLst>
            </a:pPr>
            <a:r>
              <a:rPr sz="1500" dirty="0">
                <a:latin typeface="Cambria Math"/>
                <a:cs typeface="Cambria Math"/>
              </a:rPr>
              <a:t>𝑷</a:t>
            </a:r>
            <a:r>
              <a:rPr sz="1500" spc="290" dirty="0">
                <a:latin typeface="Cambria Math"/>
                <a:cs typeface="Cambria Math"/>
              </a:rPr>
              <a:t> </a:t>
            </a:r>
            <a:r>
              <a:rPr sz="1500" spc="-10" dirty="0">
                <a:latin typeface="Cambria Math"/>
                <a:cs typeface="Cambria Math"/>
              </a:rPr>
              <a:t>𝒄𝒂𝒏𝒄𝒆𝒓</a:t>
            </a:r>
            <a:r>
              <a:rPr sz="1500" dirty="0">
                <a:latin typeface="Cambria Math"/>
                <a:cs typeface="Cambria Math"/>
              </a:rPr>
              <a:t>	=</a:t>
            </a:r>
            <a:r>
              <a:rPr sz="1500" spc="409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𝟎.</a:t>
            </a:r>
            <a:r>
              <a:rPr sz="1500" spc="-80" dirty="0">
                <a:latin typeface="Cambria Math"/>
                <a:cs typeface="Cambria Math"/>
              </a:rPr>
              <a:t> </a:t>
            </a:r>
            <a:r>
              <a:rPr sz="1500" spc="-25" dirty="0">
                <a:latin typeface="Cambria Math"/>
                <a:cs typeface="Cambria Math"/>
              </a:rPr>
              <a:t>𝟎𝟏</a:t>
            </a:r>
            <a:endParaRPr sz="15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1199515" algn="l"/>
              </a:tabLst>
            </a:pPr>
            <a:r>
              <a:rPr sz="1500" dirty="0">
                <a:latin typeface="Cambria Math"/>
                <a:cs typeface="Cambria Math"/>
              </a:rPr>
              <a:t>𝑷</a:t>
            </a:r>
            <a:r>
              <a:rPr sz="1500" spc="285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+</a:t>
            </a:r>
            <a:r>
              <a:rPr sz="1500" spc="145" dirty="0">
                <a:latin typeface="Cambria Math"/>
                <a:cs typeface="Cambria Math"/>
              </a:rPr>
              <a:t> </a:t>
            </a:r>
            <a:r>
              <a:rPr sz="1500" spc="-10" dirty="0">
                <a:latin typeface="Cambria Math"/>
                <a:cs typeface="Cambria Math"/>
              </a:rPr>
              <a:t>𝒄𝒂𝒏𝒄𝒆𝒓</a:t>
            </a:r>
            <a:r>
              <a:rPr sz="1500" dirty="0">
                <a:latin typeface="Cambria Math"/>
                <a:cs typeface="Cambria Math"/>
              </a:rPr>
              <a:t>	=</a:t>
            </a:r>
            <a:r>
              <a:rPr sz="1500" spc="420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𝟎.</a:t>
            </a:r>
            <a:r>
              <a:rPr sz="1500" spc="-80" dirty="0">
                <a:latin typeface="Cambria Math"/>
                <a:cs typeface="Cambria Math"/>
              </a:rPr>
              <a:t> </a:t>
            </a:r>
            <a:r>
              <a:rPr sz="1500" spc="-50" dirty="0">
                <a:latin typeface="Cambria Math"/>
                <a:cs typeface="Cambria Math"/>
              </a:rPr>
              <a:t>𝟖</a:t>
            </a:r>
            <a:endParaRPr sz="15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1343025" algn="l"/>
              </a:tabLst>
            </a:pPr>
            <a:r>
              <a:rPr sz="1500" dirty="0">
                <a:latin typeface="Cambria Math"/>
                <a:cs typeface="Cambria Math"/>
              </a:rPr>
              <a:t>𝑷</a:t>
            </a:r>
            <a:r>
              <a:rPr sz="1500" spc="285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+</a:t>
            </a:r>
            <a:r>
              <a:rPr sz="1500" spc="145" dirty="0">
                <a:latin typeface="Cambria Math"/>
                <a:cs typeface="Cambria Math"/>
              </a:rPr>
              <a:t> </a:t>
            </a:r>
            <a:r>
              <a:rPr sz="1500" spc="-10" dirty="0">
                <a:latin typeface="Cambria Math"/>
                <a:cs typeface="Cambria Math"/>
              </a:rPr>
              <a:t>¬𝒄𝒂𝒏𝒄𝒆𝒓</a:t>
            </a:r>
            <a:r>
              <a:rPr sz="1500" dirty="0">
                <a:latin typeface="Cambria Math"/>
                <a:cs typeface="Cambria Math"/>
              </a:rPr>
              <a:t>	=</a:t>
            </a:r>
            <a:r>
              <a:rPr sz="1500" spc="409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𝟎.</a:t>
            </a:r>
            <a:r>
              <a:rPr sz="1500" spc="-90" dirty="0">
                <a:latin typeface="Cambria Math"/>
                <a:cs typeface="Cambria Math"/>
              </a:rPr>
              <a:t> </a:t>
            </a:r>
            <a:r>
              <a:rPr sz="1500" spc="-25" dirty="0">
                <a:latin typeface="Cambria Math"/>
                <a:cs typeface="Cambria Math"/>
              </a:rPr>
              <a:t>𝟎𝟗𝟔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3010" y="1349247"/>
            <a:ext cx="21691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𝑷(¬𝒄𝒂𝒏𝒄𝒆𝒓)</a:t>
            </a:r>
            <a:r>
              <a:rPr sz="1500" spc="405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=</a:t>
            </a:r>
            <a:r>
              <a:rPr sz="1500" spc="420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𝟎.</a:t>
            </a:r>
            <a:r>
              <a:rPr sz="1500" spc="-80" dirty="0">
                <a:latin typeface="Cambria Math"/>
                <a:cs typeface="Cambria Math"/>
              </a:rPr>
              <a:t> </a:t>
            </a:r>
            <a:r>
              <a:rPr sz="1500" spc="-25" dirty="0">
                <a:latin typeface="Cambria Math"/>
                <a:cs typeface="Cambria Math"/>
              </a:rPr>
              <a:t>𝟗𝟗</a:t>
            </a:r>
            <a:endParaRPr sz="1500">
              <a:latin typeface="Cambria Math"/>
              <a:cs typeface="Cambria Math"/>
            </a:endParaRPr>
          </a:p>
          <a:p>
            <a:pPr marL="18415">
              <a:lnSpc>
                <a:spcPct val="100000"/>
              </a:lnSpc>
            </a:pPr>
            <a:r>
              <a:rPr sz="1500" dirty="0">
                <a:latin typeface="Cambria Math"/>
                <a:cs typeface="Cambria Math"/>
              </a:rPr>
              <a:t>𝑷(−|𝒄𝒂𝒏𝒄𝒆𝒓)</a:t>
            </a:r>
            <a:r>
              <a:rPr sz="1500" spc="405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=</a:t>
            </a:r>
            <a:r>
              <a:rPr sz="1500" spc="420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𝟎.</a:t>
            </a:r>
            <a:r>
              <a:rPr sz="1500" spc="-90" dirty="0">
                <a:latin typeface="Cambria Math"/>
                <a:cs typeface="Cambria Math"/>
              </a:rPr>
              <a:t> </a:t>
            </a:r>
            <a:r>
              <a:rPr sz="1500" spc="-50" dirty="0">
                <a:latin typeface="Cambria Math"/>
                <a:cs typeface="Cambria Math"/>
              </a:rPr>
              <a:t>𝟐</a:t>
            </a:r>
            <a:endParaRPr sz="1500">
              <a:latin typeface="Cambria Math"/>
              <a:cs typeface="Cambria Math"/>
            </a:endParaRPr>
          </a:p>
          <a:p>
            <a:pPr marL="18415">
              <a:lnSpc>
                <a:spcPct val="100000"/>
              </a:lnSpc>
            </a:pPr>
            <a:r>
              <a:rPr sz="1500" dirty="0">
                <a:latin typeface="Cambria Math"/>
                <a:cs typeface="Cambria Math"/>
              </a:rPr>
              <a:t>𝑷(−|¬𝒄𝒂𝒏𝒄𝒆𝒓)</a:t>
            </a:r>
            <a:r>
              <a:rPr sz="1500" spc="405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=</a:t>
            </a:r>
            <a:r>
              <a:rPr sz="1500" spc="420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𝟎.</a:t>
            </a:r>
            <a:r>
              <a:rPr sz="1500" spc="-80" dirty="0">
                <a:latin typeface="Cambria Math"/>
                <a:cs typeface="Cambria Math"/>
              </a:rPr>
              <a:t> </a:t>
            </a:r>
            <a:r>
              <a:rPr sz="1500" spc="-25" dirty="0">
                <a:latin typeface="Cambria Math"/>
                <a:cs typeface="Cambria Math"/>
              </a:rPr>
              <a:t>𝟗𝟎𝟒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2318512"/>
            <a:ext cx="7411720" cy="1816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  <a:tabLst>
                <a:tab pos="4589145" algn="l"/>
              </a:tabLst>
            </a:pPr>
            <a:r>
              <a:rPr sz="1700" dirty="0">
                <a:latin typeface="Cambria Math"/>
                <a:cs typeface="Cambria Math"/>
              </a:rPr>
              <a:t>𝑷(𝒄𝒂𝒏𝒄𝒆𝒓|+)</a:t>
            </a:r>
            <a:r>
              <a:rPr sz="1700" spc="37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=</a:t>
            </a:r>
            <a:r>
              <a:rPr sz="1700" spc="409" dirty="0">
                <a:latin typeface="Cambria Math"/>
                <a:cs typeface="Cambria Math"/>
              </a:rPr>
              <a:t> </a:t>
            </a:r>
            <a:r>
              <a:rPr sz="1700" spc="-10" dirty="0">
                <a:latin typeface="Cambria Math"/>
                <a:cs typeface="Cambria Math"/>
              </a:rPr>
              <a:t>𝑷(+|𝒄𝒂𝒏𝒄𝒆𝒓).</a:t>
            </a:r>
            <a:r>
              <a:rPr sz="1700" spc="-9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𝑷(𝒄𝒂𝒏𝒄𝒆𝒓)</a:t>
            </a:r>
            <a:r>
              <a:rPr sz="1700" spc="400" dirty="0">
                <a:latin typeface="Cambria Math"/>
                <a:cs typeface="Cambria Math"/>
              </a:rPr>
              <a:t> </a:t>
            </a:r>
            <a:r>
              <a:rPr sz="1700" spc="-50" dirty="0">
                <a:latin typeface="Cambria Math"/>
                <a:cs typeface="Cambria Math"/>
              </a:rPr>
              <a:t>=</a:t>
            </a:r>
            <a:r>
              <a:rPr sz="1700" dirty="0">
                <a:latin typeface="Cambria Math"/>
                <a:cs typeface="Cambria Math"/>
              </a:rPr>
              <a:t>	(0.8)</a:t>
            </a:r>
            <a:r>
              <a:rPr sz="1700" spc="-3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(0.01)</a:t>
            </a:r>
            <a:r>
              <a:rPr sz="1700" spc="40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=</a:t>
            </a:r>
            <a:r>
              <a:rPr sz="1700" spc="425" dirty="0">
                <a:latin typeface="Cambria Math"/>
                <a:cs typeface="Cambria Math"/>
              </a:rPr>
              <a:t> </a:t>
            </a:r>
            <a:r>
              <a:rPr sz="1700" spc="-10" dirty="0">
                <a:latin typeface="Cambria Math"/>
                <a:cs typeface="Cambria Math"/>
              </a:rPr>
              <a:t>0.008</a:t>
            </a:r>
            <a:endParaRPr sz="1700">
              <a:latin typeface="Cambria Math"/>
              <a:cs typeface="Cambria Math"/>
            </a:endParaRPr>
          </a:p>
          <a:p>
            <a:pPr marL="88900">
              <a:lnSpc>
                <a:spcPct val="100000"/>
              </a:lnSpc>
              <a:tabLst>
                <a:tab pos="4805680" algn="l"/>
                <a:tab pos="5122545" algn="l"/>
              </a:tabLst>
            </a:pPr>
            <a:r>
              <a:rPr sz="1700" dirty="0">
                <a:latin typeface="Cambria Math"/>
                <a:cs typeface="Cambria Math"/>
              </a:rPr>
              <a:t>𝑷(¬𝒄𝒂𝒏𝒄𝒆𝒓|+)</a:t>
            </a:r>
            <a:r>
              <a:rPr sz="1700" spc="39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=</a:t>
            </a:r>
            <a:r>
              <a:rPr sz="1700" spc="420" dirty="0">
                <a:latin typeface="Cambria Math"/>
                <a:cs typeface="Cambria Math"/>
              </a:rPr>
              <a:t> </a:t>
            </a:r>
            <a:r>
              <a:rPr sz="1700" spc="-10" dirty="0">
                <a:latin typeface="Cambria Math"/>
                <a:cs typeface="Cambria Math"/>
              </a:rPr>
              <a:t>𝑷(+|¬𝒄𝒂𝒏𝒄𝒆𝒓).</a:t>
            </a:r>
            <a:r>
              <a:rPr sz="1700" spc="-95" dirty="0">
                <a:latin typeface="Cambria Math"/>
                <a:cs typeface="Cambria Math"/>
              </a:rPr>
              <a:t> </a:t>
            </a:r>
            <a:r>
              <a:rPr sz="1700" spc="-10" dirty="0">
                <a:latin typeface="Cambria Math"/>
                <a:cs typeface="Cambria Math"/>
              </a:rPr>
              <a:t>𝑷(¬𝒄𝒂𝒏𝒄𝒆𝒓)</a:t>
            </a:r>
            <a:r>
              <a:rPr sz="1700" dirty="0">
                <a:latin typeface="Cambria Math"/>
                <a:cs typeface="Cambria Math"/>
              </a:rPr>
              <a:t>	</a:t>
            </a:r>
            <a:r>
              <a:rPr sz="1700" spc="-50" dirty="0">
                <a:latin typeface="Cambria Math"/>
                <a:cs typeface="Cambria Math"/>
              </a:rPr>
              <a:t>=</a:t>
            </a:r>
            <a:r>
              <a:rPr sz="1700" dirty="0">
                <a:latin typeface="Cambria Math"/>
                <a:cs typeface="Cambria Math"/>
              </a:rPr>
              <a:t>	(0.096)</a:t>
            </a:r>
            <a:r>
              <a:rPr sz="1700" spc="-4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(0.99)</a:t>
            </a:r>
            <a:r>
              <a:rPr sz="1700" spc="39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=</a:t>
            </a:r>
            <a:r>
              <a:rPr sz="1700" spc="415" dirty="0">
                <a:latin typeface="Cambria Math"/>
                <a:cs typeface="Cambria Math"/>
              </a:rPr>
              <a:t> </a:t>
            </a:r>
            <a:r>
              <a:rPr sz="1700" spc="-10" dirty="0">
                <a:latin typeface="Cambria Math"/>
                <a:cs typeface="Cambria Math"/>
              </a:rPr>
              <a:t>0.095</a:t>
            </a:r>
            <a:endParaRPr sz="17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Cambria Math"/>
              <a:cs typeface="Cambria Math"/>
            </a:endParaRPr>
          </a:p>
          <a:p>
            <a:pPr marL="88900">
              <a:lnSpc>
                <a:spcPct val="100000"/>
              </a:lnSpc>
            </a:pPr>
            <a:r>
              <a:rPr sz="1900" dirty="0">
                <a:latin typeface="Calibri"/>
                <a:cs typeface="Calibri"/>
              </a:rPr>
              <a:t>Therefore,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mbria Math"/>
                <a:cs typeface="Cambria Math"/>
              </a:rPr>
              <a:t>ℎ</a:t>
            </a:r>
            <a:r>
              <a:rPr sz="1875" baseline="-20000" dirty="0">
                <a:latin typeface="Cambria Math"/>
                <a:cs typeface="Cambria Math"/>
              </a:rPr>
              <a:t>𝑀𝐴𝑃</a:t>
            </a:r>
            <a:r>
              <a:rPr sz="1875" spc="209" baseline="-20000" dirty="0">
                <a:latin typeface="Cambria Math"/>
                <a:cs typeface="Cambria Math"/>
              </a:rPr>
              <a:t> 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50" dirty="0">
                <a:latin typeface="Cambria Math"/>
                <a:cs typeface="Cambria Math"/>
              </a:rPr>
              <a:t>  </a:t>
            </a:r>
            <a:r>
              <a:rPr sz="1900" spc="-10" dirty="0">
                <a:latin typeface="Cambria Math"/>
                <a:cs typeface="Cambria Math"/>
              </a:rPr>
              <a:t>¬𝑐𝑎𝑛𝑐𝑒𝑟</a:t>
            </a:r>
            <a:r>
              <a:rPr sz="1900" spc="-10" dirty="0"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latin typeface="Calibri"/>
                <a:cs typeface="Calibri"/>
              </a:rPr>
              <a:t>We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can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also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retrieve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actual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mbria Math"/>
                <a:cs typeface="Cambria Math"/>
              </a:rPr>
              <a:t>𝑷(𝒄𝒂𝒏𝒄𝒆𝒓|+)</a:t>
            </a:r>
            <a:r>
              <a:rPr sz="1900" spc="-10" dirty="0">
                <a:latin typeface="Cambria Math"/>
                <a:cs typeface="Cambria Math"/>
              </a:rPr>
              <a:t> </a:t>
            </a:r>
            <a:r>
              <a:rPr sz="1900" dirty="0">
                <a:latin typeface="Calibri"/>
                <a:cs typeface="Calibri"/>
              </a:rPr>
              <a:t>by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normalizing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using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𝑃(+)</a:t>
            </a:r>
            <a:r>
              <a:rPr sz="1900" spc="-10" dirty="0"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4416" y="4331461"/>
            <a:ext cx="1098550" cy="200025"/>
          </a:xfrm>
          <a:custGeom>
            <a:avLst/>
            <a:gdLst/>
            <a:ahLst/>
            <a:cxnLst/>
            <a:rect l="l" t="t" r="r" b="b"/>
            <a:pathLst>
              <a:path w="1098550" h="200025">
                <a:moveTo>
                  <a:pt x="840143" y="1524"/>
                </a:moveTo>
                <a:lnTo>
                  <a:pt x="823925" y="1524"/>
                </a:lnTo>
                <a:lnTo>
                  <a:pt x="823925" y="197485"/>
                </a:lnTo>
                <a:lnTo>
                  <a:pt x="840143" y="197485"/>
                </a:lnTo>
                <a:lnTo>
                  <a:pt x="840143" y="1524"/>
                </a:lnTo>
                <a:close/>
              </a:path>
              <a:path w="1098550" h="200025">
                <a:moveTo>
                  <a:pt x="1034897" y="0"/>
                </a:moveTo>
                <a:lnTo>
                  <a:pt x="1032103" y="8127"/>
                </a:lnTo>
                <a:lnTo>
                  <a:pt x="1043603" y="13104"/>
                </a:lnTo>
                <a:lnTo>
                  <a:pt x="1053518" y="20034"/>
                </a:lnTo>
                <a:lnTo>
                  <a:pt x="1077410" y="66278"/>
                </a:lnTo>
                <a:lnTo>
                  <a:pt x="1080363" y="98806"/>
                </a:lnTo>
                <a:lnTo>
                  <a:pt x="1079625" y="116455"/>
                </a:lnTo>
                <a:lnTo>
                  <a:pt x="1068552" y="159638"/>
                </a:lnTo>
                <a:lnTo>
                  <a:pt x="1032357" y="191643"/>
                </a:lnTo>
                <a:lnTo>
                  <a:pt x="1034897" y="199770"/>
                </a:lnTo>
                <a:lnTo>
                  <a:pt x="1073045" y="177089"/>
                </a:lnTo>
                <a:lnTo>
                  <a:pt x="1094428" y="135207"/>
                </a:lnTo>
                <a:lnTo>
                  <a:pt x="1098524" y="99949"/>
                </a:lnTo>
                <a:lnTo>
                  <a:pt x="1097500" y="81611"/>
                </a:lnTo>
                <a:lnTo>
                  <a:pt x="1082141" y="35051"/>
                </a:lnTo>
                <a:lnTo>
                  <a:pt x="1049351" y="5244"/>
                </a:lnTo>
                <a:lnTo>
                  <a:pt x="1034897" y="0"/>
                </a:lnTo>
                <a:close/>
              </a:path>
              <a:path w="1098550" h="200025">
                <a:moveTo>
                  <a:pt x="63703" y="0"/>
                </a:moveTo>
                <a:lnTo>
                  <a:pt x="25614" y="22734"/>
                </a:lnTo>
                <a:lnTo>
                  <a:pt x="4122" y="64690"/>
                </a:lnTo>
                <a:lnTo>
                  <a:pt x="0" y="99949"/>
                </a:lnTo>
                <a:lnTo>
                  <a:pt x="1028" y="118286"/>
                </a:lnTo>
                <a:lnTo>
                  <a:pt x="16433" y="164845"/>
                </a:lnTo>
                <a:lnTo>
                  <a:pt x="49182" y="194528"/>
                </a:lnTo>
                <a:lnTo>
                  <a:pt x="63703" y="199770"/>
                </a:lnTo>
                <a:lnTo>
                  <a:pt x="66230" y="191643"/>
                </a:lnTo>
                <a:lnTo>
                  <a:pt x="54853" y="186570"/>
                </a:lnTo>
                <a:lnTo>
                  <a:pt x="45031" y="179546"/>
                </a:lnTo>
                <a:lnTo>
                  <a:pt x="24884" y="146847"/>
                </a:lnTo>
                <a:lnTo>
                  <a:pt x="18224" y="98806"/>
                </a:lnTo>
                <a:lnTo>
                  <a:pt x="18964" y="81809"/>
                </a:lnTo>
                <a:lnTo>
                  <a:pt x="30060" y="39750"/>
                </a:lnTo>
                <a:lnTo>
                  <a:pt x="66547" y="8127"/>
                </a:lnTo>
                <a:lnTo>
                  <a:pt x="637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4939" y="4264914"/>
            <a:ext cx="153098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56360" algn="l"/>
              </a:tabLst>
            </a:pPr>
            <a:r>
              <a:rPr sz="1700" dirty="0">
                <a:latin typeface="Cambria Math"/>
                <a:cs typeface="Cambria Math"/>
              </a:rPr>
              <a:t>𝑷</a:t>
            </a:r>
            <a:r>
              <a:rPr sz="1700" spc="28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𝒄𝒂𝒏𝒄𝒆𝒓</a:t>
            </a:r>
            <a:r>
              <a:rPr sz="1700" spc="140" dirty="0">
                <a:latin typeface="Cambria Math"/>
                <a:cs typeface="Cambria Math"/>
              </a:rPr>
              <a:t> </a:t>
            </a:r>
            <a:r>
              <a:rPr sz="1700" spc="-50" dirty="0">
                <a:latin typeface="Cambria Math"/>
                <a:cs typeface="Cambria Math"/>
              </a:rPr>
              <a:t>+</a:t>
            </a:r>
            <a:r>
              <a:rPr sz="1700" dirty="0">
                <a:latin typeface="Cambria Math"/>
                <a:cs typeface="Cambria Math"/>
              </a:rPr>
              <a:t>	</a:t>
            </a:r>
            <a:r>
              <a:rPr sz="1700" spc="-50" dirty="0">
                <a:latin typeface="Cambria Math"/>
                <a:cs typeface="Cambria Math"/>
              </a:rPr>
              <a:t>=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81556" y="4424171"/>
            <a:ext cx="2555240" cy="483870"/>
          </a:xfrm>
          <a:custGeom>
            <a:avLst/>
            <a:gdLst/>
            <a:ahLst/>
            <a:cxnLst/>
            <a:rect l="l" t="t" r="r" b="b"/>
            <a:pathLst>
              <a:path w="2555240" h="483870">
                <a:moveTo>
                  <a:pt x="388747" y="291846"/>
                </a:moveTo>
                <a:lnTo>
                  <a:pt x="385953" y="283718"/>
                </a:lnTo>
                <a:lnTo>
                  <a:pt x="371424" y="288963"/>
                </a:lnTo>
                <a:lnTo>
                  <a:pt x="358711" y="296532"/>
                </a:lnTo>
                <a:lnTo>
                  <a:pt x="331457" y="332905"/>
                </a:lnTo>
                <a:lnTo>
                  <a:pt x="322199" y="383667"/>
                </a:lnTo>
                <a:lnTo>
                  <a:pt x="323215" y="402005"/>
                </a:lnTo>
                <a:lnTo>
                  <a:pt x="338709" y="448564"/>
                </a:lnTo>
                <a:lnTo>
                  <a:pt x="371424" y="478256"/>
                </a:lnTo>
                <a:lnTo>
                  <a:pt x="385953" y="483489"/>
                </a:lnTo>
                <a:lnTo>
                  <a:pt x="388493" y="475361"/>
                </a:lnTo>
                <a:lnTo>
                  <a:pt x="377075" y="470293"/>
                </a:lnTo>
                <a:lnTo>
                  <a:pt x="367245" y="463270"/>
                </a:lnTo>
                <a:lnTo>
                  <a:pt x="347129" y="430568"/>
                </a:lnTo>
                <a:lnTo>
                  <a:pt x="340487" y="382524"/>
                </a:lnTo>
                <a:lnTo>
                  <a:pt x="341223" y="365531"/>
                </a:lnTo>
                <a:lnTo>
                  <a:pt x="352298" y="323469"/>
                </a:lnTo>
                <a:lnTo>
                  <a:pt x="377240" y="296824"/>
                </a:lnTo>
                <a:lnTo>
                  <a:pt x="388747" y="291846"/>
                </a:lnTo>
                <a:close/>
              </a:path>
              <a:path w="2555240" h="483870">
                <a:moveTo>
                  <a:pt x="596900" y="285242"/>
                </a:moveTo>
                <a:lnTo>
                  <a:pt x="580771" y="285242"/>
                </a:lnTo>
                <a:lnTo>
                  <a:pt x="580771" y="481203"/>
                </a:lnTo>
                <a:lnTo>
                  <a:pt x="596900" y="481203"/>
                </a:lnTo>
                <a:lnTo>
                  <a:pt x="596900" y="285242"/>
                </a:lnTo>
                <a:close/>
              </a:path>
              <a:path w="2555240" h="483870">
                <a:moveTo>
                  <a:pt x="1197991" y="59436"/>
                </a:moveTo>
                <a:lnTo>
                  <a:pt x="1195197" y="51308"/>
                </a:lnTo>
                <a:lnTo>
                  <a:pt x="1180668" y="56553"/>
                </a:lnTo>
                <a:lnTo>
                  <a:pt x="1167955" y="64122"/>
                </a:lnTo>
                <a:lnTo>
                  <a:pt x="1140701" y="100495"/>
                </a:lnTo>
                <a:lnTo>
                  <a:pt x="1131443" y="151257"/>
                </a:lnTo>
                <a:lnTo>
                  <a:pt x="1132459" y="169595"/>
                </a:lnTo>
                <a:lnTo>
                  <a:pt x="1147953" y="216154"/>
                </a:lnTo>
                <a:lnTo>
                  <a:pt x="1180668" y="245846"/>
                </a:lnTo>
                <a:lnTo>
                  <a:pt x="1195197" y="251079"/>
                </a:lnTo>
                <a:lnTo>
                  <a:pt x="1197737" y="242951"/>
                </a:lnTo>
                <a:lnTo>
                  <a:pt x="1186319" y="237883"/>
                </a:lnTo>
                <a:lnTo>
                  <a:pt x="1176489" y="230860"/>
                </a:lnTo>
                <a:lnTo>
                  <a:pt x="1156373" y="198158"/>
                </a:lnTo>
                <a:lnTo>
                  <a:pt x="1149731" y="150114"/>
                </a:lnTo>
                <a:lnTo>
                  <a:pt x="1150467" y="133121"/>
                </a:lnTo>
                <a:lnTo>
                  <a:pt x="1161542" y="91059"/>
                </a:lnTo>
                <a:lnTo>
                  <a:pt x="1186484" y="64414"/>
                </a:lnTo>
                <a:lnTo>
                  <a:pt x="1197991" y="59436"/>
                </a:lnTo>
                <a:close/>
              </a:path>
              <a:path w="2555240" h="483870">
                <a:moveTo>
                  <a:pt x="1420749" y="383667"/>
                </a:moveTo>
                <a:lnTo>
                  <a:pt x="1411528" y="332905"/>
                </a:lnTo>
                <a:lnTo>
                  <a:pt x="1384261" y="296532"/>
                </a:lnTo>
                <a:lnTo>
                  <a:pt x="1357122" y="283718"/>
                </a:lnTo>
                <a:lnTo>
                  <a:pt x="1354328" y="291846"/>
                </a:lnTo>
                <a:lnTo>
                  <a:pt x="1365821" y="296824"/>
                </a:lnTo>
                <a:lnTo>
                  <a:pt x="1375740" y="303758"/>
                </a:lnTo>
                <a:lnTo>
                  <a:pt x="1399628" y="349999"/>
                </a:lnTo>
                <a:lnTo>
                  <a:pt x="1402588" y="382524"/>
                </a:lnTo>
                <a:lnTo>
                  <a:pt x="1401838" y="400177"/>
                </a:lnTo>
                <a:lnTo>
                  <a:pt x="1390777" y="443357"/>
                </a:lnTo>
                <a:lnTo>
                  <a:pt x="1354582" y="475361"/>
                </a:lnTo>
                <a:lnTo>
                  <a:pt x="1357122" y="483489"/>
                </a:lnTo>
                <a:lnTo>
                  <a:pt x="1395260" y="460819"/>
                </a:lnTo>
                <a:lnTo>
                  <a:pt x="1416646" y="418934"/>
                </a:lnTo>
                <a:lnTo>
                  <a:pt x="1419720" y="402005"/>
                </a:lnTo>
                <a:lnTo>
                  <a:pt x="1420749" y="383667"/>
                </a:lnTo>
                <a:close/>
              </a:path>
              <a:path w="2555240" h="483870">
                <a:moveTo>
                  <a:pt x="1434465" y="151257"/>
                </a:moveTo>
                <a:lnTo>
                  <a:pt x="1425244" y="100495"/>
                </a:lnTo>
                <a:lnTo>
                  <a:pt x="1397977" y="64122"/>
                </a:lnTo>
                <a:lnTo>
                  <a:pt x="1370838" y="51308"/>
                </a:lnTo>
                <a:lnTo>
                  <a:pt x="1368044" y="59436"/>
                </a:lnTo>
                <a:lnTo>
                  <a:pt x="1379537" y="64414"/>
                </a:lnTo>
                <a:lnTo>
                  <a:pt x="1389456" y="71348"/>
                </a:lnTo>
                <a:lnTo>
                  <a:pt x="1413344" y="117589"/>
                </a:lnTo>
                <a:lnTo>
                  <a:pt x="1416304" y="150114"/>
                </a:lnTo>
                <a:lnTo>
                  <a:pt x="1415554" y="167767"/>
                </a:lnTo>
                <a:lnTo>
                  <a:pt x="1404493" y="210947"/>
                </a:lnTo>
                <a:lnTo>
                  <a:pt x="1368298" y="242951"/>
                </a:lnTo>
                <a:lnTo>
                  <a:pt x="1370838" y="251079"/>
                </a:lnTo>
                <a:lnTo>
                  <a:pt x="1408976" y="228409"/>
                </a:lnTo>
                <a:lnTo>
                  <a:pt x="1430362" y="186524"/>
                </a:lnTo>
                <a:lnTo>
                  <a:pt x="1433436" y="169595"/>
                </a:lnTo>
                <a:lnTo>
                  <a:pt x="1434465" y="151257"/>
                </a:lnTo>
                <a:close/>
              </a:path>
              <a:path w="2555240" h="483870">
                <a:moveTo>
                  <a:pt x="1753489" y="291846"/>
                </a:moveTo>
                <a:lnTo>
                  <a:pt x="1750695" y="283718"/>
                </a:lnTo>
                <a:lnTo>
                  <a:pt x="1736166" y="288963"/>
                </a:lnTo>
                <a:lnTo>
                  <a:pt x="1723453" y="296532"/>
                </a:lnTo>
                <a:lnTo>
                  <a:pt x="1696199" y="332905"/>
                </a:lnTo>
                <a:lnTo>
                  <a:pt x="1686941" y="383667"/>
                </a:lnTo>
                <a:lnTo>
                  <a:pt x="1687957" y="402005"/>
                </a:lnTo>
                <a:lnTo>
                  <a:pt x="1703451" y="448564"/>
                </a:lnTo>
                <a:lnTo>
                  <a:pt x="1736166" y="478256"/>
                </a:lnTo>
                <a:lnTo>
                  <a:pt x="1750695" y="483489"/>
                </a:lnTo>
                <a:lnTo>
                  <a:pt x="1753235" y="475361"/>
                </a:lnTo>
                <a:lnTo>
                  <a:pt x="1741817" y="470293"/>
                </a:lnTo>
                <a:lnTo>
                  <a:pt x="1731987" y="463270"/>
                </a:lnTo>
                <a:lnTo>
                  <a:pt x="1711871" y="430568"/>
                </a:lnTo>
                <a:lnTo>
                  <a:pt x="1705229" y="382524"/>
                </a:lnTo>
                <a:lnTo>
                  <a:pt x="1705965" y="365531"/>
                </a:lnTo>
                <a:lnTo>
                  <a:pt x="1717040" y="323469"/>
                </a:lnTo>
                <a:lnTo>
                  <a:pt x="1741982" y="296824"/>
                </a:lnTo>
                <a:lnTo>
                  <a:pt x="1753489" y="291846"/>
                </a:lnTo>
                <a:close/>
              </a:path>
              <a:path w="2555240" h="483870">
                <a:moveTo>
                  <a:pt x="2418588" y="0"/>
                </a:moveTo>
                <a:lnTo>
                  <a:pt x="0" y="0"/>
                </a:lnTo>
                <a:lnTo>
                  <a:pt x="0" y="13716"/>
                </a:lnTo>
                <a:lnTo>
                  <a:pt x="2418588" y="13716"/>
                </a:lnTo>
                <a:lnTo>
                  <a:pt x="2418588" y="0"/>
                </a:lnTo>
                <a:close/>
              </a:path>
              <a:path w="2555240" h="483870">
                <a:moveTo>
                  <a:pt x="2554732" y="383667"/>
                </a:moveTo>
                <a:lnTo>
                  <a:pt x="2545397" y="332905"/>
                </a:lnTo>
                <a:lnTo>
                  <a:pt x="2518118" y="296532"/>
                </a:lnTo>
                <a:lnTo>
                  <a:pt x="2490978" y="283718"/>
                </a:lnTo>
                <a:lnTo>
                  <a:pt x="2488184" y="291846"/>
                </a:lnTo>
                <a:lnTo>
                  <a:pt x="2499677" y="296824"/>
                </a:lnTo>
                <a:lnTo>
                  <a:pt x="2509596" y="303758"/>
                </a:lnTo>
                <a:lnTo>
                  <a:pt x="2533485" y="349999"/>
                </a:lnTo>
                <a:lnTo>
                  <a:pt x="2536444" y="382524"/>
                </a:lnTo>
                <a:lnTo>
                  <a:pt x="2535694" y="400177"/>
                </a:lnTo>
                <a:lnTo>
                  <a:pt x="2524633" y="443357"/>
                </a:lnTo>
                <a:lnTo>
                  <a:pt x="2488438" y="475361"/>
                </a:lnTo>
                <a:lnTo>
                  <a:pt x="2490978" y="483489"/>
                </a:lnTo>
                <a:lnTo>
                  <a:pt x="2529116" y="460819"/>
                </a:lnTo>
                <a:lnTo>
                  <a:pt x="2550566" y="418934"/>
                </a:lnTo>
                <a:lnTo>
                  <a:pt x="2553678" y="402005"/>
                </a:lnTo>
                <a:lnTo>
                  <a:pt x="2554732" y="383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48307" y="4168394"/>
            <a:ext cx="1097915" cy="200025"/>
          </a:xfrm>
          <a:custGeom>
            <a:avLst/>
            <a:gdLst/>
            <a:ahLst/>
            <a:cxnLst/>
            <a:rect l="l" t="t" r="r" b="b"/>
            <a:pathLst>
              <a:path w="1097914" h="200025">
                <a:moveTo>
                  <a:pt x="273938" y="1523"/>
                </a:moveTo>
                <a:lnTo>
                  <a:pt x="257810" y="1523"/>
                </a:lnTo>
                <a:lnTo>
                  <a:pt x="257810" y="197484"/>
                </a:lnTo>
                <a:lnTo>
                  <a:pt x="273938" y="197484"/>
                </a:lnTo>
                <a:lnTo>
                  <a:pt x="273938" y="1523"/>
                </a:lnTo>
                <a:close/>
              </a:path>
              <a:path w="1097914" h="200025">
                <a:moveTo>
                  <a:pt x="63754" y="0"/>
                </a:moveTo>
                <a:lnTo>
                  <a:pt x="25606" y="22734"/>
                </a:lnTo>
                <a:lnTo>
                  <a:pt x="4111" y="64690"/>
                </a:lnTo>
                <a:lnTo>
                  <a:pt x="0" y="99948"/>
                </a:lnTo>
                <a:lnTo>
                  <a:pt x="1025" y="118286"/>
                </a:lnTo>
                <a:lnTo>
                  <a:pt x="16510" y="164845"/>
                </a:lnTo>
                <a:lnTo>
                  <a:pt x="49228" y="194528"/>
                </a:lnTo>
                <a:lnTo>
                  <a:pt x="63754" y="199770"/>
                </a:lnTo>
                <a:lnTo>
                  <a:pt x="66293" y="191642"/>
                </a:lnTo>
                <a:lnTo>
                  <a:pt x="54887" y="186570"/>
                </a:lnTo>
                <a:lnTo>
                  <a:pt x="45053" y="179546"/>
                </a:lnTo>
                <a:lnTo>
                  <a:pt x="24931" y="146847"/>
                </a:lnTo>
                <a:lnTo>
                  <a:pt x="18287" y="98805"/>
                </a:lnTo>
                <a:lnTo>
                  <a:pt x="19026" y="81809"/>
                </a:lnTo>
                <a:lnTo>
                  <a:pt x="30099" y="39750"/>
                </a:lnTo>
                <a:lnTo>
                  <a:pt x="66548" y="8127"/>
                </a:lnTo>
                <a:lnTo>
                  <a:pt x="63754" y="0"/>
                </a:lnTo>
                <a:close/>
              </a:path>
              <a:path w="1097914" h="200025">
                <a:moveTo>
                  <a:pt x="1034161" y="0"/>
                </a:moveTo>
                <a:lnTo>
                  <a:pt x="1031367" y="8127"/>
                </a:lnTo>
                <a:lnTo>
                  <a:pt x="1042866" y="13104"/>
                </a:lnTo>
                <a:lnTo>
                  <a:pt x="1052782" y="20034"/>
                </a:lnTo>
                <a:lnTo>
                  <a:pt x="1076674" y="66278"/>
                </a:lnTo>
                <a:lnTo>
                  <a:pt x="1079627" y="98805"/>
                </a:lnTo>
                <a:lnTo>
                  <a:pt x="1078888" y="116455"/>
                </a:lnTo>
                <a:lnTo>
                  <a:pt x="1067816" y="159638"/>
                </a:lnTo>
                <a:lnTo>
                  <a:pt x="1031620" y="191642"/>
                </a:lnTo>
                <a:lnTo>
                  <a:pt x="1034161" y="199770"/>
                </a:lnTo>
                <a:lnTo>
                  <a:pt x="1072308" y="177089"/>
                </a:lnTo>
                <a:lnTo>
                  <a:pt x="1093692" y="135207"/>
                </a:lnTo>
                <a:lnTo>
                  <a:pt x="1097788" y="99948"/>
                </a:lnTo>
                <a:lnTo>
                  <a:pt x="1096764" y="81611"/>
                </a:lnTo>
                <a:lnTo>
                  <a:pt x="1081405" y="35051"/>
                </a:lnTo>
                <a:lnTo>
                  <a:pt x="1048615" y="5244"/>
                </a:lnTo>
                <a:lnTo>
                  <a:pt x="1034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12286" y="4168394"/>
            <a:ext cx="868044" cy="200025"/>
          </a:xfrm>
          <a:custGeom>
            <a:avLst/>
            <a:gdLst/>
            <a:ahLst/>
            <a:cxnLst/>
            <a:rect l="l" t="t" r="r" b="b"/>
            <a:pathLst>
              <a:path w="868045" h="200025">
                <a:moveTo>
                  <a:pt x="804037" y="0"/>
                </a:moveTo>
                <a:lnTo>
                  <a:pt x="801242" y="8127"/>
                </a:lnTo>
                <a:lnTo>
                  <a:pt x="812742" y="13104"/>
                </a:lnTo>
                <a:lnTo>
                  <a:pt x="822658" y="20034"/>
                </a:lnTo>
                <a:lnTo>
                  <a:pt x="846550" y="66278"/>
                </a:lnTo>
                <a:lnTo>
                  <a:pt x="849502" y="98805"/>
                </a:lnTo>
                <a:lnTo>
                  <a:pt x="848764" y="116455"/>
                </a:lnTo>
                <a:lnTo>
                  <a:pt x="837691" y="159638"/>
                </a:lnTo>
                <a:lnTo>
                  <a:pt x="801497" y="191642"/>
                </a:lnTo>
                <a:lnTo>
                  <a:pt x="804037" y="199770"/>
                </a:lnTo>
                <a:lnTo>
                  <a:pt x="842184" y="177089"/>
                </a:lnTo>
                <a:lnTo>
                  <a:pt x="863568" y="135207"/>
                </a:lnTo>
                <a:lnTo>
                  <a:pt x="867663" y="99948"/>
                </a:lnTo>
                <a:lnTo>
                  <a:pt x="866640" y="81611"/>
                </a:lnTo>
                <a:lnTo>
                  <a:pt x="851280" y="35051"/>
                </a:lnTo>
                <a:lnTo>
                  <a:pt x="818491" y="5244"/>
                </a:lnTo>
                <a:lnTo>
                  <a:pt x="804037" y="0"/>
                </a:lnTo>
                <a:close/>
              </a:path>
              <a:path w="868045" h="200025">
                <a:moveTo>
                  <a:pt x="63753" y="0"/>
                </a:moveTo>
                <a:lnTo>
                  <a:pt x="25606" y="22734"/>
                </a:lnTo>
                <a:lnTo>
                  <a:pt x="4111" y="64690"/>
                </a:lnTo>
                <a:lnTo>
                  <a:pt x="0" y="99948"/>
                </a:lnTo>
                <a:lnTo>
                  <a:pt x="1025" y="118286"/>
                </a:lnTo>
                <a:lnTo>
                  <a:pt x="16510" y="164845"/>
                </a:lnTo>
                <a:lnTo>
                  <a:pt x="49228" y="194528"/>
                </a:lnTo>
                <a:lnTo>
                  <a:pt x="63753" y="199770"/>
                </a:lnTo>
                <a:lnTo>
                  <a:pt x="66293" y="191642"/>
                </a:lnTo>
                <a:lnTo>
                  <a:pt x="54887" y="186570"/>
                </a:lnTo>
                <a:lnTo>
                  <a:pt x="45053" y="179546"/>
                </a:lnTo>
                <a:lnTo>
                  <a:pt x="24931" y="146847"/>
                </a:lnTo>
                <a:lnTo>
                  <a:pt x="18287" y="98805"/>
                </a:lnTo>
                <a:lnTo>
                  <a:pt x="19026" y="81809"/>
                </a:lnTo>
                <a:lnTo>
                  <a:pt x="30099" y="39750"/>
                </a:lnTo>
                <a:lnTo>
                  <a:pt x="66548" y="8127"/>
                </a:lnTo>
                <a:lnTo>
                  <a:pt x="63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69110" y="4101846"/>
            <a:ext cx="235331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latin typeface="Cambria Math"/>
                <a:cs typeface="Cambria Math"/>
              </a:rPr>
              <a:t>𝑷</a:t>
            </a:r>
            <a:r>
              <a:rPr sz="1700" spc="29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+</a:t>
            </a:r>
            <a:r>
              <a:rPr sz="1700" spc="15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𝒄𝒂𝒏𝒄𝒆𝒓</a:t>
            </a:r>
            <a:r>
              <a:rPr sz="1700" spc="310" dirty="0">
                <a:latin typeface="Cambria Math"/>
                <a:cs typeface="Cambria Math"/>
              </a:rPr>
              <a:t> </a:t>
            </a:r>
            <a:r>
              <a:rPr sz="1700" spc="-10" dirty="0">
                <a:latin typeface="Cambria Math"/>
                <a:cs typeface="Cambria Math"/>
              </a:rPr>
              <a:t>.</a:t>
            </a:r>
            <a:r>
              <a:rPr sz="1700" spc="-9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𝑷</a:t>
            </a:r>
            <a:r>
              <a:rPr sz="1700" spc="300" dirty="0">
                <a:latin typeface="Cambria Math"/>
                <a:cs typeface="Cambria Math"/>
              </a:rPr>
              <a:t> </a:t>
            </a:r>
            <a:r>
              <a:rPr sz="1700" spc="-10" dirty="0">
                <a:latin typeface="Cambria Math"/>
                <a:cs typeface="Cambria Math"/>
              </a:rPr>
              <a:t>𝒄𝒂𝒏𝒄𝒆𝒓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24557" y="4408932"/>
            <a:ext cx="2353945" cy="516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04165" algn="ctr">
              <a:lnSpc>
                <a:spcPts val="1935"/>
              </a:lnSpc>
              <a:spcBef>
                <a:spcPts val="95"/>
              </a:spcBef>
            </a:pPr>
            <a:r>
              <a:rPr sz="1700" dirty="0">
                <a:latin typeface="Cambria Math"/>
                <a:cs typeface="Cambria Math"/>
              </a:rPr>
              <a:t>𝑷</a:t>
            </a:r>
            <a:r>
              <a:rPr sz="1700" spc="305" dirty="0">
                <a:latin typeface="Cambria Math"/>
                <a:cs typeface="Cambria Math"/>
              </a:rPr>
              <a:t> </a:t>
            </a:r>
            <a:r>
              <a:rPr sz="1700" spc="-50" dirty="0">
                <a:latin typeface="Cambria Math"/>
                <a:cs typeface="Cambria Math"/>
              </a:rPr>
              <a:t>+</a:t>
            </a:r>
            <a:endParaRPr sz="1700">
              <a:latin typeface="Cambria Math"/>
              <a:cs typeface="Cambria Math"/>
            </a:endParaRPr>
          </a:p>
          <a:p>
            <a:pPr algn="ctr">
              <a:lnSpc>
                <a:spcPts val="1935"/>
              </a:lnSpc>
            </a:pPr>
            <a:r>
              <a:rPr sz="1700" dirty="0">
                <a:latin typeface="Cambria Math"/>
                <a:cs typeface="Cambria Math"/>
              </a:rPr>
              <a:t>𝑷</a:t>
            </a:r>
            <a:r>
              <a:rPr sz="1700" spc="29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+</a:t>
            </a:r>
            <a:r>
              <a:rPr sz="1700" spc="14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𝒄𝒂𝒏𝒄𝒆𝒓</a:t>
            </a:r>
            <a:r>
              <a:rPr sz="1700" spc="315" dirty="0">
                <a:latin typeface="Cambria Math"/>
                <a:cs typeface="Cambria Math"/>
              </a:rPr>
              <a:t> </a:t>
            </a:r>
            <a:r>
              <a:rPr sz="1700" spc="-10" dirty="0">
                <a:latin typeface="Cambria Math"/>
                <a:cs typeface="Cambria Math"/>
              </a:rPr>
              <a:t>.</a:t>
            </a:r>
            <a:r>
              <a:rPr sz="1700" spc="-9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𝑷</a:t>
            </a:r>
            <a:r>
              <a:rPr sz="1700" spc="300" dirty="0">
                <a:latin typeface="Cambria Math"/>
                <a:cs typeface="Cambria Math"/>
              </a:rPr>
              <a:t> </a:t>
            </a:r>
            <a:r>
              <a:rPr sz="1700" spc="-10" dirty="0">
                <a:latin typeface="Cambria Math"/>
                <a:cs typeface="Cambria Math"/>
              </a:rPr>
              <a:t>𝒄𝒂𝒏𝒄𝒆𝒓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4939" y="4804409"/>
            <a:ext cx="18669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latin typeface="Cambria Math"/>
                <a:cs typeface="Cambria Math"/>
              </a:rPr>
              <a:t>=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7388" y="4963667"/>
            <a:ext cx="5419090" cy="251460"/>
          </a:xfrm>
          <a:custGeom>
            <a:avLst/>
            <a:gdLst/>
            <a:ahLst/>
            <a:cxnLst/>
            <a:rect l="l" t="t" r="r" b="b"/>
            <a:pathLst>
              <a:path w="5419090" h="251460">
                <a:moveTo>
                  <a:pt x="233324" y="59436"/>
                </a:moveTo>
                <a:lnTo>
                  <a:pt x="230479" y="51308"/>
                </a:lnTo>
                <a:lnTo>
                  <a:pt x="215988" y="56553"/>
                </a:lnTo>
                <a:lnTo>
                  <a:pt x="203301" y="64122"/>
                </a:lnTo>
                <a:lnTo>
                  <a:pt x="176047" y="100495"/>
                </a:lnTo>
                <a:lnTo>
                  <a:pt x="166776" y="151257"/>
                </a:lnTo>
                <a:lnTo>
                  <a:pt x="167792" y="169595"/>
                </a:lnTo>
                <a:lnTo>
                  <a:pt x="183210" y="216154"/>
                </a:lnTo>
                <a:lnTo>
                  <a:pt x="215950" y="245846"/>
                </a:lnTo>
                <a:lnTo>
                  <a:pt x="230479" y="251091"/>
                </a:lnTo>
                <a:lnTo>
                  <a:pt x="233006" y="242951"/>
                </a:lnTo>
                <a:lnTo>
                  <a:pt x="221627" y="237883"/>
                </a:lnTo>
                <a:lnTo>
                  <a:pt x="211797" y="230860"/>
                </a:lnTo>
                <a:lnTo>
                  <a:pt x="191655" y="198158"/>
                </a:lnTo>
                <a:lnTo>
                  <a:pt x="185000" y="150114"/>
                </a:lnTo>
                <a:lnTo>
                  <a:pt x="185737" y="133121"/>
                </a:lnTo>
                <a:lnTo>
                  <a:pt x="196837" y="91059"/>
                </a:lnTo>
                <a:lnTo>
                  <a:pt x="221805" y="64414"/>
                </a:lnTo>
                <a:lnTo>
                  <a:pt x="233324" y="59436"/>
                </a:lnTo>
                <a:close/>
              </a:path>
              <a:path w="5419090" h="251460">
                <a:moveTo>
                  <a:pt x="441515" y="52832"/>
                </a:moveTo>
                <a:lnTo>
                  <a:pt x="425297" y="52832"/>
                </a:lnTo>
                <a:lnTo>
                  <a:pt x="425297" y="248793"/>
                </a:lnTo>
                <a:lnTo>
                  <a:pt x="441515" y="248793"/>
                </a:lnTo>
                <a:lnTo>
                  <a:pt x="441515" y="52832"/>
                </a:lnTo>
                <a:close/>
              </a:path>
              <a:path w="5419090" h="251460">
                <a:moveTo>
                  <a:pt x="1264539" y="151257"/>
                </a:moveTo>
                <a:lnTo>
                  <a:pt x="1255318" y="100495"/>
                </a:lnTo>
                <a:lnTo>
                  <a:pt x="1228051" y="64122"/>
                </a:lnTo>
                <a:lnTo>
                  <a:pt x="1200912" y="51308"/>
                </a:lnTo>
                <a:lnTo>
                  <a:pt x="1198118" y="59436"/>
                </a:lnTo>
                <a:lnTo>
                  <a:pt x="1209611" y="64414"/>
                </a:lnTo>
                <a:lnTo>
                  <a:pt x="1219530" y="71348"/>
                </a:lnTo>
                <a:lnTo>
                  <a:pt x="1243418" y="117589"/>
                </a:lnTo>
                <a:lnTo>
                  <a:pt x="1246378" y="150114"/>
                </a:lnTo>
                <a:lnTo>
                  <a:pt x="1245628" y="167767"/>
                </a:lnTo>
                <a:lnTo>
                  <a:pt x="1234567" y="210947"/>
                </a:lnTo>
                <a:lnTo>
                  <a:pt x="1198372" y="242951"/>
                </a:lnTo>
                <a:lnTo>
                  <a:pt x="1200912" y="251091"/>
                </a:lnTo>
                <a:lnTo>
                  <a:pt x="1239050" y="228409"/>
                </a:lnTo>
                <a:lnTo>
                  <a:pt x="1260436" y="186524"/>
                </a:lnTo>
                <a:lnTo>
                  <a:pt x="1263510" y="169595"/>
                </a:lnTo>
                <a:lnTo>
                  <a:pt x="1264539" y="151257"/>
                </a:lnTo>
                <a:close/>
              </a:path>
              <a:path w="5419090" h="251460">
                <a:moveTo>
                  <a:pt x="1598041" y="59436"/>
                </a:moveTo>
                <a:lnTo>
                  <a:pt x="1595247" y="51308"/>
                </a:lnTo>
                <a:lnTo>
                  <a:pt x="1580718" y="56553"/>
                </a:lnTo>
                <a:lnTo>
                  <a:pt x="1568005" y="64122"/>
                </a:lnTo>
                <a:lnTo>
                  <a:pt x="1540751" y="100495"/>
                </a:lnTo>
                <a:lnTo>
                  <a:pt x="1531493" y="151257"/>
                </a:lnTo>
                <a:lnTo>
                  <a:pt x="1532509" y="169595"/>
                </a:lnTo>
                <a:lnTo>
                  <a:pt x="1548003" y="216154"/>
                </a:lnTo>
                <a:lnTo>
                  <a:pt x="1580718" y="245846"/>
                </a:lnTo>
                <a:lnTo>
                  <a:pt x="1595247" y="251091"/>
                </a:lnTo>
                <a:lnTo>
                  <a:pt x="1597787" y="242951"/>
                </a:lnTo>
                <a:lnTo>
                  <a:pt x="1586369" y="237883"/>
                </a:lnTo>
                <a:lnTo>
                  <a:pt x="1576539" y="230860"/>
                </a:lnTo>
                <a:lnTo>
                  <a:pt x="1556423" y="198158"/>
                </a:lnTo>
                <a:lnTo>
                  <a:pt x="1549781" y="150114"/>
                </a:lnTo>
                <a:lnTo>
                  <a:pt x="1550517" y="133121"/>
                </a:lnTo>
                <a:lnTo>
                  <a:pt x="1561592" y="91059"/>
                </a:lnTo>
                <a:lnTo>
                  <a:pt x="1586534" y="64414"/>
                </a:lnTo>
                <a:lnTo>
                  <a:pt x="1598041" y="59436"/>
                </a:lnTo>
                <a:close/>
              </a:path>
              <a:path w="5419090" h="251460">
                <a:moveTo>
                  <a:pt x="2398395" y="151257"/>
                </a:moveTo>
                <a:lnTo>
                  <a:pt x="2389174" y="100495"/>
                </a:lnTo>
                <a:lnTo>
                  <a:pt x="2361908" y="64122"/>
                </a:lnTo>
                <a:lnTo>
                  <a:pt x="2334768" y="51308"/>
                </a:lnTo>
                <a:lnTo>
                  <a:pt x="2331974" y="59436"/>
                </a:lnTo>
                <a:lnTo>
                  <a:pt x="2343467" y="64414"/>
                </a:lnTo>
                <a:lnTo>
                  <a:pt x="2353386" y="71348"/>
                </a:lnTo>
                <a:lnTo>
                  <a:pt x="2377275" y="117589"/>
                </a:lnTo>
                <a:lnTo>
                  <a:pt x="2380234" y="150114"/>
                </a:lnTo>
                <a:lnTo>
                  <a:pt x="2379484" y="167767"/>
                </a:lnTo>
                <a:lnTo>
                  <a:pt x="2368423" y="210947"/>
                </a:lnTo>
                <a:lnTo>
                  <a:pt x="2332228" y="242951"/>
                </a:lnTo>
                <a:lnTo>
                  <a:pt x="2334768" y="251091"/>
                </a:lnTo>
                <a:lnTo>
                  <a:pt x="2372906" y="228409"/>
                </a:lnTo>
                <a:lnTo>
                  <a:pt x="2394293" y="186524"/>
                </a:lnTo>
                <a:lnTo>
                  <a:pt x="2397366" y="169595"/>
                </a:lnTo>
                <a:lnTo>
                  <a:pt x="2398395" y="151257"/>
                </a:lnTo>
                <a:close/>
              </a:path>
              <a:path w="5419090" h="251460">
                <a:moveTo>
                  <a:pt x="2909443" y="59436"/>
                </a:moveTo>
                <a:lnTo>
                  <a:pt x="2906649" y="51308"/>
                </a:lnTo>
                <a:lnTo>
                  <a:pt x="2892120" y="56553"/>
                </a:lnTo>
                <a:lnTo>
                  <a:pt x="2879394" y="64122"/>
                </a:lnTo>
                <a:lnTo>
                  <a:pt x="2852153" y="100495"/>
                </a:lnTo>
                <a:lnTo>
                  <a:pt x="2842895" y="151257"/>
                </a:lnTo>
                <a:lnTo>
                  <a:pt x="2843911" y="169595"/>
                </a:lnTo>
                <a:lnTo>
                  <a:pt x="2859392" y="216154"/>
                </a:lnTo>
                <a:lnTo>
                  <a:pt x="2892120" y="245846"/>
                </a:lnTo>
                <a:lnTo>
                  <a:pt x="2906649" y="251091"/>
                </a:lnTo>
                <a:lnTo>
                  <a:pt x="2909189" y="242951"/>
                </a:lnTo>
                <a:lnTo>
                  <a:pt x="2897771" y="237883"/>
                </a:lnTo>
                <a:lnTo>
                  <a:pt x="2887942" y="230860"/>
                </a:lnTo>
                <a:lnTo>
                  <a:pt x="2867825" y="198158"/>
                </a:lnTo>
                <a:lnTo>
                  <a:pt x="2861183" y="150114"/>
                </a:lnTo>
                <a:lnTo>
                  <a:pt x="2861919" y="133121"/>
                </a:lnTo>
                <a:lnTo>
                  <a:pt x="2872994" y="91059"/>
                </a:lnTo>
                <a:lnTo>
                  <a:pt x="2897936" y="64414"/>
                </a:lnTo>
                <a:lnTo>
                  <a:pt x="2909443" y="59436"/>
                </a:lnTo>
                <a:close/>
              </a:path>
              <a:path w="5419090" h="251460">
                <a:moveTo>
                  <a:pt x="3117596" y="52832"/>
                </a:moveTo>
                <a:lnTo>
                  <a:pt x="3101467" y="52832"/>
                </a:lnTo>
                <a:lnTo>
                  <a:pt x="3101467" y="248793"/>
                </a:lnTo>
                <a:lnTo>
                  <a:pt x="3117596" y="248793"/>
                </a:lnTo>
                <a:lnTo>
                  <a:pt x="3117596" y="52832"/>
                </a:lnTo>
                <a:close/>
              </a:path>
              <a:path w="5419090" h="251460">
                <a:moveTo>
                  <a:pt x="4102989" y="151257"/>
                </a:moveTo>
                <a:lnTo>
                  <a:pt x="4093768" y="100495"/>
                </a:lnTo>
                <a:lnTo>
                  <a:pt x="4066502" y="64122"/>
                </a:lnTo>
                <a:lnTo>
                  <a:pt x="4039362" y="51308"/>
                </a:lnTo>
                <a:lnTo>
                  <a:pt x="4036568" y="59436"/>
                </a:lnTo>
                <a:lnTo>
                  <a:pt x="4048061" y="64414"/>
                </a:lnTo>
                <a:lnTo>
                  <a:pt x="4057980" y="71348"/>
                </a:lnTo>
                <a:lnTo>
                  <a:pt x="4081869" y="117589"/>
                </a:lnTo>
                <a:lnTo>
                  <a:pt x="4084828" y="150114"/>
                </a:lnTo>
                <a:lnTo>
                  <a:pt x="4084078" y="167767"/>
                </a:lnTo>
                <a:lnTo>
                  <a:pt x="4073017" y="210947"/>
                </a:lnTo>
                <a:lnTo>
                  <a:pt x="4036822" y="242951"/>
                </a:lnTo>
                <a:lnTo>
                  <a:pt x="4039362" y="251091"/>
                </a:lnTo>
                <a:lnTo>
                  <a:pt x="4077500" y="228409"/>
                </a:lnTo>
                <a:lnTo>
                  <a:pt x="4098887" y="186524"/>
                </a:lnTo>
                <a:lnTo>
                  <a:pt x="4101960" y="169595"/>
                </a:lnTo>
                <a:lnTo>
                  <a:pt x="4102989" y="151257"/>
                </a:lnTo>
                <a:close/>
              </a:path>
              <a:path w="5419090" h="251460">
                <a:moveTo>
                  <a:pt x="4435729" y="59436"/>
                </a:moveTo>
                <a:lnTo>
                  <a:pt x="4432935" y="51308"/>
                </a:lnTo>
                <a:lnTo>
                  <a:pt x="4418406" y="56553"/>
                </a:lnTo>
                <a:lnTo>
                  <a:pt x="4405681" y="64122"/>
                </a:lnTo>
                <a:lnTo>
                  <a:pt x="4378439" y="100495"/>
                </a:lnTo>
                <a:lnTo>
                  <a:pt x="4369181" y="151257"/>
                </a:lnTo>
                <a:lnTo>
                  <a:pt x="4370197" y="169595"/>
                </a:lnTo>
                <a:lnTo>
                  <a:pt x="4385691" y="216154"/>
                </a:lnTo>
                <a:lnTo>
                  <a:pt x="4418406" y="245846"/>
                </a:lnTo>
                <a:lnTo>
                  <a:pt x="4432935" y="251091"/>
                </a:lnTo>
                <a:lnTo>
                  <a:pt x="4435475" y="242951"/>
                </a:lnTo>
                <a:lnTo>
                  <a:pt x="4424057" y="237883"/>
                </a:lnTo>
                <a:lnTo>
                  <a:pt x="4414228" y="230860"/>
                </a:lnTo>
                <a:lnTo>
                  <a:pt x="4394111" y="198158"/>
                </a:lnTo>
                <a:lnTo>
                  <a:pt x="4387469" y="150114"/>
                </a:lnTo>
                <a:lnTo>
                  <a:pt x="4388205" y="133121"/>
                </a:lnTo>
                <a:lnTo>
                  <a:pt x="4399280" y="91059"/>
                </a:lnTo>
                <a:lnTo>
                  <a:pt x="4424223" y="64414"/>
                </a:lnTo>
                <a:lnTo>
                  <a:pt x="4435729" y="59436"/>
                </a:lnTo>
                <a:close/>
              </a:path>
              <a:path w="5419090" h="251460">
                <a:moveTo>
                  <a:pt x="5398389" y="151257"/>
                </a:moveTo>
                <a:lnTo>
                  <a:pt x="5389169" y="100495"/>
                </a:lnTo>
                <a:lnTo>
                  <a:pt x="5361902" y="64122"/>
                </a:lnTo>
                <a:lnTo>
                  <a:pt x="5334762" y="51308"/>
                </a:lnTo>
                <a:lnTo>
                  <a:pt x="5331968" y="59436"/>
                </a:lnTo>
                <a:lnTo>
                  <a:pt x="5343461" y="64414"/>
                </a:lnTo>
                <a:lnTo>
                  <a:pt x="5353380" y="71348"/>
                </a:lnTo>
                <a:lnTo>
                  <a:pt x="5377269" y="117589"/>
                </a:lnTo>
                <a:lnTo>
                  <a:pt x="5380228" y="150114"/>
                </a:lnTo>
                <a:lnTo>
                  <a:pt x="5379478" y="167767"/>
                </a:lnTo>
                <a:lnTo>
                  <a:pt x="5368417" y="210947"/>
                </a:lnTo>
                <a:lnTo>
                  <a:pt x="5332222" y="242951"/>
                </a:lnTo>
                <a:lnTo>
                  <a:pt x="5334762" y="251091"/>
                </a:lnTo>
                <a:lnTo>
                  <a:pt x="5372900" y="228409"/>
                </a:lnTo>
                <a:lnTo>
                  <a:pt x="5394287" y="186524"/>
                </a:lnTo>
                <a:lnTo>
                  <a:pt x="5397360" y="169595"/>
                </a:lnTo>
                <a:lnTo>
                  <a:pt x="5398389" y="151257"/>
                </a:lnTo>
                <a:close/>
              </a:path>
              <a:path w="5419090" h="251460">
                <a:moveTo>
                  <a:pt x="5418582" y="0"/>
                </a:moveTo>
                <a:lnTo>
                  <a:pt x="0" y="0"/>
                </a:lnTo>
                <a:lnTo>
                  <a:pt x="0" y="13716"/>
                </a:lnTo>
                <a:lnTo>
                  <a:pt x="5418582" y="13716"/>
                </a:lnTo>
                <a:lnTo>
                  <a:pt x="54185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24687" y="4948427"/>
            <a:ext cx="535368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79040" algn="l"/>
              </a:tabLst>
            </a:pPr>
            <a:r>
              <a:rPr sz="1700" dirty="0">
                <a:latin typeface="Cambria Math"/>
                <a:cs typeface="Cambria Math"/>
              </a:rPr>
              <a:t>𝑷</a:t>
            </a:r>
            <a:r>
              <a:rPr sz="1700" spc="29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+</a:t>
            </a:r>
            <a:r>
              <a:rPr sz="1700" spc="14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𝒄𝒂𝒏𝒄𝒆𝒓</a:t>
            </a:r>
            <a:r>
              <a:rPr sz="1700" spc="31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.</a:t>
            </a:r>
            <a:r>
              <a:rPr sz="1700" spc="-9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𝑷</a:t>
            </a:r>
            <a:r>
              <a:rPr sz="1700" spc="295" dirty="0">
                <a:latin typeface="Cambria Math"/>
                <a:cs typeface="Cambria Math"/>
              </a:rPr>
              <a:t> </a:t>
            </a:r>
            <a:r>
              <a:rPr sz="1700" spc="-10" dirty="0">
                <a:latin typeface="Cambria Math"/>
                <a:cs typeface="Cambria Math"/>
              </a:rPr>
              <a:t>𝒄𝒂𝒏𝒄𝒆𝒓</a:t>
            </a:r>
            <a:r>
              <a:rPr sz="1700" dirty="0">
                <a:latin typeface="Cambria Math"/>
                <a:cs typeface="Cambria Math"/>
              </a:rPr>
              <a:t>	+</a:t>
            </a:r>
            <a:r>
              <a:rPr sz="1700" spc="-2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𝑷</a:t>
            </a:r>
            <a:r>
              <a:rPr sz="1700" spc="29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+</a:t>
            </a:r>
            <a:r>
              <a:rPr sz="1700" spc="16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¬𝒄𝒂𝒏𝒄𝒆𝒓</a:t>
            </a:r>
            <a:r>
              <a:rPr sz="1700" spc="310" dirty="0">
                <a:latin typeface="Cambria Math"/>
                <a:cs typeface="Cambria Math"/>
              </a:rPr>
              <a:t> </a:t>
            </a:r>
            <a:r>
              <a:rPr sz="1700" spc="-10" dirty="0">
                <a:latin typeface="Cambria Math"/>
                <a:cs typeface="Cambria Math"/>
              </a:rPr>
              <a:t>.</a:t>
            </a:r>
            <a:r>
              <a:rPr sz="1700" spc="-9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𝑷</a:t>
            </a:r>
            <a:r>
              <a:rPr sz="1700" spc="300" dirty="0">
                <a:latin typeface="Cambria Math"/>
                <a:cs typeface="Cambria Math"/>
              </a:rPr>
              <a:t> </a:t>
            </a:r>
            <a:r>
              <a:rPr sz="1700" spc="-10" dirty="0">
                <a:latin typeface="Cambria Math"/>
                <a:cs typeface="Cambria Math"/>
              </a:rPr>
              <a:t>¬𝒄𝒂𝒏𝒄𝒆𝒓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4939" y="5290565"/>
            <a:ext cx="18669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latin typeface="Cambria Math"/>
                <a:cs typeface="Cambria Math"/>
              </a:rPr>
              <a:t>=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7387" y="5449823"/>
            <a:ext cx="898525" cy="13970"/>
          </a:xfrm>
          <a:custGeom>
            <a:avLst/>
            <a:gdLst/>
            <a:ahLst/>
            <a:cxnLst/>
            <a:rect l="l" t="t" r="r" b="b"/>
            <a:pathLst>
              <a:path w="898525" h="13970">
                <a:moveTo>
                  <a:pt x="898397" y="0"/>
                </a:moveTo>
                <a:lnTo>
                  <a:pt x="0" y="0"/>
                </a:lnTo>
                <a:lnTo>
                  <a:pt x="0" y="13715"/>
                </a:lnTo>
                <a:lnTo>
                  <a:pt x="898397" y="13715"/>
                </a:lnTo>
                <a:lnTo>
                  <a:pt x="898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76909" y="5221985"/>
            <a:ext cx="420370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20" dirty="0">
                <a:latin typeface="Cambria Math"/>
                <a:cs typeface="Cambria Math"/>
              </a:rPr>
              <a:t>0.008</a:t>
            </a:r>
            <a:endParaRPr sz="12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4687" y="5456682"/>
            <a:ext cx="925194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10" dirty="0">
                <a:latin typeface="Cambria Math"/>
                <a:cs typeface="Cambria Math"/>
              </a:rPr>
              <a:t>0.008+0.095</a:t>
            </a:r>
            <a:endParaRPr sz="125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83283" y="5290565"/>
            <a:ext cx="842644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latin typeface="Cambria Math"/>
                <a:cs typeface="Cambria Math"/>
              </a:rPr>
              <a:t>=</a:t>
            </a:r>
            <a:r>
              <a:rPr sz="1700" spc="90" dirty="0">
                <a:latin typeface="Cambria Math"/>
                <a:cs typeface="Cambria Math"/>
              </a:rPr>
              <a:t> </a:t>
            </a:r>
            <a:r>
              <a:rPr sz="1700" spc="-10" dirty="0">
                <a:latin typeface="Cambria Math"/>
                <a:cs typeface="Cambria Math"/>
              </a:rPr>
              <a:t>𝟎.</a:t>
            </a:r>
            <a:r>
              <a:rPr sz="1700" spc="-95" dirty="0">
                <a:latin typeface="Cambria Math"/>
                <a:cs typeface="Cambria Math"/>
              </a:rPr>
              <a:t> </a:t>
            </a:r>
            <a:r>
              <a:rPr sz="1700" spc="-25" dirty="0">
                <a:latin typeface="Cambria Math"/>
                <a:cs typeface="Cambria Math"/>
              </a:rPr>
              <a:t>𝟎𝟕𝟔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9539" y="5905500"/>
            <a:ext cx="8413750" cy="516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935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Although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H</a:t>
            </a:r>
            <a:r>
              <a:rPr sz="1650" baseline="-20202" dirty="0">
                <a:latin typeface="Calibri"/>
                <a:cs typeface="Calibri"/>
              </a:rPr>
              <a:t>MAP</a:t>
            </a:r>
            <a:r>
              <a:rPr sz="1650" spc="-7" baseline="-20202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mbria Math"/>
                <a:cs typeface="Cambria Math"/>
              </a:rPr>
              <a:t>¬𝑐𝑎𝑛𝑐𝑒𝑟</a:t>
            </a:r>
            <a:r>
              <a:rPr sz="1700" dirty="0">
                <a:latin typeface="Calibri"/>
                <a:cs typeface="Calibri"/>
              </a:rPr>
              <a:t>,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Bayes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theorem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has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updated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our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belief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about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P(cancer)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from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0.01</a:t>
            </a:r>
            <a:r>
              <a:rPr sz="1700" spc="-25" dirty="0">
                <a:latin typeface="Calibri"/>
                <a:cs typeface="Calibri"/>
              </a:rPr>
              <a:t> to</a:t>
            </a:r>
            <a:endParaRPr sz="1700">
              <a:latin typeface="Calibri"/>
              <a:cs typeface="Calibri"/>
            </a:endParaRPr>
          </a:p>
          <a:p>
            <a:pPr marL="38100">
              <a:lnSpc>
                <a:spcPts val="1935"/>
              </a:lnSpc>
            </a:pPr>
            <a:r>
              <a:rPr sz="1700" dirty="0">
                <a:latin typeface="Calibri"/>
                <a:cs typeface="Calibri"/>
              </a:rPr>
              <a:t>0.076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using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data,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i.e.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positive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text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result.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69023" y="45513"/>
            <a:ext cx="1253278" cy="1257826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4137152" y="2061336"/>
            <a:ext cx="642620" cy="84455"/>
          </a:xfrm>
          <a:custGeom>
            <a:avLst/>
            <a:gdLst/>
            <a:ahLst/>
            <a:cxnLst/>
            <a:rect l="l" t="t" r="r" b="b"/>
            <a:pathLst>
              <a:path w="642620" h="84455">
                <a:moveTo>
                  <a:pt x="3392" y="71233"/>
                </a:moveTo>
                <a:lnTo>
                  <a:pt x="0" y="75437"/>
                </a:lnTo>
                <a:lnTo>
                  <a:pt x="381" y="79375"/>
                </a:lnTo>
                <a:lnTo>
                  <a:pt x="2921" y="81661"/>
                </a:lnTo>
                <a:lnTo>
                  <a:pt x="5334" y="83947"/>
                </a:lnTo>
                <a:lnTo>
                  <a:pt x="9271" y="83947"/>
                </a:lnTo>
                <a:lnTo>
                  <a:pt x="11811" y="81534"/>
                </a:lnTo>
                <a:lnTo>
                  <a:pt x="16001" y="77470"/>
                </a:lnTo>
                <a:lnTo>
                  <a:pt x="16723" y="76073"/>
                </a:lnTo>
                <a:lnTo>
                  <a:pt x="6476" y="76073"/>
                </a:lnTo>
                <a:lnTo>
                  <a:pt x="5969" y="75691"/>
                </a:lnTo>
                <a:lnTo>
                  <a:pt x="3810" y="72643"/>
                </a:lnTo>
                <a:lnTo>
                  <a:pt x="3556" y="72009"/>
                </a:lnTo>
                <a:lnTo>
                  <a:pt x="3392" y="71233"/>
                </a:lnTo>
                <a:close/>
              </a:path>
              <a:path w="642620" h="84455">
                <a:moveTo>
                  <a:pt x="4672" y="72664"/>
                </a:moveTo>
                <a:lnTo>
                  <a:pt x="4445" y="73533"/>
                </a:lnTo>
                <a:lnTo>
                  <a:pt x="5969" y="75691"/>
                </a:lnTo>
                <a:lnTo>
                  <a:pt x="6476" y="76073"/>
                </a:lnTo>
                <a:lnTo>
                  <a:pt x="4672" y="72664"/>
                </a:lnTo>
                <a:close/>
              </a:path>
              <a:path w="642620" h="84455">
                <a:moveTo>
                  <a:pt x="17751" y="68199"/>
                </a:moveTo>
                <a:lnTo>
                  <a:pt x="5842" y="68199"/>
                </a:lnTo>
                <a:lnTo>
                  <a:pt x="4672" y="72664"/>
                </a:lnTo>
                <a:lnTo>
                  <a:pt x="6476" y="76073"/>
                </a:lnTo>
                <a:lnTo>
                  <a:pt x="16001" y="76073"/>
                </a:lnTo>
                <a:lnTo>
                  <a:pt x="16876" y="74422"/>
                </a:lnTo>
                <a:lnTo>
                  <a:pt x="11430" y="74422"/>
                </a:lnTo>
                <a:lnTo>
                  <a:pt x="17751" y="68199"/>
                </a:lnTo>
                <a:close/>
              </a:path>
              <a:path w="642620" h="84455">
                <a:moveTo>
                  <a:pt x="18287" y="71754"/>
                </a:moveTo>
                <a:lnTo>
                  <a:pt x="16001" y="76073"/>
                </a:lnTo>
                <a:lnTo>
                  <a:pt x="16510" y="75691"/>
                </a:lnTo>
                <a:lnTo>
                  <a:pt x="18019" y="73560"/>
                </a:lnTo>
                <a:lnTo>
                  <a:pt x="18287" y="71754"/>
                </a:lnTo>
                <a:close/>
              </a:path>
              <a:path w="642620" h="84455">
                <a:moveTo>
                  <a:pt x="18019" y="73560"/>
                </a:moveTo>
                <a:lnTo>
                  <a:pt x="16510" y="75691"/>
                </a:lnTo>
                <a:lnTo>
                  <a:pt x="16001" y="76073"/>
                </a:lnTo>
                <a:lnTo>
                  <a:pt x="16723" y="76073"/>
                </a:lnTo>
                <a:lnTo>
                  <a:pt x="18019" y="73560"/>
                </a:lnTo>
                <a:close/>
              </a:path>
              <a:path w="642620" h="84455">
                <a:moveTo>
                  <a:pt x="192513" y="66421"/>
                </a:moveTo>
                <a:lnTo>
                  <a:pt x="19558" y="66421"/>
                </a:lnTo>
                <a:lnTo>
                  <a:pt x="19431" y="69596"/>
                </a:lnTo>
                <a:lnTo>
                  <a:pt x="18923" y="72009"/>
                </a:lnTo>
                <a:lnTo>
                  <a:pt x="18654" y="72664"/>
                </a:lnTo>
                <a:lnTo>
                  <a:pt x="18019" y="73560"/>
                </a:lnTo>
                <a:lnTo>
                  <a:pt x="17640" y="74295"/>
                </a:lnTo>
                <a:lnTo>
                  <a:pt x="23368" y="74295"/>
                </a:lnTo>
                <a:lnTo>
                  <a:pt x="46482" y="74549"/>
                </a:lnTo>
                <a:lnTo>
                  <a:pt x="105156" y="74802"/>
                </a:lnTo>
                <a:lnTo>
                  <a:pt x="124078" y="74802"/>
                </a:lnTo>
                <a:lnTo>
                  <a:pt x="141732" y="73025"/>
                </a:lnTo>
                <a:lnTo>
                  <a:pt x="160147" y="70992"/>
                </a:lnTo>
                <a:lnTo>
                  <a:pt x="160655" y="70865"/>
                </a:lnTo>
                <a:lnTo>
                  <a:pt x="177926" y="67945"/>
                </a:lnTo>
                <a:lnTo>
                  <a:pt x="178580" y="67945"/>
                </a:lnTo>
                <a:lnTo>
                  <a:pt x="192513" y="66421"/>
                </a:lnTo>
                <a:close/>
              </a:path>
              <a:path w="642620" h="84455">
                <a:moveTo>
                  <a:pt x="19558" y="66421"/>
                </a:moveTo>
                <a:lnTo>
                  <a:pt x="11430" y="74422"/>
                </a:lnTo>
                <a:lnTo>
                  <a:pt x="15748" y="74295"/>
                </a:lnTo>
                <a:lnTo>
                  <a:pt x="16943" y="74295"/>
                </a:lnTo>
                <a:lnTo>
                  <a:pt x="18287" y="71754"/>
                </a:lnTo>
                <a:lnTo>
                  <a:pt x="18976" y="71754"/>
                </a:lnTo>
                <a:lnTo>
                  <a:pt x="19431" y="69596"/>
                </a:lnTo>
                <a:lnTo>
                  <a:pt x="19558" y="66421"/>
                </a:lnTo>
                <a:close/>
              </a:path>
              <a:path w="642620" h="84455">
                <a:moveTo>
                  <a:pt x="16943" y="74295"/>
                </a:moveTo>
                <a:lnTo>
                  <a:pt x="15748" y="74295"/>
                </a:lnTo>
                <a:lnTo>
                  <a:pt x="11430" y="74422"/>
                </a:lnTo>
                <a:lnTo>
                  <a:pt x="16876" y="74422"/>
                </a:lnTo>
                <a:close/>
              </a:path>
              <a:path w="642620" h="84455">
                <a:moveTo>
                  <a:pt x="18976" y="71754"/>
                </a:moveTo>
                <a:lnTo>
                  <a:pt x="18287" y="71754"/>
                </a:lnTo>
                <a:lnTo>
                  <a:pt x="18019" y="73560"/>
                </a:lnTo>
                <a:lnTo>
                  <a:pt x="18669" y="72643"/>
                </a:lnTo>
                <a:lnTo>
                  <a:pt x="18923" y="72009"/>
                </a:lnTo>
                <a:lnTo>
                  <a:pt x="18976" y="71754"/>
                </a:lnTo>
                <a:close/>
              </a:path>
              <a:path w="642620" h="84455">
                <a:moveTo>
                  <a:pt x="5842" y="68199"/>
                </a:moveTo>
                <a:lnTo>
                  <a:pt x="3587" y="70992"/>
                </a:lnTo>
                <a:lnTo>
                  <a:pt x="3502" y="71754"/>
                </a:lnTo>
                <a:lnTo>
                  <a:pt x="3556" y="72009"/>
                </a:lnTo>
                <a:lnTo>
                  <a:pt x="3824" y="72664"/>
                </a:lnTo>
                <a:lnTo>
                  <a:pt x="4439" y="73533"/>
                </a:lnTo>
                <a:lnTo>
                  <a:pt x="4190" y="71754"/>
                </a:lnTo>
                <a:lnTo>
                  <a:pt x="4910" y="71754"/>
                </a:lnTo>
                <a:lnTo>
                  <a:pt x="5842" y="68199"/>
                </a:lnTo>
                <a:close/>
              </a:path>
              <a:path w="642620" h="84455">
                <a:moveTo>
                  <a:pt x="4190" y="71754"/>
                </a:moveTo>
                <a:lnTo>
                  <a:pt x="4445" y="73533"/>
                </a:lnTo>
                <a:lnTo>
                  <a:pt x="4661" y="72643"/>
                </a:lnTo>
                <a:lnTo>
                  <a:pt x="4190" y="71754"/>
                </a:lnTo>
                <a:close/>
              </a:path>
              <a:path w="642620" h="84455">
                <a:moveTo>
                  <a:pt x="4910" y="71754"/>
                </a:moveTo>
                <a:lnTo>
                  <a:pt x="4190" y="71754"/>
                </a:lnTo>
                <a:lnTo>
                  <a:pt x="4672" y="72664"/>
                </a:lnTo>
                <a:lnTo>
                  <a:pt x="4910" y="71754"/>
                </a:lnTo>
                <a:close/>
              </a:path>
              <a:path w="642620" h="84455">
                <a:moveTo>
                  <a:pt x="11430" y="57658"/>
                </a:moveTo>
                <a:lnTo>
                  <a:pt x="9144" y="57658"/>
                </a:lnTo>
                <a:lnTo>
                  <a:pt x="6858" y="58547"/>
                </a:lnTo>
                <a:lnTo>
                  <a:pt x="5334" y="60198"/>
                </a:lnTo>
                <a:lnTo>
                  <a:pt x="3683" y="61849"/>
                </a:lnTo>
                <a:lnTo>
                  <a:pt x="3003" y="63500"/>
                </a:lnTo>
                <a:lnTo>
                  <a:pt x="2921" y="67055"/>
                </a:lnTo>
                <a:lnTo>
                  <a:pt x="3048" y="69596"/>
                </a:lnTo>
                <a:lnTo>
                  <a:pt x="3392" y="71233"/>
                </a:lnTo>
                <a:lnTo>
                  <a:pt x="5842" y="68199"/>
                </a:lnTo>
                <a:lnTo>
                  <a:pt x="17751" y="68199"/>
                </a:lnTo>
                <a:lnTo>
                  <a:pt x="19558" y="66421"/>
                </a:lnTo>
                <a:lnTo>
                  <a:pt x="192513" y="66421"/>
                </a:lnTo>
                <a:lnTo>
                  <a:pt x="193675" y="66293"/>
                </a:lnTo>
                <a:lnTo>
                  <a:pt x="193167" y="66293"/>
                </a:lnTo>
                <a:lnTo>
                  <a:pt x="206501" y="65659"/>
                </a:lnTo>
                <a:lnTo>
                  <a:pt x="206883" y="65532"/>
                </a:lnTo>
                <a:lnTo>
                  <a:pt x="217297" y="64515"/>
                </a:lnTo>
                <a:lnTo>
                  <a:pt x="252857" y="64515"/>
                </a:lnTo>
                <a:lnTo>
                  <a:pt x="265049" y="63500"/>
                </a:lnTo>
                <a:lnTo>
                  <a:pt x="281432" y="62357"/>
                </a:lnTo>
                <a:lnTo>
                  <a:pt x="282194" y="62357"/>
                </a:lnTo>
                <a:lnTo>
                  <a:pt x="310918" y="57785"/>
                </a:lnTo>
                <a:lnTo>
                  <a:pt x="15748" y="57785"/>
                </a:lnTo>
                <a:lnTo>
                  <a:pt x="11430" y="57658"/>
                </a:lnTo>
                <a:close/>
              </a:path>
              <a:path w="642620" h="84455">
                <a:moveTo>
                  <a:pt x="178580" y="67945"/>
                </a:moveTo>
                <a:lnTo>
                  <a:pt x="177926" y="67945"/>
                </a:lnTo>
                <a:lnTo>
                  <a:pt x="177419" y="68072"/>
                </a:lnTo>
                <a:lnTo>
                  <a:pt x="178580" y="67945"/>
                </a:lnTo>
                <a:close/>
              </a:path>
              <a:path w="642620" h="84455">
                <a:moveTo>
                  <a:pt x="205486" y="47751"/>
                </a:moveTo>
                <a:lnTo>
                  <a:pt x="192150" y="48513"/>
                </a:lnTo>
                <a:lnTo>
                  <a:pt x="191643" y="48513"/>
                </a:lnTo>
                <a:lnTo>
                  <a:pt x="175513" y="50418"/>
                </a:lnTo>
                <a:lnTo>
                  <a:pt x="175006" y="50418"/>
                </a:lnTo>
                <a:lnTo>
                  <a:pt x="157734" y="53339"/>
                </a:lnTo>
                <a:lnTo>
                  <a:pt x="158114" y="53339"/>
                </a:lnTo>
                <a:lnTo>
                  <a:pt x="139700" y="55499"/>
                </a:lnTo>
                <a:lnTo>
                  <a:pt x="139953" y="55499"/>
                </a:lnTo>
                <a:lnTo>
                  <a:pt x="122300" y="57276"/>
                </a:lnTo>
                <a:lnTo>
                  <a:pt x="89662" y="57403"/>
                </a:lnTo>
                <a:lnTo>
                  <a:pt x="46482" y="57658"/>
                </a:lnTo>
                <a:lnTo>
                  <a:pt x="34544" y="57658"/>
                </a:lnTo>
                <a:lnTo>
                  <a:pt x="23368" y="57785"/>
                </a:lnTo>
                <a:lnTo>
                  <a:pt x="310918" y="57785"/>
                </a:lnTo>
                <a:lnTo>
                  <a:pt x="318897" y="56514"/>
                </a:lnTo>
                <a:lnTo>
                  <a:pt x="319658" y="56514"/>
                </a:lnTo>
                <a:lnTo>
                  <a:pt x="337947" y="54483"/>
                </a:lnTo>
                <a:lnTo>
                  <a:pt x="355853" y="52704"/>
                </a:lnTo>
                <a:lnTo>
                  <a:pt x="355600" y="52704"/>
                </a:lnTo>
                <a:lnTo>
                  <a:pt x="370713" y="51562"/>
                </a:lnTo>
                <a:lnTo>
                  <a:pt x="382524" y="50926"/>
                </a:lnTo>
                <a:lnTo>
                  <a:pt x="389255" y="50926"/>
                </a:lnTo>
                <a:lnTo>
                  <a:pt x="390651" y="50800"/>
                </a:lnTo>
                <a:lnTo>
                  <a:pt x="397128" y="49784"/>
                </a:lnTo>
                <a:lnTo>
                  <a:pt x="396748" y="49784"/>
                </a:lnTo>
                <a:lnTo>
                  <a:pt x="403225" y="49022"/>
                </a:lnTo>
                <a:lnTo>
                  <a:pt x="409772" y="49022"/>
                </a:lnTo>
                <a:lnTo>
                  <a:pt x="418464" y="48005"/>
                </a:lnTo>
                <a:lnTo>
                  <a:pt x="419410" y="47878"/>
                </a:lnTo>
                <a:lnTo>
                  <a:pt x="205105" y="47878"/>
                </a:lnTo>
                <a:lnTo>
                  <a:pt x="205486" y="47751"/>
                </a:lnTo>
                <a:close/>
              </a:path>
              <a:path w="642620" h="84455">
                <a:moveTo>
                  <a:pt x="319658" y="56514"/>
                </a:moveTo>
                <a:lnTo>
                  <a:pt x="318897" y="56514"/>
                </a:lnTo>
                <a:lnTo>
                  <a:pt x="318515" y="56641"/>
                </a:lnTo>
                <a:lnTo>
                  <a:pt x="319658" y="56514"/>
                </a:lnTo>
                <a:close/>
              </a:path>
              <a:path w="642620" h="84455">
                <a:moveTo>
                  <a:pt x="409772" y="49022"/>
                </a:moveTo>
                <a:lnTo>
                  <a:pt x="403225" y="49022"/>
                </a:lnTo>
                <a:lnTo>
                  <a:pt x="402209" y="49149"/>
                </a:lnTo>
                <a:lnTo>
                  <a:pt x="408686" y="49149"/>
                </a:lnTo>
                <a:lnTo>
                  <a:pt x="409772" y="49022"/>
                </a:lnTo>
                <a:close/>
              </a:path>
              <a:path w="642620" h="84455">
                <a:moveTo>
                  <a:pt x="408502" y="31114"/>
                </a:moveTo>
                <a:lnTo>
                  <a:pt x="402209" y="31114"/>
                </a:lnTo>
                <a:lnTo>
                  <a:pt x="401193" y="31241"/>
                </a:lnTo>
                <a:lnTo>
                  <a:pt x="394715" y="31876"/>
                </a:lnTo>
                <a:lnTo>
                  <a:pt x="394208" y="32003"/>
                </a:lnTo>
                <a:lnTo>
                  <a:pt x="387731" y="33020"/>
                </a:lnTo>
                <a:lnTo>
                  <a:pt x="381508" y="33020"/>
                </a:lnTo>
                <a:lnTo>
                  <a:pt x="369570" y="33654"/>
                </a:lnTo>
                <a:lnTo>
                  <a:pt x="354330" y="34798"/>
                </a:lnTo>
                <a:lnTo>
                  <a:pt x="354075" y="34798"/>
                </a:lnTo>
                <a:lnTo>
                  <a:pt x="336169" y="36575"/>
                </a:lnTo>
                <a:lnTo>
                  <a:pt x="316611" y="38735"/>
                </a:lnTo>
                <a:lnTo>
                  <a:pt x="316230" y="38862"/>
                </a:lnTo>
                <a:lnTo>
                  <a:pt x="279526" y="44576"/>
                </a:lnTo>
                <a:lnTo>
                  <a:pt x="280288" y="44576"/>
                </a:lnTo>
                <a:lnTo>
                  <a:pt x="263651" y="45592"/>
                </a:lnTo>
                <a:lnTo>
                  <a:pt x="251206" y="46736"/>
                </a:lnTo>
                <a:lnTo>
                  <a:pt x="215519" y="46736"/>
                </a:lnTo>
                <a:lnTo>
                  <a:pt x="205105" y="47878"/>
                </a:lnTo>
                <a:lnTo>
                  <a:pt x="419410" y="47878"/>
                </a:lnTo>
                <a:lnTo>
                  <a:pt x="427989" y="46862"/>
                </a:lnTo>
                <a:lnTo>
                  <a:pt x="428371" y="46862"/>
                </a:lnTo>
                <a:lnTo>
                  <a:pt x="440563" y="45085"/>
                </a:lnTo>
                <a:lnTo>
                  <a:pt x="441804" y="45085"/>
                </a:lnTo>
                <a:lnTo>
                  <a:pt x="457835" y="44068"/>
                </a:lnTo>
                <a:lnTo>
                  <a:pt x="458597" y="43941"/>
                </a:lnTo>
                <a:lnTo>
                  <a:pt x="516509" y="35305"/>
                </a:lnTo>
                <a:lnTo>
                  <a:pt x="517353" y="35305"/>
                </a:lnTo>
                <a:lnTo>
                  <a:pt x="532892" y="33274"/>
                </a:lnTo>
                <a:lnTo>
                  <a:pt x="545973" y="31368"/>
                </a:lnTo>
                <a:lnTo>
                  <a:pt x="546973" y="31241"/>
                </a:lnTo>
                <a:lnTo>
                  <a:pt x="407543" y="31241"/>
                </a:lnTo>
                <a:lnTo>
                  <a:pt x="408502" y="31114"/>
                </a:lnTo>
                <a:close/>
              </a:path>
              <a:path w="642620" h="84455">
                <a:moveTo>
                  <a:pt x="441804" y="45085"/>
                </a:moveTo>
                <a:lnTo>
                  <a:pt x="440563" y="45085"/>
                </a:lnTo>
                <a:lnTo>
                  <a:pt x="439800" y="45212"/>
                </a:lnTo>
                <a:lnTo>
                  <a:pt x="441804" y="45085"/>
                </a:lnTo>
                <a:close/>
              </a:path>
              <a:path w="642620" h="84455">
                <a:moveTo>
                  <a:pt x="517353" y="35305"/>
                </a:moveTo>
                <a:lnTo>
                  <a:pt x="516509" y="35305"/>
                </a:lnTo>
                <a:lnTo>
                  <a:pt x="516382" y="35433"/>
                </a:lnTo>
                <a:lnTo>
                  <a:pt x="517353" y="35305"/>
                </a:lnTo>
                <a:close/>
              </a:path>
              <a:path w="642620" h="84455">
                <a:moveTo>
                  <a:pt x="552135" y="12517"/>
                </a:moveTo>
                <a:lnTo>
                  <a:pt x="543687" y="13588"/>
                </a:lnTo>
                <a:lnTo>
                  <a:pt x="530478" y="15366"/>
                </a:lnTo>
                <a:lnTo>
                  <a:pt x="530606" y="15366"/>
                </a:lnTo>
                <a:lnTo>
                  <a:pt x="514096" y="17525"/>
                </a:lnTo>
                <a:lnTo>
                  <a:pt x="513842" y="17525"/>
                </a:lnTo>
                <a:lnTo>
                  <a:pt x="455930" y="26162"/>
                </a:lnTo>
                <a:lnTo>
                  <a:pt x="456692" y="26162"/>
                </a:lnTo>
                <a:lnTo>
                  <a:pt x="438658" y="27177"/>
                </a:lnTo>
                <a:lnTo>
                  <a:pt x="437896" y="27304"/>
                </a:lnTo>
                <a:lnTo>
                  <a:pt x="425703" y="29083"/>
                </a:lnTo>
                <a:lnTo>
                  <a:pt x="426085" y="29083"/>
                </a:lnTo>
                <a:lnTo>
                  <a:pt x="416306" y="30099"/>
                </a:lnTo>
                <a:lnTo>
                  <a:pt x="416178" y="30099"/>
                </a:lnTo>
                <a:lnTo>
                  <a:pt x="407543" y="31241"/>
                </a:lnTo>
                <a:lnTo>
                  <a:pt x="408686" y="31114"/>
                </a:lnTo>
                <a:lnTo>
                  <a:pt x="548100" y="31114"/>
                </a:lnTo>
                <a:lnTo>
                  <a:pt x="554863" y="30352"/>
                </a:lnTo>
                <a:lnTo>
                  <a:pt x="556006" y="30099"/>
                </a:lnTo>
                <a:lnTo>
                  <a:pt x="562863" y="28321"/>
                </a:lnTo>
                <a:lnTo>
                  <a:pt x="569005" y="26670"/>
                </a:lnTo>
                <a:lnTo>
                  <a:pt x="573913" y="25526"/>
                </a:lnTo>
                <a:lnTo>
                  <a:pt x="574928" y="25273"/>
                </a:lnTo>
                <a:lnTo>
                  <a:pt x="580389" y="23495"/>
                </a:lnTo>
                <a:lnTo>
                  <a:pt x="584610" y="21716"/>
                </a:lnTo>
                <a:lnTo>
                  <a:pt x="583692" y="21716"/>
                </a:lnTo>
                <a:lnTo>
                  <a:pt x="586105" y="21082"/>
                </a:lnTo>
                <a:lnTo>
                  <a:pt x="588242" y="21082"/>
                </a:lnTo>
                <a:lnTo>
                  <a:pt x="589152" y="20954"/>
                </a:lnTo>
                <a:lnTo>
                  <a:pt x="589534" y="20954"/>
                </a:lnTo>
                <a:lnTo>
                  <a:pt x="594952" y="19938"/>
                </a:lnTo>
                <a:lnTo>
                  <a:pt x="594106" y="19938"/>
                </a:lnTo>
                <a:lnTo>
                  <a:pt x="595630" y="19812"/>
                </a:lnTo>
                <a:lnTo>
                  <a:pt x="636524" y="19812"/>
                </a:lnTo>
                <a:lnTo>
                  <a:pt x="637667" y="19430"/>
                </a:lnTo>
                <a:lnTo>
                  <a:pt x="639572" y="17525"/>
                </a:lnTo>
                <a:lnTo>
                  <a:pt x="641476" y="15748"/>
                </a:lnTo>
                <a:lnTo>
                  <a:pt x="642238" y="13970"/>
                </a:lnTo>
                <a:lnTo>
                  <a:pt x="625728" y="13970"/>
                </a:lnTo>
                <a:lnTo>
                  <a:pt x="625131" y="13080"/>
                </a:lnTo>
                <a:lnTo>
                  <a:pt x="624806" y="12700"/>
                </a:lnTo>
                <a:lnTo>
                  <a:pt x="551434" y="12700"/>
                </a:lnTo>
                <a:lnTo>
                  <a:pt x="552135" y="12517"/>
                </a:lnTo>
                <a:close/>
              </a:path>
              <a:path w="642620" h="84455">
                <a:moveTo>
                  <a:pt x="548100" y="31114"/>
                </a:moveTo>
                <a:lnTo>
                  <a:pt x="408686" y="31114"/>
                </a:lnTo>
                <a:lnTo>
                  <a:pt x="407543" y="31241"/>
                </a:lnTo>
                <a:lnTo>
                  <a:pt x="546973" y="31241"/>
                </a:lnTo>
                <a:lnTo>
                  <a:pt x="548100" y="31114"/>
                </a:lnTo>
                <a:close/>
              </a:path>
              <a:path w="642620" h="84455">
                <a:moveTo>
                  <a:pt x="586105" y="21082"/>
                </a:moveTo>
                <a:lnTo>
                  <a:pt x="583692" y="21716"/>
                </a:lnTo>
                <a:lnTo>
                  <a:pt x="585060" y="21526"/>
                </a:lnTo>
                <a:lnTo>
                  <a:pt x="586105" y="21082"/>
                </a:lnTo>
                <a:close/>
              </a:path>
              <a:path w="642620" h="84455">
                <a:moveTo>
                  <a:pt x="585060" y="21526"/>
                </a:moveTo>
                <a:lnTo>
                  <a:pt x="583692" y="21716"/>
                </a:lnTo>
                <a:lnTo>
                  <a:pt x="584610" y="21716"/>
                </a:lnTo>
                <a:lnTo>
                  <a:pt x="585060" y="21526"/>
                </a:lnTo>
                <a:close/>
              </a:path>
              <a:path w="642620" h="84455">
                <a:moveTo>
                  <a:pt x="588242" y="21082"/>
                </a:moveTo>
                <a:lnTo>
                  <a:pt x="586105" y="21082"/>
                </a:lnTo>
                <a:lnTo>
                  <a:pt x="585060" y="21526"/>
                </a:lnTo>
                <a:lnTo>
                  <a:pt x="588242" y="21082"/>
                </a:lnTo>
                <a:close/>
              </a:path>
              <a:path w="642620" h="84455">
                <a:moveTo>
                  <a:pt x="636524" y="19812"/>
                </a:moveTo>
                <a:lnTo>
                  <a:pt x="595630" y="19812"/>
                </a:lnTo>
                <a:lnTo>
                  <a:pt x="594952" y="19938"/>
                </a:lnTo>
                <a:lnTo>
                  <a:pt x="630936" y="19938"/>
                </a:lnTo>
                <a:lnTo>
                  <a:pt x="635000" y="20320"/>
                </a:lnTo>
                <a:lnTo>
                  <a:pt x="636524" y="19812"/>
                </a:lnTo>
                <a:close/>
              </a:path>
              <a:path w="642620" h="84455">
                <a:moveTo>
                  <a:pt x="595630" y="19812"/>
                </a:moveTo>
                <a:lnTo>
                  <a:pt x="594106" y="19938"/>
                </a:lnTo>
                <a:lnTo>
                  <a:pt x="594952" y="19938"/>
                </a:lnTo>
                <a:lnTo>
                  <a:pt x="595630" y="19812"/>
                </a:lnTo>
                <a:close/>
              </a:path>
              <a:path w="642620" h="84455">
                <a:moveTo>
                  <a:pt x="625329" y="12446"/>
                </a:moveTo>
                <a:lnTo>
                  <a:pt x="624713" y="12446"/>
                </a:lnTo>
                <a:lnTo>
                  <a:pt x="625348" y="13335"/>
                </a:lnTo>
                <a:lnTo>
                  <a:pt x="625728" y="13970"/>
                </a:lnTo>
                <a:lnTo>
                  <a:pt x="625329" y="12446"/>
                </a:lnTo>
                <a:close/>
              </a:path>
              <a:path w="642620" h="84455">
                <a:moveTo>
                  <a:pt x="639777" y="1904"/>
                </a:moveTo>
                <a:lnTo>
                  <a:pt x="632333" y="1904"/>
                </a:lnTo>
                <a:lnTo>
                  <a:pt x="624670" y="9927"/>
                </a:lnTo>
                <a:lnTo>
                  <a:pt x="625728" y="13970"/>
                </a:lnTo>
                <a:lnTo>
                  <a:pt x="642238" y="13970"/>
                </a:lnTo>
                <a:lnTo>
                  <a:pt x="642511" y="13335"/>
                </a:lnTo>
                <a:lnTo>
                  <a:pt x="642559" y="12446"/>
                </a:lnTo>
                <a:lnTo>
                  <a:pt x="642331" y="9927"/>
                </a:lnTo>
                <a:lnTo>
                  <a:pt x="641985" y="4190"/>
                </a:lnTo>
                <a:lnTo>
                  <a:pt x="639777" y="1904"/>
                </a:lnTo>
                <a:close/>
              </a:path>
              <a:path w="642620" h="84455">
                <a:moveTo>
                  <a:pt x="625154" y="13107"/>
                </a:moveTo>
                <a:lnTo>
                  <a:pt x="625305" y="13335"/>
                </a:lnTo>
                <a:lnTo>
                  <a:pt x="625154" y="13107"/>
                </a:lnTo>
                <a:close/>
              </a:path>
              <a:path w="642620" h="84455">
                <a:moveTo>
                  <a:pt x="624713" y="12446"/>
                </a:moveTo>
                <a:lnTo>
                  <a:pt x="625154" y="13107"/>
                </a:lnTo>
                <a:lnTo>
                  <a:pt x="625348" y="13335"/>
                </a:lnTo>
                <a:lnTo>
                  <a:pt x="624713" y="12446"/>
                </a:lnTo>
                <a:close/>
              </a:path>
              <a:path w="642620" h="84455">
                <a:moveTo>
                  <a:pt x="632078" y="0"/>
                </a:moveTo>
                <a:lnTo>
                  <a:pt x="629920" y="126"/>
                </a:lnTo>
                <a:lnTo>
                  <a:pt x="624459" y="1270"/>
                </a:lnTo>
                <a:lnTo>
                  <a:pt x="622808" y="1524"/>
                </a:lnTo>
                <a:lnTo>
                  <a:pt x="621411" y="2793"/>
                </a:lnTo>
                <a:lnTo>
                  <a:pt x="620805" y="4572"/>
                </a:lnTo>
                <a:lnTo>
                  <a:pt x="620268" y="5968"/>
                </a:lnTo>
                <a:lnTo>
                  <a:pt x="620649" y="7747"/>
                </a:lnTo>
                <a:lnTo>
                  <a:pt x="621664" y="9016"/>
                </a:lnTo>
                <a:lnTo>
                  <a:pt x="625154" y="13107"/>
                </a:lnTo>
                <a:lnTo>
                  <a:pt x="624713" y="12446"/>
                </a:lnTo>
                <a:lnTo>
                  <a:pt x="625329" y="12446"/>
                </a:lnTo>
                <a:lnTo>
                  <a:pt x="624797" y="10413"/>
                </a:lnTo>
                <a:lnTo>
                  <a:pt x="624205" y="10413"/>
                </a:lnTo>
                <a:lnTo>
                  <a:pt x="624332" y="8636"/>
                </a:lnTo>
                <a:lnTo>
                  <a:pt x="625903" y="8636"/>
                </a:lnTo>
                <a:lnTo>
                  <a:pt x="632211" y="2032"/>
                </a:lnTo>
                <a:lnTo>
                  <a:pt x="630936" y="2032"/>
                </a:lnTo>
                <a:lnTo>
                  <a:pt x="632333" y="1904"/>
                </a:lnTo>
                <a:lnTo>
                  <a:pt x="639777" y="1904"/>
                </a:lnTo>
                <a:lnTo>
                  <a:pt x="638428" y="508"/>
                </a:lnTo>
                <a:lnTo>
                  <a:pt x="633984" y="126"/>
                </a:lnTo>
                <a:lnTo>
                  <a:pt x="632078" y="0"/>
                </a:lnTo>
                <a:close/>
              </a:path>
              <a:path w="642620" h="84455">
                <a:moveTo>
                  <a:pt x="552703" y="12446"/>
                </a:moveTo>
                <a:lnTo>
                  <a:pt x="552135" y="12517"/>
                </a:lnTo>
                <a:lnTo>
                  <a:pt x="551434" y="12700"/>
                </a:lnTo>
                <a:lnTo>
                  <a:pt x="552703" y="12446"/>
                </a:lnTo>
                <a:close/>
              </a:path>
              <a:path w="642620" h="84455">
                <a:moveTo>
                  <a:pt x="624589" y="12446"/>
                </a:moveTo>
                <a:lnTo>
                  <a:pt x="552703" y="12446"/>
                </a:lnTo>
                <a:lnTo>
                  <a:pt x="551434" y="12700"/>
                </a:lnTo>
                <a:lnTo>
                  <a:pt x="624806" y="12700"/>
                </a:lnTo>
                <a:lnTo>
                  <a:pt x="624589" y="12446"/>
                </a:lnTo>
                <a:close/>
              </a:path>
              <a:path w="642620" h="84455">
                <a:moveTo>
                  <a:pt x="569555" y="8135"/>
                </a:moveTo>
                <a:lnTo>
                  <a:pt x="565150" y="9016"/>
                </a:lnTo>
                <a:lnTo>
                  <a:pt x="558164" y="10922"/>
                </a:lnTo>
                <a:lnTo>
                  <a:pt x="558292" y="10922"/>
                </a:lnTo>
                <a:lnTo>
                  <a:pt x="552135" y="12517"/>
                </a:lnTo>
                <a:lnTo>
                  <a:pt x="552703" y="12446"/>
                </a:lnTo>
                <a:lnTo>
                  <a:pt x="624589" y="12446"/>
                </a:lnTo>
                <a:lnTo>
                  <a:pt x="621664" y="9016"/>
                </a:lnTo>
                <a:lnTo>
                  <a:pt x="621055" y="8254"/>
                </a:lnTo>
                <a:lnTo>
                  <a:pt x="569213" y="8254"/>
                </a:lnTo>
                <a:lnTo>
                  <a:pt x="569555" y="8135"/>
                </a:lnTo>
                <a:close/>
              </a:path>
              <a:path w="642620" h="84455">
                <a:moveTo>
                  <a:pt x="624332" y="8636"/>
                </a:moveTo>
                <a:lnTo>
                  <a:pt x="624205" y="10413"/>
                </a:lnTo>
                <a:lnTo>
                  <a:pt x="624670" y="9927"/>
                </a:lnTo>
                <a:lnTo>
                  <a:pt x="624332" y="8636"/>
                </a:lnTo>
                <a:close/>
              </a:path>
              <a:path w="642620" h="84455">
                <a:moveTo>
                  <a:pt x="624670" y="9927"/>
                </a:moveTo>
                <a:lnTo>
                  <a:pt x="624205" y="10413"/>
                </a:lnTo>
                <a:lnTo>
                  <a:pt x="624797" y="10413"/>
                </a:lnTo>
                <a:lnTo>
                  <a:pt x="624670" y="9927"/>
                </a:lnTo>
                <a:close/>
              </a:path>
              <a:path w="642620" h="84455">
                <a:moveTo>
                  <a:pt x="625903" y="8636"/>
                </a:moveTo>
                <a:lnTo>
                  <a:pt x="624332" y="8636"/>
                </a:lnTo>
                <a:lnTo>
                  <a:pt x="624670" y="9927"/>
                </a:lnTo>
                <a:lnTo>
                  <a:pt x="625903" y="8636"/>
                </a:lnTo>
                <a:close/>
              </a:path>
              <a:path w="642620" h="84455">
                <a:moveTo>
                  <a:pt x="570230" y="8000"/>
                </a:moveTo>
                <a:lnTo>
                  <a:pt x="569555" y="8135"/>
                </a:lnTo>
                <a:lnTo>
                  <a:pt x="569213" y="8254"/>
                </a:lnTo>
                <a:lnTo>
                  <a:pt x="570230" y="8000"/>
                </a:lnTo>
                <a:close/>
              </a:path>
              <a:path w="642620" h="84455">
                <a:moveTo>
                  <a:pt x="620852" y="8000"/>
                </a:moveTo>
                <a:lnTo>
                  <a:pt x="570230" y="8000"/>
                </a:lnTo>
                <a:lnTo>
                  <a:pt x="569213" y="8254"/>
                </a:lnTo>
                <a:lnTo>
                  <a:pt x="621055" y="8254"/>
                </a:lnTo>
                <a:lnTo>
                  <a:pt x="620852" y="8000"/>
                </a:lnTo>
                <a:close/>
              </a:path>
              <a:path w="642620" h="84455">
                <a:moveTo>
                  <a:pt x="574675" y="6350"/>
                </a:moveTo>
                <a:lnTo>
                  <a:pt x="569555" y="8135"/>
                </a:lnTo>
                <a:lnTo>
                  <a:pt x="570230" y="8000"/>
                </a:lnTo>
                <a:lnTo>
                  <a:pt x="620852" y="8000"/>
                </a:lnTo>
                <a:lnTo>
                  <a:pt x="620649" y="7747"/>
                </a:lnTo>
                <a:lnTo>
                  <a:pt x="620431" y="6730"/>
                </a:lnTo>
                <a:lnTo>
                  <a:pt x="573913" y="6730"/>
                </a:lnTo>
                <a:lnTo>
                  <a:pt x="574675" y="6350"/>
                </a:lnTo>
                <a:close/>
              </a:path>
              <a:path w="642620" h="84455">
                <a:moveTo>
                  <a:pt x="622249" y="2032"/>
                </a:moveTo>
                <a:lnTo>
                  <a:pt x="594106" y="2032"/>
                </a:lnTo>
                <a:lnTo>
                  <a:pt x="592582" y="2159"/>
                </a:lnTo>
                <a:lnTo>
                  <a:pt x="586359" y="3175"/>
                </a:lnTo>
                <a:lnTo>
                  <a:pt x="586739" y="3175"/>
                </a:lnTo>
                <a:lnTo>
                  <a:pt x="581278" y="3810"/>
                </a:lnTo>
                <a:lnTo>
                  <a:pt x="578993" y="4572"/>
                </a:lnTo>
                <a:lnTo>
                  <a:pt x="573913" y="6730"/>
                </a:lnTo>
                <a:lnTo>
                  <a:pt x="620431" y="6730"/>
                </a:lnTo>
                <a:lnTo>
                  <a:pt x="620268" y="5968"/>
                </a:lnTo>
                <a:lnTo>
                  <a:pt x="620945" y="4190"/>
                </a:lnTo>
                <a:lnTo>
                  <a:pt x="621411" y="2793"/>
                </a:lnTo>
                <a:lnTo>
                  <a:pt x="622249" y="2032"/>
                </a:lnTo>
                <a:close/>
              </a:path>
              <a:path w="642620" h="84455">
                <a:moveTo>
                  <a:pt x="632333" y="1904"/>
                </a:moveTo>
                <a:lnTo>
                  <a:pt x="630936" y="2032"/>
                </a:lnTo>
                <a:lnTo>
                  <a:pt x="632211" y="2032"/>
                </a:lnTo>
                <a:lnTo>
                  <a:pt x="632333" y="19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4772" y="1800605"/>
            <a:ext cx="367044" cy="32131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04822" y="2048129"/>
            <a:ext cx="620039" cy="168148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3867530" y="1514094"/>
            <a:ext cx="565785" cy="93345"/>
          </a:xfrm>
          <a:custGeom>
            <a:avLst/>
            <a:gdLst/>
            <a:ahLst/>
            <a:cxnLst/>
            <a:rect l="l" t="t" r="r" b="b"/>
            <a:pathLst>
              <a:path w="565785" h="93344">
                <a:moveTo>
                  <a:pt x="13821" y="84560"/>
                </a:moveTo>
                <a:lnTo>
                  <a:pt x="14986" y="86359"/>
                </a:lnTo>
                <a:lnTo>
                  <a:pt x="17018" y="88137"/>
                </a:lnTo>
                <a:lnTo>
                  <a:pt x="18542" y="88900"/>
                </a:lnTo>
                <a:lnTo>
                  <a:pt x="19812" y="89788"/>
                </a:lnTo>
                <a:lnTo>
                  <a:pt x="19939" y="89788"/>
                </a:lnTo>
                <a:lnTo>
                  <a:pt x="21717" y="90931"/>
                </a:lnTo>
                <a:lnTo>
                  <a:pt x="24384" y="91693"/>
                </a:lnTo>
                <a:lnTo>
                  <a:pt x="35814" y="92075"/>
                </a:lnTo>
                <a:lnTo>
                  <a:pt x="78105" y="92709"/>
                </a:lnTo>
                <a:lnTo>
                  <a:pt x="87884" y="92709"/>
                </a:lnTo>
                <a:lnTo>
                  <a:pt x="98298" y="92836"/>
                </a:lnTo>
                <a:lnTo>
                  <a:pt x="148590" y="92836"/>
                </a:lnTo>
                <a:lnTo>
                  <a:pt x="159766" y="91820"/>
                </a:lnTo>
                <a:lnTo>
                  <a:pt x="160020" y="91820"/>
                </a:lnTo>
                <a:lnTo>
                  <a:pt x="173355" y="90042"/>
                </a:lnTo>
                <a:lnTo>
                  <a:pt x="173101" y="90042"/>
                </a:lnTo>
                <a:lnTo>
                  <a:pt x="184277" y="89026"/>
                </a:lnTo>
                <a:lnTo>
                  <a:pt x="195072" y="89026"/>
                </a:lnTo>
                <a:lnTo>
                  <a:pt x="205613" y="87883"/>
                </a:lnTo>
                <a:lnTo>
                  <a:pt x="554355" y="87883"/>
                </a:lnTo>
                <a:lnTo>
                  <a:pt x="556387" y="87375"/>
                </a:lnTo>
                <a:lnTo>
                  <a:pt x="557911" y="86613"/>
                </a:lnTo>
                <a:lnTo>
                  <a:pt x="558122" y="86486"/>
                </a:lnTo>
                <a:lnTo>
                  <a:pt x="556133" y="86486"/>
                </a:lnTo>
                <a:lnTo>
                  <a:pt x="553712" y="84962"/>
                </a:lnTo>
                <a:lnTo>
                  <a:pt x="14224" y="84962"/>
                </a:lnTo>
                <a:lnTo>
                  <a:pt x="13821" y="84560"/>
                </a:lnTo>
                <a:close/>
              </a:path>
              <a:path w="565785" h="93344">
                <a:moveTo>
                  <a:pt x="18034" y="88646"/>
                </a:moveTo>
                <a:lnTo>
                  <a:pt x="18429" y="88900"/>
                </a:lnTo>
                <a:lnTo>
                  <a:pt x="18034" y="88646"/>
                </a:lnTo>
                <a:close/>
              </a:path>
              <a:path w="565785" h="93344">
                <a:moveTo>
                  <a:pt x="554355" y="87883"/>
                </a:moveTo>
                <a:lnTo>
                  <a:pt x="205613" y="87883"/>
                </a:lnTo>
                <a:lnTo>
                  <a:pt x="204851" y="88010"/>
                </a:lnTo>
                <a:lnTo>
                  <a:pt x="543941" y="88010"/>
                </a:lnTo>
                <a:lnTo>
                  <a:pt x="544957" y="88137"/>
                </a:lnTo>
                <a:lnTo>
                  <a:pt x="553339" y="88137"/>
                </a:lnTo>
                <a:lnTo>
                  <a:pt x="554355" y="87883"/>
                </a:lnTo>
                <a:close/>
              </a:path>
              <a:path w="565785" h="93344">
                <a:moveTo>
                  <a:pt x="564315" y="74294"/>
                </a:moveTo>
                <a:lnTo>
                  <a:pt x="553288" y="74307"/>
                </a:lnTo>
                <a:lnTo>
                  <a:pt x="551307" y="74802"/>
                </a:lnTo>
                <a:lnTo>
                  <a:pt x="551364" y="78231"/>
                </a:lnTo>
                <a:lnTo>
                  <a:pt x="551468" y="79219"/>
                </a:lnTo>
                <a:lnTo>
                  <a:pt x="551590" y="80009"/>
                </a:lnTo>
                <a:lnTo>
                  <a:pt x="551688" y="80898"/>
                </a:lnTo>
                <a:lnTo>
                  <a:pt x="552704" y="84327"/>
                </a:lnTo>
                <a:lnTo>
                  <a:pt x="556133" y="86486"/>
                </a:lnTo>
                <a:lnTo>
                  <a:pt x="558938" y="85978"/>
                </a:lnTo>
                <a:lnTo>
                  <a:pt x="556768" y="85978"/>
                </a:lnTo>
                <a:lnTo>
                  <a:pt x="560705" y="84835"/>
                </a:lnTo>
                <a:lnTo>
                  <a:pt x="562911" y="84835"/>
                </a:lnTo>
                <a:lnTo>
                  <a:pt x="564134" y="83946"/>
                </a:lnTo>
                <a:lnTo>
                  <a:pt x="565023" y="80898"/>
                </a:lnTo>
                <a:lnTo>
                  <a:pt x="565150" y="80644"/>
                </a:lnTo>
                <a:lnTo>
                  <a:pt x="565247" y="80009"/>
                </a:lnTo>
                <a:lnTo>
                  <a:pt x="565168" y="77342"/>
                </a:lnTo>
                <a:lnTo>
                  <a:pt x="564896" y="74802"/>
                </a:lnTo>
                <a:lnTo>
                  <a:pt x="564315" y="74294"/>
                </a:lnTo>
                <a:close/>
              </a:path>
              <a:path w="565785" h="93344">
                <a:moveTo>
                  <a:pt x="558923" y="85988"/>
                </a:moveTo>
                <a:lnTo>
                  <a:pt x="556133" y="86486"/>
                </a:lnTo>
                <a:lnTo>
                  <a:pt x="558122" y="86486"/>
                </a:lnTo>
                <a:lnTo>
                  <a:pt x="558923" y="85988"/>
                </a:lnTo>
                <a:close/>
              </a:path>
              <a:path w="565785" h="93344">
                <a:moveTo>
                  <a:pt x="562911" y="84835"/>
                </a:moveTo>
                <a:lnTo>
                  <a:pt x="560705" y="84835"/>
                </a:lnTo>
                <a:lnTo>
                  <a:pt x="558923" y="85988"/>
                </a:lnTo>
                <a:lnTo>
                  <a:pt x="562108" y="85419"/>
                </a:lnTo>
                <a:lnTo>
                  <a:pt x="562911" y="84835"/>
                </a:lnTo>
                <a:close/>
              </a:path>
              <a:path w="565785" h="93344">
                <a:moveTo>
                  <a:pt x="560705" y="84835"/>
                </a:moveTo>
                <a:lnTo>
                  <a:pt x="556768" y="85978"/>
                </a:lnTo>
                <a:lnTo>
                  <a:pt x="558938" y="85978"/>
                </a:lnTo>
                <a:lnTo>
                  <a:pt x="560705" y="84835"/>
                </a:lnTo>
                <a:close/>
              </a:path>
              <a:path w="565785" h="93344">
                <a:moveTo>
                  <a:pt x="562108" y="85419"/>
                </a:moveTo>
                <a:lnTo>
                  <a:pt x="558977" y="85978"/>
                </a:lnTo>
                <a:lnTo>
                  <a:pt x="561340" y="85978"/>
                </a:lnTo>
                <a:lnTo>
                  <a:pt x="562108" y="85419"/>
                </a:lnTo>
                <a:close/>
              </a:path>
              <a:path w="565785" h="93344">
                <a:moveTo>
                  <a:pt x="565369" y="79219"/>
                </a:moveTo>
                <a:lnTo>
                  <a:pt x="565150" y="80644"/>
                </a:lnTo>
                <a:lnTo>
                  <a:pt x="565023" y="80898"/>
                </a:lnTo>
                <a:lnTo>
                  <a:pt x="564134" y="83946"/>
                </a:lnTo>
                <a:lnTo>
                  <a:pt x="562108" y="85419"/>
                </a:lnTo>
                <a:lnTo>
                  <a:pt x="563245" y="85216"/>
                </a:lnTo>
                <a:lnTo>
                  <a:pt x="565658" y="81914"/>
                </a:lnTo>
                <a:lnTo>
                  <a:pt x="565369" y="79219"/>
                </a:lnTo>
                <a:close/>
              </a:path>
              <a:path w="565785" h="93344">
                <a:moveTo>
                  <a:pt x="13589" y="84200"/>
                </a:moveTo>
                <a:lnTo>
                  <a:pt x="13821" y="84560"/>
                </a:lnTo>
                <a:lnTo>
                  <a:pt x="14224" y="84962"/>
                </a:lnTo>
                <a:lnTo>
                  <a:pt x="13589" y="84200"/>
                </a:lnTo>
                <a:close/>
              </a:path>
              <a:path w="565785" h="93344">
                <a:moveTo>
                  <a:pt x="552666" y="84200"/>
                </a:moveTo>
                <a:lnTo>
                  <a:pt x="13589" y="84200"/>
                </a:lnTo>
                <a:lnTo>
                  <a:pt x="14224" y="84962"/>
                </a:lnTo>
                <a:lnTo>
                  <a:pt x="553712" y="84962"/>
                </a:lnTo>
                <a:lnTo>
                  <a:pt x="552704" y="84327"/>
                </a:lnTo>
                <a:close/>
              </a:path>
              <a:path w="565785" h="93344">
                <a:moveTo>
                  <a:pt x="22279" y="78993"/>
                </a:moveTo>
                <a:lnTo>
                  <a:pt x="9652" y="78993"/>
                </a:lnTo>
                <a:lnTo>
                  <a:pt x="12065" y="82803"/>
                </a:lnTo>
                <a:lnTo>
                  <a:pt x="13821" y="84560"/>
                </a:lnTo>
                <a:lnTo>
                  <a:pt x="13589" y="84200"/>
                </a:lnTo>
                <a:lnTo>
                  <a:pt x="552666" y="84200"/>
                </a:lnTo>
                <a:lnTo>
                  <a:pt x="551913" y="81660"/>
                </a:lnTo>
                <a:lnTo>
                  <a:pt x="27305" y="81660"/>
                </a:lnTo>
                <a:lnTo>
                  <a:pt x="24384" y="80898"/>
                </a:lnTo>
                <a:lnTo>
                  <a:pt x="25963" y="80856"/>
                </a:lnTo>
                <a:lnTo>
                  <a:pt x="25177" y="80390"/>
                </a:lnTo>
                <a:lnTo>
                  <a:pt x="23876" y="80390"/>
                </a:lnTo>
                <a:lnTo>
                  <a:pt x="22279" y="78993"/>
                </a:lnTo>
                <a:close/>
              </a:path>
              <a:path w="565785" h="93344">
                <a:moveTo>
                  <a:pt x="25963" y="80856"/>
                </a:moveTo>
                <a:lnTo>
                  <a:pt x="24384" y="80898"/>
                </a:lnTo>
                <a:lnTo>
                  <a:pt x="27305" y="81660"/>
                </a:lnTo>
                <a:lnTo>
                  <a:pt x="25963" y="80856"/>
                </a:lnTo>
                <a:close/>
              </a:path>
              <a:path w="565785" h="93344">
                <a:moveTo>
                  <a:pt x="551307" y="74307"/>
                </a:moveTo>
                <a:lnTo>
                  <a:pt x="549021" y="74421"/>
                </a:lnTo>
                <a:lnTo>
                  <a:pt x="243713" y="74421"/>
                </a:lnTo>
                <a:lnTo>
                  <a:pt x="237236" y="74548"/>
                </a:lnTo>
                <a:lnTo>
                  <a:pt x="204139" y="74556"/>
                </a:lnTo>
                <a:lnTo>
                  <a:pt x="193802" y="75564"/>
                </a:lnTo>
                <a:lnTo>
                  <a:pt x="183007" y="75564"/>
                </a:lnTo>
                <a:lnTo>
                  <a:pt x="171831" y="76707"/>
                </a:lnTo>
                <a:lnTo>
                  <a:pt x="171577" y="76834"/>
                </a:lnTo>
                <a:lnTo>
                  <a:pt x="158242" y="78612"/>
                </a:lnTo>
                <a:lnTo>
                  <a:pt x="158496" y="78612"/>
                </a:lnTo>
                <a:lnTo>
                  <a:pt x="147320" y="79755"/>
                </a:lnTo>
                <a:lnTo>
                  <a:pt x="87884" y="79755"/>
                </a:lnTo>
                <a:lnTo>
                  <a:pt x="66548" y="80009"/>
                </a:lnTo>
                <a:lnTo>
                  <a:pt x="56134" y="80009"/>
                </a:lnTo>
                <a:lnTo>
                  <a:pt x="44196" y="80263"/>
                </a:lnTo>
                <a:lnTo>
                  <a:pt x="29083" y="80771"/>
                </a:lnTo>
                <a:lnTo>
                  <a:pt x="25963" y="80856"/>
                </a:lnTo>
                <a:lnTo>
                  <a:pt x="27305" y="81660"/>
                </a:lnTo>
                <a:lnTo>
                  <a:pt x="551913" y="81660"/>
                </a:lnTo>
                <a:lnTo>
                  <a:pt x="551688" y="80898"/>
                </a:lnTo>
                <a:lnTo>
                  <a:pt x="551590" y="80009"/>
                </a:lnTo>
                <a:lnTo>
                  <a:pt x="551468" y="79219"/>
                </a:lnTo>
                <a:lnTo>
                  <a:pt x="551364" y="78231"/>
                </a:lnTo>
                <a:lnTo>
                  <a:pt x="551307" y="75056"/>
                </a:lnTo>
                <a:lnTo>
                  <a:pt x="550291" y="75056"/>
                </a:lnTo>
                <a:lnTo>
                  <a:pt x="551105" y="74686"/>
                </a:lnTo>
                <a:lnTo>
                  <a:pt x="551307" y="74307"/>
                </a:lnTo>
                <a:close/>
              </a:path>
              <a:path w="565785" h="93344">
                <a:moveTo>
                  <a:pt x="21844" y="78612"/>
                </a:moveTo>
                <a:lnTo>
                  <a:pt x="23876" y="80390"/>
                </a:lnTo>
                <a:lnTo>
                  <a:pt x="23092" y="79180"/>
                </a:lnTo>
                <a:lnTo>
                  <a:pt x="21844" y="78612"/>
                </a:lnTo>
                <a:close/>
              </a:path>
              <a:path w="565785" h="93344">
                <a:moveTo>
                  <a:pt x="23092" y="79180"/>
                </a:moveTo>
                <a:lnTo>
                  <a:pt x="23876" y="80390"/>
                </a:lnTo>
                <a:lnTo>
                  <a:pt x="25177" y="80390"/>
                </a:lnTo>
                <a:lnTo>
                  <a:pt x="23092" y="79180"/>
                </a:lnTo>
                <a:close/>
              </a:path>
              <a:path w="565785" h="93344">
                <a:moveTo>
                  <a:pt x="147955" y="79628"/>
                </a:moveTo>
                <a:lnTo>
                  <a:pt x="137541" y="79628"/>
                </a:lnTo>
                <a:lnTo>
                  <a:pt x="129286" y="79755"/>
                </a:lnTo>
                <a:lnTo>
                  <a:pt x="147320" y="79755"/>
                </a:lnTo>
                <a:lnTo>
                  <a:pt x="147955" y="79628"/>
                </a:lnTo>
                <a:close/>
              </a:path>
              <a:path w="565785" h="93344">
                <a:moveTo>
                  <a:pt x="9845" y="79298"/>
                </a:moveTo>
                <a:close/>
              </a:path>
              <a:path w="565785" h="93344">
                <a:moveTo>
                  <a:pt x="16419" y="71119"/>
                </a:moveTo>
                <a:lnTo>
                  <a:pt x="5842" y="71119"/>
                </a:lnTo>
                <a:lnTo>
                  <a:pt x="6223" y="72389"/>
                </a:lnTo>
                <a:lnTo>
                  <a:pt x="6228" y="72897"/>
                </a:lnTo>
                <a:lnTo>
                  <a:pt x="6477" y="74040"/>
                </a:lnTo>
                <a:lnTo>
                  <a:pt x="7366" y="76200"/>
                </a:lnTo>
                <a:lnTo>
                  <a:pt x="9845" y="79298"/>
                </a:lnTo>
                <a:lnTo>
                  <a:pt x="9652" y="78993"/>
                </a:lnTo>
                <a:lnTo>
                  <a:pt x="22279" y="78993"/>
                </a:lnTo>
                <a:lnTo>
                  <a:pt x="21844" y="78612"/>
                </a:lnTo>
                <a:lnTo>
                  <a:pt x="22725" y="78612"/>
                </a:lnTo>
                <a:lnTo>
                  <a:pt x="22479" y="78231"/>
                </a:lnTo>
                <a:lnTo>
                  <a:pt x="21717" y="77342"/>
                </a:lnTo>
                <a:lnTo>
                  <a:pt x="20502" y="76200"/>
                </a:lnTo>
                <a:lnTo>
                  <a:pt x="20320" y="76200"/>
                </a:lnTo>
                <a:lnTo>
                  <a:pt x="19558" y="75310"/>
                </a:lnTo>
                <a:lnTo>
                  <a:pt x="19754" y="75310"/>
                </a:lnTo>
                <a:lnTo>
                  <a:pt x="18542" y="73405"/>
                </a:lnTo>
                <a:lnTo>
                  <a:pt x="17043" y="71500"/>
                </a:lnTo>
                <a:lnTo>
                  <a:pt x="16637" y="71500"/>
                </a:lnTo>
                <a:lnTo>
                  <a:pt x="16419" y="71119"/>
                </a:lnTo>
                <a:close/>
              </a:path>
              <a:path w="565785" h="93344">
                <a:moveTo>
                  <a:pt x="565531" y="72135"/>
                </a:moveTo>
                <a:lnTo>
                  <a:pt x="561848" y="72135"/>
                </a:lnTo>
                <a:lnTo>
                  <a:pt x="564896" y="74802"/>
                </a:lnTo>
                <a:lnTo>
                  <a:pt x="565369" y="79219"/>
                </a:lnTo>
                <a:lnTo>
                  <a:pt x="565471" y="76200"/>
                </a:lnTo>
                <a:lnTo>
                  <a:pt x="565531" y="72135"/>
                </a:lnTo>
                <a:close/>
              </a:path>
              <a:path w="565785" h="93344">
                <a:moveTo>
                  <a:pt x="22725" y="78612"/>
                </a:moveTo>
                <a:lnTo>
                  <a:pt x="21844" y="78612"/>
                </a:lnTo>
                <a:lnTo>
                  <a:pt x="23092" y="79180"/>
                </a:lnTo>
                <a:lnTo>
                  <a:pt x="22725" y="78612"/>
                </a:lnTo>
                <a:close/>
              </a:path>
              <a:path w="565785" h="93344">
                <a:moveTo>
                  <a:pt x="19558" y="75310"/>
                </a:moveTo>
                <a:lnTo>
                  <a:pt x="20320" y="76200"/>
                </a:lnTo>
                <a:lnTo>
                  <a:pt x="20047" y="75771"/>
                </a:lnTo>
                <a:lnTo>
                  <a:pt x="19558" y="75310"/>
                </a:lnTo>
                <a:close/>
              </a:path>
              <a:path w="565785" h="93344">
                <a:moveTo>
                  <a:pt x="20047" y="75771"/>
                </a:moveTo>
                <a:lnTo>
                  <a:pt x="20320" y="76200"/>
                </a:lnTo>
                <a:lnTo>
                  <a:pt x="20502" y="76200"/>
                </a:lnTo>
                <a:lnTo>
                  <a:pt x="20047" y="75771"/>
                </a:lnTo>
                <a:close/>
              </a:path>
              <a:path w="565785" h="93344">
                <a:moveTo>
                  <a:pt x="19754" y="75310"/>
                </a:moveTo>
                <a:lnTo>
                  <a:pt x="19558" y="75310"/>
                </a:lnTo>
                <a:lnTo>
                  <a:pt x="20047" y="75771"/>
                </a:lnTo>
                <a:lnTo>
                  <a:pt x="19754" y="75310"/>
                </a:lnTo>
                <a:close/>
              </a:path>
              <a:path w="565785" h="93344">
                <a:moveTo>
                  <a:pt x="551307" y="74612"/>
                </a:moveTo>
                <a:lnTo>
                  <a:pt x="550926" y="74802"/>
                </a:lnTo>
                <a:lnTo>
                  <a:pt x="550291" y="75056"/>
                </a:lnTo>
                <a:lnTo>
                  <a:pt x="551307" y="74802"/>
                </a:lnTo>
                <a:lnTo>
                  <a:pt x="551307" y="74612"/>
                </a:lnTo>
                <a:close/>
              </a:path>
              <a:path w="565785" h="93344">
                <a:moveTo>
                  <a:pt x="551307" y="74802"/>
                </a:moveTo>
                <a:lnTo>
                  <a:pt x="550291" y="75056"/>
                </a:lnTo>
                <a:lnTo>
                  <a:pt x="551307" y="75056"/>
                </a:lnTo>
                <a:lnTo>
                  <a:pt x="551307" y="74802"/>
                </a:lnTo>
                <a:close/>
              </a:path>
              <a:path w="565785" h="93344">
                <a:moveTo>
                  <a:pt x="551105" y="74686"/>
                </a:moveTo>
                <a:lnTo>
                  <a:pt x="550849" y="74802"/>
                </a:lnTo>
                <a:lnTo>
                  <a:pt x="551105" y="74686"/>
                </a:lnTo>
                <a:close/>
              </a:path>
              <a:path w="565785" h="93344">
                <a:moveTo>
                  <a:pt x="551307" y="74595"/>
                </a:moveTo>
                <a:lnTo>
                  <a:pt x="551105" y="74686"/>
                </a:lnTo>
                <a:lnTo>
                  <a:pt x="550926" y="74802"/>
                </a:lnTo>
                <a:lnTo>
                  <a:pt x="551307" y="74612"/>
                </a:lnTo>
                <a:close/>
              </a:path>
              <a:path w="565785" h="93344">
                <a:moveTo>
                  <a:pt x="552831" y="74421"/>
                </a:moveTo>
                <a:lnTo>
                  <a:pt x="551688" y="74421"/>
                </a:lnTo>
                <a:lnTo>
                  <a:pt x="551419" y="74556"/>
                </a:lnTo>
                <a:lnTo>
                  <a:pt x="551307" y="74802"/>
                </a:lnTo>
                <a:lnTo>
                  <a:pt x="552831" y="74421"/>
                </a:lnTo>
                <a:close/>
              </a:path>
              <a:path w="565785" h="93344">
                <a:moveTo>
                  <a:pt x="551307" y="74556"/>
                </a:moveTo>
                <a:lnTo>
                  <a:pt x="551105" y="74686"/>
                </a:lnTo>
                <a:lnTo>
                  <a:pt x="551268" y="74612"/>
                </a:lnTo>
                <a:close/>
              </a:path>
              <a:path w="565785" h="93344">
                <a:moveTo>
                  <a:pt x="561848" y="72135"/>
                </a:moveTo>
                <a:lnTo>
                  <a:pt x="556768" y="72135"/>
                </a:lnTo>
                <a:lnTo>
                  <a:pt x="553085" y="73405"/>
                </a:lnTo>
                <a:lnTo>
                  <a:pt x="551318" y="74548"/>
                </a:lnTo>
                <a:lnTo>
                  <a:pt x="551688" y="74421"/>
                </a:lnTo>
                <a:lnTo>
                  <a:pt x="552831" y="74421"/>
                </a:lnTo>
                <a:lnTo>
                  <a:pt x="553339" y="74294"/>
                </a:lnTo>
                <a:lnTo>
                  <a:pt x="564315" y="74294"/>
                </a:lnTo>
                <a:lnTo>
                  <a:pt x="561848" y="72135"/>
                </a:lnTo>
                <a:close/>
              </a:path>
              <a:path w="565785" h="93344">
                <a:moveTo>
                  <a:pt x="551711" y="74294"/>
                </a:moveTo>
                <a:lnTo>
                  <a:pt x="551307" y="74307"/>
                </a:lnTo>
                <a:lnTo>
                  <a:pt x="551307" y="74556"/>
                </a:lnTo>
                <a:lnTo>
                  <a:pt x="551711" y="74294"/>
                </a:lnTo>
                <a:close/>
              </a:path>
              <a:path w="565785" h="93344">
                <a:moveTo>
                  <a:pt x="565409" y="59181"/>
                </a:moveTo>
                <a:lnTo>
                  <a:pt x="551428" y="59181"/>
                </a:lnTo>
                <a:lnTo>
                  <a:pt x="551307" y="74307"/>
                </a:lnTo>
                <a:lnTo>
                  <a:pt x="551561" y="74294"/>
                </a:lnTo>
                <a:lnTo>
                  <a:pt x="551711" y="74294"/>
                </a:lnTo>
                <a:lnTo>
                  <a:pt x="553085" y="73405"/>
                </a:lnTo>
                <a:lnTo>
                  <a:pt x="556768" y="72135"/>
                </a:lnTo>
                <a:lnTo>
                  <a:pt x="565531" y="72135"/>
                </a:lnTo>
                <a:lnTo>
                  <a:pt x="565409" y="59181"/>
                </a:lnTo>
                <a:close/>
              </a:path>
              <a:path w="565785" h="93344">
                <a:moveTo>
                  <a:pt x="6042" y="72043"/>
                </a:moveTo>
                <a:lnTo>
                  <a:pt x="6118" y="72389"/>
                </a:lnTo>
                <a:lnTo>
                  <a:pt x="6042" y="72043"/>
                </a:lnTo>
                <a:close/>
              </a:path>
              <a:path w="565785" h="93344">
                <a:moveTo>
                  <a:pt x="5842" y="71119"/>
                </a:moveTo>
                <a:lnTo>
                  <a:pt x="6042" y="72043"/>
                </a:lnTo>
                <a:lnTo>
                  <a:pt x="6223" y="72389"/>
                </a:lnTo>
                <a:lnTo>
                  <a:pt x="5842" y="71119"/>
                </a:lnTo>
                <a:close/>
              </a:path>
              <a:path w="565785" h="93344">
                <a:moveTo>
                  <a:pt x="13975" y="63753"/>
                </a:moveTo>
                <a:lnTo>
                  <a:pt x="4179" y="63753"/>
                </a:lnTo>
                <a:lnTo>
                  <a:pt x="3937" y="66547"/>
                </a:lnTo>
                <a:lnTo>
                  <a:pt x="4572" y="69214"/>
                </a:lnTo>
                <a:lnTo>
                  <a:pt x="6042" y="72043"/>
                </a:lnTo>
                <a:lnTo>
                  <a:pt x="5842" y="71119"/>
                </a:lnTo>
                <a:lnTo>
                  <a:pt x="16419" y="71119"/>
                </a:lnTo>
                <a:lnTo>
                  <a:pt x="15621" y="69722"/>
                </a:lnTo>
                <a:lnTo>
                  <a:pt x="16071" y="69722"/>
                </a:lnTo>
                <a:lnTo>
                  <a:pt x="15748" y="68706"/>
                </a:lnTo>
                <a:lnTo>
                  <a:pt x="15240" y="67436"/>
                </a:lnTo>
                <a:lnTo>
                  <a:pt x="14706" y="66547"/>
                </a:lnTo>
                <a:lnTo>
                  <a:pt x="14097" y="66547"/>
                </a:lnTo>
                <a:lnTo>
                  <a:pt x="13335" y="64261"/>
                </a:lnTo>
                <a:lnTo>
                  <a:pt x="13997" y="64261"/>
                </a:lnTo>
                <a:lnTo>
                  <a:pt x="13975" y="63753"/>
                </a:lnTo>
                <a:close/>
              </a:path>
              <a:path w="565785" h="93344">
                <a:moveTo>
                  <a:pt x="15621" y="69722"/>
                </a:moveTo>
                <a:lnTo>
                  <a:pt x="16637" y="71500"/>
                </a:lnTo>
                <a:lnTo>
                  <a:pt x="16368" y="70657"/>
                </a:lnTo>
                <a:lnTo>
                  <a:pt x="15621" y="69722"/>
                </a:lnTo>
                <a:close/>
              </a:path>
              <a:path w="565785" h="93344">
                <a:moveTo>
                  <a:pt x="16368" y="70657"/>
                </a:moveTo>
                <a:lnTo>
                  <a:pt x="16637" y="71500"/>
                </a:lnTo>
                <a:lnTo>
                  <a:pt x="17043" y="71500"/>
                </a:lnTo>
                <a:lnTo>
                  <a:pt x="16368" y="70657"/>
                </a:lnTo>
                <a:close/>
              </a:path>
              <a:path w="565785" h="93344">
                <a:moveTo>
                  <a:pt x="16071" y="69722"/>
                </a:moveTo>
                <a:lnTo>
                  <a:pt x="15621" y="69722"/>
                </a:lnTo>
                <a:lnTo>
                  <a:pt x="16368" y="70657"/>
                </a:lnTo>
                <a:lnTo>
                  <a:pt x="16071" y="69722"/>
                </a:lnTo>
                <a:close/>
              </a:path>
              <a:path w="565785" h="93344">
                <a:moveTo>
                  <a:pt x="13335" y="64261"/>
                </a:moveTo>
                <a:lnTo>
                  <a:pt x="14097" y="66547"/>
                </a:lnTo>
                <a:lnTo>
                  <a:pt x="14049" y="65452"/>
                </a:lnTo>
                <a:lnTo>
                  <a:pt x="13335" y="64261"/>
                </a:lnTo>
                <a:close/>
              </a:path>
              <a:path w="565785" h="93344">
                <a:moveTo>
                  <a:pt x="14049" y="65452"/>
                </a:moveTo>
                <a:lnTo>
                  <a:pt x="14097" y="66547"/>
                </a:lnTo>
                <a:lnTo>
                  <a:pt x="14706" y="66547"/>
                </a:lnTo>
                <a:lnTo>
                  <a:pt x="14049" y="65452"/>
                </a:lnTo>
                <a:close/>
              </a:path>
              <a:path w="565785" h="93344">
                <a:moveTo>
                  <a:pt x="13997" y="64261"/>
                </a:moveTo>
                <a:lnTo>
                  <a:pt x="13335" y="64261"/>
                </a:lnTo>
                <a:lnTo>
                  <a:pt x="14049" y="65452"/>
                </a:lnTo>
                <a:lnTo>
                  <a:pt x="13997" y="64261"/>
                </a:lnTo>
                <a:close/>
              </a:path>
              <a:path w="565785" h="93344">
                <a:moveTo>
                  <a:pt x="4191" y="63626"/>
                </a:moveTo>
                <a:close/>
              </a:path>
              <a:path w="565785" h="93344">
                <a:moveTo>
                  <a:pt x="13607" y="58038"/>
                </a:moveTo>
                <a:lnTo>
                  <a:pt x="4426" y="58038"/>
                </a:lnTo>
                <a:lnTo>
                  <a:pt x="4318" y="59562"/>
                </a:lnTo>
                <a:lnTo>
                  <a:pt x="4191" y="63753"/>
                </a:lnTo>
                <a:lnTo>
                  <a:pt x="13970" y="63753"/>
                </a:lnTo>
                <a:lnTo>
                  <a:pt x="13843" y="59816"/>
                </a:lnTo>
                <a:lnTo>
                  <a:pt x="13716" y="59562"/>
                </a:lnTo>
                <a:lnTo>
                  <a:pt x="13607" y="58038"/>
                </a:lnTo>
                <a:close/>
              </a:path>
              <a:path w="565785" h="93344">
                <a:moveTo>
                  <a:pt x="551434" y="59054"/>
                </a:moveTo>
                <a:close/>
              </a:path>
              <a:path w="565785" h="93344">
                <a:moveTo>
                  <a:pt x="559689" y="0"/>
                </a:moveTo>
                <a:lnTo>
                  <a:pt x="557022" y="0"/>
                </a:lnTo>
                <a:lnTo>
                  <a:pt x="552704" y="2539"/>
                </a:lnTo>
                <a:lnTo>
                  <a:pt x="551307" y="4952"/>
                </a:lnTo>
                <a:lnTo>
                  <a:pt x="551434" y="59181"/>
                </a:lnTo>
                <a:lnTo>
                  <a:pt x="565404" y="59181"/>
                </a:lnTo>
                <a:lnTo>
                  <a:pt x="565404" y="4952"/>
                </a:lnTo>
                <a:lnTo>
                  <a:pt x="564134" y="2539"/>
                </a:lnTo>
                <a:lnTo>
                  <a:pt x="561975" y="1269"/>
                </a:lnTo>
                <a:lnTo>
                  <a:pt x="559689" y="0"/>
                </a:lnTo>
                <a:close/>
              </a:path>
              <a:path w="565785" h="93344">
                <a:moveTo>
                  <a:pt x="4445" y="57784"/>
                </a:moveTo>
                <a:lnTo>
                  <a:pt x="4426" y="58038"/>
                </a:lnTo>
                <a:lnTo>
                  <a:pt x="4445" y="57784"/>
                </a:lnTo>
                <a:close/>
              </a:path>
              <a:path w="565785" h="93344">
                <a:moveTo>
                  <a:pt x="4528" y="55955"/>
                </a:moveTo>
                <a:lnTo>
                  <a:pt x="4445" y="58038"/>
                </a:lnTo>
                <a:lnTo>
                  <a:pt x="13589" y="58038"/>
                </a:lnTo>
                <a:lnTo>
                  <a:pt x="13589" y="57022"/>
                </a:lnTo>
                <a:lnTo>
                  <a:pt x="5080" y="57022"/>
                </a:lnTo>
                <a:lnTo>
                  <a:pt x="4528" y="55955"/>
                </a:lnTo>
                <a:close/>
              </a:path>
              <a:path w="565785" h="93344">
                <a:moveTo>
                  <a:pt x="13589" y="57784"/>
                </a:moveTo>
                <a:lnTo>
                  <a:pt x="13589" y="58038"/>
                </a:lnTo>
                <a:lnTo>
                  <a:pt x="13589" y="57784"/>
                </a:lnTo>
                <a:close/>
              </a:path>
              <a:path w="565785" h="93344">
                <a:moveTo>
                  <a:pt x="4572" y="54863"/>
                </a:moveTo>
                <a:lnTo>
                  <a:pt x="4528" y="55955"/>
                </a:lnTo>
                <a:lnTo>
                  <a:pt x="5080" y="57022"/>
                </a:lnTo>
                <a:lnTo>
                  <a:pt x="4572" y="54863"/>
                </a:lnTo>
                <a:close/>
              </a:path>
              <a:path w="565785" h="93344">
                <a:moveTo>
                  <a:pt x="13589" y="54863"/>
                </a:moveTo>
                <a:lnTo>
                  <a:pt x="4572" y="54863"/>
                </a:lnTo>
                <a:lnTo>
                  <a:pt x="5080" y="57022"/>
                </a:lnTo>
                <a:lnTo>
                  <a:pt x="13589" y="57022"/>
                </a:lnTo>
                <a:lnTo>
                  <a:pt x="13589" y="54863"/>
                </a:lnTo>
                <a:close/>
              </a:path>
              <a:path w="565785" h="93344">
                <a:moveTo>
                  <a:pt x="5207" y="42290"/>
                </a:moveTo>
                <a:lnTo>
                  <a:pt x="889" y="44576"/>
                </a:lnTo>
                <a:lnTo>
                  <a:pt x="0" y="47243"/>
                </a:lnTo>
                <a:lnTo>
                  <a:pt x="1996" y="51053"/>
                </a:lnTo>
                <a:lnTo>
                  <a:pt x="4528" y="55955"/>
                </a:lnTo>
                <a:lnTo>
                  <a:pt x="4572" y="54863"/>
                </a:lnTo>
                <a:lnTo>
                  <a:pt x="13589" y="54863"/>
                </a:lnTo>
                <a:lnTo>
                  <a:pt x="12954" y="52831"/>
                </a:lnTo>
                <a:lnTo>
                  <a:pt x="7874" y="43179"/>
                </a:lnTo>
                <a:lnTo>
                  <a:pt x="5207" y="42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42482" y="2620645"/>
            <a:ext cx="554355" cy="29845"/>
          </a:xfrm>
          <a:custGeom>
            <a:avLst/>
            <a:gdLst/>
            <a:ahLst/>
            <a:cxnLst/>
            <a:rect l="l" t="t" r="r" b="b"/>
            <a:pathLst>
              <a:path w="554354" h="29844">
                <a:moveTo>
                  <a:pt x="547115" y="13334"/>
                </a:moveTo>
                <a:lnTo>
                  <a:pt x="536244" y="22859"/>
                </a:lnTo>
                <a:lnTo>
                  <a:pt x="536701" y="24002"/>
                </a:lnTo>
                <a:lnTo>
                  <a:pt x="540765" y="27431"/>
                </a:lnTo>
                <a:lnTo>
                  <a:pt x="543433" y="29590"/>
                </a:lnTo>
                <a:lnTo>
                  <a:pt x="547115" y="29717"/>
                </a:lnTo>
                <a:lnTo>
                  <a:pt x="547731" y="29298"/>
                </a:lnTo>
                <a:lnTo>
                  <a:pt x="545338" y="29209"/>
                </a:lnTo>
                <a:lnTo>
                  <a:pt x="543940" y="29082"/>
                </a:lnTo>
                <a:lnTo>
                  <a:pt x="548047" y="29082"/>
                </a:lnTo>
                <a:lnTo>
                  <a:pt x="552115" y="26309"/>
                </a:lnTo>
                <a:lnTo>
                  <a:pt x="552958" y="23875"/>
                </a:lnTo>
                <a:lnTo>
                  <a:pt x="553709" y="21526"/>
                </a:lnTo>
                <a:lnTo>
                  <a:pt x="552912" y="19050"/>
                </a:lnTo>
                <a:lnTo>
                  <a:pt x="552071" y="16713"/>
                </a:lnTo>
                <a:lnTo>
                  <a:pt x="548047" y="13969"/>
                </a:lnTo>
                <a:lnTo>
                  <a:pt x="545338" y="13969"/>
                </a:lnTo>
                <a:lnTo>
                  <a:pt x="547907" y="13874"/>
                </a:lnTo>
                <a:lnTo>
                  <a:pt x="547115" y="13334"/>
                </a:lnTo>
                <a:close/>
              </a:path>
              <a:path w="554354" h="29844">
                <a:moveTo>
                  <a:pt x="552115" y="26309"/>
                </a:moveTo>
                <a:lnTo>
                  <a:pt x="547731" y="29298"/>
                </a:lnTo>
                <a:lnTo>
                  <a:pt x="548766" y="29337"/>
                </a:lnTo>
                <a:lnTo>
                  <a:pt x="551814" y="27177"/>
                </a:lnTo>
                <a:lnTo>
                  <a:pt x="552115" y="26309"/>
                </a:lnTo>
                <a:close/>
              </a:path>
              <a:path w="554354" h="29844">
                <a:moveTo>
                  <a:pt x="548047" y="29082"/>
                </a:moveTo>
                <a:lnTo>
                  <a:pt x="543940" y="29082"/>
                </a:lnTo>
                <a:lnTo>
                  <a:pt x="545338" y="29209"/>
                </a:lnTo>
                <a:lnTo>
                  <a:pt x="547731" y="29298"/>
                </a:lnTo>
                <a:lnTo>
                  <a:pt x="548047" y="29082"/>
                </a:lnTo>
                <a:close/>
              </a:path>
              <a:path w="554354" h="29844">
                <a:moveTo>
                  <a:pt x="539862" y="26669"/>
                </a:moveTo>
                <a:lnTo>
                  <a:pt x="254253" y="26669"/>
                </a:lnTo>
                <a:lnTo>
                  <a:pt x="260350" y="27812"/>
                </a:lnTo>
                <a:lnTo>
                  <a:pt x="261619" y="27939"/>
                </a:lnTo>
                <a:lnTo>
                  <a:pt x="300354" y="27939"/>
                </a:lnTo>
                <a:lnTo>
                  <a:pt x="313943" y="29082"/>
                </a:lnTo>
                <a:lnTo>
                  <a:pt x="542805" y="29082"/>
                </a:lnTo>
                <a:lnTo>
                  <a:pt x="540765" y="27431"/>
                </a:lnTo>
                <a:lnTo>
                  <a:pt x="539862" y="26669"/>
                </a:lnTo>
                <a:close/>
              </a:path>
              <a:path w="554354" h="29844">
                <a:moveTo>
                  <a:pt x="536193" y="22478"/>
                </a:moveTo>
                <a:lnTo>
                  <a:pt x="234822" y="22478"/>
                </a:lnTo>
                <a:lnTo>
                  <a:pt x="236092" y="22859"/>
                </a:lnTo>
                <a:lnTo>
                  <a:pt x="235965" y="22859"/>
                </a:lnTo>
                <a:lnTo>
                  <a:pt x="241300" y="24637"/>
                </a:lnTo>
                <a:lnTo>
                  <a:pt x="242188" y="24891"/>
                </a:lnTo>
                <a:lnTo>
                  <a:pt x="247522" y="26034"/>
                </a:lnTo>
                <a:lnTo>
                  <a:pt x="248284" y="26034"/>
                </a:lnTo>
                <a:lnTo>
                  <a:pt x="254762" y="26796"/>
                </a:lnTo>
                <a:lnTo>
                  <a:pt x="254253" y="26669"/>
                </a:lnTo>
                <a:lnTo>
                  <a:pt x="539862" y="26669"/>
                </a:lnTo>
                <a:lnTo>
                  <a:pt x="536701" y="24002"/>
                </a:lnTo>
                <a:lnTo>
                  <a:pt x="536244" y="22859"/>
                </a:lnTo>
                <a:lnTo>
                  <a:pt x="236092" y="22859"/>
                </a:lnTo>
                <a:lnTo>
                  <a:pt x="235862" y="22825"/>
                </a:lnTo>
                <a:lnTo>
                  <a:pt x="536230" y="22825"/>
                </a:lnTo>
                <a:lnTo>
                  <a:pt x="536193" y="22478"/>
                </a:lnTo>
                <a:close/>
              </a:path>
              <a:path w="554354" h="29844">
                <a:moveTo>
                  <a:pt x="553709" y="21526"/>
                </a:moveTo>
                <a:lnTo>
                  <a:pt x="552606" y="24891"/>
                </a:lnTo>
                <a:lnTo>
                  <a:pt x="552115" y="26309"/>
                </a:lnTo>
                <a:lnTo>
                  <a:pt x="552703" y="25907"/>
                </a:lnTo>
                <a:lnTo>
                  <a:pt x="553928" y="22478"/>
                </a:lnTo>
                <a:lnTo>
                  <a:pt x="553811" y="21843"/>
                </a:lnTo>
                <a:lnTo>
                  <a:pt x="553709" y="21526"/>
                </a:lnTo>
                <a:close/>
              </a:path>
              <a:path w="554354" h="29844">
                <a:moveTo>
                  <a:pt x="234822" y="22478"/>
                </a:moveTo>
                <a:lnTo>
                  <a:pt x="235862" y="22825"/>
                </a:lnTo>
                <a:lnTo>
                  <a:pt x="236092" y="22859"/>
                </a:lnTo>
                <a:lnTo>
                  <a:pt x="234822" y="22478"/>
                </a:lnTo>
                <a:close/>
              </a:path>
              <a:path w="554354" h="29844">
                <a:moveTo>
                  <a:pt x="223541" y="19851"/>
                </a:moveTo>
                <a:lnTo>
                  <a:pt x="229869" y="21843"/>
                </a:lnTo>
                <a:lnTo>
                  <a:pt x="231012" y="22097"/>
                </a:lnTo>
                <a:lnTo>
                  <a:pt x="235862" y="22825"/>
                </a:lnTo>
                <a:lnTo>
                  <a:pt x="234822" y="22478"/>
                </a:lnTo>
                <a:lnTo>
                  <a:pt x="536193" y="22478"/>
                </a:lnTo>
                <a:lnTo>
                  <a:pt x="536193" y="20319"/>
                </a:lnTo>
                <a:lnTo>
                  <a:pt x="536363" y="19938"/>
                </a:lnTo>
                <a:lnTo>
                  <a:pt x="224535" y="19938"/>
                </a:lnTo>
                <a:lnTo>
                  <a:pt x="223541" y="19851"/>
                </a:lnTo>
                <a:close/>
              </a:path>
              <a:path w="554354" h="29844">
                <a:moveTo>
                  <a:pt x="552071" y="16713"/>
                </a:moveTo>
                <a:lnTo>
                  <a:pt x="553445" y="20700"/>
                </a:lnTo>
                <a:lnTo>
                  <a:pt x="553709" y="21526"/>
                </a:lnTo>
                <a:lnTo>
                  <a:pt x="553973" y="20700"/>
                </a:lnTo>
                <a:lnTo>
                  <a:pt x="552703" y="17144"/>
                </a:lnTo>
                <a:lnTo>
                  <a:pt x="552071" y="16713"/>
                </a:lnTo>
                <a:close/>
              </a:path>
              <a:path w="554354" h="29844">
                <a:moveTo>
                  <a:pt x="223012" y="19684"/>
                </a:moveTo>
                <a:lnTo>
                  <a:pt x="223541" y="19851"/>
                </a:lnTo>
                <a:lnTo>
                  <a:pt x="224535" y="19938"/>
                </a:lnTo>
                <a:lnTo>
                  <a:pt x="223012" y="19684"/>
                </a:lnTo>
                <a:close/>
              </a:path>
              <a:path w="554354" h="29844">
                <a:moveTo>
                  <a:pt x="536476" y="19684"/>
                </a:moveTo>
                <a:lnTo>
                  <a:pt x="223012" y="19684"/>
                </a:lnTo>
                <a:lnTo>
                  <a:pt x="224535" y="19938"/>
                </a:lnTo>
                <a:lnTo>
                  <a:pt x="536363" y="19938"/>
                </a:lnTo>
                <a:lnTo>
                  <a:pt x="536476" y="19684"/>
                </a:lnTo>
                <a:close/>
              </a:path>
              <a:path w="554354" h="29844">
                <a:moveTo>
                  <a:pt x="538959" y="17271"/>
                </a:moveTo>
                <a:lnTo>
                  <a:pt x="208533" y="17271"/>
                </a:lnTo>
                <a:lnTo>
                  <a:pt x="216407" y="19050"/>
                </a:lnTo>
                <a:lnTo>
                  <a:pt x="217296" y="19303"/>
                </a:lnTo>
                <a:lnTo>
                  <a:pt x="223541" y="19851"/>
                </a:lnTo>
                <a:lnTo>
                  <a:pt x="223012" y="19684"/>
                </a:lnTo>
                <a:lnTo>
                  <a:pt x="536476" y="19684"/>
                </a:lnTo>
                <a:lnTo>
                  <a:pt x="536701" y="19176"/>
                </a:lnTo>
                <a:lnTo>
                  <a:pt x="538959" y="17271"/>
                </a:lnTo>
                <a:close/>
              </a:path>
              <a:path w="554354" h="29844">
                <a:moveTo>
                  <a:pt x="189610" y="0"/>
                </a:moveTo>
                <a:lnTo>
                  <a:pt x="178815" y="126"/>
                </a:lnTo>
                <a:lnTo>
                  <a:pt x="168275" y="126"/>
                </a:lnTo>
                <a:lnTo>
                  <a:pt x="158241" y="253"/>
                </a:lnTo>
                <a:lnTo>
                  <a:pt x="99948" y="253"/>
                </a:lnTo>
                <a:lnTo>
                  <a:pt x="91058" y="380"/>
                </a:lnTo>
                <a:lnTo>
                  <a:pt x="42037" y="380"/>
                </a:lnTo>
                <a:lnTo>
                  <a:pt x="37718" y="507"/>
                </a:lnTo>
                <a:lnTo>
                  <a:pt x="9143" y="507"/>
                </a:lnTo>
                <a:lnTo>
                  <a:pt x="8762" y="634"/>
                </a:lnTo>
                <a:lnTo>
                  <a:pt x="6222" y="762"/>
                </a:lnTo>
                <a:lnTo>
                  <a:pt x="2666" y="1015"/>
                </a:lnTo>
                <a:lnTo>
                  <a:pt x="0" y="3937"/>
                </a:lnTo>
                <a:lnTo>
                  <a:pt x="0" y="11049"/>
                </a:lnTo>
                <a:lnTo>
                  <a:pt x="2666" y="13969"/>
                </a:lnTo>
                <a:lnTo>
                  <a:pt x="6222" y="14224"/>
                </a:lnTo>
                <a:lnTo>
                  <a:pt x="8762" y="14477"/>
                </a:lnTo>
                <a:lnTo>
                  <a:pt x="13080" y="14604"/>
                </a:lnTo>
                <a:lnTo>
                  <a:pt x="68706" y="14604"/>
                </a:lnTo>
                <a:lnTo>
                  <a:pt x="75183" y="14731"/>
                </a:lnTo>
                <a:lnTo>
                  <a:pt x="149351" y="14731"/>
                </a:lnTo>
                <a:lnTo>
                  <a:pt x="158241" y="14858"/>
                </a:lnTo>
                <a:lnTo>
                  <a:pt x="168401" y="14858"/>
                </a:lnTo>
                <a:lnTo>
                  <a:pt x="178815" y="14985"/>
                </a:lnTo>
                <a:lnTo>
                  <a:pt x="188848" y="14985"/>
                </a:lnTo>
                <a:lnTo>
                  <a:pt x="199643" y="16001"/>
                </a:lnTo>
                <a:lnTo>
                  <a:pt x="199389" y="16001"/>
                </a:lnTo>
                <a:lnTo>
                  <a:pt x="209041" y="17399"/>
                </a:lnTo>
                <a:lnTo>
                  <a:pt x="208533" y="17271"/>
                </a:lnTo>
                <a:lnTo>
                  <a:pt x="538959" y="17271"/>
                </a:lnTo>
                <a:lnTo>
                  <a:pt x="540765" y="15747"/>
                </a:lnTo>
                <a:lnTo>
                  <a:pt x="542805" y="14096"/>
                </a:lnTo>
                <a:lnTo>
                  <a:pt x="315213" y="14096"/>
                </a:lnTo>
                <a:lnTo>
                  <a:pt x="303021" y="13080"/>
                </a:lnTo>
                <a:lnTo>
                  <a:pt x="261619" y="13080"/>
                </a:lnTo>
                <a:lnTo>
                  <a:pt x="262756" y="13058"/>
                </a:lnTo>
                <a:lnTo>
                  <a:pt x="256793" y="12064"/>
                </a:lnTo>
                <a:lnTo>
                  <a:pt x="256285" y="11937"/>
                </a:lnTo>
                <a:lnTo>
                  <a:pt x="251104" y="11429"/>
                </a:lnTo>
                <a:lnTo>
                  <a:pt x="250443" y="11429"/>
                </a:lnTo>
                <a:lnTo>
                  <a:pt x="249847" y="11310"/>
                </a:lnTo>
                <a:lnTo>
                  <a:pt x="246295" y="10540"/>
                </a:lnTo>
                <a:lnTo>
                  <a:pt x="245998" y="10540"/>
                </a:lnTo>
                <a:lnTo>
                  <a:pt x="245109" y="10287"/>
                </a:lnTo>
                <a:lnTo>
                  <a:pt x="245237" y="10287"/>
                </a:lnTo>
                <a:lnTo>
                  <a:pt x="239521" y="8381"/>
                </a:lnTo>
                <a:lnTo>
                  <a:pt x="238251" y="8000"/>
                </a:lnTo>
                <a:lnTo>
                  <a:pt x="235203" y="7619"/>
                </a:lnTo>
                <a:lnTo>
                  <a:pt x="234314" y="7619"/>
                </a:lnTo>
                <a:lnTo>
                  <a:pt x="233171" y="7365"/>
                </a:lnTo>
                <a:lnTo>
                  <a:pt x="233523" y="7365"/>
                </a:lnTo>
                <a:lnTo>
                  <a:pt x="227583" y="5460"/>
                </a:lnTo>
                <a:lnTo>
                  <a:pt x="226059" y="5079"/>
                </a:lnTo>
                <a:lnTo>
                  <a:pt x="220268" y="4571"/>
                </a:lnTo>
                <a:lnTo>
                  <a:pt x="219709" y="4571"/>
                </a:lnTo>
                <a:lnTo>
                  <a:pt x="218820" y="4444"/>
                </a:lnTo>
                <a:lnTo>
                  <a:pt x="219147" y="4444"/>
                </a:lnTo>
                <a:lnTo>
                  <a:pt x="211835" y="2793"/>
                </a:lnTo>
                <a:lnTo>
                  <a:pt x="211200" y="2666"/>
                </a:lnTo>
                <a:lnTo>
                  <a:pt x="201548" y="1142"/>
                </a:lnTo>
                <a:lnTo>
                  <a:pt x="201167" y="1142"/>
                </a:lnTo>
                <a:lnTo>
                  <a:pt x="190372" y="126"/>
                </a:lnTo>
                <a:lnTo>
                  <a:pt x="189610" y="0"/>
                </a:lnTo>
                <a:close/>
              </a:path>
              <a:path w="554354" h="29844">
                <a:moveTo>
                  <a:pt x="548766" y="13842"/>
                </a:moveTo>
                <a:lnTo>
                  <a:pt x="547907" y="13874"/>
                </a:lnTo>
                <a:lnTo>
                  <a:pt x="552071" y="16713"/>
                </a:lnTo>
                <a:lnTo>
                  <a:pt x="551814" y="16001"/>
                </a:lnTo>
                <a:lnTo>
                  <a:pt x="548766" y="13842"/>
                </a:lnTo>
                <a:close/>
              </a:path>
              <a:path w="554354" h="29844">
                <a:moveTo>
                  <a:pt x="521588" y="13969"/>
                </a:moveTo>
                <a:lnTo>
                  <a:pt x="363473" y="13969"/>
                </a:lnTo>
                <a:lnTo>
                  <a:pt x="357377" y="14096"/>
                </a:lnTo>
                <a:lnTo>
                  <a:pt x="524128" y="14096"/>
                </a:lnTo>
                <a:lnTo>
                  <a:pt x="521588" y="13969"/>
                </a:lnTo>
                <a:close/>
              </a:path>
              <a:path w="554354" h="29844">
                <a:moveTo>
                  <a:pt x="542962" y="13969"/>
                </a:moveTo>
                <a:lnTo>
                  <a:pt x="541654" y="13969"/>
                </a:lnTo>
                <a:lnTo>
                  <a:pt x="537337" y="14096"/>
                </a:lnTo>
                <a:lnTo>
                  <a:pt x="542805" y="14096"/>
                </a:lnTo>
                <a:lnTo>
                  <a:pt x="542962" y="13969"/>
                </a:lnTo>
                <a:close/>
              </a:path>
              <a:path w="554354" h="29844">
                <a:moveTo>
                  <a:pt x="547907" y="13874"/>
                </a:moveTo>
                <a:lnTo>
                  <a:pt x="545338" y="13969"/>
                </a:lnTo>
                <a:lnTo>
                  <a:pt x="548047" y="13969"/>
                </a:lnTo>
                <a:lnTo>
                  <a:pt x="547907" y="13874"/>
                </a:lnTo>
                <a:close/>
              </a:path>
              <a:path w="554354" h="29844">
                <a:moveTo>
                  <a:pt x="262756" y="13058"/>
                </a:moveTo>
                <a:lnTo>
                  <a:pt x="261619" y="13080"/>
                </a:lnTo>
                <a:lnTo>
                  <a:pt x="262889" y="13080"/>
                </a:lnTo>
                <a:lnTo>
                  <a:pt x="262756" y="13058"/>
                </a:lnTo>
                <a:close/>
              </a:path>
              <a:path w="554354" h="29844">
                <a:moveTo>
                  <a:pt x="301497" y="12953"/>
                </a:moveTo>
                <a:lnTo>
                  <a:pt x="268096" y="12953"/>
                </a:lnTo>
                <a:lnTo>
                  <a:pt x="262756" y="13058"/>
                </a:lnTo>
                <a:lnTo>
                  <a:pt x="262889" y="13080"/>
                </a:lnTo>
                <a:lnTo>
                  <a:pt x="303021" y="13080"/>
                </a:lnTo>
                <a:lnTo>
                  <a:pt x="301497" y="12953"/>
                </a:lnTo>
                <a:close/>
              </a:path>
              <a:path w="554354" h="29844">
                <a:moveTo>
                  <a:pt x="249887" y="11310"/>
                </a:moveTo>
                <a:lnTo>
                  <a:pt x="250443" y="11429"/>
                </a:lnTo>
                <a:lnTo>
                  <a:pt x="251104" y="11429"/>
                </a:lnTo>
                <a:lnTo>
                  <a:pt x="249887" y="11310"/>
                </a:lnTo>
                <a:close/>
              </a:path>
              <a:path w="554354" h="29844">
                <a:moveTo>
                  <a:pt x="249851" y="11302"/>
                </a:moveTo>
                <a:close/>
              </a:path>
              <a:path w="554354" h="29844">
                <a:moveTo>
                  <a:pt x="245109" y="10287"/>
                </a:moveTo>
                <a:lnTo>
                  <a:pt x="245998" y="10540"/>
                </a:lnTo>
                <a:lnTo>
                  <a:pt x="245465" y="10363"/>
                </a:lnTo>
                <a:lnTo>
                  <a:pt x="245109" y="10287"/>
                </a:lnTo>
                <a:close/>
              </a:path>
              <a:path w="554354" h="29844">
                <a:moveTo>
                  <a:pt x="245465" y="10363"/>
                </a:moveTo>
                <a:lnTo>
                  <a:pt x="245998" y="10540"/>
                </a:lnTo>
                <a:lnTo>
                  <a:pt x="246295" y="10540"/>
                </a:lnTo>
                <a:lnTo>
                  <a:pt x="245465" y="10363"/>
                </a:lnTo>
                <a:close/>
              </a:path>
              <a:path w="554354" h="29844">
                <a:moveTo>
                  <a:pt x="245237" y="10287"/>
                </a:moveTo>
                <a:lnTo>
                  <a:pt x="245109" y="10287"/>
                </a:lnTo>
                <a:lnTo>
                  <a:pt x="245465" y="10363"/>
                </a:lnTo>
                <a:lnTo>
                  <a:pt x="245237" y="10287"/>
                </a:lnTo>
                <a:close/>
              </a:path>
              <a:path w="554354" h="29844">
                <a:moveTo>
                  <a:pt x="233171" y="7365"/>
                </a:moveTo>
                <a:lnTo>
                  <a:pt x="234314" y="7619"/>
                </a:lnTo>
                <a:lnTo>
                  <a:pt x="233747" y="7437"/>
                </a:lnTo>
                <a:lnTo>
                  <a:pt x="233171" y="7365"/>
                </a:lnTo>
                <a:close/>
              </a:path>
              <a:path w="554354" h="29844">
                <a:moveTo>
                  <a:pt x="233747" y="7437"/>
                </a:moveTo>
                <a:lnTo>
                  <a:pt x="234314" y="7619"/>
                </a:lnTo>
                <a:lnTo>
                  <a:pt x="235203" y="7619"/>
                </a:lnTo>
                <a:lnTo>
                  <a:pt x="233747" y="7437"/>
                </a:lnTo>
                <a:close/>
              </a:path>
              <a:path w="554354" h="29844">
                <a:moveTo>
                  <a:pt x="233523" y="7365"/>
                </a:moveTo>
                <a:lnTo>
                  <a:pt x="233171" y="7365"/>
                </a:lnTo>
                <a:lnTo>
                  <a:pt x="233747" y="7437"/>
                </a:lnTo>
                <a:lnTo>
                  <a:pt x="233523" y="7365"/>
                </a:lnTo>
                <a:close/>
              </a:path>
              <a:path w="554354" h="29844">
                <a:moveTo>
                  <a:pt x="218820" y="4444"/>
                </a:moveTo>
                <a:lnTo>
                  <a:pt x="219709" y="4571"/>
                </a:lnTo>
                <a:lnTo>
                  <a:pt x="219355" y="4491"/>
                </a:lnTo>
                <a:lnTo>
                  <a:pt x="218820" y="4444"/>
                </a:lnTo>
                <a:close/>
              </a:path>
              <a:path w="554354" h="29844">
                <a:moveTo>
                  <a:pt x="219355" y="4491"/>
                </a:moveTo>
                <a:lnTo>
                  <a:pt x="219709" y="4571"/>
                </a:lnTo>
                <a:lnTo>
                  <a:pt x="220268" y="4571"/>
                </a:lnTo>
                <a:lnTo>
                  <a:pt x="219355" y="4491"/>
                </a:lnTo>
                <a:close/>
              </a:path>
              <a:path w="554354" h="29844">
                <a:moveTo>
                  <a:pt x="219147" y="4444"/>
                </a:moveTo>
                <a:lnTo>
                  <a:pt x="218820" y="4444"/>
                </a:lnTo>
                <a:lnTo>
                  <a:pt x="219355" y="4491"/>
                </a:lnTo>
                <a:lnTo>
                  <a:pt x="219147" y="44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90639" y="2879089"/>
            <a:ext cx="590175" cy="42925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56654" y="2296160"/>
            <a:ext cx="285242" cy="200278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00111" y="2538729"/>
            <a:ext cx="237236" cy="163703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46452" y="2551938"/>
            <a:ext cx="2545953" cy="73533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1957197" y="2825623"/>
            <a:ext cx="2749550" cy="96520"/>
          </a:xfrm>
          <a:custGeom>
            <a:avLst/>
            <a:gdLst/>
            <a:ahLst/>
            <a:cxnLst/>
            <a:rect l="l" t="t" r="r" b="b"/>
            <a:pathLst>
              <a:path w="2749550" h="96519">
                <a:moveTo>
                  <a:pt x="194944" y="81406"/>
                </a:moveTo>
                <a:lnTo>
                  <a:pt x="159638" y="81787"/>
                </a:lnTo>
                <a:lnTo>
                  <a:pt x="70357" y="81914"/>
                </a:lnTo>
                <a:lnTo>
                  <a:pt x="5714" y="84327"/>
                </a:lnTo>
                <a:lnTo>
                  <a:pt x="2539" y="84327"/>
                </a:lnTo>
                <a:lnTo>
                  <a:pt x="0" y="87249"/>
                </a:lnTo>
                <a:lnTo>
                  <a:pt x="126" y="93725"/>
                </a:lnTo>
                <a:lnTo>
                  <a:pt x="2920" y="96138"/>
                </a:lnTo>
                <a:lnTo>
                  <a:pt x="6095" y="96138"/>
                </a:lnTo>
                <a:lnTo>
                  <a:pt x="70540" y="94109"/>
                </a:lnTo>
                <a:lnTo>
                  <a:pt x="70357" y="94106"/>
                </a:lnTo>
                <a:lnTo>
                  <a:pt x="201441" y="94106"/>
                </a:lnTo>
                <a:lnTo>
                  <a:pt x="214629" y="92963"/>
                </a:lnTo>
                <a:lnTo>
                  <a:pt x="214248" y="92963"/>
                </a:lnTo>
                <a:lnTo>
                  <a:pt x="234060" y="92201"/>
                </a:lnTo>
                <a:lnTo>
                  <a:pt x="234695" y="92201"/>
                </a:lnTo>
                <a:lnTo>
                  <a:pt x="251967" y="90042"/>
                </a:lnTo>
                <a:lnTo>
                  <a:pt x="439800" y="90042"/>
                </a:lnTo>
                <a:lnTo>
                  <a:pt x="450595" y="89408"/>
                </a:lnTo>
                <a:lnTo>
                  <a:pt x="479170" y="87375"/>
                </a:lnTo>
                <a:lnTo>
                  <a:pt x="479425" y="87375"/>
                </a:lnTo>
                <a:lnTo>
                  <a:pt x="495934" y="85598"/>
                </a:lnTo>
                <a:lnTo>
                  <a:pt x="509269" y="85598"/>
                </a:lnTo>
                <a:lnTo>
                  <a:pt x="523239" y="84200"/>
                </a:lnTo>
                <a:lnTo>
                  <a:pt x="564514" y="84200"/>
                </a:lnTo>
                <a:lnTo>
                  <a:pt x="575055" y="83692"/>
                </a:lnTo>
                <a:lnTo>
                  <a:pt x="587628" y="83692"/>
                </a:lnTo>
                <a:lnTo>
                  <a:pt x="602488" y="82423"/>
                </a:lnTo>
                <a:lnTo>
                  <a:pt x="618744" y="82423"/>
                </a:lnTo>
                <a:lnTo>
                  <a:pt x="629716" y="81661"/>
                </a:lnTo>
                <a:lnTo>
                  <a:pt x="194309" y="81661"/>
                </a:lnTo>
                <a:lnTo>
                  <a:pt x="194944" y="81406"/>
                </a:lnTo>
                <a:close/>
              </a:path>
              <a:path w="2749550" h="96519">
                <a:moveTo>
                  <a:pt x="201441" y="94106"/>
                </a:moveTo>
                <a:lnTo>
                  <a:pt x="70540" y="94109"/>
                </a:lnTo>
                <a:lnTo>
                  <a:pt x="101345" y="94487"/>
                </a:lnTo>
                <a:lnTo>
                  <a:pt x="194944" y="94614"/>
                </a:lnTo>
                <a:lnTo>
                  <a:pt x="195579" y="94614"/>
                </a:lnTo>
                <a:lnTo>
                  <a:pt x="201441" y="94106"/>
                </a:lnTo>
                <a:close/>
              </a:path>
              <a:path w="2749550" h="96519">
                <a:moveTo>
                  <a:pt x="439800" y="90042"/>
                </a:moveTo>
                <a:lnTo>
                  <a:pt x="281304" y="90042"/>
                </a:lnTo>
                <a:lnTo>
                  <a:pt x="292100" y="90169"/>
                </a:lnTo>
                <a:lnTo>
                  <a:pt x="437641" y="90169"/>
                </a:lnTo>
                <a:lnTo>
                  <a:pt x="439800" y="90042"/>
                </a:lnTo>
                <a:close/>
              </a:path>
              <a:path w="2749550" h="96519">
                <a:moveTo>
                  <a:pt x="684910" y="78739"/>
                </a:moveTo>
                <a:lnTo>
                  <a:pt x="233552" y="78739"/>
                </a:lnTo>
                <a:lnTo>
                  <a:pt x="213740" y="79628"/>
                </a:lnTo>
                <a:lnTo>
                  <a:pt x="213359" y="79628"/>
                </a:lnTo>
                <a:lnTo>
                  <a:pt x="194309" y="81661"/>
                </a:lnTo>
                <a:lnTo>
                  <a:pt x="629716" y="81661"/>
                </a:lnTo>
                <a:lnTo>
                  <a:pt x="637032" y="81152"/>
                </a:lnTo>
                <a:lnTo>
                  <a:pt x="636777" y="81152"/>
                </a:lnTo>
                <a:lnTo>
                  <a:pt x="655192" y="81025"/>
                </a:lnTo>
                <a:lnTo>
                  <a:pt x="655701" y="80899"/>
                </a:lnTo>
                <a:lnTo>
                  <a:pt x="671194" y="79501"/>
                </a:lnTo>
                <a:lnTo>
                  <a:pt x="670813" y="79501"/>
                </a:lnTo>
                <a:lnTo>
                  <a:pt x="684910" y="78739"/>
                </a:lnTo>
                <a:close/>
              </a:path>
              <a:path w="2749550" h="96519">
                <a:moveTo>
                  <a:pt x="743002" y="76580"/>
                </a:moveTo>
                <a:lnTo>
                  <a:pt x="250316" y="76580"/>
                </a:lnTo>
                <a:lnTo>
                  <a:pt x="233044" y="78739"/>
                </a:lnTo>
                <a:lnTo>
                  <a:pt x="697864" y="78739"/>
                </a:lnTo>
                <a:lnTo>
                  <a:pt x="711580" y="77977"/>
                </a:lnTo>
                <a:lnTo>
                  <a:pt x="733805" y="77977"/>
                </a:lnTo>
                <a:lnTo>
                  <a:pt x="743002" y="76580"/>
                </a:lnTo>
                <a:close/>
              </a:path>
              <a:path w="2749550" h="96519">
                <a:moveTo>
                  <a:pt x="1483614" y="69976"/>
                </a:moveTo>
                <a:lnTo>
                  <a:pt x="574547" y="69976"/>
                </a:lnTo>
                <a:lnTo>
                  <a:pt x="564133" y="70358"/>
                </a:lnTo>
                <a:lnTo>
                  <a:pt x="521842" y="70358"/>
                </a:lnTo>
                <a:lnTo>
                  <a:pt x="507872" y="71881"/>
                </a:lnTo>
                <a:lnTo>
                  <a:pt x="494410" y="71881"/>
                </a:lnTo>
                <a:lnTo>
                  <a:pt x="477900" y="73787"/>
                </a:lnTo>
                <a:lnTo>
                  <a:pt x="478154" y="73787"/>
                </a:lnTo>
                <a:lnTo>
                  <a:pt x="449706" y="75818"/>
                </a:lnTo>
                <a:lnTo>
                  <a:pt x="436879" y="76580"/>
                </a:lnTo>
                <a:lnTo>
                  <a:pt x="742950" y="76580"/>
                </a:lnTo>
                <a:lnTo>
                  <a:pt x="743838" y="76453"/>
                </a:lnTo>
                <a:lnTo>
                  <a:pt x="958595" y="76453"/>
                </a:lnTo>
                <a:lnTo>
                  <a:pt x="969009" y="76326"/>
                </a:lnTo>
                <a:lnTo>
                  <a:pt x="1309941" y="76326"/>
                </a:lnTo>
                <a:lnTo>
                  <a:pt x="1353692" y="74675"/>
                </a:lnTo>
                <a:lnTo>
                  <a:pt x="1384045" y="72898"/>
                </a:lnTo>
                <a:lnTo>
                  <a:pt x="1383791" y="72898"/>
                </a:lnTo>
                <a:lnTo>
                  <a:pt x="1413764" y="72262"/>
                </a:lnTo>
                <a:lnTo>
                  <a:pt x="1442339" y="70738"/>
                </a:lnTo>
                <a:lnTo>
                  <a:pt x="1465326" y="70738"/>
                </a:lnTo>
                <a:lnTo>
                  <a:pt x="1483614" y="69976"/>
                </a:lnTo>
                <a:close/>
              </a:path>
              <a:path w="2749550" h="96519">
                <a:moveTo>
                  <a:pt x="885444" y="76453"/>
                </a:moveTo>
                <a:lnTo>
                  <a:pt x="743838" y="76453"/>
                </a:lnTo>
                <a:lnTo>
                  <a:pt x="743002" y="76580"/>
                </a:lnTo>
                <a:lnTo>
                  <a:pt x="869314" y="76580"/>
                </a:lnTo>
                <a:lnTo>
                  <a:pt x="885444" y="76453"/>
                </a:lnTo>
                <a:close/>
              </a:path>
              <a:path w="2749550" h="96519">
                <a:moveTo>
                  <a:pt x="1276095" y="76326"/>
                </a:moveTo>
                <a:lnTo>
                  <a:pt x="1229995" y="76326"/>
                </a:lnTo>
                <a:lnTo>
                  <a:pt x="1245489" y="76453"/>
                </a:lnTo>
                <a:lnTo>
                  <a:pt x="1270634" y="76453"/>
                </a:lnTo>
                <a:lnTo>
                  <a:pt x="1276095" y="76326"/>
                </a:lnTo>
                <a:close/>
              </a:path>
              <a:path w="2749550" h="96519">
                <a:moveTo>
                  <a:pt x="1309941" y="76326"/>
                </a:moveTo>
                <a:lnTo>
                  <a:pt x="1276095" y="76326"/>
                </a:lnTo>
                <a:lnTo>
                  <a:pt x="1282572" y="76453"/>
                </a:lnTo>
                <a:lnTo>
                  <a:pt x="1306576" y="76453"/>
                </a:lnTo>
                <a:lnTo>
                  <a:pt x="1309941" y="76326"/>
                </a:lnTo>
                <a:close/>
              </a:path>
              <a:path w="2749550" h="96519">
                <a:moveTo>
                  <a:pt x="508507" y="71754"/>
                </a:moveTo>
                <a:lnTo>
                  <a:pt x="495172" y="71881"/>
                </a:lnTo>
                <a:lnTo>
                  <a:pt x="507872" y="71881"/>
                </a:lnTo>
                <a:lnTo>
                  <a:pt x="508507" y="71754"/>
                </a:lnTo>
                <a:close/>
              </a:path>
              <a:path w="2749550" h="96519">
                <a:moveTo>
                  <a:pt x="654938" y="67055"/>
                </a:moveTo>
                <a:lnTo>
                  <a:pt x="636523" y="67563"/>
                </a:lnTo>
                <a:lnTo>
                  <a:pt x="636269" y="67563"/>
                </a:lnTo>
                <a:lnTo>
                  <a:pt x="617982" y="68579"/>
                </a:lnTo>
                <a:lnTo>
                  <a:pt x="601090" y="68579"/>
                </a:lnTo>
                <a:lnTo>
                  <a:pt x="586358" y="69976"/>
                </a:lnTo>
                <a:lnTo>
                  <a:pt x="1498600" y="69976"/>
                </a:lnTo>
                <a:lnTo>
                  <a:pt x="1507616" y="68961"/>
                </a:lnTo>
                <a:lnTo>
                  <a:pt x="1507363" y="68961"/>
                </a:lnTo>
                <a:lnTo>
                  <a:pt x="1515364" y="68199"/>
                </a:lnTo>
                <a:lnTo>
                  <a:pt x="1515872" y="68199"/>
                </a:lnTo>
                <a:lnTo>
                  <a:pt x="1520748" y="67183"/>
                </a:lnTo>
                <a:lnTo>
                  <a:pt x="654430" y="67183"/>
                </a:lnTo>
                <a:lnTo>
                  <a:pt x="654938" y="67055"/>
                </a:lnTo>
                <a:close/>
              </a:path>
              <a:path w="2749550" h="96519">
                <a:moveTo>
                  <a:pt x="1620901" y="65024"/>
                </a:moveTo>
                <a:lnTo>
                  <a:pt x="684148" y="65024"/>
                </a:lnTo>
                <a:lnTo>
                  <a:pt x="670178" y="65786"/>
                </a:lnTo>
                <a:lnTo>
                  <a:pt x="669925" y="65786"/>
                </a:lnTo>
                <a:lnTo>
                  <a:pt x="654430" y="67183"/>
                </a:lnTo>
                <a:lnTo>
                  <a:pt x="1520748" y="67183"/>
                </a:lnTo>
                <a:lnTo>
                  <a:pt x="1521358" y="67055"/>
                </a:lnTo>
                <a:lnTo>
                  <a:pt x="1520825" y="67055"/>
                </a:lnTo>
                <a:lnTo>
                  <a:pt x="1521967" y="66928"/>
                </a:lnTo>
                <a:lnTo>
                  <a:pt x="1534890" y="66928"/>
                </a:lnTo>
                <a:lnTo>
                  <a:pt x="1542668" y="66039"/>
                </a:lnTo>
                <a:lnTo>
                  <a:pt x="1594612" y="66039"/>
                </a:lnTo>
                <a:lnTo>
                  <a:pt x="1620901" y="65024"/>
                </a:lnTo>
                <a:close/>
              </a:path>
              <a:path w="2749550" h="96519">
                <a:moveTo>
                  <a:pt x="1521967" y="66928"/>
                </a:moveTo>
                <a:lnTo>
                  <a:pt x="1520825" y="67055"/>
                </a:lnTo>
                <a:lnTo>
                  <a:pt x="1521358" y="67055"/>
                </a:lnTo>
                <a:lnTo>
                  <a:pt x="1521967" y="66928"/>
                </a:lnTo>
                <a:close/>
              </a:path>
              <a:path w="2749550" h="96519">
                <a:moveTo>
                  <a:pt x="1534890" y="66928"/>
                </a:moveTo>
                <a:lnTo>
                  <a:pt x="1521967" y="66928"/>
                </a:lnTo>
                <a:lnTo>
                  <a:pt x="1521358" y="67055"/>
                </a:lnTo>
                <a:lnTo>
                  <a:pt x="1533778" y="67055"/>
                </a:lnTo>
                <a:lnTo>
                  <a:pt x="1534890" y="66928"/>
                </a:lnTo>
                <a:close/>
              </a:path>
              <a:path w="2749550" h="96519">
                <a:moveTo>
                  <a:pt x="958595" y="62864"/>
                </a:moveTo>
                <a:lnTo>
                  <a:pt x="742950" y="62864"/>
                </a:lnTo>
                <a:lnTo>
                  <a:pt x="731773" y="64388"/>
                </a:lnTo>
                <a:lnTo>
                  <a:pt x="710819" y="64388"/>
                </a:lnTo>
                <a:lnTo>
                  <a:pt x="697229" y="65024"/>
                </a:lnTo>
                <a:lnTo>
                  <a:pt x="1621154" y="65024"/>
                </a:lnTo>
                <a:lnTo>
                  <a:pt x="1646853" y="62991"/>
                </a:lnTo>
                <a:lnTo>
                  <a:pt x="969009" y="62991"/>
                </a:lnTo>
                <a:lnTo>
                  <a:pt x="958595" y="62864"/>
                </a:lnTo>
                <a:close/>
              </a:path>
              <a:path w="2749550" h="96519">
                <a:moveTo>
                  <a:pt x="1514093" y="54737"/>
                </a:moveTo>
                <a:lnTo>
                  <a:pt x="1506219" y="55499"/>
                </a:lnTo>
                <a:lnTo>
                  <a:pt x="1505965" y="55499"/>
                </a:lnTo>
                <a:lnTo>
                  <a:pt x="1496949" y="56514"/>
                </a:lnTo>
                <a:lnTo>
                  <a:pt x="1483105" y="56514"/>
                </a:lnTo>
                <a:lnTo>
                  <a:pt x="1464817" y="57276"/>
                </a:lnTo>
                <a:lnTo>
                  <a:pt x="1441703" y="57276"/>
                </a:lnTo>
                <a:lnTo>
                  <a:pt x="1413255" y="58674"/>
                </a:lnTo>
                <a:lnTo>
                  <a:pt x="1383538" y="59436"/>
                </a:lnTo>
                <a:lnTo>
                  <a:pt x="1383283" y="59436"/>
                </a:lnTo>
                <a:lnTo>
                  <a:pt x="1353057" y="61213"/>
                </a:lnTo>
                <a:lnTo>
                  <a:pt x="1353185" y="61213"/>
                </a:lnTo>
                <a:lnTo>
                  <a:pt x="1326133" y="62229"/>
                </a:lnTo>
                <a:lnTo>
                  <a:pt x="1326261" y="62229"/>
                </a:lnTo>
                <a:lnTo>
                  <a:pt x="1306067" y="62864"/>
                </a:lnTo>
                <a:lnTo>
                  <a:pt x="1149350" y="62991"/>
                </a:lnTo>
                <a:lnTo>
                  <a:pt x="1646853" y="62991"/>
                </a:lnTo>
                <a:lnTo>
                  <a:pt x="1648460" y="62864"/>
                </a:lnTo>
                <a:lnTo>
                  <a:pt x="1708023" y="57023"/>
                </a:lnTo>
                <a:lnTo>
                  <a:pt x="1707895" y="57023"/>
                </a:lnTo>
                <a:lnTo>
                  <a:pt x="1732364" y="54863"/>
                </a:lnTo>
                <a:lnTo>
                  <a:pt x="1513586" y="54863"/>
                </a:lnTo>
                <a:lnTo>
                  <a:pt x="1514093" y="54737"/>
                </a:lnTo>
                <a:close/>
              </a:path>
              <a:path w="2749550" h="96519">
                <a:moveTo>
                  <a:pt x="1795652" y="33019"/>
                </a:moveTo>
                <a:lnTo>
                  <a:pt x="1787778" y="34289"/>
                </a:lnTo>
                <a:lnTo>
                  <a:pt x="1775840" y="35940"/>
                </a:lnTo>
                <a:lnTo>
                  <a:pt x="1758061" y="38988"/>
                </a:lnTo>
                <a:lnTo>
                  <a:pt x="1758568" y="38988"/>
                </a:lnTo>
                <a:lnTo>
                  <a:pt x="1677797" y="46354"/>
                </a:lnTo>
                <a:lnTo>
                  <a:pt x="1647316" y="49402"/>
                </a:lnTo>
                <a:lnTo>
                  <a:pt x="1620012" y="51562"/>
                </a:lnTo>
                <a:lnTo>
                  <a:pt x="1620265" y="51562"/>
                </a:lnTo>
                <a:lnTo>
                  <a:pt x="1593977" y="52577"/>
                </a:lnTo>
                <a:lnTo>
                  <a:pt x="1541779" y="52577"/>
                </a:lnTo>
                <a:lnTo>
                  <a:pt x="1532889" y="53593"/>
                </a:lnTo>
                <a:lnTo>
                  <a:pt x="1519681" y="53593"/>
                </a:lnTo>
                <a:lnTo>
                  <a:pt x="1513586" y="54863"/>
                </a:lnTo>
                <a:lnTo>
                  <a:pt x="1732364" y="54863"/>
                </a:lnTo>
                <a:lnTo>
                  <a:pt x="1759712" y="52450"/>
                </a:lnTo>
                <a:lnTo>
                  <a:pt x="1760219" y="52324"/>
                </a:lnTo>
                <a:lnTo>
                  <a:pt x="1777873" y="49402"/>
                </a:lnTo>
                <a:lnTo>
                  <a:pt x="1789683" y="47625"/>
                </a:lnTo>
                <a:lnTo>
                  <a:pt x="1790357" y="47625"/>
                </a:lnTo>
                <a:lnTo>
                  <a:pt x="1797557" y="46481"/>
                </a:lnTo>
                <a:lnTo>
                  <a:pt x="1798065" y="46354"/>
                </a:lnTo>
                <a:lnTo>
                  <a:pt x="1802399" y="45465"/>
                </a:lnTo>
                <a:lnTo>
                  <a:pt x="1801622" y="45465"/>
                </a:lnTo>
                <a:lnTo>
                  <a:pt x="1803018" y="45338"/>
                </a:lnTo>
                <a:lnTo>
                  <a:pt x="1827741" y="45338"/>
                </a:lnTo>
                <a:lnTo>
                  <a:pt x="1837054" y="44703"/>
                </a:lnTo>
                <a:lnTo>
                  <a:pt x="1852929" y="43814"/>
                </a:lnTo>
                <a:lnTo>
                  <a:pt x="1853311" y="43687"/>
                </a:lnTo>
                <a:lnTo>
                  <a:pt x="1873503" y="40766"/>
                </a:lnTo>
                <a:lnTo>
                  <a:pt x="1873757" y="40639"/>
                </a:lnTo>
                <a:lnTo>
                  <a:pt x="1898523" y="36449"/>
                </a:lnTo>
                <a:lnTo>
                  <a:pt x="1899367" y="36449"/>
                </a:lnTo>
                <a:lnTo>
                  <a:pt x="1925065" y="34036"/>
                </a:lnTo>
                <a:lnTo>
                  <a:pt x="1925574" y="33781"/>
                </a:lnTo>
                <a:lnTo>
                  <a:pt x="1928374" y="33274"/>
                </a:lnTo>
                <a:lnTo>
                  <a:pt x="1795144" y="33274"/>
                </a:lnTo>
                <a:lnTo>
                  <a:pt x="1795652" y="33019"/>
                </a:lnTo>
                <a:close/>
              </a:path>
              <a:path w="2749550" h="96519">
                <a:moveTo>
                  <a:pt x="1790357" y="47625"/>
                </a:moveTo>
                <a:lnTo>
                  <a:pt x="1789683" y="47625"/>
                </a:lnTo>
                <a:lnTo>
                  <a:pt x="1790357" y="47625"/>
                </a:lnTo>
                <a:close/>
              </a:path>
              <a:path w="2749550" h="96519">
                <a:moveTo>
                  <a:pt x="1803018" y="45338"/>
                </a:moveTo>
                <a:lnTo>
                  <a:pt x="1801622" y="45465"/>
                </a:lnTo>
                <a:lnTo>
                  <a:pt x="1802399" y="45465"/>
                </a:lnTo>
                <a:lnTo>
                  <a:pt x="1803018" y="45338"/>
                </a:lnTo>
                <a:close/>
              </a:path>
              <a:path w="2749550" h="96519">
                <a:moveTo>
                  <a:pt x="1827741" y="45338"/>
                </a:moveTo>
                <a:lnTo>
                  <a:pt x="1803018" y="45338"/>
                </a:lnTo>
                <a:lnTo>
                  <a:pt x="1802399" y="45465"/>
                </a:lnTo>
                <a:lnTo>
                  <a:pt x="1825878" y="45465"/>
                </a:lnTo>
                <a:lnTo>
                  <a:pt x="1827741" y="45338"/>
                </a:lnTo>
                <a:close/>
              </a:path>
              <a:path w="2749550" h="96519">
                <a:moveTo>
                  <a:pt x="1899367" y="36449"/>
                </a:moveTo>
                <a:lnTo>
                  <a:pt x="1898523" y="36449"/>
                </a:lnTo>
                <a:lnTo>
                  <a:pt x="1898014" y="36575"/>
                </a:lnTo>
                <a:lnTo>
                  <a:pt x="1899367" y="36449"/>
                </a:lnTo>
                <a:close/>
              </a:path>
              <a:path w="2749550" h="96519">
                <a:moveTo>
                  <a:pt x="1805304" y="31876"/>
                </a:moveTo>
                <a:lnTo>
                  <a:pt x="1801622" y="31876"/>
                </a:lnTo>
                <a:lnTo>
                  <a:pt x="1800225" y="32130"/>
                </a:lnTo>
                <a:lnTo>
                  <a:pt x="1795144" y="33274"/>
                </a:lnTo>
                <a:lnTo>
                  <a:pt x="1928374" y="33274"/>
                </a:lnTo>
                <a:lnTo>
                  <a:pt x="1935377" y="32003"/>
                </a:lnTo>
                <a:lnTo>
                  <a:pt x="1810003" y="32003"/>
                </a:lnTo>
                <a:lnTo>
                  <a:pt x="1805304" y="31876"/>
                </a:lnTo>
                <a:close/>
              </a:path>
              <a:path w="2749550" h="96519">
                <a:moveTo>
                  <a:pt x="1851914" y="30225"/>
                </a:moveTo>
                <a:lnTo>
                  <a:pt x="1824989" y="32003"/>
                </a:lnTo>
                <a:lnTo>
                  <a:pt x="1935377" y="32003"/>
                </a:lnTo>
                <a:lnTo>
                  <a:pt x="1944479" y="30352"/>
                </a:lnTo>
                <a:lnTo>
                  <a:pt x="1851405" y="30352"/>
                </a:lnTo>
                <a:lnTo>
                  <a:pt x="1851914" y="30225"/>
                </a:lnTo>
                <a:close/>
              </a:path>
              <a:path w="2749550" h="96519">
                <a:moveTo>
                  <a:pt x="2727744" y="25780"/>
                </a:moveTo>
                <a:lnTo>
                  <a:pt x="2593086" y="25780"/>
                </a:lnTo>
                <a:lnTo>
                  <a:pt x="2593975" y="25908"/>
                </a:lnTo>
                <a:lnTo>
                  <a:pt x="2601341" y="27050"/>
                </a:lnTo>
                <a:lnTo>
                  <a:pt x="2611628" y="27050"/>
                </a:lnTo>
                <a:lnTo>
                  <a:pt x="2621661" y="27939"/>
                </a:lnTo>
                <a:lnTo>
                  <a:pt x="2621915" y="28066"/>
                </a:lnTo>
                <a:lnTo>
                  <a:pt x="2630931" y="28701"/>
                </a:lnTo>
                <a:lnTo>
                  <a:pt x="2640456" y="28701"/>
                </a:lnTo>
                <a:lnTo>
                  <a:pt x="2650870" y="29844"/>
                </a:lnTo>
                <a:lnTo>
                  <a:pt x="2724530" y="29844"/>
                </a:lnTo>
                <a:lnTo>
                  <a:pt x="2728467" y="30099"/>
                </a:lnTo>
                <a:lnTo>
                  <a:pt x="2728214" y="30099"/>
                </a:lnTo>
                <a:lnTo>
                  <a:pt x="2732531" y="30352"/>
                </a:lnTo>
                <a:lnTo>
                  <a:pt x="2734817" y="30352"/>
                </a:lnTo>
                <a:lnTo>
                  <a:pt x="2735453" y="30479"/>
                </a:lnTo>
                <a:lnTo>
                  <a:pt x="2739008" y="30479"/>
                </a:lnTo>
                <a:lnTo>
                  <a:pt x="2741576" y="29695"/>
                </a:lnTo>
                <a:lnTo>
                  <a:pt x="2737992" y="29337"/>
                </a:lnTo>
                <a:lnTo>
                  <a:pt x="2734564" y="28701"/>
                </a:lnTo>
                <a:lnTo>
                  <a:pt x="2732913" y="28448"/>
                </a:lnTo>
                <a:lnTo>
                  <a:pt x="2730754" y="27686"/>
                </a:lnTo>
                <a:lnTo>
                  <a:pt x="2729229" y="26924"/>
                </a:lnTo>
                <a:lnTo>
                  <a:pt x="2727744" y="25780"/>
                </a:lnTo>
                <a:close/>
              </a:path>
              <a:path w="2749550" h="96519">
                <a:moveTo>
                  <a:pt x="1923795" y="20574"/>
                </a:moveTo>
                <a:lnTo>
                  <a:pt x="1896744" y="23113"/>
                </a:lnTo>
                <a:lnTo>
                  <a:pt x="1896237" y="23113"/>
                </a:lnTo>
                <a:lnTo>
                  <a:pt x="1871472" y="27304"/>
                </a:lnTo>
                <a:lnTo>
                  <a:pt x="1851405" y="30352"/>
                </a:lnTo>
                <a:lnTo>
                  <a:pt x="1944479" y="30352"/>
                </a:lnTo>
                <a:lnTo>
                  <a:pt x="1951481" y="29083"/>
                </a:lnTo>
                <a:lnTo>
                  <a:pt x="1953111" y="29083"/>
                </a:lnTo>
                <a:lnTo>
                  <a:pt x="1973833" y="26288"/>
                </a:lnTo>
                <a:lnTo>
                  <a:pt x="1974595" y="26288"/>
                </a:lnTo>
                <a:lnTo>
                  <a:pt x="1991487" y="22351"/>
                </a:lnTo>
                <a:lnTo>
                  <a:pt x="1991232" y="22351"/>
                </a:lnTo>
                <a:lnTo>
                  <a:pt x="1999200" y="20700"/>
                </a:lnTo>
                <a:lnTo>
                  <a:pt x="1923161" y="20700"/>
                </a:lnTo>
                <a:lnTo>
                  <a:pt x="1923795" y="20574"/>
                </a:lnTo>
                <a:close/>
              </a:path>
              <a:path w="2749550" h="96519">
                <a:moveTo>
                  <a:pt x="2747061" y="26859"/>
                </a:moveTo>
                <a:lnTo>
                  <a:pt x="2743580" y="29083"/>
                </a:lnTo>
                <a:lnTo>
                  <a:pt x="2741576" y="29695"/>
                </a:lnTo>
                <a:lnTo>
                  <a:pt x="2743073" y="29844"/>
                </a:lnTo>
                <a:lnTo>
                  <a:pt x="2746629" y="27939"/>
                </a:lnTo>
                <a:lnTo>
                  <a:pt x="2747061" y="26859"/>
                </a:lnTo>
                <a:close/>
              </a:path>
              <a:path w="2749550" h="96519">
                <a:moveTo>
                  <a:pt x="2736219" y="14577"/>
                </a:moveTo>
                <a:lnTo>
                  <a:pt x="2735453" y="14604"/>
                </a:lnTo>
                <a:lnTo>
                  <a:pt x="2734817" y="14604"/>
                </a:lnTo>
                <a:lnTo>
                  <a:pt x="2732278" y="14986"/>
                </a:lnTo>
                <a:lnTo>
                  <a:pt x="2732531" y="14986"/>
                </a:lnTo>
                <a:lnTo>
                  <a:pt x="2731377" y="15019"/>
                </a:lnTo>
                <a:lnTo>
                  <a:pt x="2730754" y="15239"/>
                </a:lnTo>
                <a:lnTo>
                  <a:pt x="2729229" y="16001"/>
                </a:lnTo>
                <a:lnTo>
                  <a:pt x="2727579" y="17399"/>
                </a:lnTo>
                <a:lnTo>
                  <a:pt x="2726816" y="17906"/>
                </a:lnTo>
                <a:lnTo>
                  <a:pt x="2725166" y="19430"/>
                </a:lnTo>
                <a:lnTo>
                  <a:pt x="2724251" y="20574"/>
                </a:lnTo>
                <a:lnTo>
                  <a:pt x="2724150" y="22351"/>
                </a:lnTo>
                <a:lnTo>
                  <a:pt x="2726816" y="25018"/>
                </a:lnTo>
                <a:lnTo>
                  <a:pt x="2734564" y="28701"/>
                </a:lnTo>
                <a:lnTo>
                  <a:pt x="2738119" y="29337"/>
                </a:lnTo>
                <a:lnTo>
                  <a:pt x="2741576" y="29695"/>
                </a:lnTo>
                <a:lnTo>
                  <a:pt x="2743580" y="29083"/>
                </a:lnTo>
                <a:lnTo>
                  <a:pt x="2747061" y="26859"/>
                </a:lnTo>
                <a:lnTo>
                  <a:pt x="2749196" y="21521"/>
                </a:lnTo>
                <a:lnTo>
                  <a:pt x="2747320" y="16637"/>
                </a:lnTo>
                <a:lnTo>
                  <a:pt x="2747204" y="16383"/>
                </a:lnTo>
                <a:lnTo>
                  <a:pt x="2734055" y="16383"/>
                </a:lnTo>
                <a:lnTo>
                  <a:pt x="2736219" y="14577"/>
                </a:lnTo>
                <a:close/>
              </a:path>
              <a:path w="2749550" h="96519">
                <a:moveTo>
                  <a:pt x="1953111" y="29083"/>
                </a:moveTo>
                <a:lnTo>
                  <a:pt x="1951481" y="29083"/>
                </a:lnTo>
                <a:lnTo>
                  <a:pt x="1951227" y="29337"/>
                </a:lnTo>
                <a:lnTo>
                  <a:pt x="1953111" y="29083"/>
                </a:lnTo>
                <a:close/>
              </a:path>
              <a:path w="2749550" h="96519">
                <a:moveTo>
                  <a:pt x="2749196" y="21521"/>
                </a:moveTo>
                <a:lnTo>
                  <a:pt x="2747061" y="26859"/>
                </a:lnTo>
                <a:lnTo>
                  <a:pt x="2748153" y="26162"/>
                </a:lnTo>
                <a:lnTo>
                  <a:pt x="2749343" y="22351"/>
                </a:lnTo>
                <a:lnTo>
                  <a:pt x="2749323" y="21843"/>
                </a:lnTo>
                <a:lnTo>
                  <a:pt x="2749196" y="21521"/>
                </a:lnTo>
                <a:close/>
              </a:path>
              <a:path w="2749550" h="96519">
                <a:moveTo>
                  <a:pt x="2724785" y="22987"/>
                </a:moveTo>
                <a:lnTo>
                  <a:pt x="2522474" y="22987"/>
                </a:lnTo>
                <a:lnTo>
                  <a:pt x="2536190" y="24002"/>
                </a:lnTo>
                <a:lnTo>
                  <a:pt x="2547747" y="24002"/>
                </a:lnTo>
                <a:lnTo>
                  <a:pt x="2556002" y="25018"/>
                </a:lnTo>
                <a:lnTo>
                  <a:pt x="2556891" y="25273"/>
                </a:lnTo>
                <a:lnTo>
                  <a:pt x="2570099" y="25273"/>
                </a:lnTo>
                <a:lnTo>
                  <a:pt x="2576194" y="25780"/>
                </a:lnTo>
                <a:lnTo>
                  <a:pt x="2577083" y="25908"/>
                </a:lnTo>
                <a:lnTo>
                  <a:pt x="2593911" y="25908"/>
                </a:lnTo>
                <a:lnTo>
                  <a:pt x="2593086" y="25780"/>
                </a:lnTo>
                <a:lnTo>
                  <a:pt x="2727744" y="25780"/>
                </a:lnTo>
                <a:lnTo>
                  <a:pt x="2726816" y="25018"/>
                </a:lnTo>
                <a:lnTo>
                  <a:pt x="2724785" y="22987"/>
                </a:lnTo>
                <a:close/>
              </a:path>
              <a:path w="2749550" h="96519">
                <a:moveTo>
                  <a:pt x="2593086" y="25780"/>
                </a:moveTo>
                <a:lnTo>
                  <a:pt x="2593911" y="25908"/>
                </a:lnTo>
                <a:lnTo>
                  <a:pt x="2593086" y="25780"/>
                </a:lnTo>
                <a:close/>
              </a:path>
              <a:path w="2749550" h="96519">
                <a:moveTo>
                  <a:pt x="2641980" y="14224"/>
                </a:moveTo>
                <a:lnTo>
                  <a:pt x="2366899" y="14224"/>
                </a:lnTo>
                <a:lnTo>
                  <a:pt x="2381250" y="15748"/>
                </a:lnTo>
                <a:lnTo>
                  <a:pt x="2396363" y="17017"/>
                </a:lnTo>
                <a:lnTo>
                  <a:pt x="2396743" y="17017"/>
                </a:lnTo>
                <a:lnTo>
                  <a:pt x="2410332" y="17779"/>
                </a:lnTo>
                <a:lnTo>
                  <a:pt x="2409825" y="17779"/>
                </a:lnTo>
                <a:lnTo>
                  <a:pt x="2421001" y="19176"/>
                </a:lnTo>
                <a:lnTo>
                  <a:pt x="2421890" y="19176"/>
                </a:lnTo>
                <a:lnTo>
                  <a:pt x="2429764" y="19303"/>
                </a:lnTo>
                <a:lnTo>
                  <a:pt x="2473832" y="19303"/>
                </a:lnTo>
                <a:lnTo>
                  <a:pt x="2489962" y="20065"/>
                </a:lnTo>
                <a:lnTo>
                  <a:pt x="2489580" y="20065"/>
                </a:lnTo>
                <a:lnTo>
                  <a:pt x="2505710" y="21843"/>
                </a:lnTo>
                <a:lnTo>
                  <a:pt x="2506091" y="21843"/>
                </a:lnTo>
                <a:lnTo>
                  <a:pt x="2522601" y="23113"/>
                </a:lnTo>
                <a:lnTo>
                  <a:pt x="2724785" y="22987"/>
                </a:lnTo>
                <a:lnTo>
                  <a:pt x="2724150" y="22351"/>
                </a:lnTo>
                <a:lnTo>
                  <a:pt x="2724251" y="20574"/>
                </a:lnTo>
                <a:lnTo>
                  <a:pt x="2725166" y="19430"/>
                </a:lnTo>
                <a:lnTo>
                  <a:pt x="2726816" y="17906"/>
                </a:lnTo>
                <a:lnTo>
                  <a:pt x="2727579" y="17399"/>
                </a:lnTo>
                <a:lnTo>
                  <a:pt x="2729229" y="16001"/>
                </a:lnTo>
                <a:lnTo>
                  <a:pt x="2730754" y="15239"/>
                </a:lnTo>
                <a:lnTo>
                  <a:pt x="2652394" y="15239"/>
                </a:lnTo>
                <a:lnTo>
                  <a:pt x="2641980" y="14224"/>
                </a:lnTo>
                <a:close/>
              </a:path>
              <a:path w="2749550" h="96519">
                <a:moveTo>
                  <a:pt x="2747234" y="16404"/>
                </a:moveTo>
                <a:lnTo>
                  <a:pt x="2749196" y="21521"/>
                </a:lnTo>
                <a:lnTo>
                  <a:pt x="2749423" y="20954"/>
                </a:lnTo>
                <a:lnTo>
                  <a:pt x="2748279" y="17144"/>
                </a:lnTo>
                <a:lnTo>
                  <a:pt x="2747234" y="16404"/>
                </a:lnTo>
                <a:close/>
              </a:path>
              <a:path w="2749550" h="96519">
                <a:moveTo>
                  <a:pt x="1971684" y="13018"/>
                </a:moveTo>
                <a:lnTo>
                  <a:pt x="1949450" y="15875"/>
                </a:lnTo>
                <a:lnTo>
                  <a:pt x="1949068" y="16001"/>
                </a:lnTo>
                <a:lnTo>
                  <a:pt x="1923161" y="20700"/>
                </a:lnTo>
                <a:lnTo>
                  <a:pt x="1999200" y="20700"/>
                </a:lnTo>
                <a:lnTo>
                  <a:pt x="2005329" y="19430"/>
                </a:lnTo>
                <a:lnTo>
                  <a:pt x="2014228" y="17525"/>
                </a:lnTo>
                <a:lnTo>
                  <a:pt x="2013965" y="17525"/>
                </a:lnTo>
                <a:lnTo>
                  <a:pt x="2014854" y="17399"/>
                </a:lnTo>
                <a:lnTo>
                  <a:pt x="2015235" y="17399"/>
                </a:lnTo>
                <a:lnTo>
                  <a:pt x="2021586" y="16763"/>
                </a:lnTo>
                <a:lnTo>
                  <a:pt x="2022093" y="16637"/>
                </a:lnTo>
                <a:lnTo>
                  <a:pt x="2029967" y="15239"/>
                </a:lnTo>
                <a:lnTo>
                  <a:pt x="2029205" y="15239"/>
                </a:lnTo>
                <a:lnTo>
                  <a:pt x="2040001" y="14477"/>
                </a:lnTo>
                <a:lnTo>
                  <a:pt x="2056002" y="14477"/>
                </a:lnTo>
                <a:lnTo>
                  <a:pt x="2076957" y="13842"/>
                </a:lnTo>
                <a:lnTo>
                  <a:pt x="2627566" y="13842"/>
                </a:lnTo>
                <a:lnTo>
                  <a:pt x="2623057" y="13462"/>
                </a:lnTo>
                <a:lnTo>
                  <a:pt x="2623185" y="13462"/>
                </a:lnTo>
                <a:lnTo>
                  <a:pt x="2619840" y="13080"/>
                </a:lnTo>
                <a:lnTo>
                  <a:pt x="1971420" y="13080"/>
                </a:lnTo>
                <a:lnTo>
                  <a:pt x="1971684" y="13018"/>
                </a:lnTo>
                <a:close/>
              </a:path>
              <a:path w="2749550" h="96519">
                <a:moveTo>
                  <a:pt x="2445766" y="19303"/>
                </a:moveTo>
                <a:lnTo>
                  <a:pt x="2436622" y="19303"/>
                </a:lnTo>
                <a:lnTo>
                  <a:pt x="2440304" y="19430"/>
                </a:lnTo>
                <a:lnTo>
                  <a:pt x="2445766" y="19303"/>
                </a:lnTo>
                <a:close/>
              </a:path>
              <a:path w="2749550" h="96519">
                <a:moveTo>
                  <a:pt x="2014854" y="17399"/>
                </a:moveTo>
                <a:lnTo>
                  <a:pt x="2013965" y="17525"/>
                </a:lnTo>
                <a:lnTo>
                  <a:pt x="2014484" y="17474"/>
                </a:lnTo>
                <a:lnTo>
                  <a:pt x="2014854" y="17399"/>
                </a:lnTo>
                <a:close/>
              </a:path>
              <a:path w="2749550" h="96519">
                <a:moveTo>
                  <a:pt x="2014484" y="17474"/>
                </a:moveTo>
                <a:lnTo>
                  <a:pt x="2013965" y="17525"/>
                </a:lnTo>
                <a:lnTo>
                  <a:pt x="2014228" y="17525"/>
                </a:lnTo>
                <a:lnTo>
                  <a:pt x="2014484" y="17474"/>
                </a:lnTo>
                <a:close/>
              </a:path>
              <a:path w="2749550" h="96519">
                <a:moveTo>
                  <a:pt x="2015235" y="17399"/>
                </a:moveTo>
                <a:lnTo>
                  <a:pt x="2014854" y="17399"/>
                </a:lnTo>
                <a:lnTo>
                  <a:pt x="2014484" y="17474"/>
                </a:lnTo>
                <a:lnTo>
                  <a:pt x="2015235" y="17399"/>
                </a:lnTo>
                <a:close/>
              </a:path>
              <a:path w="2749550" h="96519">
                <a:moveTo>
                  <a:pt x="2743200" y="12953"/>
                </a:moveTo>
                <a:lnTo>
                  <a:pt x="2742614" y="13051"/>
                </a:lnTo>
                <a:lnTo>
                  <a:pt x="2745279" y="15019"/>
                </a:lnTo>
                <a:lnTo>
                  <a:pt x="2747234" y="16404"/>
                </a:lnTo>
                <a:lnTo>
                  <a:pt x="2746755" y="15112"/>
                </a:lnTo>
                <a:lnTo>
                  <a:pt x="2743200" y="12953"/>
                </a:lnTo>
                <a:close/>
              </a:path>
              <a:path w="2749550" h="96519">
                <a:moveTo>
                  <a:pt x="2739008" y="14477"/>
                </a:moveTo>
                <a:lnTo>
                  <a:pt x="2736219" y="14577"/>
                </a:lnTo>
                <a:lnTo>
                  <a:pt x="2735453" y="15239"/>
                </a:lnTo>
                <a:lnTo>
                  <a:pt x="2734055" y="16383"/>
                </a:lnTo>
                <a:lnTo>
                  <a:pt x="2739008" y="14477"/>
                </a:lnTo>
                <a:close/>
              </a:path>
              <a:path w="2749550" h="96519">
                <a:moveTo>
                  <a:pt x="2744544" y="14477"/>
                </a:moveTo>
                <a:lnTo>
                  <a:pt x="2739008" y="14477"/>
                </a:lnTo>
                <a:lnTo>
                  <a:pt x="2734055" y="16383"/>
                </a:lnTo>
                <a:lnTo>
                  <a:pt x="2747204" y="16383"/>
                </a:lnTo>
                <a:lnTo>
                  <a:pt x="2744544" y="14477"/>
                </a:lnTo>
                <a:close/>
              </a:path>
              <a:path w="2749550" h="96519">
                <a:moveTo>
                  <a:pt x="2731377" y="15019"/>
                </a:moveTo>
                <a:lnTo>
                  <a:pt x="2728214" y="15112"/>
                </a:lnTo>
                <a:lnTo>
                  <a:pt x="2728467" y="15112"/>
                </a:lnTo>
                <a:lnTo>
                  <a:pt x="2724530" y="15239"/>
                </a:lnTo>
                <a:lnTo>
                  <a:pt x="2730754" y="15239"/>
                </a:lnTo>
                <a:lnTo>
                  <a:pt x="2731377" y="15019"/>
                </a:lnTo>
                <a:close/>
              </a:path>
              <a:path w="2749550" h="96519">
                <a:moveTo>
                  <a:pt x="2737167" y="13759"/>
                </a:moveTo>
                <a:lnTo>
                  <a:pt x="2734564" y="14224"/>
                </a:lnTo>
                <a:lnTo>
                  <a:pt x="2732913" y="14477"/>
                </a:lnTo>
                <a:lnTo>
                  <a:pt x="2731377" y="15019"/>
                </a:lnTo>
                <a:lnTo>
                  <a:pt x="2732531" y="14986"/>
                </a:lnTo>
                <a:lnTo>
                  <a:pt x="2732278" y="14986"/>
                </a:lnTo>
                <a:lnTo>
                  <a:pt x="2734817" y="14604"/>
                </a:lnTo>
                <a:lnTo>
                  <a:pt x="2736219" y="14577"/>
                </a:lnTo>
                <a:lnTo>
                  <a:pt x="2737167" y="13759"/>
                </a:lnTo>
                <a:close/>
              </a:path>
              <a:path w="2749550" h="96519">
                <a:moveTo>
                  <a:pt x="2742614" y="13051"/>
                </a:moveTo>
                <a:lnTo>
                  <a:pt x="2739390" y="13588"/>
                </a:lnTo>
                <a:lnTo>
                  <a:pt x="2738119" y="13588"/>
                </a:lnTo>
                <a:lnTo>
                  <a:pt x="2737167" y="13759"/>
                </a:lnTo>
                <a:lnTo>
                  <a:pt x="2736219" y="14577"/>
                </a:lnTo>
                <a:lnTo>
                  <a:pt x="2739008" y="14477"/>
                </a:lnTo>
                <a:lnTo>
                  <a:pt x="2744544" y="14477"/>
                </a:lnTo>
                <a:lnTo>
                  <a:pt x="2742614" y="13051"/>
                </a:lnTo>
                <a:close/>
              </a:path>
              <a:path w="2749550" h="96519">
                <a:moveTo>
                  <a:pt x="2366899" y="14224"/>
                </a:moveTo>
                <a:lnTo>
                  <a:pt x="2288666" y="14224"/>
                </a:lnTo>
                <a:lnTo>
                  <a:pt x="2301366" y="14350"/>
                </a:lnTo>
                <a:lnTo>
                  <a:pt x="2367533" y="14350"/>
                </a:lnTo>
                <a:lnTo>
                  <a:pt x="2366899" y="14224"/>
                </a:lnTo>
                <a:close/>
              </a:path>
              <a:path w="2749550" h="96519">
                <a:moveTo>
                  <a:pt x="2627566" y="13842"/>
                </a:moveTo>
                <a:lnTo>
                  <a:pt x="2104770" y="13842"/>
                </a:lnTo>
                <a:lnTo>
                  <a:pt x="2197989" y="14224"/>
                </a:lnTo>
                <a:lnTo>
                  <a:pt x="2632075" y="14224"/>
                </a:lnTo>
                <a:lnTo>
                  <a:pt x="2627566" y="13842"/>
                </a:lnTo>
                <a:close/>
              </a:path>
              <a:path w="2749550" h="96519">
                <a:moveTo>
                  <a:pt x="2742311" y="12826"/>
                </a:moveTo>
                <a:lnTo>
                  <a:pt x="2738247" y="12826"/>
                </a:lnTo>
                <a:lnTo>
                  <a:pt x="2737167" y="13759"/>
                </a:lnTo>
                <a:lnTo>
                  <a:pt x="2738119" y="13588"/>
                </a:lnTo>
                <a:lnTo>
                  <a:pt x="2739390" y="13588"/>
                </a:lnTo>
                <a:lnTo>
                  <a:pt x="2742614" y="13051"/>
                </a:lnTo>
                <a:lnTo>
                  <a:pt x="2742311" y="12826"/>
                </a:lnTo>
                <a:close/>
              </a:path>
              <a:path w="2749550" h="96519">
                <a:moveTo>
                  <a:pt x="2618725" y="12953"/>
                </a:moveTo>
                <a:lnTo>
                  <a:pt x="1972182" y="12953"/>
                </a:lnTo>
                <a:lnTo>
                  <a:pt x="1971420" y="13080"/>
                </a:lnTo>
                <a:lnTo>
                  <a:pt x="2619840" y="13080"/>
                </a:lnTo>
                <a:lnTo>
                  <a:pt x="2618725" y="12953"/>
                </a:lnTo>
                <a:close/>
              </a:path>
              <a:path w="2749550" h="96519">
                <a:moveTo>
                  <a:pt x="2002663" y="6223"/>
                </a:moveTo>
                <a:lnTo>
                  <a:pt x="1988565" y="9016"/>
                </a:lnTo>
                <a:lnTo>
                  <a:pt x="1971684" y="13018"/>
                </a:lnTo>
                <a:lnTo>
                  <a:pt x="1972182" y="12953"/>
                </a:lnTo>
                <a:lnTo>
                  <a:pt x="2618725" y="12953"/>
                </a:lnTo>
                <a:lnTo>
                  <a:pt x="2613152" y="12318"/>
                </a:lnTo>
                <a:lnTo>
                  <a:pt x="2603245" y="12318"/>
                </a:lnTo>
                <a:lnTo>
                  <a:pt x="2593975" y="11302"/>
                </a:lnTo>
                <a:lnTo>
                  <a:pt x="2577973" y="11302"/>
                </a:lnTo>
                <a:lnTo>
                  <a:pt x="2571877" y="10540"/>
                </a:lnTo>
                <a:lnTo>
                  <a:pt x="2557906" y="10540"/>
                </a:lnTo>
                <a:lnTo>
                  <a:pt x="2548636" y="9525"/>
                </a:lnTo>
                <a:lnTo>
                  <a:pt x="2537332" y="9525"/>
                </a:lnTo>
                <a:lnTo>
                  <a:pt x="2523616" y="8381"/>
                </a:lnTo>
                <a:lnTo>
                  <a:pt x="2508828" y="7365"/>
                </a:lnTo>
                <a:lnTo>
                  <a:pt x="2507361" y="7365"/>
                </a:lnTo>
                <a:lnTo>
                  <a:pt x="2497357" y="6350"/>
                </a:lnTo>
                <a:lnTo>
                  <a:pt x="2002408" y="6350"/>
                </a:lnTo>
                <a:lnTo>
                  <a:pt x="2002663" y="6223"/>
                </a:lnTo>
                <a:close/>
              </a:path>
              <a:path w="2749550" h="96519">
                <a:moveTo>
                  <a:pt x="2570988" y="10413"/>
                </a:moveTo>
                <a:lnTo>
                  <a:pt x="2566924" y="10413"/>
                </a:lnTo>
                <a:lnTo>
                  <a:pt x="2562605" y="10540"/>
                </a:lnTo>
                <a:lnTo>
                  <a:pt x="2571877" y="10540"/>
                </a:lnTo>
                <a:lnTo>
                  <a:pt x="2570988" y="10413"/>
                </a:lnTo>
                <a:close/>
              </a:path>
              <a:path w="2749550" h="96519">
                <a:moveTo>
                  <a:pt x="2506979" y="7238"/>
                </a:moveTo>
                <a:lnTo>
                  <a:pt x="2507361" y="7365"/>
                </a:lnTo>
                <a:lnTo>
                  <a:pt x="2508828" y="7365"/>
                </a:lnTo>
                <a:lnTo>
                  <a:pt x="2506979" y="7238"/>
                </a:lnTo>
                <a:close/>
              </a:path>
              <a:path w="2749550" h="96519">
                <a:moveTo>
                  <a:pt x="2368295" y="0"/>
                </a:moveTo>
                <a:lnTo>
                  <a:pt x="2270379" y="0"/>
                </a:lnTo>
                <a:lnTo>
                  <a:pt x="2249804" y="126"/>
                </a:lnTo>
                <a:lnTo>
                  <a:pt x="2104770" y="253"/>
                </a:lnTo>
                <a:lnTo>
                  <a:pt x="2076450" y="253"/>
                </a:lnTo>
                <a:lnTo>
                  <a:pt x="2055622" y="1015"/>
                </a:lnTo>
                <a:lnTo>
                  <a:pt x="2039112" y="1015"/>
                </a:lnTo>
                <a:lnTo>
                  <a:pt x="2028316" y="1777"/>
                </a:lnTo>
                <a:lnTo>
                  <a:pt x="2027554" y="1777"/>
                </a:lnTo>
                <a:lnTo>
                  <a:pt x="2019680" y="3301"/>
                </a:lnTo>
                <a:lnTo>
                  <a:pt x="2020315" y="3301"/>
                </a:lnTo>
                <a:lnTo>
                  <a:pt x="2012695" y="4063"/>
                </a:lnTo>
                <a:lnTo>
                  <a:pt x="2011806" y="4063"/>
                </a:lnTo>
                <a:lnTo>
                  <a:pt x="2002408" y="6350"/>
                </a:lnTo>
                <a:lnTo>
                  <a:pt x="2497357" y="6350"/>
                </a:lnTo>
                <a:lnTo>
                  <a:pt x="2491104" y="5714"/>
                </a:lnTo>
                <a:lnTo>
                  <a:pt x="2490597" y="5587"/>
                </a:lnTo>
                <a:lnTo>
                  <a:pt x="2474467" y="4952"/>
                </a:lnTo>
                <a:lnTo>
                  <a:pt x="2422905" y="4952"/>
                </a:lnTo>
                <a:lnTo>
                  <a:pt x="2411729" y="3555"/>
                </a:lnTo>
                <a:lnTo>
                  <a:pt x="2411094" y="3428"/>
                </a:lnTo>
                <a:lnTo>
                  <a:pt x="2399770" y="2793"/>
                </a:lnTo>
                <a:lnTo>
                  <a:pt x="2397760" y="2793"/>
                </a:lnTo>
                <a:lnTo>
                  <a:pt x="2382647" y="1269"/>
                </a:lnTo>
                <a:lnTo>
                  <a:pt x="2368295" y="0"/>
                </a:lnTo>
                <a:close/>
              </a:path>
              <a:path w="2749550" h="96519">
                <a:moveTo>
                  <a:pt x="2474087" y="4825"/>
                </a:moveTo>
                <a:lnTo>
                  <a:pt x="2436494" y="4825"/>
                </a:lnTo>
                <a:lnTo>
                  <a:pt x="2434716" y="4952"/>
                </a:lnTo>
                <a:lnTo>
                  <a:pt x="2474467" y="4952"/>
                </a:lnTo>
                <a:lnTo>
                  <a:pt x="2474087" y="4825"/>
                </a:lnTo>
                <a:close/>
              </a:path>
              <a:path w="2749550" h="96519">
                <a:moveTo>
                  <a:pt x="2397505" y="2666"/>
                </a:moveTo>
                <a:lnTo>
                  <a:pt x="2397760" y="2793"/>
                </a:lnTo>
                <a:lnTo>
                  <a:pt x="2399770" y="2793"/>
                </a:lnTo>
                <a:lnTo>
                  <a:pt x="2397505" y="266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object 3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8048" y="1313941"/>
            <a:ext cx="1751241" cy="298704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671056" y="1304671"/>
            <a:ext cx="428117" cy="339089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174992" y="1305305"/>
            <a:ext cx="448563" cy="283210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418069" y="1811147"/>
            <a:ext cx="505586" cy="424052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974203" y="1812544"/>
            <a:ext cx="450850" cy="368300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478519" y="1731645"/>
            <a:ext cx="495173" cy="471424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731506" y="5820041"/>
            <a:ext cx="624713" cy="386080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3946" y="6121895"/>
            <a:ext cx="677249" cy="266700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288791" y="6263881"/>
            <a:ext cx="113792" cy="123786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746997" y="6384797"/>
            <a:ext cx="244601" cy="2446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3" grpId="0" animBg="1"/>
      <p:bldP spid="14" grpId="0" animBg="1"/>
      <p:bldP spid="15" grpId="0"/>
      <p:bldP spid="17" grpId="0"/>
      <p:bldP spid="18" grpId="0" animBg="1"/>
      <p:bldP spid="19" grpId="0"/>
      <p:bldP spid="20" grpId="0"/>
      <p:bldP spid="21" grpId="0" animBg="1"/>
      <p:bldP spid="22" grpId="0"/>
      <p:bldP spid="23" grpId="0"/>
      <p:bldP spid="24" grpId="0"/>
      <p:bldP spid="25" grpId="0"/>
      <p:bldP spid="27" grpId="0" animBg="1"/>
      <p:bldP spid="31" grpId="0" animBg="1"/>
      <p:bldP spid="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7181" y="1372004"/>
            <a:ext cx="7706359" cy="4001135"/>
            <a:chOff x="687181" y="1372004"/>
            <a:chExt cx="7706359" cy="40011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7181" y="1372004"/>
              <a:ext cx="7706066" cy="40008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19441" y="1707006"/>
              <a:ext cx="6603365" cy="3291204"/>
            </a:xfrm>
            <a:custGeom>
              <a:avLst/>
              <a:gdLst/>
              <a:ahLst/>
              <a:cxnLst/>
              <a:rect l="l" t="t" r="r" b="b"/>
              <a:pathLst>
                <a:path w="6603365" h="3291204">
                  <a:moveTo>
                    <a:pt x="1062736" y="1900618"/>
                  </a:moveTo>
                  <a:lnTo>
                    <a:pt x="1061770" y="1899793"/>
                  </a:lnTo>
                  <a:lnTo>
                    <a:pt x="1060297" y="1900377"/>
                  </a:lnTo>
                  <a:lnTo>
                    <a:pt x="1060767" y="1900555"/>
                  </a:lnTo>
                  <a:lnTo>
                    <a:pt x="1062736" y="1900618"/>
                  </a:lnTo>
                  <a:close/>
                </a:path>
                <a:path w="6603365" h="3291204">
                  <a:moveTo>
                    <a:pt x="1074991" y="1892808"/>
                  </a:moveTo>
                  <a:lnTo>
                    <a:pt x="1074356" y="1890903"/>
                  </a:lnTo>
                  <a:lnTo>
                    <a:pt x="1072845" y="1889264"/>
                  </a:lnTo>
                  <a:lnTo>
                    <a:pt x="1072426" y="1888744"/>
                  </a:lnTo>
                  <a:lnTo>
                    <a:pt x="1071689" y="1887855"/>
                  </a:lnTo>
                  <a:lnTo>
                    <a:pt x="1069784" y="1886966"/>
                  </a:lnTo>
                  <a:lnTo>
                    <a:pt x="1063815" y="1886966"/>
                  </a:lnTo>
                  <a:lnTo>
                    <a:pt x="1065466" y="1887093"/>
                  </a:lnTo>
                  <a:lnTo>
                    <a:pt x="1060767" y="1887093"/>
                  </a:lnTo>
                  <a:lnTo>
                    <a:pt x="1058227" y="1887982"/>
                  </a:lnTo>
                  <a:lnTo>
                    <a:pt x="1058100" y="1888109"/>
                  </a:lnTo>
                  <a:lnTo>
                    <a:pt x="1055306" y="1889264"/>
                  </a:lnTo>
                  <a:lnTo>
                    <a:pt x="1056538" y="1888744"/>
                  </a:lnTo>
                  <a:lnTo>
                    <a:pt x="1052004" y="1888744"/>
                  </a:lnTo>
                  <a:lnTo>
                    <a:pt x="1050480" y="1888998"/>
                  </a:lnTo>
                  <a:lnTo>
                    <a:pt x="1043368" y="1890903"/>
                  </a:lnTo>
                  <a:lnTo>
                    <a:pt x="1044003" y="1890649"/>
                  </a:lnTo>
                  <a:lnTo>
                    <a:pt x="1035748" y="1891919"/>
                  </a:lnTo>
                  <a:lnTo>
                    <a:pt x="1035240" y="1891919"/>
                  </a:lnTo>
                  <a:lnTo>
                    <a:pt x="1025207" y="1894078"/>
                  </a:lnTo>
                  <a:lnTo>
                    <a:pt x="1026223" y="1893824"/>
                  </a:lnTo>
                  <a:lnTo>
                    <a:pt x="1016190" y="1894332"/>
                  </a:lnTo>
                  <a:lnTo>
                    <a:pt x="1015682" y="1894332"/>
                  </a:lnTo>
                  <a:lnTo>
                    <a:pt x="1005903" y="1895348"/>
                  </a:lnTo>
                  <a:lnTo>
                    <a:pt x="1005649" y="1895348"/>
                  </a:lnTo>
                  <a:lnTo>
                    <a:pt x="997432" y="1896745"/>
                  </a:lnTo>
                  <a:lnTo>
                    <a:pt x="1061300" y="1896745"/>
                  </a:lnTo>
                  <a:lnTo>
                    <a:pt x="997381" y="1896757"/>
                  </a:lnTo>
                  <a:lnTo>
                    <a:pt x="996632" y="1896872"/>
                  </a:lnTo>
                  <a:lnTo>
                    <a:pt x="997369" y="1896757"/>
                  </a:lnTo>
                  <a:lnTo>
                    <a:pt x="987361" y="1897253"/>
                  </a:lnTo>
                  <a:lnTo>
                    <a:pt x="985583" y="1897507"/>
                  </a:lnTo>
                  <a:lnTo>
                    <a:pt x="976185" y="1900682"/>
                  </a:lnTo>
                  <a:lnTo>
                    <a:pt x="977201" y="1900555"/>
                  </a:lnTo>
                  <a:lnTo>
                    <a:pt x="966025" y="1902206"/>
                  </a:lnTo>
                  <a:lnTo>
                    <a:pt x="966279" y="1902206"/>
                  </a:lnTo>
                  <a:lnTo>
                    <a:pt x="957008" y="1903349"/>
                  </a:lnTo>
                  <a:lnTo>
                    <a:pt x="956500" y="1903349"/>
                  </a:lnTo>
                  <a:lnTo>
                    <a:pt x="946454" y="1905406"/>
                  </a:lnTo>
                  <a:lnTo>
                    <a:pt x="934656" y="1906143"/>
                  </a:lnTo>
                  <a:lnTo>
                    <a:pt x="934148" y="1906143"/>
                  </a:lnTo>
                  <a:lnTo>
                    <a:pt x="907732" y="1910207"/>
                  </a:lnTo>
                  <a:lnTo>
                    <a:pt x="819086" y="1910207"/>
                  </a:lnTo>
                  <a:lnTo>
                    <a:pt x="806132" y="1910080"/>
                  </a:lnTo>
                  <a:lnTo>
                    <a:pt x="766889" y="1910080"/>
                  </a:lnTo>
                  <a:lnTo>
                    <a:pt x="754697" y="1910588"/>
                  </a:lnTo>
                  <a:lnTo>
                    <a:pt x="735266" y="1911731"/>
                  </a:lnTo>
                  <a:lnTo>
                    <a:pt x="734631" y="1911731"/>
                  </a:lnTo>
                  <a:lnTo>
                    <a:pt x="714565" y="1914652"/>
                  </a:lnTo>
                  <a:lnTo>
                    <a:pt x="714311" y="1914652"/>
                  </a:lnTo>
                  <a:lnTo>
                    <a:pt x="695261" y="1918081"/>
                  </a:lnTo>
                  <a:lnTo>
                    <a:pt x="696150" y="1917827"/>
                  </a:lnTo>
                  <a:lnTo>
                    <a:pt x="677862" y="1918208"/>
                  </a:lnTo>
                  <a:lnTo>
                    <a:pt x="636587" y="1918208"/>
                  </a:lnTo>
                  <a:lnTo>
                    <a:pt x="635444" y="1918462"/>
                  </a:lnTo>
                  <a:lnTo>
                    <a:pt x="627570" y="1919732"/>
                  </a:lnTo>
                  <a:lnTo>
                    <a:pt x="627697" y="1919732"/>
                  </a:lnTo>
                  <a:lnTo>
                    <a:pt x="620458" y="1920875"/>
                  </a:lnTo>
                  <a:lnTo>
                    <a:pt x="621220" y="1920875"/>
                  </a:lnTo>
                  <a:lnTo>
                    <a:pt x="609028" y="1921256"/>
                  </a:lnTo>
                  <a:lnTo>
                    <a:pt x="608139" y="1921256"/>
                  </a:lnTo>
                  <a:lnTo>
                    <a:pt x="595566" y="1923288"/>
                  </a:lnTo>
                  <a:lnTo>
                    <a:pt x="596201" y="1923288"/>
                  </a:lnTo>
                  <a:lnTo>
                    <a:pt x="580707" y="1924431"/>
                  </a:lnTo>
                  <a:lnTo>
                    <a:pt x="517715" y="1924431"/>
                  </a:lnTo>
                  <a:lnTo>
                    <a:pt x="514540" y="1925193"/>
                  </a:lnTo>
                  <a:lnTo>
                    <a:pt x="513943" y="1925574"/>
                  </a:lnTo>
                  <a:lnTo>
                    <a:pt x="423735" y="1925574"/>
                  </a:lnTo>
                  <a:lnTo>
                    <a:pt x="415480" y="1926717"/>
                  </a:lnTo>
                  <a:lnTo>
                    <a:pt x="416242" y="1926463"/>
                  </a:lnTo>
                  <a:lnTo>
                    <a:pt x="306133" y="1926463"/>
                  </a:lnTo>
                  <a:lnTo>
                    <a:pt x="293433" y="1927225"/>
                  </a:lnTo>
                  <a:lnTo>
                    <a:pt x="281368" y="1928368"/>
                  </a:lnTo>
                  <a:lnTo>
                    <a:pt x="268160" y="1928368"/>
                  </a:lnTo>
                  <a:lnTo>
                    <a:pt x="252158" y="1929511"/>
                  </a:lnTo>
                  <a:lnTo>
                    <a:pt x="235267" y="1930158"/>
                  </a:lnTo>
                  <a:lnTo>
                    <a:pt x="216852" y="1930158"/>
                  </a:lnTo>
                  <a:lnTo>
                    <a:pt x="196659" y="1931162"/>
                  </a:lnTo>
                  <a:lnTo>
                    <a:pt x="196278" y="1931289"/>
                  </a:lnTo>
                  <a:lnTo>
                    <a:pt x="176847" y="1933575"/>
                  </a:lnTo>
                  <a:lnTo>
                    <a:pt x="177101" y="1933333"/>
                  </a:lnTo>
                  <a:lnTo>
                    <a:pt x="159448" y="1934845"/>
                  </a:lnTo>
                  <a:lnTo>
                    <a:pt x="159067" y="1934845"/>
                  </a:lnTo>
                  <a:lnTo>
                    <a:pt x="142900" y="1937131"/>
                  </a:lnTo>
                  <a:lnTo>
                    <a:pt x="142481" y="1937131"/>
                  </a:lnTo>
                  <a:lnTo>
                    <a:pt x="128435" y="1939925"/>
                  </a:lnTo>
                  <a:lnTo>
                    <a:pt x="128663" y="1939925"/>
                  </a:lnTo>
                  <a:lnTo>
                    <a:pt x="115709" y="1942211"/>
                  </a:lnTo>
                  <a:lnTo>
                    <a:pt x="116471" y="1941957"/>
                  </a:lnTo>
                  <a:lnTo>
                    <a:pt x="106032" y="1942592"/>
                  </a:lnTo>
                  <a:lnTo>
                    <a:pt x="104914" y="1942719"/>
                  </a:lnTo>
                  <a:lnTo>
                    <a:pt x="93421" y="1945386"/>
                  </a:lnTo>
                  <a:lnTo>
                    <a:pt x="93675" y="1945132"/>
                  </a:lnTo>
                  <a:lnTo>
                    <a:pt x="82905" y="1947164"/>
                  </a:lnTo>
                  <a:lnTo>
                    <a:pt x="83019" y="1947037"/>
                  </a:lnTo>
                  <a:lnTo>
                    <a:pt x="71158" y="1949069"/>
                  </a:lnTo>
                  <a:lnTo>
                    <a:pt x="59067" y="1949069"/>
                  </a:lnTo>
                  <a:lnTo>
                    <a:pt x="34950" y="1949208"/>
                  </a:lnTo>
                  <a:lnTo>
                    <a:pt x="25539" y="1949208"/>
                  </a:lnTo>
                  <a:lnTo>
                    <a:pt x="17614" y="1949450"/>
                  </a:lnTo>
                  <a:lnTo>
                    <a:pt x="10109" y="1949450"/>
                  </a:lnTo>
                  <a:lnTo>
                    <a:pt x="5664" y="1949577"/>
                  </a:lnTo>
                  <a:lnTo>
                    <a:pt x="4711" y="1949450"/>
                  </a:lnTo>
                  <a:lnTo>
                    <a:pt x="3187" y="1950097"/>
                  </a:lnTo>
                  <a:lnTo>
                    <a:pt x="2070" y="1950339"/>
                  </a:lnTo>
                  <a:lnTo>
                    <a:pt x="1244" y="1951291"/>
                  </a:lnTo>
                  <a:lnTo>
                    <a:pt x="1016" y="1951532"/>
                  </a:lnTo>
                  <a:lnTo>
                    <a:pt x="736" y="1951863"/>
                  </a:lnTo>
                  <a:lnTo>
                    <a:pt x="673" y="1952117"/>
                  </a:lnTo>
                  <a:lnTo>
                    <a:pt x="88" y="1953133"/>
                  </a:lnTo>
                  <a:lnTo>
                    <a:pt x="215" y="1954377"/>
                  </a:lnTo>
                  <a:lnTo>
                    <a:pt x="254" y="1954187"/>
                  </a:lnTo>
                  <a:lnTo>
                    <a:pt x="304" y="1955317"/>
                  </a:lnTo>
                  <a:lnTo>
                    <a:pt x="215" y="1954377"/>
                  </a:lnTo>
                  <a:lnTo>
                    <a:pt x="0" y="1955419"/>
                  </a:lnTo>
                  <a:lnTo>
                    <a:pt x="457" y="1956727"/>
                  </a:lnTo>
                  <a:lnTo>
                    <a:pt x="495" y="1957070"/>
                  </a:lnTo>
                  <a:lnTo>
                    <a:pt x="635" y="1957247"/>
                  </a:lnTo>
                  <a:lnTo>
                    <a:pt x="787" y="1957425"/>
                  </a:lnTo>
                  <a:lnTo>
                    <a:pt x="1905" y="1958733"/>
                  </a:lnTo>
                  <a:lnTo>
                    <a:pt x="2895" y="1959051"/>
                  </a:lnTo>
                  <a:lnTo>
                    <a:pt x="8877" y="1963674"/>
                  </a:lnTo>
                  <a:lnTo>
                    <a:pt x="11709" y="1963420"/>
                  </a:lnTo>
                  <a:lnTo>
                    <a:pt x="14859" y="1959825"/>
                  </a:lnTo>
                  <a:lnTo>
                    <a:pt x="17614" y="1959864"/>
                  </a:lnTo>
                  <a:lnTo>
                    <a:pt x="25539" y="1960118"/>
                  </a:lnTo>
                  <a:lnTo>
                    <a:pt x="59067" y="1960245"/>
                  </a:lnTo>
                  <a:lnTo>
                    <a:pt x="72859" y="1960245"/>
                  </a:lnTo>
                  <a:lnTo>
                    <a:pt x="84759" y="1958594"/>
                  </a:lnTo>
                  <a:lnTo>
                    <a:pt x="95631" y="1956943"/>
                  </a:lnTo>
                  <a:lnTo>
                    <a:pt x="95961" y="1956943"/>
                  </a:lnTo>
                  <a:lnTo>
                    <a:pt x="106895" y="1954657"/>
                  </a:lnTo>
                  <a:lnTo>
                    <a:pt x="107022" y="1954631"/>
                  </a:lnTo>
                  <a:lnTo>
                    <a:pt x="109054" y="1954530"/>
                  </a:lnTo>
                  <a:lnTo>
                    <a:pt x="116890" y="1954149"/>
                  </a:lnTo>
                  <a:lnTo>
                    <a:pt x="117703" y="1954149"/>
                  </a:lnTo>
                  <a:lnTo>
                    <a:pt x="130670" y="1952117"/>
                  </a:lnTo>
                  <a:lnTo>
                    <a:pt x="130886" y="1951863"/>
                  </a:lnTo>
                  <a:lnTo>
                    <a:pt x="144932" y="1949069"/>
                  </a:lnTo>
                  <a:lnTo>
                    <a:pt x="144500" y="1949069"/>
                  </a:lnTo>
                  <a:lnTo>
                    <a:pt x="159702" y="1947164"/>
                  </a:lnTo>
                  <a:lnTo>
                    <a:pt x="160718" y="1947037"/>
                  </a:lnTo>
                  <a:lnTo>
                    <a:pt x="160464" y="1947037"/>
                  </a:lnTo>
                  <a:lnTo>
                    <a:pt x="177990" y="1945513"/>
                  </a:lnTo>
                  <a:lnTo>
                    <a:pt x="178244" y="1945513"/>
                  </a:lnTo>
                  <a:lnTo>
                    <a:pt x="179451" y="1945386"/>
                  </a:lnTo>
                  <a:lnTo>
                    <a:pt x="197675" y="1943481"/>
                  </a:lnTo>
                  <a:lnTo>
                    <a:pt x="197294" y="1943481"/>
                  </a:lnTo>
                  <a:lnTo>
                    <a:pt x="217487" y="1942338"/>
                  </a:lnTo>
                  <a:lnTo>
                    <a:pt x="235775" y="1942338"/>
                  </a:lnTo>
                  <a:lnTo>
                    <a:pt x="238582" y="1942211"/>
                  </a:lnTo>
                  <a:lnTo>
                    <a:pt x="269049" y="1940687"/>
                  </a:lnTo>
                  <a:lnTo>
                    <a:pt x="282511" y="1940687"/>
                  </a:lnTo>
                  <a:lnTo>
                    <a:pt x="294322" y="1939544"/>
                  </a:lnTo>
                  <a:lnTo>
                    <a:pt x="306768" y="1938782"/>
                  </a:lnTo>
                  <a:lnTo>
                    <a:pt x="417004" y="1938782"/>
                  </a:lnTo>
                  <a:lnTo>
                    <a:pt x="425259" y="1937639"/>
                  </a:lnTo>
                  <a:lnTo>
                    <a:pt x="505142" y="1937639"/>
                  </a:lnTo>
                  <a:lnTo>
                    <a:pt x="512381" y="1937893"/>
                  </a:lnTo>
                  <a:lnTo>
                    <a:pt x="515937" y="1937893"/>
                  </a:lnTo>
                  <a:lnTo>
                    <a:pt x="516724" y="1937639"/>
                  </a:lnTo>
                  <a:lnTo>
                    <a:pt x="519112" y="1936877"/>
                  </a:lnTo>
                  <a:lnTo>
                    <a:pt x="519328" y="1936750"/>
                  </a:lnTo>
                  <a:lnTo>
                    <a:pt x="581469" y="1936750"/>
                  </a:lnTo>
                  <a:lnTo>
                    <a:pt x="593509" y="1935861"/>
                  </a:lnTo>
                  <a:lnTo>
                    <a:pt x="596963" y="1935607"/>
                  </a:lnTo>
                  <a:lnTo>
                    <a:pt x="597598" y="1935607"/>
                  </a:lnTo>
                  <a:lnTo>
                    <a:pt x="608774" y="1933575"/>
                  </a:lnTo>
                  <a:lnTo>
                    <a:pt x="610171" y="1933333"/>
                  </a:lnTo>
                  <a:lnTo>
                    <a:pt x="621601" y="1933194"/>
                  </a:lnTo>
                  <a:lnTo>
                    <a:pt x="629475" y="1931924"/>
                  </a:lnTo>
                  <a:lnTo>
                    <a:pt x="629729" y="1931924"/>
                  </a:lnTo>
                  <a:lnTo>
                    <a:pt x="636943" y="1930527"/>
                  </a:lnTo>
                  <a:lnTo>
                    <a:pt x="678116" y="1930527"/>
                  </a:lnTo>
                  <a:lnTo>
                    <a:pt x="684199" y="1930400"/>
                  </a:lnTo>
                  <a:lnTo>
                    <a:pt x="696404" y="1930158"/>
                  </a:lnTo>
                  <a:lnTo>
                    <a:pt x="697293" y="1930019"/>
                  </a:lnTo>
                  <a:lnTo>
                    <a:pt x="716470" y="1926844"/>
                  </a:lnTo>
                  <a:lnTo>
                    <a:pt x="716216" y="1926844"/>
                  </a:lnTo>
                  <a:lnTo>
                    <a:pt x="717130" y="1926717"/>
                  </a:lnTo>
                  <a:lnTo>
                    <a:pt x="719886" y="1926336"/>
                  </a:lnTo>
                  <a:lnTo>
                    <a:pt x="725385" y="1925574"/>
                  </a:lnTo>
                  <a:lnTo>
                    <a:pt x="736409" y="1924050"/>
                  </a:lnTo>
                  <a:lnTo>
                    <a:pt x="735901" y="1924050"/>
                  </a:lnTo>
                  <a:lnTo>
                    <a:pt x="755332" y="1922907"/>
                  </a:lnTo>
                  <a:lnTo>
                    <a:pt x="767651" y="1922399"/>
                  </a:lnTo>
                  <a:lnTo>
                    <a:pt x="775525" y="1922399"/>
                  </a:lnTo>
                  <a:lnTo>
                    <a:pt x="780224" y="1922145"/>
                  </a:lnTo>
                  <a:lnTo>
                    <a:pt x="819086" y="1922145"/>
                  </a:lnTo>
                  <a:lnTo>
                    <a:pt x="909637" y="1922018"/>
                  </a:lnTo>
                  <a:lnTo>
                    <a:pt x="923607" y="1919986"/>
                  </a:lnTo>
                  <a:lnTo>
                    <a:pt x="935799" y="1918081"/>
                  </a:lnTo>
                  <a:lnTo>
                    <a:pt x="935291" y="1918081"/>
                  </a:lnTo>
                  <a:lnTo>
                    <a:pt x="947610" y="1917319"/>
                  </a:lnTo>
                  <a:lnTo>
                    <a:pt x="948499" y="1917319"/>
                  </a:lnTo>
                  <a:lnTo>
                    <a:pt x="958913" y="1915033"/>
                  </a:lnTo>
                  <a:lnTo>
                    <a:pt x="958405" y="1915287"/>
                  </a:lnTo>
                  <a:lnTo>
                    <a:pt x="960462" y="1915033"/>
                  </a:lnTo>
                  <a:lnTo>
                    <a:pt x="967676" y="1914144"/>
                  </a:lnTo>
                  <a:lnTo>
                    <a:pt x="967930" y="1914144"/>
                  </a:lnTo>
                  <a:lnTo>
                    <a:pt x="979106" y="1912239"/>
                  </a:lnTo>
                  <a:lnTo>
                    <a:pt x="980122" y="1912112"/>
                  </a:lnTo>
                  <a:lnTo>
                    <a:pt x="985761" y="1910207"/>
                  </a:lnTo>
                  <a:lnTo>
                    <a:pt x="989139" y="1909064"/>
                  </a:lnTo>
                  <a:lnTo>
                    <a:pt x="989317" y="1909013"/>
                  </a:lnTo>
                  <a:lnTo>
                    <a:pt x="991120" y="1908937"/>
                  </a:lnTo>
                  <a:lnTo>
                    <a:pt x="997902" y="1908683"/>
                  </a:lnTo>
                  <a:lnTo>
                    <a:pt x="998537" y="1908683"/>
                  </a:lnTo>
                  <a:lnTo>
                    <a:pt x="1007554" y="1907413"/>
                  </a:lnTo>
                  <a:lnTo>
                    <a:pt x="1007300" y="1907413"/>
                  </a:lnTo>
                  <a:lnTo>
                    <a:pt x="1016952" y="1906143"/>
                  </a:lnTo>
                  <a:lnTo>
                    <a:pt x="1016571" y="1906270"/>
                  </a:lnTo>
                  <a:lnTo>
                    <a:pt x="1026604" y="1905889"/>
                  </a:lnTo>
                  <a:lnTo>
                    <a:pt x="1027620" y="1905762"/>
                  </a:lnTo>
                  <a:lnTo>
                    <a:pt x="1028890" y="1905508"/>
                  </a:lnTo>
                  <a:lnTo>
                    <a:pt x="1029525" y="1905381"/>
                  </a:lnTo>
                  <a:lnTo>
                    <a:pt x="1037780" y="1903730"/>
                  </a:lnTo>
                  <a:lnTo>
                    <a:pt x="1037272" y="1903857"/>
                  </a:lnTo>
                  <a:lnTo>
                    <a:pt x="1038085" y="1903730"/>
                  </a:lnTo>
                  <a:lnTo>
                    <a:pt x="1045527" y="1902587"/>
                  </a:lnTo>
                  <a:lnTo>
                    <a:pt x="1046289" y="1902587"/>
                  </a:lnTo>
                  <a:lnTo>
                    <a:pt x="1052004" y="1901063"/>
                  </a:lnTo>
                  <a:lnTo>
                    <a:pt x="1057338" y="1901063"/>
                  </a:lnTo>
                  <a:lnTo>
                    <a:pt x="1059497" y="1900682"/>
                  </a:lnTo>
                  <a:lnTo>
                    <a:pt x="1059815" y="1900555"/>
                  </a:lnTo>
                  <a:lnTo>
                    <a:pt x="1060297" y="1900377"/>
                  </a:lnTo>
                  <a:lnTo>
                    <a:pt x="1061758" y="1899793"/>
                  </a:lnTo>
                  <a:lnTo>
                    <a:pt x="1062736" y="1900618"/>
                  </a:lnTo>
                  <a:lnTo>
                    <a:pt x="1064577" y="1902206"/>
                  </a:lnTo>
                  <a:lnTo>
                    <a:pt x="1071181" y="1902206"/>
                  </a:lnTo>
                  <a:lnTo>
                    <a:pt x="1072934" y="1900682"/>
                  </a:lnTo>
                  <a:lnTo>
                    <a:pt x="1073975" y="1899793"/>
                  </a:lnTo>
                  <a:lnTo>
                    <a:pt x="1074356" y="1896618"/>
                  </a:lnTo>
                  <a:lnTo>
                    <a:pt x="1074610" y="1894840"/>
                  </a:lnTo>
                  <a:lnTo>
                    <a:pt x="1074750" y="1894078"/>
                  </a:lnTo>
                  <a:lnTo>
                    <a:pt x="1074991" y="1892808"/>
                  </a:lnTo>
                  <a:close/>
                </a:path>
                <a:path w="6603365" h="3291204">
                  <a:moveTo>
                    <a:pt x="2196503" y="3063075"/>
                  </a:moveTo>
                  <a:lnTo>
                    <a:pt x="2196388" y="3062909"/>
                  </a:lnTo>
                  <a:lnTo>
                    <a:pt x="2196388" y="3063113"/>
                  </a:lnTo>
                  <a:close/>
                </a:path>
                <a:path w="6603365" h="3291204">
                  <a:moveTo>
                    <a:pt x="2197227" y="3062884"/>
                  </a:moveTo>
                  <a:lnTo>
                    <a:pt x="2197036" y="3062998"/>
                  </a:lnTo>
                  <a:lnTo>
                    <a:pt x="2197227" y="3062884"/>
                  </a:lnTo>
                  <a:close/>
                </a:path>
                <a:path w="6603365" h="3291204">
                  <a:moveTo>
                    <a:pt x="2202243" y="3061208"/>
                  </a:moveTo>
                  <a:lnTo>
                    <a:pt x="2201227" y="3059049"/>
                  </a:lnTo>
                  <a:lnTo>
                    <a:pt x="2200808" y="3058668"/>
                  </a:lnTo>
                  <a:lnTo>
                    <a:pt x="2199830" y="3057779"/>
                  </a:lnTo>
                  <a:lnTo>
                    <a:pt x="2197912" y="3057144"/>
                  </a:lnTo>
                  <a:lnTo>
                    <a:pt x="2197709" y="3057118"/>
                  </a:lnTo>
                  <a:lnTo>
                    <a:pt x="2197316" y="3056394"/>
                  </a:lnTo>
                  <a:lnTo>
                    <a:pt x="2197316" y="3063049"/>
                  </a:lnTo>
                  <a:lnTo>
                    <a:pt x="2197239" y="3062897"/>
                  </a:lnTo>
                  <a:lnTo>
                    <a:pt x="2197036" y="3062998"/>
                  </a:lnTo>
                  <a:lnTo>
                    <a:pt x="2197150" y="3062732"/>
                  </a:lnTo>
                  <a:lnTo>
                    <a:pt x="2197227" y="3062884"/>
                  </a:lnTo>
                  <a:lnTo>
                    <a:pt x="2197316" y="3063049"/>
                  </a:lnTo>
                  <a:lnTo>
                    <a:pt x="2197316" y="3056394"/>
                  </a:lnTo>
                  <a:lnTo>
                    <a:pt x="2196655" y="3055239"/>
                  </a:lnTo>
                  <a:lnTo>
                    <a:pt x="2194623" y="3054223"/>
                  </a:lnTo>
                  <a:lnTo>
                    <a:pt x="2192591" y="3054477"/>
                  </a:lnTo>
                  <a:lnTo>
                    <a:pt x="2190559" y="3054604"/>
                  </a:lnTo>
                  <a:lnTo>
                    <a:pt x="2188908" y="3056128"/>
                  </a:lnTo>
                  <a:lnTo>
                    <a:pt x="2188387" y="3058033"/>
                  </a:lnTo>
                  <a:lnTo>
                    <a:pt x="2187765" y="3060065"/>
                  </a:lnTo>
                  <a:lnTo>
                    <a:pt x="2188527" y="3062097"/>
                  </a:lnTo>
                  <a:lnTo>
                    <a:pt x="2190038" y="3063367"/>
                  </a:lnTo>
                  <a:lnTo>
                    <a:pt x="2191702" y="3064637"/>
                  </a:lnTo>
                  <a:lnTo>
                    <a:pt x="2193861" y="3064764"/>
                  </a:lnTo>
                  <a:lnTo>
                    <a:pt x="2195626" y="3063748"/>
                  </a:lnTo>
                  <a:lnTo>
                    <a:pt x="2196338" y="3063367"/>
                  </a:lnTo>
                  <a:lnTo>
                    <a:pt x="2196388" y="3063240"/>
                  </a:lnTo>
                  <a:lnTo>
                    <a:pt x="2196388" y="3063113"/>
                  </a:lnTo>
                  <a:lnTo>
                    <a:pt x="2196338" y="3062884"/>
                  </a:lnTo>
                  <a:lnTo>
                    <a:pt x="2196477" y="3062960"/>
                  </a:lnTo>
                  <a:lnTo>
                    <a:pt x="2196604" y="3063049"/>
                  </a:lnTo>
                  <a:lnTo>
                    <a:pt x="2196388" y="3063341"/>
                  </a:lnTo>
                  <a:lnTo>
                    <a:pt x="2196388" y="3076194"/>
                  </a:lnTo>
                  <a:lnTo>
                    <a:pt x="2197671" y="3077464"/>
                  </a:lnTo>
                  <a:lnTo>
                    <a:pt x="2200846" y="3077464"/>
                  </a:lnTo>
                  <a:lnTo>
                    <a:pt x="2202116" y="3076194"/>
                  </a:lnTo>
                  <a:lnTo>
                    <a:pt x="2202218" y="3063748"/>
                  </a:lnTo>
                  <a:lnTo>
                    <a:pt x="2202218" y="3063240"/>
                  </a:lnTo>
                  <a:lnTo>
                    <a:pt x="2202218" y="3062859"/>
                  </a:lnTo>
                  <a:lnTo>
                    <a:pt x="2202243" y="3061208"/>
                  </a:lnTo>
                  <a:close/>
                </a:path>
                <a:path w="6603365" h="3291204">
                  <a:moveTo>
                    <a:pt x="2579205" y="12496"/>
                  </a:moveTo>
                  <a:lnTo>
                    <a:pt x="2577465" y="8064"/>
                  </a:lnTo>
                  <a:lnTo>
                    <a:pt x="2577515" y="8763"/>
                  </a:lnTo>
                  <a:lnTo>
                    <a:pt x="2578163" y="11557"/>
                  </a:lnTo>
                  <a:lnTo>
                    <a:pt x="2579205" y="12496"/>
                  </a:lnTo>
                  <a:close/>
                </a:path>
                <a:path w="6603365" h="3291204">
                  <a:moveTo>
                    <a:pt x="2994469" y="3194685"/>
                  </a:moveTo>
                  <a:lnTo>
                    <a:pt x="2994342" y="3194126"/>
                  </a:lnTo>
                  <a:lnTo>
                    <a:pt x="2994342" y="3194685"/>
                  </a:lnTo>
                  <a:lnTo>
                    <a:pt x="2994469" y="3194685"/>
                  </a:lnTo>
                  <a:close/>
                </a:path>
                <a:path w="6603365" h="3291204">
                  <a:moveTo>
                    <a:pt x="3011995" y="3211195"/>
                  </a:moveTo>
                  <a:lnTo>
                    <a:pt x="3011868" y="3192145"/>
                  </a:lnTo>
                  <a:lnTo>
                    <a:pt x="3011462" y="3189605"/>
                  </a:lnTo>
                  <a:lnTo>
                    <a:pt x="3010852" y="3185795"/>
                  </a:lnTo>
                  <a:lnTo>
                    <a:pt x="3009074" y="3181985"/>
                  </a:lnTo>
                  <a:lnTo>
                    <a:pt x="3007296" y="3179445"/>
                  </a:lnTo>
                  <a:lnTo>
                    <a:pt x="3005518" y="3176905"/>
                  </a:lnTo>
                  <a:lnTo>
                    <a:pt x="3006661" y="3179445"/>
                  </a:lnTo>
                  <a:lnTo>
                    <a:pt x="3005467" y="3176905"/>
                  </a:lnTo>
                  <a:lnTo>
                    <a:pt x="3005290" y="3176524"/>
                  </a:lnTo>
                  <a:lnTo>
                    <a:pt x="3005074" y="3175635"/>
                  </a:lnTo>
                  <a:lnTo>
                    <a:pt x="3004756" y="3174365"/>
                  </a:lnTo>
                  <a:lnTo>
                    <a:pt x="3003359" y="3170555"/>
                  </a:lnTo>
                  <a:lnTo>
                    <a:pt x="3002597" y="3168015"/>
                  </a:lnTo>
                  <a:lnTo>
                    <a:pt x="3002089" y="3167634"/>
                  </a:lnTo>
                  <a:lnTo>
                    <a:pt x="3002089" y="3211195"/>
                  </a:lnTo>
                  <a:lnTo>
                    <a:pt x="2996501" y="3213735"/>
                  </a:lnTo>
                  <a:lnTo>
                    <a:pt x="2999282" y="3212465"/>
                  </a:lnTo>
                  <a:lnTo>
                    <a:pt x="3002089" y="3211195"/>
                  </a:lnTo>
                  <a:lnTo>
                    <a:pt x="3002089" y="3167634"/>
                  </a:lnTo>
                  <a:lnTo>
                    <a:pt x="3000946" y="3166745"/>
                  </a:lnTo>
                  <a:lnTo>
                    <a:pt x="2999422" y="3164205"/>
                  </a:lnTo>
                  <a:lnTo>
                    <a:pt x="2997136" y="3162935"/>
                  </a:lnTo>
                  <a:lnTo>
                    <a:pt x="2986976" y="3162935"/>
                  </a:lnTo>
                  <a:lnTo>
                    <a:pt x="2982912" y="3166745"/>
                  </a:lnTo>
                  <a:lnTo>
                    <a:pt x="2982912" y="3176905"/>
                  </a:lnTo>
                  <a:lnTo>
                    <a:pt x="2986976" y="3181985"/>
                  </a:lnTo>
                  <a:lnTo>
                    <a:pt x="2988373" y="3181985"/>
                  </a:lnTo>
                  <a:lnTo>
                    <a:pt x="2988627" y="3183255"/>
                  </a:lnTo>
                  <a:lnTo>
                    <a:pt x="2990532" y="3187065"/>
                  </a:lnTo>
                  <a:lnTo>
                    <a:pt x="2991548" y="3188335"/>
                  </a:lnTo>
                  <a:lnTo>
                    <a:pt x="2993745" y="3191484"/>
                  </a:lnTo>
                  <a:lnTo>
                    <a:pt x="2994342" y="3194126"/>
                  </a:lnTo>
                  <a:lnTo>
                    <a:pt x="2994342" y="3193415"/>
                  </a:lnTo>
                  <a:lnTo>
                    <a:pt x="2994469" y="3194685"/>
                  </a:lnTo>
                  <a:lnTo>
                    <a:pt x="2994469" y="3217545"/>
                  </a:lnTo>
                  <a:lnTo>
                    <a:pt x="2994469" y="3218815"/>
                  </a:lnTo>
                  <a:lnTo>
                    <a:pt x="2994342" y="3211195"/>
                  </a:lnTo>
                  <a:lnTo>
                    <a:pt x="2941510" y="3211195"/>
                  </a:lnTo>
                  <a:lnTo>
                    <a:pt x="2935668" y="3212465"/>
                  </a:lnTo>
                  <a:lnTo>
                    <a:pt x="2931350" y="3213735"/>
                  </a:lnTo>
                  <a:lnTo>
                    <a:pt x="2933255" y="3212465"/>
                  </a:lnTo>
                  <a:lnTo>
                    <a:pt x="2929318" y="3212465"/>
                  </a:lnTo>
                  <a:lnTo>
                    <a:pt x="2927540" y="3213735"/>
                  </a:lnTo>
                  <a:lnTo>
                    <a:pt x="2923222" y="3213735"/>
                  </a:lnTo>
                  <a:lnTo>
                    <a:pt x="2922587" y="3215005"/>
                  </a:lnTo>
                  <a:lnTo>
                    <a:pt x="2921444" y="3215005"/>
                  </a:lnTo>
                  <a:lnTo>
                    <a:pt x="2915094" y="3216275"/>
                  </a:lnTo>
                  <a:lnTo>
                    <a:pt x="2907220" y="3217545"/>
                  </a:lnTo>
                  <a:lnTo>
                    <a:pt x="2908617" y="3217545"/>
                  </a:lnTo>
                  <a:lnTo>
                    <a:pt x="2899600" y="3218815"/>
                  </a:lnTo>
                  <a:lnTo>
                    <a:pt x="2899219" y="3218815"/>
                  </a:lnTo>
                  <a:lnTo>
                    <a:pt x="2887789" y="3220085"/>
                  </a:lnTo>
                  <a:lnTo>
                    <a:pt x="2877502" y="3220085"/>
                  </a:lnTo>
                  <a:lnTo>
                    <a:pt x="2866707" y="3221355"/>
                  </a:lnTo>
                  <a:lnTo>
                    <a:pt x="2866453" y="3221355"/>
                  </a:lnTo>
                  <a:lnTo>
                    <a:pt x="2855912" y="3222625"/>
                  </a:lnTo>
                  <a:lnTo>
                    <a:pt x="2856801" y="3222625"/>
                  </a:lnTo>
                  <a:lnTo>
                    <a:pt x="2846260" y="3223895"/>
                  </a:lnTo>
                  <a:lnTo>
                    <a:pt x="2835338" y="3223895"/>
                  </a:lnTo>
                  <a:lnTo>
                    <a:pt x="2825051" y="3226435"/>
                  </a:lnTo>
                  <a:lnTo>
                    <a:pt x="2824670" y="3226435"/>
                  </a:lnTo>
                  <a:lnTo>
                    <a:pt x="2815653" y="3228975"/>
                  </a:lnTo>
                  <a:lnTo>
                    <a:pt x="2816923" y="3227705"/>
                  </a:lnTo>
                  <a:lnTo>
                    <a:pt x="2806128" y="3228975"/>
                  </a:lnTo>
                  <a:lnTo>
                    <a:pt x="2805493" y="3228975"/>
                  </a:lnTo>
                  <a:lnTo>
                    <a:pt x="2795460" y="3230245"/>
                  </a:lnTo>
                  <a:lnTo>
                    <a:pt x="2785935" y="3230245"/>
                  </a:lnTo>
                  <a:lnTo>
                    <a:pt x="2775521" y="3231515"/>
                  </a:lnTo>
                  <a:lnTo>
                    <a:pt x="2763456" y="3231515"/>
                  </a:lnTo>
                  <a:lnTo>
                    <a:pt x="2750502" y="3232785"/>
                  </a:lnTo>
                  <a:lnTo>
                    <a:pt x="2749867" y="3232785"/>
                  </a:lnTo>
                  <a:lnTo>
                    <a:pt x="2737294" y="3235325"/>
                  </a:lnTo>
                  <a:lnTo>
                    <a:pt x="2724975" y="3235325"/>
                  </a:lnTo>
                  <a:lnTo>
                    <a:pt x="2712656" y="3236595"/>
                  </a:lnTo>
                  <a:lnTo>
                    <a:pt x="2712021" y="3236595"/>
                  </a:lnTo>
                  <a:lnTo>
                    <a:pt x="2700083" y="3239135"/>
                  </a:lnTo>
                  <a:lnTo>
                    <a:pt x="2701099" y="3239135"/>
                  </a:lnTo>
                  <a:lnTo>
                    <a:pt x="2675064" y="3241675"/>
                  </a:lnTo>
                  <a:lnTo>
                    <a:pt x="2675826" y="3241675"/>
                  </a:lnTo>
                  <a:lnTo>
                    <a:pt x="2665285" y="3242945"/>
                  </a:lnTo>
                  <a:lnTo>
                    <a:pt x="2664904" y="3242945"/>
                  </a:lnTo>
                  <a:lnTo>
                    <a:pt x="2654109" y="3244215"/>
                  </a:lnTo>
                  <a:lnTo>
                    <a:pt x="2644965" y="3244215"/>
                  </a:lnTo>
                  <a:lnTo>
                    <a:pt x="2637726" y="3245485"/>
                  </a:lnTo>
                  <a:lnTo>
                    <a:pt x="2637599" y="3245485"/>
                  </a:lnTo>
                  <a:lnTo>
                    <a:pt x="2629217" y="3246755"/>
                  </a:lnTo>
                  <a:lnTo>
                    <a:pt x="2630360" y="3246755"/>
                  </a:lnTo>
                  <a:lnTo>
                    <a:pt x="2617787" y="3248025"/>
                  </a:lnTo>
                  <a:lnTo>
                    <a:pt x="2603436" y="3248025"/>
                  </a:lnTo>
                  <a:lnTo>
                    <a:pt x="2587180" y="3249295"/>
                  </a:lnTo>
                  <a:lnTo>
                    <a:pt x="2587434" y="3249295"/>
                  </a:lnTo>
                  <a:lnTo>
                    <a:pt x="2571940" y="3250565"/>
                  </a:lnTo>
                  <a:lnTo>
                    <a:pt x="2515044" y="3250565"/>
                  </a:lnTo>
                  <a:lnTo>
                    <a:pt x="2505011" y="3251835"/>
                  </a:lnTo>
                  <a:lnTo>
                    <a:pt x="2504884" y="3251835"/>
                  </a:lnTo>
                  <a:lnTo>
                    <a:pt x="2497772" y="3250565"/>
                  </a:lnTo>
                  <a:lnTo>
                    <a:pt x="2491295" y="3250565"/>
                  </a:lnTo>
                  <a:lnTo>
                    <a:pt x="2489390" y="3251835"/>
                  </a:lnTo>
                  <a:lnTo>
                    <a:pt x="2483675" y="3253105"/>
                  </a:lnTo>
                  <a:lnTo>
                    <a:pt x="2475547" y="3253105"/>
                  </a:lnTo>
                  <a:lnTo>
                    <a:pt x="2467546" y="3254375"/>
                  </a:lnTo>
                  <a:lnTo>
                    <a:pt x="2467292" y="3254375"/>
                  </a:lnTo>
                  <a:lnTo>
                    <a:pt x="2459037" y="3256915"/>
                  </a:lnTo>
                  <a:lnTo>
                    <a:pt x="2450909" y="3256915"/>
                  </a:lnTo>
                  <a:lnTo>
                    <a:pt x="2441511" y="3259455"/>
                  </a:lnTo>
                  <a:lnTo>
                    <a:pt x="2434399" y="3259455"/>
                  </a:lnTo>
                  <a:lnTo>
                    <a:pt x="2426525" y="3260725"/>
                  </a:lnTo>
                  <a:lnTo>
                    <a:pt x="2411412" y="3260725"/>
                  </a:lnTo>
                  <a:lnTo>
                    <a:pt x="2405316" y="3261995"/>
                  </a:lnTo>
                  <a:lnTo>
                    <a:pt x="2405697" y="3261995"/>
                  </a:lnTo>
                  <a:lnTo>
                    <a:pt x="2397696" y="3263265"/>
                  </a:lnTo>
                  <a:lnTo>
                    <a:pt x="2390838" y="3263265"/>
                  </a:lnTo>
                  <a:lnTo>
                    <a:pt x="2382583" y="3264535"/>
                  </a:lnTo>
                  <a:lnTo>
                    <a:pt x="2382329" y="3264535"/>
                  </a:lnTo>
                  <a:lnTo>
                    <a:pt x="2363787" y="3267075"/>
                  </a:lnTo>
                  <a:lnTo>
                    <a:pt x="2363279" y="3267075"/>
                  </a:lnTo>
                  <a:lnTo>
                    <a:pt x="2356802" y="3269615"/>
                  </a:lnTo>
                  <a:lnTo>
                    <a:pt x="2356421" y="3269615"/>
                  </a:lnTo>
                  <a:lnTo>
                    <a:pt x="2348801" y="3272155"/>
                  </a:lnTo>
                  <a:lnTo>
                    <a:pt x="2349690" y="3272155"/>
                  </a:lnTo>
                  <a:lnTo>
                    <a:pt x="2342832" y="3273425"/>
                  </a:lnTo>
                  <a:lnTo>
                    <a:pt x="2337244" y="3273425"/>
                  </a:lnTo>
                  <a:lnTo>
                    <a:pt x="2328608" y="3274695"/>
                  </a:lnTo>
                  <a:lnTo>
                    <a:pt x="2327338" y="3274695"/>
                  </a:lnTo>
                  <a:lnTo>
                    <a:pt x="2319337" y="3277235"/>
                  </a:lnTo>
                  <a:lnTo>
                    <a:pt x="2243899" y="3277235"/>
                  </a:lnTo>
                  <a:lnTo>
                    <a:pt x="2245169" y="3278505"/>
                  </a:lnTo>
                  <a:lnTo>
                    <a:pt x="2243569" y="3276917"/>
                  </a:lnTo>
                  <a:lnTo>
                    <a:pt x="2242248" y="3274695"/>
                  </a:lnTo>
                  <a:lnTo>
                    <a:pt x="2241486" y="3274695"/>
                  </a:lnTo>
                  <a:lnTo>
                    <a:pt x="2239581" y="3272155"/>
                  </a:lnTo>
                  <a:lnTo>
                    <a:pt x="2239708" y="3272155"/>
                  </a:lnTo>
                  <a:lnTo>
                    <a:pt x="2238845" y="3271456"/>
                  </a:lnTo>
                  <a:lnTo>
                    <a:pt x="2238641" y="3270885"/>
                  </a:lnTo>
                  <a:lnTo>
                    <a:pt x="2238184" y="3269615"/>
                  </a:lnTo>
                  <a:lnTo>
                    <a:pt x="2237676" y="3269615"/>
                  </a:lnTo>
                  <a:lnTo>
                    <a:pt x="2236482" y="3267075"/>
                  </a:lnTo>
                  <a:lnTo>
                    <a:pt x="2235898" y="3265805"/>
                  </a:lnTo>
                  <a:lnTo>
                    <a:pt x="2235517" y="3265805"/>
                  </a:lnTo>
                  <a:lnTo>
                    <a:pt x="2233358" y="3263265"/>
                  </a:lnTo>
                  <a:lnTo>
                    <a:pt x="2233231" y="3263265"/>
                  </a:lnTo>
                  <a:lnTo>
                    <a:pt x="2231326" y="3260725"/>
                  </a:lnTo>
                  <a:lnTo>
                    <a:pt x="2230056" y="3259455"/>
                  </a:lnTo>
                  <a:lnTo>
                    <a:pt x="2228151" y="3258185"/>
                  </a:lnTo>
                  <a:lnTo>
                    <a:pt x="2225992" y="3258185"/>
                  </a:lnTo>
                  <a:lnTo>
                    <a:pt x="2225992" y="3267075"/>
                  </a:lnTo>
                  <a:lnTo>
                    <a:pt x="2221687" y="3269894"/>
                  </a:lnTo>
                  <a:lnTo>
                    <a:pt x="2222093" y="3269615"/>
                  </a:lnTo>
                  <a:lnTo>
                    <a:pt x="2225992" y="3267075"/>
                  </a:lnTo>
                  <a:lnTo>
                    <a:pt x="2225992" y="3258185"/>
                  </a:lnTo>
                  <a:lnTo>
                    <a:pt x="2217864" y="3258185"/>
                  </a:lnTo>
                  <a:lnTo>
                    <a:pt x="2215832" y="3259455"/>
                  </a:lnTo>
                  <a:lnTo>
                    <a:pt x="2214689" y="3261995"/>
                  </a:lnTo>
                  <a:lnTo>
                    <a:pt x="2213546" y="3263265"/>
                  </a:lnTo>
                  <a:lnTo>
                    <a:pt x="2213419" y="3265805"/>
                  </a:lnTo>
                  <a:lnTo>
                    <a:pt x="2214435" y="3267075"/>
                  </a:lnTo>
                  <a:lnTo>
                    <a:pt x="2215197" y="3269615"/>
                  </a:lnTo>
                  <a:lnTo>
                    <a:pt x="2216086" y="3270885"/>
                  </a:lnTo>
                  <a:lnTo>
                    <a:pt x="2218118" y="3272155"/>
                  </a:lnTo>
                  <a:lnTo>
                    <a:pt x="2222309" y="3272155"/>
                  </a:lnTo>
                  <a:lnTo>
                    <a:pt x="2223300" y="3271494"/>
                  </a:lnTo>
                  <a:lnTo>
                    <a:pt x="2224849" y="3273425"/>
                  </a:lnTo>
                  <a:lnTo>
                    <a:pt x="2224595" y="3273425"/>
                  </a:lnTo>
                  <a:lnTo>
                    <a:pt x="2226373" y="3275965"/>
                  </a:lnTo>
                  <a:lnTo>
                    <a:pt x="2225865" y="3275965"/>
                  </a:lnTo>
                  <a:lnTo>
                    <a:pt x="2228659" y="3281045"/>
                  </a:lnTo>
                  <a:lnTo>
                    <a:pt x="2230056" y="3282315"/>
                  </a:lnTo>
                  <a:lnTo>
                    <a:pt x="2231377" y="3283343"/>
                  </a:lnTo>
                  <a:lnTo>
                    <a:pt x="2232215" y="3284855"/>
                  </a:lnTo>
                  <a:lnTo>
                    <a:pt x="2236025" y="3288665"/>
                  </a:lnTo>
                  <a:lnTo>
                    <a:pt x="2240724" y="3291205"/>
                  </a:lnTo>
                  <a:lnTo>
                    <a:pt x="2323274" y="3291205"/>
                  </a:lnTo>
                  <a:lnTo>
                    <a:pt x="2331275" y="3289935"/>
                  </a:lnTo>
                  <a:lnTo>
                    <a:pt x="2329878" y="3289935"/>
                  </a:lnTo>
                  <a:lnTo>
                    <a:pt x="2338514" y="3288665"/>
                  </a:lnTo>
                  <a:lnTo>
                    <a:pt x="2339149" y="3288665"/>
                  </a:lnTo>
                  <a:lnTo>
                    <a:pt x="2345626" y="3287395"/>
                  </a:lnTo>
                  <a:lnTo>
                    <a:pt x="2345880" y="3287395"/>
                  </a:lnTo>
                  <a:lnTo>
                    <a:pt x="2352738" y="3286125"/>
                  </a:lnTo>
                  <a:lnTo>
                    <a:pt x="2353627" y="3286125"/>
                  </a:lnTo>
                  <a:lnTo>
                    <a:pt x="2361120" y="3283585"/>
                  </a:lnTo>
                  <a:lnTo>
                    <a:pt x="2360739" y="3283585"/>
                  </a:lnTo>
                  <a:lnTo>
                    <a:pt x="2367216" y="3282315"/>
                  </a:lnTo>
                  <a:lnTo>
                    <a:pt x="2366835" y="3282315"/>
                  </a:lnTo>
                  <a:lnTo>
                    <a:pt x="2375471" y="3279775"/>
                  </a:lnTo>
                  <a:lnTo>
                    <a:pt x="2383853" y="3279775"/>
                  </a:lnTo>
                  <a:lnTo>
                    <a:pt x="2392235" y="3278505"/>
                  </a:lnTo>
                  <a:lnTo>
                    <a:pt x="2398712" y="3278505"/>
                  </a:lnTo>
                  <a:lnTo>
                    <a:pt x="2407729" y="3277235"/>
                  </a:lnTo>
                  <a:lnTo>
                    <a:pt x="2407983" y="3277235"/>
                  </a:lnTo>
                  <a:lnTo>
                    <a:pt x="2414079" y="3275965"/>
                  </a:lnTo>
                  <a:lnTo>
                    <a:pt x="2428557" y="3275965"/>
                  </a:lnTo>
                  <a:lnTo>
                    <a:pt x="2436431" y="3274695"/>
                  </a:lnTo>
                  <a:lnTo>
                    <a:pt x="2436177" y="3274695"/>
                  </a:lnTo>
                  <a:lnTo>
                    <a:pt x="2443416" y="3273425"/>
                  </a:lnTo>
                  <a:lnTo>
                    <a:pt x="2443797" y="3273425"/>
                  </a:lnTo>
                  <a:lnTo>
                    <a:pt x="2453195" y="3272155"/>
                  </a:lnTo>
                  <a:lnTo>
                    <a:pt x="2462212" y="3272155"/>
                  </a:lnTo>
                  <a:lnTo>
                    <a:pt x="2470594" y="3269615"/>
                  </a:lnTo>
                  <a:lnTo>
                    <a:pt x="2470340" y="3269615"/>
                  </a:lnTo>
                  <a:lnTo>
                    <a:pt x="2478214" y="3268345"/>
                  </a:lnTo>
                  <a:lnTo>
                    <a:pt x="2486088" y="3268345"/>
                  </a:lnTo>
                  <a:lnTo>
                    <a:pt x="2487358" y="3267075"/>
                  </a:lnTo>
                  <a:lnTo>
                    <a:pt x="2493073" y="3265805"/>
                  </a:lnTo>
                  <a:lnTo>
                    <a:pt x="2572575" y="3265805"/>
                  </a:lnTo>
                  <a:lnTo>
                    <a:pt x="2588069" y="3264535"/>
                  </a:lnTo>
                  <a:lnTo>
                    <a:pt x="2604452" y="3264535"/>
                  </a:lnTo>
                  <a:lnTo>
                    <a:pt x="2618549" y="3263265"/>
                  </a:lnTo>
                  <a:lnTo>
                    <a:pt x="2618168" y="3263265"/>
                  </a:lnTo>
                  <a:lnTo>
                    <a:pt x="2630868" y="3261995"/>
                  </a:lnTo>
                  <a:lnTo>
                    <a:pt x="2631884" y="3261995"/>
                  </a:lnTo>
                  <a:lnTo>
                    <a:pt x="2640139" y="3260725"/>
                  </a:lnTo>
                  <a:lnTo>
                    <a:pt x="2640012" y="3260725"/>
                  </a:lnTo>
                  <a:lnTo>
                    <a:pt x="2647251" y="3259455"/>
                  </a:lnTo>
                  <a:lnTo>
                    <a:pt x="2656141" y="3259455"/>
                  </a:lnTo>
                  <a:lnTo>
                    <a:pt x="2666936" y="3258185"/>
                  </a:lnTo>
                  <a:lnTo>
                    <a:pt x="2666428" y="3258185"/>
                  </a:lnTo>
                  <a:lnTo>
                    <a:pt x="2676842" y="3256915"/>
                  </a:lnTo>
                  <a:lnTo>
                    <a:pt x="2677604" y="3256915"/>
                  </a:lnTo>
                  <a:lnTo>
                    <a:pt x="2690177" y="3255645"/>
                  </a:lnTo>
                  <a:lnTo>
                    <a:pt x="2689288" y="3255645"/>
                  </a:lnTo>
                  <a:lnTo>
                    <a:pt x="2701988" y="3254375"/>
                  </a:lnTo>
                  <a:lnTo>
                    <a:pt x="2702877" y="3254375"/>
                  </a:lnTo>
                  <a:lnTo>
                    <a:pt x="2714815" y="3251835"/>
                  </a:lnTo>
                  <a:lnTo>
                    <a:pt x="2714053" y="3253105"/>
                  </a:lnTo>
                  <a:lnTo>
                    <a:pt x="2726245" y="3251835"/>
                  </a:lnTo>
                  <a:lnTo>
                    <a:pt x="2726080" y="3251835"/>
                  </a:lnTo>
                  <a:lnTo>
                    <a:pt x="2739072" y="3250565"/>
                  </a:lnTo>
                  <a:lnTo>
                    <a:pt x="2752534" y="3248025"/>
                  </a:lnTo>
                  <a:lnTo>
                    <a:pt x="2751772" y="3248025"/>
                  </a:lnTo>
                  <a:lnTo>
                    <a:pt x="2764726" y="3246755"/>
                  </a:lnTo>
                  <a:lnTo>
                    <a:pt x="2776537" y="3246755"/>
                  </a:lnTo>
                  <a:lnTo>
                    <a:pt x="2786951" y="3245485"/>
                  </a:lnTo>
                  <a:lnTo>
                    <a:pt x="2797619" y="3245485"/>
                  </a:lnTo>
                  <a:lnTo>
                    <a:pt x="2807652" y="3244215"/>
                  </a:lnTo>
                  <a:lnTo>
                    <a:pt x="2817939" y="3244215"/>
                  </a:lnTo>
                  <a:lnTo>
                    <a:pt x="2819209" y="3242945"/>
                  </a:lnTo>
                  <a:lnTo>
                    <a:pt x="2828226" y="3241675"/>
                  </a:lnTo>
                  <a:lnTo>
                    <a:pt x="2827845" y="3241675"/>
                  </a:lnTo>
                  <a:lnTo>
                    <a:pt x="2837497" y="3240405"/>
                  </a:lnTo>
                  <a:lnTo>
                    <a:pt x="2836989" y="3240405"/>
                  </a:lnTo>
                  <a:lnTo>
                    <a:pt x="2847403" y="3239135"/>
                  </a:lnTo>
                  <a:lnTo>
                    <a:pt x="2846895" y="3239135"/>
                  </a:lnTo>
                  <a:lnTo>
                    <a:pt x="2857309" y="3237865"/>
                  </a:lnTo>
                  <a:lnTo>
                    <a:pt x="2858071" y="3237865"/>
                  </a:lnTo>
                  <a:lnTo>
                    <a:pt x="2868485" y="3236595"/>
                  </a:lnTo>
                  <a:lnTo>
                    <a:pt x="2868231" y="3236595"/>
                  </a:lnTo>
                  <a:lnTo>
                    <a:pt x="2879026" y="3235325"/>
                  </a:lnTo>
                  <a:lnTo>
                    <a:pt x="2889694" y="3235325"/>
                  </a:lnTo>
                  <a:lnTo>
                    <a:pt x="2901124" y="3234055"/>
                  </a:lnTo>
                  <a:lnTo>
                    <a:pt x="2909887" y="3234055"/>
                  </a:lnTo>
                  <a:lnTo>
                    <a:pt x="2911284" y="3232785"/>
                  </a:lnTo>
                  <a:lnTo>
                    <a:pt x="2919158" y="3231515"/>
                  </a:lnTo>
                  <a:lnTo>
                    <a:pt x="2918523" y="3231515"/>
                  </a:lnTo>
                  <a:lnTo>
                    <a:pt x="2924365" y="3230245"/>
                  </a:lnTo>
                  <a:lnTo>
                    <a:pt x="2925381" y="3230245"/>
                  </a:lnTo>
                  <a:lnTo>
                    <a:pt x="2927540" y="3228975"/>
                  </a:lnTo>
                  <a:lnTo>
                    <a:pt x="2926905" y="3228975"/>
                  </a:lnTo>
                  <a:lnTo>
                    <a:pt x="2930220" y="3228009"/>
                  </a:lnTo>
                  <a:lnTo>
                    <a:pt x="2933255" y="3228975"/>
                  </a:lnTo>
                  <a:lnTo>
                    <a:pt x="2935160" y="3227705"/>
                  </a:lnTo>
                  <a:lnTo>
                    <a:pt x="2938716" y="3227705"/>
                  </a:lnTo>
                  <a:lnTo>
                    <a:pt x="2943796" y="3226435"/>
                  </a:lnTo>
                  <a:lnTo>
                    <a:pt x="2998216" y="3226435"/>
                  </a:lnTo>
                  <a:lnTo>
                    <a:pt x="2999422" y="3227705"/>
                  </a:lnTo>
                  <a:lnTo>
                    <a:pt x="3003105" y="3227705"/>
                  </a:lnTo>
                  <a:lnTo>
                    <a:pt x="3006280" y="3226435"/>
                  </a:lnTo>
                  <a:lnTo>
                    <a:pt x="3009582" y="3225165"/>
                  </a:lnTo>
                  <a:lnTo>
                    <a:pt x="3011741" y="3222625"/>
                  </a:lnTo>
                  <a:lnTo>
                    <a:pt x="3011868" y="3217545"/>
                  </a:lnTo>
                  <a:lnTo>
                    <a:pt x="3011868" y="3218815"/>
                  </a:lnTo>
                  <a:lnTo>
                    <a:pt x="3011932" y="3217545"/>
                  </a:lnTo>
                  <a:lnTo>
                    <a:pt x="3011995" y="3211195"/>
                  </a:lnTo>
                  <a:close/>
                </a:path>
                <a:path w="6603365" h="3291204">
                  <a:moveTo>
                    <a:pt x="3125787" y="1040638"/>
                  </a:moveTo>
                  <a:lnTo>
                    <a:pt x="3123628" y="1037717"/>
                  </a:lnTo>
                  <a:lnTo>
                    <a:pt x="3121850" y="1035050"/>
                  </a:lnTo>
                  <a:lnTo>
                    <a:pt x="3121596" y="1034669"/>
                  </a:lnTo>
                  <a:lnTo>
                    <a:pt x="3117786" y="1033399"/>
                  </a:lnTo>
                  <a:lnTo>
                    <a:pt x="3114230" y="1034288"/>
                  </a:lnTo>
                  <a:lnTo>
                    <a:pt x="3113087" y="1034669"/>
                  </a:lnTo>
                  <a:lnTo>
                    <a:pt x="3106102" y="1034669"/>
                  </a:lnTo>
                  <a:lnTo>
                    <a:pt x="3094164" y="1034796"/>
                  </a:lnTo>
                  <a:lnTo>
                    <a:pt x="3060382" y="1034796"/>
                  </a:lnTo>
                  <a:lnTo>
                    <a:pt x="3060128" y="1034923"/>
                  </a:lnTo>
                  <a:lnTo>
                    <a:pt x="3020250" y="1036320"/>
                  </a:lnTo>
                  <a:lnTo>
                    <a:pt x="3019742" y="1036320"/>
                  </a:lnTo>
                  <a:lnTo>
                    <a:pt x="2999295" y="1038225"/>
                  </a:lnTo>
                  <a:lnTo>
                    <a:pt x="2999168" y="1038225"/>
                  </a:lnTo>
                  <a:lnTo>
                    <a:pt x="2974276" y="1040765"/>
                  </a:lnTo>
                  <a:lnTo>
                    <a:pt x="2974784" y="1040765"/>
                  </a:lnTo>
                  <a:lnTo>
                    <a:pt x="2947860" y="1041781"/>
                  </a:lnTo>
                  <a:lnTo>
                    <a:pt x="2899981" y="1043305"/>
                  </a:lnTo>
                  <a:lnTo>
                    <a:pt x="2899727" y="1043305"/>
                  </a:lnTo>
                  <a:lnTo>
                    <a:pt x="2879153" y="1044702"/>
                  </a:lnTo>
                  <a:lnTo>
                    <a:pt x="2879407" y="1044702"/>
                  </a:lnTo>
                  <a:lnTo>
                    <a:pt x="2860738" y="1045464"/>
                  </a:lnTo>
                  <a:lnTo>
                    <a:pt x="2860357" y="1045464"/>
                  </a:lnTo>
                  <a:lnTo>
                    <a:pt x="2839402" y="1047242"/>
                  </a:lnTo>
                  <a:lnTo>
                    <a:pt x="2839021" y="1047242"/>
                  </a:lnTo>
                  <a:lnTo>
                    <a:pt x="2816288" y="1050544"/>
                  </a:lnTo>
                  <a:lnTo>
                    <a:pt x="2816923" y="1050417"/>
                  </a:lnTo>
                  <a:lnTo>
                    <a:pt x="2792031" y="1052322"/>
                  </a:lnTo>
                  <a:lnTo>
                    <a:pt x="2791523" y="1052322"/>
                  </a:lnTo>
                  <a:lnTo>
                    <a:pt x="2764472" y="1056259"/>
                  </a:lnTo>
                  <a:lnTo>
                    <a:pt x="2764599" y="1056259"/>
                  </a:lnTo>
                  <a:lnTo>
                    <a:pt x="2736151" y="1059942"/>
                  </a:lnTo>
                  <a:lnTo>
                    <a:pt x="2736405" y="1059815"/>
                  </a:lnTo>
                  <a:lnTo>
                    <a:pt x="2708719" y="1062355"/>
                  </a:lnTo>
                  <a:lnTo>
                    <a:pt x="2708084" y="1062482"/>
                  </a:lnTo>
                  <a:lnTo>
                    <a:pt x="2683573" y="1066800"/>
                  </a:lnTo>
                  <a:lnTo>
                    <a:pt x="2684081" y="1066673"/>
                  </a:lnTo>
                  <a:lnTo>
                    <a:pt x="2646743" y="1070610"/>
                  </a:lnTo>
                  <a:lnTo>
                    <a:pt x="2646870" y="1070610"/>
                  </a:lnTo>
                  <a:lnTo>
                    <a:pt x="2634297" y="1071753"/>
                  </a:lnTo>
                  <a:lnTo>
                    <a:pt x="2601658" y="1071753"/>
                  </a:lnTo>
                  <a:lnTo>
                    <a:pt x="2588704" y="1072388"/>
                  </a:lnTo>
                  <a:lnTo>
                    <a:pt x="2571813" y="1072388"/>
                  </a:lnTo>
                  <a:lnTo>
                    <a:pt x="2553398" y="1073531"/>
                  </a:lnTo>
                  <a:lnTo>
                    <a:pt x="2531300" y="1075309"/>
                  </a:lnTo>
                  <a:lnTo>
                    <a:pt x="2266632" y="1075309"/>
                  </a:lnTo>
                  <a:lnTo>
                    <a:pt x="2225865" y="1077595"/>
                  </a:lnTo>
                  <a:lnTo>
                    <a:pt x="2226246" y="1077468"/>
                  </a:lnTo>
                  <a:lnTo>
                    <a:pt x="2205024" y="1077468"/>
                  </a:lnTo>
                  <a:lnTo>
                    <a:pt x="2184844" y="1077595"/>
                  </a:lnTo>
                  <a:lnTo>
                    <a:pt x="2163381" y="1078357"/>
                  </a:lnTo>
                  <a:lnTo>
                    <a:pt x="2162873" y="1078357"/>
                  </a:lnTo>
                  <a:lnTo>
                    <a:pt x="2141651" y="1080643"/>
                  </a:lnTo>
                  <a:lnTo>
                    <a:pt x="2141410" y="1080643"/>
                  </a:lnTo>
                  <a:lnTo>
                    <a:pt x="2119185" y="1083691"/>
                  </a:lnTo>
                  <a:lnTo>
                    <a:pt x="2119058" y="1083691"/>
                  </a:lnTo>
                  <a:lnTo>
                    <a:pt x="2098484" y="1086612"/>
                  </a:lnTo>
                  <a:lnTo>
                    <a:pt x="2098865" y="1086612"/>
                  </a:lnTo>
                  <a:lnTo>
                    <a:pt x="2079434" y="1088517"/>
                  </a:lnTo>
                  <a:lnTo>
                    <a:pt x="2079180" y="1088517"/>
                  </a:lnTo>
                  <a:lnTo>
                    <a:pt x="2062670" y="1090803"/>
                  </a:lnTo>
                  <a:lnTo>
                    <a:pt x="2063051" y="1090676"/>
                  </a:lnTo>
                  <a:lnTo>
                    <a:pt x="2048954" y="1091819"/>
                  </a:lnTo>
                  <a:lnTo>
                    <a:pt x="2028253" y="1091819"/>
                  </a:lnTo>
                  <a:lnTo>
                    <a:pt x="2025586" y="1092200"/>
                  </a:lnTo>
                  <a:lnTo>
                    <a:pt x="2021268" y="1094613"/>
                  </a:lnTo>
                  <a:lnTo>
                    <a:pt x="2015934" y="1101217"/>
                  </a:lnTo>
                  <a:lnTo>
                    <a:pt x="2013648" y="1104011"/>
                  </a:lnTo>
                  <a:lnTo>
                    <a:pt x="2014156" y="1108075"/>
                  </a:lnTo>
                  <a:lnTo>
                    <a:pt x="2016823" y="1110488"/>
                  </a:lnTo>
                  <a:lnTo>
                    <a:pt x="2019617" y="1112774"/>
                  </a:lnTo>
                  <a:lnTo>
                    <a:pt x="2023808" y="1112393"/>
                  </a:lnTo>
                  <a:lnTo>
                    <a:pt x="2029371" y="1105916"/>
                  </a:lnTo>
                  <a:lnTo>
                    <a:pt x="2050097" y="1105916"/>
                  </a:lnTo>
                  <a:lnTo>
                    <a:pt x="2064067" y="1104900"/>
                  </a:lnTo>
                  <a:lnTo>
                    <a:pt x="2064448" y="1104773"/>
                  </a:lnTo>
                  <a:lnTo>
                    <a:pt x="2076919" y="1103249"/>
                  </a:lnTo>
                  <a:lnTo>
                    <a:pt x="2081085" y="1102741"/>
                  </a:lnTo>
                  <a:lnTo>
                    <a:pt x="2080704" y="1102741"/>
                  </a:lnTo>
                  <a:lnTo>
                    <a:pt x="2100262" y="1101090"/>
                  </a:lnTo>
                  <a:lnTo>
                    <a:pt x="2100516" y="1100963"/>
                  </a:lnTo>
                  <a:lnTo>
                    <a:pt x="2121090" y="1098296"/>
                  </a:lnTo>
                  <a:lnTo>
                    <a:pt x="2120963" y="1098296"/>
                  </a:lnTo>
                  <a:lnTo>
                    <a:pt x="2143315" y="1095502"/>
                  </a:lnTo>
                  <a:lnTo>
                    <a:pt x="2143175" y="1095502"/>
                  </a:lnTo>
                  <a:lnTo>
                    <a:pt x="2164397" y="1093470"/>
                  </a:lnTo>
                  <a:lnTo>
                    <a:pt x="2163876" y="1093470"/>
                  </a:lnTo>
                  <a:lnTo>
                    <a:pt x="2185098" y="1092835"/>
                  </a:lnTo>
                  <a:lnTo>
                    <a:pt x="2226754" y="1092835"/>
                  </a:lnTo>
                  <a:lnTo>
                    <a:pt x="2265108" y="1090803"/>
                  </a:lnTo>
                  <a:lnTo>
                    <a:pt x="2267394" y="1090676"/>
                  </a:lnTo>
                  <a:lnTo>
                    <a:pt x="2428938" y="1090676"/>
                  </a:lnTo>
                  <a:lnTo>
                    <a:pt x="2445575" y="1090803"/>
                  </a:lnTo>
                  <a:lnTo>
                    <a:pt x="2531935" y="1090803"/>
                  </a:lnTo>
                  <a:lnTo>
                    <a:pt x="2532570" y="1090676"/>
                  </a:lnTo>
                  <a:lnTo>
                    <a:pt x="2554541" y="1088898"/>
                  </a:lnTo>
                  <a:lnTo>
                    <a:pt x="2572702" y="1087882"/>
                  </a:lnTo>
                  <a:lnTo>
                    <a:pt x="2589593" y="1087882"/>
                  </a:lnTo>
                  <a:lnTo>
                    <a:pt x="2602547" y="1087120"/>
                  </a:lnTo>
                  <a:lnTo>
                    <a:pt x="2635567" y="1087120"/>
                  </a:lnTo>
                  <a:lnTo>
                    <a:pt x="2648140" y="1086104"/>
                  </a:lnTo>
                  <a:lnTo>
                    <a:pt x="2648267" y="1085977"/>
                  </a:lnTo>
                  <a:lnTo>
                    <a:pt x="2685732" y="1082040"/>
                  </a:lnTo>
                  <a:lnTo>
                    <a:pt x="2686240" y="1082040"/>
                  </a:lnTo>
                  <a:lnTo>
                    <a:pt x="2710751" y="1077722"/>
                  </a:lnTo>
                  <a:lnTo>
                    <a:pt x="2710116" y="1077722"/>
                  </a:lnTo>
                  <a:lnTo>
                    <a:pt x="2711488" y="1077595"/>
                  </a:lnTo>
                  <a:lnTo>
                    <a:pt x="2737802" y="1075182"/>
                  </a:lnTo>
                  <a:lnTo>
                    <a:pt x="2738056" y="1075182"/>
                  </a:lnTo>
                  <a:lnTo>
                    <a:pt x="2766504" y="1071626"/>
                  </a:lnTo>
                  <a:lnTo>
                    <a:pt x="2766758" y="1071626"/>
                  </a:lnTo>
                  <a:lnTo>
                    <a:pt x="2793682" y="1067689"/>
                  </a:lnTo>
                  <a:lnTo>
                    <a:pt x="2793174" y="1067689"/>
                  </a:lnTo>
                  <a:lnTo>
                    <a:pt x="2805544" y="1066800"/>
                  </a:lnTo>
                  <a:lnTo>
                    <a:pt x="2817939" y="1065911"/>
                  </a:lnTo>
                  <a:lnTo>
                    <a:pt x="2818574" y="1065784"/>
                  </a:lnTo>
                  <a:lnTo>
                    <a:pt x="2841180" y="1062609"/>
                  </a:lnTo>
                  <a:lnTo>
                    <a:pt x="2840799" y="1062609"/>
                  </a:lnTo>
                  <a:lnTo>
                    <a:pt x="2861627" y="1060831"/>
                  </a:lnTo>
                  <a:lnTo>
                    <a:pt x="2861246" y="1060831"/>
                  </a:lnTo>
                  <a:lnTo>
                    <a:pt x="2880042" y="1060196"/>
                  </a:lnTo>
                  <a:lnTo>
                    <a:pt x="2880296" y="1060196"/>
                  </a:lnTo>
                  <a:lnTo>
                    <a:pt x="2883700" y="1059942"/>
                  </a:lnTo>
                  <a:lnTo>
                    <a:pt x="2900743" y="1058672"/>
                  </a:lnTo>
                  <a:lnTo>
                    <a:pt x="2975419" y="1056259"/>
                  </a:lnTo>
                  <a:lnTo>
                    <a:pt x="2975927" y="1056132"/>
                  </a:lnTo>
                  <a:lnTo>
                    <a:pt x="3000692" y="1053719"/>
                  </a:lnTo>
                  <a:lnTo>
                    <a:pt x="3021139" y="1051941"/>
                  </a:lnTo>
                  <a:lnTo>
                    <a:pt x="3020758" y="1051941"/>
                  </a:lnTo>
                  <a:lnTo>
                    <a:pt x="3057601" y="1050658"/>
                  </a:lnTo>
                  <a:lnTo>
                    <a:pt x="3094164" y="1050671"/>
                  </a:lnTo>
                  <a:lnTo>
                    <a:pt x="3112833" y="1050671"/>
                  </a:lnTo>
                  <a:lnTo>
                    <a:pt x="3117786" y="1052068"/>
                  </a:lnTo>
                  <a:lnTo>
                    <a:pt x="3121596" y="1050798"/>
                  </a:lnTo>
                  <a:lnTo>
                    <a:pt x="3121672" y="1050671"/>
                  </a:lnTo>
                  <a:lnTo>
                    <a:pt x="3121850" y="1050417"/>
                  </a:lnTo>
                  <a:lnTo>
                    <a:pt x="3123628" y="1047750"/>
                  </a:lnTo>
                  <a:lnTo>
                    <a:pt x="3125787" y="1044702"/>
                  </a:lnTo>
                  <a:lnTo>
                    <a:pt x="3125787" y="1040638"/>
                  </a:lnTo>
                  <a:close/>
                </a:path>
                <a:path w="6603365" h="3291204">
                  <a:moveTo>
                    <a:pt x="3615499" y="26924"/>
                  </a:moveTo>
                  <a:lnTo>
                    <a:pt x="3615245" y="26543"/>
                  </a:lnTo>
                  <a:lnTo>
                    <a:pt x="3615169" y="26416"/>
                  </a:lnTo>
                  <a:lnTo>
                    <a:pt x="3613366" y="23622"/>
                  </a:lnTo>
                  <a:lnTo>
                    <a:pt x="3611308" y="20701"/>
                  </a:lnTo>
                  <a:lnTo>
                    <a:pt x="3610660" y="20447"/>
                  </a:lnTo>
                  <a:lnTo>
                    <a:pt x="3607498" y="19177"/>
                  </a:lnTo>
                  <a:lnTo>
                    <a:pt x="3603815" y="19939"/>
                  </a:lnTo>
                  <a:lnTo>
                    <a:pt x="3601783" y="20447"/>
                  </a:lnTo>
                  <a:lnTo>
                    <a:pt x="3453193" y="20447"/>
                  </a:lnTo>
                  <a:lnTo>
                    <a:pt x="3436683" y="19050"/>
                  </a:lnTo>
                  <a:lnTo>
                    <a:pt x="3420554" y="19050"/>
                  </a:lnTo>
                  <a:lnTo>
                    <a:pt x="3406838" y="18288"/>
                  </a:lnTo>
                  <a:lnTo>
                    <a:pt x="3208464" y="18288"/>
                  </a:lnTo>
                  <a:lnTo>
                    <a:pt x="3194748" y="17653"/>
                  </a:lnTo>
                  <a:lnTo>
                    <a:pt x="3195383" y="17653"/>
                  </a:lnTo>
                  <a:lnTo>
                    <a:pt x="3178098" y="15621"/>
                  </a:lnTo>
                  <a:lnTo>
                    <a:pt x="3171634" y="14859"/>
                  </a:lnTo>
                  <a:lnTo>
                    <a:pt x="3171761" y="14859"/>
                  </a:lnTo>
                  <a:lnTo>
                    <a:pt x="3152216" y="12065"/>
                  </a:lnTo>
                  <a:lnTo>
                    <a:pt x="3151860" y="12026"/>
                  </a:lnTo>
                  <a:lnTo>
                    <a:pt x="3151543" y="11938"/>
                  </a:lnTo>
                  <a:lnTo>
                    <a:pt x="3143059" y="9906"/>
                  </a:lnTo>
                  <a:lnTo>
                    <a:pt x="3132658" y="8763"/>
                  </a:lnTo>
                  <a:lnTo>
                    <a:pt x="3131502" y="8636"/>
                  </a:lnTo>
                  <a:lnTo>
                    <a:pt x="3132010" y="8763"/>
                  </a:lnTo>
                  <a:lnTo>
                    <a:pt x="3121596" y="6985"/>
                  </a:lnTo>
                  <a:lnTo>
                    <a:pt x="3121342" y="6858"/>
                  </a:lnTo>
                  <a:lnTo>
                    <a:pt x="3108769" y="5080"/>
                  </a:lnTo>
                  <a:lnTo>
                    <a:pt x="3108261" y="5080"/>
                  </a:lnTo>
                  <a:lnTo>
                    <a:pt x="3103422" y="4699"/>
                  </a:lnTo>
                  <a:lnTo>
                    <a:pt x="3093783" y="3937"/>
                  </a:lnTo>
                  <a:lnTo>
                    <a:pt x="2931858" y="3937"/>
                  </a:lnTo>
                  <a:lnTo>
                    <a:pt x="2913951" y="4064"/>
                  </a:lnTo>
                  <a:lnTo>
                    <a:pt x="2835338" y="4318"/>
                  </a:lnTo>
                  <a:lnTo>
                    <a:pt x="2759138" y="4445"/>
                  </a:lnTo>
                  <a:lnTo>
                    <a:pt x="2653601" y="4699"/>
                  </a:lnTo>
                  <a:lnTo>
                    <a:pt x="2628836" y="4699"/>
                  </a:lnTo>
                  <a:lnTo>
                    <a:pt x="2618041" y="4064"/>
                  </a:lnTo>
                  <a:lnTo>
                    <a:pt x="2618422" y="4064"/>
                  </a:lnTo>
                  <a:lnTo>
                    <a:pt x="2598229" y="2032"/>
                  </a:lnTo>
                  <a:lnTo>
                    <a:pt x="2598483" y="2032"/>
                  </a:lnTo>
                  <a:lnTo>
                    <a:pt x="2588831" y="635"/>
                  </a:lnTo>
                  <a:lnTo>
                    <a:pt x="2587815" y="508"/>
                  </a:lnTo>
                  <a:lnTo>
                    <a:pt x="2587180" y="508"/>
                  </a:lnTo>
                  <a:lnTo>
                    <a:pt x="2586164" y="0"/>
                  </a:lnTo>
                  <a:lnTo>
                    <a:pt x="2582862" y="381"/>
                  </a:lnTo>
                  <a:lnTo>
                    <a:pt x="2582710" y="508"/>
                  </a:lnTo>
                  <a:lnTo>
                    <a:pt x="2582481" y="508"/>
                  </a:lnTo>
                  <a:lnTo>
                    <a:pt x="2579687" y="2413"/>
                  </a:lnTo>
                  <a:lnTo>
                    <a:pt x="2579205" y="3644"/>
                  </a:lnTo>
                  <a:lnTo>
                    <a:pt x="2578163" y="4572"/>
                  </a:lnTo>
                  <a:lnTo>
                    <a:pt x="2577401" y="7874"/>
                  </a:lnTo>
                  <a:lnTo>
                    <a:pt x="2577465" y="8064"/>
                  </a:lnTo>
                  <a:lnTo>
                    <a:pt x="2577541" y="7874"/>
                  </a:lnTo>
                  <a:lnTo>
                    <a:pt x="2577541" y="8255"/>
                  </a:lnTo>
                  <a:lnTo>
                    <a:pt x="2579205" y="12496"/>
                  </a:lnTo>
                  <a:lnTo>
                    <a:pt x="2579687" y="13716"/>
                  </a:lnTo>
                  <a:lnTo>
                    <a:pt x="2582481" y="15621"/>
                  </a:lnTo>
                  <a:lnTo>
                    <a:pt x="2582710" y="15621"/>
                  </a:lnTo>
                  <a:lnTo>
                    <a:pt x="2582862" y="15748"/>
                  </a:lnTo>
                  <a:lnTo>
                    <a:pt x="2586164" y="16129"/>
                  </a:lnTo>
                  <a:lnTo>
                    <a:pt x="2587294" y="15621"/>
                  </a:lnTo>
                  <a:lnTo>
                    <a:pt x="2587548" y="15494"/>
                  </a:lnTo>
                  <a:lnTo>
                    <a:pt x="2588958" y="14859"/>
                  </a:lnTo>
                  <a:lnTo>
                    <a:pt x="2587371" y="15582"/>
                  </a:lnTo>
                  <a:lnTo>
                    <a:pt x="2596324" y="17018"/>
                  </a:lnTo>
                  <a:lnTo>
                    <a:pt x="2596578" y="17018"/>
                  </a:lnTo>
                  <a:lnTo>
                    <a:pt x="2616771" y="19304"/>
                  </a:lnTo>
                  <a:lnTo>
                    <a:pt x="2617025" y="19304"/>
                  </a:lnTo>
                  <a:lnTo>
                    <a:pt x="2627820" y="20066"/>
                  </a:lnTo>
                  <a:lnTo>
                    <a:pt x="2641028" y="20193"/>
                  </a:lnTo>
                  <a:lnTo>
                    <a:pt x="2722308" y="20320"/>
                  </a:lnTo>
                  <a:lnTo>
                    <a:pt x="2775648" y="20447"/>
                  </a:lnTo>
                  <a:lnTo>
                    <a:pt x="2835338" y="20447"/>
                  </a:lnTo>
                  <a:lnTo>
                    <a:pt x="2849054" y="20574"/>
                  </a:lnTo>
                  <a:lnTo>
                    <a:pt x="2878264" y="20701"/>
                  </a:lnTo>
                  <a:lnTo>
                    <a:pt x="3600767" y="20701"/>
                  </a:lnTo>
                  <a:lnTo>
                    <a:pt x="2931858" y="20828"/>
                  </a:lnTo>
                  <a:lnTo>
                    <a:pt x="3092513" y="20828"/>
                  </a:lnTo>
                  <a:lnTo>
                    <a:pt x="3106991" y="21844"/>
                  </a:lnTo>
                  <a:lnTo>
                    <a:pt x="3106356" y="21844"/>
                  </a:lnTo>
                  <a:lnTo>
                    <a:pt x="3118929" y="23622"/>
                  </a:lnTo>
                  <a:lnTo>
                    <a:pt x="3118802" y="23622"/>
                  </a:lnTo>
                  <a:lnTo>
                    <a:pt x="3129216" y="25400"/>
                  </a:lnTo>
                  <a:lnTo>
                    <a:pt x="3129724" y="25527"/>
                  </a:lnTo>
                  <a:lnTo>
                    <a:pt x="3139236" y="26454"/>
                  </a:lnTo>
                  <a:lnTo>
                    <a:pt x="3148139" y="28575"/>
                  </a:lnTo>
                  <a:lnTo>
                    <a:pt x="3148901" y="28702"/>
                  </a:lnTo>
                  <a:lnTo>
                    <a:pt x="3169475" y="31496"/>
                  </a:lnTo>
                  <a:lnTo>
                    <a:pt x="3169602" y="31623"/>
                  </a:lnTo>
                  <a:lnTo>
                    <a:pt x="3193351" y="34417"/>
                  </a:lnTo>
                  <a:lnTo>
                    <a:pt x="3193859" y="34544"/>
                  </a:lnTo>
                  <a:lnTo>
                    <a:pt x="3207575" y="35306"/>
                  </a:lnTo>
                  <a:lnTo>
                    <a:pt x="3405949" y="35306"/>
                  </a:lnTo>
                  <a:lnTo>
                    <a:pt x="3419665" y="36068"/>
                  </a:lnTo>
                  <a:lnTo>
                    <a:pt x="3435921" y="36068"/>
                  </a:lnTo>
                  <a:lnTo>
                    <a:pt x="3435159" y="35941"/>
                  </a:lnTo>
                  <a:lnTo>
                    <a:pt x="3451669" y="37465"/>
                  </a:lnTo>
                  <a:lnTo>
                    <a:pt x="3601783" y="37465"/>
                  </a:lnTo>
                  <a:lnTo>
                    <a:pt x="3603815" y="37973"/>
                  </a:lnTo>
                  <a:lnTo>
                    <a:pt x="3607498" y="38735"/>
                  </a:lnTo>
                  <a:lnTo>
                    <a:pt x="3610660" y="37465"/>
                  </a:lnTo>
                  <a:lnTo>
                    <a:pt x="3611308" y="37211"/>
                  </a:lnTo>
                  <a:lnTo>
                    <a:pt x="3612172" y="35941"/>
                  </a:lnTo>
                  <a:lnTo>
                    <a:pt x="3615499" y="30988"/>
                  </a:lnTo>
                  <a:lnTo>
                    <a:pt x="3615499" y="26924"/>
                  </a:lnTo>
                  <a:close/>
                </a:path>
                <a:path w="6603365" h="3291204">
                  <a:moveTo>
                    <a:pt x="4397464" y="1535506"/>
                  </a:moveTo>
                  <a:lnTo>
                    <a:pt x="4396130" y="1533080"/>
                  </a:lnTo>
                  <a:lnTo>
                    <a:pt x="4396168" y="1533652"/>
                  </a:lnTo>
                  <a:lnTo>
                    <a:pt x="4397464" y="1535506"/>
                  </a:lnTo>
                  <a:close/>
                </a:path>
                <a:path w="6603365" h="3291204">
                  <a:moveTo>
                    <a:pt x="4397464" y="1528381"/>
                  </a:moveTo>
                  <a:lnTo>
                    <a:pt x="4396168" y="1530223"/>
                  </a:lnTo>
                  <a:lnTo>
                    <a:pt x="4396130" y="1530807"/>
                  </a:lnTo>
                  <a:lnTo>
                    <a:pt x="4396244" y="1530604"/>
                  </a:lnTo>
                  <a:lnTo>
                    <a:pt x="4397464" y="1528381"/>
                  </a:lnTo>
                  <a:close/>
                </a:path>
                <a:path w="6603365" h="3291204">
                  <a:moveTo>
                    <a:pt x="4398962" y="1537792"/>
                  </a:moveTo>
                  <a:lnTo>
                    <a:pt x="4397464" y="1535506"/>
                  </a:lnTo>
                  <a:lnTo>
                    <a:pt x="4398454" y="1537462"/>
                  </a:lnTo>
                  <a:lnTo>
                    <a:pt x="4398962" y="1537792"/>
                  </a:lnTo>
                  <a:close/>
                </a:path>
                <a:path w="6603365" h="3291204">
                  <a:moveTo>
                    <a:pt x="4398962" y="1526095"/>
                  </a:moveTo>
                  <a:lnTo>
                    <a:pt x="4398454" y="1526413"/>
                  </a:lnTo>
                  <a:lnTo>
                    <a:pt x="4397464" y="1528381"/>
                  </a:lnTo>
                  <a:lnTo>
                    <a:pt x="4398962" y="1526095"/>
                  </a:lnTo>
                  <a:close/>
                </a:path>
                <a:path w="6603365" h="3291204">
                  <a:moveTo>
                    <a:pt x="4617021" y="1523238"/>
                  </a:moveTo>
                  <a:lnTo>
                    <a:pt x="4600130" y="1523365"/>
                  </a:lnTo>
                  <a:lnTo>
                    <a:pt x="4616513" y="1523365"/>
                  </a:lnTo>
                  <a:lnTo>
                    <a:pt x="4617021" y="1523238"/>
                  </a:lnTo>
                  <a:close/>
                </a:path>
                <a:path w="6603365" h="3291204">
                  <a:moveTo>
                    <a:pt x="5604192" y="1512316"/>
                  </a:moveTo>
                  <a:lnTo>
                    <a:pt x="5602211" y="1509141"/>
                  </a:lnTo>
                  <a:lnTo>
                    <a:pt x="5600458" y="1506220"/>
                  </a:lnTo>
                  <a:lnTo>
                    <a:pt x="5600382" y="1506093"/>
                  </a:lnTo>
                  <a:lnTo>
                    <a:pt x="5596826" y="1504442"/>
                  </a:lnTo>
                  <a:lnTo>
                    <a:pt x="5593143" y="1504696"/>
                  </a:lnTo>
                  <a:lnTo>
                    <a:pt x="5591746" y="1504950"/>
                  </a:lnTo>
                  <a:lnTo>
                    <a:pt x="5592254" y="1504823"/>
                  </a:lnTo>
                  <a:lnTo>
                    <a:pt x="5589714" y="1504950"/>
                  </a:lnTo>
                  <a:lnTo>
                    <a:pt x="5589968" y="1504950"/>
                  </a:lnTo>
                  <a:lnTo>
                    <a:pt x="5587428" y="1505077"/>
                  </a:lnTo>
                  <a:lnTo>
                    <a:pt x="5575363" y="1505077"/>
                  </a:lnTo>
                  <a:lnTo>
                    <a:pt x="5574093" y="1505204"/>
                  </a:lnTo>
                  <a:lnTo>
                    <a:pt x="5567197" y="1506093"/>
                  </a:lnTo>
                  <a:lnTo>
                    <a:pt x="5560631" y="1506093"/>
                  </a:lnTo>
                  <a:lnTo>
                    <a:pt x="5551995" y="1506220"/>
                  </a:lnTo>
                  <a:lnTo>
                    <a:pt x="5550598" y="1506347"/>
                  </a:lnTo>
                  <a:lnTo>
                    <a:pt x="5543740" y="1507363"/>
                  </a:lnTo>
                  <a:lnTo>
                    <a:pt x="5544121" y="1507363"/>
                  </a:lnTo>
                  <a:lnTo>
                    <a:pt x="5537632" y="1507998"/>
                  </a:lnTo>
                  <a:lnTo>
                    <a:pt x="5530024" y="1507998"/>
                  </a:lnTo>
                  <a:lnTo>
                    <a:pt x="5520499" y="1509141"/>
                  </a:lnTo>
                  <a:lnTo>
                    <a:pt x="5510339" y="1509141"/>
                  </a:lnTo>
                  <a:lnTo>
                    <a:pt x="5499925" y="1510157"/>
                  </a:lnTo>
                  <a:lnTo>
                    <a:pt x="5498909" y="1510411"/>
                  </a:lnTo>
                  <a:lnTo>
                    <a:pt x="5490273" y="1512316"/>
                  </a:lnTo>
                  <a:lnTo>
                    <a:pt x="5482006" y="1513078"/>
                  </a:lnTo>
                  <a:lnTo>
                    <a:pt x="5480228" y="1513459"/>
                  </a:lnTo>
                  <a:lnTo>
                    <a:pt x="5473344" y="1515516"/>
                  </a:lnTo>
                  <a:lnTo>
                    <a:pt x="5466397" y="1516507"/>
                  </a:lnTo>
                  <a:lnTo>
                    <a:pt x="5465635" y="1516634"/>
                  </a:lnTo>
                  <a:lnTo>
                    <a:pt x="5459285" y="1518158"/>
                  </a:lnTo>
                  <a:lnTo>
                    <a:pt x="5458650" y="1518285"/>
                  </a:lnTo>
                  <a:lnTo>
                    <a:pt x="5441759" y="1523365"/>
                  </a:lnTo>
                  <a:lnTo>
                    <a:pt x="5442382" y="1523111"/>
                  </a:lnTo>
                  <a:lnTo>
                    <a:pt x="5429555" y="1525955"/>
                  </a:lnTo>
                  <a:lnTo>
                    <a:pt x="5414454" y="1527683"/>
                  </a:lnTo>
                  <a:lnTo>
                    <a:pt x="5414073" y="1527810"/>
                  </a:lnTo>
                  <a:lnTo>
                    <a:pt x="5397182" y="1530604"/>
                  </a:lnTo>
                  <a:lnTo>
                    <a:pt x="5397678" y="1530604"/>
                  </a:lnTo>
                  <a:lnTo>
                    <a:pt x="5379402" y="1532382"/>
                  </a:lnTo>
                  <a:lnTo>
                    <a:pt x="5379148" y="1532382"/>
                  </a:lnTo>
                  <a:lnTo>
                    <a:pt x="5361241" y="1534541"/>
                  </a:lnTo>
                  <a:lnTo>
                    <a:pt x="5361495" y="1534541"/>
                  </a:lnTo>
                  <a:lnTo>
                    <a:pt x="5346001" y="1535938"/>
                  </a:lnTo>
                  <a:lnTo>
                    <a:pt x="5345874" y="1535938"/>
                  </a:lnTo>
                  <a:lnTo>
                    <a:pt x="5331777" y="1537462"/>
                  </a:lnTo>
                  <a:lnTo>
                    <a:pt x="5332031" y="1537462"/>
                  </a:lnTo>
                  <a:lnTo>
                    <a:pt x="5319077" y="1538478"/>
                  </a:lnTo>
                  <a:lnTo>
                    <a:pt x="5318823" y="1538478"/>
                  </a:lnTo>
                  <a:lnTo>
                    <a:pt x="5309527" y="1539506"/>
                  </a:lnTo>
                  <a:lnTo>
                    <a:pt x="5298249" y="1540637"/>
                  </a:lnTo>
                  <a:lnTo>
                    <a:pt x="5297233" y="1540891"/>
                  </a:lnTo>
                  <a:lnTo>
                    <a:pt x="5290477" y="1542415"/>
                  </a:lnTo>
                  <a:lnTo>
                    <a:pt x="5249989" y="1542415"/>
                  </a:lnTo>
                  <a:lnTo>
                    <a:pt x="5239448" y="1542542"/>
                  </a:lnTo>
                  <a:lnTo>
                    <a:pt x="5159311" y="1542542"/>
                  </a:lnTo>
                  <a:lnTo>
                    <a:pt x="5144833" y="1540764"/>
                  </a:lnTo>
                  <a:lnTo>
                    <a:pt x="5144325" y="1540764"/>
                  </a:lnTo>
                  <a:lnTo>
                    <a:pt x="5113464" y="1538605"/>
                  </a:lnTo>
                  <a:lnTo>
                    <a:pt x="5100256" y="1538478"/>
                  </a:lnTo>
                  <a:lnTo>
                    <a:pt x="5046535" y="1538478"/>
                  </a:lnTo>
                  <a:lnTo>
                    <a:pt x="5031422" y="1538605"/>
                  </a:lnTo>
                  <a:lnTo>
                    <a:pt x="4894008" y="1538605"/>
                  </a:lnTo>
                  <a:lnTo>
                    <a:pt x="4885626" y="1537589"/>
                  </a:lnTo>
                  <a:lnTo>
                    <a:pt x="4885880" y="1537589"/>
                  </a:lnTo>
                  <a:lnTo>
                    <a:pt x="4881181" y="1536954"/>
                  </a:lnTo>
                  <a:lnTo>
                    <a:pt x="4881054" y="1536827"/>
                  </a:lnTo>
                  <a:lnTo>
                    <a:pt x="4877765" y="1536446"/>
                  </a:lnTo>
                  <a:lnTo>
                    <a:pt x="4876685" y="1536331"/>
                  </a:lnTo>
                  <a:lnTo>
                    <a:pt x="4876254" y="1536192"/>
                  </a:lnTo>
                  <a:lnTo>
                    <a:pt x="4870221" y="1534401"/>
                  </a:lnTo>
                  <a:lnTo>
                    <a:pt x="4870005" y="1534287"/>
                  </a:lnTo>
                  <a:lnTo>
                    <a:pt x="4858448" y="1531112"/>
                  </a:lnTo>
                  <a:lnTo>
                    <a:pt x="4857178" y="1530858"/>
                  </a:lnTo>
                  <a:lnTo>
                    <a:pt x="4843069" y="1529080"/>
                  </a:lnTo>
                  <a:lnTo>
                    <a:pt x="4842065" y="1528953"/>
                  </a:lnTo>
                  <a:lnTo>
                    <a:pt x="4842319" y="1529080"/>
                  </a:lnTo>
                  <a:lnTo>
                    <a:pt x="4824031" y="1526159"/>
                  </a:lnTo>
                  <a:lnTo>
                    <a:pt x="4823396" y="1526159"/>
                  </a:lnTo>
                  <a:lnTo>
                    <a:pt x="4805604" y="1524381"/>
                  </a:lnTo>
                  <a:lnTo>
                    <a:pt x="4804346" y="1524254"/>
                  </a:lnTo>
                  <a:lnTo>
                    <a:pt x="4804600" y="1524381"/>
                  </a:lnTo>
                  <a:lnTo>
                    <a:pt x="4784788" y="1522095"/>
                  </a:lnTo>
                  <a:lnTo>
                    <a:pt x="4663884" y="1522095"/>
                  </a:lnTo>
                  <a:lnTo>
                    <a:pt x="4650168" y="1522222"/>
                  </a:lnTo>
                  <a:lnTo>
                    <a:pt x="4633023" y="1522222"/>
                  </a:lnTo>
                  <a:lnTo>
                    <a:pt x="4616513" y="1523365"/>
                  </a:lnTo>
                  <a:lnTo>
                    <a:pt x="4540694" y="1523492"/>
                  </a:lnTo>
                  <a:lnTo>
                    <a:pt x="4520882" y="1523492"/>
                  </a:lnTo>
                  <a:lnTo>
                    <a:pt x="4408360" y="1524736"/>
                  </a:lnTo>
                  <a:lnTo>
                    <a:pt x="4408360" y="1538732"/>
                  </a:lnTo>
                  <a:lnTo>
                    <a:pt x="4404080" y="1538998"/>
                  </a:lnTo>
                  <a:lnTo>
                    <a:pt x="4408360" y="1538732"/>
                  </a:lnTo>
                  <a:lnTo>
                    <a:pt x="4408360" y="1524736"/>
                  </a:lnTo>
                  <a:lnTo>
                    <a:pt x="4405185" y="1524762"/>
                  </a:lnTo>
                  <a:lnTo>
                    <a:pt x="4403839" y="1524863"/>
                  </a:lnTo>
                  <a:lnTo>
                    <a:pt x="4401502" y="1524635"/>
                  </a:lnTo>
                  <a:lnTo>
                    <a:pt x="4401007" y="1524889"/>
                  </a:lnTo>
                  <a:lnTo>
                    <a:pt x="4400867" y="1524889"/>
                  </a:lnTo>
                  <a:lnTo>
                    <a:pt x="4400245" y="1525295"/>
                  </a:lnTo>
                  <a:lnTo>
                    <a:pt x="4400105" y="1525371"/>
                  </a:lnTo>
                  <a:lnTo>
                    <a:pt x="4396181" y="1533144"/>
                  </a:lnTo>
                  <a:lnTo>
                    <a:pt x="4397464" y="1535506"/>
                  </a:lnTo>
                  <a:lnTo>
                    <a:pt x="4398962" y="1537792"/>
                  </a:lnTo>
                  <a:lnTo>
                    <a:pt x="4399089" y="1537970"/>
                  </a:lnTo>
                  <a:lnTo>
                    <a:pt x="4400105" y="1538516"/>
                  </a:lnTo>
                  <a:lnTo>
                    <a:pt x="4400867" y="1538986"/>
                  </a:lnTo>
                  <a:lnTo>
                    <a:pt x="4401032" y="1538998"/>
                  </a:lnTo>
                  <a:lnTo>
                    <a:pt x="4401502" y="1539240"/>
                  </a:lnTo>
                  <a:lnTo>
                    <a:pt x="4403026" y="1539100"/>
                  </a:lnTo>
                  <a:lnTo>
                    <a:pt x="4403407" y="1539113"/>
                  </a:lnTo>
                  <a:lnTo>
                    <a:pt x="4405185" y="1539113"/>
                  </a:lnTo>
                  <a:lnTo>
                    <a:pt x="4414202" y="1539367"/>
                  </a:lnTo>
                  <a:lnTo>
                    <a:pt x="4425505" y="1539494"/>
                  </a:lnTo>
                  <a:lnTo>
                    <a:pt x="4436681" y="1539494"/>
                  </a:lnTo>
                  <a:lnTo>
                    <a:pt x="4520882" y="1540383"/>
                  </a:lnTo>
                  <a:lnTo>
                    <a:pt x="4561268" y="1540510"/>
                  </a:lnTo>
                  <a:lnTo>
                    <a:pt x="4617021" y="1540637"/>
                  </a:lnTo>
                  <a:lnTo>
                    <a:pt x="4617656" y="1540637"/>
                  </a:lnTo>
                  <a:lnTo>
                    <a:pt x="4634115" y="1539506"/>
                  </a:lnTo>
                  <a:lnTo>
                    <a:pt x="4633658" y="1539494"/>
                  </a:lnTo>
                  <a:lnTo>
                    <a:pt x="4634166" y="1539494"/>
                  </a:lnTo>
                  <a:lnTo>
                    <a:pt x="4650168" y="1539621"/>
                  </a:lnTo>
                  <a:lnTo>
                    <a:pt x="4783772" y="1539621"/>
                  </a:lnTo>
                  <a:lnTo>
                    <a:pt x="4802568" y="1541780"/>
                  </a:lnTo>
                  <a:lnTo>
                    <a:pt x="4821745" y="1543558"/>
                  </a:lnTo>
                  <a:lnTo>
                    <a:pt x="4821237" y="1543431"/>
                  </a:lnTo>
                  <a:lnTo>
                    <a:pt x="4839652" y="1546352"/>
                  </a:lnTo>
                  <a:lnTo>
                    <a:pt x="4839906" y="1546479"/>
                  </a:lnTo>
                  <a:lnTo>
                    <a:pt x="4854397" y="1548193"/>
                  </a:lnTo>
                  <a:lnTo>
                    <a:pt x="4865179" y="1551178"/>
                  </a:lnTo>
                  <a:lnTo>
                    <a:pt x="4864925" y="1551051"/>
                  </a:lnTo>
                  <a:lnTo>
                    <a:pt x="4871783" y="1553337"/>
                  </a:lnTo>
                  <a:lnTo>
                    <a:pt x="4873307" y="1553591"/>
                  </a:lnTo>
                  <a:lnTo>
                    <a:pt x="4878641" y="1554353"/>
                  </a:lnTo>
                  <a:lnTo>
                    <a:pt x="4878514" y="1554353"/>
                  </a:lnTo>
                  <a:lnTo>
                    <a:pt x="4883213" y="1555115"/>
                  </a:lnTo>
                  <a:lnTo>
                    <a:pt x="4883340" y="1555115"/>
                  </a:lnTo>
                  <a:lnTo>
                    <a:pt x="4891722" y="1556258"/>
                  </a:lnTo>
                  <a:lnTo>
                    <a:pt x="5031422" y="1556258"/>
                  </a:lnTo>
                  <a:lnTo>
                    <a:pt x="5046535" y="1556385"/>
                  </a:lnTo>
                  <a:lnTo>
                    <a:pt x="5100256" y="1556385"/>
                  </a:lnTo>
                  <a:lnTo>
                    <a:pt x="5112143" y="1556270"/>
                  </a:lnTo>
                  <a:lnTo>
                    <a:pt x="5112829" y="1556258"/>
                  </a:lnTo>
                  <a:lnTo>
                    <a:pt x="5112143" y="1556270"/>
                  </a:lnTo>
                  <a:lnTo>
                    <a:pt x="5126545" y="1557401"/>
                  </a:lnTo>
                  <a:lnTo>
                    <a:pt x="5143182" y="1558417"/>
                  </a:lnTo>
                  <a:lnTo>
                    <a:pt x="5142674" y="1558417"/>
                  </a:lnTo>
                  <a:lnTo>
                    <a:pt x="5157025" y="1560195"/>
                  </a:lnTo>
                  <a:lnTo>
                    <a:pt x="5158168" y="1560322"/>
                  </a:lnTo>
                  <a:lnTo>
                    <a:pt x="5291391" y="1560322"/>
                  </a:lnTo>
                  <a:lnTo>
                    <a:pt x="5293296" y="1560068"/>
                  </a:lnTo>
                  <a:lnTo>
                    <a:pt x="5301170" y="1558290"/>
                  </a:lnTo>
                  <a:lnTo>
                    <a:pt x="5300154" y="1558544"/>
                  </a:lnTo>
                  <a:lnTo>
                    <a:pt x="5302402" y="1558290"/>
                  </a:lnTo>
                  <a:lnTo>
                    <a:pt x="5310314" y="1557401"/>
                  </a:lnTo>
                  <a:lnTo>
                    <a:pt x="5320728" y="1556385"/>
                  </a:lnTo>
                  <a:lnTo>
                    <a:pt x="5320474" y="1556385"/>
                  </a:lnTo>
                  <a:lnTo>
                    <a:pt x="5333428" y="1555242"/>
                  </a:lnTo>
                  <a:lnTo>
                    <a:pt x="5333682" y="1555242"/>
                  </a:lnTo>
                  <a:lnTo>
                    <a:pt x="5363146" y="1552448"/>
                  </a:lnTo>
                  <a:lnTo>
                    <a:pt x="5363273" y="1552321"/>
                  </a:lnTo>
                  <a:lnTo>
                    <a:pt x="5373878" y="1551051"/>
                  </a:lnTo>
                  <a:lnTo>
                    <a:pt x="5381307" y="1550162"/>
                  </a:lnTo>
                  <a:lnTo>
                    <a:pt x="5381180" y="1550289"/>
                  </a:lnTo>
                  <a:lnTo>
                    <a:pt x="5382387" y="1550162"/>
                  </a:lnTo>
                  <a:lnTo>
                    <a:pt x="5399456" y="1548384"/>
                  </a:lnTo>
                  <a:lnTo>
                    <a:pt x="5400103" y="1548384"/>
                  </a:lnTo>
                  <a:lnTo>
                    <a:pt x="5400827" y="1548257"/>
                  </a:lnTo>
                  <a:lnTo>
                    <a:pt x="5402300" y="1548003"/>
                  </a:lnTo>
                  <a:lnTo>
                    <a:pt x="5416982" y="1545463"/>
                  </a:lnTo>
                  <a:lnTo>
                    <a:pt x="5416613" y="1545590"/>
                  </a:lnTo>
                  <a:lnTo>
                    <a:pt x="5417642" y="1545463"/>
                  </a:lnTo>
                  <a:lnTo>
                    <a:pt x="5432107" y="1543685"/>
                  </a:lnTo>
                  <a:lnTo>
                    <a:pt x="5432857" y="1543558"/>
                  </a:lnTo>
                  <a:lnTo>
                    <a:pt x="5433466" y="1543431"/>
                  </a:lnTo>
                  <a:lnTo>
                    <a:pt x="5437111" y="1542669"/>
                  </a:lnTo>
                  <a:lnTo>
                    <a:pt x="5438318" y="1542415"/>
                  </a:lnTo>
                  <a:lnTo>
                    <a:pt x="5446204" y="1540764"/>
                  </a:lnTo>
                  <a:lnTo>
                    <a:pt x="5446839" y="1540510"/>
                  </a:lnTo>
                  <a:lnTo>
                    <a:pt x="5456606" y="1537716"/>
                  </a:lnTo>
                  <a:lnTo>
                    <a:pt x="5463425" y="1535684"/>
                  </a:lnTo>
                  <a:lnTo>
                    <a:pt x="5463857" y="1535557"/>
                  </a:lnTo>
                  <a:lnTo>
                    <a:pt x="5463083" y="1535684"/>
                  </a:lnTo>
                  <a:lnTo>
                    <a:pt x="5468975" y="1534414"/>
                  </a:lnTo>
                  <a:lnTo>
                    <a:pt x="5469915" y="1534287"/>
                  </a:lnTo>
                  <a:lnTo>
                    <a:pt x="5476811" y="1533398"/>
                  </a:lnTo>
                  <a:lnTo>
                    <a:pt x="5478208" y="1533144"/>
                  </a:lnTo>
                  <a:lnTo>
                    <a:pt x="5484165" y="1531366"/>
                  </a:lnTo>
                  <a:lnTo>
                    <a:pt x="5484380" y="1531302"/>
                  </a:lnTo>
                  <a:lnTo>
                    <a:pt x="5488571" y="1530985"/>
                  </a:lnTo>
                  <a:lnTo>
                    <a:pt x="5491924" y="1530731"/>
                  </a:lnTo>
                  <a:lnTo>
                    <a:pt x="5493182" y="1530477"/>
                  </a:lnTo>
                  <a:lnTo>
                    <a:pt x="5502275" y="1528445"/>
                  </a:lnTo>
                  <a:lnTo>
                    <a:pt x="5502618" y="1528368"/>
                  </a:lnTo>
                  <a:lnTo>
                    <a:pt x="5503126" y="1528318"/>
                  </a:lnTo>
                  <a:lnTo>
                    <a:pt x="5512232" y="1527429"/>
                  </a:lnTo>
                  <a:lnTo>
                    <a:pt x="5522912" y="1527429"/>
                  </a:lnTo>
                  <a:lnTo>
                    <a:pt x="5530240" y="1526413"/>
                  </a:lnTo>
                  <a:lnTo>
                    <a:pt x="5538660" y="1526413"/>
                  </a:lnTo>
                  <a:lnTo>
                    <a:pt x="5539676" y="1526286"/>
                  </a:lnTo>
                  <a:lnTo>
                    <a:pt x="5542267" y="1526032"/>
                  </a:lnTo>
                  <a:lnTo>
                    <a:pt x="5543562" y="1525905"/>
                  </a:lnTo>
                  <a:lnTo>
                    <a:pt x="5546153" y="1525651"/>
                  </a:lnTo>
                  <a:lnTo>
                    <a:pt x="5546534" y="1525524"/>
                  </a:lnTo>
                  <a:lnTo>
                    <a:pt x="5552529" y="1524635"/>
                  </a:lnTo>
                  <a:lnTo>
                    <a:pt x="5567489" y="1524635"/>
                  </a:lnTo>
                  <a:lnTo>
                    <a:pt x="5568759" y="1524508"/>
                  </a:lnTo>
                  <a:lnTo>
                    <a:pt x="5576455" y="1523517"/>
                  </a:lnTo>
                  <a:lnTo>
                    <a:pt x="5581459" y="1523619"/>
                  </a:lnTo>
                  <a:lnTo>
                    <a:pt x="5589714" y="1523619"/>
                  </a:lnTo>
                  <a:lnTo>
                    <a:pt x="5592254" y="1523746"/>
                  </a:lnTo>
                  <a:lnTo>
                    <a:pt x="5591746" y="1523746"/>
                  </a:lnTo>
                  <a:lnTo>
                    <a:pt x="5596826" y="1524254"/>
                  </a:lnTo>
                  <a:lnTo>
                    <a:pt x="5598350" y="1523492"/>
                  </a:lnTo>
                  <a:lnTo>
                    <a:pt x="5598604" y="1523365"/>
                  </a:lnTo>
                  <a:lnTo>
                    <a:pt x="5600382" y="1522476"/>
                  </a:lnTo>
                  <a:lnTo>
                    <a:pt x="5602287" y="1519428"/>
                  </a:lnTo>
                  <a:lnTo>
                    <a:pt x="5604192" y="1516253"/>
                  </a:lnTo>
                  <a:lnTo>
                    <a:pt x="5604192" y="1515618"/>
                  </a:lnTo>
                  <a:lnTo>
                    <a:pt x="5604192" y="1515364"/>
                  </a:lnTo>
                  <a:lnTo>
                    <a:pt x="5604192" y="1512570"/>
                  </a:lnTo>
                  <a:lnTo>
                    <a:pt x="5604192" y="1512316"/>
                  </a:lnTo>
                  <a:close/>
                </a:path>
                <a:path w="6603365" h="3291204">
                  <a:moveTo>
                    <a:pt x="6603301" y="2395855"/>
                  </a:moveTo>
                  <a:lnTo>
                    <a:pt x="6602514" y="2392121"/>
                  </a:lnTo>
                  <a:lnTo>
                    <a:pt x="6602425" y="2393188"/>
                  </a:lnTo>
                  <a:lnTo>
                    <a:pt x="6602489" y="2392045"/>
                  </a:lnTo>
                  <a:lnTo>
                    <a:pt x="6602793" y="2388743"/>
                  </a:lnTo>
                  <a:lnTo>
                    <a:pt x="6601320" y="2386888"/>
                  </a:lnTo>
                  <a:lnTo>
                    <a:pt x="6601269" y="2386584"/>
                  </a:lnTo>
                  <a:lnTo>
                    <a:pt x="6600799" y="2386241"/>
                  </a:lnTo>
                  <a:lnTo>
                    <a:pt x="6599491" y="2384552"/>
                  </a:lnTo>
                  <a:lnTo>
                    <a:pt x="6598539" y="2384425"/>
                  </a:lnTo>
                  <a:lnTo>
                    <a:pt x="6597586" y="2383663"/>
                  </a:lnTo>
                  <a:lnTo>
                    <a:pt x="6593891" y="2383777"/>
                  </a:lnTo>
                  <a:lnTo>
                    <a:pt x="6590093" y="2383155"/>
                  </a:lnTo>
                  <a:lnTo>
                    <a:pt x="6589014" y="2383891"/>
                  </a:lnTo>
                  <a:lnTo>
                    <a:pt x="6588569" y="2383917"/>
                  </a:lnTo>
                  <a:lnTo>
                    <a:pt x="6553390" y="2383917"/>
                  </a:lnTo>
                  <a:lnTo>
                    <a:pt x="6546913" y="2384044"/>
                  </a:lnTo>
                  <a:lnTo>
                    <a:pt x="6521767" y="2384044"/>
                  </a:lnTo>
                  <a:lnTo>
                    <a:pt x="6511353" y="2384171"/>
                  </a:lnTo>
                  <a:lnTo>
                    <a:pt x="6378892" y="2384171"/>
                  </a:lnTo>
                  <a:lnTo>
                    <a:pt x="6377495" y="2384298"/>
                  </a:lnTo>
                  <a:lnTo>
                    <a:pt x="6369405" y="2385568"/>
                  </a:lnTo>
                  <a:lnTo>
                    <a:pt x="6303200" y="2385568"/>
                  </a:lnTo>
                  <a:lnTo>
                    <a:pt x="6291427" y="2386215"/>
                  </a:lnTo>
                  <a:lnTo>
                    <a:pt x="6273355" y="2387092"/>
                  </a:lnTo>
                  <a:lnTo>
                    <a:pt x="6258242" y="2387092"/>
                  </a:lnTo>
                  <a:lnTo>
                    <a:pt x="6243510" y="2387727"/>
                  </a:lnTo>
                  <a:lnTo>
                    <a:pt x="6142418" y="2387854"/>
                  </a:lnTo>
                  <a:lnTo>
                    <a:pt x="6075743" y="2387854"/>
                  </a:lnTo>
                  <a:lnTo>
                    <a:pt x="6063170" y="2387981"/>
                  </a:lnTo>
                  <a:lnTo>
                    <a:pt x="6021768" y="2388108"/>
                  </a:lnTo>
                  <a:lnTo>
                    <a:pt x="5948616" y="2388235"/>
                  </a:lnTo>
                  <a:lnTo>
                    <a:pt x="5918263" y="2388235"/>
                  </a:lnTo>
                  <a:lnTo>
                    <a:pt x="5914199" y="2387473"/>
                  </a:lnTo>
                  <a:lnTo>
                    <a:pt x="5912675" y="2388235"/>
                  </a:lnTo>
                  <a:lnTo>
                    <a:pt x="5910770" y="2388235"/>
                  </a:lnTo>
                  <a:lnTo>
                    <a:pt x="5907671" y="2390737"/>
                  </a:lnTo>
                  <a:lnTo>
                    <a:pt x="5907532" y="2390902"/>
                  </a:lnTo>
                  <a:lnTo>
                    <a:pt x="5907405" y="2391156"/>
                  </a:lnTo>
                  <a:lnTo>
                    <a:pt x="5905817" y="2394458"/>
                  </a:lnTo>
                  <a:lnTo>
                    <a:pt x="5906249" y="2396299"/>
                  </a:lnTo>
                  <a:lnTo>
                    <a:pt x="5905817" y="2398141"/>
                  </a:lnTo>
                  <a:lnTo>
                    <a:pt x="5907367" y="2401366"/>
                  </a:lnTo>
                  <a:lnTo>
                    <a:pt x="5907468" y="2401824"/>
                  </a:lnTo>
                  <a:lnTo>
                    <a:pt x="5910770" y="2404364"/>
                  </a:lnTo>
                  <a:lnTo>
                    <a:pt x="5912675" y="2404364"/>
                  </a:lnTo>
                  <a:lnTo>
                    <a:pt x="5914199" y="2405126"/>
                  </a:lnTo>
                  <a:lnTo>
                    <a:pt x="5918263" y="2404364"/>
                  </a:lnTo>
                  <a:lnTo>
                    <a:pt x="5919406" y="2402967"/>
                  </a:lnTo>
                  <a:lnTo>
                    <a:pt x="5919686" y="2402649"/>
                  </a:lnTo>
                  <a:lnTo>
                    <a:pt x="5918263" y="2404364"/>
                  </a:lnTo>
                  <a:lnTo>
                    <a:pt x="5936424" y="2404364"/>
                  </a:lnTo>
                  <a:lnTo>
                    <a:pt x="5948743" y="2404491"/>
                  </a:lnTo>
                  <a:lnTo>
                    <a:pt x="6021768" y="2404618"/>
                  </a:lnTo>
                  <a:lnTo>
                    <a:pt x="6051232" y="2404618"/>
                  </a:lnTo>
                  <a:lnTo>
                    <a:pt x="6063170" y="2404745"/>
                  </a:lnTo>
                  <a:lnTo>
                    <a:pt x="6096698" y="2404745"/>
                  </a:lnTo>
                  <a:lnTo>
                    <a:pt x="6107112" y="2404872"/>
                  </a:lnTo>
                  <a:lnTo>
                    <a:pt x="6244272" y="2404872"/>
                  </a:lnTo>
                  <a:lnTo>
                    <a:pt x="6259131" y="2404110"/>
                  </a:lnTo>
                  <a:lnTo>
                    <a:pt x="6274117" y="2404110"/>
                  </a:lnTo>
                  <a:lnTo>
                    <a:pt x="6289992" y="2403475"/>
                  </a:lnTo>
                  <a:lnTo>
                    <a:pt x="6290119" y="2403348"/>
                  </a:lnTo>
                  <a:lnTo>
                    <a:pt x="6304089" y="2402713"/>
                  </a:lnTo>
                  <a:lnTo>
                    <a:pt x="6369875" y="2402713"/>
                  </a:lnTo>
                  <a:lnTo>
                    <a:pt x="6371272" y="2402586"/>
                  </a:lnTo>
                  <a:lnTo>
                    <a:pt x="6379464" y="2401316"/>
                  </a:lnTo>
                  <a:lnTo>
                    <a:pt x="6539801" y="2401316"/>
                  </a:lnTo>
                  <a:lnTo>
                    <a:pt x="6547040" y="2401443"/>
                  </a:lnTo>
                  <a:lnTo>
                    <a:pt x="6581838" y="2401443"/>
                  </a:lnTo>
                  <a:lnTo>
                    <a:pt x="6586156" y="2401570"/>
                  </a:lnTo>
                  <a:lnTo>
                    <a:pt x="6587934" y="2401570"/>
                  </a:lnTo>
                  <a:lnTo>
                    <a:pt x="6591363" y="2403856"/>
                  </a:lnTo>
                  <a:lnTo>
                    <a:pt x="6595554" y="2403856"/>
                  </a:lnTo>
                  <a:lnTo>
                    <a:pt x="6598780" y="2401697"/>
                  </a:lnTo>
                  <a:lnTo>
                    <a:pt x="6601777" y="2399665"/>
                  </a:lnTo>
                  <a:lnTo>
                    <a:pt x="6603301" y="239585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9811"/>
            <a:ext cx="4025900" cy="1026794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4400" spc="-10" dirty="0">
                <a:latin typeface="Calibri"/>
                <a:cs typeface="Calibri"/>
              </a:rPr>
              <a:t>Bayes:</a:t>
            </a:r>
            <a:r>
              <a:rPr sz="4400" spc="-22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Example</a:t>
            </a:r>
            <a:r>
              <a:rPr sz="4400" spc="-215" dirty="0">
                <a:latin typeface="Calibri"/>
                <a:cs typeface="Calibri"/>
              </a:rPr>
              <a:t> </a:t>
            </a:r>
            <a:r>
              <a:rPr sz="4400" spc="-50" dirty="0">
                <a:latin typeface="Calibri"/>
                <a:cs typeface="Calibri"/>
              </a:rPr>
              <a:t>4</a:t>
            </a:r>
            <a:endParaRPr sz="4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600" dirty="0">
                <a:latin typeface="Calibri"/>
                <a:cs typeface="Calibri"/>
              </a:rPr>
              <a:t>(Machine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Learning,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Tom</a:t>
            </a:r>
            <a:r>
              <a:rPr sz="1600" spc="-10" dirty="0">
                <a:latin typeface="Calibri"/>
                <a:cs typeface="Calibri"/>
              </a:rPr>
              <a:t> Mitchell)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46997" y="6460997"/>
            <a:ext cx="244601" cy="2446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3113"/>
            <a:ext cx="740219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400" spc="50" dirty="0"/>
              <a:t>We</a:t>
            </a:r>
            <a:r>
              <a:rPr sz="4400" spc="-80" dirty="0"/>
              <a:t> </a:t>
            </a:r>
            <a:r>
              <a:rPr sz="4400" spc="165" dirty="0"/>
              <a:t>are</a:t>
            </a:r>
            <a:r>
              <a:rPr sz="4400" spc="-95" dirty="0"/>
              <a:t> </a:t>
            </a:r>
            <a:r>
              <a:rPr sz="4400" dirty="0"/>
              <a:t>about</a:t>
            </a:r>
            <a:r>
              <a:rPr sz="4400" spc="-70" dirty="0"/>
              <a:t> </a:t>
            </a:r>
            <a:r>
              <a:rPr sz="4400" dirty="0"/>
              <a:t>to</a:t>
            </a:r>
            <a:r>
              <a:rPr sz="4400" spc="-75" dirty="0"/>
              <a:t> </a:t>
            </a:r>
            <a:r>
              <a:rPr sz="4400" spc="90" dirty="0"/>
              <a:t>predict</a:t>
            </a:r>
            <a:r>
              <a:rPr sz="4400" spc="-70" dirty="0"/>
              <a:t> </a:t>
            </a:r>
            <a:r>
              <a:rPr sz="4400" spc="35" dirty="0"/>
              <a:t>the </a:t>
            </a:r>
            <a:r>
              <a:rPr sz="4400" spc="45" dirty="0"/>
              <a:t>future!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3339084" y="1717548"/>
            <a:ext cx="2334895" cy="3896995"/>
            <a:chOff x="3339084" y="1717548"/>
            <a:chExt cx="2334895" cy="38969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9084" y="3649218"/>
              <a:ext cx="2334767" cy="19651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2800" y="1717548"/>
              <a:ext cx="2309622" cy="194005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631695" y="4372355"/>
            <a:ext cx="5881370" cy="205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predictions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usually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very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accurate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marR="5080" algn="ctr">
              <a:lnSpc>
                <a:spcPct val="142900"/>
              </a:lnSpc>
            </a:pPr>
            <a:r>
              <a:rPr sz="2800" dirty="0">
                <a:latin typeface="Times New Roman"/>
                <a:cs typeface="Times New Roman"/>
              </a:rPr>
              <a:t>Some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you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will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get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 </a:t>
            </a:r>
            <a:r>
              <a:rPr sz="2800" b="1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course!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some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you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will</a:t>
            </a:r>
            <a:r>
              <a:rPr sz="2800" spc="-20" dirty="0">
                <a:latin typeface="Times New Roman"/>
                <a:cs typeface="Times New Roman"/>
              </a:rPr>
              <a:t> not!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46997" y="6384797"/>
            <a:ext cx="244601" cy="24460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2323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039" y="14732"/>
            <a:ext cx="7150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669414" algn="l"/>
                <a:tab pos="3818254" algn="l"/>
                <a:tab pos="4617720" algn="l"/>
              </a:tabLst>
            </a:pPr>
            <a:r>
              <a:rPr sz="4200" spc="-10" dirty="0">
                <a:latin typeface="Times New Roman"/>
                <a:cs typeface="Times New Roman"/>
              </a:rPr>
              <a:t>Bayes: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10" dirty="0">
                <a:latin typeface="Times New Roman"/>
                <a:cs typeface="Times New Roman"/>
              </a:rPr>
              <a:t>Example</a:t>
            </a:r>
            <a:r>
              <a:rPr sz="4200" dirty="0">
                <a:latin typeface="Times New Roman"/>
                <a:cs typeface="Times New Roman"/>
              </a:rPr>
              <a:t>	4</a:t>
            </a:r>
            <a:r>
              <a:rPr sz="4200" spc="-15" dirty="0">
                <a:latin typeface="Times New Roman"/>
                <a:cs typeface="Times New Roman"/>
              </a:rPr>
              <a:t> </a:t>
            </a:r>
            <a:r>
              <a:rPr sz="4200" spc="-50" dirty="0">
                <a:latin typeface="Times New Roman"/>
                <a:cs typeface="Times New Roman"/>
              </a:rPr>
              <a:t>–</a:t>
            </a:r>
            <a:r>
              <a:rPr sz="4200" dirty="0">
                <a:latin typeface="Times New Roman"/>
                <a:cs typeface="Times New Roman"/>
              </a:rPr>
              <a:t>	Using</a:t>
            </a:r>
            <a:r>
              <a:rPr sz="4200" spc="-15" dirty="0">
                <a:latin typeface="Times New Roman"/>
                <a:cs typeface="Times New Roman"/>
              </a:rPr>
              <a:t> </a:t>
            </a:r>
            <a:r>
              <a:rPr sz="4200" i="1" spc="-20" dirty="0">
                <a:latin typeface="Times New Roman"/>
                <a:cs typeface="Times New Roman"/>
              </a:rPr>
              <a:t>h</a:t>
            </a:r>
            <a:r>
              <a:rPr sz="4200" i="1" spc="-30" baseline="-20833" dirty="0">
                <a:latin typeface="Times New Roman"/>
                <a:cs typeface="Times New Roman"/>
              </a:rPr>
              <a:t>MAP</a:t>
            </a:r>
            <a:endParaRPr sz="4200" baseline="-20833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902207"/>
            <a:ext cx="4753610" cy="315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dirty="0">
                <a:latin typeface="Calibri"/>
                <a:cs typeface="Calibri"/>
              </a:rPr>
              <a:t>We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can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also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do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same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using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MAP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hypothesis</a:t>
            </a:r>
            <a:r>
              <a:rPr sz="1900" b="1" spc="-10" dirty="0">
                <a:latin typeface="Calibri"/>
                <a:cs typeface="Calibri"/>
              </a:rPr>
              <a:t>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5442" y="1280667"/>
            <a:ext cx="766445" cy="176530"/>
          </a:xfrm>
          <a:custGeom>
            <a:avLst/>
            <a:gdLst/>
            <a:ahLst/>
            <a:cxnLst/>
            <a:rect l="l" t="t" r="r" b="b"/>
            <a:pathLst>
              <a:path w="766444" h="176530">
                <a:moveTo>
                  <a:pt x="710158" y="0"/>
                </a:moveTo>
                <a:lnTo>
                  <a:pt x="707644" y="7112"/>
                </a:lnTo>
                <a:lnTo>
                  <a:pt x="717862" y="11566"/>
                </a:lnTo>
                <a:lnTo>
                  <a:pt x="726647" y="17700"/>
                </a:lnTo>
                <a:lnTo>
                  <a:pt x="747739" y="58483"/>
                </a:lnTo>
                <a:lnTo>
                  <a:pt x="750341" y="87249"/>
                </a:lnTo>
                <a:lnTo>
                  <a:pt x="749686" y="102822"/>
                </a:lnTo>
                <a:lnTo>
                  <a:pt x="739876" y="140970"/>
                </a:lnTo>
                <a:lnTo>
                  <a:pt x="707923" y="169291"/>
                </a:lnTo>
                <a:lnTo>
                  <a:pt x="710158" y="176403"/>
                </a:lnTo>
                <a:lnTo>
                  <a:pt x="743875" y="156382"/>
                </a:lnTo>
                <a:lnTo>
                  <a:pt x="762804" y="119380"/>
                </a:lnTo>
                <a:lnTo>
                  <a:pt x="766432" y="88265"/>
                </a:lnTo>
                <a:lnTo>
                  <a:pt x="765522" y="72044"/>
                </a:lnTo>
                <a:lnTo>
                  <a:pt x="751878" y="30861"/>
                </a:lnTo>
                <a:lnTo>
                  <a:pt x="722953" y="4572"/>
                </a:lnTo>
                <a:lnTo>
                  <a:pt x="710158" y="0"/>
                </a:lnTo>
                <a:close/>
              </a:path>
              <a:path w="766444" h="176530">
                <a:moveTo>
                  <a:pt x="56286" y="0"/>
                </a:moveTo>
                <a:lnTo>
                  <a:pt x="22632" y="20002"/>
                </a:lnTo>
                <a:lnTo>
                  <a:pt x="3640" y="57086"/>
                </a:lnTo>
                <a:lnTo>
                  <a:pt x="0" y="88265"/>
                </a:lnTo>
                <a:lnTo>
                  <a:pt x="907" y="104429"/>
                </a:lnTo>
                <a:lnTo>
                  <a:pt x="14516" y="145542"/>
                </a:lnTo>
                <a:lnTo>
                  <a:pt x="43453" y="171777"/>
                </a:lnTo>
                <a:lnTo>
                  <a:pt x="56286" y="176403"/>
                </a:lnTo>
                <a:lnTo>
                  <a:pt x="58508" y="169291"/>
                </a:lnTo>
                <a:lnTo>
                  <a:pt x="48454" y="164812"/>
                </a:lnTo>
                <a:lnTo>
                  <a:pt x="39779" y="158607"/>
                </a:lnTo>
                <a:lnTo>
                  <a:pt x="18708" y="116966"/>
                </a:lnTo>
                <a:lnTo>
                  <a:pt x="16090" y="87249"/>
                </a:lnTo>
                <a:lnTo>
                  <a:pt x="16745" y="72199"/>
                </a:lnTo>
                <a:lnTo>
                  <a:pt x="26555" y="35052"/>
                </a:lnTo>
                <a:lnTo>
                  <a:pt x="58788" y="7112"/>
                </a:lnTo>
                <a:lnTo>
                  <a:pt x="562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09011" y="1219708"/>
            <a:ext cx="20478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𝑷(¬𝒄𝒂𝒏𝒄𝒆𝒓)</a:t>
            </a:r>
            <a:r>
              <a:rPr sz="1500" spc="405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=</a:t>
            </a:r>
            <a:r>
              <a:rPr sz="1500" spc="420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𝟎.</a:t>
            </a:r>
            <a:r>
              <a:rPr sz="1500" spc="-80" dirty="0">
                <a:latin typeface="Cambria Math"/>
                <a:cs typeface="Cambria Math"/>
              </a:rPr>
              <a:t> </a:t>
            </a:r>
            <a:r>
              <a:rPr sz="1500" spc="-25" dirty="0">
                <a:latin typeface="Cambria Math"/>
                <a:cs typeface="Cambria Math"/>
              </a:rPr>
              <a:t>𝟗𝟗</a:t>
            </a:r>
            <a:r>
              <a:rPr sz="1500" b="1" spc="-25" dirty="0">
                <a:latin typeface="Calibri"/>
                <a:cs typeface="Calibri"/>
              </a:rPr>
              <a:t>2</a:t>
            </a:r>
            <a:endParaRPr sz="1500">
              <a:latin typeface="Calibri"/>
              <a:cs typeface="Calibri"/>
            </a:endParaRPr>
          </a:p>
          <a:p>
            <a:pPr marL="34290">
              <a:lnSpc>
                <a:spcPct val="100000"/>
              </a:lnSpc>
            </a:pPr>
            <a:r>
              <a:rPr sz="1500" dirty="0">
                <a:latin typeface="Cambria Math"/>
                <a:cs typeface="Cambria Math"/>
              </a:rPr>
              <a:t>𝑷(−|𝒄𝒂𝒏𝒄𝒆𝒓)</a:t>
            </a:r>
            <a:r>
              <a:rPr sz="1500" spc="400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=</a:t>
            </a:r>
            <a:r>
              <a:rPr sz="1500" spc="420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𝟎.</a:t>
            </a:r>
            <a:r>
              <a:rPr sz="1500" spc="-80" dirty="0">
                <a:latin typeface="Cambria Math"/>
                <a:cs typeface="Cambria Math"/>
              </a:rPr>
              <a:t> </a:t>
            </a:r>
            <a:r>
              <a:rPr sz="1500" spc="-25" dirty="0">
                <a:latin typeface="Cambria Math"/>
                <a:cs typeface="Cambria Math"/>
              </a:rPr>
              <a:t>𝟎𝟐</a:t>
            </a:r>
            <a:endParaRPr sz="15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Cambria Math"/>
                <a:cs typeface="Cambria Math"/>
              </a:rPr>
              <a:t>𝑷(−|¬𝒄𝒂𝒏𝒄𝒆𝒓)</a:t>
            </a:r>
            <a:r>
              <a:rPr sz="1500" spc="405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=</a:t>
            </a:r>
            <a:r>
              <a:rPr sz="1500" spc="420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𝟎.</a:t>
            </a:r>
            <a:r>
              <a:rPr sz="1500" spc="-90" dirty="0">
                <a:latin typeface="Cambria Math"/>
                <a:cs typeface="Cambria Math"/>
              </a:rPr>
              <a:t> </a:t>
            </a:r>
            <a:r>
              <a:rPr sz="1500" spc="-25" dirty="0">
                <a:latin typeface="Cambria Math"/>
                <a:cs typeface="Cambria Math"/>
              </a:rPr>
              <a:t>𝟗𝟕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5442" y="1509267"/>
            <a:ext cx="970280" cy="176530"/>
          </a:xfrm>
          <a:custGeom>
            <a:avLst/>
            <a:gdLst/>
            <a:ahLst/>
            <a:cxnLst/>
            <a:rect l="l" t="t" r="r" b="b"/>
            <a:pathLst>
              <a:path w="970280" h="176530">
                <a:moveTo>
                  <a:pt x="241541" y="1270"/>
                </a:moveTo>
                <a:lnTo>
                  <a:pt x="227215" y="1270"/>
                </a:lnTo>
                <a:lnTo>
                  <a:pt x="227215" y="174371"/>
                </a:lnTo>
                <a:lnTo>
                  <a:pt x="241541" y="174371"/>
                </a:lnTo>
                <a:lnTo>
                  <a:pt x="241541" y="1270"/>
                </a:lnTo>
                <a:close/>
              </a:path>
              <a:path w="970280" h="176530">
                <a:moveTo>
                  <a:pt x="913612" y="0"/>
                </a:moveTo>
                <a:lnTo>
                  <a:pt x="911098" y="7112"/>
                </a:lnTo>
                <a:lnTo>
                  <a:pt x="921316" y="11566"/>
                </a:lnTo>
                <a:lnTo>
                  <a:pt x="930101" y="17700"/>
                </a:lnTo>
                <a:lnTo>
                  <a:pt x="951193" y="58483"/>
                </a:lnTo>
                <a:lnTo>
                  <a:pt x="953795" y="87249"/>
                </a:lnTo>
                <a:lnTo>
                  <a:pt x="953140" y="102822"/>
                </a:lnTo>
                <a:lnTo>
                  <a:pt x="943330" y="140970"/>
                </a:lnTo>
                <a:lnTo>
                  <a:pt x="911377" y="169291"/>
                </a:lnTo>
                <a:lnTo>
                  <a:pt x="913612" y="176403"/>
                </a:lnTo>
                <a:lnTo>
                  <a:pt x="947302" y="156382"/>
                </a:lnTo>
                <a:lnTo>
                  <a:pt x="966289" y="119380"/>
                </a:lnTo>
                <a:lnTo>
                  <a:pt x="969924" y="88265"/>
                </a:lnTo>
                <a:lnTo>
                  <a:pt x="969017" y="72044"/>
                </a:lnTo>
                <a:lnTo>
                  <a:pt x="955319" y="30861"/>
                </a:lnTo>
                <a:lnTo>
                  <a:pt x="926406" y="4572"/>
                </a:lnTo>
                <a:lnTo>
                  <a:pt x="913612" y="0"/>
                </a:lnTo>
                <a:close/>
              </a:path>
              <a:path w="970280" h="176530">
                <a:moveTo>
                  <a:pt x="56286" y="0"/>
                </a:moveTo>
                <a:lnTo>
                  <a:pt x="22632" y="20002"/>
                </a:lnTo>
                <a:lnTo>
                  <a:pt x="3640" y="57086"/>
                </a:lnTo>
                <a:lnTo>
                  <a:pt x="0" y="88265"/>
                </a:lnTo>
                <a:lnTo>
                  <a:pt x="907" y="104429"/>
                </a:lnTo>
                <a:lnTo>
                  <a:pt x="14516" y="145542"/>
                </a:lnTo>
                <a:lnTo>
                  <a:pt x="43453" y="171777"/>
                </a:lnTo>
                <a:lnTo>
                  <a:pt x="56286" y="176403"/>
                </a:lnTo>
                <a:lnTo>
                  <a:pt x="58508" y="169291"/>
                </a:lnTo>
                <a:lnTo>
                  <a:pt x="48454" y="164812"/>
                </a:lnTo>
                <a:lnTo>
                  <a:pt x="39779" y="158607"/>
                </a:lnTo>
                <a:lnTo>
                  <a:pt x="18708" y="116966"/>
                </a:lnTo>
                <a:lnTo>
                  <a:pt x="16090" y="87249"/>
                </a:lnTo>
                <a:lnTo>
                  <a:pt x="16745" y="72199"/>
                </a:lnTo>
                <a:lnTo>
                  <a:pt x="26555" y="35052"/>
                </a:lnTo>
                <a:lnTo>
                  <a:pt x="58788" y="7112"/>
                </a:lnTo>
                <a:lnTo>
                  <a:pt x="562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5442" y="1737867"/>
            <a:ext cx="1112520" cy="176530"/>
          </a:xfrm>
          <a:custGeom>
            <a:avLst/>
            <a:gdLst/>
            <a:ahLst/>
            <a:cxnLst/>
            <a:rect l="l" t="t" r="r" b="b"/>
            <a:pathLst>
              <a:path w="1112520" h="176530">
                <a:moveTo>
                  <a:pt x="241541" y="1270"/>
                </a:moveTo>
                <a:lnTo>
                  <a:pt x="227215" y="1270"/>
                </a:lnTo>
                <a:lnTo>
                  <a:pt x="227215" y="174371"/>
                </a:lnTo>
                <a:lnTo>
                  <a:pt x="241541" y="174371"/>
                </a:lnTo>
                <a:lnTo>
                  <a:pt x="241541" y="1270"/>
                </a:lnTo>
                <a:close/>
              </a:path>
              <a:path w="1112520" h="176530">
                <a:moveTo>
                  <a:pt x="1056157" y="0"/>
                </a:moveTo>
                <a:lnTo>
                  <a:pt x="1053617" y="7112"/>
                </a:lnTo>
                <a:lnTo>
                  <a:pt x="1063836" y="11566"/>
                </a:lnTo>
                <a:lnTo>
                  <a:pt x="1072603" y="17700"/>
                </a:lnTo>
                <a:lnTo>
                  <a:pt x="1093701" y="58483"/>
                </a:lnTo>
                <a:lnTo>
                  <a:pt x="1096289" y="87249"/>
                </a:lnTo>
                <a:lnTo>
                  <a:pt x="1095644" y="102822"/>
                </a:lnTo>
                <a:lnTo>
                  <a:pt x="1085875" y="140970"/>
                </a:lnTo>
                <a:lnTo>
                  <a:pt x="1053871" y="169291"/>
                </a:lnTo>
                <a:lnTo>
                  <a:pt x="1056157" y="176403"/>
                </a:lnTo>
                <a:lnTo>
                  <a:pt x="1089786" y="156382"/>
                </a:lnTo>
                <a:lnTo>
                  <a:pt x="1108783" y="119380"/>
                </a:lnTo>
                <a:lnTo>
                  <a:pt x="1112418" y="88265"/>
                </a:lnTo>
                <a:lnTo>
                  <a:pt x="1111511" y="72044"/>
                </a:lnTo>
                <a:lnTo>
                  <a:pt x="1097813" y="30861"/>
                </a:lnTo>
                <a:lnTo>
                  <a:pt x="1068916" y="4572"/>
                </a:lnTo>
                <a:lnTo>
                  <a:pt x="1056157" y="0"/>
                </a:lnTo>
                <a:close/>
              </a:path>
              <a:path w="1112520" h="176530">
                <a:moveTo>
                  <a:pt x="56286" y="0"/>
                </a:moveTo>
                <a:lnTo>
                  <a:pt x="22632" y="20002"/>
                </a:lnTo>
                <a:lnTo>
                  <a:pt x="3640" y="57086"/>
                </a:lnTo>
                <a:lnTo>
                  <a:pt x="0" y="88265"/>
                </a:lnTo>
                <a:lnTo>
                  <a:pt x="907" y="104429"/>
                </a:lnTo>
                <a:lnTo>
                  <a:pt x="14516" y="145542"/>
                </a:lnTo>
                <a:lnTo>
                  <a:pt x="43453" y="171777"/>
                </a:lnTo>
                <a:lnTo>
                  <a:pt x="56286" y="176403"/>
                </a:lnTo>
                <a:lnTo>
                  <a:pt x="58508" y="169291"/>
                </a:lnTo>
                <a:lnTo>
                  <a:pt x="48454" y="164812"/>
                </a:lnTo>
                <a:lnTo>
                  <a:pt x="39779" y="158607"/>
                </a:lnTo>
                <a:lnTo>
                  <a:pt x="18708" y="116966"/>
                </a:lnTo>
                <a:lnTo>
                  <a:pt x="16090" y="87249"/>
                </a:lnTo>
                <a:lnTo>
                  <a:pt x="16745" y="72199"/>
                </a:lnTo>
                <a:lnTo>
                  <a:pt x="26555" y="35052"/>
                </a:lnTo>
                <a:lnTo>
                  <a:pt x="58788" y="7112"/>
                </a:lnTo>
                <a:lnTo>
                  <a:pt x="562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4939" y="1219708"/>
            <a:ext cx="20072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6950" algn="l"/>
              </a:tabLst>
            </a:pPr>
            <a:r>
              <a:rPr sz="1500" dirty="0">
                <a:latin typeface="Cambria Math"/>
                <a:cs typeface="Cambria Math"/>
              </a:rPr>
              <a:t>𝑷</a:t>
            </a:r>
            <a:r>
              <a:rPr sz="1500" spc="290" dirty="0">
                <a:latin typeface="Cambria Math"/>
                <a:cs typeface="Cambria Math"/>
              </a:rPr>
              <a:t> </a:t>
            </a:r>
            <a:r>
              <a:rPr sz="1500" spc="-10" dirty="0">
                <a:latin typeface="Cambria Math"/>
                <a:cs typeface="Cambria Math"/>
              </a:rPr>
              <a:t>𝒄𝒂𝒏𝒄𝒆𝒓</a:t>
            </a:r>
            <a:r>
              <a:rPr sz="1500" dirty="0">
                <a:latin typeface="Cambria Math"/>
                <a:cs typeface="Cambria Math"/>
              </a:rPr>
              <a:t>	=</a:t>
            </a:r>
            <a:r>
              <a:rPr sz="1500" spc="409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𝟎.</a:t>
            </a:r>
            <a:r>
              <a:rPr sz="1500" spc="-80" dirty="0">
                <a:latin typeface="Cambria Math"/>
                <a:cs typeface="Cambria Math"/>
              </a:rPr>
              <a:t> </a:t>
            </a:r>
            <a:r>
              <a:rPr sz="1500" spc="-25" dirty="0">
                <a:latin typeface="Cambria Math"/>
                <a:cs typeface="Cambria Math"/>
              </a:rPr>
              <a:t>𝟎𝟎𝟖</a:t>
            </a:r>
            <a:endParaRPr sz="15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1199515" algn="l"/>
              </a:tabLst>
            </a:pPr>
            <a:r>
              <a:rPr sz="1500" dirty="0">
                <a:latin typeface="Cambria Math"/>
                <a:cs typeface="Cambria Math"/>
              </a:rPr>
              <a:t>𝑷</a:t>
            </a:r>
            <a:r>
              <a:rPr sz="1500" spc="285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+</a:t>
            </a:r>
            <a:r>
              <a:rPr sz="1500" spc="145" dirty="0">
                <a:latin typeface="Cambria Math"/>
                <a:cs typeface="Cambria Math"/>
              </a:rPr>
              <a:t> </a:t>
            </a:r>
            <a:r>
              <a:rPr sz="1500" spc="-10" dirty="0">
                <a:latin typeface="Cambria Math"/>
                <a:cs typeface="Cambria Math"/>
              </a:rPr>
              <a:t>𝒄𝒂𝒏𝒄𝒆𝒓</a:t>
            </a:r>
            <a:r>
              <a:rPr sz="1500" dirty="0">
                <a:latin typeface="Cambria Math"/>
                <a:cs typeface="Cambria Math"/>
              </a:rPr>
              <a:t>	=</a:t>
            </a:r>
            <a:r>
              <a:rPr sz="1500" spc="420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𝟎.</a:t>
            </a:r>
            <a:r>
              <a:rPr sz="1500" spc="-80" dirty="0">
                <a:latin typeface="Cambria Math"/>
                <a:cs typeface="Cambria Math"/>
              </a:rPr>
              <a:t> </a:t>
            </a:r>
            <a:r>
              <a:rPr sz="1500" spc="-25" dirty="0">
                <a:latin typeface="Cambria Math"/>
                <a:cs typeface="Cambria Math"/>
              </a:rPr>
              <a:t>𝟗𝟖</a:t>
            </a:r>
            <a:endParaRPr sz="15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1343025" algn="l"/>
              </a:tabLst>
            </a:pPr>
            <a:r>
              <a:rPr sz="1500" dirty="0">
                <a:latin typeface="Cambria Math"/>
                <a:cs typeface="Cambria Math"/>
              </a:rPr>
              <a:t>𝑷</a:t>
            </a:r>
            <a:r>
              <a:rPr sz="1500" spc="285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+</a:t>
            </a:r>
            <a:r>
              <a:rPr sz="1500" spc="145" dirty="0">
                <a:latin typeface="Cambria Math"/>
                <a:cs typeface="Cambria Math"/>
              </a:rPr>
              <a:t> </a:t>
            </a:r>
            <a:r>
              <a:rPr sz="1500" spc="-10" dirty="0">
                <a:latin typeface="Cambria Math"/>
                <a:cs typeface="Cambria Math"/>
              </a:rPr>
              <a:t>¬𝒄𝒂𝒏𝒄𝒆𝒓</a:t>
            </a:r>
            <a:r>
              <a:rPr sz="1500" dirty="0">
                <a:latin typeface="Cambria Math"/>
                <a:cs typeface="Cambria Math"/>
              </a:rPr>
              <a:t>	=</a:t>
            </a:r>
            <a:r>
              <a:rPr sz="1500" spc="409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𝟎.</a:t>
            </a:r>
            <a:r>
              <a:rPr sz="1500" spc="-90" dirty="0">
                <a:latin typeface="Cambria Math"/>
                <a:cs typeface="Cambria Math"/>
              </a:rPr>
              <a:t> </a:t>
            </a:r>
            <a:r>
              <a:rPr sz="1500" spc="-25" dirty="0">
                <a:latin typeface="Cambria Math"/>
                <a:cs typeface="Cambria Math"/>
              </a:rPr>
              <a:t>𝟎𝟑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839" y="2222500"/>
            <a:ext cx="5511800" cy="1179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3251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latin typeface="Cambria Math"/>
                <a:cs typeface="Cambria Math"/>
              </a:rPr>
              <a:t>𝑷(𝒄𝒂𝒏𝒄𝒆𝒓|+)</a:t>
            </a:r>
            <a:r>
              <a:rPr sz="1700" spc="37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=</a:t>
            </a:r>
            <a:r>
              <a:rPr sz="1700" spc="415" dirty="0">
                <a:latin typeface="Cambria Math"/>
                <a:cs typeface="Cambria Math"/>
              </a:rPr>
              <a:t> </a:t>
            </a:r>
            <a:r>
              <a:rPr sz="1700" spc="-10" dirty="0">
                <a:latin typeface="Cambria Math"/>
                <a:cs typeface="Cambria Math"/>
              </a:rPr>
              <a:t>𝑷(+|𝒄𝒂𝒏𝒄𝒆𝒓).</a:t>
            </a:r>
            <a:r>
              <a:rPr sz="1700" spc="-9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𝑷(𝒄𝒂𝒏𝒄𝒆𝒓)</a:t>
            </a:r>
            <a:r>
              <a:rPr sz="1700" spc="395" dirty="0">
                <a:latin typeface="Cambria Math"/>
                <a:cs typeface="Cambria Math"/>
              </a:rPr>
              <a:t> </a:t>
            </a:r>
            <a:r>
              <a:rPr sz="1700" spc="-50" dirty="0">
                <a:latin typeface="Cambria Math"/>
                <a:cs typeface="Cambria Math"/>
              </a:rPr>
              <a:t>=</a:t>
            </a:r>
            <a:endParaRPr sz="1700">
              <a:latin typeface="Cambria Math"/>
              <a:cs typeface="Cambria Math"/>
            </a:endParaRPr>
          </a:p>
          <a:p>
            <a:pPr marL="594360">
              <a:lnSpc>
                <a:spcPct val="100000"/>
              </a:lnSpc>
              <a:tabLst>
                <a:tab pos="5311775" algn="l"/>
              </a:tabLst>
            </a:pPr>
            <a:r>
              <a:rPr sz="1700" dirty="0">
                <a:latin typeface="Cambria Math"/>
                <a:cs typeface="Cambria Math"/>
              </a:rPr>
              <a:t>𝑷(¬𝒄𝒂𝒏𝒄𝒆𝒓|+)</a:t>
            </a:r>
            <a:r>
              <a:rPr sz="1700" spc="38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=</a:t>
            </a:r>
            <a:r>
              <a:rPr sz="1700" spc="420" dirty="0">
                <a:latin typeface="Cambria Math"/>
                <a:cs typeface="Cambria Math"/>
              </a:rPr>
              <a:t> </a:t>
            </a:r>
            <a:r>
              <a:rPr sz="1700" spc="-10" dirty="0">
                <a:latin typeface="Cambria Math"/>
                <a:cs typeface="Cambria Math"/>
              </a:rPr>
              <a:t>𝑷(+|¬𝒄𝒂𝒏𝒄𝒆𝒓).</a:t>
            </a:r>
            <a:r>
              <a:rPr sz="1700" spc="-95" dirty="0">
                <a:latin typeface="Cambria Math"/>
                <a:cs typeface="Cambria Math"/>
              </a:rPr>
              <a:t> </a:t>
            </a:r>
            <a:r>
              <a:rPr sz="1700" spc="-10" dirty="0">
                <a:latin typeface="Cambria Math"/>
                <a:cs typeface="Cambria Math"/>
              </a:rPr>
              <a:t>𝑷(¬𝒄𝒂𝒏𝒄𝒆𝒓)</a:t>
            </a:r>
            <a:r>
              <a:rPr sz="1700" dirty="0">
                <a:latin typeface="Cambria Math"/>
                <a:cs typeface="Cambria Math"/>
              </a:rPr>
              <a:t>	</a:t>
            </a:r>
            <a:r>
              <a:rPr sz="1700" spc="-50" dirty="0">
                <a:latin typeface="Cambria Math"/>
                <a:cs typeface="Cambria Math"/>
              </a:rPr>
              <a:t>=</a:t>
            </a:r>
            <a:endParaRPr sz="17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</a:pPr>
            <a:r>
              <a:rPr sz="1900" dirty="0">
                <a:latin typeface="Calibri"/>
                <a:cs typeface="Calibri"/>
              </a:rPr>
              <a:t>Therefore,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mbria Math"/>
                <a:cs typeface="Cambria Math"/>
              </a:rPr>
              <a:t>ℎ</a:t>
            </a:r>
            <a:r>
              <a:rPr sz="1875" baseline="-20000" dirty="0">
                <a:latin typeface="Cambria Math"/>
                <a:cs typeface="Cambria Math"/>
              </a:rPr>
              <a:t>𝑀𝐴𝑃</a:t>
            </a:r>
            <a:r>
              <a:rPr sz="1875" spc="209" baseline="-20000" dirty="0">
                <a:latin typeface="Cambria Math"/>
                <a:cs typeface="Cambria Math"/>
              </a:rPr>
              <a:t> 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50" dirty="0">
                <a:latin typeface="Cambria Math"/>
                <a:cs typeface="Cambria Math"/>
              </a:rPr>
              <a:t>  </a:t>
            </a:r>
            <a:r>
              <a:rPr sz="1900" spc="-10" dirty="0">
                <a:latin typeface="Cambria Math"/>
                <a:cs typeface="Cambria Math"/>
              </a:rPr>
              <a:t>¬𝑐𝑎𝑛𝑐𝑒𝑟</a:t>
            </a:r>
            <a:r>
              <a:rPr sz="1900" spc="-10" dirty="0"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8038" y="2222500"/>
            <a:ext cx="246507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latin typeface="Cambria Math"/>
                <a:cs typeface="Cambria Math"/>
              </a:rPr>
              <a:t>(0.98)</a:t>
            </a:r>
            <a:r>
              <a:rPr sz="1700" spc="-4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(0.008)</a:t>
            </a:r>
            <a:r>
              <a:rPr sz="1700" spc="39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=</a:t>
            </a:r>
            <a:r>
              <a:rPr sz="1700" spc="409" dirty="0">
                <a:latin typeface="Cambria Math"/>
                <a:cs typeface="Cambria Math"/>
              </a:rPr>
              <a:t> </a:t>
            </a:r>
            <a:r>
              <a:rPr sz="1700" spc="-10" dirty="0">
                <a:latin typeface="Cambria Math"/>
                <a:cs typeface="Cambria Math"/>
              </a:rPr>
              <a:t>0.0078</a:t>
            </a:r>
            <a:endParaRPr sz="1700">
              <a:latin typeface="Cambria Math"/>
              <a:cs typeface="Cambria Math"/>
            </a:endParaRPr>
          </a:p>
          <a:p>
            <a:pPr marL="107950">
              <a:lnSpc>
                <a:spcPct val="100000"/>
              </a:lnSpc>
            </a:pPr>
            <a:r>
              <a:rPr sz="1700" dirty="0">
                <a:latin typeface="Cambria Math"/>
                <a:cs typeface="Cambria Math"/>
              </a:rPr>
              <a:t>(0.03)</a:t>
            </a:r>
            <a:r>
              <a:rPr sz="1700" spc="-4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(0.992)</a:t>
            </a:r>
            <a:r>
              <a:rPr sz="1700" spc="39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=</a:t>
            </a:r>
            <a:r>
              <a:rPr sz="1700" spc="409" dirty="0">
                <a:latin typeface="Cambria Math"/>
                <a:cs typeface="Cambria Math"/>
              </a:rPr>
              <a:t> </a:t>
            </a:r>
            <a:r>
              <a:rPr sz="1700" spc="-10" dirty="0">
                <a:latin typeface="Cambria Math"/>
                <a:cs typeface="Cambria Math"/>
              </a:rPr>
              <a:t>0.0298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939" y="3722623"/>
            <a:ext cx="727392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Calibri"/>
                <a:cs typeface="Calibri"/>
              </a:rPr>
              <a:t>We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can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also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retrieve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actual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mbria Math"/>
                <a:cs typeface="Cambria Math"/>
              </a:rPr>
              <a:t>𝑷(𝒄𝒂𝒏𝒄𝒆𝒓|+)</a:t>
            </a:r>
            <a:r>
              <a:rPr sz="1900" spc="-10" dirty="0">
                <a:latin typeface="Cambria Math"/>
                <a:cs typeface="Cambria Math"/>
              </a:rPr>
              <a:t> </a:t>
            </a:r>
            <a:r>
              <a:rPr sz="1900" dirty="0">
                <a:latin typeface="Calibri"/>
                <a:cs typeface="Calibri"/>
              </a:rPr>
              <a:t>by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normalizing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using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𝑃(+)</a:t>
            </a:r>
            <a:r>
              <a:rPr sz="1900" spc="-10" dirty="0"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4416" y="4235450"/>
            <a:ext cx="1098550" cy="200025"/>
          </a:xfrm>
          <a:custGeom>
            <a:avLst/>
            <a:gdLst/>
            <a:ahLst/>
            <a:cxnLst/>
            <a:rect l="l" t="t" r="r" b="b"/>
            <a:pathLst>
              <a:path w="1098550" h="200025">
                <a:moveTo>
                  <a:pt x="840143" y="1524"/>
                </a:moveTo>
                <a:lnTo>
                  <a:pt x="823925" y="1524"/>
                </a:lnTo>
                <a:lnTo>
                  <a:pt x="823925" y="197485"/>
                </a:lnTo>
                <a:lnTo>
                  <a:pt x="840143" y="197485"/>
                </a:lnTo>
                <a:lnTo>
                  <a:pt x="840143" y="1524"/>
                </a:lnTo>
                <a:close/>
              </a:path>
              <a:path w="1098550" h="200025">
                <a:moveTo>
                  <a:pt x="1034897" y="0"/>
                </a:moveTo>
                <a:lnTo>
                  <a:pt x="1032103" y="8127"/>
                </a:lnTo>
                <a:lnTo>
                  <a:pt x="1043603" y="13104"/>
                </a:lnTo>
                <a:lnTo>
                  <a:pt x="1053518" y="20034"/>
                </a:lnTo>
                <a:lnTo>
                  <a:pt x="1077410" y="66278"/>
                </a:lnTo>
                <a:lnTo>
                  <a:pt x="1080363" y="98806"/>
                </a:lnTo>
                <a:lnTo>
                  <a:pt x="1079625" y="116455"/>
                </a:lnTo>
                <a:lnTo>
                  <a:pt x="1068552" y="159638"/>
                </a:lnTo>
                <a:lnTo>
                  <a:pt x="1032357" y="191643"/>
                </a:lnTo>
                <a:lnTo>
                  <a:pt x="1034897" y="199770"/>
                </a:lnTo>
                <a:lnTo>
                  <a:pt x="1073045" y="177089"/>
                </a:lnTo>
                <a:lnTo>
                  <a:pt x="1094428" y="135207"/>
                </a:lnTo>
                <a:lnTo>
                  <a:pt x="1098524" y="99949"/>
                </a:lnTo>
                <a:lnTo>
                  <a:pt x="1097500" y="81611"/>
                </a:lnTo>
                <a:lnTo>
                  <a:pt x="1082141" y="35051"/>
                </a:lnTo>
                <a:lnTo>
                  <a:pt x="1049351" y="5244"/>
                </a:lnTo>
                <a:lnTo>
                  <a:pt x="1034897" y="0"/>
                </a:lnTo>
                <a:close/>
              </a:path>
              <a:path w="1098550" h="200025">
                <a:moveTo>
                  <a:pt x="63703" y="0"/>
                </a:moveTo>
                <a:lnTo>
                  <a:pt x="25614" y="22734"/>
                </a:lnTo>
                <a:lnTo>
                  <a:pt x="4122" y="64690"/>
                </a:lnTo>
                <a:lnTo>
                  <a:pt x="0" y="99949"/>
                </a:lnTo>
                <a:lnTo>
                  <a:pt x="1028" y="118286"/>
                </a:lnTo>
                <a:lnTo>
                  <a:pt x="16433" y="164845"/>
                </a:lnTo>
                <a:lnTo>
                  <a:pt x="49182" y="194528"/>
                </a:lnTo>
                <a:lnTo>
                  <a:pt x="63703" y="199770"/>
                </a:lnTo>
                <a:lnTo>
                  <a:pt x="66230" y="191643"/>
                </a:lnTo>
                <a:lnTo>
                  <a:pt x="54853" y="186570"/>
                </a:lnTo>
                <a:lnTo>
                  <a:pt x="45031" y="179546"/>
                </a:lnTo>
                <a:lnTo>
                  <a:pt x="24884" y="146847"/>
                </a:lnTo>
                <a:lnTo>
                  <a:pt x="18224" y="98806"/>
                </a:lnTo>
                <a:lnTo>
                  <a:pt x="18964" y="81809"/>
                </a:lnTo>
                <a:lnTo>
                  <a:pt x="30060" y="39750"/>
                </a:lnTo>
                <a:lnTo>
                  <a:pt x="66547" y="8127"/>
                </a:lnTo>
                <a:lnTo>
                  <a:pt x="637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4939" y="4168902"/>
            <a:ext cx="153098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56360" algn="l"/>
              </a:tabLst>
            </a:pPr>
            <a:r>
              <a:rPr sz="1700" dirty="0">
                <a:latin typeface="Cambria Math"/>
                <a:cs typeface="Cambria Math"/>
              </a:rPr>
              <a:t>𝑷</a:t>
            </a:r>
            <a:r>
              <a:rPr sz="1700" spc="28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𝒄𝒂𝒏𝒄𝒆𝒓</a:t>
            </a:r>
            <a:r>
              <a:rPr sz="1700" spc="140" dirty="0">
                <a:latin typeface="Cambria Math"/>
                <a:cs typeface="Cambria Math"/>
              </a:rPr>
              <a:t> </a:t>
            </a:r>
            <a:r>
              <a:rPr sz="1700" spc="-50" dirty="0">
                <a:latin typeface="Cambria Math"/>
                <a:cs typeface="Cambria Math"/>
              </a:rPr>
              <a:t>+</a:t>
            </a:r>
            <a:r>
              <a:rPr sz="1700" dirty="0">
                <a:latin typeface="Cambria Math"/>
                <a:cs typeface="Cambria Math"/>
              </a:rPr>
              <a:t>	</a:t>
            </a:r>
            <a:r>
              <a:rPr sz="1700" spc="-50" dirty="0">
                <a:latin typeface="Cambria Math"/>
                <a:cs typeface="Cambria Math"/>
              </a:rPr>
              <a:t>=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81556" y="4328159"/>
            <a:ext cx="2555240" cy="483870"/>
          </a:xfrm>
          <a:custGeom>
            <a:avLst/>
            <a:gdLst/>
            <a:ahLst/>
            <a:cxnLst/>
            <a:rect l="l" t="t" r="r" b="b"/>
            <a:pathLst>
              <a:path w="2555240" h="483870">
                <a:moveTo>
                  <a:pt x="388747" y="291846"/>
                </a:moveTo>
                <a:lnTo>
                  <a:pt x="385953" y="283718"/>
                </a:lnTo>
                <a:lnTo>
                  <a:pt x="371424" y="288963"/>
                </a:lnTo>
                <a:lnTo>
                  <a:pt x="358711" y="296532"/>
                </a:lnTo>
                <a:lnTo>
                  <a:pt x="331457" y="332905"/>
                </a:lnTo>
                <a:lnTo>
                  <a:pt x="322199" y="383667"/>
                </a:lnTo>
                <a:lnTo>
                  <a:pt x="323215" y="402005"/>
                </a:lnTo>
                <a:lnTo>
                  <a:pt x="338709" y="448564"/>
                </a:lnTo>
                <a:lnTo>
                  <a:pt x="371424" y="478256"/>
                </a:lnTo>
                <a:lnTo>
                  <a:pt x="385953" y="483489"/>
                </a:lnTo>
                <a:lnTo>
                  <a:pt x="388493" y="475361"/>
                </a:lnTo>
                <a:lnTo>
                  <a:pt x="377075" y="470293"/>
                </a:lnTo>
                <a:lnTo>
                  <a:pt x="367245" y="463270"/>
                </a:lnTo>
                <a:lnTo>
                  <a:pt x="347129" y="430568"/>
                </a:lnTo>
                <a:lnTo>
                  <a:pt x="340487" y="382524"/>
                </a:lnTo>
                <a:lnTo>
                  <a:pt x="341223" y="365531"/>
                </a:lnTo>
                <a:lnTo>
                  <a:pt x="352298" y="323469"/>
                </a:lnTo>
                <a:lnTo>
                  <a:pt x="377240" y="296824"/>
                </a:lnTo>
                <a:lnTo>
                  <a:pt x="388747" y="291846"/>
                </a:lnTo>
                <a:close/>
              </a:path>
              <a:path w="2555240" h="483870">
                <a:moveTo>
                  <a:pt x="596900" y="285242"/>
                </a:moveTo>
                <a:lnTo>
                  <a:pt x="580771" y="285242"/>
                </a:lnTo>
                <a:lnTo>
                  <a:pt x="580771" y="481203"/>
                </a:lnTo>
                <a:lnTo>
                  <a:pt x="596900" y="481203"/>
                </a:lnTo>
                <a:lnTo>
                  <a:pt x="596900" y="285242"/>
                </a:lnTo>
                <a:close/>
              </a:path>
              <a:path w="2555240" h="483870">
                <a:moveTo>
                  <a:pt x="1197991" y="59436"/>
                </a:moveTo>
                <a:lnTo>
                  <a:pt x="1195197" y="51308"/>
                </a:lnTo>
                <a:lnTo>
                  <a:pt x="1180668" y="56553"/>
                </a:lnTo>
                <a:lnTo>
                  <a:pt x="1167955" y="64122"/>
                </a:lnTo>
                <a:lnTo>
                  <a:pt x="1140701" y="100495"/>
                </a:lnTo>
                <a:lnTo>
                  <a:pt x="1131443" y="151257"/>
                </a:lnTo>
                <a:lnTo>
                  <a:pt x="1132459" y="169595"/>
                </a:lnTo>
                <a:lnTo>
                  <a:pt x="1147953" y="216154"/>
                </a:lnTo>
                <a:lnTo>
                  <a:pt x="1180668" y="245846"/>
                </a:lnTo>
                <a:lnTo>
                  <a:pt x="1195197" y="251079"/>
                </a:lnTo>
                <a:lnTo>
                  <a:pt x="1197737" y="242951"/>
                </a:lnTo>
                <a:lnTo>
                  <a:pt x="1186319" y="237883"/>
                </a:lnTo>
                <a:lnTo>
                  <a:pt x="1176489" y="230860"/>
                </a:lnTo>
                <a:lnTo>
                  <a:pt x="1156373" y="198158"/>
                </a:lnTo>
                <a:lnTo>
                  <a:pt x="1149731" y="150114"/>
                </a:lnTo>
                <a:lnTo>
                  <a:pt x="1150467" y="133121"/>
                </a:lnTo>
                <a:lnTo>
                  <a:pt x="1161542" y="91059"/>
                </a:lnTo>
                <a:lnTo>
                  <a:pt x="1186484" y="64414"/>
                </a:lnTo>
                <a:lnTo>
                  <a:pt x="1197991" y="59436"/>
                </a:lnTo>
                <a:close/>
              </a:path>
              <a:path w="2555240" h="483870">
                <a:moveTo>
                  <a:pt x="1420749" y="383667"/>
                </a:moveTo>
                <a:lnTo>
                  <a:pt x="1411528" y="332905"/>
                </a:lnTo>
                <a:lnTo>
                  <a:pt x="1384261" y="296532"/>
                </a:lnTo>
                <a:lnTo>
                  <a:pt x="1357122" y="283718"/>
                </a:lnTo>
                <a:lnTo>
                  <a:pt x="1354328" y="291846"/>
                </a:lnTo>
                <a:lnTo>
                  <a:pt x="1365821" y="296824"/>
                </a:lnTo>
                <a:lnTo>
                  <a:pt x="1375740" y="303758"/>
                </a:lnTo>
                <a:lnTo>
                  <a:pt x="1399628" y="349999"/>
                </a:lnTo>
                <a:lnTo>
                  <a:pt x="1402588" y="382524"/>
                </a:lnTo>
                <a:lnTo>
                  <a:pt x="1401838" y="400177"/>
                </a:lnTo>
                <a:lnTo>
                  <a:pt x="1390777" y="443357"/>
                </a:lnTo>
                <a:lnTo>
                  <a:pt x="1354582" y="475361"/>
                </a:lnTo>
                <a:lnTo>
                  <a:pt x="1357122" y="483489"/>
                </a:lnTo>
                <a:lnTo>
                  <a:pt x="1395260" y="460819"/>
                </a:lnTo>
                <a:lnTo>
                  <a:pt x="1416646" y="418934"/>
                </a:lnTo>
                <a:lnTo>
                  <a:pt x="1419720" y="402005"/>
                </a:lnTo>
                <a:lnTo>
                  <a:pt x="1420749" y="383667"/>
                </a:lnTo>
                <a:close/>
              </a:path>
              <a:path w="2555240" h="483870">
                <a:moveTo>
                  <a:pt x="1434465" y="151257"/>
                </a:moveTo>
                <a:lnTo>
                  <a:pt x="1425244" y="100495"/>
                </a:lnTo>
                <a:lnTo>
                  <a:pt x="1397977" y="64122"/>
                </a:lnTo>
                <a:lnTo>
                  <a:pt x="1370838" y="51308"/>
                </a:lnTo>
                <a:lnTo>
                  <a:pt x="1368044" y="59436"/>
                </a:lnTo>
                <a:lnTo>
                  <a:pt x="1379537" y="64414"/>
                </a:lnTo>
                <a:lnTo>
                  <a:pt x="1389456" y="71348"/>
                </a:lnTo>
                <a:lnTo>
                  <a:pt x="1413344" y="117589"/>
                </a:lnTo>
                <a:lnTo>
                  <a:pt x="1416304" y="150114"/>
                </a:lnTo>
                <a:lnTo>
                  <a:pt x="1415554" y="167767"/>
                </a:lnTo>
                <a:lnTo>
                  <a:pt x="1404493" y="210947"/>
                </a:lnTo>
                <a:lnTo>
                  <a:pt x="1368298" y="242951"/>
                </a:lnTo>
                <a:lnTo>
                  <a:pt x="1370838" y="251079"/>
                </a:lnTo>
                <a:lnTo>
                  <a:pt x="1408976" y="228409"/>
                </a:lnTo>
                <a:lnTo>
                  <a:pt x="1430362" y="186524"/>
                </a:lnTo>
                <a:lnTo>
                  <a:pt x="1433436" y="169595"/>
                </a:lnTo>
                <a:lnTo>
                  <a:pt x="1434465" y="151257"/>
                </a:lnTo>
                <a:close/>
              </a:path>
              <a:path w="2555240" h="483870">
                <a:moveTo>
                  <a:pt x="1753489" y="291846"/>
                </a:moveTo>
                <a:lnTo>
                  <a:pt x="1750695" y="283718"/>
                </a:lnTo>
                <a:lnTo>
                  <a:pt x="1736166" y="288963"/>
                </a:lnTo>
                <a:lnTo>
                  <a:pt x="1723453" y="296532"/>
                </a:lnTo>
                <a:lnTo>
                  <a:pt x="1696199" y="332905"/>
                </a:lnTo>
                <a:lnTo>
                  <a:pt x="1686941" y="383667"/>
                </a:lnTo>
                <a:lnTo>
                  <a:pt x="1687957" y="402005"/>
                </a:lnTo>
                <a:lnTo>
                  <a:pt x="1703451" y="448564"/>
                </a:lnTo>
                <a:lnTo>
                  <a:pt x="1736166" y="478256"/>
                </a:lnTo>
                <a:lnTo>
                  <a:pt x="1750695" y="483489"/>
                </a:lnTo>
                <a:lnTo>
                  <a:pt x="1753235" y="475361"/>
                </a:lnTo>
                <a:lnTo>
                  <a:pt x="1741817" y="470293"/>
                </a:lnTo>
                <a:lnTo>
                  <a:pt x="1731987" y="463270"/>
                </a:lnTo>
                <a:lnTo>
                  <a:pt x="1711871" y="430568"/>
                </a:lnTo>
                <a:lnTo>
                  <a:pt x="1705229" y="382524"/>
                </a:lnTo>
                <a:lnTo>
                  <a:pt x="1705965" y="365531"/>
                </a:lnTo>
                <a:lnTo>
                  <a:pt x="1717040" y="323469"/>
                </a:lnTo>
                <a:lnTo>
                  <a:pt x="1741982" y="296824"/>
                </a:lnTo>
                <a:lnTo>
                  <a:pt x="1753489" y="291846"/>
                </a:lnTo>
                <a:close/>
              </a:path>
              <a:path w="2555240" h="483870">
                <a:moveTo>
                  <a:pt x="2418588" y="0"/>
                </a:moveTo>
                <a:lnTo>
                  <a:pt x="0" y="0"/>
                </a:lnTo>
                <a:lnTo>
                  <a:pt x="0" y="13716"/>
                </a:lnTo>
                <a:lnTo>
                  <a:pt x="2418588" y="13716"/>
                </a:lnTo>
                <a:lnTo>
                  <a:pt x="2418588" y="0"/>
                </a:lnTo>
                <a:close/>
              </a:path>
              <a:path w="2555240" h="483870">
                <a:moveTo>
                  <a:pt x="2554732" y="383667"/>
                </a:moveTo>
                <a:lnTo>
                  <a:pt x="2545397" y="332905"/>
                </a:lnTo>
                <a:lnTo>
                  <a:pt x="2518118" y="296532"/>
                </a:lnTo>
                <a:lnTo>
                  <a:pt x="2490978" y="283718"/>
                </a:lnTo>
                <a:lnTo>
                  <a:pt x="2488184" y="291846"/>
                </a:lnTo>
                <a:lnTo>
                  <a:pt x="2499677" y="296824"/>
                </a:lnTo>
                <a:lnTo>
                  <a:pt x="2509596" y="303758"/>
                </a:lnTo>
                <a:lnTo>
                  <a:pt x="2533485" y="349999"/>
                </a:lnTo>
                <a:lnTo>
                  <a:pt x="2536444" y="382524"/>
                </a:lnTo>
                <a:lnTo>
                  <a:pt x="2535694" y="400177"/>
                </a:lnTo>
                <a:lnTo>
                  <a:pt x="2524633" y="443357"/>
                </a:lnTo>
                <a:lnTo>
                  <a:pt x="2488438" y="475361"/>
                </a:lnTo>
                <a:lnTo>
                  <a:pt x="2490978" y="483489"/>
                </a:lnTo>
                <a:lnTo>
                  <a:pt x="2529116" y="460819"/>
                </a:lnTo>
                <a:lnTo>
                  <a:pt x="2550566" y="418934"/>
                </a:lnTo>
                <a:lnTo>
                  <a:pt x="2553678" y="402005"/>
                </a:lnTo>
                <a:lnTo>
                  <a:pt x="2554732" y="383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48307" y="4072382"/>
            <a:ext cx="1097915" cy="200025"/>
          </a:xfrm>
          <a:custGeom>
            <a:avLst/>
            <a:gdLst/>
            <a:ahLst/>
            <a:cxnLst/>
            <a:rect l="l" t="t" r="r" b="b"/>
            <a:pathLst>
              <a:path w="1097914" h="200025">
                <a:moveTo>
                  <a:pt x="273938" y="1524"/>
                </a:moveTo>
                <a:lnTo>
                  <a:pt x="257810" y="1524"/>
                </a:lnTo>
                <a:lnTo>
                  <a:pt x="257810" y="197485"/>
                </a:lnTo>
                <a:lnTo>
                  <a:pt x="273938" y="197485"/>
                </a:lnTo>
                <a:lnTo>
                  <a:pt x="273938" y="1524"/>
                </a:lnTo>
                <a:close/>
              </a:path>
              <a:path w="1097914" h="200025">
                <a:moveTo>
                  <a:pt x="63754" y="0"/>
                </a:moveTo>
                <a:lnTo>
                  <a:pt x="25606" y="22734"/>
                </a:lnTo>
                <a:lnTo>
                  <a:pt x="4111" y="64690"/>
                </a:lnTo>
                <a:lnTo>
                  <a:pt x="0" y="99949"/>
                </a:lnTo>
                <a:lnTo>
                  <a:pt x="1025" y="118286"/>
                </a:lnTo>
                <a:lnTo>
                  <a:pt x="16510" y="164846"/>
                </a:lnTo>
                <a:lnTo>
                  <a:pt x="49228" y="194528"/>
                </a:lnTo>
                <a:lnTo>
                  <a:pt x="63754" y="199771"/>
                </a:lnTo>
                <a:lnTo>
                  <a:pt x="66293" y="191643"/>
                </a:lnTo>
                <a:lnTo>
                  <a:pt x="54887" y="186570"/>
                </a:lnTo>
                <a:lnTo>
                  <a:pt x="45053" y="179546"/>
                </a:lnTo>
                <a:lnTo>
                  <a:pt x="24931" y="146847"/>
                </a:lnTo>
                <a:lnTo>
                  <a:pt x="18287" y="98806"/>
                </a:lnTo>
                <a:lnTo>
                  <a:pt x="19026" y="81809"/>
                </a:lnTo>
                <a:lnTo>
                  <a:pt x="30099" y="39751"/>
                </a:lnTo>
                <a:lnTo>
                  <a:pt x="66548" y="8128"/>
                </a:lnTo>
                <a:lnTo>
                  <a:pt x="63754" y="0"/>
                </a:lnTo>
                <a:close/>
              </a:path>
              <a:path w="1097914" h="200025">
                <a:moveTo>
                  <a:pt x="1034161" y="0"/>
                </a:moveTo>
                <a:lnTo>
                  <a:pt x="1031367" y="8128"/>
                </a:lnTo>
                <a:lnTo>
                  <a:pt x="1042866" y="13104"/>
                </a:lnTo>
                <a:lnTo>
                  <a:pt x="1052782" y="20034"/>
                </a:lnTo>
                <a:lnTo>
                  <a:pt x="1076674" y="66278"/>
                </a:lnTo>
                <a:lnTo>
                  <a:pt x="1079627" y="98806"/>
                </a:lnTo>
                <a:lnTo>
                  <a:pt x="1078888" y="116455"/>
                </a:lnTo>
                <a:lnTo>
                  <a:pt x="1067816" y="159639"/>
                </a:lnTo>
                <a:lnTo>
                  <a:pt x="1031620" y="191643"/>
                </a:lnTo>
                <a:lnTo>
                  <a:pt x="1034161" y="199771"/>
                </a:lnTo>
                <a:lnTo>
                  <a:pt x="1072308" y="177089"/>
                </a:lnTo>
                <a:lnTo>
                  <a:pt x="1093692" y="135207"/>
                </a:lnTo>
                <a:lnTo>
                  <a:pt x="1097788" y="99949"/>
                </a:lnTo>
                <a:lnTo>
                  <a:pt x="1096764" y="81611"/>
                </a:lnTo>
                <a:lnTo>
                  <a:pt x="1081405" y="35052"/>
                </a:lnTo>
                <a:lnTo>
                  <a:pt x="1048615" y="5244"/>
                </a:lnTo>
                <a:lnTo>
                  <a:pt x="1034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12286" y="4072382"/>
            <a:ext cx="868044" cy="200025"/>
          </a:xfrm>
          <a:custGeom>
            <a:avLst/>
            <a:gdLst/>
            <a:ahLst/>
            <a:cxnLst/>
            <a:rect l="l" t="t" r="r" b="b"/>
            <a:pathLst>
              <a:path w="868045" h="200025">
                <a:moveTo>
                  <a:pt x="804037" y="0"/>
                </a:moveTo>
                <a:lnTo>
                  <a:pt x="801242" y="8128"/>
                </a:lnTo>
                <a:lnTo>
                  <a:pt x="812742" y="13104"/>
                </a:lnTo>
                <a:lnTo>
                  <a:pt x="822658" y="20034"/>
                </a:lnTo>
                <a:lnTo>
                  <a:pt x="846550" y="66278"/>
                </a:lnTo>
                <a:lnTo>
                  <a:pt x="849502" y="98806"/>
                </a:lnTo>
                <a:lnTo>
                  <a:pt x="848764" y="116455"/>
                </a:lnTo>
                <a:lnTo>
                  <a:pt x="837691" y="159639"/>
                </a:lnTo>
                <a:lnTo>
                  <a:pt x="801497" y="191643"/>
                </a:lnTo>
                <a:lnTo>
                  <a:pt x="804037" y="199771"/>
                </a:lnTo>
                <a:lnTo>
                  <a:pt x="842184" y="177089"/>
                </a:lnTo>
                <a:lnTo>
                  <a:pt x="863568" y="135207"/>
                </a:lnTo>
                <a:lnTo>
                  <a:pt x="867663" y="99949"/>
                </a:lnTo>
                <a:lnTo>
                  <a:pt x="866640" y="81611"/>
                </a:lnTo>
                <a:lnTo>
                  <a:pt x="851280" y="35052"/>
                </a:lnTo>
                <a:lnTo>
                  <a:pt x="818491" y="5244"/>
                </a:lnTo>
                <a:lnTo>
                  <a:pt x="804037" y="0"/>
                </a:lnTo>
                <a:close/>
              </a:path>
              <a:path w="868045" h="200025">
                <a:moveTo>
                  <a:pt x="63753" y="0"/>
                </a:moveTo>
                <a:lnTo>
                  <a:pt x="25606" y="22734"/>
                </a:lnTo>
                <a:lnTo>
                  <a:pt x="4111" y="64690"/>
                </a:lnTo>
                <a:lnTo>
                  <a:pt x="0" y="99949"/>
                </a:lnTo>
                <a:lnTo>
                  <a:pt x="1025" y="118286"/>
                </a:lnTo>
                <a:lnTo>
                  <a:pt x="16510" y="164846"/>
                </a:lnTo>
                <a:lnTo>
                  <a:pt x="49228" y="194528"/>
                </a:lnTo>
                <a:lnTo>
                  <a:pt x="63753" y="199771"/>
                </a:lnTo>
                <a:lnTo>
                  <a:pt x="66293" y="191643"/>
                </a:lnTo>
                <a:lnTo>
                  <a:pt x="54887" y="186570"/>
                </a:lnTo>
                <a:lnTo>
                  <a:pt x="45053" y="179546"/>
                </a:lnTo>
                <a:lnTo>
                  <a:pt x="24931" y="146847"/>
                </a:lnTo>
                <a:lnTo>
                  <a:pt x="18287" y="98806"/>
                </a:lnTo>
                <a:lnTo>
                  <a:pt x="19026" y="81809"/>
                </a:lnTo>
                <a:lnTo>
                  <a:pt x="30099" y="39751"/>
                </a:lnTo>
                <a:lnTo>
                  <a:pt x="66548" y="8128"/>
                </a:lnTo>
                <a:lnTo>
                  <a:pt x="63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769110" y="4005833"/>
            <a:ext cx="235331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latin typeface="Cambria Math"/>
                <a:cs typeface="Cambria Math"/>
              </a:rPr>
              <a:t>𝑷</a:t>
            </a:r>
            <a:r>
              <a:rPr sz="1700" spc="29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+</a:t>
            </a:r>
            <a:r>
              <a:rPr sz="1700" spc="15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𝒄𝒂𝒏𝒄𝒆𝒓</a:t>
            </a:r>
            <a:r>
              <a:rPr sz="1700" spc="310" dirty="0">
                <a:latin typeface="Cambria Math"/>
                <a:cs typeface="Cambria Math"/>
              </a:rPr>
              <a:t> </a:t>
            </a:r>
            <a:r>
              <a:rPr sz="1700" spc="-10" dirty="0">
                <a:latin typeface="Cambria Math"/>
                <a:cs typeface="Cambria Math"/>
              </a:rPr>
              <a:t>.</a:t>
            </a:r>
            <a:r>
              <a:rPr sz="1700" spc="-9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𝑷</a:t>
            </a:r>
            <a:r>
              <a:rPr sz="1700" spc="300" dirty="0">
                <a:latin typeface="Cambria Math"/>
                <a:cs typeface="Cambria Math"/>
              </a:rPr>
              <a:t> </a:t>
            </a:r>
            <a:r>
              <a:rPr sz="1700" spc="-10" dirty="0">
                <a:latin typeface="Cambria Math"/>
                <a:cs typeface="Cambria Math"/>
              </a:rPr>
              <a:t>𝒄𝒂𝒏𝒄𝒆𝒓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24557" y="4312920"/>
            <a:ext cx="2353945" cy="516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04165" algn="ctr">
              <a:lnSpc>
                <a:spcPts val="1935"/>
              </a:lnSpc>
              <a:spcBef>
                <a:spcPts val="95"/>
              </a:spcBef>
            </a:pPr>
            <a:r>
              <a:rPr sz="1700" dirty="0">
                <a:latin typeface="Cambria Math"/>
                <a:cs typeface="Cambria Math"/>
              </a:rPr>
              <a:t>𝑷</a:t>
            </a:r>
            <a:r>
              <a:rPr sz="1700" spc="305" dirty="0">
                <a:latin typeface="Cambria Math"/>
                <a:cs typeface="Cambria Math"/>
              </a:rPr>
              <a:t> </a:t>
            </a:r>
            <a:r>
              <a:rPr sz="1700" spc="-50" dirty="0">
                <a:latin typeface="Cambria Math"/>
                <a:cs typeface="Cambria Math"/>
              </a:rPr>
              <a:t>+</a:t>
            </a:r>
            <a:endParaRPr sz="1700">
              <a:latin typeface="Cambria Math"/>
              <a:cs typeface="Cambria Math"/>
            </a:endParaRPr>
          </a:p>
          <a:p>
            <a:pPr algn="ctr">
              <a:lnSpc>
                <a:spcPts val="1935"/>
              </a:lnSpc>
            </a:pPr>
            <a:r>
              <a:rPr sz="1700" dirty="0">
                <a:latin typeface="Cambria Math"/>
                <a:cs typeface="Cambria Math"/>
              </a:rPr>
              <a:t>𝑷</a:t>
            </a:r>
            <a:r>
              <a:rPr sz="1700" spc="29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+</a:t>
            </a:r>
            <a:r>
              <a:rPr sz="1700" spc="14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𝒄𝒂𝒏𝒄𝒆𝒓</a:t>
            </a:r>
            <a:r>
              <a:rPr sz="1700" spc="315" dirty="0">
                <a:latin typeface="Cambria Math"/>
                <a:cs typeface="Cambria Math"/>
              </a:rPr>
              <a:t> </a:t>
            </a:r>
            <a:r>
              <a:rPr sz="1700" spc="-10" dirty="0">
                <a:latin typeface="Cambria Math"/>
                <a:cs typeface="Cambria Math"/>
              </a:rPr>
              <a:t>.</a:t>
            </a:r>
            <a:r>
              <a:rPr sz="1700" spc="-9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𝑷</a:t>
            </a:r>
            <a:r>
              <a:rPr sz="1700" spc="300" dirty="0">
                <a:latin typeface="Cambria Math"/>
                <a:cs typeface="Cambria Math"/>
              </a:rPr>
              <a:t> </a:t>
            </a:r>
            <a:r>
              <a:rPr sz="1700" spc="-10" dirty="0">
                <a:latin typeface="Cambria Math"/>
                <a:cs typeface="Cambria Math"/>
              </a:rPr>
              <a:t>𝒄𝒂𝒏𝒄𝒆𝒓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4939" y="4708397"/>
            <a:ext cx="18669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latin typeface="Cambria Math"/>
                <a:cs typeface="Cambria Math"/>
              </a:rPr>
              <a:t>=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7388" y="4867655"/>
            <a:ext cx="5419090" cy="251460"/>
          </a:xfrm>
          <a:custGeom>
            <a:avLst/>
            <a:gdLst/>
            <a:ahLst/>
            <a:cxnLst/>
            <a:rect l="l" t="t" r="r" b="b"/>
            <a:pathLst>
              <a:path w="5419090" h="251460">
                <a:moveTo>
                  <a:pt x="233324" y="59436"/>
                </a:moveTo>
                <a:lnTo>
                  <a:pt x="230479" y="51308"/>
                </a:lnTo>
                <a:lnTo>
                  <a:pt x="215988" y="56553"/>
                </a:lnTo>
                <a:lnTo>
                  <a:pt x="203301" y="64122"/>
                </a:lnTo>
                <a:lnTo>
                  <a:pt x="176047" y="100495"/>
                </a:lnTo>
                <a:lnTo>
                  <a:pt x="166776" y="151257"/>
                </a:lnTo>
                <a:lnTo>
                  <a:pt x="167792" y="169595"/>
                </a:lnTo>
                <a:lnTo>
                  <a:pt x="183210" y="216154"/>
                </a:lnTo>
                <a:lnTo>
                  <a:pt x="215950" y="245846"/>
                </a:lnTo>
                <a:lnTo>
                  <a:pt x="230479" y="251079"/>
                </a:lnTo>
                <a:lnTo>
                  <a:pt x="233006" y="242951"/>
                </a:lnTo>
                <a:lnTo>
                  <a:pt x="221627" y="237883"/>
                </a:lnTo>
                <a:lnTo>
                  <a:pt x="211797" y="230860"/>
                </a:lnTo>
                <a:lnTo>
                  <a:pt x="191655" y="198158"/>
                </a:lnTo>
                <a:lnTo>
                  <a:pt x="185000" y="150114"/>
                </a:lnTo>
                <a:lnTo>
                  <a:pt x="185737" y="133121"/>
                </a:lnTo>
                <a:lnTo>
                  <a:pt x="196837" y="91059"/>
                </a:lnTo>
                <a:lnTo>
                  <a:pt x="221805" y="64414"/>
                </a:lnTo>
                <a:lnTo>
                  <a:pt x="233324" y="59436"/>
                </a:lnTo>
                <a:close/>
              </a:path>
              <a:path w="5419090" h="251460">
                <a:moveTo>
                  <a:pt x="441515" y="52832"/>
                </a:moveTo>
                <a:lnTo>
                  <a:pt x="425297" y="52832"/>
                </a:lnTo>
                <a:lnTo>
                  <a:pt x="425297" y="248793"/>
                </a:lnTo>
                <a:lnTo>
                  <a:pt x="441515" y="248793"/>
                </a:lnTo>
                <a:lnTo>
                  <a:pt x="441515" y="52832"/>
                </a:lnTo>
                <a:close/>
              </a:path>
              <a:path w="5419090" h="251460">
                <a:moveTo>
                  <a:pt x="1264539" y="151257"/>
                </a:moveTo>
                <a:lnTo>
                  <a:pt x="1255318" y="100495"/>
                </a:lnTo>
                <a:lnTo>
                  <a:pt x="1228051" y="64122"/>
                </a:lnTo>
                <a:lnTo>
                  <a:pt x="1200912" y="51308"/>
                </a:lnTo>
                <a:lnTo>
                  <a:pt x="1198118" y="59436"/>
                </a:lnTo>
                <a:lnTo>
                  <a:pt x="1209611" y="64414"/>
                </a:lnTo>
                <a:lnTo>
                  <a:pt x="1219530" y="71348"/>
                </a:lnTo>
                <a:lnTo>
                  <a:pt x="1243418" y="117589"/>
                </a:lnTo>
                <a:lnTo>
                  <a:pt x="1246378" y="150114"/>
                </a:lnTo>
                <a:lnTo>
                  <a:pt x="1245628" y="167767"/>
                </a:lnTo>
                <a:lnTo>
                  <a:pt x="1234567" y="210947"/>
                </a:lnTo>
                <a:lnTo>
                  <a:pt x="1198372" y="242951"/>
                </a:lnTo>
                <a:lnTo>
                  <a:pt x="1200912" y="251079"/>
                </a:lnTo>
                <a:lnTo>
                  <a:pt x="1239050" y="228409"/>
                </a:lnTo>
                <a:lnTo>
                  <a:pt x="1260436" y="186524"/>
                </a:lnTo>
                <a:lnTo>
                  <a:pt x="1263510" y="169595"/>
                </a:lnTo>
                <a:lnTo>
                  <a:pt x="1264539" y="151257"/>
                </a:lnTo>
                <a:close/>
              </a:path>
              <a:path w="5419090" h="251460">
                <a:moveTo>
                  <a:pt x="1598041" y="59436"/>
                </a:moveTo>
                <a:lnTo>
                  <a:pt x="1595247" y="51308"/>
                </a:lnTo>
                <a:lnTo>
                  <a:pt x="1580718" y="56553"/>
                </a:lnTo>
                <a:lnTo>
                  <a:pt x="1568005" y="64122"/>
                </a:lnTo>
                <a:lnTo>
                  <a:pt x="1540751" y="100495"/>
                </a:lnTo>
                <a:lnTo>
                  <a:pt x="1531493" y="151257"/>
                </a:lnTo>
                <a:lnTo>
                  <a:pt x="1532509" y="169595"/>
                </a:lnTo>
                <a:lnTo>
                  <a:pt x="1548003" y="216154"/>
                </a:lnTo>
                <a:lnTo>
                  <a:pt x="1580718" y="245846"/>
                </a:lnTo>
                <a:lnTo>
                  <a:pt x="1595247" y="251079"/>
                </a:lnTo>
                <a:lnTo>
                  <a:pt x="1597787" y="242951"/>
                </a:lnTo>
                <a:lnTo>
                  <a:pt x="1586369" y="237883"/>
                </a:lnTo>
                <a:lnTo>
                  <a:pt x="1576539" y="230860"/>
                </a:lnTo>
                <a:lnTo>
                  <a:pt x="1556423" y="198158"/>
                </a:lnTo>
                <a:lnTo>
                  <a:pt x="1549781" y="150114"/>
                </a:lnTo>
                <a:lnTo>
                  <a:pt x="1550517" y="133121"/>
                </a:lnTo>
                <a:lnTo>
                  <a:pt x="1561592" y="91059"/>
                </a:lnTo>
                <a:lnTo>
                  <a:pt x="1586534" y="64414"/>
                </a:lnTo>
                <a:lnTo>
                  <a:pt x="1598041" y="59436"/>
                </a:lnTo>
                <a:close/>
              </a:path>
              <a:path w="5419090" h="251460">
                <a:moveTo>
                  <a:pt x="2398395" y="151257"/>
                </a:moveTo>
                <a:lnTo>
                  <a:pt x="2389174" y="100495"/>
                </a:lnTo>
                <a:lnTo>
                  <a:pt x="2361908" y="64122"/>
                </a:lnTo>
                <a:lnTo>
                  <a:pt x="2334768" y="51308"/>
                </a:lnTo>
                <a:lnTo>
                  <a:pt x="2331974" y="59436"/>
                </a:lnTo>
                <a:lnTo>
                  <a:pt x="2343467" y="64414"/>
                </a:lnTo>
                <a:lnTo>
                  <a:pt x="2353386" y="71348"/>
                </a:lnTo>
                <a:lnTo>
                  <a:pt x="2377275" y="117589"/>
                </a:lnTo>
                <a:lnTo>
                  <a:pt x="2380234" y="150114"/>
                </a:lnTo>
                <a:lnTo>
                  <a:pt x="2379484" y="167767"/>
                </a:lnTo>
                <a:lnTo>
                  <a:pt x="2368423" y="210947"/>
                </a:lnTo>
                <a:lnTo>
                  <a:pt x="2332228" y="242951"/>
                </a:lnTo>
                <a:lnTo>
                  <a:pt x="2334768" y="251079"/>
                </a:lnTo>
                <a:lnTo>
                  <a:pt x="2372906" y="228409"/>
                </a:lnTo>
                <a:lnTo>
                  <a:pt x="2394293" y="186524"/>
                </a:lnTo>
                <a:lnTo>
                  <a:pt x="2397366" y="169595"/>
                </a:lnTo>
                <a:lnTo>
                  <a:pt x="2398395" y="151257"/>
                </a:lnTo>
                <a:close/>
              </a:path>
              <a:path w="5419090" h="251460">
                <a:moveTo>
                  <a:pt x="2909443" y="59436"/>
                </a:moveTo>
                <a:lnTo>
                  <a:pt x="2906649" y="51308"/>
                </a:lnTo>
                <a:lnTo>
                  <a:pt x="2892120" y="56553"/>
                </a:lnTo>
                <a:lnTo>
                  <a:pt x="2879394" y="64122"/>
                </a:lnTo>
                <a:lnTo>
                  <a:pt x="2852153" y="100495"/>
                </a:lnTo>
                <a:lnTo>
                  <a:pt x="2842895" y="151257"/>
                </a:lnTo>
                <a:lnTo>
                  <a:pt x="2843911" y="169595"/>
                </a:lnTo>
                <a:lnTo>
                  <a:pt x="2859392" y="216154"/>
                </a:lnTo>
                <a:lnTo>
                  <a:pt x="2892120" y="245846"/>
                </a:lnTo>
                <a:lnTo>
                  <a:pt x="2906649" y="251079"/>
                </a:lnTo>
                <a:lnTo>
                  <a:pt x="2909189" y="242951"/>
                </a:lnTo>
                <a:lnTo>
                  <a:pt x="2897771" y="237883"/>
                </a:lnTo>
                <a:lnTo>
                  <a:pt x="2887942" y="230860"/>
                </a:lnTo>
                <a:lnTo>
                  <a:pt x="2867825" y="198158"/>
                </a:lnTo>
                <a:lnTo>
                  <a:pt x="2861183" y="150114"/>
                </a:lnTo>
                <a:lnTo>
                  <a:pt x="2861919" y="133121"/>
                </a:lnTo>
                <a:lnTo>
                  <a:pt x="2872994" y="91059"/>
                </a:lnTo>
                <a:lnTo>
                  <a:pt x="2897936" y="64414"/>
                </a:lnTo>
                <a:lnTo>
                  <a:pt x="2909443" y="59436"/>
                </a:lnTo>
                <a:close/>
              </a:path>
              <a:path w="5419090" h="251460">
                <a:moveTo>
                  <a:pt x="3117596" y="52832"/>
                </a:moveTo>
                <a:lnTo>
                  <a:pt x="3101467" y="52832"/>
                </a:lnTo>
                <a:lnTo>
                  <a:pt x="3101467" y="248793"/>
                </a:lnTo>
                <a:lnTo>
                  <a:pt x="3117596" y="248793"/>
                </a:lnTo>
                <a:lnTo>
                  <a:pt x="3117596" y="52832"/>
                </a:lnTo>
                <a:close/>
              </a:path>
              <a:path w="5419090" h="251460">
                <a:moveTo>
                  <a:pt x="4102989" y="151257"/>
                </a:moveTo>
                <a:lnTo>
                  <a:pt x="4093768" y="100495"/>
                </a:lnTo>
                <a:lnTo>
                  <a:pt x="4066502" y="64122"/>
                </a:lnTo>
                <a:lnTo>
                  <a:pt x="4039362" y="51308"/>
                </a:lnTo>
                <a:lnTo>
                  <a:pt x="4036568" y="59436"/>
                </a:lnTo>
                <a:lnTo>
                  <a:pt x="4048061" y="64414"/>
                </a:lnTo>
                <a:lnTo>
                  <a:pt x="4057980" y="71348"/>
                </a:lnTo>
                <a:lnTo>
                  <a:pt x="4081869" y="117589"/>
                </a:lnTo>
                <a:lnTo>
                  <a:pt x="4084828" y="150114"/>
                </a:lnTo>
                <a:lnTo>
                  <a:pt x="4084078" y="167767"/>
                </a:lnTo>
                <a:lnTo>
                  <a:pt x="4073017" y="210947"/>
                </a:lnTo>
                <a:lnTo>
                  <a:pt x="4036822" y="242951"/>
                </a:lnTo>
                <a:lnTo>
                  <a:pt x="4039362" y="251079"/>
                </a:lnTo>
                <a:lnTo>
                  <a:pt x="4077500" y="228409"/>
                </a:lnTo>
                <a:lnTo>
                  <a:pt x="4098887" y="186524"/>
                </a:lnTo>
                <a:lnTo>
                  <a:pt x="4101960" y="169595"/>
                </a:lnTo>
                <a:lnTo>
                  <a:pt x="4102989" y="151257"/>
                </a:lnTo>
                <a:close/>
              </a:path>
              <a:path w="5419090" h="251460">
                <a:moveTo>
                  <a:pt x="4435729" y="59436"/>
                </a:moveTo>
                <a:lnTo>
                  <a:pt x="4432935" y="51308"/>
                </a:lnTo>
                <a:lnTo>
                  <a:pt x="4418406" y="56553"/>
                </a:lnTo>
                <a:lnTo>
                  <a:pt x="4405681" y="64122"/>
                </a:lnTo>
                <a:lnTo>
                  <a:pt x="4378439" y="100495"/>
                </a:lnTo>
                <a:lnTo>
                  <a:pt x="4369181" y="151257"/>
                </a:lnTo>
                <a:lnTo>
                  <a:pt x="4370197" y="169595"/>
                </a:lnTo>
                <a:lnTo>
                  <a:pt x="4385691" y="216154"/>
                </a:lnTo>
                <a:lnTo>
                  <a:pt x="4418406" y="245846"/>
                </a:lnTo>
                <a:lnTo>
                  <a:pt x="4432935" y="251079"/>
                </a:lnTo>
                <a:lnTo>
                  <a:pt x="4435475" y="242951"/>
                </a:lnTo>
                <a:lnTo>
                  <a:pt x="4424057" y="237883"/>
                </a:lnTo>
                <a:lnTo>
                  <a:pt x="4414228" y="230860"/>
                </a:lnTo>
                <a:lnTo>
                  <a:pt x="4394111" y="198158"/>
                </a:lnTo>
                <a:lnTo>
                  <a:pt x="4387469" y="150114"/>
                </a:lnTo>
                <a:lnTo>
                  <a:pt x="4388205" y="133121"/>
                </a:lnTo>
                <a:lnTo>
                  <a:pt x="4399280" y="91059"/>
                </a:lnTo>
                <a:lnTo>
                  <a:pt x="4424223" y="64414"/>
                </a:lnTo>
                <a:lnTo>
                  <a:pt x="4435729" y="59436"/>
                </a:lnTo>
                <a:close/>
              </a:path>
              <a:path w="5419090" h="251460">
                <a:moveTo>
                  <a:pt x="5398389" y="151257"/>
                </a:moveTo>
                <a:lnTo>
                  <a:pt x="5389169" y="100495"/>
                </a:lnTo>
                <a:lnTo>
                  <a:pt x="5361902" y="64122"/>
                </a:lnTo>
                <a:lnTo>
                  <a:pt x="5334762" y="51308"/>
                </a:lnTo>
                <a:lnTo>
                  <a:pt x="5331968" y="59436"/>
                </a:lnTo>
                <a:lnTo>
                  <a:pt x="5343461" y="64414"/>
                </a:lnTo>
                <a:lnTo>
                  <a:pt x="5353380" y="71348"/>
                </a:lnTo>
                <a:lnTo>
                  <a:pt x="5377269" y="117589"/>
                </a:lnTo>
                <a:lnTo>
                  <a:pt x="5380228" y="150114"/>
                </a:lnTo>
                <a:lnTo>
                  <a:pt x="5379478" y="167767"/>
                </a:lnTo>
                <a:lnTo>
                  <a:pt x="5368417" y="210947"/>
                </a:lnTo>
                <a:lnTo>
                  <a:pt x="5332222" y="242951"/>
                </a:lnTo>
                <a:lnTo>
                  <a:pt x="5334762" y="251079"/>
                </a:lnTo>
                <a:lnTo>
                  <a:pt x="5372900" y="228409"/>
                </a:lnTo>
                <a:lnTo>
                  <a:pt x="5394287" y="186524"/>
                </a:lnTo>
                <a:lnTo>
                  <a:pt x="5397360" y="169595"/>
                </a:lnTo>
                <a:lnTo>
                  <a:pt x="5398389" y="151257"/>
                </a:lnTo>
                <a:close/>
              </a:path>
              <a:path w="5419090" h="251460">
                <a:moveTo>
                  <a:pt x="5418582" y="0"/>
                </a:moveTo>
                <a:lnTo>
                  <a:pt x="0" y="0"/>
                </a:lnTo>
                <a:lnTo>
                  <a:pt x="0" y="13716"/>
                </a:lnTo>
                <a:lnTo>
                  <a:pt x="5418582" y="13716"/>
                </a:lnTo>
                <a:lnTo>
                  <a:pt x="54185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24687" y="4852415"/>
            <a:ext cx="535368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79040" algn="l"/>
              </a:tabLst>
            </a:pPr>
            <a:r>
              <a:rPr sz="1700" dirty="0">
                <a:latin typeface="Cambria Math"/>
                <a:cs typeface="Cambria Math"/>
              </a:rPr>
              <a:t>𝑷</a:t>
            </a:r>
            <a:r>
              <a:rPr sz="1700" spc="29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+</a:t>
            </a:r>
            <a:r>
              <a:rPr sz="1700" spc="14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𝒄𝒂𝒏𝒄𝒆𝒓</a:t>
            </a:r>
            <a:r>
              <a:rPr sz="1700" spc="31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.</a:t>
            </a:r>
            <a:r>
              <a:rPr sz="1700" spc="-9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𝑷</a:t>
            </a:r>
            <a:r>
              <a:rPr sz="1700" spc="295" dirty="0">
                <a:latin typeface="Cambria Math"/>
                <a:cs typeface="Cambria Math"/>
              </a:rPr>
              <a:t> </a:t>
            </a:r>
            <a:r>
              <a:rPr sz="1700" spc="-10" dirty="0">
                <a:latin typeface="Cambria Math"/>
                <a:cs typeface="Cambria Math"/>
              </a:rPr>
              <a:t>𝒄𝒂𝒏𝒄𝒆𝒓</a:t>
            </a:r>
            <a:r>
              <a:rPr sz="1700" dirty="0">
                <a:latin typeface="Cambria Math"/>
                <a:cs typeface="Cambria Math"/>
              </a:rPr>
              <a:t>	+</a:t>
            </a:r>
            <a:r>
              <a:rPr sz="1700" spc="-2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𝑷</a:t>
            </a:r>
            <a:r>
              <a:rPr sz="1700" spc="29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+</a:t>
            </a:r>
            <a:r>
              <a:rPr sz="1700" spc="16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¬𝒄𝒂𝒏𝒄𝒆𝒓</a:t>
            </a:r>
            <a:r>
              <a:rPr sz="1700" spc="310" dirty="0">
                <a:latin typeface="Cambria Math"/>
                <a:cs typeface="Cambria Math"/>
              </a:rPr>
              <a:t> </a:t>
            </a:r>
            <a:r>
              <a:rPr sz="1700" spc="-10" dirty="0">
                <a:latin typeface="Cambria Math"/>
                <a:cs typeface="Cambria Math"/>
              </a:rPr>
              <a:t>.</a:t>
            </a:r>
            <a:r>
              <a:rPr sz="1700" spc="-9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𝑷</a:t>
            </a:r>
            <a:r>
              <a:rPr sz="1700" spc="300" dirty="0">
                <a:latin typeface="Cambria Math"/>
                <a:cs typeface="Cambria Math"/>
              </a:rPr>
              <a:t> </a:t>
            </a:r>
            <a:r>
              <a:rPr sz="1700" spc="-10" dirty="0">
                <a:latin typeface="Cambria Math"/>
                <a:cs typeface="Cambria Math"/>
              </a:rPr>
              <a:t>¬𝒄𝒂𝒏𝒄𝒆𝒓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4939" y="5194553"/>
            <a:ext cx="18669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latin typeface="Cambria Math"/>
                <a:cs typeface="Cambria Math"/>
              </a:rPr>
              <a:t>=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37387" y="5353811"/>
            <a:ext cx="1080135" cy="13970"/>
          </a:xfrm>
          <a:custGeom>
            <a:avLst/>
            <a:gdLst/>
            <a:ahLst/>
            <a:cxnLst/>
            <a:rect l="l" t="t" r="r" b="b"/>
            <a:pathLst>
              <a:path w="1080135" h="13970">
                <a:moveTo>
                  <a:pt x="1079754" y="0"/>
                </a:moveTo>
                <a:lnTo>
                  <a:pt x="0" y="0"/>
                </a:lnTo>
                <a:lnTo>
                  <a:pt x="0" y="13715"/>
                </a:lnTo>
                <a:lnTo>
                  <a:pt x="1079754" y="13715"/>
                </a:lnTo>
                <a:lnTo>
                  <a:pt x="1079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22630" y="5125973"/>
            <a:ext cx="511175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10" dirty="0">
                <a:latin typeface="Cambria Math"/>
                <a:cs typeface="Cambria Math"/>
              </a:rPr>
              <a:t>0.0078</a:t>
            </a:r>
            <a:endParaRPr sz="125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4687" y="5360670"/>
            <a:ext cx="1106170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10" dirty="0">
                <a:latin typeface="Cambria Math"/>
                <a:cs typeface="Cambria Math"/>
              </a:rPr>
              <a:t>0.0078+0.0298</a:t>
            </a:r>
            <a:endParaRPr sz="125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63877" y="5194553"/>
            <a:ext cx="71501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latin typeface="Cambria Math"/>
                <a:cs typeface="Cambria Math"/>
              </a:rPr>
              <a:t>=</a:t>
            </a:r>
            <a:r>
              <a:rPr sz="1700" spc="90" dirty="0">
                <a:latin typeface="Cambria Math"/>
                <a:cs typeface="Cambria Math"/>
              </a:rPr>
              <a:t> </a:t>
            </a:r>
            <a:r>
              <a:rPr sz="1700" spc="-10" dirty="0">
                <a:latin typeface="Cambria Math"/>
                <a:cs typeface="Cambria Math"/>
              </a:rPr>
              <a:t>𝟎.</a:t>
            </a:r>
            <a:r>
              <a:rPr sz="1700" spc="-90" dirty="0">
                <a:latin typeface="Cambria Math"/>
                <a:cs typeface="Cambria Math"/>
              </a:rPr>
              <a:t> </a:t>
            </a:r>
            <a:r>
              <a:rPr sz="1700" spc="-25" dirty="0">
                <a:latin typeface="Cambria Math"/>
                <a:cs typeface="Cambria Math"/>
              </a:rPr>
              <a:t>𝟐𝟏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9539" y="5809488"/>
            <a:ext cx="8530590" cy="516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935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Although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H</a:t>
            </a:r>
            <a:r>
              <a:rPr sz="1650" baseline="-20202" dirty="0">
                <a:latin typeface="Calibri"/>
                <a:cs typeface="Calibri"/>
              </a:rPr>
              <a:t>MAP</a:t>
            </a:r>
            <a:r>
              <a:rPr sz="1650" spc="-15" baseline="-20202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mbria Math"/>
                <a:cs typeface="Cambria Math"/>
              </a:rPr>
              <a:t>¬𝑐𝑎𝑛𝑐𝑒𝑟</a:t>
            </a:r>
            <a:r>
              <a:rPr sz="1700" dirty="0">
                <a:latin typeface="Calibri"/>
                <a:cs typeface="Calibri"/>
              </a:rPr>
              <a:t>,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Bayes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theorem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has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updated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our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belief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about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P(cancer)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from </a:t>
            </a:r>
            <a:r>
              <a:rPr sz="1700" b="1" dirty="0">
                <a:latin typeface="Calibri"/>
                <a:cs typeface="Calibri"/>
              </a:rPr>
              <a:t>0.008</a:t>
            </a:r>
            <a:r>
              <a:rPr sz="1700" b="1" spc="-2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to</a:t>
            </a:r>
            <a:endParaRPr sz="1700">
              <a:latin typeface="Calibri"/>
              <a:cs typeface="Calibri"/>
            </a:endParaRPr>
          </a:p>
          <a:p>
            <a:pPr marL="38100">
              <a:lnSpc>
                <a:spcPts val="1935"/>
              </a:lnSpc>
            </a:pPr>
            <a:r>
              <a:rPr sz="1700" b="1" dirty="0">
                <a:latin typeface="Calibri"/>
                <a:cs typeface="Calibri"/>
              </a:rPr>
              <a:t>0.208</a:t>
            </a:r>
            <a:r>
              <a:rPr sz="1700" b="1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using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data,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i.e.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positive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test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result.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212076" y="2908173"/>
            <a:ext cx="730250" cy="36830"/>
          </a:xfrm>
          <a:custGeom>
            <a:avLst/>
            <a:gdLst/>
            <a:ahLst/>
            <a:cxnLst/>
            <a:rect l="l" t="t" r="r" b="b"/>
            <a:pathLst>
              <a:path w="730250" h="36830">
                <a:moveTo>
                  <a:pt x="724534" y="36322"/>
                </a:moveTo>
                <a:lnTo>
                  <a:pt x="719201" y="36322"/>
                </a:lnTo>
                <a:lnTo>
                  <a:pt x="723773" y="36702"/>
                </a:lnTo>
                <a:lnTo>
                  <a:pt x="724534" y="36322"/>
                </a:lnTo>
                <a:close/>
              </a:path>
              <a:path w="730250" h="36830">
                <a:moveTo>
                  <a:pt x="712977" y="35178"/>
                </a:moveTo>
                <a:lnTo>
                  <a:pt x="713867" y="35560"/>
                </a:lnTo>
                <a:lnTo>
                  <a:pt x="717042" y="36322"/>
                </a:lnTo>
                <a:lnTo>
                  <a:pt x="719581" y="36449"/>
                </a:lnTo>
                <a:lnTo>
                  <a:pt x="719201" y="36322"/>
                </a:lnTo>
                <a:lnTo>
                  <a:pt x="724534" y="36322"/>
                </a:lnTo>
                <a:lnTo>
                  <a:pt x="725551" y="35813"/>
                </a:lnTo>
                <a:lnTo>
                  <a:pt x="716152" y="35813"/>
                </a:lnTo>
                <a:lnTo>
                  <a:pt x="712977" y="35178"/>
                </a:lnTo>
                <a:close/>
              </a:path>
              <a:path w="730250" h="36830">
                <a:moveTo>
                  <a:pt x="707771" y="33909"/>
                </a:moveTo>
                <a:lnTo>
                  <a:pt x="709929" y="35051"/>
                </a:lnTo>
                <a:lnTo>
                  <a:pt x="713358" y="35813"/>
                </a:lnTo>
                <a:lnTo>
                  <a:pt x="714925" y="35813"/>
                </a:lnTo>
                <a:lnTo>
                  <a:pt x="713867" y="35560"/>
                </a:lnTo>
                <a:lnTo>
                  <a:pt x="712977" y="35178"/>
                </a:lnTo>
                <a:lnTo>
                  <a:pt x="726821" y="35178"/>
                </a:lnTo>
                <a:lnTo>
                  <a:pt x="727056" y="34798"/>
                </a:lnTo>
                <a:lnTo>
                  <a:pt x="711200" y="34798"/>
                </a:lnTo>
                <a:lnTo>
                  <a:pt x="707771" y="33909"/>
                </a:lnTo>
                <a:close/>
              </a:path>
              <a:path w="730250" h="36830">
                <a:moveTo>
                  <a:pt x="726821" y="35178"/>
                </a:moveTo>
                <a:lnTo>
                  <a:pt x="712977" y="35178"/>
                </a:lnTo>
                <a:lnTo>
                  <a:pt x="716152" y="35813"/>
                </a:lnTo>
                <a:lnTo>
                  <a:pt x="725551" y="35813"/>
                </a:lnTo>
                <a:lnTo>
                  <a:pt x="726821" y="35178"/>
                </a:lnTo>
                <a:close/>
              </a:path>
              <a:path w="730250" h="36830">
                <a:moveTo>
                  <a:pt x="686689" y="33909"/>
                </a:moveTo>
                <a:lnTo>
                  <a:pt x="691769" y="34671"/>
                </a:lnTo>
                <a:lnTo>
                  <a:pt x="692784" y="34798"/>
                </a:lnTo>
                <a:lnTo>
                  <a:pt x="709450" y="34798"/>
                </a:lnTo>
                <a:lnTo>
                  <a:pt x="708010" y="34036"/>
                </a:lnTo>
                <a:lnTo>
                  <a:pt x="687831" y="34036"/>
                </a:lnTo>
                <a:lnTo>
                  <a:pt x="686689" y="33909"/>
                </a:lnTo>
                <a:close/>
              </a:path>
              <a:path w="730250" h="36830">
                <a:moveTo>
                  <a:pt x="727607" y="33909"/>
                </a:moveTo>
                <a:lnTo>
                  <a:pt x="707771" y="33909"/>
                </a:lnTo>
                <a:lnTo>
                  <a:pt x="711200" y="34798"/>
                </a:lnTo>
                <a:lnTo>
                  <a:pt x="727056" y="34798"/>
                </a:lnTo>
                <a:lnTo>
                  <a:pt x="727607" y="33909"/>
                </a:lnTo>
                <a:close/>
              </a:path>
              <a:path w="730250" h="36830">
                <a:moveTo>
                  <a:pt x="659892" y="31750"/>
                </a:moveTo>
                <a:lnTo>
                  <a:pt x="670051" y="33909"/>
                </a:lnTo>
                <a:lnTo>
                  <a:pt x="671576" y="34036"/>
                </a:lnTo>
                <a:lnTo>
                  <a:pt x="687535" y="34036"/>
                </a:lnTo>
                <a:lnTo>
                  <a:pt x="686689" y="33909"/>
                </a:lnTo>
                <a:lnTo>
                  <a:pt x="727607" y="33909"/>
                </a:lnTo>
                <a:lnTo>
                  <a:pt x="728472" y="32512"/>
                </a:lnTo>
                <a:lnTo>
                  <a:pt x="728834" y="31876"/>
                </a:lnTo>
                <a:lnTo>
                  <a:pt x="661543" y="31876"/>
                </a:lnTo>
                <a:lnTo>
                  <a:pt x="659892" y="31750"/>
                </a:lnTo>
                <a:close/>
              </a:path>
              <a:path w="730250" h="36830">
                <a:moveTo>
                  <a:pt x="707771" y="33909"/>
                </a:moveTo>
                <a:lnTo>
                  <a:pt x="686689" y="33909"/>
                </a:lnTo>
                <a:lnTo>
                  <a:pt x="687831" y="34036"/>
                </a:lnTo>
                <a:lnTo>
                  <a:pt x="708010" y="34036"/>
                </a:lnTo>
                <a:lnTo>
                  <a:pt x="707771" y="33909"/>
                </a:lnTo>
                <a:close/>
              </a:path>
              <a:path w="730250" h="36830">
                <a:moveTo>
                  <a:pt x="631825" y="28193"/>
                </a:moveTo>
                <a:lnTo>
                  <a:pt x="638682" y="30352"/>
                </a:lnTo>
                <a:lnTo>
                  <a:pt x="640206" y="30734"/>
                </a:lnTo>
                <a:lnTo>
                  <a:pt x="650240" y="31750"/>
                </a:lnTo>
                <a:lnTo>
                  <a:pt x="651128" y="31876"/>
                </a:lnTo>
                <a:lnTo>
                  <a:pt x="660489" y="31876"/>
                </a:lnTo>
                <a:lnTo>
                  <a:pt x="659892" y="31750"/>
                </a:lnTo>
                <a:lnTo>
                  <a:pt x="728907" y="31750"/>
                </a:lnTo>
                <a:lnTo>
                  <a:pt x="729996" y="29844"/>
                </a:lnTo>
                <a:lnTo>
                  <a:pt x="729996" y="28575"/>
                </a:lnTo>
                <a:lnTo>
                  <a:pt x="634110" y="28575"/>
                </a:lnTo>
                <a:lnTo>
                  <a:pt x="631825" y="28193"/>
                </a:lnTo>
                <a:close/>
              </a:path>
              <a:path w="730250" h="36830">
                <a:moveTo>
                  <a:pt x="728907" y="31750"/>
                </a:moveTo>
                <a:lnTo>
                  <a:pt x="659892" y="31750"/>
                </a:lnTo>
                <a:lnTo>
                  <a:pt x="661543" y="31876"/>
                </a:lnTo>
                <a:lnTo>
                  <a:pt x="728834" y="31876"/>
                </a:lnTo>
                <a:close/>
              </a:path>
              <a:path w="730250" h="36830">
                <a:moveTo>
                  <a:pt x="616584" y="28575"/>
                </a:moveTo>
                <a:lnTo>
                  <a:pt x="502412" y="28575"/>
                </a:lnTo>
                <a:lnTo>
                  <a:pt x="511809" y="28701"/>
                </a:lnTo>
                <a:lnTo>
                  <a:pt x="613664" y="28701"/>
                </a:lnTo>
                <a:lnTo>
                  <a:pt x="616584" y="28575"/>
                </a:lnTo>
                <a:close/>
              </a:path>
              <a:path w="730250" h="36830">
                <a:moveTo>
                  <a:pt x="729996" y="27812"/>
                </a:moveTo>
                <a:lnTo>
                  <a:pt x="461518" y="27812"/>
                </a:lnTo>
                <a:lnTo>
                  <a:pt x="471550" y="28575"/>
                </a:lnTo>
                <a:lnTo>
                  <a:pt x="633035" y="28575"/>
                </a:lnTo>
                <a:lnTo>
                  <a:pt x="631825" y="28193"/>
                </a:lnTo>
                <a:lnTo>
                  <a:pt x="729996" y="28193"/>
                </a:lnTo>
                <a:lnTo>
                  <a:pt x="729996" y="27812"/>
                </a:lnTo>
                <a:close/>
              </a:path>
              <a:path w="730250" h="36830">
                <a:moveTo>
                  <a:pt x="729996" y="28193"/>
                </a:moveTo>
                <a:lnTo>
                  <a:pt x="631825" y="28193"/>
                </a:lnTo>
                <a:lnTo>
                  <a:pt x="634110" y="28575"/>
                </a:lnTo>
                <a:lnTo>
                  <a:pt x="729996" y="28575"/>
                </a:lnTo>
                <a:lnTo>
                  <a:pt x="729996" y="28193"/>
                </a:lnTo>
                <a:close/>
              </a:path>
              <a:path w="730250" h="36830">
                <a:moveTo>
                  <a:pt x="650636" y="16382"/>
                </a:moveTo>
                <a:lnTo>
                  <a:pt x="389000" y="16382"/>
                </a:lnTo>
                <a:lnTo>
                  <a:pt x="389890" y="16637"/>
                </a:lnTo>
                <a:lnTo>
                  <a:pt x="397637" y="18923"/>
                </a:lnTo>
                <a:lnTo>
                  <a:pt x="397891" y="18923"/>
                </a:lnTo>
                <a:lnTo>
                  <a:pt x="406146" y="21081"/>
                </a:lnTo>
                <a:lnTo>
                  <a:pt x="406526" y="21209"/>
                </a:lnTo>
                <a:lnTo>
                  <a:pt x="415163" y="22987"/>
                </a:lnTo>
                <a:lnTo>
                  <a:pt x="415417" y="23113"/>
                </a:lnTo>
                <a:lnTo>
                  <a:pt x="425450" y="24891"/>
                </a:lnTo>
                <a:lnTo>
                  <a:pt x="426084" y="24891"/>
                </a:lnTo>
                <a:lnTo>
                  <a:pt x="434467" y="25653"/>
                </a:lnTo>
                <a:lnTo>
                  <a:pt x="433831" y="25653"/>
                </a:lnTo>
                <a:lnTo>
                  <a:pt x="442468" y="27050"/>
                </a:lnTo>
                <a:lnTo>
                  <a:pt x="443102" y="27177"/>
                </a:lnTo>
                <a:lnTo>
                  <a:pt x="451357" y="27812"/>
                </a:lnTo>
                <a:lnTo>
                  <a:pt x="462025" y="27939"/>
                </a:lnTo>
                <a:lnTo>
                  <a:pt x="461518" y="27812"/>
                </a:lnTo>
                <a:lnTo>
                  <a:pt x="729996" y="27812"/>
                </a:lnTo>
                <a:lnTo>
                  <a:pt x="729996" y="26415"/>
                </a:lnTo>
                <a:lnTo>
                  <a:pt x="728472" y="23749"/>
                </a:lnTo>
                <a:lnTo>
                  <a:pt x="726899" y="21209"/>
                </a:lnTo>
                <a:lnTo>
                  <a:pt x="716788" y="21209"/>
                </a:lnTo>
                <a:lnTo>
                  <a:pt x="716216" y="21081"/>
                </a:lnTo>
                <a:lnTo>
                  <a:pt x="712977" y="21081"/>
                </a:lnTo>
                <a:lnTo>
                  <a:pt x="713867" y="20700"/>
                </a:lnTo>
                <a:lnTo>
                  <a:pt x="714172" y="20627"/>
                </a:lnTo>
                <a:lnTo>
                  <a:pt x="713358" y="20447"/>
                </a:lnTo>
                <a:lnTo>
                  <a:pt x="714925" y="20447"/>
                </a:lnTo>
                <a:lnTo>
                  <a:pt x="715086" y="20408"/>
                </a:lnTo>
                <a:lnTo>
                  <a:pt x="714628" y="20192"/>
                </a:lnTo>
                <a:lnTo>
                  <a:pt x="711200" y="19430"/>
                </a:lnTo>
                <a:lnTo>
                  <a:pt x="693927" y="19430"/>
                </a:lnTo>
                <a:lnTo>
                  <a:pt x="688848" y="18796"/>
                </a:lnTo>
                <a:lnTo>
                  <a:pt x="673226" y="18796"/>
                </a:lnTo>
                <a:lnTo>
                  <a:pt x="671576" y="18668"/>
                </a:lnTo>
                <a:lnTo>
                  <a:pt x="672629" y="18668"/>
                </a:lnTo>
                <a:lnTo>
                  <a:pt x="663067" y="16637"/>
                </a:lnTo>
                <a:lnTo>
                  <a:pt x="661543" y="16510"/>
                </a:lnTo>
                <a:lnTo>
                  <a:pt x="651891" y="16510"/>
                </a:lnTo>
                <a:lnTo>
                  <a:pt x="650636" y="16382"/>
                </a:lnTo>
                <a:close/>
              </a:path>
              <a:path w="730250" h="36830">
                <a:moveTo>
                  <a:pt x="715462" y="20585"/>
                </a:moveTo>
                <a:lnTo>
                  <a:pt x="714682" y="20741"/>
                </a:lnTo>
                <a:lnTo>
                  <a:pt x="716788" y="21209"/>
                </a:lnTo>
                <a:lnTo>
                  <a:pt x="715462" y="20585"/>
                </a:lnTo>
                <a:close/>
              </a:path>
              <a:path w="730250" h="36830">
                <a:moveTo>
                  <a:pt x="725551" y="20447"/>
                </a:moveTo>
                <a:lnTo>
                  <a:pt x="716152" y="20447"/>
                </a:lnTo>
                <a:lnTo>
                  <a:pt x="715462" y="20585"/>
                </a:lnTo>
                <a:lnTo>
                  <a:pt x="716788" y="21209"/>
                </a:lnTo>
                <a:lnTo>
                  <a:pt x="726899" y="21209"/>
                </a:lnTo>
                <a:lnTo>
                  <a:pt x="726821" y="21081"/>
                </a:lnTo>
                <a:lnTo>
                  <a:pt x="725551" y="20447"/>
                </a:lnTo>
                <a:close/>
              </a:path>
              <a:path w="730250" h="36830">
                <a:moveTo>
                  <a:pt x="714172" y="20627"/>
                </a:moveTo>
                <a:lnTo>
                  <a:pt x="713867" y="20700"/>
                </a:lnTo>
                <a:lnTo>
                  <a:pt x="712977" y="21081"/>
                </a:lnTo>
                <a:lnTo>
                  <a:pt x="714682" y="20741"/>
                </a:lnTo>
                <a:lnTo>
                  <a:pt x="714172" y="20627"/>
                </a:lnTo>
                <a:close/>
              </a:path>
              <a:path w="730250" h="36830">
                <a:moveTo>
                  <a:pt x="714682" y="20741"/>
                </a:moveTo>
                <a:lnTo>
                  <a:pt x="712977" y="21081"/>
                </a:lnTo>
                <a:lnTo>
                  <a:pt x="716216" y="21081"/>
                </a:lnTo>
                <a:lnTo>
                  <a:pt x="714682" y="20741"/>
                </a:lnTo>
                <a:close/>
              </a:path>
              <a:path w="730250" h="36830">
                <a:moveTo>
                  <a:pt x="715086" y="20408"/>
                </a:moveTo>
                <a:lnTo>
                  <a:pt x="714172" y="20627"/>
                </a:lnTo>
                <a:lnTo>
                  <a:pt x="714682" y="20741"/>
                </a:lnTo>
                <a:lnTo>
                  <a:pt x="715462" y="20585"/>
                </a:lnTo>
                <a:lnTo>
                  <a:pt x="715086" y="20408"/>
                </a:lnTo>
                <a:close/>
              </a:path>
              <a:path w="730250" h="36830">
                <a:moveTo>
                  <a:pt x="714925" y="20447"/>
                </a:moveTo>
                <a:lnTo>
                  <a:pt x="713358" y="20447"/>
                </a:lnTo>
                <a:lnTo>
                  <a:pt x="714172" y="20627"/>
                </a:lnTo>
                <a:lnTo>
                  <a:pt x="714925" y="20447"/>
                </a:lnTo>
                <a:close/>
              </a:path>
              <a:path w="730250" h="36830">
                <a:moveTo>
                  <a:pt x="723773" y="19557"/>
                </a:moveTo>
                <a:lnTo>
                  <a:pt x="719201" y="19938"/>
                </a:lnTo>
                <a:lnTo>
                  <a:pt x="717042" y="19938"/>
                </a:lnTo>
                <a:lnTo>
                  <a:pt x="715086" y="20408"/>
                </a:lnTo>
                <a:lnTo>
                  <a:pt x="715462" y="20585"/>
                </a:lnTo>
                <a:lnTo>
                  <a:pt x="716152" y="20447"/>
                </a:lnTo>
                <a:lnTo>
                  <a:pt x="725551" y="20447"/>
                </a:lnTo>
                <a:lnTo>
                  <a:pt x="723773" y="19557"/>
                </a:lnTo>
                <a:close/>
              </a:path>
              <a:path w="730250" h="36830">
                <a:moveTo>
                  <a:pt x="186308" y="1397"/>
                </a:moveTo>
                <a:lnTo>
                  <a:pt x="171576" y="1397"/>
                </a:lnTo>
                <a:lnTo>
                  <a:pt x="156464" y="2159"/>
                </a:lnTo>
                <a:lnTo>
                  <a:pt x="139700" y="3301"/>
                </a:lnTo>
                <a:lnTo>
                  <a:pt x="139953" y="3301"/>
                </a:lnTo>
                <a:lnTo>
                  <a:pt x="123698" y="3937"/>
                </a:lnTo>
                <a:lnTo>
                  <a:pt x="109981" y="4063"/>
                </a:lnTo>
                <a:lnTo>
                  <a:pt x="60959" y="4063"/>
                </a:lnTo>
                <a:lnTo>
                  <a:pt x="49529" y="4190"/>
                </a:lnTo>
                <a:lnTo>
                  <a:pt x="38989" y="4190"/>
                </a:lnTo>
                <a:lnTo>
                  <a:pt x="20574" y="4444"/>
                </a:lnTo>
                <a:lnTo>
                  <a:pt x="14224" y="4572"/>
                </a:lnTo>
                <a:lnTo>
                  <a:pt x="10159" y="4572"/>
                </a:lnTo>
                <a:lnTo>
                  <a:pt x="9017" y="4699"/>
                </a:lnTo>
                <a:lnTo>
                  <a:pt x="8763" y="4825"/>
                </a:lnTo>
                <a:lnTo>
                  <a:pt x="7874" y="4952"/>
                </a:lnTo>
                <a:lnTo>
                  <a:pt x="3937" y="6223"/>
                </a:lnTo>
                <a:lnTo>
                  <a:pt x="1524" y="6857"/>
                </a:lnTo>
                <a:lnTo>
                  <a:pt x="0" y="9143"/>
                </a:lnTo>
                <a:lnTo>
                  <a:pt x="0" y="14097"/>
                </a:lnTo>
                <a:lnTo>
                  <a:pt x="1524" y="16255"/>
                </a:lnTo>
                <a:lnTo>
                  <a:pt x="3937" y="17017"/>
                </a:lnTo>
                <a:lnTo>
                  <a:pt x="8763" y="18414"/>
                </a:lnTo>
                <a:lnTo>
                  <a:pt x="9017" y="18414"/>
                </a:lnTo>
                <a:lnTo>
                  <a:pt x="10159" y="18541"/>
                </a:lnTo>
                <a:lnTo>
                  <a:pt x="14097" y="18668"/>
                </a:lnTo>
                <a:lnTo>
                  <a:pt x="20574" y="18668"/>
                </a:lnTo>
                <a:lnTo>
                  <a:pt x="49529" y="19050"/>
                </a:lnTo>
                <a:lnTo>
                  <a:pt x="72517" y="19050"/>
                </a:lnTo>
                <a:lnTo>
                  <a:pt x="84454" y="19176"/>
                </a:lnTo>
                <a:lnTo>
                  <a:pt x="124332" y="19176"/>
                </a:lnTo>
                <a:lnTo>
                  <a:pt x="140589" y="18414"/>
                </a:lnTo>
                <a:lnTo>
                  <a:pt x="157352" y="17399"/>
                </a:lnTo>
                <a:lnTo>
                  <a:pt x="157099" y="17399"/>
                </a:lnTo>
                <a:lnTo>
                  <a:pt x="172281" y="16639"/>
                </a:lnTo>
                <a:lnTo>
                  <a:pt x="187071" y="16637"/>
                </a:lnTo>
                <a:lnTo>
                  <a:pt x="201422" y="15239"/>
                </a:lnTo>
                <a:lnTo>
                  <a:pt x="382322" y="15239"/>
                </a:lnTo>
                <a:lnTo>
                  <a:pt x="381634" y="15112"/>
                </a:lnTo>
                <a:lnTo>
                  <a:pt x="641275" y="15112"/>
                </a:lnTo>
                <a:lnTo>
                  <a:pt x="636524" y="13588"/>
                </a:lnTo>
                <a:lnTo>
                  <a:pt x="634110" y="13335"/>
                </a:lnTo>
                <a:lnTo>
                  <a:pt x="472694" y="13335"/>
                </a:lnTo>
                <a:lnTo>
                  <a:pt x="462660" y="12573"/>
                </a:lnTo>
                <a:lnTo>
                  <a:pt x="452627" y="12573"/>
                </a:lnTo>
                <a:lnTo>
                  <a:pt x="444373" y="11937"/>
                </a:lnTo>
                <a:lnTo>
                  <a:pt x="445007" y="11937"/>
                </a:lnTo>
                <a:lnTo>
                  <a:pt x="436372" y="10540"/>
                </a:lnTo>
                <a:lnTo>
                  <a:pt x="435737" y="10413"/>
                </a:lnTo>
                <a:lnTo>
                  <a:pt x="427481" y="9778"/>
                </a:lnTo>
                <a:lnTo>
                  <a:pt x="428117" y="9778"/>
                </a:lnTo>
                <a:lnTo>
                  <a:pt x="418800" y="8127"/>
                </a:lnTo>
                <a:lnTo>
                  <a:pt x="418210" y="8127"/>
                </a:lnTo>
                <a:lnTo>
                  <a:pt x="410150" y="6350"/>
                </a:lnTo>
                <a:lnTo>
                  <a:pt x="409955" y="6350"/>
                </a:lnTo>
                <a:lnTo>
                  <a:pt x="402186" y="4317"/>
                </a:lnTo>
                <a:lnTo>
                  <a:pt x="401954" y="4317"/>
                </a:lnTo>
                <a:lnTo>
                  <a:pt x="392429" y="1524"/>
                </a:lnTo>
                <a:lnTo>
                  <a:pt x="185547" y="1524"/>
                </a:lnTo>
                <a:lnTo>
                  <a:pt x="186308" y="1397"/>
                </a:lnTo>
                <a:close/>
              </a:path>
              <a:path w="730250" h="36830">
                <a:moveTo>
                  <a:pt x="672629" y="18668"/>
                </a:moveTo>
                <a:lnTo>
                  <a:pt x="671576" y="18668"/>
                </a:lnTo>
                <a:lnTo>
                  <a:pt x="673226" y="18796"/>
                </a:lnTo>
                <a:lnTo>
                  <a:pt x="672629" y="18668"/>
                </a:lnTo>
                <a:close/>
              </a:path>
              <a:path w="730250" h="36830">
                <a:moveTo>
                  <a:pt x="687831" y="18668"/>
                </a:moveTo>
                <a:lnTo>
                  <a:pt x="672629" y="18668"/>
                </a:lnTo>
                <a:lnTo>
                  <a:pt x="673226" y="18796"/>
                </a:lnTo>
                <a:lnTo>
                  <a:pt x="688848" y="18796"/>
                </a:lnTo>
                <a:lnTo>
                  <a:pt x="687831" y="18668"/>
                </a:lnTo>
                <a:close/>
              </a:path>
              <a:path w="730250" h="36830">
                <a:moveTo>
                  <a:pt x="187071" y="16637"/>
                </a:moveTo>
                <a:lnTo>
                  <a:pt x="172281" y="16639"/>
                </a:lnTo>
                <a:lnTo>
                  <a:pt x="186308" y="16763"/>
                </a:lnTo>
                <a:lnTo>
                  <a:pt x="187071" y="16637"/>
                </a:lnTo>
                <a:close/>
              </a:path>
              <a:path w="730250" h="36830">
                <a:moveTo>
                  <a:pt x="389821" y="16624"/>
                </a:moveTo>
                <a:close/>
              </a:path>
              <a:path w="730250" h="36830">
                <a:moveTo>
                  <a:pt x="381634" y="15112"/>
                </a:moveTo>
                <a:lnTo>
                  <a:pt x="389821" y="16624"/>
                </a:lnTo>
                <a:lnTo>
                  <a:pt x="389000" y="16382"/>
                </a:lnTo>
                <a:lnTo>
                  <a:pt x="650636" y="16382"/>
                </a:lnTo>
                <a:lnTo>
                  <a:pt x="644366" y="15748"/>
                </a:lnTo>
                <a:lnTo>
                  <a:pt x="643254" y="15748"/>
                </a:lnTo>
                <a:lnTo>
                  <a:pt x="641857" y="15493"/>
                </a:lnTo>
                <a:lnTo>
                  <a:pt x="642463" y="15493"/>
                </a:lnTo>
                <a:lnTo>
                  <a:pt x="641671" y="15239"/>
                </a:lnTo>
                <a:lnTo>
                  <a:pt x="382904" y="15239"/>
                </a:lnTo>
                <a:lnTo>
                  <a:pt x="381634" y="15112"/>
                </a:lnTo>
                <a:close/>
              </a:path>
              <a:path w="730250" h="36830">
                <a:moveTo>
                  <a:pt x="641857" y="15493"/>
                </a:moveTo>
                <a:lnTo>
                  <a:pt x="643254" y="15748"/>
                </a:lnTo>
                <a:lnTo>
                  <a:pt x="642742" y="15583"/>
                </a:lnTo>
                <a:lnTo>
                  <a:pt x="641857" y="15493"/>
                </a:lnTo>
                <a:close/>
              </a:path>
              <a:path w="730250" h="36830">
                <a:moveTo>
                  <a:pt x="642742" y="15583"/>
                </a:moveTo>
                <a:lnTo>
                  <a:pt x="643254" y="15748"/>
                </a:lnTo>
                <a:lnTo>
                  <a:pt x="644366" y="15748"/>
                </a:lnTo>
                <a:lnTo>
                  <a:pt x="642742" y="15583"/>
                </a:lnTo>
                <a:close/>
              </a:path>
              <a:path w="730250" h="36830">
                <a:moveTo>
                  <a:pt x="642463" y="15493"/>
                </a:moveTo>
                <a:lnTo>
                  <a:pt x="641857" y="15493"/>
                </a:lnTo>
                <a:lnTo>
                  <a:pt x="642742" y="15583"/>
                </a:lnTo>
                <a:lnTo>
                  <a:pt x="642463" y="15493"/>
                </a:lnTo>
                <a:close/>
              </a:path>
              <a:path w="730250" h="36830">
                <a:moveTo>
                  <a:pt x="641275" y="15112"/>
                </a:moveTo>
                <a:lnTo>
                  <a:pt x="381634" y="15112"/>
                </a:lnTo>
                <a:lnTo>
                  <a:pt x="382904" y="15239"/>
                </a:lnTo>
                <a:lnTo>
                  <a:pt x="641671" y="15239"/>
                </a:lnTo>
                <a:lnTo>
                  <a:pt x="641275" y="15112"/>
                </a:lnTo>
                <a:close/>
              </a:path>
              <a:path w="730250" h="36830">
                <a:moveTo>
                  <a:pt x="620141" y="13207"/>
                </a:moveTo>
                <a:lnTo>
                  <a:pt x="472185" y="13207"/>
                </a:lnTo>
                <a:lnTo>
                  <a:pt x="472694" y="13335"/>
                </a:lnTo>
                <a:lnTo>
                  <a:pt x="624077" y="13335"/>
                </a:lnTo>
                <a:lnTo>
                  <a:pt x="620141" y="13207"/>
                </a:lnTo>
                <a:close/>
              </a:path>
              <a:path w="730250" h="36830">
                <a:moveTo>
                  <a:pt x="418083" y="8000"/>
                </a:moveTo>
                <a:lnTo>
                  <a:pt x="418800" y="8127"/>
                </a:lnTo>
                <a:lnTo>
                  <a:pt x="418083" y="8000"/>
                </a:lnTo>
                <a:close/>
              </a:path>
              <a:path w="730250" h="36830">
                <a:moveTo>
                  <a:pt x="409575" y="6223"/>
                </a:moveTo>
                <a:lnTo>
                  <a:pt x="409955" y="6350"/>
                </a:lnTo>
                <a:lnTo>
                  <a:pt x="410150" y="6350"/>
                </a:lnTo>
                <a:lnTo>
                  <a:pt x="409575" y="6223"/>
                </a:lnTo>
                <a:close/>
              </a:path>
              <a:path w="730250" h="36830">
                <a:moveTo>
                  <a:pt x="401700" y="4190"/>
                </a:moveTo>
                <a:lnTo>
                  <a:pt x="401954" y="4317"/>
                </a:lnTo>
                <a:lnTo>
                  <a:pt x="402186" y="4317"/>
                </a:lnTo>
                <a:lnTo>
                  <a:pt x="401700" y="4190"/>
                </a:lnTo>
                <a:close/>
              </a:path>
              <a:path w="730250" h="36830">
                <a:moveTo>
                  <a:pt x="382904" y="0"/>
                </a:moveTo>
                <a:lnTo>
                  <a:pt x="199898" y="0"/>
                </a:lnTo>
                <a:lnTo>
                  <a:pt x="185547" y="1524"/>
                </a:lnTo>
                <a:lnTo>
                  <a:pt x="392429" y="1524"/>
                </a:lnTo>
                <a:lnTo>
                  <a:pt x="384175" y="126"/>
                </a:lnTo>
                <a:lnTo>
                  <a:pt x="38290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77" y="1673860"/>
            <a:ext cx="353822" cy="25145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80840" y="1989963"/>
            <a:ext cx="383539" cy="2286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03780" y="5520563"/>
            <a:ext cx="533053" cy="1160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043" y="1193568"/>
            <a:ext cx="5620171" cy="106193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2789428"/>
            <a:ext cx="618617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Assuming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population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10,000: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dirty="0">
                <a:latin typeface="Calibri"/>
                <a:cs typeface="Calibri"/>
              </a:rPr>
              <a:t>10,000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0.008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80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10" dirty="0">
                <a:latin typeface="Calibri"/>
                <a:cs typeface="Calibri"/>
              </a:rPr>
              <a:t> cancer</a:t>
            </a:r>
            <a:endParaRPr sz="240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buFont typeface="Arial"/>
              <a:buChar char="•"/>
              <a:tabLst>
                <a:tab pos="755015" algn="l"/>
                <a:tab pos="755650" algn="l"/>
                <a:tab pos="2017395" algn="l"/>
              </a:tabLst>
            </a:pPr>
            <a:r>
              <a:rPr sz="2400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these,</a:t>
            </a:r>
            <a:r>
              <a:rPr sz="2400" dirty="0">
                <a:latin typeface="Calibri"/>
                <a:cs typeface="Calibri"/>
              </a:rPr>
              <a:t>	80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0.98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78.4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test</a:t>
            </a:r>
            <a:r>
              <a:rPr sz="2400" spc="-10" dirty="0">
                <a:latin typeface="Calibri"/>
                <a:cs typeface="Calibri"/>
              </a:rPr>
              <a:t> positive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dirty="0">
                <a:latin typeface="Calibri"/>
                <a:cs typeface="Calibri"/>
              </a:rPr>
              <a:t>And,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10,000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0.992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9,920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10" dirty="0">
                <a:latin typeface="Calibri"/>
                <a:cs typeface="Calibri"/>
              </a:rPr>
              <a:t> cancer</a:t>
            </a:r>
            <a:endParaRPr sz="240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9,920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0.03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297.6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positive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1048" y="6029642"/>
            <a:ext cx="1328420" cy="20320"/>
          </a:xfrm>
          <a:custGeom>
            <a:avLst/>
            <a:gdLst/>
            <a:ahLst/>
            <a:cxnLst/>
            <a:rect l="l" t="t" r="r" b="b"/>
            <a:pathLst>
              <a:path w="1328420" h="20320">
                <a:moveTo>
                  <a:pt x="1328165" y="0"/>
                </a:moveTo>
                <a:lnTo>
                  <a:pt x="0" y="0"/>
                </a:lnTo>
                <a:lnTo>
                  <a:pt x="0" y="19812"/>
                </a:lnTo>
                <a:lnTo>
                  <a:pt x="1328165" y="19812"/>
                </a:lnTo>
                <a:lnTo>
                  <a:pt x="13281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2190" y="6044946"/>
            <a:ext cx="3276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5" dirty="0">
                <a:latin typeface="Cambria Math"/>
                <a:cs typeface="Cambria Math"/>
              </a:rPr>
              <a:t>|+|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40" y="5809488"/>
            <a:ext cx="4219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indent="-2851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23215" algn="l"/>
                <a:tab pos="323850" algn="l"/>
              </a:tabLst>
            </a:pPr>
            <a:r>
              <a:rPr sz="2400" dirty="0">
                <a:latin typeface="Calibri"/>
                <a:cs typeface="Calibri"/>
              </a:rPr>
              <a:t>So,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P(Cancer|+)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625" spc="97" baseline="44444" dirty="0">
                <a:latin typeface="Cambria Math"/>
                <a:cs typeface="Cambria Math"/>
              </a:rPr>
              <a:t>|𝐶𝑎𝑛𝑐𝑒𝑟</a:t>
            </a:r>
            <a:r>
              <a:rPr sz="2625" spc="60" baseline="44444" dirty="0">
                <a:latin typeface="Cambria Math"/>
                <a:cs typeface="Cambria Math"/>
              </a:rPr>
              <a:t> </a:t>
            </a:r>
            <a:r>
              <a:rPr sz="2625" baseline="44444" dirty="0">
                <a:latin typeface="Cambria Math"/>
                <a:cs typeface="Cambria Math"/>
              </a:rPr>
              <a:t>∩</a:t>
            </a:r>
            <a:r>
              <a:rPr sz="2625" spc="-22" baseline="44444" dirty="0">
                <a:latin typeface="Cambria Math"/>
                <a:cs typeface="Cambria Math"/>
              </a:rPr>
              <a:t> </a:t>
            </a:r>
            <a:r>
              <a:rPr sz="2625" baseline="44444" dirty="0">
                <a:latin typeface="Cambria Math"/>
                <a:cs typeface="Cambria Math"/>
              </a:rPr>
              <a:t>+|</a:t>
            </a:r>
            <a:r>
              <a:rPr sz="2625" spc="390" baseline="44444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75453" y="6029642"/>
            <a:ext cx="1148080" cy="20320"/>
          </a:xfrm>
          <a:custGeom>
            <a:avLst/>
            <a:gdLst/>
            <a:ahLst/>
            <a:cxnLst/>
            <a:rect l="l" t="t" r="r" b="b"/>
            <a:pathLst>
              <a:path w="1148079" h="20320">
                <a:moveTo>
                  <a:pt x="1147572" y="0"/>
                </a:moveTo>
                <a:lnTo>
                  <a:pt x="0" y="0"/>
                </a:lnTo>
                <a:lnTo>
                  <a:pt x="0" y="19812"/>
                </a:lnTo>
                <a:lnTo>
                  <a:pt x="1147572" y="19812"/>
                </a:lnTo>
                <a:lnTo>
                  <a:pt x="1147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20385" y="5713476"/>
            <a:ext cx="45847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0" dirty="0">
                <a:latin typeface="Cambria Math"/>
                <a:cs typeface="Cambria Math"/>
              </a:rPr>
              <a:t>78.4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63008" y="6044946"/>
            <a:ext cx="117411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latin typeface="Cambria Math"/>
                <a:cs typeface="Cambria Math"/>
              </a:rPr>
              <a:t>78.4+297.6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5415" y="5809488"/>
            <a:ext cx="1073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0.208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Bayes: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Example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4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–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Using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counts</a:t>
            </a:r>
          </a:p>
        </p:txBody>
      </p:sp>
      <p:sp>
        <p:nvSpPr>
          <p:cNvPr id="12" name="object 12"/>
          <p:cNvSpPr/>
          <p:nvPr/>
        </p:nvSpPr>
        <p:spPr>
          <a:xfrm>
            <a:off x="6271881" y="6255930"/>
            <a:ext cx="805180" cy="42545"/>
          </a:xfrm>
          <a:custGeom>
            <a:avLst/>
            <a:gdLst/>
            <a:ahLst/>
            <a:cxnLst/>
            <a:rect l="l" t="t" r="r" b="b"/>
            <a:pathLst>
              <a:path w="805179" h="42545">
                <a:moveTo>
                  <a:pt x="6236" y="21755"/>
                </a:moveTo>
                <a:lnTo>
                  <a:pt x="2934" y="22809"/>
                </a:lnTo>
                <a:lnTo>
                  <a:pt x="42" y="27990"/>
                </a:lnTo>
                <a:lnTo>
                  <a:pt x="0" y="28651"/>
                </a:lnTo>
                <a:lnTo>
                  <a:pt x="902" y="31686"/>
                </a:lnTo>
                <a:lnTo>
                  <a:pt x="45225" y="42036"/>
                </a:lnTo>
                <a:lnTo>
                  <a:pt x="147206" y="42303"/>
                </a:lnTo>
                <a:lnTo>
                  <a:pt x="148095" y="42265"/>
                </a:lnTo>
                <a:lnTo>
                  <a:pt x="160818" y="40868"/>
                </a:lnTo>
                <a:lnTo>
                  <a:pt x="174892" y="39750"/>
                </a:lnTo>
                <a:lnTo>
                  <a:pt x="187973" y="37934"/>
                </a:lnTo>
                <a:lnTo>
                  <a:pt x="201943" y="35775"/>
                </a:lnTo>
                <a:lnTo>
                  <a:pt x="202165" y="35775"/>
                </a:lnTo>
                <a:lnTo>
                  <a:pt x="218580" y="34023"/>
                </a:lnTo>
                <a:lnTo>
                  <a:pt x="235047" y="31368"/>
                </a:lnTo>
                <a:lnTo>
                  <a:pt x="234836" y="31368"/>
                </a:lnTo>
                <a:lnTo>
                  <a:pt x="235598" y="31280"/>
                </a:lnTo>
                <a:lnTo>
                  <a:pt x="236296" y="31280"/>
                </a:lnTo>
                <a:lnTo>
                  <a:pt x="251727" y="30340"/>
                </a:lnTo>
                <a:lnTo>
                  <a:pt x="269888" y="29629"/>
                </a:lnTo>
                <a:lnTo>
                  <a:pt x="599452" y="29629"/>
                </a:lnTo>
                <a:lnTo>
                  <a:pt x="603552" y="29273"/>
                </a:lnTo>
                <a:lnTo>
                  <a:pt x="21095" y="29273"/>
                </a:lnTo>
                <a:lnTo>
                  <a:pt x="17666" y="28651"/>
                </a:lnTo>
                <a:lnTo>
                  <a:pt x="19483" y="28457"/>
                </a:lnTo>
                <a:lnTo>
                  <a:pt x="6236" y="21755"/>
                </a:lnTo>
                <a:close/>
              </a:path>
              <a:path w="805179" h="42545">
                <a:moveTo>
                  <a:pt x="202165" y="35775"/>
                </a:moveTo>
                <a:lnTo>
                  <a:pt x="201943" y="35775"/>
                </a:lnTo>
                <a:lnTo>
                  <a:pt x="201689" y="35826"/>
                </a:lnTo>
                <a:lnTo>
                  <a:pt x="202165" y="35775"/>
                </a:lnTo>
                <a:close/>
              </a:path>
              <a:path w="805179" h="42545">
                <a:moveTo>
                  <a:pt x="235598" y="31280"/>
                </a:moveTo>
                <a:lnTo>
                  <a:pt x="234836" y="31368"/>
                </a:lnTo>
                <a:lnTo>
                  <a:pt x="235175" y="31348"/>
                </a:lnTo>
                <a:lnTo>
                  <a:pt x="235598" y="31280"/>
                </a:lnTo>
                <a:close/>
              </a:path>
              <a:path w="805179" h="42545">
                <a:moveTo>
                  <a:pt x="235175" y="31348"/>
                </a:moveTo>
                <a:lnTo>
                  <a:pt x="234836" y="31368"/>
                </a:lnTo>
                <a:lnTo>
                  <a:pt x="235047" y="31368"/>
                </a:lnTo>
                <a:lnTo>
                  <a:pt x="235175" y="31348"/>
                </a:lnTo>
                <a:close/>
              </a:path>
              <a:path w="805179" h="42545">
                <a:moveTo>
                  <a:pt x="236296" y="31280"/>
                </a:moveTo>
                <a:lnTo>
                  <a:pt x="235598" y="31280"/>
                </a:lnTo>
                <a:lnTo>
                  <a:pt x="235175" y="31348"/>
                </a:lnTo>
                <a:lnTo>
                  <a:pt x="236296" y="31280"/>
                </a:lnTo>
                <a:close/>
              </a:path>
              <a:path w="805179" h="42545">
                <a:moveTo>
                  <a:pt x="599012" y="29667"/>
                </a:moveTo>
                <a:lnTo>
                  <a:pt x="364249" y="29667"/>
                </a:lnTo>
                <a:lnTo>
                  <a:pt x="596786" y="29819"/>
                </a:lnTo>
                <a:lnTo>
                  <a:pt x="597548" y="29794"/>
                </a:lnTo>
                <a:lnTo>
                  <a:pt x="599012" y="29667"/>
                </a:lnTo>
                <a:close/>
              </a:path>
              <a:path w="805179" h="42545">
                <a:moveTo>
                  <a:pt x="599452" y="29629"/>
                </a:moveTo>
                <a:lnTo>
                  <a:pt x="269634" y="29641"/>
                </a:lnTo>
                <a:lnTo>
                  <a:pt x="289700" y="29679"/>
                </a:lnTo>
                <a:lnTo>
                  <a:pt x="599012" y="29667"/>
                </a:lnTo>
                <a:lnTo>
                  <a:pt x="599452" y="29629"/>
                </a:lnTo>
                <a:close/>
              </a:path>
              <a:path w="805179" h="42545">
                <a:moveTo>
                  <a:pt x="19483" y="28457"/>
                </a:moveTo>
                <a:lnTo>
                  <a:pt x="17666" y="28651"/>
                </a:lnTo>
                <a:lnTo>
                  <a:pt x="21095" y="29273"/>
                </a:lnTo>
                <a:lnTo>
                  <a:pt x="19483" y="28457"/>
                </a:lnTo>
                <a:close/>
              </a:path>
              <a:path w="805179" h="42545">
                <a:moveTo>
                  <a:pt x="146761" y="27242"/>
                </a:moveTo>
                <a:lnTo>
                  <a:pt x="37224" y="27660"/>
                </a:lnTo>
                <a:lnTo>
                  <a:pt x="26048" y="27990"/>
                </a:lnTo>
                <a:lnTo>
                  <a:pt x="21603" y="28232"/>
                </a:lnTo>
                <a:lnTo>
                  <a:pt x="19483" y="28457"/>
                </a:lnTo>
                <a:lnTo>
                  <a:pt x="21095" y="29273"/>
                </a:lnTo>
                <a:lnTo>
                  <a:pt x="603552" y="29273"/>
                </a:lnTo>
                <a:lnTo>
                  <a:pt x="622440" y="27635"/>
                </a:lnTo>
                <a:lnTo>
                  <a:pt x="626510" y="27292"/>
                </a:lnTo>
                <a:lnTo>
                  <a:pt x="146317" y="27292"/>
                </a:lnTo>
                <a:lnTo>
                  <a:pt x="146761" y="27242"/>
                </a:lnTo>
                <a:close/>
              </a:path>
              <a:path w="805179" h="42545">
                <a:moveTo>
                  <a:pt x="147206" y="27241"/>
                </a:moveTo>
                <a:lnTo>
                  <a:pt x="146761" y="27242"/>
                </a:lnTo>
                <a:lnTo>
                  <a:pt x="146317" y="27292"/>
                </a:lnTo>
                <a:lnTo>
                  <a:pt x="147206" y="27241"/>
                </a:lnTo>
                <a:close/>
              </a:path>
              <a:path w="805179" h="42545">
                <a:moveTo>
                  <a:pt x="627131" y="27241"/>
                </a:moveTo>
                <a:lnTo>
                  <a:pt x="147192" y="27242"/>
                </a:lnTo>
                <a:lnTo>
                  <a:pt x="146317" y="27292"/>
                </a:lnTo>
                <a:lnTo>
                  <a:pt x="626510" y="27292"/>
                </a:lnTo>
                <a:lnTo>
                  <a:pt x="627131" y="27241"/>
                </a:lnTo>
                <a:close/>
              </a:path>
              <a:path w="805179" h="42545">
                <a:moveTo>
                  <a:pt x="173203" y="24717"/>
                </a:moveTo>
                <a:lnTo>
                  <a:pt x="159271" y="25831"/>
                </a:lnTo>
                <a:lnTo>
                  <a:pt x="146761" y="27242"/>
                </a:lnTo>
                <a:lnTo>
                  <a:pt x="627131" y="27241"/>
                </a:lnTo>
                <a:lnTo>
                  <a:pt x="644538" y="25819"/>
                </a:lnTo>
                <a:lnTo>
                  <a:pt x="654580" y="24764"/>
                </a:lnTo>
                <a:lnTo>
                  <a:pt x="172860" y="24764"/>
                </a:lnTo>
                <a:lnTo>
                  <a:pt x="173203" y="24717"/>
                </a:lnTo>
                <a:close/>
              </a:path>
              <a:path w="805179" h="42545">
                <a:moveTo>
                  <a:pt x="655064" y="24714"/>
                </a:moveTo>
                <a:lnTo>
                  <a:pt x="173218" y="24717"/>
                </a:lnTo>
                <a:lnTo>
                  <a:pt x="172860" y="24764"/>
                </a:lnTo>
                <a:lnTo>
                  <a:pt x="654580" y="24764"/>
                </a:lnTo>
                <a:lnTo>
                  <a:pt x="655064" y="24714"/>
                </a:lnTo>
                <a:close/>
              </a:path>
              <a:path w="805179" h="42545">
                <a:moveTo>
                  <a:pt x="688719" y="22961"/>
                </a:moveTo>
                <a:lnTo>
                  <a:pt x="185723" y="22974"/>
                </a:lnTo>
                <a:lnTo>
                  <a:pt x="173203" y="24717"/>
                </a:lnTo>
                <a:lnTo>
                  <a:pt x="655064" y="24714"/>
                </a:lnTo>
                <a:lnTo>
                  <a:pt x="664617" y="23711"/>
                </a:lnTo>
                <a:lnTo>
                  <a:pt x="664223" y="23710"/>
                </a:lnTo>
                <a:lnTo>
                  <a:pt x="664985" y="23672"/>
                </a:lnTo>
                <a:lnTo>
                  <a:pt x="683146" y="23672"/>
                </a:lnTo>
                <a:lnTo>
                  <a:pt x="688719" y="22961"/>
                </a:lnTo>
                <a:close/>
              </a:path>
              <a:path w="805179" h="42545">
                <a:moveTo>
                  <a:pt x="683146" y="23672"/>
                </a:moveTo>
                <a:lnTo>
                  <a:pt x="664985" y="23672"/>
                </a:lnTo>
                <a:lnTo>
                  <a:pt x="664617" y="23711"/>
                </a:lnTo>
                <a:lnTo>
                  <a:pt x="682130" y="23736"/>
                </a:lnTo>
                <a:lnTo>
                  <a:pt x="683146" y="23672"/>
                </a:lnTo>
                <a:close/>
              </a:path>
              <a:path w="805179" h="42545">
                <a:moveTo>
                  <a:pt x="664985" y="23672"/>
                </a:moveTo>
                <a:lnTo>
                  <a:pt x="664223" y="23710"/>
                </a:lnTo>
                <a:lnTo>
                  <a:pt x="664622" y="23710"/>
                </a:lnTo>
                <a:lnTo>
                  <a:pt x="664985" y="23672"/>
                </a:lnTo>
                <a:close/>
              </a:path>
              <a:path w="805179" h="42545">
                <a:moveTo>
                  <a:pt x="766776" y="18922"/>
                </a:moveTo>
                <a:lnTo>
                  <a:pt x="216548" y="18922"/>
                </a:lnTo>
                <a:lnTo>
                  <a:pt x="199246" y="20878"/>
                </a:lnTo>
                <a:lnTo>
                  <a:pt x="185687" y="22974"/>
                </a:lnTo>
                <a:lnTo>
                  <a:pt x="688719" y="22961"/>
                </a:lnTo>
                <a:lnTo>
                  <a:pt x="699766" y="21551"/>
                </a:lnTo>
                <a:lnTo>
                  <a:pt x="699402" y="21551"/>
                </a:lnTo>
                <a:lnTo>
                  <a:pt x="700164" y="21501"/>
                </a:lnTo>
                <a:lnTo>
                  <a:pt x="700612" y="21501"/>
                </a:lnTo>
                <a:lnTo>
                  <a:pt x="715736" y="20866"/>
                </a:lnTo>
                <a:lnTo>
                  <a:pt x="716039" y="20853"/>
                </a:lnTo>
                <a:lnTo>
                  <a:pt x="761103" y="20853"/>
                </a:lnTo>
                <a:lnTo>
                  <a:pt x="764553" y="20027"/>
                </a:lnTo>
                <a:lnTo>
                  <a:pt x="766776" y="18922"/>
                </a:lnTo>
                <a:close/>
              </a:path>
              <a:path w="805179" h="42545">
                <a:moveTo>
                  <a:pt x="700164" y="21501"/>
                </a:moveTo>
                <a:lnTo>
                  <a:pt x="699402" y="21551"/>
                </a:lnTo>
                <a:lnTo>
                  <a:pt x="699945" y="21529"/>
                </a:lnTo>
                <a:lnTo>
                  <a:pt x="700164" y="21501"/>
                </a:lnTo>
                <a:close/>
              </a:path>
              <a:path w="805179" h="42545">
                <a:moveTo>
                  <a:pt x="699945" y="21529"/>
                </a:moveTo>
                <a:lnTo>
                  <a:pt x="699402" y="21551"/>
                </a:lnTo>
                <a:lnTo>
                  <a:pt x="699766" y="21551"/>
                </a:lnTo>
                <a:lnTo>
                  <a:pt x="699945" y="21529"/>
                </a:lnTo>
                <a:close/>
              </a:path>
              <a:path w="805179" h="42545">
                <a:moveTo>
                  <a:pt x="700612" y="21501"/>
                </a:moveTo>
                <a:lnTo>
                  <a:pt x="700164" y="21501"/>
                </a:lnTo>
                <a:lnTo>
                  <a:pt x="699945" y="21529"/>
                </a:lnTo>
                <a:lnTo>
                  <a:pt x="700612" y="21501"/>
                </a:lnTo>
                <a:close/>
              </a:path>
              <a:path w="805179" h="42545">
                <a:moveTo>
                  <a:pt x="761103" y="20853"/>
                </a:moveTo>
                <a:lnTo>
                  <a:pt x="715736" y="20866"/>
                </a:lnTo>
                <a:lnTo>
                  <a:pt x="753377" y="20878"/>
                </a:lnTo>
                <a:lnTo>
                  <a:pt x="760997" y="20878"/>
                </a:lnTo>
                <a:close/>
              </a:path>
              <a:path w="805179" h="42545">
                <a:moveTo>
                  <a:pt x="596585" y="13805"/>
                </a:moveTo>
                <a:lnTo>
                  <a:pt x="269253" y="14008"/>
                </a:lnTo>
                <a:lnTo>
                  <a:pt x="216140" y="18968"/>
                </a:lnTo>
                <a:lnTo>
                  <a:pt x="216548" y="18922"/>
                </a:lnTo>
                <a:lnTo>
                  <a:pt x="766776" y="18922"/>
                </a:lnTo>
                <a:lnTo>
                  <a:pt x="767149" y="18737"/>
                </a:lnTo>
                <a:lnTo>
                  <a:pt x="765315" y="18732"/>
                </a:lnTo>
                <a:lnTo>
                  <a:pt x="768871" y="17881"/>
                </a:lnTo>
                <a:lnTo>
                  <a:pt x="773602" y="17881"/>
                </a:lnTo>
                <a:lnTo>
                  <a:pt x="774899" y="17322"/>
                </a:lnTo>
                <a:lnTo>
                  <a:pt x="773189" y="17322"/>
                </a:lnTo>
                <a:lnTo>
                  <a:pt x="776491" y="16636"/>
                </a:lnTo>
                <a:lnTo>
                  <a:pt x="800587" y="16636"/>
                </a:lnTo>
                <a:lnTo>
                  <a:pt x="801510" y="15849"/>
                </a:lnTo>
                <a:lnTo>
                  <a:pt x="803987" y="13842"/>
                </a:lnTo>
                <a:lnTo>
                  <a:pt x="596151" y="13842"/>
                </a:lnTo>
                <a:lnTo>
                  <a:pt x="596585" y="13805"/>
                </a:lnTo>
                <a:close/>
              </a:path>
              <a:path w="805179" h="42545">
                <a:moveTo>
                  <a:pt x="773602" y="17881"/>
                </a:moveTo>
                <a:lnTo>
                  <a:pt x="768871" y="17881"/>
                </a:lnTo>
                <a:lnTo>
                  <a:pt x="767149" y="18737"/>
                </a:lnTo>
                <a:lnTo>
                  <a:pt x="770073" y="18732"/>
                </a:lnTo>
                <a:lnTo>
                  <a:pt x="773189" y="18059"/>
                </a:lnTo>
                <a:lnTo>
                  <a:pt x="773602" y="17881"/>
                </a:lnTo>
                <a:close/>
              </a:path>
              <a:path w="805179" h="42545">
                <a:moveTo>
                  <a:pt x="768871" y="17881"/>
                </a:moveTo>
                <a:lnTo>
                  <a:pt x="765315" y="18732"/>
                </a:lnTo>
                <a:lnTo>
                  <a:pt x="767159" y="18732"/>
                </a:lnTo>
                <a:lnTo>
                  <a:pt x="768871" y="17881"/>
                </a:lnTo>
                <a:close/>
              </a:path>
              <a:path w="805179" h="42545">
                <a:moveTo>
                  <a:pt x="800468" y="16738"/>
                </a:moveTo>
                <a:lnTo>
                  <a:pt x="791223" y="16738"/>
                </a:lnTo>
                <a:lnTo>
                  <a:pt x="794271" y="17271"/>
                </a:lnTo>
                <a:lnTo>
                  <a:pt x="792695" y="17281"/>
                </a:lnTo>
                <a:lnTo>
                  <a:pt x="795795" y="18478"/>
                </a:lnTo>
                <a:lnTo>
                  <a:pt x="799097" y="17906"/>
                </a:lnTo>
                <a:lnTo>
                  <a:pt x="800468" y="16738"/>
                </a:lnTo>
                <a:close/>
              </a:path>
              <a:path w="805179" h="42545">
                <a:moveTo>
                  <a:pt x="776491" y="16636"/>
                </a:moveTo>
                <a:lnTo>
                  <a:pt x="773189" y="17322"/>
                </a:lnTo>
                <a:lnTo>
                  <a:pt x="774899" y="17322"/>
                </a:lnTo>
                <a:lnTo>
                  <a:pt x="776491" y="16636"/>
                </a:lnTo>
                <a:close/>
              </a:path>
              <a:path w="805179" h="42545">
                <a:moveTo>
                  <a:pt x="800587" y="16636"/>
                </a:moveTo>
                <a:lnTo>
                  <a:pt x="776491" y="16636"/>
                </a:lnTo>
                <a:lnTo>
                  <a:pt x="774899" y="17322"/>
                </a:lnTo>
                <a:lnTo>
                  <a:pt x="788556" y="17322"/>
                </a:lnTo>
                <a:lnTo>
                  <a:pt x="790334" y="17297"/>
                </a:lnTo>
                <a:lnTo>
                  <a:pt x="792695" y="17281"/>
                </a:lnTo>
                <a:lnTo>
                  <a:pt x="791223" y="16738"/>
                </a:lnTo>
                <a:lnTo>
                  <a:pt x="800468" y="16738"/>
                </a:lnTo>
                <a:close/>
              </a:path>
              <a:path w="805179" h="42545">
                <a:moveTo>
                  <a:pt x="791223" y="16738"/>
                </a:moveTo>
                <a:lnTo>
                  <a:pt x="792695" y="17281"/>
                </a:lnTo>
                <a:lnTo>
                  <a:pt x="794271" y="17271"/>
                </a:lnTo>
                <a:lnTo>
                  <a:pt x="791223" y="16738"/>
                </a:lnTo>
                <a:close/>
              </a:path>
              <a:path w="805179" h="42545">
                <a:moveTo>
                  <a:pt x="804035" y="13804"/>
                </a:moveTo>
                <a:lnTo>
                  <a:pt x="596781" y="13805"/>
                </a:lnTo>
                <a:lnTo>
                  <a:pt x="596151" y="13842"/>
                </a:lnTo>
                <a:lnTo>
                  <a:pt x="803987" y="13842"/>
                </a:lnTo>
                <a:close/>
              </a:path>
              <a:path w="805179" h="42545">
                <a:moveTo>
                  <a:pt x="786708" y="9880"/>
                </a:moveTo>
                <a:lnTo>
                  <a:pt x="643014" y="9880"/>
                </a:lnTo>
                <a:lnTo>
                  <a:pt x="596585" y="13805"/>
                </a:lnTo>
                <a:lnTo>
                  <a:pt x="804050" y="13792"/>
                </a:lnTo>
                <a:lnTo>
                  <a:pt x="804686" y="11772"/>
                </a:lnTo>
                <a:lnTo>
                  <a:pt x="787667" y="11772"/>
                </a:lnTo>
                <a:lnTo>
                  <a:pt x="787237" y="10526"/>
                </a:lnTo>
                <a:lnTo>
                  <a:pt x="786708" y="9880"/>
                </a:lnTo>
                <a:close/>
              </a:path>
              <a:path w="805179" h="42545">
                <a:moveTo>
                  <a:pt x="787237" y="10526"/>
                </a:moveTo>
                <a:lnTo>
                  <a:pt x="787667" y="11772"/>
                </a:lnTo>
                <a:lnTo>
                  <a:pt x="787818" y="11235"/>
                </a:lnTo>
                <a:lnTo>
                  <a:pt x="787237" y="10526"/>
                </a:lnTo>
                <a:close/>
              </a:path>
              <a:path w="805179" h="42545">
                <a:moveTo>
                  <a:pt x="799109" y="1092"/>
                </a:moveTo>
                <a:lnTo>
                  <a:pt x="792874" y="1092"/>
                </a:lnTo>
                <a:lnTo>
                  <a:pt x="794271" y="1168"/>
                </a:lnTo>
                <a:lnTo>
                  <a:pt x="792707" y="1435"/>
                </a:lnTo>
                <a:lnTo>
                  <a:pt x="787929" y="11235"/>
                </a:lnTo>
                <a:lnTo>
                  <a:pt x="788175" y="11671"/>
                </a:lnTo>
                <a:lnTo>
                  <a:pt x="787717" y="11671"/>
                </a:lnTo>
                <a:lnTo>
                  <a:pt x="804686" y="11772"/>
                </a:lnTo>
                <a:lnTo>
                  <a:pt x="788175" y="11671"/>
                </a:lnTo>
                <a:lnTo>
                  <a:pt x="787888" y="11320"/>
                </a:lnTo>
                <a:lnTo>
                  <a:pt x="804829" y="11320"/>
                </a:lnTo>
                <a:lnTo>
                  <a:pt x="805066" y="10566"/>
                </a:lnTo>
                <a:lnTo>
                  <a:pt x="803796" y="4343"/>
                </a:lnTo>
                <a:lnTo>
                  <a:pt x="801510" y="1828"/>
                </a:lnTo>
                <a:lnTo>
                  <a:pt x="799109" y="1092"/>
                </a:lnTo>
                <a:close/>
              </a:path>
              <a:path w="805179" h="42545">
                <a:moveTo>
                  <a:pt x="787929" y="11235"/>
                </a:moveTo>
                <a:lnTo>
                  <a:pt x="788175" y="11671"/>
                </a:lnTo>
                <a:lnTo>
                  <a:pt x="787929" y="11235"/>
                </a:lnTo>
                <a:close/>
              </a:path>
              <a:path w="805179" h="42545">
                <a:moveTo>
                  <a:pt x="786778" y="9194"/>
                </a:moveTo>
                <a:lnTo>
                  <a:pt x="787237" y="10526"/>
                </a:lnTo>
                <a:lnTo>
                  <a:pt x="787888" y="11320"/>
                </a:lnTo>
                <a:lnTo>
                  <a:pt x="786778" y="9194"/>
                </a:lnTo>
                <a:close/>
              </a:path>
              <a:path w="805179" h="42545">
                <a:moveTo>
                  <a:pt x="788924" y="9194"/>
                </a:moveTo>
                <a:lnTo>
                  <a:pt x="786778" y="9194"/>
                </a:lnTo>
                <a:lnTo>
                  <a:pt x="787929" y="11235"/>
                </a:lnTo>
                <a:lnTo>
                  <a:pt x="788924" y="9194"/>
                </a:lnTo>
                <a:close/>
              </a:path>
              <a:path w="805179" h="42545">
                <a:moveTo>
                  <a:pt x="791985" y="0"/>
                </a:moveTo>
                <a:lnTo>
                  <a:pt x="787300" y="1168"/>
                </a:lnTo>
                <a:lnTo>
                  <a:pt x="785889" y="1485"/>
                </a:lnTo>
                <a:lnTo>
                  <a:pt x="784873" y="2539"/>
                </a:lnTo>
                <a:lnTo>
                  <a:pt x="783857" y="5295"/>
                </a:lnTo>
                <a:lnTo>
                  <a:pt x="784111" y="6819"/>
                </a:lnTo>
                <a:lnTo>
                  <a:pt x="785127" y="7950"/>
                </a:lnTo>
                <a:lnTo>
                  <a:pt x="787237" y="10526"/>
                </a:lnTo>
                <a:lnTo>
                  <a:pt x="786778" y="9194"/>
                </a:lnTo>
                <a:lnTo>
                  <a:pt x="788924" y="9194"/>
                </a:lnTo>
                <a:lnTo>
                  <a:pt x="792583" y="1689"/>
                </a:lnTo>
                <a:lnTo>
                  <a:pt x="791223" y="1689"/>
                </a:lnTo>
                <a:lnTo>
                  <a:pt x="792704" y="1153"/>
                </a:lnTo>
                <a:lnTo>
                  <a:pt x="790207" y="1130"/>
                </a:lnTo>
                <a:lnTo>
                  <a:pt x="788556" y="1104"/>
                </a:lnTo>
                <a:lnTo>
                  <a:pt x="792874" y="1092"/>
                </a:lnTo>
                <a:lnTo>
                  <a:pt x="799109" y="1092"/>
                </a:lnTo>
                <a:lnTo>
                  <a:pt x="795922" y="114"/>
                </a:lnTo>
                <a:lnTo>
                  <a:pt x="791985" y="0"/>
                </a:lnTo>
                <a:close/>
              </a:path>
              <a:path w="805179" h="42545">
                <a:moveTo>
                  <a:pt x="681612" y="7658"/>
                </a:moveTo>
                <a:lnTo>
                  <a:pt x="664223" y="7683"/>
                </a:lnTo>
                <a:lnTo>
                  <a:pt x="663334" y="7721"/>
                </a:lnTo>
                <a:lnTo>
                  <a:pt x="642760" y="9893"/>
                </a:lnTo>
                <a:lnTo>
                  <a:pt x="643014" y="9880"/>
                </a:lnTo>
                <a:lnTo>
                  <a:pt x="786708" y="9880"/>
                </a:lnTo>
                <a:lnTo>
                  <a:pt x="784922" y="7721"/>
                </a:lnTo>
                <a:lnTo>
                  <a:pt x="681114" y="7721"/>
                </a:lnTo>
                <a:lnTo>
                  <a:pt x="681612" y="7658"/>
                </a:lnTo>
                <a:close/>
              </a:path>
              <a:path w="805179" h="42545">
                <a:moveTo>
                  <a:pt x="682130" y="7658"/>
                </a:moveTo>
                <a:lnTo>
                  <a:pt x="681612" y="7658"/>
                </a:lnTo>
                <a:lnTo>
                  <a:pt x="681114" y="7721"/>
                </a:lnTo>
                <a:lnTo>
                  <a:pt x="682130" y="7658"/>
                </a:lnTo>
                <a:close/>
              </a:path>
              <a:path w="805179" h="42545">
                <a:moveTo>
                  <a:pt x="784865" y="7658"/>
                </a:moveTo>
                <a:lnTo>
                  <a:pt x="682118" y="7658"/>
                </a:lnTo>
                <a:lnTo>
                  <a:pt x="681114" y="7721"/>
                </a:lnTo>
                <a:lnTo>
                  <a:pt x="784922" y="7721"/>
                </a:lnTo>
                <a:close/>
              </a:path>
              <a:path w="805179" h="42545">
                <a:moveTo>
                  <a:pt x="753504" y="4749"/>
                </a:moveTo>
                <a:lnTo>
                  <a:pt x="715277" y="4775"/>
                </a:lnTo>
                <a:lnTo>
                  <a:pt x="698767" y="5511"/>
                </a:lnTo>
                <a:lnTo>
                  <a:pt x="698132" y="5575"/>
                </a:lnTo>
                <a:lnTo>
                  <a:pt x="681612" y="7658"/>
                </a:lnTo>
                <a:lnTo>
                  <a:pt x="784865" y="7658"/>
                </a:lnTo>
                <a:lnTo>
                  <a:pt x="784111" y="6819"/>
                </a:lnTo>
                <a:lnTo>
                  <a:pt x="783912" y="5626"/>
                </a:lnTo>
                <a:lnTo>
                  <a:pt x="757441" y="5626"/>
                </a:lnTo>
                <a:lnTo>
                  <a:pt x="759164" y="4759"/>
                </a:lnTo>
                <a:lnTo>
                  <a:pt x="753504" y="4749"/>
                </a:lnTo>
                <a:close/>
              </a:path>
              <a:path w="805179" h="42545">
                <a:moveTo>
                  <a:pt x="759164" y="4759"/>
                </a:moveTo>
                <a:lnTo>
                  <a:pt x="757441" y="5626"/>
                </a:lnTo>
                <a:lnTo>
                  <a:pt x="760997" y="4762"/>
                </a:lnTo>
                <a:lnTo>
                  <a:pt x="759164" y="4759"/>
                </a:lnTo>
                <a:close/>
              </a:path>
              <a:path w="805179" h="42545">
                <a:moveTo>
                  <a:pt x="768248" y="2582"/>
                </a:moveTo>
                <a:lnTo>
                  <a:pt x="765315" y="2590"/>
                </a:lnTo>
                <a:lnTo>
                  <a:pt x="761759" y="3454"/>
                </a:lnTo>
                <a:lnTo>
                  <a:pt x="759164" y="4759"/>
                </a:lnTo>
                <a:lnTo>
                  <a:pt x="760997" y="4762"/>
                </a:lnTo>
                <a:lnTo>
                  <a:pt x="757441" y="5626"/>
                </a:lnTo>
                <a:lnTo>
                  <a:pt x="783912" y="5626"/>
                </a:lnTo>
                <a:lnTo>
                  <a:pt x="783857" y="5295"/>
                </a:lnTo>
                <a:lnTo>
                  <a:pt x="784597" y="3289"/>
                </a:lnTo>
                <a:lnTo>
                  <a:pt x="766712" y="3289"/>
                </a:lnTo>
                <a:lnTo>
                  <a:pt x="768248" y="2582"/>
                </a:lnTo>
                <a:close/>
              </a:path>
              <a:path w="805179" h="42545">
                <a:moveTo>
                  <a:pt x="770014" y="2578"/>
                </a:moveTo>
                <a:lnTo>
                  <a:pt x="768231" y="2590"/>
                </a:lnTo>
                <a:lnTo>
                  <a:pt x="766712" y="3289"/>
                </a:lnTo>
                <a:lnTo>
                  <a:pt x="770014" y="2578"/>
                </a:lnTo>
                <a:close/>
              </a:path>
              <a:path w="805179" h="42545">
                <a:moveTo>
                  <a:pt x="784859" y="2578"/>
                </a:moveTo>
                <a:lnTo>
                  <a:pt x="769955" y="2590"/>
                </a:lnTo>
                <a:lnTo>
                  <a:pt x="766712" y="3289"/>
                </a:lnTo>
                <a:lnTo>
                  <a:pt x="784597" y="3289"/>
                </a:lnTo>
                <a:lnTo>
                  <a:pt x="784859" y="2578"/>
                </a:lnTo>
                <a:close/>
              </a:path>
              <a:path w="805179" h="42545">
                <a:moveTo>
                  <a:pt x="779793" y="1092"/>
                </a:moveTo>
                <a:lnTo>
                  <a:pt x="775729" y="1117"/>
                </a:lnTo>
                <a:lnTo>
                  <a:pt x="773189" y="1117"/>
                </a:lnTo>
                <a:lnTo>
                  <a:pt x="769887" y="1828"/>
                </a:lnTo>
                <a:lnTo>
                  <a:pt x="768248" y="2582"/>
                </a:lnTo>
                <a:lnTo>
                  <a:pt x="784859" y="2578"/>
                </a:lnTo>
                <a:lnTo>
                  <a:pt x="785889" y="1485"/>
                </a:lnTo>
                <a:lnTo>
                  <a:pt x="787566" y="1104"/>
                </a:lnTo>
                <a:lnTo>
                  <a:pt x="779793" y="1092"/>
                </a:lnTo>
                <a:close/>
              </a:path>
              <a:path w="805179" h="42545">
                <a:moveTo>
                  <a:pt x="792704" y="1153"/>
                </a:moveTo>
                <a:lnTo>
                  <a:pt x="791223" y="1689"/>
                </a:lnTo>
                <a:lnTo>
                  <a:pt x="792707" y="1435"/>
                </a:lnTo>
                <a:lnTo>
                  <a:pt x="792844" y="1155"/>
                </a:lnTo>
                <a:lnTo>
                  <a:pt x="792704" y="1153"/>
                </a:lnTo>
                <a:close/>
              </a:path>
              <a:path w="805179" h="42545">
                <a:moveTo>
                  <a:pt x="792707" y="1435"/>
                </a:moveTo>
                <a:lnTo>
                  <a:pt x="791223" y="1689"/>
                </a:lnTo>
                <a:lnTo>
                  <a:pt x="792583" y="1689"/>
                </a:lnTo>
                <a:lnTo>
                  <a:pt x="792707" y="1435"/>
                </a:lnTo>
                <a:close/>
              </a:path>
              <a:path w="805179" h="42545">
                <a:moveTo>
                  <a:pt x="792844" y="1155"/>
                </a:moveTo>
                <a:lnTo>
                  <a:pt x="792707" y="1435"/>
                </a:lnTo>
                <a:lnTo>
                  <a:pt x="794271" y="1168"/>
                </a:lnTo>
                <a:lnTo>
                  <a:pt x="792844" y="1155"/>
                </a:lnTo>
                <a:close/>
              </a:path>
              <a:path w="805179" h="42545">
                <a:moveTo>
                  <a:pt x="792874" y="1092"/>
                </a:moveTo>
                <a:lnTo>
                  <a:pt x="792704" y="1153"/>
                </a:lnTo>
                <a:lnTo>
                  <a:pt x="792844" y="1155"/>
                </a:lnTo>
                <a:close/>
              </a:path>
              <a:path w="805179" h="42545">
                <a:moveTo>
                  <a:pt x="792839" y="1104"/>
                </a:moveTo>
                <a:lnTo>
                  <a:pt x="788556" y="1104"/>
                </a:lnTo>
                <a:lnTo>
                  <a:pt x="790334" y="1130"/>
                </a:lnTo>
                <a:lnTo>
                  <a:pt x="792704" y="1153"/>
                </a:lnTo>
                <a:lnTo>
                  <a:pt x="792839" y="11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46997" y="6232397"/>
            <a:ext cx="244601" cy="2446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94100" y="4177538"/>
            <a:ext cx="172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Agha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Ali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Raza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7176" rIns="0" bIns="0" rtlCol="0">
            <a:spAutoFit/>
          </a:bodyPr>
          <a:lstStyle/>
          <a:p>
            <a:pPr marL="147320" algn="ctr">
              <a:lnSpc>
                <a:spcPct val="100000"/>
              </a:lnSpc>
              <a:spcBef>
                <a:spcPts val="1095"/>
              </a:spcBef>
            </a:pPr>
            <a:r>
              <a:rPr dirty="0"/>
              <a:t>The</a:t>
            </a:r>
            <a:r>
              <a:rPr spc="-105" dirty="0"/>
              <a:t> </a:t>
            </a:r>
            <a:r>
              <a:rPr dirty="0"/>
              <a:t>Bayes</a:t>
            </a:r>
            <a:r>
              <a:rPr spc="-85" dirty="0"/>
              <a:t> </a:t>
            </a:r>
            <a:r>
              <a:rPr spc="-10" dirty="0"/>
              <a:t>Theorem</a:t>
            </a:r>
          </a:p>
          <a:p>
            <a:pPr marL="147955" algn="ctr">
              <a:lnSpc>
                <a:spcPct val="100000"/>
              </a:lnSpc>
              <a:spcBef>
                <a:spcPts val="670"/>
              </a:spcBef>
            </a:pPr>
            <a:r>
              <a:rPr sz="3600" dirty="0"/>
              <a:t>Classification</a:t>
            </a:r>
            <a:r>
              <a:rPr sz="3600" spc="-20" dirty="0"/>
              <a:t> </a:t>
            </a:r>
            <a:r>
              <a:rPr sz="3600" dirty="0"/>
              <a:t>using</a:t>
            </a:r>
            <a:r>
              <a:rPr sz="3600" spc="-30" dirty="0"/>
              <a:t> </a:t>
            </a:r>
            <a:r>
              <a:rPr sz="3600" dirty="0"/>
              <a:t>the</a:t>
            </a:r>
            <a:r>
              <a:rPr sz="3600" spc="-50" dirty="0"/>
              <a:t> </a:t>
            </a:r>
            <a:r>
              <a:rPr sz="3600" dirty="0"/>
              <a:t>Naïve</a:t>
            </a:r>
            <a:r>
              <a:rPr sz="3600" spc="-45" dirty="0"/>
              <a:t> </a:t>
            </a:r>
            <a:r>
              <a:rPr sz="3600" dirty="0"/>
              <a:t>Bayes</a:t>
            </a:r>
            <a:r>
              <a:rPr sz="3600" spc="-45" dirty="0"/>
              <a:t> </a:t>
            </a:r>
            <a:r>
              <a:rPr sz="3600" spc="-10" dirty="0"/>
              <a:t>Classifier</a:t>
            </a:r>
            <a:endParaRPr sz="3600"/>
          </a:p>
        </p:txBody>
      </p:sp>
      <p:grpSp>
        <p:nvGrpSpPr>
          <p:cNvPr id="5" name="object 5"/>
          <p:cNvGrpSpPr/>
          <p:nvPr/>
        </p:nvGrpSpPr>
        <p:grpSpPr>
          <a:xfrm>
            <a:off x="0" y="304038"/>
            <a:ext cx="9144000" cy="6554470"/>
            <a:chOff x="0" y="304038"/>
            <a:chExt cx="9144000" cy="65544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723643"/>
              <a:ext cx="9143999" cy="5623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377938"/>
              <a:ext cx="9143999" cy="4800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685800"/>
              <a:ext cx="9143999" cy="5623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51298" y="1066800"/>
              <a:ext cx="4092702" cy="457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63668" y="938021"/>
              <a:ext cx="4180332" cy="56235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34833" y="304038"/>
              <a:ext cx="1631442" cy="149504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3463" y="685800"/>
              <a:ext cx="2797302" cy="9906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80638" y="4822697"/>
              <a:ext cx="1733550" cy="137083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455672" y="6422644"/>
            <a:ext cx="4231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CS535/EE514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Learning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429500" y="5143499"/>
            <a:ext cx="1714500" cy="17144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The</a:t>
            </a:r>
            <a:r>
              <a:rPr sz="3600" spc="-114" dirty="0"/>
              <a:t> </a:t>
            </a:r>
            <a:r>
              <a:rPr sz="3600" dirty="0"/>
              <a:t>SPAM</a:t>
            </a:r>
            <a:r>
              <a:rPr sz="3600" spc="-130" dirty="0"/>
              <a:t> </a:t>
            </a:r>
            <a:r>
              <a:rPr sz="3600" dirty="0"/>
              <a:t>vs.</a:t>
            </a:r>
            <a:r>
              <a:rPr sz="3600" spc="-114" dirty="0"/>
              <a:t> </a:t>
            </a:r>
            <a:r>
              <a:rPr sz="3600" spc="50" dirty="0"/>
              <a:t>Not-</a:t>
            </a:r>
            <a:r>
              <a:rPr sz="3600" dirty="0"/>
              <a:t>SPAM</a:t>
            </a:r>
            <a:r>
              <a:rPr sz="3600" spc="-135" dirty="0"/>
              <a:t> </a:t>
            </a:r>
            <a:r>
              <a:rPr sz="3600" spc="-10" dirty="0"/>
              <a:t>Problem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2194492" y="3596416"/>
            <a:ext cx="2939415" cy="1042035"/>
            <a:chOff x="2194492" y="3596416"/>
            <a:chExt cx="2939415" cy="1042035"/>
          </a:xfrm>
        </p:grpSpPr>
        <p:sp>
          <p:nvSpPr>
            <p:cNvPr id="5" name="object 5"/>
            <p:cNvSpPr/>
            <p:nvPr/>
          </p:nvSpPr>
          <p:spPr>
            <a:xfrm>
              <a:off x="2194492" y="3596416"/>
              <a:ext cx="462915" cy="325755"/>
            </a:xfrm>
            <a:custGeom>
              <a:avLst/>
              <a:gdLst/>
              <a:ahLst/>
              <a:cxnLst/>
              <a:rect l="l" t="t" r="r" b="b"/>
              <a:pathLst>
                <a:path w="462914" h="325754">
                  <a:moveTo>
                    <a:pt x="462845" y="0"/>
                  </a:moveTo>
                  <a:lnTo>
                    <a:pt x="0" y="0"/>
                  </a:lnTo>
                  <a:lnTo>
                    <a:pt x="0" y="325405"/>
                  </a:lnTo>
                  <a:lnTo>
                    <a:pt x="462845" y="325405"/>
                  </a:lnTo>
                  <a:lnTo>
                    <a:pt x="462845" y="290540"/>
                  </a:lnTo>
                  <a:lnTo>
                    <a:pt x="51494" y="290540"/>
                  </a:lnTo>
                  <a:lnTo>
                    <a:pt x="67115" y="274851"/>
                  </a:lnTo>
                  <a:lnTo>
                    <a:pt x="34713" y="274851"/>
                  </a:lnTo>
                  <a:lnTo>
                    <a:pt x="34713" y="49973"/>
                  </a:lnTo>
                  <a:lnTo>
                    <a:pt x="67479" y="49973"/>
                  </a:lnTo>
                  <a:lnTo>
                    <a:pt x="52072" y="34864"/>
                  </a:lnTo>
                  <a:lnTo>
                    <a:pt x="462845" y="34865"/>
                  </a:lnTo>
                  <a:lnTo>
                    <a:pt x="462845" y="0"/>
                  </a:lnTo>
                  <a:close/>
                </a:path>
                <a:path w="462914" h="325754">
                  <a:moveTo>
                    <a:pt x="331514" y="177229"/>
                  </a:moveTo>
                  <a:lnTo>
                    <a:pt x="299693" y="177229"/>
                  </a:lnTo>
                  <a:lnTo>
                    <a:pt x="411933" y="290540"/>
                  </a:lnTo>
                  <a:lnTo>
                    <a:pt x="462845" y="290540"/>
                  </a:lnTo>
                  <a:lnTo>
                    <a:pt x="462845" y="274270"/>
                  </a:lnTo>
                  <a:lnTo>
                    <a:pt x="428132" y="274270"/>
                  </a:lnTo>
                  <a:lnTo>
                    <a:pt x="331514" y="177229"/>
                  </a:lnTo>
                  <a:close/>
                </a:path>
                <a:path w="462914" h="325754">
                  <a:moveTo>
                    <a:pt x="67479" y="49973"/>
                  </a:moveTo>
                  <a:lnTo>
                    <a:pt x="34713" y="49973"/>
                  </a:lnTo>
                  <a:lnTo>
                    <a:pt x="147534" y="160959"/>
                  </a:lnTo>
                  <a:lnTo>
                    <a:pt x="34713" y="274851"/>
                  </a:lnTo>
                  <a:lnTo>
                    <a:pt x="67115" y="274851"/>
                  </a:lnTo>
                  <a:lnTo>
                    <a:pt x="164312" y="177229"/>
                  </a:lnTo>
                  <a:lnTo>
                    <a:pt x="197251" y="177229"/>
                  </a:lnTo>
                  <a:lnTo>
                    <a:pt x="67479" y="49973"/>
                  </a:lnTo>
                  <a:close/>
                </a:path>
                <a:path w="462914" h="325754">
                  <a:moveTo>
                    <a:pt x="462845" y="50554"/>
                  </a:moveTo>
                  <a:lnTo>
                    <a:pt x="428132" y="50554"/>
                  </a:lnTo>
                  <a:lnTo>
                    <a:pt x="428132" y="274270"/>
                  </a:lnTo>
                  <a:lnTo>
                    <a:pt x="462845" y="274270"/>
                  </a:lnTo>
                  <a:lnTo>
                    <a:pt x="462845" y="50554"/>
                  </a:lnTo>
                  <a:close/>
                </a:path>
                <a:path w="462914" h="325754">
                  <a:moveTo>
                    <a:pt x="197251" y="177229"/>
                  </a:moveTo>
                  <a:lnTo>
                    <a:pt x="207703" y="219648"/>
                  </a:lnTo>
                  <a:lnTo>
                    <a:pt x="232002" y="229527"/>
                  </a:lnTo>
                  <a:lnTo>
                    <a:pt x="238484" y="228882"/>
                  </a:lnTo>
                  <a:lnTo>
                    <a:pt x="244803" y="226985"/>
                  </a:lnTo>
                  <a:lnTo>
                    <a:pt x="250796" y="223888"/>
                  </a:lnTo>
                  <a:lnTo>
                    <a:pt x="256302" y="219648"/>
                  </a:lnTo>
                  <a:lnTo>
                    <a:pt x="268784" y="207446"/>
                  </a:lnTo>
                  <a:lnTo>
                    <a:pt x="227953" y="207446"/>
                  </a:lnTo>
                  <a:lnTo>
                    <a:pt x="223324" y="202797"/>
                  </a:lnTo>
                  <a:lnTo>
                    <a:pt x="197251" y="177229"/>
                  </a:lnTo>
                  <a:close/>
                </a:path>
                <a:path w="462914" h="325754">
                  <a:moveTo>
                    <a:pt x="462845" y="34865"/>
                  </a:moveTo>
                  <a:lnTo>
                    <a:pt x="411354" y="34865"/>
                  </a:lnTo>
                  <a:lnTo>
                    <a:pt x="239524" y="202797"/>
                  </a:lnTo>
                  <a:lnTo>
                    <a:pt x="234895" y="207446"/>
                  </a:lnTo>
                  <a:lnTo>
                    <a:pt x="268784" y="207446"/>
                  </a:lnTo>
                  <a:lnTo>
                    <a:pt x="299693" y="177229"/>
                  </a:lnTo>
                  <a:lnTo>
                    <a:pt x="331514" y="177229"/>
                  </a:lnTo>
                  <a:lnTo>
                    <a:pt x="315314" y="160959"/>
                  </a:lnTo>
                  <a:lnTo>
                    <a:pt x="428132" y="50554"/>
                  </a:lnTo>
                  <a:lnTo>
                    <a:pt x="462845" y="50554"/>
                  </a:lnTo>
                  <a:lnTo>
                    <a:pt x="462845" y="348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1412" y="4047871"/>
              <a:ext cx="100329" cy="1564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6713" y="4418711"/>
              <a:ext cx="109854" cy="15862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0904" y="3723856"/>
              <a:ext cx="2068830" cy="88014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701798" y="3745103"/>
              <a:ext cx="1917064" cy="737235"/>
            </a:xfrm>
            <a:custGeom>
              <a:avLst/>
              <a:gdLst/>
              <a:ahLst/>
              <a:cxnLst/>
              <a:rect l="l" t="t" r="r" b="b"/>
              <a:pathLst>
                <a:path w="1917064" h="737235">
                  <a:moveTo>
                    <a:pt x="1840970" y="713120"/>
                  </a:moveTo>
                  <a:lnTo>
                    <a:pt x="1832102" y="736854"/>
                  </a:lnTo>
                  <a:lnTo>
                    <a:pt x="1916811" y="727837"/>
                  </a:lnTo>
                  <a:lnTo>
                    <a:pt x="1907236" y="717550"/>
                  </a:lnTo>
                  <a:lnTo>
                    <a:pt x="1852802" y="717550"/>
                  </a:lnTo>
                  <a:lnTo>
                    <a:pt x="1840970" y="713120"/>
                  </a:lnTo>
                  <a:close/>
                </a:path>
                <a:path w="1917064" h="737235">
                  <a:moveTo>
                    <a:pt x="1849846" y="689365"/>
                  </a:moveTo>
                  <a:lnTo>
                    <a:pt x="1840970" y="713120"/>
                  </a:lnTo>
                  <a:lnTo>
                    <a:pt x="1852802" y="717550"/>
                  </a:lnTo>
                  <a:lnTo>
                    <a:pt x="1861692" y="693801"/>
                  </a:lnTo>
                  <a:lnTo>
                    <a:pt x="1849846" y="689365"/>
                  </a:lnTo>
                  <a:close/>
                </a:path>
                <a:path w="1917064" h="737235">
                  <a:moveTo>
                    <a:pt x="1858772" y="665480"/>
                  </a:moveTo>
                  <a:lnTo>
                    <a:pt x="1849846" y="689365"/>
                  </a:lnTo>
                  <a:lnTo>
                    <a:pt x="1861692" y="693801"/>
                  </a:lnTo>
                  <a:lnTo>
                    <a:pt x="1852802" y="717550"/>
                  </a:lnTo>
                  <a:lnTo>
                    <a:pt x="1907236" y="717550"/>
                  </a:lnTo>
                  <a:lnTo>
                    <a:pt x="1858772" y="665480"/>
                  </a:lnTo>
                  <a:close/>
                </a:path>
                <a:path w="1917064" h="737235">
                  <a:moveTo>
                    <a:pt x="8889" y="0"/>
                  </a:moveTo>
                  <a:lnTo>
                    <a:pt x="0" y="23876"/>
                  </a:lnTo>
                  <a:lnTo>
                    <a:pt x="1840970" y="713120"/>
                  </a:lnTo>
                  <a:lnTo>
                    <a:pt x="1849846" y="689365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62681" y="3596416"/>
              <a:ext cx="463550" cy="325755"/>
            </a:xfrm>
            <a:custGeom>
              <a:avLst/>
              <a:gdLst/>
              <a:ahLst/>
              <a:cxnLst/>
              <a:rect l="l" t="t" r="r" b="b"/>
              <a:pathLst>
                <a:path w="463550" h="325754">
                  <a:moveTo>
                    <a:pt x="463477" y="0"/>
                  </a:moveTo>
                  <a:lnTo>
                    <a:pt x="0" y="0"/>
                  </a:lnTo>
                  <a:lnTo>
                    <a:pt x="0" y="325405"/>
                  </a:lnTo>
                  <a:lnTo>
                    <a:pt x="463477" y="325405"/>
                  </a:lnTo>
                  <a:lnTo>
                    <a:pt x="463477" y="290540"/>
                  </a:lnTo>
                  <a:lnTo>
                    <a:pt x="51564" y="290540"/>
                  </a:lnTo>
                  <a:lnTo>
                    <a:pt x="67206" y="274851"/>
                  </a:lnTo>
                  <a:lnTo>
                    <a:pt x="34760" y="274851"/>
                  </a:lnTo>
                  <a:lnTo>
                    <a:pt x="34760" y="49973"/>
                  </a:lnTo>
                  <a:lnTo>
                    <a:pt x="67571" y="49973"/>
                  </a:lnTo>
                  <a:lnTo>
                    <a:pt x="52143" y="34864"/>
                  </a:lnTo>
                  <a:lnTo>
                    <a:pt x="463477" y="34865"/>
                  </a:lnTo>
                  <a:lnTo>
                    <a:pt x="463477" y="0"/>
                  </a:lnTo>
                  <a:close/>
                </a:path>
                <a:path w="463550" h="325754">
                  <a:moveTo>
                    <a:pt x="331966" y="177229"/>
                  </a:moveTo>
                  <a:lnTo>
                    <a:pt x="300102" y="177229"/>
                  </a:lnTo>
                  <a:lnTo>
                    <a:pt x="412495" y="290540"/>
                  </a:lnTo>
                  <a:lnTo>
                    <a:pt x="463477" y="290540"/>
                  </a:lnTo>
                  <a:lnTo>
                    <a:pt x="463477" y="274270"/>
                  </a:lnTo>
                  <a:lnTo>
                    <a:pt x="428716" y="274270"/>
                  </a:lnTo>
                  <a:lnTo>
                    <a:pt x="331966" y="177229"/>
                  </a:lnTo>
                  <a:close/>
                </a:path>
                <a:path w="463550" h="325754">
                  <a:moveTo>
                    <a:pt x="67571" y="49973"/>
                  </a:moveTo>
                  <a:lnTo>
                    <a:pt x="34760" y="49973"/>
                  </a:lnTo>
                  <a:lnTo>
                    <a:pt x="147735" y="160959"/>
                  </a:lnTo>
                  <a:lnTo>
                    <a:pt x="34760" y="274851"/>
                  </a:lnTo>
                  <a:lnTo>
                    <a:pt x="67206" y="274851"/>
                  </a:lnTo>
                  <a:lnTo>
                    <a:pt x="164536" y="177229"/>
                  </a:lnTo>
                  <a:lnTo>
                    <a:pt x="197520" y="177229"/>
                  </a:lnTo>
                  <a:lnTo>
                    <a:pt x="67571" y="49973"/>
                  </a:lnTo>
                  <a:close/>
                </a:path>
                <a:path w="463550" h="325754">
                  <a:moveTo>
                    <a:pt x="463477" y="50554"/>
                  </a:moveTo>
                  <a:lnTo>
                    <a:pt x="428716" y="50554"/>
                  </a:lnTo>
                  <a:lnTo>
                    <a:pt x="428716" y="274270"/>
                  </a:lnTo>
                  <a:lnTo>
                    <a:pt x="463477" y="274270"/>
                  </a:lnTo>
                  <a:lnTo>
                    <a:pt x="463477" y="50554"/>
                  </a:lnTo>
                  <a:close/>
                </a:path>
                <a:path w="463550" h="325754">
                  <a:moveTo>
                    <a:pt x="197520" y="177229"/>
                  </a:moveTo>
                  <a:lnTo>
                    <a:pt x="207987" y="219648"/>
                  </a:lnTo>
                  <a:lnTo>
                    <a:pt x="232319" y="229527"/>
                  </a:lnTo>
                  <a:lnTo>
                    <a:pt x="238809" y="228882"/>
                  </a:lnTo>
                  <a:lnTo>
                    <a:pt x="245137" y="226985"/>
                  </a:lnTo>
                  <a:lnTo>
                    <a:pt x="251139" y="223888"/>
                  </a:lnTo>
                  <a:lnTo>
                    <a:pt x="256651" y="219648"/>
                  </a:lnTo>
                  <a:lnTo>
                    <a:pt x="269151" y="207446"/>
                  </a:lnTo>
                  <a:lnTo>
                    <a:pt x="228264" y="207446"/>
                  </a:lnTo>
                  <a:lnTo>
                    <a:pt x="223629" y="202797"/>
                  </a:lnTo>
                  <a:lnTo>
                    <a:pt x="197520" y="177229"/>
                  </a:lnTo>
                  <a:close/>
                </a:path>
                <a:path w="463550" h="325754">
                  <a:moveTo>
                    <a:pt x="463477" y="34865"/>
                  </a:moveTo>
                  <a:lnTo>
                    <a:pt x="411915" y="34865"/>
                  </a:lnTo>
                  <a:lnTo>
                    <a:pt x="239850" y="202797"/>
                  </a:lnTo>
                  <a:lnTo>
                    <a:pt x="235216" y="207446"/>
                  </a:lnTo>
                  <a:lnTo>
                    <a:pt x="269151" y="207446"/>
                  </a:lnTo>
                  <a:lnTo>
                    <a:pt x="300102" y="177229"/>
                  </a:lnTo>
                  <a:lnTo>
                    <a:pt x="331966" y="177229"/>
                  </a:lnTo>
                  <a:lnTo>
                    <a:pt x="315744" y="160959"/>
                  </a:lnTo>
                  <a:lnTo>
                    <a:pt x="428716" y="50554"/>
                  </a:lnTo>
                  <a:lnTo>
                    <a:pt x="463477" y="50554"/>
                  </a:lnTo>
                  <a:lnTo>
                    <a:pt x="463477" y="3486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70301" y="4312696"/>
              <a:ext cx="463550" cy="325755"/>
            </a:xfrm>
            <a:custGeom>
              <a:avLst/>
              <a:gdLst/>
              <a:ahLst/>
              <a:cxnLst/>
              <a:rect l="l" t="t" r="r" b="b"/>
              <a:pathLst>
                <a:path w="463550" h="325754">
                  <a:moveTo>
                    <a:pt x="463477" y="0"/>
                  </a:moveTo>
                  <a:lnTo>
                    <a:pt x="0" y="0"/>
                  </a:lnTo>
                  <a:lnTo>
                    <a:pt x="0" y="325405"/>
                  </a:lnTo>
                  <a:lnTo>
                    <a:pt x="463477" y="325405"/>
                  </a:lnTo>
                  <a:lnTo>
                    <a:pt x="463477" y="290540"/>
                  </a:lnTo>
                  <a:lnTo>
                    <a:pt x="51564" y="290540"/>
                  </a:lnTo>
                  <a:lnTo>
                    <a:pt x="67206" y="274851"/>
                  </a:lnTo>
                  <a:lnTo>
                    <a:pt x="34760" y="274851"/>
                  </a:lnTo>
                  <a:lnTo>
                    <a:pt x="34760" y="49973"/>
                  </a:lnTo>
                  <a:lnTo>
                    <a:pt x="67571" y="49973"/>
                  </a:lnTo>
                  <a:lnTo>
                    <a:pt x="52143" y="34864"/>
                  </a:lnTo>
                  <a:lnTo>
                    <a:pt x="463477" y="34865"/>
                  </a:lnTo>
                  <a:lnTo>
                    <a:pt x="463477" y="0"/>
                  </a:lnTo>
                  <a:close/>
                </a:path>
                <a:path w="463550" h="325754">
                  <a:moveTo>
                    <a:pt x="331966" y="177229"/>
                  </a:moveTo>
                  <a:lnTo>
                    <a:pt x="300102" y="177229"/>
                  </a:lnTo>
                  <a:lnTo>
                    <a:pt x="412495" y="290540"/>
                  </a:lnTo>
                  <a:lnTo>
                    <a:pt x="463477" y="290540"/>
                  </a:lnTo>
                  <a:lnTo>
                    <a:pt x="463477" y="274270"/>
                  </a:lnTo>
                  <a:lnTo>
                    <a:pt x="428716" y="274270"/>
                  </a:lnTo>
                  <a:lnTo>
                    <a:pt x="331966" y="177229"/>
                  </a:lnTo>
                  <a:close/>
                </a:path>
                <a:path w="463550" h="325754">
                  <a:moveTo>
                    <a:pt x="67571" y="49973"/>
                  </a:moveTo>
                  <a:lnTo>
                    <a:pt x="34760" y="49973"/>
                  </a:lnTo>
                  <a:lnTo>
                    <a:pt x="147735" y="160959"/>
                  </a:lnTo>
                  <a:lnTo>
                    <a:pt x="34760" y="274851"/>
                  </a:lnTo>
                  <a:lnTo>
                    <a:pt x="67206" y="274851"/>
                  </a:lnTo>
                  <a:lnTo>
                    <a:pt x="164536" y="177229"/>
                  </a:lnTo>
                  <a:lnTo>
                    <a:pt x="197520" y="177229"/>
                  </a:lnTo>
                  <a:lnTo>
                    <a:pt x="67571" y="49973"/>
                  </a:lnTo>
                  <a:close/>
                </a:path>
                <a:path w="463550" h="325754">
                  <a:moveTo>
                    <a:pt x="463477" y="50554"/>
                  </a:moveTo>
                  <a:lnTo>
                    <a:pt x="428716" y="50554"/>
                  </a:lnTo>
                  <a:lnTo>
                    <a:pt x="428716" y="274270"/>
                  </a:lnTo>
                  <a:lnTo>
                    <a:pt x="463477" y="274270"/>
                  </a:lnTo>
                  <a:lnTo>
                    <a:pt x="463477" y="50554"/>
                  </a:lnTo>
                  <a:close/>
                </a:path>
                <a:path w="463550" h="325754">
                  <a:moveTo>
                    <a:pt x="197520" y="177229"/>
                  </a:moveTo>
                  <a:lnTo>
                    <a:pt x="207987" y="219648"/>
                  </a:lnTo>
                  <a:lnTo>
                    <a:pt x="232319" y="229527"/>
                  </a:lnTo>
                  <a:lnTo>
                    <a:pt x="238809" y="228882"/>
                  </a:lnTo>
                  <a:lnTo>
                    <a:pt x="245137" y="226985"/>
                  </a:lnTo>
                  <a:lnTo>
                    <a:pt x="251139" y="223888"/>
                  </a:lnTo>
                  <a:lnTo>
                    <a:pt x="256651" y="219648"/>
                  </a:lnTo>
                  <a:lnTo>
                    <a:pt x="269151" y="207446"/>
                  </a:lnTo>
                  <a:lnTo>
                    <a:pt x="228264" y="207446"/>
                  </a:lnTo>
                  <a:lnTo>
                    <a:pt x="223629" y="202797"/>
                  </a:lnTo>
                  <a:lnTo>
                    <a:pt x="197520" y="177229"/>
                  </a:lnTo>
                  <a:close/>
                </a:path>
                <a:path w="463550" h="325754">
                  <a:moveTo>
                    <a:pt x="463477" y="34865"/>
                  </a:moveTo>
                  <a:lnTo>
                    <a:pt x="411915" y="34865"/>
                  </a:lnTo>
                  <a:lnTo>
                    <a:pt x="239850" y="202797"/>
                  </a:lnTo>
                  <a:lnTo>
                    <a:pt x="235216" y="207446"/>
                  </a:lnTo>
                  <a:lnTo>
                    <a:pt x="269151" y="207446"/>
                  </a:lnTo>
                  <a:lnTo>
                    <a:pt x="300102" y="177229"/>
                  </a:lnTo>
                  <a:lnTo>
                    <a:pt x="331966" y="177229"/>
                  </a:lnTo>
                  <a:lnTo>
                    <a:pt x="315744" y="160959"/>
                  </a:lnTo>
                  <a:lnTo>
                    <a:pt x="428716" y="50554"/>
                  </a:lnTo>
                  <a:lnTo>
                    <a:pt x="463477" y="50554"/>
                  </a:lnTo>
                  <a:lnTo>
                    <a:pt x="463477" y="34865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64714" y="3659060"/>
              <a:ext cx="2057400" cy="22853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706243" y="3718941"/>
              <a:ext cx="1905000" cy="76200"/>
            </a:xfrm>
            <a:custGeom>
              <a:avLst/>
              <a:gdLst/>
              <a:ahLst/>
              <a:cxnLst/>
              <a:rect l="l" t="t" r="r" b="b"/>
              <a:pathLst>
                <a:path w="1905000" h="76200">
                  <a:moveTo>
                    <a:pt x="1828799" y="0"/>
                  </a:moveTo>
                  <a:lnTo>
                    <a:pt x="1828799" y="76199"/>
                  </a:lnTo>
                  <a:lnTo>
                    <a:pt x="1879599" y="50799"/>
                  </a:lnTo>
                  <a:lnTo>
                    <a:pt x="1841499" y="50799"/>
                  </a:lnTo>
                  <a:lnTo>
                    <a:pt x="1841499" y="25399"/>
                  </a:lnTo>
                  <a:lnTo>
                    <a:pt x="1879599" y="25399"/>
                  </a:lnTo>
                  <a:lnTo>
                    <a:pt x="1828799" y="0"/>
                  </a:lnTo>
                  <a:close/>
                </a:path>
                <a:path w="1905000" h="76200">
                  <a:moveTo>
                    <a:pt x="1828799" y="25399"/>
                  </a:moveTo>
                  <a:lnTo>
                    <a:pt x="0" y="25399"/>
                  </a:lnTo>
                  <a:lnTo>
                    <a:pt x="0" y="50799"/>
                  </a:lnTo>
                  <a:lnTo>
                    <a:pt x="1828799" y="50799"/>
                  </a:lnTo>
                  <a:lnTo>
                    <a:pt x="1828799" y="25399"/>
                  </a:lnTo>
                  <a:close/>
                </a:path>
                <a:path w="1905000" h="76200">
                  <a:moveTo>
                    <a:pt x="1879599" y="25399"/>
                  </a:moveTo>
                  <a:lnTo>
                    <a:pt x="1841499" y="25399"/>
                  </a:lnTo>
                  <a:lnTo>
                    <a:pt x="1841499" y="50799"/>
                  </a:lnTo>
                  <a:lnTo>
                    <a:pt x="1879599" y="50799"/>
                  </a:lnTo>
                  <a:lnTo>
                    <a:pt x="1904999" y="38099"/>
                  </a:lnTo>
                  <a:lnTo>
                    <a:pt x="1879599" y="25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2109219" y="80749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5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1"/>
                </a:lnTo>
                <a:lnTo>
                  <a:pt x="51564" y="290540"/>
                </a:lnTo>
                <a:lnTo>
                  <a:pt x="67206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5">
                <a:moveTo>
                  <a:pt x="331966" y="177230"/>
                </a:moveTo>
                <a:lnTo>
                  <a:pt x="300102" y="177230"/>
                </a:lnTo>
                <a:lnTo>
                  <a:pt x="412495" y="290541"/>
                </a:lnTo>
                <a:lnTo>
                  <a:pt x="463477" y="290541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30"/>
                </a:lnTo>
                <a:close/>
              </a:path>
              <a:path w="463550" h="325755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6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5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5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09" y="228882"/>
                </a:lnTo>
                <a:lnTo>
                  <a:pt x="245137" y="226985"/>
                </a:lnTo>
                <a:lnTo>
                  <a:pt x="251139" y="223889"/>
                </a:lnTo>
                <a:lnTo>
                  <a:pt x="256651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5">
                <a:moveTo>
                  <a:pt x="463477" y="34865"/>
                </a:moveTo>
                <a:lnTo>
                  <a:pt x="411915" y="34865"/>
                </a:lnTo>
                <a:lnTo>
                  <a:pt x="239850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30"/>
                </a:lnTo>
                <a:lnTo>
                  <a:pt x="331966" y="177230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88336" y="807503"/>
            <a:ext cx="951230" cy="325755"/>
          </a:xfrm>
          <a:custGeom>
            <a:avLst/>
            <a:gdLst/>
            <a:ahLst/>
            <a:cxnLst/>
            <a:rect l="l" t="t" r="r" b="b"/>
            <a:pathLst>
              <a:path w="951229" h="325755">
                <a:moveTo>
                  <a:pt x="463473" y="0"/>
                </a:moveTo>
                <a:lnTo>
                  <a:pt x="428713" y="0"/>
                </a:lnTo>
                <a:lnTo>
                  <a:pt x="428713" y="50558"/>
                </a:lnTo>
                <a:lnTo>
                  <a:pt x="428713" y="274269"/>
                </a:lnTo>
                <a:lnTo>
                  <a:pt x="412496" y="258013"/>
                </a:lnTo>
                <a:lnTo>
                  <a:pt x="412496" y="290537"/>
                </a:lnTo>
                <a:lnTo>
                  <a:pt x="51562" y="290537"/>
                </a:lnTo>
                <a:lnTo>
                  <a:pt x="67208" y="274853"/>
                </a:lnTo>
                <a:lnTo>
                  <a:pt x="164528" y="177228"/>
                </a:lnTo>
                <a:lnTo>
                  <a:pt x="207987" y="219646"/>
                </a:lnTo>
                <a:lnTo>
                  <a:pt x="213499" y="223888"/>
                </a:lnTo>
                <a:lnTo>
                  <a:pt x="219494" y="226987"/>
                </a:lnTo>
                <a:lnTo>
                  <a:pt x="225831" y="228879"/>
                </a:lnTo>
                <a:lnTo>
                  <a:pt x="232321" y="229527"/>
                </a:lnTo>
                <a:lnTo>
                  <a:pt x="238810" y="228879"/>
                </a:lnTo>
                <a:lnTo>
                  <a:pt x="245135" y="226987"/>
                </a:lnTo>
                <a:lnTo>
                  <a:pt x="251129" y="223888"/>
                </a:lnTo>
                <a:lnTo>
                  <a:pt x="256654" y="219646"/>
                </a:lnTo>
                <a:lnTo>
                  <a:pt x="269151" y="207441"/>
                </a:lnTo>
                <a:lnTo>
                  <a:pt x="300101" y="177228"/>
                </a:lnTo>
                <a:lnTo>
                  <a:pt x="412496" y="290537"/>
                </a:lnTo>
                <a:lnTo>
                  <a:pt x="412496" y="258013"/>
                </a:lnTo>
                <a:lnTo>
                  <a:pt x="331965" y="177228"/>
                </a:lnTo>
                <a:lnTo>
                  <a:pt x="315747" y="160959"/>
                </a:lnTo>
                <a:lnTo>
                  <a:pt x="428713" y="50558"/>
                </a:lnTo>
                <a:lnTo>
                  <a:pt x="428713" y="0"/>
                </a:lnTo>
                <a:lnTo>
                  <a:pt x="411911" y="0"/>
                </a:lnTo>
                <a:lnTo>
                  <a:pt x="411911" y="34861"/>
                </a:lnTo>
                <a:lnTo>
                  <a:pt x="239852" y="202793"/>
                </a:lnTo>
                <a:lnTo>
                  <a:pt x="235216" y="207441"/>
                </a:lnTo>
                <a:lnTo>
                  <a:pt x="228257" y="207441"/>
                </a:lnTo>
                <a:lnTo>
                  <a:pt x="223621" y="202793"/>
                </a:lnTo>
                <a:lnTo>
                  <a:pt x="197523" y="177228"/>
                </a:lnTo>
                <a:lnTo>
                  <a:pt x="147726" y="128473"/>
                </a:lnTo>
                <a:lnTo>
                  <a:pt x="147726" y="160959"/>
                </a:lnTo>
                <a:lnTo>
                  <a:pt x="34759" y="274853"/>
                </a:lnTo>
                <a:lnTo>
                  <a:pt x="34759" y="49974"/>
                </a:lnTo>
                <a:lnTo>
                  <a:pt x="147726" y="160959"/>
                </a:lnTo>
                <a:lnTo>
                  <a:pt x="147726" y="128473"/>
                </a:lnTo>
                <a:lnTo>
                  <a:pt x="67564" y="49974"/>
                </a:lnTo>
                <a:lnTo>
                  <a:pt x="52146" y="34861"/>
                </a:lnTo>
                <a:lnTo>
                  <a:pt x="411911" y="34861"/>
                </a:lnTo>
                <a:lnTo>
                  <a:pt x="411911" y="0"/>
                </a:lnTo>
                <a:lnTo>
                  <a:pt x="0" y="0"/>
                </a:lnTo>
                <a:lnTo>
                  <a:pt x="0" y="325399"/>
                </a:lnTo>
                <a:lnTo>
                  <a:pt x="463473" y="325399"/>
                </a:lnTo>
                <a:lnTo>
                  <a:pt x="463473" y="290537"/>
                </a:lnTo>
                <a:lnTo>
                  <a:pt x="463473" y="274269"/>
                </a:lnTo>
                <a:lnTo>
                  <a:pt x="463473" y="50558"/>
                </a:lnTo>
                <a:lnTo>
                  <a:pt x="463473" y="34861"/>
                </a:lnTo>
                <a:lnTo>
                  <a:pt x="463473" y="0"/>
                </a:lnTo>
                <a:close/>
              </a:path>
              <a:path w="951229" h="325755">
                <a:moveTo>
                  <a:pt x="951153" y="0"/>
                </a:moveTo>
                <a:lnTo>
                  <a:pt x="916393" y="0"/>
                </a:lnTo>
                <a:lnTo>
                  <a:pt x="916393" y="50558"/>
                </a:lnTo>
                <a:lnTo>
                  <a:pt x="916393" y="274269"/>
                </a:lnTo>
                <a:lnTo>
                  <a:pt x="900176" y="258013"/>
                </a:lnTo>
                <a:lnTo>
                  <a:pt x="900176" y="290537"/>
                </a:lnTo>
                <a:lnTo>
                  <a:pt x="539242" y="290537"/>
                </a:lnTo>
                <a:lnTo>
                  <a:pt x="554888" y="274853"/>
                </a:lnTo>
                <a:lnTo>
                  <a:pt x="652208" y="177228"/>
                </a:lnTo>
                <a:lnTo>
                  <a:pt x="695667" y="219646"/>
                </a:lnTo>
                <a:lnTo>
                  <a:pt x="701179" y="223888"/>
                </a:lnTo>
                <a:lnTo>
                  <a:pt x="707174" y="226987"/>
                </a:lnTo>
                <a:lnTo>
                  <a:pt x="713511" y="228879"/>
                </a:lnTo>
                <a:lnTo>
                  <a:pt x="720001" y="229527"/>
                </a:lnTo>
                <a:lnTo>
                  <a:pt x="726490" y="228879"/>
                </a:lnTo>
                <a:lnTo>
                  <a:pt x="732815" y="226987"/>
                </a:lnTo>
                <a:lnTo>
                  <a:pt x="738809" y="223888"/>
                </a:lnTo>
                <a:lnTo>
                  <a:pt x="744334" y="219646"/>
                </a:lnTo>
                <a:lnTo>
                  <a:pt x="756831" y="207441"/>
                </a:lnTo>
                <a:lnTo>
                  <a:pt x="787781" y="177228"/>
                </a:lnTo>
                <a:lnTo>
                  <a:pt x="900176" y="290537"/>
                </a:lnTo>
                <a:lnTo>
                  <a:pt x="900176" y="258013"/>
                </a:lnTo>
                <a:lnTo>
                  <a:pt x="819645" y="177228"/>
                </a:lnTo>
                <a:lnTo>
                  <a:pt x="803427" y="160959"/>
                </a:lnTo>
                <a:lnTo>
                  <a:pt x="916393" y="50558"/>
                </a:lnTo>
                <a:lnTo>
                  <a:pt x="916393" y="0"/>
                </a:lnTo>
                <a:lnTo>
                  <a:pt x="899591" y="0"/>
                </a:lnTo>
                <a:lnTo>
                  <a:pt x="899591" y="34861"/>
                </a:lnTo>
                <a:lnTo>
                  <a:pt x="727532" y="202793"/>
                </a:lnTo>
                <a:lnTo>
                  <a:pt x="722896" y="207441"/>
                </a:lnTo>
                <a:lnTo>
                  <a:pt x="715937" y="207441"/>
                </a:lnTo>
                <a:lnTo>
                  <a:pt x="711301" y="202793"/>
                </a:lnTo>
                <a:lnTo>
                  <a:pt x="685203" y="177228"/>
                </a:lnTo>
                <a:lnTo>
                  <a:pt x="635406" y="128473"/>
                </a:lnTo>
                <a:lnTo>
                  <a:pt x="635406" y="160959"/>
                </a:lnTo>
                <a:lnTo>
                  <a:pt x="522439" y="274853"/>
                </a:lnTo>
                <a:lnTo>
                  <a:pt x="522439" y="49974"/>
                </a:lnTo>
                <a:lnTo>
                  <a:pt x="635406" y="160959"/>
                </a:lnTo>
                <a:lnTo>
                  <a:pt x="635406" y="128473"/>
                </a:lnTo>
                <a:lnTo>
                  <a:pt x="555244" y="49974"/>
                </a:lnTo>
                <a:lnTo>
                  <a:pt x="539826" y="34861"/>
                </a:lnTo>
                <a:lnTo>
                  <a:pt x="899591" y="34861"/>
                </a:lnTo>
                <a:lnTo>
                  <a:pt x="899591" y="0"/>
                </a:lnTo>
                <a:lnTo>
                  <a:pt x="487680" y="0"/>
                </a:lnTo>
                <a:lnTo>
                  <a:pt x="487680" y="325399"/>
                </a:lnTo>
                <a:lnTo>
                  <a:pt x="951153" y="325399"/>
                </a:lnTo>
                <a:lnTo>
                  <a:pt x="951153" y="290537"/>
                </a:lnTo>
                <a:lnTo>
                  <a:pt x="951153" y="274269"/>
                </a:lnTo>
                <a:lnTo>
                  <a:pt x="951153" y="50558"/>
                </a:lnTo>
                <a:lnTo>
                  <a:pt x="951153" y="34861"/>
                </a:lnTo>
                <a:lnTo>
                  <a:pt x="95115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09418" y="80749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5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1"/>
                </a:lnTo>
                <a:lnTo>
                  <a:pt x="51564" y="290540"/>
                </a:lnTo>
                <a:lnTo>
                  <a:pt x="67206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5">
                <a:moveTo>
                  <a:pt x="331966" y="177230"/>
                </a:moveTo>
                <a:lnTo>
                  <a:pt x="300102" y="177230"/>
                </a:lnTo>
                <a:lnTo>
                  <a:pt x="412495" y="290541"/>
                </a:lnTo>
                <a:lnTo>
                  <a:pt x="463477" y="290541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30"/>
                </a:lnTo>
                <a:close/>
              </a:path>
              <a:path w="463550" h="325755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6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5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5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09" y="228882"/>
                </a:lnTo>
                <a:lnTo>
                  <a:pt x="245137" y="226985"/>
                </a:lnTo>
                <a:lnTo>
                  <a:pt x="251139" y="223889"/>
                </a:lnTo>
                <a:lnTo>
                  <a:pt x="256651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5">
                <a:moveTo>
                  <a:pt x="463477" y="34865"/>
                </a:moveTo>
                <a:lnTo>
                  <a:pt x="411915" y="34865"/>
                </a:lnTo>
                <a:lnTo>
                  <a:pt x="239850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30"/>
                </a:lnTo>
                <a:lnTo>
                  <a:pt x="331966" y="177230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42818" y="80749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5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1"/>
                </a:lnTo>
                <a:lnTo>
                  <a:pt x="51564" y="290540"/>
                </a:lnTo>
                <a:lnTo>
                  <a:pt x="67206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5">
                <a:moveTo>
                  <a:pt x="331966" y="177230"/>
                </a:moveTo>
                <a:lnTo>
                  <a:pt x="300102" y="177230"/>
                </a:lnTo>
                <a:lnTo>
                  <a:pt x="412495" y="290541"/>
                </a:lnTo>
                <a:lnTo>
                  <a:pt x="463477" y="290541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30"/>
                </a:lnTo>
                <a:close/>
              </a:path>
              <a:path w="463550" h="325755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6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5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5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09" y="228882"/>
                </a:lnTo>
                <a:lnTo>
                  <a:pt x="245137" y="226985"/>
                </a:lnTo>
                <a:lnTo>
                  <a:pt x="251139" y="223889"/>
                </a:lnTo>
                <a:lnTo>
                  <a:pt x="256651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5">
                <a:moveTo>
                  <a:pt x="463477" y="34865"/>
                </a:moveTo>
                <a:lnTo>
                  <a:pt x="411915" y="34865"/>
                </a:lnTo>
                <a:lnTo>
                  <a:pt x="239850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30"/>
                </a:lnTo>
                <a:lnTo>
                  <a:pt x="331966" y="177230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76218" y="80749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5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1"/>
                </a:lnTo>
                <a:lnTo>
                  <a:pt x="51564" y="290540"/>
                </a:lnTo>
                <a:lnTo>
                  <a:pt x="67206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5">
                <a:moveTo>
                  <a:pt x="331966" y="177230"/>
                </a:moveTo>
                <a:lnTo>
                  <a:pt x="300102" y="177230"/>
                </a:lnTo>
                <a:lnTo>
                  <a:pt x="412495" y="290541"/>
                </a:lnTo>
                <a:lnTo>
                  <a:pt x="463477" y="290541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30"/>
                </a:lnTo>
                <a:close/>
              </a:path>
              <a:path w="463550" h="325755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6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5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5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09" y="228882"/>
                </a:lnTo>
                <a:lnTo>
                  <a:pt x="245137" y="226985"/>
                </a:lnTo>
                <a:lnTo>
                  <a:pt x="251139" y="223889"/>
                </a:lnTo>
                <a:lnTo>
                  <a:pt x="256651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5">
                <a:moveTo>
                  <a:pt x="463477" y="34865"/>
                </a:moveTo>
                <a:lnTo>
                  <a:pt x="411915" y="34865"/>
                </a:lnTo>
                <a:lnTo>
                  <a:pt x="239850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30"/>
                </a:lnTo>
                <a:lnTo>
                  <a:pt x="331966" y="177230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43018" y="80749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5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1"/>
                </a:lnTo>
                <a:lnTo>
                  <a:pt x="51564" y="290540"/>
                </a:lnTo>
                <a:lnTo>
                  <a:pt x="67207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5">
                <a:moveTo>
                  <a:pt x="331966" y="177230"/>
                </a:moveTo>
                <a:lnTo>
                  <a:pt x="300102" y="177230"/>
                </a:lnTo>
                <a:lnTo>
                  <a:pt x="412495" y="290541"/>
                </a:lnTo>
                <a:lnTo>
                  <a:pt x="463477" y="290541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30"/>
                </a:lnTo>
                <a:close/>
              </a:path>
              <a:path w="463550" h="325755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7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5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5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10" y="228882"/>
                </a:lnTo>
                <a:lnTo>
                  <a:pt x="245137" y="226985"/>
                </a:lnTo>
                <a:lnTo>
                  <a:pt x="251139" y="223889"/>
                </a:lnTo>
                <a:lnTo>
                  <a:pt x="256652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5">
                <a:moveTo>
                  <a:pt x="463477" y="34865"/>
                </a:moveTo>
                <a:lnTo>
                  <a:pt x="411915" y="34865"/>
                </a:lnTo>
                <a:lnTo>
                  <a:pt x="239851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30"/>
                </a:lnTo>
                <a:lnTo>
                  <a:pt x="331966" y="177230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76418" y="80749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5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1"/>
                </a:lnTo>
                <a:lnTo>
                  <a:pt x="51564" y="290540"/>
                </a:lnTo>
                <a:lnTo>
                  <a:pt x="67207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5">
                <a:moveTo>
                  <a:pt x="331966" y="177230"/>
                </a:moveTo>
                <a:lnTo>
                  <a:pt x="300102" y="177230"/>
                </a:lnTo>
                <a:lnTo>
                  <a:pt x="412495" y="290541"/>
                </a:lnTo>
                <a:lnTo>
                  <a:pt x="463477" y="290541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30"/>
                </a:lnTo>
                <a:close/>
              </a:path>
              <a:path w="463550" h="325755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7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5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5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10" y="228882"/>
                </a:lnTo>
                <a:lnTo>
                  <a:pt x="245137" y="226985"/>
                </a:lnTo>
                <a:lnTo>
                  <a:pt x="251139" y="223889"/>
                </a:lnTo>
                <a:lnTo>
                  <a:pt x="256652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5">
                <a:moveTo>
                  <a:pt x="463477" y="34865"/>
                </a:moveTo>
                <a:lnTo>
                  <a:pt x="411915" y="34865"/>
                </a:lnTo>
                <a:lnTo>
                  <a:pt x="239851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30"/>
                </a:lnTo>
                <a:lnTo>
                  <a:pt x="331966" y="177230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09818" y="80749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5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1"/>
                </a:lnTo>
                <a:lnTo>
                  <a:pt x="51564" y="290540"/>
                </a:lnTo>
                <a:lnTo>
                  <a:pt x="67207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5">
                <a:moveTo>
                  <a:pt x="331966" y="177230"/>
                </a:moveTo>
                <a:lnTo>
                  <a:pt x="300102" y="177230"/>
                </a:lnTo>
                <a:lnTo>
                  <a:pt x="412495" y="290541"/>
                </a:lnTo>
                <a:lnTo>
                  <a:pt x="463477" y="290541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30"/>
                </a:lnTo>
                <a:close/>
              </a:path>
              <a:path w="463550" h="325755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7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5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5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10" y="228882"/>
                </a:lnTo>
                <a:lnTo>
                  <a:pt x="245137" y="226985"/>
                </a:lnTo>
                <a:lnTo>
                  <a:pt x="251139" y="223889"/>
                </a:lnTo>
                <a:lnTo>
                  <a:pt x="256652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5">
                <a:moveTo>
                  <a:pt x="463477" y="34865"/>
                </a:moveTo>
                <a:lnTo>
                  <a:pt x="411915" y="34865"/>
                </a:lnTo>
                <a:lnTo>
                  <a:pt x="239851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30"/>
                </a:lnTo>
                <a:lnTo>
                  <a:pt x="331966" y="177230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73628" y="807496"/>
            <a:ext cx="462915" cy="325755"/>
          </a:xfrm>
          <a:custGeom>
            <a:avLst/>
            <a:gdLst/>
            <a:ahLst/>
            <a:cxnLst/>
            <a:rect l="l" t="t" r="r" b="b"/>
            <a:pathLst>
              <a:path w="462915" h="325755">
                <a:moveTo>
                  <a:pt x="462845" y="0"/>
                </a:moveTo>
                <a:lnTo>
                  <a:pt x="0" y="0"/>
                </a:lnTo>
                <a:lnTo>
                  <a:pt x="0" y="325405"/>
                </a:lnTo>
                <a:lnTo>
                  <a:pt x="462846" y="325405"/>
                </a:lnTo>
                <a:lnTo>
                  <a:pt x="462846" y="290541"/>
                </a:lnTo>
                <a:lnTo>
                  <a:pt x="51494" y="290540"/>
                </a:lnTo>
                <a:lnTo>
                  <a:pt x="67115" y="274851"/>
                </a:lnTo>
                <a:lnTo>
                  <a:pt x="34713" y="274851"/>
                </a:lnTo>
                <a:lnTo>
                  <a:pt x="34713" y="49973"/>
                </a:lnTo>
                <a:lnTo>
                  <a:pt x="67479" y="49973"/>
                </a:lnTo>
                <a:lnTo>
                  <a:pt x="52072" y="34864"/>
                </a:lnTo>
                <a:lnTo>
                  <a:pt x="462845" y="34865"/>
                </a:lnTo>
                <a:lnTo>
                  <a:pt x="462845" y="0"/>
                </a:lnTo>
                <a:close/>
              </a:path>
              <a:path w="462915" h="325755">
                <a:moveTo>
                  <a:pt x="331514" y="177230"/>
                </a:moveTo>
                <a:lnTo>
                  <a:pt x="299693" y="177230"/>
                </a:lnTo>
                <a:lnTo>
                  <a:pt x="411933" y="290541"/>
                </a:lnTo>
                <a:lnTo>
                  <a:pt x="462846" y="290541"/>
                </a:lnTo>
                <a:lnTo>
                  <a:pt x="462846" y="274270"/>
                </a:lnTo>
                <a:lnTo>
                  <a:pt x="428132" y="274270"/>
                </a:lnTo>
                <a:lnTo>
                  <a:pt x="331514" y="177230"/>
                </a:lnTo>
                <a:close/>
              </a:path>
              <a:path w="462915" h="325755">
                <a:moveTo>
                  <a:pt x="67479" y="49973"/>
                </a:moveTo>
                <a:lnTo>
                  <a:pt x="34713" y="49973"/>
                </a:lnTo>
                <a:lnTo>
                  <a:pt x="147534" y="160959"/>
                </a:lnTo>
                <a:lnTo>
                  <a:pt x="34713" y="274851"/>
                </a:lnTo>
                <a:lnTo>
                  <a:pt x="67115" y="274851"/>
                </a:lnTo>
                <a:lnTo>
                  <a:pt x="164312" y="177229"/>
                </a:lnTo>
                <a:lnTo>
                  <a:pt x="197251" y="177229"/>
                </a:lnTo>
                <a:lnTo>
                  <a:pt x="67479" y="49973"/>
                </a:lnTo>
                <a:close/>
              </a:path>
              <a:path w="462915" h="325755">
                <a:moveTo>
                  <a:pt x="462845" y="50554"/>
                </a:moveTo>
                <a:lnTo>
                  <a:pt x="428132" y="50554"/>
                </a:lnTo>
                <a:lnTo>
                  <a:pt x="428132" y="274270"/>
                </a:lnTo>
                <a:lnTo>
                  <a:pt x="462846" y="274270"/>
                </a:lnTo>
                <a:lnTo>
                  <a:pt x="462845" y="50554"/>
                </a:lnTo>
                <a:close/>
              </a:path>
              <a:path w="462915" h="325755">
                <a:moveTo>
                  <a:pt x="197251" y="177229"/>
                </a:moveTo>
                <a:lnTo>
                  <a:pt x="207703" y="219648"/>
                </a:lnTo>
                <a:lnTo>
                  <a:pt x="232003" y="229527"/>
                </a:lnTo>
                <a:lnTo>
                  <a:pt x="238484" y="228882"/>
                </a:lnTo>
                <a:lnTo>
                  <a:pt x="244803" y="226985"/>
                </a:lnTo>
                <a:lnTo>
                  <a:pt x="250797" y="223889"/>
                </a:lnTo>
                <a:lnTo>
                  <a:pt x="256302" y="219648"/>
                </a:lnTo>
                <a:lnTo>
                  <a:pt x="268784" y="207446"/>
                </a:lnTo>
                <a:lnTo>
                  <a:pt x="227953" y="207446"/>
                </a:lnTo>
                <a:lnTo>
                  <a:pt x="223324" y="202797"/>
                </a:lnTo>
                <a:lnTo>
                  <a:pt x="197251" y="177229"/>
                </a:lnTo>
                <a:close/>
              </a:path>
              <a:path w="462915" h="325755">
                <a:moveTo>
                  <a:pt x="462845" y="34865"/>
                </a:moveTo>
                <a:lnTo>
                  <a:pt x="411354" y="34865"/>
                </a:lnTo>
                <a:lnTo>
                  <a:pt x="239524" y="202797"/>
                </a:lnTo>
                <a:lnTo>
                  <a:pt x="234895" y="207446"/>
                </a:lnTo>
                <a:lnTo>
                  <a:pt x="268784" y="207446"/>
                </a:lnTo>
                <a:lnTo>
                  <a:pt x="299693" y="177230"/>
                </a:lnTo>
                <a:lnTo>
                  <a:pt x="331514" y="177230"/>
                </a:lnTo>
                <a:lnTo>
                  <a:pt x="315314" y="160959"/>
                </a:lnTo>
                <a:lnTo>
                  <a:pt x="428132" y="50554"/>
                </a:lnTo>
                <a:lnTo>
                  <a:pt x="462845" y="50554"/>
                </a:lnTo>
                <a:lnTo>
                  <a:pt x="462845" y="3486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07028" y="807496"/>
            <a:ext cx="462915" cy="325755"/>
          </a:xfrm>
          <a:custGeom>
            <a:avLst/>
            <a:gdLst/>
            <a:ahLst/>
            <a:cxnLst/>
            <a:rect l="l" t="t" r="r" b="b"/>
            <a:pathLst>
              <a:path w="462915" h="325755">
                <a:moveTo>
                  <a:pt x="462845" y="0"/>
                </a:moveTo>
                <a:lnTo>
                  <a:pt x="0" y="0"/>
                </a:lnTo>
                <a:lnTo>
                  <a:pt x="0" y="325405"/>
                </a:lnTo>
                <a:lnTo>
                  <a:pt x="462846" y="325405"/>
                </a:lnTo>
                <a:lnTo>
                  <a:pt x="462846" y="290541"/>
                </a:lnTo>
                <a:lnTo>
                  <a:pt x="51494" y="290540"/>
                </a:lnTo>
                <a:lnTo>
                  <a:pt x="67115" y="274851"/>
                </a:lnTo>
                <a:lnTo>
                  <a:pt x="34713" y="274851"/>
                </a:lnTo>
                <a:lnTo>
                  <a:pt x="34713" y="49973"/>
                </a:lnTo>
                <a:lnTo>
                  <a:pt x="67479" y="49973"/>
                </a:lnTo>
                <a:lnTo>
                  <a:pt x="52072" y="34864"/>
                </a:lnTo>
                <a:lnTo>
                  <a:pt x="462845" y="34865"/>
                </a:lnTo>
                <a:lnTo>
                  <a:pt x="462845" y="0"/>
                </a:lnTo>
                <a:close/>
              </a:path>
              <a:path w="462915" h="325755">
                <a:moveTo>
                  <a:pt x="331514" y="177230"/>
                </a:moveTo>
                <a:lnTo>
                  <a:pt x="299693" y="177230"/>
                </a:lnTo>
                <a:lnTo>
                  <a:pt x="411933" y="290541"/>
                </a:lnTo>
                <a:lnTo>
                  <a:pt x="462846" y="290541"/>
                </a:lnTo>
                <a:lnTo>
                  <a:pt x="462846" y="274270"/>
                </a:lnTo>
                <a:lnTo>
                  <a:pt x="428132" y="274270"/>
                </a:lnTo>
                <a:lnTo>
                  <a:pt x="331514" y="177230"/>
                </a:lnTo>
                <a:close/>
              </a:path>
              <a:path w="462915" h="325755">
                <a:moveTo>
                  <a:pt x="67479" y="49973"/>
                </a:moveTo>
                <a:lnTo>
                  <a:pt x="34713" y="49973"/>
                </a:lnTo>
                <a:lnTo>
                  <a:pt x="147534" y="160959"/>
                </a:lnTo>
                <a:lnTo>
                  <a:pt x="34713" y="274851"/>
                </a:lnTo>
                <a:lnTo>
                  <a:pt x="67115" y="274851"/>
                </a:lnTo>
                <a:lnTo>
                  <a:pt x="164312" y="177229"/>
                </a:lnTo>
                <a:lnTo>
                  <a:pt x="197251" y="177229"/>
                </a:lnTo>
                <a:lnTo>
                  <a:pt x="67479" y="49973"/>
                </a:lnTo>
                <a:close/>
              </a:path>
              <a:path w="462915" h="325755">
                <a:moveTo>
                  <a:pt x="462845" y="50554"/>
                </a:moveTo>
                <a:lnTo>
                  <a:pt x="428132" y="50554"/>
                </a:lnTo>
                <a:lnTo>
                  <a:pt x="428132" y="274270"/>
                </a:lnTo>
                <a:lnTo>
                  <a:pt x="462846" y="274270"/>
                </a:lnTo>
                <a:lnTo>
                  <a:pt x="462845" y="50554"/>
                </a:lnTo>
                <a:close/>
              </a:path>
              <a:path w="462915" h="325755">
                <a:moveTo>
                  <a:pt x="197251" y="177229"/>
                </a:moveTo>
                <a:lnTo>
                  <a:pt x="207703" y="219648"/>
                </a:lnTo>
                <a:lnTo>
                  <a:pt x="232003" y="229527"/>
                </a:lnTo>
                <a:lnTo>
                  <a:pt x="238484" y="228882"/>
                </a:lnTo>
                <a:lnTo>
                  <a:pt x="244803" y="226985"/>
                </a:lnTo>
                <a:lnTo>
                  <a:pt x="250797" y="223889"/>
                </a:lnTo>
                <a:lnTo>
                  <a:pt x="256302" y="219648"/>
                </a:lnTo>
                <a:lnTo>
                  <a:pt x="268784" y="207446"/>
                </a:lnTo>
                <a:lnTo>
                  <a:pt x="227953" y="207446"/>
                </a:lnTo>
                <a:lnTo>
                  <a:pt x="223324" y="202797"/>
                </a:lnTo>
                <a:lnTo>
                  <a:pt x="197251" y="177229"/>
                </a:lnTo>
                <a:close/>
              </a:path>
              <a:path w="462915" h="325755">
                <a:moveTo>
                  <a:pt x="462845" y="34865"/>
                </a:moveTo>
                <a:lnTo>
                  <a:pt x="411354" y="34865"/>
                </a:lnTo>
                <a:lnTo>
                  <a:pt x="239524" y="202797"/>
                </a:lnTo>
                <a:lnTo>
                  <a:pt x="234895" y="207446"/>
                </a:lnTo>
                <a:lnTo>
                  <a:pt x="268784" y="207446"/>
                </a:lnTo>
                <a:lnTo>
                  <a:pt x="299693" y="177230"/>
                </a:lnTo>
                <a:lnTo>
                  <a:pt x="331514" y="177230"/>
                </a:lnTo>
                <a:lnTo>
                  <a:pt x="315314" y="160959"/>
                </a:lnTo>
                <a:lnTo>
                  <a:pt x="428132" y="50554"/>
                </a:lnTo>
                <a:lnTo>
                  <a:pt x="462845" y="50554"/>
                </a:lnTo>
                <a:lnTo>
                  <a:pt x="462845" y="3486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40428" y="807496"/>
            <a:ext cx="462915" cy="325755"/>
          </a:xfrm>
          <a:custGeom>
            <a:avLst/>
            <a:gdLst/>
            <a:ahLst/>
            <a:cxnLst/>
            <a:rect l="l" t="t" r="r" b="b"/>
            <a:pathLst>
              <a:path w="462915" h="325755">
                <a:moveTo>
                  <a:pt x="462845" y="0"/>
                </a:moveTo>
                <a:lnTo>
                  <a:pt x="0" y="0"/>
                </a:lnTo>
                <a:lnTo>
                  <a:pt x="0" y="325405"/>
                </a:lnTo>
                <a:lnTo>
                  <a:pt x="462846" y="325405"/>
                </a:lnTo>
                <a:lnTo>
                  <a:pt x="462846" y="290541"/>
                </a:lnTo>
                <a:lnTo>
                  <a:pt x="51494" y="290540"/>
                </a:lnTo>
                <a:lnTo>
                  <a:pt x="67115" y="274851"/>
                </a:lnTo>
                <a:lnTo>
                  <a:pt x="34713" y="274851"/>
                </a:lnTo>
                <a:lnTo>
                  <a:pt x="34713" y="49973"/>
                </a:lnTo>
                <a:lnTo>
                  <a:pt x="67479" y="49973"/>
                </a:lnTo>
                <a:lnTo>
                  <a:pt x="52072" y="34864"/>
                </a:lnTo>
                <a:lnTo>
                  <a:pt x="462845" y="34865"/>
                </a:lnTo>
                <a:lnTo>
                  <a:pt x="462845" y="0"/>
                </a:lnTo>
                <a:close/>
              </a:path>
              <a:path w="462915" h="325755">
                <a:moveTo>
                  <a:pt x="331514" y="177230"/>
                </a:moveTo>
                <a:lnTo>
                  <a:pt x="299693" y="177230"/>
                </a:lnTo>
                <a:lnTo>
                  <a:pt x="411933" y="290541"/>
                </a:lnTo>
                <a:lnTo>
                  <a:pt x="462846" y="290541"/>
                </a:lnTo>
                <a:lnTo>
                  <a:pt x="462846" y="274270"/>
                </a:lnTo>
                <a:lnTo>
                  <a:pt x="428132" y="274270"/>
                </a:lnTo>
                <a:lnTo>
                  <a:pt x="331514" y="177230"/>
                </a:lnTo>
                <a:close/>
              </a:path>
              <a:path w="462915" h="325755">
                <a:moveTo>
                  <a:pt x="67479" y="49973"/>
                </a:moveTo>
                <a:lnTo>
                  <a:pt x="34713" y="49973"/>
                </a:lnTo>
                <a:lnTo>
                  <a:pt x="147534" y="160959"/>
                </a:lnTo>
                <a:lnTo>
                  <a:pt x="34713" y="274851"/>
                </a:lnTo>
                <a:lnTo>
                  <a:pt x="67115" y="274851"/>
                </a:lnTo>
                <a:lnTo>
                  <a:pt x="164312" y="177229"/>
                </a:lnTo>
                <a:lnTo>
                  <a:pt x="197251" y="177229"/>
                </a:lnTo>
                <a:lnTo>
                  <a:pt x="67479" y="49973"/>
                </a:lnTo>
                <a:close/>
              </a:path>
              <a:path w="462915" h="325755">
                <a:moveTo>
                  <a:pt x="462845" y="50554"/>
                </a:moveTo>
                <a:lnTo>
                  <a:pt x="428132" y="50554"/>
                </a:lnTo>
                <a:lnTo>
                  <a:pt x="428132" y="274270"/>
                </a:lnTo>
                <a:lnTo>
                  <a:pt x="462846" y="274270"/>
                </a:lnTo>
                <a:lnTo>
                  <a:pt x="462845" y="50554"/>
                </a:lnTo>
                <a:close/>
              </a:path>
              <a:path w="462915" h="325755">
                <a:moveTo>
                  <a:pt x="197251" y="177229"/>
                </a:moveTo>
                <a:lnTo>
                  <a:pt x="207703" y="219648"/>
                </a:lnTo>
                <a:lnTo>
                  <a:pt x="232003" y="229527"/>
                </a:lnTo>
                <a:lnTo>
                  <a:pt x="238484" y="228882"/>
                </a:lnTo>
                <a:lnTo>
                  <a:pt x="244803" y="226985"/>
                </a:lnTo>
                <a:lnTo>
                  <a:pt x="250797" y="223889"/>
                </a:lnTo>
                <a:lnTo>
                  <a:pt x="256302" y="219648"/>
                </a:lnTo>
                <a:lnTo>
                  <a:pt x="268784" y="207446"/>
                </a:lnTo>
                <a:lnTo>
                  <a:pt x="227953" y="207446"/>
                </a:lnTo>
                <a:lnTo>
                  <a:pt x="223324" y="202797"/>
                </a:lnTo>
                <a:lnTo>
                  <a:pt x="197251" y="177229"/>
                </a:lnTo>
                <a:close/>
              </a:path>
              <a:path w="462915" h="325755">
                <a:moveTo>
                  <a:pt x="462845" y="34865"/>
                </a:moveTo>
                <a:lnTo>
                  <a:pt x="411354" y="34865"/>
                </a:lnTo>
                <a:lnTo>
                  <a:pt x="239524" y="202797"/>
                </a:lnTo>
                <a:lnTo>
                  <a:pt x="234895" y="207446"/>
                </a:lnTo>
                <a:lnTo>
                  <a:pt x="268784" y="207446"/>
                </a:lnTo>
                <a:lnTo>
                  <a:pt x="299693" y="177230"/>
                </a:lnTo>
                <a:lnTo>
                  <a:pt x="331514" y="177230"/>
                </a:lnTo>
                <a:lnTo>
                  <a:pt x="315314" y="160959"/>
                </a:lnTo>
                <a:lnTo>
                  <a:pt x="428132" y="50554"/>
                </a:lnTo>
                <a:lnTo>
                  <a:pt x="462845" y="50554"/>
                </a:lnTo>
                <a:lnTo>
                  <a:pt x="462845" y="3486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74748" y="1339469"/>
            <a:ext cx="217042" cy="16890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70176" y="1710308"/>
            <a:ext cx="224281" cy="16890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70176" y="2081148"/>
            <a:ext cx="224154" cy="170179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1729739" y="2538602"/>
            <a:ext cx="142240" cy="36195"/>
            <a:chOff x="1729739" y="2538602"/>
            <a:chExt cx="142240" cy="36195"/>
          </a:xfrm>
        </p:grpSpPr>
        <p:sp>
          <p:nvSpPr>
            <p:cNvPr id="29" name="object 29"/>
            <p:cNvSpPr/>
            <p:nvPr/>
          </p:nvSpPr>
          <p:spPr>
            <a:xfrm>
              <a:off x="1734693" y="2543555"/>
              <a:ext cx="132080" cy="26034"/>
            </a:xfrm>
            <a:custGeom>
              <a:avLst/>
              <a:gdLst/>
              <a:ahLst/>
              <a:cxnLst/>
              <a:rect l="l" t="t" r="r" b="b"/>
              <a:pathLst>
                <a:path w="132080" h="26035">
                  <a:moveTo>
                    <a:pt x="22479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2479" y="25908"/>
                  </a:lnTo>
                  <a:lnTo>
                    <a:pt x="22479" y="0"/>
                  </a:lnTo>
                  <a:close/>
                </a:path>
                <a:path w="132080" h="26035">
                  <a:moveTo>
                    <a:pt x="77216" y="0"/>
                  </a:moveTo>
                  <a:lnTo>
                    <a:pt x="54737" y="0"/>
                  </a:lnTo>
                  <a:lnTo>
                    <a:pt x="54737" y="25908"/>
                  </a:lnTo>
                  <a:lnTo>
                    <a:pt x="77216" y="25908"/>
                  </a:lnTo>
                  <a:lnTo>
                    <a:pt x="77216" y="0"/>
                  </a:lnTo>
                  <a:close/>
                </a:path>
                <a:path w="132080" h="26035">
                  <a:moveTo>
                    <a:pt x="131953" y="0"/>
                  </a:moveTo>
                  <a:lnTo>
                    <a:pt x="109347" y="0"/>
                  </a:lnTo>
                  <a:lnTo>
                    <a:pt x="109347" y="25908"/>
                  </a:lnTo>
                  <a:lnTo>
                    <a:pt x="131953" y="25908"/>
                  </a:lnTo>
                  <a:lnTo>
                    <a:pt x="1319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34692" y="2543555"/>
              <a:ext cx="132080" cy="26034"/>
            </a:xfrm>
            <a:custGeom>
              <a:avLst/>
              <a:gdLst/>
              <a:ahLst/>
              <a:cxnLst/>
              <a:rect l="l" t="t" r="r" b="b"/>
              <a:pathLst>
                <a:path w="132080" h="26035">
                  <a:moveTo>
                    <a:pt x="109346" y="0"/>
                  </a:moveTo>
                  <a:lnTo>
                    <a:pt x="131952" y="0"/>
                  </a:lnTo>
                  <a:lnTo>
                    <a:pt x="131952" y="25908"/>
                  </a:lnTo>
                  <a:lnTo>
                    <a:pt x="109346" y="25908"/>
                  </a:lnTo>
                  <a:lnTo>
                    <a:pt x="109346" y="0"/>
                  </a:lnTo>
                  <a:close/>
                </a:path>
                <a:path w="132080" h="26035">
                  <a:moveTo>
                    <a:pt x="54737" y="0"/>
                  </a:moveTo>
                  <a:lnTo>
                    <a:pt x="77215" y="0"/>
                  </a:lnTo>
                  <a:lnTo>
                    <a:pt x="77215" y="25908"/>
                  </a:lnTo>
                  <a:lnTo>
                    <a:pt x="54737" y="25908"/>
                  </a:lnTo>
                  <a:lnTo>
                    <a:pt x="54737" y="0"/>
                  </a:lnTo>
                  <a:close/>
                </a:path>
                <a:path w="132080" h="26035">
                  <a:moveTo>
                    <a:pt x="0" y="0"/>
                  </a:moveTo>
                  <a:lnTo>
                    <a:pt x="22479" y="0"/>
                  </a:lnTo>
                  <a:lnTo>
                    <a:pt x="22479" y="25908"/>
                  </a:lnTo>
                  <a:lnTo>
                    <a:pt x="0" y="25908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1" name="object 3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66367" y="2822829"/>
            <a:ext cx="244474" cy="170179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055748" y="4082669"/>
            <a:ext cx="217042" cy="16890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51176" y="4453509"/>
            <a:ext cx="224281" cy="168909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51176" y="4824348"/>
            <a:ext cx="224154" cy="170179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668142" y="4790694"/>
            <a:ext cx="93979" cy="155320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2110739" y="5281803"/>
            <a:ext cx="142240" cy="36195"/>
            <a:chOff x="2110739" y="5281803"/>
            <a:chExt cx="142240" cy="36195"/>
          </a:xfrm>
        </p:grpSpPr>
        <p:sp>
          <p:nvSpPr>
            <p:cNvPr id="37" name="object 37"/>
            <p:cNvSpPr/>
            <p:nvPr/>
          </p:nvSpPr>
          <p:spPr>
            <a:xfrm>
              <a:off x="2115693" y="5286756"/>
              <a:ext cx="132080" cy="26034"/>
            </a:xfrm>
            <a:custGeom>
              <a:avLst/>
              <a:gdLst/>
              <a:ahLst/>
              <a:cxnLst/>
              <a:rect l="l" t="t" r="r" b="b"/>
              <a:pathLst>
                <a:path w="132080" h="26035">
                  <a:moveTo>
                    <a:pt x="22479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2479" y="25908"/>
                  </a:lnTo>
                  <a:lnTo>
                    <a:pt x="22479" y="0"/>
                  </a:lnTo>
                  <a:close/>
                </a:path>
                <a:path w="132080" h="26035">
                  <a:moveTo>
                    <a:pt x="77216" y="0"/>
                  </a:moveTo>
                  <a:lnTo>
                    <a:pt x="54737" y="0"/>
                  </a:lnTo>
                  <a:lnTo>
                    <a:pt x="54737" y="25908"/>
                  </a:lnTo>
                  <a:lnTo>
                    <a:pt x="77216" y="25908"/>
                  </a:lnTo>
                  <a:lnTo>
                    <a:pt x="77216" y="0"/>
                  </a:lnTo>
                  <a:close/>
                </a:path>
                <a:path w="132080" h="26035">
                  <a:moveTo>
                    <a:pt x="131953" y="0"/>
                  </a:moveTo>
                  <a:lnTo>
                    <a:pt x="109347" y="0"/>
                  </a:lnTo>
                  <a:lnTo>
                    <a:pt x="109347" y="25908"/>
                  </a:lnTo>
                  <a:lnTo>
                    <a:pt x="131953" y="25908"/>
                  </a:lnTo>
                  <a:lnTo>
                    <a:pt x="1319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15692" y="5286756"/>
              <a:ext cx="132080" cy="26034"/>
            </a:xfrm>
            <a:custGeom>
              <a:avLst/>
              <a:gdLst/>
              <a:ahLst/>
              <a:cxnLst/>
              <a:rect l="l" t="t" r="r" b="b"/>
              <a:pathLst>
                <a:path w="132080" h="26035">
                  <a:moveTo>
                    <a:pt x="109346" y="0"/>
                  </a:moveTo>
                  <a:lnTo>
                    <a:pt x="131952" y="0"/>
                  </a:lnTo>
                  <a:lnTo>
                    <a:pt x="131952" y="25908"/>
                  </a:lnTo>
                  <a:lnTo>
                    <a:pt x="109346" y="25908"/>
                  </a:lnTo>
                  <a:lnTo>
                    <a:pt x="109346" y="0"/>
                  </a:lnTo>
                  <a:close/>
                </a:path>
                <a:path w="132080" h="26035">
                  <a:moveTo>
                    <a:pt x="54737" y="0"/>
                  </a:moveTo>
                  <a:lnTo>
                    <a:pt x="77215" y="0"/>
                  </a:lnTo>
                  <a:lnTo>
                    <a:pt x="77215" y="25908"/>
                  </a:lnTo>
                  <a:lnTo>
                    <a:pt x="54737" y="25908"/>
                  </a:lnTo>
                  <a:lnTo>
                    <a:pt x="54737" y="0"/>
                  </a:lnTo>
                  <a:close/>
                </a:path>
                <a:path w="132080" h="26035">
                  <a:moveTo>
                    <a:pt x="0" y="0"/>
                  </a:moveTo>
                  <a:lnTo>
                    <a:pt x="22479" y="0"/>
                  </a:lnTo>
                  <a:lnTo>
                    <a:pt x="22479" y="25908"/>
                  </a:lnTo>
                  <a:lnTo>
                    <a:pt x="0" y="25908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2622930" y="5281803"/>
            <a:ext cx="142240" cy="36195"/>
            <a:chOff x="2622930" y="5281803"/>
            <a:chExt cx="142240" cy="36195"/>
          </a:xfrm>
        </p:grpSpPr>
        <p:sp>
          <p:nvSpPr>
            <p:cNvPr id="40" name="object 40"/>
            <p:cNvSpPr/>
            <p:nvPr/>
          </p:nvSpPr>
          <p:spPr>
            <a:xfrm>
              <a:off x="2627884" y="5286756"/>
              <a:ext cx="132080" cy="26034"/>
            </a:xfrm>
            <a:custGeom>
              <a:avLst/>
              <a:gdLst/>
              <a:ahLst/>
              <a:cxnLst/>
              <a:rect l="l" t="t" r="r" b="b"/>
              <a:pathLst>
                <a:path w="132080" h="26035">
                  <a:moveTo>
                    <a:pt x="22606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2606" y="25908"/>
                  </a:lnTo>
                  <a:lnTo>
                    <a:pt x="22606" y="0"/>
                  </a:lnTo>
                  <a:close/>
                </a:path>
                <a:path w="132080" h="26035">
                  <a:moveTo>
                    <a:pt x="77216" y="0"/>
                  </a:moveTo>
                  <a:lnTo>
                    <a:pt x="54737" y="0"/>
                  </a:lnTo>
                  <a:lnTo>
                    <a:pt x="54737" y="25908"/>
                  </a:lnTo>
                  <a:lnTo>
                    <a:pt x="77216" y="25908"/>
                  </a:lnTo>
                  <a:lnTo>
                    <a:pt x="77216" y="0"/>
                  </a:lnTo>
                  <a:close/>
                </a:path>
                <a:path w="132080" h="26035">
                  <a:moveTo>
                    <a:pt x="131953" y="0"/>
                  </a:moveTo>
                  <a:lnTo>
                    <a:pt x="109347" y="0"/>
                  </a:lnTo>
                  <a:lnTo>
                    <a:pt x="109347" y="25908"/>
                  </a:lnTo>
                  <a:lnTo>
                    <a:pt x="131953" y="25908"/>
                  </a:lnTo>
                  <a:lnTo>
                    <a:pt x="1319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627883" y="5286756"/>
              <a:ext cx="132080" cy="26034"/>
            </a:xfrm>
            <a:custGeom>
              <a:avLst/>
              <a:gdLst/>
              <a:ahLst/>
              <a:cxnLst/>
              <a:rect l="l" t="t" r="r" b="b"/>
              <a:pathLst>
                <a:path w="132080" h="26035">
                  <a:moveTo>
                    <a:pt x="109347" y="0"/>
                  </a:moveTo>
                  <a:lnTo>
                    <a:pt x="131953" y="0"/>
                  </a:lnTo>
                  <a:lnTo>
                    <a:pt x="131953" y="25908"/>
                  </a:lnTo>
                  <a:lnTo>
                    <a:pt x="109347" y="25908"/>
                  </a:lnTo>
                  <a:lnTo>
                    <a:pt x="109347" y="0"/>
                  </a:lnTo>
                  <a:close/>
                </a:path>
                <a:path w="132080" h="26035">
                  <a:moveTo>
                    <a:pt x="54737" y="0"/>
                  </a:moveTo>
                  <a:lnTo>
                    <a:pt x="77216" y="0"/>
                  </a:lnTo>
                  <a:lnTo>
                    <a:pt x="77216" y="25908"/>
                  </a:lnTo>
                  <a:lnTo>
                    <a:pt x="54737" y="25908"/>
                  </a:lnTo>
                  <a:lnTo>
                    <a:pt x="54737" y="0"/>
                  </a:lnTo>
                  <a:close/>
                </a:path>
                <a:path w="132080" h="26035">
                  <a:moveTo>
                    <a:pt x="0" y="0"/>
                  </a:moveTo>
                  <a:lnTo>
                    <a:pt x="22606" y="0"/>
                  </a:lnTo>
                  <a:lnTo>
                    <a:pt x="22606" y="25908"/>
                  </a:lnTo>
                  <a:lnTo>
                    <a:pt x="0" y="25908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2" name="object 4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047367" y="5566028"/>
            <a:ext cx="244474" cy="170218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610230" y="5531230"/>
            <a:ext cx="210565" cy="158584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2210180" y="1194435"/>
            <a:ext cx="6781800" cy="2082800"/>
          </a:xfrm>
          <a:custGeom>
            <a:avLst/>
            <a:gdLst/>
            <a:ahLst/>
            <a:cxnLst/>
            <a:rect l="l" t="t" r="r" b="b"/>
            <a:pathLst>
              <a:path w="6781800" h="2082800">
                <a:moveTo>
                  <a:pt x="0" y="2082546"/>
                </a:moveTo>
                <a:lnTo>
                  <a:pt x="6781800" y="2082546"/>
                </a:lnTo>
                <a:lnTo>
                  <a:pt x="6781800" y="0"/>
                </a:lnTo>
                <a:lnTo>
                  <a:pt x="0" y="0"/>
                </a:lnTo>
                <a:lnTo>
                  <a:pt x="0" y="2082546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Classification</a:t>
            </a:r>
            <a:r>
              <a:rPr sz="3600" spc="-80" dirty="0"/>
              <a:t> </a:t>
            </a:r>
            <a:r>
              <a:rPr sz="3600" dirty="0"/>
              <a:t>using</a:t>
            </a:r>
            <a:r>
              <a:rPr sz="3600" spc="-65" dirty="0"/>
              <a:t> </a:t>
            </a:r>
            <a:r>
              <a:rPr sz="3600" spc="50" dirty="0"/>
              <a:t>the</a:t>
            </a:r>
            <a:r>
              <a:rPr sz="3600" spc="-55" dirty="0"/>
              <a:t> </a:t>
            </a:r>
            <a:r>
              <a:rPr sz="3600" dirty="0"/>
              <a:t>Bayes</a:t>
            </a:r>
            <a:r>
              <a:rPr sz="3600" spc="-75" dirty="0"/>
              <a:t> </a:t>
            </a:r>
            <a:r>
              <a:rPr sz="3600" spc="45" dirty="0"/>
              <a:t>Theorem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2750566" y="1011681"/>
            <a:ext cx="15646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5875" algn="l"/>
              </a:tabLst>
            </a:pPr>
            <a:r>
              <a:rPr sz="2800" spc="-10" dirty="0">
                <a:latin typeface="Cambria Math"/>
                <a:cs typeface="Cambria Math"/>
              </a:rPr>
              <a:t>𝑃(ℎ|𝐷)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77511" y="1267205"/>
            <a:ext cx="1902460" cy="22860"/>
          </a:xfrm>
          <a:custGeom>
            <a:avLst/>
            <a:gdLst/>
            <a:ahLst/>
            <a:cxnLst/>
            <a:rect l="l" t="t" r="r" b="b"/>
            <a:pathLst>
              <a:path w="1902460" h="22859">
                <a:moveTo>
                  <a:pt x="1901952" y="0"/>
                </a:moveTo>
                <a:lnTo>
                  <a:pt x="0" y="0"/>
                </a:lnTo>
                <a:lnTo>
                  <a:pt x="0" y="22860"/>
                </a:lnTo>
                <a:lnTo>
                  <a:pt x="1901952" y="22860"/>
                </a:lnTo>
                <a:lnTo>
                  <a:pt x="1901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65065" y="742188"/>
            <a:ext cx="192849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Cambria Math"/>
                <a:cs typeface="Cambria Math"/>
              </a:rPr>
              <a:t>𝑃(𝐷|ℎ)</a:t>
            </a:r>
            <a:r>
              <a:rPr sz="2800" spc="185" dirty="0">
                <a:latin typeface="Cambria Math"/>
                <a:cs typeface="Cambria Math"/>
              </a:rPr>
              <a:t> </a:t>
            </a:r>
            <a:r>
              <a:rPr sz="2800" spc="-20" dirty="0">
                <a:latin typeface="Cambria Math"/>
                <a:cs typeface="Cambria Math"/>
              </a:rPr>
              <a:t>𝑃(ℎ)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25135" y="1249425"/>
            <a:ext cx="8077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latin typeface="Cambria Math"/>
                <a:cs typeface="Cambria Math"/>
              </a:rPr>
              <a:t>𝑃(𝐷)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35122" y="2328926"/>
            <a:ext cx="1388745" cy="212090"/>
          </a:xfrm>
          <a:custGeom>
            <a:avLst/>
            <a:gdLst/>
            <a:ahLst/>
            <a:cxnLst/>
            <a:rect l="l" t="t" r="r" b="b"/>
            <a:pathLst>
              <a:path w="1388745" h="212089">
                <a:moveTo>
                  <a:pt x="671576" y="1524"/>
                </a:moveTo>
                <a:lnTo>
                  <a:pt x="654430" y="1524"/>
                </a:lnTo>
                <a:lnTo>
                  <a:pt x="654430" y="209296"/>
                </a:lnTo>
                <a:lnTo>
                  <a:pt x="671576" y="209296"/>
                </a:lnTo>
                <a:lnTo>
                  <a:pt x="671576" y="1524"/>
                </a:lnTo>
                <a:close/>
              </a:path>
              <a:path w="1388745" h="212089">
                <a:moveTo>
                  <a:pt x="1320673" y="0"/>
                </a:moveTo>
                <a:lnTo>
                  <a:pt x="1317625" y="8636"/>
                </a:lnTo>
                <a:lnTo>
                  <a:pt x="1329910" y="13946"/>
                </a:lnTo>
                <a:lnTo>
                  <a:pt x="1340469" y="21304"/>
                </a:lnTo>
                <a:lnTo>
                  <a:pt x="1361860" y="55429"/>
                </a:lnTo>
                <a:lnTo>
                  <a:pt x="1368932" y="104775"/>
                </a:lnTo>
                <a:lnTo>
                  <a:pt x="1368147" y="123444"/>
                </a:lnTo>
                <a:lnTo>
                  <a:pt x="1356360" y="169163"/>
                </a:lnTo>
                <a:lnTo>
                  <a:pt x="1330053" y="197792"/>
                </a:lnTo>
                <a:lnTo>
                  <a:pt x="1318005" y="203200"/>
                </a:lnTo>
                <a:lnTo>
                  <a:pt x="1320673" y="211709"/>
                </a:lnTo>
                <a:lnTo>
                  <a:pt x="1361142" y="187705"/>
                </a:lnTo>
                <a:lnTo>
                  <a:pt x="1383871" y="143335"/>
                </a:lnTo>
                <a:lnTo>
                  <a:pt x="1388237" y="105918"/>
                </a:lnTo>
                <a:lnTo>
                  <a:pt x="1387141" y="86536"/>
                </a:lnTo>
                <a:lnTo>
                  <a:pt x="1370711" y="37084"/>
                </a:lnTo>
                <a:lnTo>
                  <a:pt x="1336028" y="5544"/>
                </a:lnTo>
                <a:lnTo>
                  <a:pt x="1320673" y="0"/>
                </a:lnTo>
                <a:close/>
              </a:path>
              <a:path w="138874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8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1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6240" y="2259076"/>
            <a:ext cx="4083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𝐶𝑙𝑎𝑠𝑠</a:t>
            </a:r>
            <a:r>
              <a:rPr sz="1950" baseline="-14957" dirty="0">
                <a:latin typeface="Cambria Math"/>
                <a:cs typeface="Cambria Math"/>
              </a:rPr>
              <a:t>𝑀𝐴𝑃</a:t>
            </a:r>
            <a:r>
              <a:rPr sz="1950" spc="57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𝑎𝑟𝑔𝑚𝑎𝑥</a:t>
            </a:r>
            <a:r>
              <a:rPr sz="1950" baseline="-14957" dirty="0">
                <a:latin typeface="Cambria Math"/>
                <a:cs typeface="Cambria Math"/>
              </a:rPr>
              <a:t>𝐶𝑙𝑎𝑠𝑠</a:t>
            </a:r>
            <a:r>
              <a:rPr sz="1950" spc="419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4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𝐶𝑙𝑎𝑠𝑠</a:t>
            </a:r>
            <a:r>
              <a:rPr sz="1800" spc="27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𝐸𝑚𝑎𝑖𝑙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68444" y="2259076"/>
            <a:ext cx="1551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𝑎𝑟𝑔𝑚𝑎𝑥</a:t>
            </a:r>
            <a:r>
              <a:rPr sz="1950" spc="-15" baseline="-14957" dirty="0">
                <a:latin typeface="Cambria Math"/>
                <a:cs typeface="Cambria Math"/>
              </a:rPr>
              <a:t>𝐶𝑙𝑎𝑠𝑠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33338" y="2427732"/>
            <a:ext cx="2621280" cy="14604"/>
          </a:xfrm>
          <a:custGeom>
            <a:avLst/>
            <a:gdLst/>
            <a:ahLst/>
            <a:cxnLst/>
            <a:rect l="l" t="t" r="r" b="b"/>
            <a:pathLst>
              <a:path w="2621279" h="14605">
                <a:moveTo>
                  <a:pt x="2621280" y="0"/>
                </a:moveTo>
                <a:lnTo>
                  <a:pt x="0" y="0"/>
                </a:lnTo>
                <a:lnTo>
                  <a:pt x="0" y="14477"/>
                </a:lnTo>
                <a:lnTo>
                  <a:pt x="2621280" y="14477"/>
                </a:lnTo>
                <a:lnTo>
                  <a:pt x="26212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21146" y="2086102"/>
            <a:ext cx="2646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𝑃(𝐸𝑚𝑎𝑖𝑙│𝐶𝑙𝑎𝑠𝑠).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𝑃(𝐶𝑙𝑎𝑠𝑠)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56297" y="2412238"/>
            <a:ext cx="976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mbria Math"/>
                <a:cs typeface="Cambria Math"/>
              </a:rPr>
              <a:t>𝑃(𝐸𝑚𝑎𝑖𝑙)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3139" y="2739135"/>
            <a:ext cx="3446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𝑤ℎ𝑒𝑟𝑒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𝐶𝑙𝑎𝑠𝑠</a:t>
            </a:r>
            <a:r>
              <a:rPr sz="1800" spc="1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∈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{𝑆𝑃𝐴𝑀,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𝑁𝑜𝑡</a:t>
            </a:r>
            <a:r>
              <a:rPr sz="1800" spc="5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𝑆𝑃𝐴𝑀}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80211" y="3628897"/>
            <a:ext cx="2240915" cy="212090"/>
          </a:xfrm>
          <a:custGeom>
            <a:avLst/>
            <a:gdLst/>
            <a:ahLst/>
            <a:cxnLst/>
            <a:rect l="l" t="t" r="r" b="b"/>
            <a:pathLst>
              <a:path w="2240915" h="212089">
                <a:moveTo>
                  <a:pt x="671550" y="1524"/>
                </a:moveTo>
                <a:lnTo>
                  <a:pt x="654405" y="1524"/>
                </a:lnTo>
                <a:lnTo>
                  <a:pt x="654405" y="209295"/>
                </a:lnTo>
                <a:lnTo>
                  <a:pt x="671550" y="209295"/>
                </a:lnTo>
                <a:lnTo>
                  <a:pt x="671550" y="1524"/>
                </a:lnTo>
                <a:close/>
              </a:path>
              <a:path w="2240915" h="212089">
                <a:moveTo>
                  <a:pt x="2173325" y="0"/>
                </a:moveTo>
                <a:lnTo>
                  <a:pt x="2170277" y="8635"/>
                </a:lnTo>
                <a:lnTo>
                  <a:pt x="2182562" y="13946"/>
                </a:lnTo>
                <a:lnTo>
                  <a:pt x="2193121" y="21304"/>
                </a:lnTo>
                <a:lnTo>
                  <a:pt x="2214513" y="55429"/>
                </a:lnTo>
                <a:lnTo>
                  <a:pt x="2221585" y="104775"/>
                </a:lnTo>
                <a:lnTo>
                  <a:pt x="2220799" y="123443"/>
                </a:lnTo>
                <a:lnTo>
                  <a:pt x="2209012" y="169163"/>
                </a:lnTo>
                <a:lnTo>
                  <a:pt x="2182705" y="197792"/>
                </a:lnTo>
                <a:lnTo>
                  <a:pt x="2170658" y="203200"/>
                </a:lnTo>
                <a:lnTo>
                  <a:pt x="2173325" y="211708"/>
                </a:lnTo>
                <a:lnTo>
                  <a:pt x="2213794" y="187706"/>
                </a:lnTo>
                <a:lnTo>
                  <a:pt x="2236523" y="143335"/>
                </a:lnTo>
                <a:lnTo>
                  <a:pt x="2240889" y="105918"/>
                </a:lnTo>
                <a:lnTo>
                  <a:pt x="2239794" y="86536"/>
                </a:lnTo>
                <a:lnTo>
                  <a:pt x="2223363" y="37083"/>
                </a:lnTo>
                <a:lnTo>
                  <a:pt x="2188680" y="5544"/>
                </a:lnTo>
                <a:lnTo>
                  <a:pt x="2173325" y="0"/>
                </a:lnTo>
                <a:close/>
              </a:path>
              <a:path w="2240915" h="212089">
                <a:moveTo>
                  <a:pt x="67525" y="0"/>
                </a:moveTo>
                <a:lnTo>
                  <a:pt x="27152" y="24110"/>
                </a:lnTo>
                <a:lnTo>
                  <a:pt x="4370" y="68595"/>
                </a:lnTo>
                <a:lnTo>
                  <a:pt x="0" y="105918"/>
                </a:lnTo>
                <a:lnTo>
                  <a:pt x="1088" y="125370"/>
                </a:lnTo>
                <a:lnTo>
                  <a:pt x="17411" y="174751"/>
                </a:lnTo>
                <a:lnTo>
                  <a:pt x="52133" y="206184"/>
                </a:lnTo>
                <a:lnTo>
                  <a:pt x="67525" y="211708"/>
                </a:lnTo>
                <a:lnTo>
                  <a:pt x="70205" y="203200"/>
                </a:lnTo>
                <a:lnTo>
                  <a:pt x="58142" y="197792"/>
                </a:lnTo>
                <a:lnTo>
                  <a:pt x="47729" y="190325"/>
                </a:lnTo>
                <a:lnTo>
                  <a:pt x="26372" y="155638"/>
                </a:lnTo>
                <a:lnTo>
                  <a:pt x="19316" y="104775"/>
                </a:lnTo>
                <a:lnTo>
                  <a:pt x="20100" y="86723"/>
                </a:lnTo>
                <a:lnTo>
                  <a:pt x="31864" y="42163"/>
                </a:lnTo>
                <a:lnTo>
                  <a:pt x="58335" y="13946"/>
                </a:lnTo>
                <a:lnTo>
                  <a:pt x="70548" y="8635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74954" y="3559047"/>
            <a:ext cx="4060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529840" algn="l"/>
              </a:tabLst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4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𝐶𝑙𝑎𝑠𝑠</a:t>
            </a:r>
            <a:r>
              <a:rPr sz="1800" spc="2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3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…</a:t>
            </a:r>
            <a:r>
              <a:rPr sz="1800" spc="-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70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𝑥</a:t>
            </a:r>
            <a:r>
              <a:rPr sz="1950" spc="-37" baseline="-14957" dirty="0">
                <a:latin typeface="Cambria Math"/>
                <a:cs typeface="Cambria Math"/>
              </a:rPr>
              <a:t>𝑛</a:t>
            </a:r>
            <a:r>
              <a:rPr sz="1950" baseline="-14957" dirty="0">
                <a:latin typeface="Cambria Math"/>
                <a:cs typeface="Cambria Math"/>
              </a:rPr>
              <a:t>	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𝐴𝑟𝑔𝑚𝑎𝑥</a:t>
            </a:r>
            <a:r>
              <a:rPr sz="1950" spc="-15" baseline="-14957" dirty="0">
                <a:latin typeface="Cambria Math"/>
                <a:cs typeface="Cambria Math"/>
              </a:rPr>
              <a:t>𝐶𝑙𝑎𝑠𝑠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48605" y="3727703"/>
            <a:ext cx="3481070" cy="14604"/>
          </a:xfrm>
          <a:custGeom>
            <a:avLst/>
            <a:gdLst/>
            <a:ahLst/>
            <a:cxnLst/>
            <a:rect l="l" t="t" r="r" b="b"/>
            <a:pathLst>
              <a:path w="3481070" h="14604">
                <a:moveTo>
                  <a:pt x="3480816" y="0"/>
                </a:moveTo>
                <a:lnTo>
                  <a:pt x="0" y="0"/>
                </a:lnTo>
                <a:lnTo>
                  <a:pt x="0" y="14478"/>
                </a:lnTo>
                <a:lnTo>
                  <a:pt x="3480816" y="14478"/>
                </a:lnTo>
                <a:lnTo>
                  <a:pt x="3480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10759" y="3386073"/>
            <a:ext cx="3557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𝑃(𝑥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3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…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𝑛</a:t>
            </a:r>
            <a:r>
              <a:rPr sz="1800" dirty="0">
                <a:latin typeface="Cambria Math"/>
                <a:cs typeface="Cambria Math"/>
              </a:rPr>
              <a:t>│𝐶𝑙𝑎𝑠𝑠).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𝑃(𝐶𝑙𝑎𝑠𝑠)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49214" y="3711955"/>
            <a:ext cx="18808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𝑃(𝑥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3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…</a:t>
            </a:r>
            <a:r>
              <a:rPr sz="1800" spc="-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spc="30" dirty="0">
                <a:latin typeface="Cambria Math"/>
                <a:cs typeface="Cambria Math"/>
              </a:rPr>
              <a:t>𝑥</a:t>
            </a:r>
            <a:r>
              <a:rPr sz="1950" spc="44" baseline="-14957" dirty="0">
                <a:latin typeface="Cambria Math"/>
                <a:cs typeface="Cambria Math"/>
              </a:rPr>
              <a:t>𝑛</a:t>
            </a:r>
            <a:r>
              <a:rPr sz="1800" spc="3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48207" y="4425188"/>
            <a:ext cx="2240915" cy="212090"/>
          </a:xfrm>
          <a:custGeom>
            <a:avLst/>
            <a:gdLst/>
            <a:ahLst/>
            <a:cxnLst/>
            <a:rect l="l" t="t" r="r" b="b"/>
            <a:pathLst>
              <a:path w="2240915" h="212089">
                <a:moveTo>
                  <a:pt x="672312" y="1524"/>
                </a:moveTo>
                <a:lnTo>
                  <a:pt x="655167" y="1524"/>
                </a:lnTo>
                <a:lnTo>
                  <a:pt x="655167" y="209295"/>
                </a:lnTo>
                <a:lnTo>
                  <a:pt x="672312" y="209295"/>
                </a:lnTo>
                <a:lnTo>
                  <a:pt x="672312" y="1524"/>
                </a:lnTo>
                <a:close/>
              </a:path>
              <a:path w="2240915" h="212089">
                <a:moveTo>
                  <a:pt x="67525" y="0"/>
                </a:moveTo>
                <a:lnTo>
                  <a:pt x="27152" y="24110"/>
                </a:lnTo>
                <a:lnTo>
                  <a:pt x="4370" y="68595"/>
                </a:lnTo>
                <a:lnTo>
                  <a:pt x="0" y="105918"/>
                </a:lnTo>
                <a:lnTo>
                  <a:pt x="1088" y="125370"/>
                </a:lnTo>
                <a:lnTo>
                  <a:pt x="17411" y="174751"/>
                </a:lnTo>
                <a:lnTo>
                  <a:pt x="52133" y="206184"/>
                </a:lnTo>
                <a:lnTo>
                  <a:pt x="67525" y="211709"/>
                </a:lnTo>
                <a:lnTo>
                  <a:pt x="70205" y="203200"/>
                </a:lnTo>
                <a:lnTo>
                  <a:pt x="58142" y="197792"/>
                </a:lnTo>
                <a:lnTo>
                  <a:pt x="47729" y="190325"/>
                </a:lnTo>
                <a:lnTo>
                  <a:pt x="26372" y="155638"/>
                </a:lnTo>
                <a:lnTo>
                  <a:pt x="19316" y="104775"/>
                </a:lnTo>
                <a:lnTo>
                  <a:pt x="20100" y="86723"/>
                </a:lnTo>
                <a:lnTo>
                  <a:pt x="31864" y="42163"/>
                </a:lnTo>
                <a:lnTo>
                  <a:pt x="58335" y="13946"/>
                </a:lnTo>
                <a:lnTo>
                  <a:pt x="70548" y="8636"/>
                </a:lnTo>
                <a:lnTo>
                  <a:pt x="67525" y="0"/>
                </a:lnTo>
                <a:close/>
              </a:path>
              <a:path w="2240915" h="212089">
                <a:moveTo>
                  <a:pt x="2173325" y="0"/>
                </a:moveTo>
                <a:lnTo>
                  <a:pt x="2170277" y="8636"/>
                </a:lnTo>
                <a:lnTo>
                  <a:pt x="2182562" y="13946"/>
                </a:lnTo>
                <a:lnTo>
                  <a:pt x="2193121" y="21304"/>
                </a:lnTo>
                <a:lnTo>
                  <a:pt x="2214513" y="55429"/>
                </a:lnTo>
                <a:lnTo>
                  <a:pt x="2221585" y="104775"/>
                </a:lnTo>
                <a:lnTo>
                  <a:pt x="2220799" y="123443"/>
                </a:lnTo>
                <a:lnTo>
                  <a:pt x="2209012" y="169163"/>
                </a:lnTo>
                <a:lnTo>
                  <a:pt x="2182705" y="197792"/>
                </a:lnTo>
                <a:lnTo>
                  <a:pt x="2170658" y="203200"/>
                </a:lnTo>
                <a:lnTo>
                  <a:pt x="2173325" y="211709"/>
                </a:lnTo>
                <a:lnTo>
                  <a:pt x="2213794" y="187706"/>
                </a:lnTo>
                <a:lnTo>
                  <a:pt x="2236523" y="143335"/>
                </a:lnTo>
                <a:lnTo>
                  <a:pt x="2240889" y="105918"/>
                </a:lnTo>
                <a:lnTo>
                  <a:pt x="2239794" y="86536"/>
                </a:lnTo>
                <a:lnTo>
                  <a:pt x="2223363" y="37084"/>
                </a:lnTo>
                <a:lnTo>
                  <a:pt x="2188680" y="5544"/>
                </a:lnTo>
                <a:lnTo>
                  <a:pt x="2173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43712" y="4355592"/>
            <a:ext cx="2397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4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𝐶𝑙𝑎𝑠𝑠</a:t>
            </a:r>
            <a:r>
              <a:rPr sz="1800" spc="2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3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…</a:t>
            </a:r>
            <a:r>
              <a:rPr sz="1800" spc="-8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6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𝑥</a:t>
            </a:r>
            <a:r>
              <a:rPr sz="1950" spc="-37" baseline="-14957" dirty="0">
                <a:latin typeface="Cambria Math"/>
                <a:cs typeface="Cambria Math"/>
              </a:rPr>
              <a:t>𝑛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34944" y="4355592"/>
            <a:ext cx="5165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40" dirty="0">
                <a:latin typeface="Cambria Math"/>
                <a:cs typeface="Cambria Math"/>
              </a:rPr>
              <a:t>  </a:t>
            </a:r>
            <a:r>
              <a:rPr sz="1800" dirty="0">
                <a:latin typeface="Cambria Math"/>
                <a:cs typeface="Cambria Math"/>
              </a:rPr>
              <a:t>𝐴𝑟𝑔𝑚𝑎𝑥</a:t>
            </a:r>
            <a:r>
              <a:rPr sz="1950" baseline="-14957" dirty="0">
                <a:latin typeface="Cambria Math"/>
                <a:cs typeface="Cambria Math"/>
              </a:rPr>
              <a:t>𝐶𝑙𝑎𝑠𝑠</a:t>
            </a:r>
            <a:r>
              <a:rPr sz="1950" spc="494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𝑃(𝑥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3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…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𝑛</a:t>
            </a:r>
            <a:r>
              <a:rPr sz="1800" dirty="0">
                <a:latin typeface="Cambria Math"/>
                <a:cs typeface="Cambria Math"/>
              </a:rPr>
              <a:t>│𝐶𝑙𝑎𝑠𝑠).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𝑃(𝐶𝑙𝑎𝑠𝑠)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13373"/>
            <a:ext cx="9144000" cy="544830"/>
            <a:chOff x="0" y="6313373"/>
            <a:chExt cx="9144000" cy="544830"/>
          </a:xfrm>
        </p:grpSpPr>
        <p:sp>
          <p:nvSpPr>
            <p:cNvPr id="3" name="object 3"/>
            <p:cNvSpPr/>
            <p:nvPr/>
          </p:nvSpPr>
          <p:spPr>
            <a:xfrm>
              <a:off x="4297807" y="6313373"/>
              <a:ext cx="1630680" cy="53975"/>
            </a:xfrm>
            <a:custGeom>
              <a:avLst/>
              <a:gdLst/>
              <a:ahLst/>
              <a:cxnLst/>
              <a:rect l="l" t="t" r="r" b="b"/>
              <a:pathLst>
                <a:path w="1630679" h="53975">
                  <a:moveTo>
                    <a:pt x="36067" y="27914"/>
                  </a:moveTo>
                  <a:lnTo>
                    <a:pt x="33019" y="28498"/>
                  </a:lnTo>
                  <a:lnTo>
                    <a:pt x="1396" y="42697"/>
                  </a:lnTo>
                  <a:lnTo>
                    <a:pt x="0" y="46240"/>
                  </a:lnTo>
                  <a:lnTo>
                    <a:pt x="1269" y="49314"/>
                  </a:lnTo>
                  <a:lnTo>
                    <a:pt x="2666" y="52374"/>
                  </a:lnTo>
                  <a:lnTo>
                    <a:pt x="6095" y="53835"/>
                  </a:lnTo>
                  <a:lnTo>
                    <a:pt x="37057" y="41427"/>
                  </a:lnTo>
                  <a:lnTo>
                    <a:pt x="36067" y="41427"/>
                  </a:lnTo>
                  <a:lnTo>
                    <a:pt x="38226" y="40957"/>
                  </a:lnTo>
                  <a:lnTo>
                    <a:pt x="553836" y="40957"/>
                  </a:lnTo>
                  <a:lnTo>
                    <a:pt x="556367" y="39636"/>
                  </a:lnTo>
                  <a:lnTo>
                    <a:pt x="555878" y="39636"/>
                  </a:lnTo>
                  <a:lnTo>
                    <a:pt x="557656" y="38963"/>
                  </a:lnTo>
                  <a:lnTo>
                    <a:pt x="558384" y="38963"/>
                  </a:lnTo>
                  <a:lnTo>
                    <a:pt x="562355" y="37896"/>
                  </a:lnTo>
                  <a:lnTo>
                    <a:pt x="563244" y="37630"/>
                  </a:lnTo>
                  <a:lnTo>
                    <a:pt x="573273" y="33743"/>
                  </a:lnTo>
                  <a:lnTo>
                    <a:pt x="572769" y="33743"/>
                  </a:lnTo>
                  <a:lnTo>
                    <a:pt x="574420" y="33299"/>
                  </a:lnTo>
                  <a:lnTo>
                    <a:pt x="575421" y="33299"/>
                  </a:lnTo>
                  <a:lnTo>
                    <a:pt x="589511" y="30937"/>
                  </a:lnTo>
                  <a:lnTo>
                    <a:pt x="589279" y="30937"/>
                  </a:lnTo>
                  <a:lnTo>
                    <a:pt x="590041" y="30848"/>
                  </a:lnTo>
                  <a:lnTo>
                    <a:pt x="590419" y="30848"/>
                  </a:lnTo>
                  <a:lnTo>
                    <a:pt x="612055" y="29160"/>
                  </a:lnTo>
                  <a:lnTo>
                    <a:pt x="611758" y="29159"/>
                  </a:lnTo>
                  <a:lnTo>
                    <a:pt x="612393" y="29133"/>
                  </a:lnTo>
                  <a:lnTo>
                    <a:pt x="905286" y="29133"/>
                  </a:lnTo>
                  <a:lnTo>
                    <a:pt x="912356" y="28054"/>
                  </a:lnTo>
                  <a:lnTo>
                    <a:pt x="39496" y="28054"/>
                  </a:lnTo>
                  <a:lnTo>
                    <a:pt x="37464" y="27990"/>
                  </a:lnTo>
                  <a:lnTo>
                    <a:pt x="36067" y="27914"/>
                  </a:lnTo>
                  <a:close/>
                </a:path>
                <a:path w="1630679" h="53975">
                  <a:moveTo>
                    <a:pt x="551433" y="41884"/>
                  </a:moveTo>
                  <a:lnTo>
                    <a:pt x="232028" y="41884"/>
                  </a:lnTo>
                  <a:lnTo>
                    <a:pt x="234695" y="41986"/>
                  </a:lnTo>
                  <a:lnTo>
                    <a:pt x="240537" y="42062"/>
                  </a:lnTo>
                  <a:lnTo>
                    <a:pt x="533272" y="42735"/>
                  </a:lnTo>
                  <a:lnTo>
                    <a:pt x="545845" y="42735"/>
                  </a:lnTo>
                  <a:lnTo>
                    <a:pt x="545591" y="42722"/>
                  </a:lnTo>
                  <a:lnTo>
                    <a:pt x="546134" y="42722"/>
                  </a:lnTo>
                  <a:lnTo>
                    <a:pt x="547751" y="42595"/>
                  </a:lnTo>
                  <a:lnTo>
                    <a:pt x="551433" y="41884"/>
                  </a:lnTo>
                  <a:close/>
                </a:path>
                <a:path w="1630679" h="53975">
                  <a:moveTo>
                    <a:pt x="546134" y="42722"/>
                  </a:moveTo>
                  <a:lnTo>
                    <a:pt x="545591" y="42722"/>
                  </a:lnTo>
                  <a:lnTo>
                    <a:pt x="545972" y="42735"/>
                  </a:lnTo>
                  <a:lnTo>
                    <a:pt x="546134" y="42722"/>
                  </a:lnTo>
                  <a:close/>
                </a:path>
                <a:path w="1630679" h="53975">
                  <a:moveTo>
                    <a:pt x="553044" y="41287"/>
                  </a:moveTo>
                  <a:lnTo>
                    <a:pt x="45084" y="41287"/>
                  </a:lnTo>
                  <a:lnTo>
                    <a:pt x="51180" y="41351"/>
                  </a:lnTo>
                  <a:lnTo>
                    <a:pt x="67690" y="41617"/>
                  </a:lnTo>
                  <a:lnTo>
                    <a:pt x="94106" y="41681"/>
                  </a:lnTo>
                  <a:lnTo>
                    <a:pt x="232282" y="41897"/>
                  </a:lnTo>
                  <a:lnTo>
                    <a:pt x="232028" y="41884"/>
                  </a:lnTo>
                  <a:lnTo>
                    <a:pt x="551433" y="41884"/>
                  </a:lnTo>
                  <a:lnTo>
                    <a:pt x="553044" y="41287"/>
                  </a:lnTo>
                  <a:close/>
                </a:path>
                <a:path w="1630679" h="53975">
                  <a:moveTo>
                    <a:pt x="38226" y="40957"/>
                  </a:moveTo>
                  <a:lnTo>
                    <a:pt x="36067" y="41427"/>
                  </a:lnTo>
                  <a:lnTo>
                    <a:pt x="37198" y="41370"/>
                  </a:lnTo>
                  <a:lnTo>
                    <a:pt x="38226" y="40957"/>
                  </a:lnTo>
                  <a:close/>
                </a:path>
                <a:path w="1630679" h="53975">
                  <a:moveTo>
                    <a:pt x="37198" y="41370"/>
                  </a:moveTo>
                  <a:lnTo>
                    <a:pt x="36067" y="41427"/>
                  </a:lnTo>
                  <a:lnTo>
                    <a:pt x="37057" y="41427"/>
                  </a:lnTo>
                  <a:lnTo>
                    <a:pt x="37198" y="41370"/>
                  </a:lnTo>
                  <a:close/>
                </a:path>
                <a:path w="1630679" h="53975">
                  <a:moveTo>
                    <a:pt x="553836" y="40957"/>
                  </a:moveTo>
                  <a:lnTo>
                    <a:pt x="38226" y="40957"/>
                  </a:lnTo>
                  <a:lnTo>
                    <a:pt x="37198" y="41370"/>
                  </a:lnTo>
                  <a:lnTo>
                    <a:pt x="39496" y="41287"/>
                  </a:lnTo>
                  <a:lnTo>
                    <a:pt x="553044" y="41287"/>
                  </a:lnTo>
                  <a:lnTo>
                    <a:pt x="553592" y="41084"/>
                  </a:lnTo>
                  <a:lnTo>
                    <a:pt x="553836" y="40957"/>
                  </a:lnTo>
                  <a:close/>
                </a:path>
                <a:path w="1630679" h="53975">
                  <a:moveTo>
                    <a:pt x="557656" y="38963"/>
                  </a:moveTo>
                  <a:lnTo>
                    <a:pt x="555878" y="39636"/>
                  </a:lnTo>
                  <a:lnTo>
                    <a:pt x="556885" y="39366"/>
                  </a:lnTo>
                  <a:lnTo>
                    <a:pt x="557656" y="38963"/>
                  </a:lnTo>
                  <a:close/>
                </a:path>
                <a:path w="1630679" h="53975">
                  <a:moveTo>
                    <a:pt x="556885" y="39366"/>
                  </a:moveTo>
                  <a:lnTo>
                    <a:pt x="555878" y="39636"/>
                  </a:lnTo>
                  <a:lnTo>
                    <a:pt x="556367" y="39636"/>
                  </a:lnTo>
                  <a:lnTo>
                    <a:pt x="556885" y="39366"/>
                  </a:lnTo>
                  <a:close/>
                </a:path>
                <a:path w="1630679" h="53975">
                  <a:moveTo>
                    <a:pt x="558384" y="38963"/>
                  </a:moveTo>
                  <a:lnTo>
                    <a:pt x="557656" y="38963"/>
                  </a:lnTo>
                  <a:lnTo>
                    <a:pt x="556885" y="39366"/>
                  </a:lnTo>
                  <a:lnTo>
                    <a:pt x="558384" y="38963"/>
                  </a:lnTo>
                  <a:close/>
                </a:path>
                <a:path w="1630679" h="53975">
                  <a:moveTo>
                    <a:pt x="574420" y="33299"/>
                  </a:moveTo>
                  <a:lnTo>
                    <a:pt x="572769" y="33743"/>
                  </a:lnTo>
                  <a:lnTo>
                    <a:pt x="573658" y="33595"/>
                  </a:lnTo>
                  <a:lnTo>
                    <a:pt x="574420" y="33299"/>
                  </a:lnTo>
                  <a:close/>
                </a:path>
                <a:path w="1630679" h="53975">
                  <a:moveTo>
                    <a:pt x="573658" y="33595"/>
                  </a:moveTo>
                  <a:lnTo>
                    <a:pt x="572769" y="33743"/>
                  </a:lnTo>
                  <a:lnTo>
                    <a:pt x="573273" y="33743"/>
                  </a:lnTo>
                  <a:lnTo>
                    <a:pt x="573658" y="33595"/>
                  </a:lnTo>
                  <a:close/>
                </a:path>
                <a:path w="1630679" h="53975">
                  <a:moveTo>
                    <a:pt x="575421" y="33299"/>
                  </a:moveTo>
                  <a:lnTo>
                    <a:pt x="574420" y="33299"/>
                  </a:lnTo>
                  <a:lnTo>
                    <a:pt x="573658" y="33595"/>
                  </a:lnTo>
                  <a:lnTo>
                    <a:pt x="575421" y="33299"/>
                  </a:lnTo>
                  <a:close/>
                </a:path>
                <a:path w="1630679" h="53975">
                  <a:moveTo>
                    <a:pt x="590041" y="30848"/>
                  </a:moveTo>
                  <a:lnTo>
                    <a:pt x="589279" y="30937"/>
                  </a:lnTo>
                  <a:lnTo>
                    <a:pt x="589713" y="30903"/>
                  </a:lnTo>
                  <a:lnTo>
                    <a:pt x="590041" y="30848"/>
                  </a:lnTo>
                  <a:close/>
                </a:path>
                <a:path w="1630679" h="53975">
                  <a:moveTo>
                    <a:pt x="589713" y="30903"/>
                  </a:moveTo>
                  <a:lnTo>
                    <a:pt x="589279" y="30937"/>
                  </a:lnTo>
                  <a:lnTo>
                    <a:pt x="589511" y="30937"/>
                  </a:lnTo>
                  <a:lnTo>
                    <a:pt x="589713" y="30903"/>
                  </a:lnTo>
                  <a:close/>
                </a:path>
                <a:path w="1630679" h="53975">
                  <a:moveTo>
                    <a:pt x="590419" y="30848"/>
                  </a:moveTo>
                  <a:lnTo>
                    <a:pt x="590041" y="30848"/>
                  </a:lnTo>
                  <a:lnTo>
                    <a:pt x="589713" y="30903"/>
                  </a:lnTo>
                  <a:lnTo>
                    <a:pt x="590419" y="30848"/>
                  </a:lnTo>
                  <a:close/>
                </a:path>
                <a:path w="1630679" h="53975">
                  <a:moveTo>
                    <a:pt x="905286" y="29133"/>
                  </a:moveTo>
                  <a:lnTo>
                    <a:pt x="612393" y="29133"/>
                  </a:lnTo>
                  <a:lnTo>
                    <a:pt x="612055" y="29160"/>
                  </a:lnTo>
                  <a:lnTo>
                    <a:pt x="732027" y="29375"/>
                  </a:lnTo>
                  <a:lnTo>
                    <a:pt x="792098" y="29375"/>
                  </a:lnTo>
                  <a:lnTo>
                    <a:pt x="903532" y="29311"/>
                  </a:lnTo>
                  <a:lnTo>
                    <a:pt x="904620" y="29235"/>
                  </a:lnTo>
                  <a:lnTo>
                    <a:pt x="905286" y="29133"/>
                  </a:lnTo>
                  <a:close/>
                </a:path>
                <a:path w="1630679" h="53975">
                  <a:moveTo>
                    <a:pt x="903532" y="29311"/>
                  </a:moveTo>
                  <a:lnTo>
                    <a:pt x="823087" y="29311"/>
                  </a:lnTo>
                  <a:lnTo>
                    <a:pt x="842517" y="29349"/>
                  </a:lnTo>
                  <a:lnTo>
                    <a:pt x="903532" y="29311"/>
                  </a:lnTo>
                  <a:close/>
                </a:path>
                <a:path w="1630679" h="53975">
                  <a:moveTo>
                    <a:pt x="1625303" y="27343"/>
                  </a:moveTo>
                  <a:lnTo>
                    <a:pt x="1618741" y="27343"/>
                  </a:lnTo>
                  <a:lnTo>
                    <a:pt x="1620519" y="27508"/>
                  </a:lnTo>
                  <a:lnTo>
                    <a:pt x="1619673" y="27508"/>
                  </a:lnTo>
                  <a:lnTo>
                    <a:pt x="1622678" y="28130"/>
                  </a:lnTo>
                  <a:lnTo>
                    <a:pt x="1625303" y="27343"/>
                  </a:lnTo>
                  <a:close/>
                </a:path>
                <a:path w="1630679" h="53975">
                  <a:moveTo>
                    <a:pt x="545337" y="26619"/>
                  </a:moveTo>
                  <a:lnTo>
                    <a:pt x="492632" y="26619"/>
                  </a:lnTo>
                  <a:lnTo>
                    <a:pt x="234695" y="27368"/>
                  </a:lnTo>
                  <a:lnTo>
                    <a:pt x="232028" y="27457"/>
                  </a:lnTo>
                  <a:lnTo>
                    <a:pt x="207771" y="27508"/>
                  </a:lnTo>
                  <a:lnTo>
                    <a:pt x="93979" y="27660"/>
                  </a:lnTo>
                  <a:lnTo>
                    <a:pt x="67817" y="27736"/>
                  </a:lnTo>
                  <a:lnTo>
                    <a:pt x="51053" y="28003"/>
                  </a:lnTo>
                  <a:lnTo>
                    <a:pt x="45084" y="28054"/>
                  </a:lnTo>
                  <a:lnTo>
                    <a:pt x="912356" y="28054"/>
                  </a:lnTo>
                  <a:lnTo>
                    <a:pt x="915760" y="27534"/>
                  </a:lnTo>
                  <a:lnTo>
                    <a:pt x="915162" y="27533"/>
                  </a:lnTo>
                  <a:lnTo>
                    <a:pt x="916431" y="27432"/>
                  </a:lnTo>
                  <a:lnTo>
                    <a:pt x="932334" y="27432"/>
                  </a:lnTo>
                  <a:lnTo>
                    <a:pt x="934866" y="26898"/>
                  </a:lnTo>
                  <a:lnTo>
                    <a:pt x="545845" y="26898"/>
                  </a:lnTo>
                  <a:lnTo>
                    <a:pt x="546073" y="26771"/>
                  </a:lnTo>
                  <a:lnTo>
                    <a:pt x="544576" y="26771"/>
                  </a:lnTo>
                  <a:lnTo>
                    <a:pt x="545337" y="26619"/>
                  </a:lnTo>
                  <a:close/>
                </a:path>
                <a:path w="1630679" h="53975">
                  <a:moveTo>
                    <a:pt x="1629997" y="21717"/>
                  </a:moveTo>
                  <a:lnTo>
                    <a:pt x="1285113" y="21717"/>
                  </a:lnTo>
                  <a:lnTo>
                    <a:pt x="1285366" y="21755"/>
                  </a:lnTo>
                  <a:lnTo>
                    <a:pt x="1309877" y="25654"/>
                  </a:lnTo>
                  <a:lnTo>
                    <a:pt x="1310639" y="25742"/>
                  </a:lnTo>
                  <a:lnTo>
                    <a:pt x="1336166" y="27533"/>
                  </a:lnTo>
                  <a:lnTo>
                    <a:pt x="1438275" y="27597"/>
                  </a:lnTo>
                  <a:lnTo>
                    <a:pt x="1619673" y="27508"/>
                  </a:lnTo>
                  <a:lnTo>
                    <a:pt x="1618741" y="27343"/>
                  </a:lnTo>
                  <a:lnTo>
                    <a:pt x="1625303" y="27343"/>
                  </a:lnTo>
                  <a:lnTo>
                    <a:pt x="1625600" y="27254"/>
                  </a:lnTo>
                  <a:lnTo>
                    <a:pt x="1627631" y="25234"/>
                  </a:lnTo>
                  <a:lnTo>
                    <a:pt x="1629537" y="23215"/>
                  </a:lnTo>
                  <a:lnTo>
                    <a:pt x="1629997" y="21717"/>
                  </a:lnTo>
                  <a:close/>
                </a:path>
                <a:path w="1630679" h="53975">
                  <a:moveTo>
                    <a:pt x="932334" y="27432"/>
                  </a:moveTo>
                  <a:lnTo>
                    <a:pt x="916431" y="27432"/>
                  </a:lnTo>
                  <a:lnTo>
                    <a:pt x="915760" y="27534"/>
                  </a:lnTo>
                  <a:lnTo>
                    <a:pt x="931671" y="27571"/>
                  </a:lnTo>
                  <a:lnTo>
                    <a:pt x="932334" y="27432"/>
                  </a:lnTo>
                  <a:close/>
                </a:path>
                <a:path w="1630679" h="53975">
                  <a:moveTo>
                    <a:pt x="916431" y="27432"/>
                  </a:moveTo>
                  <a:lnTo>
                    <a:pt x="915162" y="27533"/>
                  </a:lnTo>
                  <a:lnTo>
                    <a:pt x="915766" y="27533"/>
                  </a:lnTo>
                  <a:lnTo>
                    <a:pt x="916431" y="27432"/>
                  </a:lnTo>
                  <a:close/>
                </a:path>
                <a:path w="1630679" h="53975">
                  <a:moveTo>
                    <a:pt x="1618741" y="27343"/>
                  </a:moveTo>
                  <a:lnTo>
                    <a:pt x="1619673" y="27508"/>
                  </a:lnTo>
                  <a:lnTo>
                    <a:pt x="1620519" y="27508"/>
                  </a:lnTo>
                  <a:lnTo>
                    <a:pt x="1618741" y="27343"/>
                  </a:lnTo>
                  <a:close/>
                </a:path>
                <a:path w="1630679" h="53975">
                  <a:moveTo>
                    <a:pt x="548258" y="26035"/>
                  </a:moveTo>
                  <a:lnTo>
                    <a:pt x="546910" y="26304"/>
                  </a:lnTo>
                  <a:lnTo>
                    <a:pt x="545845" y="26898"/>
                  </a:lnTo>
                  <a:lnTo>
                    <a:pt x="548258" y="26035"/>
                  </a:lnTo>
                  <a:close/>
                </a:path>
                <a:path w="1630679" h="53975">
                  <a:moveTo>
                    <a:pt x="936946" y="26035"/>
                  </a:moveTo>
                  <a:lnTo>
                    <a:pt x="548258" y="26035"/>
                  </a:lnTo>
                  <a:lnTo>
                    <a:pt x="545845" y="26898"/>
                  </a:lnTo>
                  <a:lnTo>
                    <a:pt x="934926" y="26885"/>
                  </a:lnTo>
                  <a:lnTo>
                    <a:pt x="935227" y="26822"/>
                  </a:lnTo>
                  <a:lnTo>
                    <a:pt x="936946" y="26035"/>
                  </a:lnTo>
                  <a:close/>
                </a:path>
                <a:path w="1630679" h="53975">
                  <a:moveTo>
                    <a:pt x="546910" y="26304"/>
                  </a:moveTo>
                  <a:lnTo>
                    <a:pt x="544576" y="26771"/>
                  </a:lnTo>
                  <a:lnTo>
                    <a:pt x="545865" y="26619"/>
                  </a:lnTo>
                  <a:lnTo>
                    <a:pt x="545591" y="26619"/>
                  </a:lnTo>
                  <a:lnTo>
                    <a:pt x="545972" y="26606"/>
                  </a:lnTo>
                  <a:lnTo>
                    <a:pt x="546369" y="26606"/>
                  </a:lnTo>
                  <a:lnTo>
                    <a:pt x="546910" y="26304"/>
                  </a:lnTo>
                  <a:close/>
                </a:path>
                <a:path w="1630679" h="53975">
                  <a:moveTo>
                    <a:pt x="546369" y="26606"/>
                  </a:moveTo>
                  <a:lnTo>
                    <a:pt x="545865" y="26619"/>
                  </a:lnTo>
                  <a:lnTo>
                    <a:pt x="544576" y="26771"/>
                  </a:lnTo>
                  <a:lnTo>
                    <a:pt x="546073" y="26771"/>
                  </a:lnTo>
                  <a:lnTo>
                    <a:pt x="546369" y="26606"/>
                  </a:lnTo>
                  <a:close/>
                </a:path>
                <a:path w="1630679" h="53975">
                  <a:moveTo>
                    <a:pt x="952010" y="22123"/>
                  </a:moveTo>
                  <a:lnTo>
                    <a:pt x="558038" y="22123"/>
                  </a:lnTo>
                  <a:lnTo>
                    <a:pt x="557276" y="22364"/>
                  </a:lnTo>
                  <a:lnTo>
                    <a:pt x="551560" y="23977"/>
                  </a:lnTo>
                  <a:lnTo>
                    <a:pt x="549782" y="24701"/>
                  </a:lnTo>
                  <a:lnTo>
                    <a:pt x="546910" y="26304"/>
                  </a:lnTo>
                  <a:lnTo>
                    <a:pt x="548258" y="26035"/>
                  </a:lnTo>
                  <a:lnTo>
                    <a:pt x="936946" y="26035"/>
                  </a:lnTo>
                  <a:lnTo>
                    <a:pt x="938222" y="25450"/>
                  </a:lnTo>
                  <a:lnTo>
                    <a:pt x="938021" y="25450"/>
                  </a:lnTo>
                  <a:lnTo>
                    <a:pt x="939164" y="25019"/>
                  </a:lnTo>
                  <a:lnTo>
                    <a:pt x="939550" y="25019"/>
                  </a:lnTo>
                  <a:lnTo>
                    <a:pt x="947327" y="22821"/>
                  </a:lnTo>
                  <a:lnTo>
                    <a:pt x="947038" y="22821"/>
                  </a:lnTo>
                  <a:lnTo>
                    <a:pt x="948181" y="22580"/>
                  </a:lnTo>
                  <a:lnTo>
                    <a:pt x="948756" y="22580"/>
                  </a:lnTo>
                  <a:lnTo>
                    <a:pt x="952010" y="22123"/>
                  </a:lnTo>
                  <a:close/>
                </a:path>
                <a:path w="1630679" h="53975">
                  <a:moveTo>
                    <a:pt x="939164" y="25019"/>
                  </a:moveTo>
                  <a:lnTo>
                    <a:pt x="938021" y="25450"/>
                  </a:lnTo>
                  <a:lnTo>
                    <a:pt x="938544" y="25303"/>
                  </a:lnTo>
                  <a:lnTo>
                    <a:pt x="939164" y="25019"/>
                  </a:lnTo>
                  <a:close/>
                </a:path>
                <a:path w="1630679" h="53975">
                  <a:moveTo>
                    <a:pt x="938544" y="25303"/>
                  </a:moveTo>
                  <a:lnTo>
                    <a:pt x="938021" y="25450"/>
                  </a:lnTo>
                  <a:lnTo>
                    <a:pt x="938222" y="25450"/>
                  </a:lnTo>
                  <a:lnTo>
                    <a:pt x="938544" y="25303"/>
                  </a:lnTo>
                  <a:close/>
                </a:path>
                <a:path w="1630679" h="53975">
                  <a:moveTo>
                    <a:pt x="939550" y="25019"/>
                  </a:moveTo>
                  <a:lnTo>
                    <a:pt x="939164" y="25019"/>
                  </a:lnTo>
                  <a:lnTo>
                    <a:pt x="938544" y="25303"/>
                  </a:lnTo>
                  <a:lnTo>
                    <a:pt x="939550" y="25019"/>
                  </a:lnTo>
                  <a:close/>
                </a:path>
                <a:path w="1630679" h="53975">
                  <a:moveTo>
                    <a:pt x="948181" y="22580"/>
                  </a:moveTo>
                  <a:lnTo>
                    <a:pt x="947038" y="22821"/>
                  </a:lnTo>
                  <a:lnTo>
                    <a:pt x="947613" y="22741"/>
                  </a:lnTo>
                  <a:lnTo>
                    <a:pt x="948181" y="22580"/>
                  </a:lnTo>
                  <a:close/>
                </a:path>
                <a:path w="1630679" h="53975">
                  <a:moveTo>
                    <a:pt x="947613" y="22741"/>
                  </a:moveTo>
                  <a:lnTo>
                    <a:pt x="947038" y="22821"/>
                  </a:lnTo>
                  <a:lnTo>
                    <a:pt x="947327" y="22821"/>
                  </a:lnTo>
                  <a:lnTo>
                    <a:pt x="947613" y="22741"/>
                  </a:lnTo>
                  <a:close/>
                </a:path>
                <a:path w="1630679" h="53975">
                  <a:moveTo>
                    <a:pt x="948756" y="22580"/>
                  </a:moveTo>
                  <a:lnTo>
                    <a:pt x="948181" y="22580"/>
                  </a:lnTo>
                  <a:lnTo>
                    <a:pt x="947613" y="22741"/>
                  </a:lnTo>
                  <a:lnTo>
                    <a:pt x="948756" y="22580"/>
                  </a:lnTo>
                  <a:close/>
                </a:path>
                <a:path w="1630679" h="53975">
                  <a:moveTo>
                    <a:pt x="557507" y="22275"/>
                  </a:moveTo>
                  <a:lnTo>
                    <a:pt x="557195" y="22364"/>
                  </a:lnTo>
                  <a:lnTo>
                    <a:pt x="557507" y="22275"/>
                  </a:lnTo>
                  <a:close/>
                </a:path>
                <a:path w="1630679" h="53975">
                  <a:moveTo>
                    <a:pt x="558038" y="22123"/>
                  </a:moveTo>
                  <a:lnTo>
                    <a:pt x="557507" y="22275"/>
                  </a:lnTo>
                  <a:lnTo>
                    <a:pt x="557276" y="22364"/>
                  </a:lnTo>
                  <a:lnTo>
                    <a:pt x="558038" y="22123"/>
                  </a:lnTo>
                  <a:close/>
                </a:path>
                <a:path w="1630679" h="53975">
                  <a:moveTo>
                    <a:pt x="792098" y="12611"/>
                  </a:moveTo>
                  <a:lnTo>
                    <a:pt x="732027" y="12611"/>
                  </a:lnTo>
                  <a:lnTo>
                    <a:pt x="660408" y="12661"/>
                  </a:lnTo>
                  <a:lnTo>
                    <a:pt x="611758" y="12827"/>
                  </a:lnTo>
                  <a:lnTo>
                    <a:pt x="570102" y="17602"/>
                  </a:lnTo>
                  <a:lnTo>
                    <a:pt x="557507" y="22275"/>
                  </a:lnTo>
                  <a:lnTo>
                    <a:pt x="558038" y="22123"/>
                  </a:lnTo>
                  <a:lnTo>
                    <a:pt x="952010" y="22123"/>
                  </a:lnTo>
                  <a:lnTo>
                    <a:pt x="962044" y="20713"/>
                  </a:lnTo>
                  <a:lnTo>
                    <a:pt x="962405" y="20662"/>
                  </a:lnTo>
                  <a:lnTo>
                    <a:pt x="962648" y="20662"/>
                  </a:lnTo>
                  <a:lnTo>
                    <a:pt x="984475" y="18884"/>
                  </a:lnTo>
                  <a:lnTo>
                    <a:pt x="1008853" y="16738"/>
                  </a:lnTo>
                  <a:lnTo>
                    <a:pt x="1008506" y="16738"/>
                  </a:lnTo>
                  <a:lnTo>
                    <a:pt x="1009141" y="16713"/>
                  </a:lnTo>
                  <a:lnTo>
                    <a:pt x="1049400" y="16713"/>
                  </a:lnTo>
                  <a:lnTo>
                    <a:pt x="1054989" y="16687"/>
                  </a:lnTo>
                  <a:lnTo>
                    <a:pt x="1060577" y="16522"/>
                  </a:lnTo>
                  <a:lnTo>
                    <a:pt x="1063995" y="16472"/>
                  </a:lnTo>
                  <a:lnTo>
                    <a:pt x="1613362" y="16471"/>
                  </a:lnTo>
                  <a:lnTo>
                    <a:pt x="1613915" y="13703"/>
                  </a:lnTo>
                  <a:lnTo>
                    <a:pt x="1614461" y="12750"/>
                  </a:lnTo>
                  <a:lnTo>
                    <a:pt x="902080" y="12750"/>
                  </a:lnTo>
                  <a:lnTo>
                    <a:pt x="902585" y="12674"/>
                  </a:lnTo>
                  <a:lnTo>
                    <a:pt x="800698" y="12661"/>
                  </a:lnTo>
                  <a:lnTo>
                    <a:pt x="792098" y="12611"/>
                  </a:lnTo>
                  <a:close/>
                </a:path>
                <a:path w="1630679" h="53975">
                  <a:moveTo>
                    <a:pt x="1285310" y="21748"/>
                  </a:moveTo>
                  <a:close/>
                </a:path>
                <a:path w="1630679" h="53975">
                  <a:moveTo>
                    <a:pt x="1630166" y="18884"/>
                  </a:moveTo>
                  <a:lnTo>
                    <a:pt x="1261237" y="18884"/>
                  </a:lnTo>
                  <a:lnTo>
                    <a:pt x="1261490" y="18910"/>
                  </a:lnTo>
                  <a:lnTo>
                    <a:pt x="1285310" y="21748"/>
                  </a:lnTo>
                  <a:lnTo>
                    <a:pt x="1285113" y="21717"/>
                  </a:lnTo>
                  <a:lnTo>
                    <a:pt x="1629997" y="21717"/>
                  </a:lnTo>
                  <a:lnTo>
                    <a:pt x="1630426" y="20320"/>
                  </a:lnTo>
                  <a:lnTo>
                    <a:pt x="1630166" y="18884"/>
                  </a:lnTo>
                  <a:close/>
                </a:path>
                <a:path w="1630679" h="53975">
                  <a:moveTo>
                    <a:pt x="962648" y="20662"/>
                  </a:moveTo>
                  <a:lnTo>
                    <a:pt x="962405" y="20662"/>
                  </a:lnTo>
                  <a:lnTo>
                    <a:pt x="962071" y="20709"/>
                  </a:lnTo>
                  <a:lnTo>
                    <a:pt x="962648" y="20662"/>
                  </a:lnTo>
                  <a:close/>
                </a:path>
                <a:path w="1630679" h="53975">
                  <a:moveTo>
                    <a:pt x="1261309" y="18893"/>
                  </a:moveTo>
                  <a:lnTo>
                    <a:pt x="1261450" y="18910"/>
                  </a:lnTo>
                  <a:lnTo>
                    <a:pt x="1261309" y="18893"/>
                  </a:lnTo>
                  <a:close/>
                </a:path>
                <a:path w="1630679" h="53975">
                  <a:moveTo>
                    <a:pt x="1238122" y="16751"/>
                  </a:moveTo>
                  <a:lnTo>
                    <a:pt x="1261309" y="18893"/>
                  </a:lnTo>
                  <a:lnTo>
                    <a:pt x="1630166" y="18884"/>
                  </a:lnTo>
                  <a:lnTo>
                    <a:pt x="1629917" y="17513"/>
                  </a:lnTo>
                  <a:lnTo>
                    <a:pt x="1613153" y="17513"/>
                  </a:lnTo>
                  <a:lnTo>
                    <a:pt x="1613298" y="16789"/>
                  </a:lnTo>
                  <a:lnTo>
                    <a:pt x="1238884" y="16789"/>
                  </a:lnTo>
                  <a:lnTo>
                    <a:pt x="1238122" y="16751"/>
                  </a:lnTo>
                  <a:close/>
                </a:path>
                <a:path w="1630679" h="53975">
                  <a:moveTo>
                    <a:pt x="1615544" y="10858"/>
                  </a:moveTo>
                  <a:lnTo>
                    <a:pt x="1613915" y="13703"/>
                  </a:lnTo>
                  <a:lnTo>
                    <a:pt x="1613153" y="17513"/>
                  </a:lnTo>
                  <a:lnTo>
                    <a:pt x="1619667" y="11049"/>
                  </a:lnTo>
                  <a:lnTo>
                    <a:pt x="1618741" y="11049"/>
                  </a:lnTo>
                  <a:lnTo>
                    <a:pt x="1619648" y="10877"/>
                  </a:lnTo>
                  <a:lnTo>
                    <a:pt x="1615544" y="10858"/>
                  </a:lnTo>
                  <a:close/>
                </a:path>
                <a:path w="1630679" h="53975">
                  <a:moveTo>
                    <a:pt x="1627513" y="10833"/>
                  </a:moveTo>
                  <a:lnTo>
                    <a:pt x="1619884" y="10833"/>
                  </a:lnTo>
                  <a:lnTo>
                    <a:pt x="1620519" y="10883"/>
                  </a:lnTo>
                  <a:lnTo>
                    <a:pt x="1619762" y="10954"/>
                  </a:lnTo>
                  <a:lnTo>
                    <a:pt x="1613153" y="17513"/>
                  </a:lnTo>
                  <a:lnTo>
                    <a:pt x="1629917" y="17513"/>
                  </a:lnTo>
                  <a:lnTo>
                    <a:pt x="1629155" y="13703"/>
                  </a:lnTo>
                  <a:lnTo>
                    <a:pt x="1627513" y="10833"/>
                  </a:lnTo>
                  <a:close/>
                </a:path>
                <a:path w="1630679" h="53975">
                  <a:moveTo>
                    <a:pt x="1613362" y="16471"/>
                  </a:moveTo>
                  <a:lnTo>
                    <a:pt x="1063995" y="16472"/>
                  </a:lnTo>
                  <a:lnTo>
                    <a:pt x="1172479" y="16738"/>
                  </a:lnTo>
                  <a:lnTo>
                    <a:pt x="1209293" y="16789"/>
                  </a:lnTo>
                  <a:lnTo>
                    <a:pt x="1238535" y="16789"/>
                  </a:lnTo>
                  <a:lnTo>
                    <a:pt x="1238122" y="16751"/>
                  </a:lnTo>
                  <a:lnTo>
                    <a:pt x="1613306" y="16751"/>
                  </a:lnTo>
                  <a:lnTo>
                    <a:pt x="1613362" y="16471"/>
                  </a:lnTo>
                  <a:close/>
                </a:path>
                <a:path w="1630679" h="53975">
                  <a:moveTo>
                    <a:pt x="1613306" y="16751"/>
                  </a:moveTo>
                  <a:lnTo>
                    <a:pt x="1238122" y="16751"/>
                  </a:lnTo>
                  <a:lnTo>
                    <a:pt x="1238884" y="16789"/>
                  </a:lnTo>
                  <a:lnTo>
                    <a:pt x="1613298" y="16789"/>
                  </a:lnTo>
                  <a:close/>
                </a:path>
                <a:path w="1630679" h="53975">
                  <a:moveTo>
                    <a:pt x="1009141" y="16713"/>
                  </a:moveTo>
                  <a:lnTo>
                    <a:pt x="1008506" y="16738"/>
                  </a:lnTo>
                  <a:lnTo>
                    <a:pt x="1008855" y="16738"/>
                  </a:lnTo>
                  <a:lnTo>
                    <a:pt x="1009141" y="16713"/>
                  </a:lnTo>
                  <a:close/>
                </a:path>
                <a:path w="1630679" h="53975">
                  <a:moveTo>
                    <a:pt x="1049400" y="16713"/>
                  </a:moveTo>
                  <a:lnTo>
                    <a:pt x="1009141" y="16713"/>
                  </a:lnTo>
                  <a:lnTo>
                    <a:pt x="1008855" y="16738"/>
                  </a:lnTo>
                  <a:lnTo>
                    <a:pt x="1049400" y="16713"/>
                  </a:lnTo>
                  <a:close/>
                </a:path>
                <a:path w="1630679" h="53975">
                  <a:moveTo>
                    <a:pt x="902670" y="12661"/>
                  </a:moveTo>
                  <a:lnTo>
                    <a:pt x="902080" y="12750"/>
                  </a:lnTo>
                  <a:lnTo>
                    <a:pt x="903351" y="12661"/>
                  </a:lnTo>
                  <a:lnTo>
                    <a:pt x="902670" y="12661"/>
                  </a:lnTo>
                  <a:close/>
                </a:path>
                <a:path w="1630679" h="53975">
                  <a:moveTo>
                    <a:pt x="929979" y="10832"/>
                  </a:moveTo>
                  <a:lnTo>
                    <a:pt x="928115" y="10845"/>
                  </a:lnTo>
                  <a:lnTo>
                    <a:pt x="915162" y="10858"/>
                  </a:lnTo>
                  <a:lnTo>
                    <a:pt x="913974" y="10954"/>
                  </a:lnTo>
                  <a:lnTo>
                    <a:pt x="902670" y="12661"/>
                  </a:lnTo>
                  <a:lnTo>
                    <a:pt x="903351" y="12661"/>
                  </a:lnTo>
                  <a:lnTo>
                    <a:pt x="902080" y="12750"/>
                  </a:lnTo>
                  <a:lnTo>
                    <a:pt x="1614461" y="12750"/>
                  </a:lnTo>
                  <a:lnTo>
                    <a:pt x="1615137" y="11569"/>
                  </a:lnTo>
                  <a:lnTo>
                    <a:pt x="928369" y="11569"/>
                  </a:lnTo>
                  <a:lnTo>
                    <a:pt x="929979" y="10832"/>
                  </a:lnTo>
                  <a:close/>
                </a:path>
                <a:path w="1630679" h="53975">
                  <a:moveTo>
                    <a:pt x="863345" y="12649"/>
                  </a:moveTo>
                  <a:lnTo>
                    <a:pt x="842517" y="12649"/>
                  </a:lnTo>
                  <a:lnTo>
                    <a:pt x="823087" y="12674"/>
                  </a:lnTo>
                  <a:lnTo>
                    <a:pt x="902585" y="12674"/>
                  </a:lnTo>
                  <a:lnTo>
                    <a:pt x="863345" y="12649"/>
                  </a:lnTo>
                  <a:close/>
                </a:path>
                <a:path w="1630679" h="53975">
                  <a:moveTo>
                    <a:pt x="931671" y="10820"/>
                  </a:moveTo>
                  <a:lnTo>
                    <a:pt x="929979" y="10832"/>
                  </a:lnTo>
                  <a:lnTo>
                    <a:pt x="928369" y="11569"/>
                  </a:lnTo>
                  <a:lnTo>
                    <a:pt x="931671" y="10820"/>
                  </a:lnTo>
                  <a:close/>
                </a:path>
                <a:path w="1630679" h="53975">
                  <a:moveTo>
                    <a:pt x="1336895" y="10820"/>
                  </a:moveTo>
                  <a:lnTo>
                    <a:pt x="931618" y="10832"/>
                  </a:lnTo>
                  <a:lnTo>
                    <a:pt x="928369" y="11569"/>
                  </a:lnTo>
                  <a:lnTo>
                    <a:pt x="1615137" y="11569"/>
                  </a:lnTo>
                  <a:lnTo>
                    <a:pt x="1615544" y="10858"/>
                  </a:lnTo>
                  <a:lnTo>
                    <a:pt x="1337431" y="10858"/>
                  </a:lnTo>
                  <a:lnTo>
                    <a:pt x="1336802" y="10833"/>
                  </a:lnTo>
                  <a:lnTo>
                    <a:pt x="1337075" y="10833"/>
                  </a:lnTo>
                  <a:lnTo>
                    <a:pt x="1336895" y="10820"/>
                  </a:lnTo>
                  <a:close/>
                </a:path>
                <a:path w="1630679" h="53975">
                  <a:moveTo>
                    <a:pt x="1619648" y="10877"/>
                  </a:moveTo>
                  <a:lnTo>
                    <a:pt x="1618741" y="11049"/>
                  </a:lnTo>
                  <a:lnTo>
                    <a:pt x="1619762" y="10954"/>
                  </a:lnTo>
                  <a:close/>
                </a:path>
                <a:path w="1630679" h="53975">
                  <a:moveTo>
                    <a:pt x="1619762" y="10954"/>
                  </a:moveTo>
                  <a:lnTo>
                    <a:pt x="1618741" y="11049"/>
                  </a:lnTo>
                  <a:lnTo>
                    <a:pt x="1619667" y="11049"/>
                  </a:lnTo>
                  <a:close/>
                </a:path>
                <a:path w="1630679" h="53975">
                  <a:moveTo>
                    <a:pt x="1619838" y="10879"/>
                  </a:moveTo>
                  <a:lnTo>
                    <a:pt x="1620519" y="10883"/>
                  </a:lnTo>
                  <a:lnTo>
                    <a:pt x="1619838" y="10879"/>
                  </a:lnTo>
                  <a:close/>
                </a:path>
                <a:path w="1630679" h="53975">
                  <a:moveTo>
                    <a:pt x="1619884" y="10833"/>
                  </a:moveTo>
                  <a:lnTo>
                    <a:pt x="1619648" y="10877"/>
                  </a:lnTo>
                  <a:lnTo>
                    <a:pt x="1619838" y="10879"/>
                  </a:lnTo>
                  <a:close/>
                </a:path>
                <a:path w="1630679" h="53975">
                  <a:moveTo>
                    <a:pt x="1623187" y="6261"/>
                  </a:moveTo>
                  <a:lnTo>
                    <a:pt x="1619884" y="6261"/>
                  </a:lnTo>
                  <a:lnTo>
                    <a:pt x="1617726" y="8191"/>
                  </a:lnTo>
                  <a:lnTo>
                    <a:pt x="1616328" y="9486"/>
                  </a:lnTo>
                  <a:lnTo>
                    <a:pt x="1615544" y="10858"/>
                  </a:lnTo>
                  <a:lnTo>
                    <a:pt x="1619648" y="10877"/>
                  </a:lnTo>
                  <a:lnTo>
                    <a:pt x="1619884" y="10833"/>
                  </a:lnTo>
                  <a:lnTo>
                    <a:pt x="1627513" y="10833"/>
                  </a:lnTo>
                  <a:lnTo>
                    <a:pt x="1626742" y="9486"/>
                  </a:lnTo>
                  <a:lnTo>
                    <a:pt x="1625345" y="8191"/>
                  </a:lnTo>
                  <a:lnTo>
                    <a:pt x="1623187" y="6261"/>
                  </a:lnTo>
                  <a:close/>
                </a:path>
                <a:path w="1630679" h="53975">
                  <a:moveTo>
                    <a:pt x="1337076" y="10833"/>
                  </a:moveTo>
                  <a:lnTo>
                    <a:pt x="1337437" y="10858"/>
                  </a:lnTo>
                  <a:lnTo>
                    <a:pt x="1418843" y="10858"/>
                  </a:lnTo>
                  <a:lnTo>
                    <a:pt x="1337076" y="10833"/>
                  </a:lnTo>
                  <a:close/>
                </a:path>
                <a:path w="1630679" h="53975">
                  <a:moveTo>
                    <a:pt x="1463547" y="10795"/>
                  </a:moveTo>
                  <a:lnTo>
                    <a:pt x="1418843" y="10858"/>
                  </a:lnTo>
                  <a:lnTo>
                    <a:pt x="1615544" y="10858"/>
                  </a:lnTo>
                  <a:lnTo>
                    <a:pt x="1463547" y="10795"/>
                  </a:lnTo>
                  <a:close/>
                </a:path>
                <a:path w="1630679" h="53975">
                  <a:moveTo>
                    <a:pt x="1337075" y="10833"/>
                  </a:moveTo>
                  <a:lnTo>
                    <a:pt x="1336802" y="10833"/>
                  </a:lnTo>
                  <a:lnTo>
                    <a:pt x="1337076" y="10833"/>
                  </a:lnTo>
                  <a:close/>
                </a:path>
                <a:path w="1630679" h="53975">
                  <a:moveTo>
                    <a:pt x="1008506" y="50"/>
                  </a:moveTo>
                  <a:lnTo>
                    <a:pt x="1007744" y="76"/>
                  </a:lnTo>
                  <a:lnTo>
                    <a:pt x="983233" y="2235"/>
                  </a:lnTo>
                  <a:lnTo>
                    <a:pt x="960119" y="4051"/>
                  </a:lnTo>
                  <a:lnTo>
                    <a:pt x="929979" y="10832"/>
                  </a:lnTo>
                  <a:lnTo>
                    <a:pt x="1336895" y="10820"/>
                  </a:lnTo>
                  <a:lnTo>
                    <a:pt x="1312866" y="9131"/>
                  </a:lnTo>
                  <a:lnTo>
                    <a:pt x="1312544" y="9131"/>
                  </a:lnTo>
                  <a:lnTo>
                    <a:pt x="1311782" y="9055"/>
                  </a:lnTo>
                  <a:lnTo>
                    <a:pt x="1312069" y="9055"/>
                  </a:lnTo>
                  <a:lnTo>
                    <a:pt x="1287398" y="5105"/>
                  </a:lnTo>
                  <a:lnTo>
                    <a:pt x="1263014" y="2197"/>
                  </a:lnTo>
                  <a:lnTo>
                    <a:pt x="1242671" y="317"/>
                  </a:lnTo>
                  <a:lnTo>
                    <a:pt x="1064005" y="317"/>
                  </a:lnTo>
                  <a:lnTo>
                    <a:pt x="1060450" y="266"/>
                  </a:lnTo>
                  <a:lnTo>
                    <a:pt x="1055115" y="101"/>
                  </a:lnTo>
                  <a:lnTo>
                    <a:pt x="1008506" y="50"/>
                  </a:lnTo>
                  <a:close/>
                </a:path>
                <a:path w="1630679" h="53975">
                  <a:moveTo>
                    <a:pt x="1311782" y="9055"/>
                  </a:moveTo>
                  <a:lnTo>
                    <a:pt x="1312544" y="9131"/>
                  </a:lnTo>
                  <a:lnTo>
                    <a:pt x="1312292" y="9090"/>
                  </a:lnTo>
                  <a:lnTo>
                    <a:pt x="1311782" y="9055"/>
                  </a:lnTo>
                  <a:close/>
                </a:path>
                <a:path w="1630679" h="53975">
                  <a:moveTo>
                    <a:pt x="1312292" y="9090"/>
                  </a:moveTo>
                  <a:lnTo>
                    <a:pt x="1312544" y="9131"/>
                  </a:lnTo>
                  <a:lnTo>
                    <a:pt x="1312866" y="9131"/>
                  </a:lnTo>
                  <a:lnTo>
                    <a:pt x="1312292" y="9090"/>
                  </a:lnTo>
                  <a:close/>
                </a:path>
                <a:path w="1630679" h="53975">
                  <a:moveTo>
                    <a:pt x="1312069" y="9055"/>
                  </a:moveTo>
                  <a:lnTo>
                    <a:pt x="1311782" y="9055"/>
                  </a:lnTo>
                  <a:lnTo>
                    <a:pt x="1312292" y="9090"/>
                  </a:lnTo>
                  <a:lnTo>
                    <a:pt x="1312069" y="9055"/>
                  </a:lnTo>
                  <a:close/>
                </a:path>
                <a:path w="1630679" h="53975">
                  <a:moveTo>
                    <a:pt x="1238884" y="0"/>
                  </a:moveTo>
                  <a:lnTo>
                    <a:pt x="1209293" y="0"/>
                  </a:lnTo>
                  <a:lnTo>
                    <a:pt x="1066800" y="317"/>
                  </a:lnTo>
                  <a:lnTo>
                    <a:pt x="1242671" y="317"/>
                  </a:lnTo>
                  <a:lnTo>
                    <a:pt x="1239646" y="38"/>
                  </a:lnTo>
                  <a:lnTo>
                    <a:pt x="123888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46998" y="6460997"/>
              <a:ext cx="244601" cy="24460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0388" y="621245"/>
            <a:ext cx="8520430" cy="232156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330"/>
              </a:spcBef>
            </a:pPr>
            <a:r>
              <a:rPr sz="5000" dirty="0"/>
              <a:t>Crazy</a:t>
            </a:r>
            <a:r>
              <a:rPr sz="5000" spc="-140" dirty="0"/>
              <a:t> </a:t>
            </a:r>
            <a:r>
              <a:rPr sz="5000" spc="-10" dirty="0"/>
              <a:t>idea:</a:t>
            </a:r>
            <a:endParaRPr sz="5000"/>
          </a:p>
          <a:p>
            <a:pPr marL="12700" marR="5080" indent="2540" algn="ctr">
              <a:lnSpc>
                <a:spcPct val="100000"/>
              </a:lnSpc>
              <a:spcBef>
                <a:spcPts val="1005"/>
              </a:spcBef>
            </a:pPr>
            <a:r>
              <a:rPr sz="4100" b="0" dirty="0">
                <a:latin typeface="Arial"/>
                <a:cs typeface="Arial"/>
              </a:rPr>
              <a:t>Lets</a:t>
            </a:r>
            <a:r>
              <a:rPr sz="4100" b="0" spc="-90" dirty="0">
                <a:latin typeface="Arial"/>
                <a:cs typeface="Arial"/>
              </a:rPr>
              <a:t> </a:t>
            </a:r>
            <a:r>
              <a:rPr sz="4100" b="0" dirty="0">
                <a:latin typeface="Arial"/>
                <a:cs typeface="Arial"/>
              </a:rPr>
              <a:t>use</a:t>
            </a:r>
            <a:r>
              <a:rPr sz="4100" b="0" spc="-105" dirty="0">
                <a:latin typeface="Arial"/>
                <a:cs typeface="Arial"/>
              </a:rPr>
              <a:t> </a:t>
            </a:r>
            <a:r>
              <a:rPr sz="4100" b="0" dirty="0">
                <a:latin typeface="Arial"/>
                <a:cs typeface="Arial"/>
              </a:rPr>
              <a:t>the</a:t>
            </a:r>
            <a:r>
              <a:rPr sz="4100" b="0" spc="-100" dirty="0">
                <a:latin typeface="Arial"/>
                <a:cs typeface="Arial"/>
              </a:rPr>
              <a:t> </a:t>
            </a:r>
            <a:r>
              <a:rPr sz="4100" b="0" dirty="0">
                <a:latin typeface="Arial"/>
                <a:cs typeface="Arial"/>
              </a:rPr>
              <a:t>Naïve</a:t>
            </a:r>
            <a:r>
              <a:rPr sz="4100" b="0" spc="-85" dirty="0">
                <a:latin typeface="Arial"/>
                <a:cs typeface="Arial"/>
              </a:rPr>
              <a:t> </a:t>
            </a:r>
            <a:r>
              <a:rPr sz="4100" b="0" dirty="0">
                <a:latin typeface="Arial"/>
                <a:cs typeface="Arial"/>
              </a:rPr>
              <a:t>Bayes</a:t>
            </a:r>
            <a:r>
              <a:rPr sz="4100" b="0" spc="-90" dirty="0">
                <a:latin typeface="Arial"/>
                <a:cs typeface="Arial"/>
              </a:rPr>
              <a:t> </a:t>
            </a:r>
            <a:r>
              <a:rPr sz="4100" b="0" spc="-10" dirty="0">
                <a:latin typeface="Arial"/>
                <a:cs typeface="Arial"/>
              </a:rPr>
              <a:t>classifier </a:t>
            </a:r>
            <a:r>
              <a:rPr sz="4100" b="0" dirty="0">
                <a:latin typeface="Arial"/>
                <a:cs typeface="Arial"/>
              </a:rPr>
              <a:t>before</a:t>
            </a:r>
            <a:r>
              <a:rPr sz="4100" b="0" spc="-135" dirty="0">
                <a:latin typeface="Arial"/>
                <a:cs typeface="Arial"/>
              </a:rPr>
              <a:t> </a:t>
            </a:r>
            <a:r>
              <a:rPr sz="4100" b="0" dirty="0">
                <a:latin typeface="Arial"/>
                <a:cs typeface="Arial"/>
              </a:rPr>
              <a:t>even</a:t>
            </a:r>
            <a:r>
              <a:rPr sz="4100" b="0" spc="-110" dirty="0">
                <a:latin typeface="Arial"/>
                <a:cs typeface="Arial"/>
              </a:rPr>
              <a:t> </a:t>
            </a:r>
            <a:r>
              <a:rPr sz="4100" b="0" spc="-10" dirty="0">
                <a:latin typeface="Arial"/>
                <a:cs typeface="Arial"/>
              </a:rPr>
              <a:t>understanding</a:t>
            </a:r>
            <a:r>
              <a:rPr sz="4100" b="0" spc="-145" dirty="0">
                <a:latin typeface="Arial"/>
                <a:cs typeface="Arial"/>
              </a:rPr>
              <a:t> </a:t>
            </a:r>
            <a:r>
              <a:rPr sz="4100" b="0" dirty="0">
                <a:latin typeface="Arial"/>
                <a:cs typeface="Arial"/>
              </a:rPr>
              <a:t>what</a:t>
            </a:r>
            <a:r>
              <a:rPr sz="4100" b="0" spc="-110" dirty="0">
                <a:latin typeface="Arial"/>
                <a:cs typeface="Arial"/>
              </a:rPr>
              <a:t> </a:t>
            </a:r>
            <a:r>
              <a:rPr sz="4100" b="0" dirty="0">
                <a:latin typeface="Arial"/>
                <a:cs typeface="Arial"/>
              </a:rPr>
              <a:t>it</a:t>
            </a:r>
            <a:r>
              <a:rPr sz="4100" b="0" spc="-114" dirty="0">
                <a:latin typeface="Arial"/>
                <a:cs typeface="Arial"/>
              </a:rPr>
              <a:t> </a:t>
            </a:r>
            <a:r>
              <a:rPr sz="4100" b="0" spc="-25" dirty="0">
                <a:latin typeface="Arial"/>
                <a:cs typeface="Arial"/>
              </a:rPr>
              <a:t>is!</a:t>
            </a:r>
            <a:endParaRPr sz="4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208" y="6024371"/>
            <a:ext cx="83559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latin typeface="Arial"/>
                <a:cs typeface="Arial"/>
              </a:rPr>
              <a:t>Following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example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inspired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from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Josh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Starmer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(</a:t>
            </a:r>
            <a:r>
              <a:rPr sz="140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3"/>
              </a:rPr>
              <a:t>https://statquest.org/</a:t>
            </a:r>
            <a:r>
              <a:rPr sz="1400" spc="-5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Live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2020-</a:t>
            </a:r>
            <a:r>
              <a:rPr sz="1400" b="1" spc="-20" dirty="0">
                <a:latin typeface="Arial"/>
                <a:cs typeface="Arial"/>
              </a:rPr>
              <a:t>03-</a:t>
            </a:r>
            <a:r>
              <a:rPr sz="1400" b="1" dirty="0">
                <a:latin typeface="Arial"/>
                <a:cs typeface="Arial"/>
              </a:rPr>
              <a:t>16!!!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Naive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Bayes</a:t>
            </a:r>
            <a:r>
              <a:rPr sz="1400" spc="-1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99638" y="3470147"/>
            <a:ext cx="2814069" cy="2086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073273" y="2287777"/>
            <a:ext cx="19050" cy="231140"/>
          </a:xfrm>
          <a:custGeom>
            <a:avLst/>
            <a:gdLst/>
            <a:ahLst/>
            <a:cxnLst/>
            <a:rect l="l" t="t" r="r" b="b"/>
            <a:pathLst>
              <a:path w="19050" h="231139">
                <a:moveTo>
                  <a:pt x="19050" y="0"/>
                </a:moveTo>
                <a:lnTo>
                  <a:pt x="0" y="0"/>
                </a:lnTo>
                <a:lnTo>
                  <a:pt x="0" y="230632"/>
                </a:lnTo>
                <a:lnTo>
                  <a:pt x="19050" y="230632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18130" y="2287777"/>
            <a:ext cx="19050" cy="231140"/>
          </a:xfrm>
          <a:custGeom>
            <a:avLst/>
            <a:gdLst/>
            <a:ahLst/>
            <a:cxnLst/>
            <a:rect l="l" t="t" r="r" b="b"/>
            <a:pathLst>
              <a:path w="19050" h="231139">
                <a:moveTo>
                  <a:pt x="19050" y="0"/>
                </a:moveTo>
                <a:lnTo>
                  <a:pt x="0" y="0"/>
                </a:lnTo>
                <a:lnTo>
                  <a:pt x="0" y="230632"/>
                </a:lnTo>
                <a:lnTo>
                  <a:pt x="19050" y="230632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04971" y="2287777"/>
            <a:ext cx="19050" cy="231140"/>
          </a:xfrm>
          <a:custGeom>
            <a:avLst/>
            <a:gdLst/>
            <a:ahLst/>
            <a:cxnLst/>
            <a:rect l="l" t="t" r="r" b="b"/>
            <a:pathLst>
              <a:path w="19050" h="231139">
                <a:moveTo>
                  <a:pt x="19050" y="0"/>
                </a:moveTo>
                <a:lnTo>
                  <a:pt x="0" y="0"/>
                </a:lnTo>
                <a:lnTo>
                  <a:pt x="0" y="230632"/>
                </a:lnTo>
                <a:lnTo>
                  <a:pt x="19050" y="230632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85515" y="2287777"/>
            <a:ext cx="19050" cy="231140"/>
          </a:xfrm>
          <a:custGeom>
            <a:avLst/>
            <a:gdLst/>
            <a:ahLst/>
            <a:cxnLst/>
            <a:rect l="l" t="t" r="r" b="b"/>
            <a:pathLst>
              <a:path w="19050" h="231139">
                <a:moveTo>
                  <a:pt x="19050" y="0"/>
                </a:moveTo>
                <a:lnTo>
                  <a:pt x="0" y="0"/>
                </a:lnTo>
                <a:lnTo>
                  <a:pt x="0" y="230632"/>
                </a:lnTo>
                <a:lnTo>
                  <a:pt x="19050" y="230632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46546" y="2287777"/>
            <a:ext cx="19050" cy="231140"/>
          </a:xfrm>
          <a:custGeom>
            <a:avLst/>
            <a:gdLst/>
            <a:ahLst/>
            <a:cxnLst/>
            <a:rect l="l" t="t" r="r" b="b"/>
            <a:pathLst>
              <a:path w="19050" h="231139">
                <a:moveTo>
                  <a:pt x="19050" y="0"/>
                </a:moveTo>
                <a:lnTo>
                  <a:pt x="0" y="0"/>
                </a:lnTo>
                <a:lnTo>
                  <a:pt x="0" y="230632"/>
                </a:lnTo>
                <a:lnTo>
                  <a:pt x="19050" y="230632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09059" y="2287777"/>
            <a:ext cx="19050" cy="231140"/>
          </a:xfrm>
          <a:custGeom>
            <a:avLst/>
            <a:gdLst/>
            <a:ahLst/>
            <a:cxnLst/>
            <a:rect l="l" t="t" r="r" b="b"/>
            <a:pathLst>
              <a:path w="19050" h="231139">
                <a:moveTo>
                  <a:pt x="19050" y="0"/>
                </a:moveTo>
                <a:lnTo>
                  <a:pt x="0" y="0"/>
                </a:lnTo>
                <a:lnTo>
                  <a:pt x="0" y="230632"/>
                </a:lnTo>
                <a:lnTo>
                  <a:pt x="19050" y="230632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39" y="1538224"/>
            <a:ext cx="832421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What’s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probability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randomly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selected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email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would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SPAM?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2288540">
              <a:lnSpc>
                <a:spcPct val="100000"/>
              </a:lnSpc>
              <a:tabLst>
                <a:tab pos="3114675" algn="l"/>
                <a:tab pos="3456304" algn="l"/>
                <a:tab pos="3747135" algn="l"/>
                <a:tab pos="4064000" algn="l"/>
                <a:tab pos="5688330" algn="l"/>
              </a:tabLst>
            </a:pPr>
            <a:r>
              <a:rPr sz="2000" spc="-20" dirty="0">
                <a:latin typeface="Cambria Math"/>
                <a:cs typeface="Cambria Math"/>
              </a:rPr>
              <a:t>𝑆𝑃𝐴𝑀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50" dirty="0">
                <a:latin typeface="Cambria Math"/>
                <a:cs typeface="Cambria Math"/>
              </a:rPr>
              <a:t>=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50" dirty="0">
                <a:latin typeface="Cambria Math"/>
                <a:cs typeface="Cambria Math"/>
              </a:rPr>
              <a:t>𝑆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50" dirty="0">
                <a:latin typeface="Cambria Math"/>
                <a:cs typeface="Cambria Math"/>
              </a:rPr>
              <a:t>=</a:t>
            </a:r>
            <a:r>
              <a:rPr sz="2000" dirty="0">
                <a:latin typeface="Cambria Math"/>
                <a:cs typeface="Cambria Math"/>
              </a:rPr>
              <a:t>	3,</a:t>
            </a:r>
            <a:r>
              <a:rPr sz="2000" spc="48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𝑁𝑜𝑡</a:t>
            </a:r>
            <a:r>
              <a:rPr sz="2000" spc="25" dirty="0">
                <a:latin typeface="Cambria Math"/>
                <a:cs typeface="Cambria Math"/>
              </a:rPr>
              <a:t> </a:t>
            </a:r>
            <a:r>
              <a:rPr sz="2000" spc="-20" dirty="0">
                <a:latin typeface="Cambria Math"/>
                <a:cs typeface="Cambria Math"/>
              </a:rPr>
              <a:t>𝑆𝑃𝐴𝑀</a:t>
            </a:r>
            <a:r>
              <a:rPr sz="2000" dirty="0">
                <a:latin typeface="Cambria Math"/>
                <a:cs typeface="Cambria Math"/>
              </a:rPr>
              <a:t>	=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|𝑁|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5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18991" y="3126485"/>
            <a:ext cx="305435" cy="235585"/>
          </a:xfrm>
          <a:custGeom>
            <a:avLst/>
            <a:gdLst/>
            <a:ahLst/>
            <a:cxnLst/>
            <a:rect l="l" t="t" r="r" b="b"/>
            <a:pathLst>
              <a:path w="305435" h="235585">
                <a:moveTo>
                  <a:pt x="230250" y="0"/>
                </a:moveTo>
                <a:lnTo>
                  <a:pt x="226949" y="9525"/>
                </a:lnTo>
                <a:lnTo>
                  <a:pt x="240569" y="15430"/>
                </a:lnTo>
                <a:lnTo>
                  <a:pt x="252285" y="23622"/>
                </a:lnTo>
                <a:lnTo>
                  <a:pt x="276022" y="61575"/>
                </a:lnTo>
                <a:lnTo>
                  <a:pt x="283845" y="116331"/>
                </a:lnTo>
                <a:lnTo>
                  <a:pt x="282965" y="137094"/>
                </a:lnTo>
                <a:lnTo>
                  <a:pt x="269875" y="187833"/>
                </a:lnTo>
                <a:lnTo>
                  <a:pt x="240710" y="219622"/>
                </a:lnTo>
                <a:lnTo>
                  <a:pt x="227330" y="225551"/>
                </a:lnTo>
                <a:lnTo>
                  <a:pt x="230250" y="235076"/>
                </a:lnTo>
                <a:lnTo>
                  <a:pt x="275185" y="208412"/>
                </a:lnTo>
                <a:lnTo>
                  <a:pt x="300450" y="159162"/>
                </a:lnTo>
                <a:lnTo>
                  <a:pt x="305308" y="117601"/>
                </a:lnTo>
                <a:lnTo>
                  <a:pt x="304093" y="96049"/>
                </a:lnTo>
                <a:lnTo>
                  <a:pt x="294378" y="57898"/>
                </a:lnTo>
                <a:lnTo>
                  <a:pt x="262255" y="15065"/>
                </a:lnTo>
                <a:lnTo>
                  <a:pt x="247300" y="6145"/>
                </a:lnTo>
                <a:lnTo>
                  <a:pt x="230250" y="0"/>
                </a:lnTo>
                <a:close/>
              </a:path>
              <a:path w="305435" h="235585">
                <a:moveTo>
                  <a:pt x="74930" y="0"/>
                </a:moveTo>
                <a:lnTo>
                  <a:pt x="30067" y="26771"/>
                </a:lnTo>
                <a:lnTo>
                  <a:pt x="4841" y="76152"/>
                </a:lnTo>
                <a:lnTo>
                  <a:pt x="0" y="117601"/>
                </a:lnTo>
                <a:lnTo>
                  <a:pt x="1194" y="139227"/>
                </a:lnTo>
                <a:lnTo>
                  <a:pt x="10822" y="177430"/>
                </a:lnTo>
                <a:lnTo>
                  <a:pt x="42830" y="220043"/>
                </a:lnTo>
                <a:lnTo>
                  <a:pt x="74930" y="235076"/>
                </a:lnTo>
                <a:lnTo>
                  <a:pt x="77850" y="225551"/>
                </a:lnTo>
                <a:lnTo>
                  <a:pt x="64470" y="219622"/>
                </a:lnTo>
                <a:lnTo>
                  <a:pt x="52911" y="211359"/>
                </a:lnTo>
                <a:lnTo>
                  <a:pt x="29211" y="172856"/>
                </a:lnTo>
                <a:lnTo>
                  <a:pt x="21336" y="116331"/>
                </a:lnTo>
                <a:lnTo>
                  <a:pt x="22215" y="96333"/>
                </a:lnTo>
                <a:lnTo>
                  <a:pt x="35306" y="46862"/>
                </a:lnTo>
                <a:lnTo>
                  <a:pt x="64684" y="15430"/>
                </a:lnTo>
                <a:lnTo>
                  <a:pt x="78232" y="9525"/>
                </a:lnTo>
                <a:lnTo>
                  <a:pt x="74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20364" y="3050032"/>
            <a:ext cx="8007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7535" algn="l"/>
              </a:tabLst>
            </a:pPr>
            <a:r>
              <a:rPr sz="2000" dirty="0">
                <a:latin typeface="Cambria Math"/>
                <a:cs typeface="Cambria Math"/>
              </a:rPr>
              <a:t>𝑃</a:t>
            </a:r>
            <a:r>
              <a:rPr sz="2000" spc="42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𝑆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5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78629" y="3235451"/>
            <a:ext cx="958215" cy="17145"/>
          </a:xfrm>
          <a:custGeom>
            <a:avLst/>
            <a:gdLst/>
            <a:ahLst/>
            <a:cxnLst/>
            <a:rect l="l" t="t" r="r" b="b"/>
            <a:pathLst>
              <a:path w="958214" h="17145">
                <a:moveTo>
                  <a:pt x="957834" y="0"/>
                </a:moveTo>
                <a:lnTo>
                  <a:pt x="0" y="0"/>
                </a:lnTo>
                <a:lnTo>
                  <a:pt x="0" y="16763"/>
                </a:lnTo>
                <a:lnTo>
                  <a:pt x="957834" y="16763"/>
                </a:lnTo>
                <a:lnTo>
                  <a:pt x="9578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57877" y="2937001"/>
            <a:ext cx="19050" cy="231140"/>
          </a:xfrm>
          <a:custGeom>
            <a:avLst/>
            <a:gdLst/>
            <a:ahLst/>
            <a:cxnLst/>
            <a:rect l="l" t="t" r="r" b="b"/>
            <a:pathLst>
              <a:path w="19050" h="231139">
                <a:moveTo>
                  <a:pt x="19050" y="0"/>
                </a:moveTo>
                <a:lnTo>
                  <a:pt x="0" y="0"/>
                </a:lnTo>
                <a:lnTo>
                  <a:pt x="0" y="230632"/>
                </a:lnTo>
                <a:lnTo>
                  <a:pt x="19050" y="230632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37659" y="2937001"/>
            <a:ext cx="19050" cy="231140"/>
          </a:xfrm>
          <a:custGeom>
            <a:avLst/>
            <a:gdLst/>
            <a:ahLst/>
            <a:cxnLst/>
            <a:rect l="l" t="t" r="r" b="b"/>
            <a:pathLst>
              <a:path w="19050" h="231139">
                <a:moveTo>
                  <a:pt x="19050" y="0"/>
                </a:moveTo>
                <a:lnTo>
                  <a:pt x="0" y="0"/>
                </a:lnTo>
                <a:lnTo>
                  <a:pt x="0" y="230632"/>
                </a:lnTo>
                <a:lnTo>
                  <a:pt x="19050" y="230632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74615" y="2858007"/>
            <a:ext cx="1600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latin typeface="Cambria Math"/>
                <a:cs typeface="Cambria Math"/>
              </a:rPr>
              <a:t>𝑆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29454" y="3298952"/>
            <a:ext cx="19050" cy="231140"/>
          </a:xfrm>
          <a:custGeom>
            <a:avLst/>
            <a:gdLst/>
            <a:ahLst/>
            <a:cxnLst/>
            <a:rect l="l" t="t" r="r" b="b"/>
            <a:pathLst>
              <a:path w="19050" h="231139">
                <a:moveTo>
                  <a:pt x="19050" y="0"/>
                </a:moveTo>
                <a:lnTo>
                  <a:pt x="0" y="0"/>
                </a:lnTo>
                <a:lnTo>
                  <a:pt x="0" y="230632"/>
                </a:lnTo>
                <a:lnTo>
                  <a:pt x="19050" y="230632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09236" y="3298952"/>
            <a:ext cx="19050" cy="231140"/>
          </a:xfrm>
          <a:custGeom>
            <a:avLst/>
            <a:gdLst/>
            <a:ahLst/>
            <a:cxnLst/>
            <a:rect l="l" t="t" r="r" b="b"/>
            <a:pathLst>
              <a:path w="19050" h="231139">
                <a:moveTo>
                  <a:pt x="19050" y="0"/>
                </a:moveTo>
                <a:lnTo>
                  <a:pt x="0" y="0"/>
                </a:lnTo>
                <a:lnTo>
                  <a:pt x="0" y="230632"/>
                </a:lnTo>
                <a:lnTo>
                  <a:pt x="19050" y="230632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294884" y="3050032"/>
            <a:ext cx="2152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68696" y="3235451"/>
            <a:ext cx="140970" cy="17145"/>
          </a:xfrm>
          <a:custGeom>
            <a:avLst/>
            <a:gdLst/>
            <a:ahLst/>
            <a:cxnLst/>
            <a:rect l="l" t="t" r="r" b="b"/>
            <a:pathLst>
              <a:path w="140970" h="17145">
                <a:moveTo>
                  <a:pt x="140970" y="0"/>
                </a:moveTo>
                <a:lnTo>
                  <a:pt x="0" y="0"/>
                </a:lnTo>
                <a:lnTo>
                  <a:pt x="0" y="16763"/>
                </a:lnTo>
                <a:lnTo>
                  <a:pt x="140970" y="16763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346194" y="2800553"/>
            <a:ext cx="1376680" cy="74930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50"/>
              </a:spcBef>
            </a:pPr>
            <a:r>
              <a:rPr sz="2000" spc="-5" dirty="0">
                <a:latin typeface="Cambria Math"/>
                <a:cs typeface="Cambria Math"/>
              </a:rPr>
              <a:t>3</a:t>
            </a:r>
            <a:endParaRPr sz="2000">
              <a:latin typeface="Cambria Math"/>
              <a:cs typeface="Cambria Math"/>
            </a:endParaRPr>
          </a:p>
          <a:p>
            <a:pPr marR="5080" algn="r">
              <a:lnSpc>
                <a:spcPct val="100000"/>
              </a:lnSpc>
              <a:spcBef>
                <a:spcPts val="450"/>
              </a:spcBef>
              <a:tabLst>
                <a:tab pos="276860" algn="l"/>
                <a:tab pos="1209675" algn="l"/>
              </a:tabLst>
            </a:pPr>
            <a:r>
              <a:rPr sz="2000" spc="-50" dirty="0">
                <a:latin typeface="Cambria Math"/>
                <a:cs typeface="Cambria Math"/>
              </a:rPr>
              <a:t>𝑆</a:t>
            </a:r>
            <a:r>
              <a:rPr sz="2000" dirty="0">
                <a:latin typeface="Cambria Math"/>
                <a:cs typeface="Cambria Math"/>
              </a:rPr>
              <a:t>	+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|𝑁|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50" dirty="0">
                <a:latin typeface="Cambria Math"/>
                <a:cs typeface="Cambria Math"/>
              </a:rPr>
              <a:t>8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93084" y="4133088"/>
            <a:ext cx="358140" cy="235585"/>
          </a:xfrm>
          <a:custGeom>
            <a:avLst/>
            <a:gdLst/>
            <a:ahLst/>
            <a:cxnLst/>
            <a:rect l="l" t="t" r="r" b="b"/>
            <a:pathLst>
              <a:path w="358139" h="235585">
                <a:moveTo>
                  <a:pt x="282828" y="0"/>
                </a:moveTo>
                <a:lnTo>
                  <a:pt x="279526" y="9525"/>
                </a:lnTo>
                <a:lnTo>
                  <a:pt x="293147" y="15430"/>
                </a:lnTo>
                <a:lnTo>
                  <a:pt x="304863" y="23622"/>
                </a:lnTo>
                <a:lnTo>
                  <a:pt x="328600" y="61575"/>
                </a:lnTo>
                <a:lnTo>
                  <a:pt x="336423" y="116331"/>
                </a:lnTo>
                <a:lnTo>
                  <a:pt x="335543" y="137094"/>
                </a:lnTo>
                <a:lnTo>
                  <a:pt x="322452" y="187832"/>
                </a:lnTo>
                <a:lnTo>
                  <a:pt x="293288" y="219622"/>
                </a:lnTo>
                <a:lnTo>
                  <a:pt x="279907" y="225551"/>
                </a:lnTo>
                <a:lnTo>
                  <a:pt x="282828" y="235076"/>
                </a:lnTo>
                <a:lnTo>
                  <a:pt x="327763" y="208412"/>
                </a:lnTo>
                <a:lnTo>
                  <a:pt x="353028" y="159162"/>
                </a:lnTo>
                <a:lnTo>
                  <a:pt x="357886" y="117601"/>
                </a:lnTo>
                <a:lnTo>
                  <a:pt x="356671" y="96049"/>
                </a:lnTo>
                <a:lnTo>
                  <a:pt x="346956" y="57898"/>
                </a:lnTo>
                <a:lnTo>
                  <a:pt x="314832" y="15065"/>
                </a:lnTo>
                <a:lnTo>
                  <a:pt x="299878" y="6145"/>
                </a:lnTo>
                <a:lnTo>
                  <a:pt x="282828" y="0"/>
                </a:lnTo>
                <a:close/>
              </a:path>
              <a:path w="358139" h="235585">
                <a:moveTo>
                  <a:pt x="74929" y="0"/>
                </a:moveTo>
                <a:lnTo>
                  <a:pt x="30067" y="26771"/>
                </a:lnTo>
                <a:lnTo>
                  <a:pt x="4841" y="76152"/>
                </a:lnTo>
                <a:lnTo>
                  <a:pt x="0" y="117601"/>
                </a:lnTo>
                <a:lnTo>
                  <a:pt x="1194" y="139227"/>
                </a:lnTo>
                <a:lnTo>
                  <a:pt x="10822" y="177430"/>
                </a:lnTo>
                <a:lnTo>
                  <a:pt x="42830" y="220043"/>
                </a:lnTo>
                <a:lnTo>
                  <a:pt x="74929" y="235076"/>
                </a:lnTo>
                <a:lnTo>
                  <a:pt x="77850" y="225551"/>
                </a:lnTo>
                <a:lnTo>
                  <a:pt x="64470" y="219622"/>
                </a:lnTo>
                <a:lnTo>
                  <a:pt x="52911" y="211359"/>
                </a:lnTo>
                <a:lnTo>
                  <a:pt x="29211" y="172856"/>
                </a:lnTo>
                <a:lnTo>
                  <a:pt x="21336" y="116331"/>
                </a:lnTo>
                <a:lnTo>
                  <a:pt x="22215" y="96333"/>
                </a:lnTo>
                <a:lnTo>
                  <a:pt x="35305" y="46862"/>
                </a:lnTo>
                <a:lnTo>
                  <a:pt x="64684" y="15430"/>
                </a:lnTo>
                <a:lnTo>
                  <a:pt x="78231" y="9525"/>
                </a:lnTo>
                <a:lnTo>
                  <a:pt x="74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394455" y="4056888"/>
            <a:ext cx="85216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9605" algn="l"/>
              </a:tabLst>
            </a:pPr>
            <a:r>
              <a:rPr sz="2000" dirty="0">
                <a:latin typeface="Cambria Math"/>
                <a:cs typeface="Cambria Math"/>
              </a:rPr>
              <a:t>𝑃</a:t>
            </a:r>
            <a:r>
              <a:rPr sz="2000" spc="42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𝑁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5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304538" y="4242053"/>
            <a:ext cx="958215" cy="17145"/>
          </a:xfrm>
          <a:custGeom>
            <a:avLst/>
            <a:gdLst/>
            <a:ahLst/>
            <a:cxnLst/>
            <a:rect l="l" t="t" r="r" b="b"/>
            <a:pathLst>
              <a:path w="958214" h="17145">
                <a:moveTo>
                  <a:pt x="957834" y="0"/>
                </a:moveTo>
                <a:lnTo>
                  <a:pt x="0" y="0"/>
                </a:lnTo>
                <a:lnTo>
                  <a:pt x="0" y="16764"/>
                </a:lnTo>
                <a:lnTo>
                  <a:pt x="957834" y="16764"/>
                </a:lnTo>
                <a:lnTo>
                  <a:pt x="9578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09692" y="3943603"/>
            <a:ext cx="19050" cy="230504"/>
          </a:xfrm>
          <a:custGeom>
            <a:avLst/>
            <a:gdLst/>
            <a:ahLst/>
            <a:cxnLst/>
            <a:rect l="l" t="t" r="r" b="b"/>
            <a:pathLst>
              <a:path w="19050" h="230504">
                <a:moveTo>
                  <a:pt x="19050" y="0"/>
                </a:moveTo>
                <a:lnTo>
                  <a:pt x="0" y="0"/>
                </a:lnTo>
                <a:lnTo>
                  <a:pt x="0" y="230505"/>
                </a:lnTo>
                <a:lnTo>
                  <a:pt x="19050" y="23050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37659" y="3943603"/>
            <a:ext cx="19050" cy="230504"/>
          </a:xfrm>
          <a:custGeom>
            <a:avLst/>
            <a:gdLst/>
            <a:ahLst/>
            <a:cxnLst/>
            <a:rect l="l" t="t" r="r" b="b"/>
            <a:pathLst>
              <a:path w="19050" h="230504">
                <a:moveTo>
                  <a:pt x="19050" y="0"/>
                </a:moveTo>
                <a:lnTo>
                  <a:pt x="0" y="0"/>
                </a:lnTo>
                <a:lnTo>
                  <a:pt x="0" y="230505"/>
                </a:lnTo>
                <a:lnTo>
                  <a:pt x="19050" y="23050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674615" y="3864864"/>
            <a:ext cx="21145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latin typeface="Cambria Math"/>
                <a:cs typeface="Cambria Math"/>
              </a:rPr>
              <a:t>𝑁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55363" y="4305553"/>
            <a:ext cx="19050" cy="230504"/>
          </a:xfrm>
          <a:custGeom>
            <a:avLst/>
            <a:gdLst/>
            <a:ahLst/>
            <a:cxnLst/>
            <a:rect l="l" t="t" r="r" b="b"/>
            <a:pathLst>
              <a:path w="19050" h="230504">
                <a:moveTo>
                  <a:pt x="19050" y="0"/>
                </a:moveTo>
                <a:lnTo>
                  <a:pt x="0" y="0"/>
                </a:lnTo>
                <a:lnTo>
                  <a:pt x="0" y="230505"/>
                </a:lnTo>
                <a:lnTo>
                  <a:pt x="19050" y="23050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35145" y="4305553"/>
            <a:ext cx="19050" cy="230504"/>
          </a:xfrm>
          <a:custGeom>
            <a:avLst/>
            <a:gdLst/>
            <a:ahLst/>
            <a:cxnLst/>
            <a:rect l="l" t="t" r="r" b="b"/>
            <a:pathLst>
              <a:path w="19050" h="230504">
                <a:moveTo>
                  <a:pt x="19050" y="0"/>
                </a:moveTo>
                <a:lnTo>
                  <a:pt x="0" y="0"/>
                </a:lnTo>
                <a:lnTo>
                  <a:pt x="0" y="230505"/>
                </a:lnTo>
                <a:lnTo>
                  <a:pt x="19050" y="23050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320791" y="4056888"/>
            <a:ext cx="2152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594603" y="4242053"/>
            <a:ext cx="140970" cy="17145"/>
          </a:xfrm>
          <a:custGeom>
            <a:avLst/>
            <a:gdLst/>
            <a:ahLst/>
            <a:cxnLst/>
            <a:rect l="l" t="t" r="r" b="b"/>
            <a:pathLst>
              <a:path w="140970" h="17145">
                <a:moveTo>
                  <a:pt x="140970" y="0"/>
                </a:moveTo>
                <a:lnTo>
                  <a:pt x="0" y="0"/>
                </a:lnTo>
                <a:lnTo>
                  <a:pt x="0" y="16764"/>
                </a:lnTo>
                <a:lnTo>
                  <a:pt x="140970" y="16764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372102" y="3807409"/>
            <a:ext cx="1376680" cy="74930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50"/>
              </a:spcBef>
            </a:pPr>
            <a:r>
              <a:rPr sz="2000" spc="-5" dirty="0">
                <a:latin typeface="Cambria Math"/>
                <a:cs typeface="Cambria Math"/>
              </a:rPr>
              <a:t>5</a:t>
            </a:r>
            <a:endParaRPr sz="2000">
              <a:latin typeface="Cambria Math"/>
              <a:cs typeface="Cambria Math"/>
            </a:endParaRPr>
          </a:p>
          <a:p>
            <a:pPr marR="5080" algn="r">
              <a:lnSpc>
                <a:spcPct val="100000"/>
              </a:lnSpc>
              <a:spcBef>
                <a:spcPts val="450"/>
              </a:spcBef>
              <a:tabLst>
                <a:tab pos="276860" algn="l"/>
                <a:tab pos="1209675" algn="l"/>
              </a:tabLst>
            </a:pPr>
            <a:r>
              <a:rPr sz="2000" spc="-50" dirty="0">
                <a:latin typeface="Cambria Math"/>
                <a:cs typeface="Cambria Math"/>
              </a:rPr>
              <a:t>𝑆</a:t>
            </a:r>
            <a:r>
              <a:rPr sz="2000" dirty="0">
                <a:latin typeface="Cambria Math"/>
                <a:cs typeface="Cambria Math"/>
              </a:rPr>
              <a:t>	+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|𝑁|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50" dirty="0">
                <a:latin typeface="Cambria Math"/>
                <a:cs typeface="Cambria Math"/>
              </a:rPr>
              <a:t>8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0679" y="4953761"/>
            <a:ext cx="8418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2491740" algn="l"/>
              </a:tabLst>
            </a:pPr>
            <a:r>
              <a:rPr sz="2000" dirty="0">
                <a:latin typeface="Arial"/>
                <a:cs typeface="Arial"/>
              </a:rPr>
              <a:t>So,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prior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about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probability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getting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SPAM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email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before 		</a:t>
            </a:r>
            <a:r>
              <a:rPr sz="2000" dirty="0">
                <a:latin typeface="Arial"/>
                <a:cs typeface="Arial"/>
              </a:rPr>
              <a:t>even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looking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particular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email.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88539" y="4549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5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6"/>
                </a:lnTo>
                <a:lnTo>
                  <a:pt x="463477" y="290541"/>
                </a:lnTo>
                <a:lnTo>
                  <a:pt x="51564" y="290540"/>
                </a:lnTo>
                <a:lnTo>
                  <a:pt x="67206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5">
                <a:moveTo>
                  <a:pt x="331966" y="177230"/>
                </a:moveTo>
                <a:lnTo>
                  <a:pt x="300102" y="177230"/>
                </a:lnTo>
                <a:lnTo>
                  <a:pt x="412495" y="290541"/>
                </a:lnTo>
                <a:lnTo>
                  <a:pt x="463477" y="290541"/>
                </a:lnTo>
                <a:lnTo>
                  <a:pt x="463477" y="274271"/>
                </a:lnTo>
                <a:lnTo>
                  <a:pt x="428716" y="274271"/>
                </a:lnTo>
                <a:lnTo>
                  <a:pt x="331966" y="177230"/>
                </a:lnTo>
                <a:close/>
              </a:path>
              <a:path w="463550" h="325755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6" y="274851"/>
                </a:lnTo>
                <a:lnTo>
                  <a:pt x="164536" y="177230"/>
                </a:lnTo>
                <a:lnTo>
                  <a:pt x="197520" y="177230"/>
                </a:lnTo>
                <a:lnTo>
                  <a:pt x="67571" y="49973"/>
                </a:lnTo>
                <a:close/>
              </a:path>
              <a:path w="463550" h="325755">
                <a:moveTo>
                  <a:pt x="463477" y="50554"/>
                </a:moveTo>
                <a:lnTo>
                  <a:pt x="428716" y="50554"/>
                </a:lnTo>
                <a:lnTo>
                  <a:pt x="428716" y="274271"/>
                </a:lnTo>
                <a:lnTo>
                  <a:pt x="463477" y="274271"/>
                </a:lnTo>
                <a:lnTo>
                  <a:pt x="463477" y="50554"/>
                </a:lnTo>
                <a:close/>
              </a:path>
              <a:path w="463550" h="325755">
                <a:moveTo>
                  <a:pt x="197520" y="177230"/>
                </a:moveTo>
                <a:lnTo>
                  <a:pt x="207987" y="219649"/>
                </a:lnTo>
                <a:lnTo>
                  <a:pt x="232319" y="229527"/>
                </a:lnTo>
                <a:lnTo>
                  <a:pt x="238809" y="228882"/>
                </a:lnTo>
                <a:lnTo>
                  <a:pt x="245137" y="226985"/>
                </a:lnTo>
                <a:lnTo>
                  <a:pt x="251139" y="223889"/>
                </a:lnTo>
                <a:lnTo>
                  <a:pt x="256651" y="219649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30"/>
                </a:lnTo>
                <a:close/>
              </a:path>
              <a:path w="463550" h="325755">
                <a:moveTo>
                  <a:pt x="463477" y="34865"/>
                </a:moveTo>
                <a:lnTo>
                  <a:pt x="411915" y="34865"/>
                </a:lnTo>
                <a:lnTo>
                  <a:pt x="239850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30"/>
                </a:lnTo>
                <a:lnTo>
                  <a:pt x="331966" y="177230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4141402" y="260982"/>
            <a:ext cx="1601470" cy="1223010"/>
            <a:chOff x="4141402" y="260982"/>
            <a:chExt cx="1601470" cy="1223010"/>
          </a:xfrm>
        </p:grpSpPr>
        <p:sp>
          <p:nvSpPr>
            <p:cNvPr id="35" name="object 35"/>
            <p:cNvSpPr/>
            <p:nvPr/>
          </p:nvSpPr>
          <p:spPr>
            <a:xfrm>
              <a:off x="4161282" y="426503"/>
              <a:ext cx="1437005" cy="752475"/>
            </a:xfrm>
            <a:custGeom>
              <a:avLst/>
              <a:gdLst/>
              <a:ahLst/>
              <a:cxnLst/>
              <a:rect l="l" t="t" r="r" b="b"/>
              <a:pathLst>
                <a:path w="1437004" h="752475">
                  <a:moveTo>
                    <a:pt x="463473" y="0"/>
                  </a:moveTo>
                  <a:lnTo>
                    <a:pt x="428713" y="0"/>
                  </a:lnTo>
                  <a:lnTo>
                    <a:pt x="428713" y="50558"/>
                  </a:lnTo>
                  <a:lnTo>
                    <a:pt x="428713" y="274269"/>
                  </a:lnTo>
                  <a:lnTo>
                    <a:pt x="412496" y="258013"/>
                  </a:lnTo>
                  <a:lnTo>
                    <a:pt x="412496" y="290537"/>
                  </a:lnTo>
                  <a:lnTo>
                    <a:pt x="51562" y="290537"/>
                  </a:lnTo>
                  <a:lnTo>
                    <a:pt x="67208" y="274853"/>
                  </a:lnTo>
                  <a:lnTo>
                    <a:pt x="164528" y="177228"/>
                  </a:lnTo>
                  <a:lnTo>
                    <a:pt x="207987" y="219646"/>
                  </a:lnTo>
                  <a:lnTo>
                    <a:pt x="213499" y="223888"/>
                  </a:lnTo>
                  <a:lnTo>
                    <a:pt x="219494" y="226987"/>
                  </a:lnTo>
                  <a:lnTo>
                    <a:pt x="225831" y="228879"/>
                  </a:lnTo>
                  <a:lnTo>
                    <a:pt x="232321" y="229527"/>
                  </a:lnTo>
                  <a:lnTo>
                    <a:pt x="238810" y="228879"/>
                  </a:lnTo>
                  <a:lnTo>
                    <a:pt x="245135" y="226987"/>
                  </a:lnTo>
                  <a:lnTo>
                    <a:pt x="251129" y="223888"/>
                  </a:lnTo>
                  <a:lnTo>
                    <a:pt x="256654" y="219646"/>
                  </a:lnTo>
                  <a:lnTo>
                    <a:pt x="269151" y="207441"/>
                  </a:lnTo>
                  <a:lnTo>
                    <a:pt x="300101" y="177228"/>
                  </a:lnTo>
                  <a:lnTo>
                    <a:pt x="412496" y="290537"/>
                  </a:lnTo>
                  <a:lnTo>
                    <a:pt x="412496" y="258013"/>
                  </a:lnTo>
                  <a:lnTo>
                    <a:pt x="331965" y="177228"/>
                  </a:lnTo>
                  <a:lnTo>
                    <a:pt x="315747" y="160959"/>
                  </a:lnTo>
                  <a:lnTo>
                    <a:pt x="428713" y="50558"/>
                  </a:lnTo>
                  <a:lnTo>
                    <a:pt x="428713" y="0"/>
                  </a:lnTo>
                  <a:lnTo>
                    <a:pt x="411911" y="0"/>
                  </a:lnTo>
                  <a:lnTo>
                    <a:pt x="411911" y="34861"/>
                  </a:lnTo>
                  <a:lnTo>
                    <a:pt x="239852" y="202793"/>
                  </a:lnTo>
                  <a:lnTo>
                    <a:pt x="235216" y="207441"/>
                  </a:lnTo>
                  <a:lnTo>
                    <a:pt x="228257" y="207441"/>
                  </a:lnTo>
                  <a:lnTo>
                    <a:pt x="223621" y="202793"/>
                  </a:lnTo>
                  <a:lnTo>
                    <a:pt x="197523" y="177228"/>
                  </a:lnTo>
                  <a:lnTo>
                    <a:pt x="147726" y="128473"/>
                  </a:lnTo>
                  <a:lnTo>
                    <a:pt x="147726" y="160959"/>
                  </a:lnTo>
                  <a:lnTo>
                    <a:pt x="34759" y="274853"/>
                  </a:lnTo>
                  <a:lnTo>
                    <a:pt x="34759" y="49974"/>
                  </a:lnTo>
                  <a:lnTo>
                    <a:pt x="147726" y="160959"/>
                  </a:lnTo>
                  <a:lnTo>
                    <a:pt x="147726" y="128473"/>
                  </a:lnTo>
                  <a:lnTo>
                    <a:pt x="67564" y="49974"/>
                  </a:lnTo>
                  <a:lnTo>
                    <a:pt x="52146" y="34861"/>
                  </a:lnTo>
                  <a:lnTo>
                    <a:pt x="411911" y="34861"/>
                  </a:lnTo>
                  <a:lnTo>
                    <a:pt x="411911" y="0"/>
                  </a:lnTo>
                  <a:lnTo>
                    <a:pt x="0" y="0"/>
                  </a:lnTo>
                  <a:lnTo>
                    <a:pt x="0" y="325399"/>
                  </a:lnTo>
                  <a:lnTo>
                    <a:pt x="463473" y="325399"/>
                  </a:lnTo>
                  <a:lnTo>
                    <a:pt x="463473" y="290537"/>
                  </a:lnTo>
                  <a:lnTo>
                    <a:pt x="463473" y="274269"/>
                  </a:lnTo>
                  <a:lnTo>
                    <a:pt x="463473" y="50558"/>
                  </a:lnTo>
                  <a:lnTo>
                    <a:pt x="463473" y="34861"/>
                  </a:lnTo>
                  <a:lnTo>
                    <a:pt x="463473" y="0"/>
                  </a:lnTo>
                  <a:close/>
                </a:path>
                <a:path w="1437004" h="752475">
                  <a:moveTo>
                    <a:pt x="1436547" y="426720"/>
                  </a:moveTo>
                  <a:lnTo>
                    <a:pt x="1401787" y="426720"/>
                  </a:lnTo>
                  <a:lnTo>
                    <a:pt x="1401787" y="477278"/>
                  </a:lnTo>
                  <a:lnTo>
                    <a:pt x="1401787" y="700989"/>
                  </a:lnTo>
                  <a:lnTo>
                    <a:pt x="1385570" y="684733"/>
                  </a:lnTo>
                  <a:lnTo>
                    <a:pt x="1385570" y="717257"/>
                  </a:lnTo>
                  <a:lnTo>
                    <a:pt x="1024636" y="717257"/>
                  </a:lnTo>
                  <a:lnTo>
                    <a:pt x="1040282" y="701573"/>
                  </a:lnTo>
                  <a:lnTo>
                    <a:pt x="1137602" y="603948"/>
                  </a:lnTo>
                  <a:lnTo>
                    <a:pt x="1181061" y="646366"/>
                  </a:lnTo>
                  <a:lnTo>
                    <a:pt x="1186573" y="650608"/>
                  </a:lnTo>
                  <a:lnTo>
                    <a:pt x="1192568" y="653707"/>
                  </a:lnTo>
                  <a:lnTo>
                    <a:pt x="1198905" y="655599"/>
                  </a:lnTo>
                  <a:lnTo>
                    <a:pt x="1205395" y="656247"/>
                  </a:lnTo>
                  <a:lnTo>
                    <a:pt x="1211884" y="655599"/>
                  </a:lnTo>
                  <a:lnTo>
                    <a:pt x="1218209" y="653707"/>
                  </a:lnTo>
                  <a:lnTo>
                    <a:pt x="1224203" y="650608"/>
                  </a:lnTo>
                  <a:lnTo>
                    <a:pt x="1229728" y="646366"/>
                  </a:lnTo>
                  <a:lnTo>
                    <a:pt x="1242225" y="634161"/>
                  </a:lnTo>
                  <a:lnTo>
                    <a:pt x="1273175" y="603948"/>
                  </a:lnTo>
                  <a:lnTo>
                    <a:pt x="1385570" y="717257"/>
                  </a:lnTo>
                  <a:lnTo>
                    <a:pt x="1385570" y="684733"/>
                  </a:lnTo>
                  <a:lnTo>
                    <a:pt x="1305039" y="603948"/>
                  </a:lnTo>
                  <a:lnTo>
                    <a:pt x="1288821" y="587679"/>
                  </a:lnTo>
                  <a:lnTo>
                    <a:pt x="1401787" y="477278"/>
                  </a:lnTo>
                  <a:lnTo>
                    <a:pt x="1401787" y="426720"/>
                  </a:lnTo>
                  <a:lnTo>
                    <a:pt x="1384985" y="426720"/>
                  </a:lnTo>
                  <a:lnTo>
                    <a:pt x="1384985" y="461581"/>
                  </a:lnTo>
                  <a:lnTo>
                    <a:pt x="1212926" y="629513"/>
                  </a:lnTo>
                  <a:lnTo>
                    <a:pt x="1208290" y="634161"/>
                  </a:lnTo>
                  <a:lnTo>
                    <a:pt x="1201331" y="634161"/>
                  </a:lnTo>
                  <a:lnTo>
                    <a:pt x="1196695" y="629513"/>
                  </a:lnTo>
                  <a:lnTo>
                    <a:pt x="1170597" y="603948"/>
                  </a:lnTo>
                  <a:lnTo>
                    <a:pt x="1120800" y="555193"/>
                  </a:lnTo>
                  <a:lnTo>
                    <a:pt x="1120800" y="587679"/>
                  </a:lnTo>
                  <a:lnTo>
                    <a:pt x="1007833" y="701573"/>
                  </a:lnTo>
                  <a:lnTo>
                    <a:pt x="1007833" y="476694"/>
                  </a:lnTo>
                  <a:lnTo>
                    <a:pt x="1120800" y="587679"/>
                  </a:lnTo>
                  <a:lnTo>
                    <a:pt x="1120800" y="555193"/>
                  </a:lnTo>
                  <a:lnTo>
                    <a:pt x="1040638" y="476694"/>
                  </a:lnTo>
                  <a:lnTo>
                    <a:pt x="1025220" y="461581"/>
                  </a:lnTo>
                  <a:lnTo>
                    <a:pt x="1384985" y="461581"/>
                  </a:lnTo>
                  <a:lnTo>
                    <a:pt x="1384985" y="426720"/>
                  </a:lnTo>
                  <a:lnTo>
                    <a:pt x="973074" y="426720"/>
                  </a:lnTo>
                  <a:lnTo>
                    <a:pt x="973074" y="752119"/>
                  </a:lnTo>
                  <a:lnTo>
                    <a:pt x="1436547" y="752119"/>
                  </a:lnTo>
                  <a:lnTo>
                    <a:pt x="1436547" y="717257"/>
                  </a:lnTo>
                  <a:lnTo>
                    <a:pt x="1436547" y="700989"/>
                  </a:lnTo>
                  <a:lnTo>
                    <a:pt x="1436547" y="477278"/>
                  </a:lnTo>
                  <a:lnTo>
                    <a:pt x="1436547" y="461581"/>
                  </a:lnTo>
                  <a:lnTo>
                    <a:pt x="1436547" y="4267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41394" y="260984"/>
              <a:ext cx="1601470" cy="1223010"/>
            </a:xfrm>
            <a:custGeom>
              <a:avLst/>
              <a:gdLst/>
              <a:ahLst/>
              <a:cxnLst/>
              <a:rect l="l" t="t" r="r" b="b"/>
              <a:pathLst>
                <a:path w="1601470" h="1223010">
                  <a:moveTo>
                    <a:pt x="462851" y="609003"/>
                  </a:moveTo>
                  <a:lnTo>
                    <a:pt x="428129" y="609003"/>
                  </a:lnTo>
                  <a:lnTo>
                    <a:pt x="428129" y="659561"/>
                  </a:lnTo>
                  <a:lnTo>
                    <a:pt x="428129" y="883272"/>
                  </a:lnTo>
                  <a:lnTo>
                    <a:pt x="411937" y="867016"/>
                  </a:lnTo>
                  <a:lnTo>
                    <a:pt x="411937" y="899541"/>
                  </a:lnTo>
                  <a:lnTo>
                    <a:pt x="51498" y="899541"/>
                  </a:lnTo>
                  <a:lnTo>
                    <a:pt x="67119" y="883856"/>
                  </a:lnTo>
                  <a:lnTo>
                    <a:pt x="164312" y="786231"/>
                  </a:lnTo>
                  <a:lnTo>
                    <a:pt x="207708" y="828649"/>
                  </a:lnTo>
                  <a:lnTo>
                    <a:pt x="213207" y="832891"/>
                  </a:lnTo>
                  <a:lnTo>
                    <a:pt x="219202" y="835990"/>
                  </a:lnTo>
                  <a:lnTo>
                    <a:pt x="225526" y="837882"/>
                  </a:lnTo>
                  <a:lnTo>
                    <a:pt x="232003" y="838530"/>
                  </a:lnTo>
                  <a:lnTo>
                    <a:pt x="238493" y="837882"/>
                  </a:lnTo>
                  <a:lnTo>
                    <a:pt x="244805" y="835990"/>
                  </a:lnTo>
                  <a:lnTo>
                    <a:pt x="250799" y="832891"/>
                  </a:lnTo>
                  <a:lnTo>
                    <a:pt x="256298" y="828649"/>
                  </a:lnTo>
                  <a:lnTo>
                    <a:pt x="268782" y="816444"/>
                  </a:lnTo>
                  <a:lnTo>
                    <a:pt x="299694" y="786231"/>
                  </a:lnTo>
                  <a:lnTo>
                    <a:pt x="411937" y="899541"/>
                  </a:lnTo>
                  <a:lnTo>
                    <a:pt x="411937" y="867016"/>
                  </a:lnTo>
                  <a:lnTo>
                    <a:pt x="331520" y="786231"/>
                  </a:lnTo>
                  <a:lnTo>
                    <a:pt x="315315" y="769962"/>
                  </a:lnTo>
                  <a:lnTo>
                    <a:pt x="428129" y="659561"/>
                  </a:lnTo>
                  <a:lnTo>
                    <a:pt x="428129" y="609003"/>
                  </a:lnTo>
                  <a:lnTo>
                    <a:pt x="411353" y="609003"/>
                  </a:lnTo>
                  <a:lnTo>
                    <a:pt x="411353" y="643864"/>
                  </a:lnTo>
                  <a:lnTo>
                    <a:pt x="239522" y="811796"/>
                  </a:lnTo>
                  <a:lnTo>
                    <a:pt x="234899" y="816444"/>
                  </a:lnTo>
                  <a:lnTo>
                    <a:pt x="227952" y="816444"/>
                  </a:lnTo>
                  <a:lnTo>
                    <a:pt x="223329" y="811796"/>
                  </a:lnTo>
                  <a:lnTo>
                    <a:pt x="197256" y="786231"/>
                  </a:lnTo>
                  <a:lnTo>
                    <a:pt x="147535" y="737476"/>
                  </a:lnTo>
                  <a:lnTo>
                    <a:pt x="147535" y="769962"/>
                  </a:lnTo>
                  <a:lnTo>
                    <a:pt x="34721" y="883856"/>
                  </a:lnTo>
                  <a:lnTo>
                    <a:pt x="34721" y="658977"/>
                  </a:lnTo>
                  <a:lnTo>
                    <a:pt x="147535" y="769962"/>
                  </a:lnTo>
                  <a:lnTo>
                    <a:pt x="147535" y="737476"/>
                  </a:lnTo>
                  <a:lnTo>
                    <a:pt x="67487" y="658977"/>
                  </a:lnTo>
                  <a:lnTo>
                    <a:pt x="52070" y="643864"/>
                  </a:lnTo>
                  <a:lnTo>
                    <a:pt x="411353" y="643864"/>
                  </a:lnTo>
                  <a:lnTo>
                    <a:pt x="411353" y="609003"/>
                  </a:lnTo>
                  <a:lnTo>
                    <a:pt x="0" y="609003"/>
                  </a:lnTo>
                  <a:lnTo>
                    <a:pt x="0" y="934402"/>
                  </a:lnTo>
                  <a:lnTo>
                    <a:pt x="462851" y="934402"/>
                  </a:lnTo>
                  <a:lnTo>
                    <a:pt x="462851" y="899541"/>
                  </a:lnTo>
                  <a:lnTo>
                    <a:pt x="462851" y="883272"/>
                  </a:lnTo>
                  <a:lnTo>
                    <a:pt x="462851" y="659561"/>
                  </a:lnTo>
                  <a:lnTo>
                    <a:pt x="462851" y="643864"/>
                  </a:lnTo>
                  <a:lnTo>
                    <a:pt x="462851" y="609003"/>
                  </a:lnTo>
                  <a:close/>
                </a:path>
                <a:path w="1601470" h="1223010">
                  <a:moveTo>
                    <a:pt x="961199" y="897039"/>
                  </a:moveTo>
                  <a:lnTo>
                    <a:pt x="926477" y="897039"/>
                  </a:lnTo>
                  <a:lnTo>
                    <a:pt x="926477" y="947597"/>
                  </a:lnTo>
                  <a:lnTo>
                    <a:pt x="926477" y="1171308"/>
                  </a:lnTo>
                  <a:lnTo>
                    <a:pt x="910285" y="1155052"/>
                  </a:lnTo>
                  <a:lnTo>
                    <a:pt x="910285" y="1187577"/>
                  </a:lnTo>
                  <a:lnTo>
                    <a:pt x="549846" y="1187577"/>
                  </a:lnTo>
                  <a:lnTo>
                    <a:pt x="565467" y="1171892"/>
                  </a:lnTo>
                  <a:lnTo>
                    <a:pt x="662660" y="1074267"/>
                  </a:lnTo>
                  <a:lnTo>
                    <a:pt x="706056" y="1116685"/>
                  </a:lnTo>
                  <a:lnTo>
                    <a:pt x="711555" y="1120927"/>
                  </a:lnTo>
                  <a:lnTo>
                    <a:pt x="717550" y="1124026"/>
                  </a:lnTo>
                  <a:lnTo>
                    <a:pt x="723874" y="1125918"/>
                  </a:lnTo>
                  <a:lnTo>
                    <a:pt x="730351" y="1126566"/>
                  </a:lnTo>
                  <a:lnTo>
                    <a:pt x="736841" y="1125918"/>
                  </a:lnTo>
                  <a:lnTo>
                    <a:pt x="743153" y="1124026"/>
                  </a:lnTo>
                  <a:lnTo>
                    <a:pt x="749147" y="1120927"/>
                  </a:lnTo>
                  <a:lnTo>
                    <a:pt x="754646" y="1116685"/>
                  </a:lnTo>
                  <a:lnTo>
                    <a:pt x="767130" y="1104480"/>
                  </a:lnTo>
                  <a:lnTo>
                    <a:pt x="798042" y="1074267"/>
                  </a:lnTo>
                  <a:lnTo>
                    <a:pt x="910285" y="1187577"/>
                  </a:lnTo>
                  <a:lnTo>
                    <a:pt x="910285" y="1155052"/>
                  </a:lnTo>
                  <a:lnTo>
                    <a:pt x="829868" y="1074267"/>
                  </a:lnTo>
                  <a:lnTo>
                    <a:pt x="813663" y="1057998"/>
                  </a:lnTo>
                  <a:lnTo>
                    <a:pt x="926477" y="947597"/>
                  </a:lnTo>
                  <a:lnTo>
                    <a:pt x="926477" y="897039"/>
                  </a:lnTo>
                  <a:lnTo>
                    <a:pt x="909701" y="897039"/>
                  </a:lnTo>
                  <a:lnTo>
                    <a:pt x="909701" y="931900"/>
                  </a:lnTo>
                  <a:lnTo>
                    <a:pt x="737870" y="1099832"/>
                  </a:lnTo>
                  <a:lnTo>
                    <a:pt x="733247" y="1104480"/>
                  </a:lnTo>
                  <a:lnTo>
                    <a:pt x="726300" y="1104480"/>
                  </a:lnTo>
                  <a:lnTo>
                    <a:pt x="721677" y="1099832"/>
                  </a:lnTo>
                  <a:lnTo>
                    <a:pt x="695604" y="1074267"/>
                  </a:lnTo>
                  <a:lnTo>
                    <a:pt x="645883" y="1025512"/>
                  </a:lnTo>
                  <a:lnTo>
                    <a:pt x="645883" y="1057998"/>
                  </a:lnTo>
                  <a:lnTo>
                    <a:pt x="533069" y="1171892"/>
                  </a:lnTo>
                  <a:lnTo>
                    <a:pt x="533069" y="947013"/>
                  </a:lnTo>
                  <a:lnTo>
                    <a:pt x="645883" y="1057998"/>
                  </a:lnTo>
                  <a:lnTo>
                    <a:pt x="645883" y="1025512"/>
                  </a:lnTo>
                  <a:lnTo>
                    <a:pt x="565835" y="947013"/>
                  </a:lnTo>
                  <a:lnTo>
                    <a:pt x="550418" y="931900"/>
                  </a:lnTo>
                  <a:lnTo>
                    <a:pt x="909701" y="931900"/>
                  </a:lnTo>
                  <a:lnTo>
                    <a:pt x="909701" y="897039"/>
                  </a:lnTo>
                  <a:lnTo>
                    <a:pt x="498348" y="897039"/>
                  </a:lnTo>
                  <a:lnTo>
                    <a:pt x="498348" y="1222438"/>
                  </a:lnTo>
                  <a:lnTo>
                    <a:pt x="961199" y="1222438"/>
                  </a:lnTo>
                  <a:lnTo>
                    <a:pt x="961199" y="1187577"/>
                  </a:lnTo>
                  <a:lnTo>
                    <a:pt x="961199" y="1171308"/>
                  </a:lnTo>
                  <a:lnTo>
                    <a:pt x="961199" y="947597"/>
                  </a:lnTo>
                  <a:lnTo>
                    <a:pt x="961199" y="931900"/>
                  </a:lnTo>
                  <a:lnTo>
                    <a:pt x="961199" y="897039"/>
                  </a:lnTo>
                  <a:close/>
                </a:path>
                <a:path w="1601470" h="1223010">
                  <a:moveTo>
                    <a:pt x="986345" y="348234"/>
                  </a:moveTo>
                  <a:lnTo>
                    <a:pt x="951623" y="348234"/>
                  </a:lnTo>
                  <a:lnTo>
                    <a:pt x="951623" y="398729"/>
                  </a:lnTo>
                  <a:lnTo>
                    <a:pt x="951623" y="622134"/>
                  </a:lnTo>
                  <a:lnTo>
                    <a:pt x="935431" y="605891"/>
                  </a:lnTo>
                  <a:lnTo>
                    <a:pt x="935431" y="638378"/>
                  </a:lnTo>
                  <a:lnTo>
                    <a:pt x="574992" y="638378"/>
                  </a:lnTo>
                  <a:lnTo>
                    <a:pt x="590613" y="622719"/>
                  </a:lnTo>
                  <a:lnTo>
                    <a:pt x="687806" y="525221"/>
                  </a:lnTo>
                  <a:lnTo>
                    <a:pt x="731202" y="567588"/>
                  </a:lnTo>
                  <a:lnTo>
                    <a:pt x="736701" y="571817"/>
                  </a:lnTo>
                  <a:lnTo>
                    <a:pt x="742696" y="574916"/>
                  </a:lnTo>
                  <a:lnTo>
                    <a:pt x="749020" y="576808"/>
                  </a:lnTo>
                  <a:lnTo>
                    <a:pt x="755497" y="577456"/>
                  </a:lnTo>
                  <a:lnTo>
                    <a:pt x="761987" y="576808"/>
                  </a:lnTo>
                  <a:lnTo>
                    <a:pt x="768299" y="574916"/>
                  </a:lnTo>
                  <a:lnTo>
                    <a:pt x="774293" y="571817"/>
                  </a:lnTo>
                  <a:lnTo>
                    <a:pt x="779792" y="567588"/>
                  </a:lnTo>
                  <a:lnTo>
                    <a:pt x="792276" y="555396"/>
                  </a:lnTo>
                  <a:lnTo>
                    <a:pt x="823188" y="525221"/>
                  </a:lnTo>
                  <a:lnTo>
                    <a:pt x="935431" y="638378"/>
                  </a:lnTo>
                  <a:lnTo>
                    <a:pt x="935431" y="605891"/>
                  </a:lnTo>
                  <a:lnTo>
                    <a:pt x="855014" y="525221"/>
                  </a:lnTo>
                  <a:lnTo>
                    <a:pt x="838809" y="508977"/>
                  </a:lnTo>
                  <a:lnTo>
                    <a:pt x="951623" y="398729"/>
                  </a:lnTo>
                  <a:lnTo>
                    <a:pt x="951623" y="348234"/>
                  </a:lnTo>
                  <a:lnTo>
                    <a:pt x="934847" y="348234"/>
                  </a:lnTo>
                  <a:lnTo>
                    <a:pt x="934847" y="383057"/>
                  </a:lnTo>
                  <a:lnTo>
                    <a:pt x="763016" y="550760"/>
                  </a:lnTo>
                  <a:lnTo>
                    <a:pt x="758393" y="555396"/>
                  </a:lnTo>
                  <a:lnTo>
                    <a:pt x="751446" y="555396"/>
                  </a:lnTo>
                  <a:lnTo>
                    <a:pt x="746823" y="550760"/>
                  </a:lnTo>
                  <a:lnTo>
                    <a:pt x="720750" y="525221"/>
                  </a:lnTo>
                  <a:lnTo>
                    <a:pt x="671029" y="476542"/>
                  </a:lnTo>
                  <a:lnTo>
                    <a:pt x="671029" y="508977"/>
                  </a:lnTo>
                  <a:lnTo>
                    <a:pt x="558215" y="622719"/>
                  </a:lnTo>
                  <a:lnTo>
                    <a:pt x="558215" y="398145"/>
                  </a:lnTo>
                  <a:lnTo>
                    <a:pt x="671029" y="508977"/>
                  </a:lnTo>
                  <a:lnTo>
                    <a:pt x="671029" y="476542"/>
                  </a:lnTo>
                  <a:lnTo>
                    <a:pt x="590981" y="398145"/>
                  </a:lnTo>
                  <a:lnTo>
                    <a:pt x="575564" y="383057"/>
                  </a:lnTo>
                  <a:lnTo>
                    <a:pt x="934847" y="383057"/>
                  </a:lnTo>
                  <a:lnTo>
                    <a:pt x="934847" y="348234"/>
                  </a:lnTo>
                  <a:lnTo>
                    <a:pt x="523494" y="348234"/>
                  </a:lnTo>
                  <a:lnTo>
                    <a:pt x="523494" y="673201"/>
                  </a:lnTo>
                  <a:lnTo>
                    <a:pt x="986345" y="673201"/>
                  </a:lnTo>
                  <a:lnTo>
                    <a:pt x="986345" y="638378"/>
                  </a:lnTo>
                  <a:lnTo>
                    <a:pt x="986345" y="622134"/>
                  </a:lnTo>
                  <a:lnTo>
                    <a:pt x="986345" y="398729"/>
                  </a:lnTo>
                  <a:lnTo>
                    <a:pt x="986345" y="383057"/>
                  </a:lnTo>
                  <a:lnTo>
                    <a:pt x="986345" y="348234"/>
                  </a:lnTo>
                  <a:close/>
                </a:path>
                <a:path w="1601470" h="1223010">
                  <a:moveTo>
                    <a:pt x="1121156" y="0"/>
                  </a:moveTo>
                  <a:lnTo>
                    <a:pt x="1086396" y="0"/>
                  </a:lnTo>
                  <a:lnTo>
                    <a:pt x="1086396" y="50495"/>
                  </a:lnTo>
                  <a:lnTo>
                    <a:pt x="1086396" y="273900"/>
                  </a:lnTo>
                  <a:lnTo>
                    <a:pt x="1070178" y="257657"/>
                  </a:lnTo>
                  <a:lnTo>
                    <a:pt x="1070178" y="290144"/>
                  </a:lnTo>
                  <a:lnTo>
                    <a:pt x="709244" y="290144"/>
                  </a:lnTo>
                  <a:lnTo>
                    <a:pt x="724890" y="274485"/>
                  </a:lnTo>
                  <a:lnTo>
                    <a:pt x="822210" y="176987"/>
                  </a:lnTo>
                  <a:lnTo>
                    <a:pt x="865670" y="219354"/>
                  </a:lnTo>
                  <a:lnTo>
                    <a:pt x="871181" y="223583"/>
                  </a:lnTo>
                  <a:lnTo>
                    <a:pt x="877176" y="226682"/>
                  </a:lnTo>
                  <a:lnTo>
                    <a:pt x="883513" y="228574"/>
                  </a:lnTo>
                  <a:lnTo>
                    <a:pt x="890003" y="229222"/>
                  </a:lnTo>
                  <a:lnTo>
                    <a:pt x="896493" y="228574"/>
                  </a:lnTo>
                  <a:lnTo>
                    <a:pt x="902817" y="226682"/>
                  </a:lnTo>
                  <a:lnTo>
                    <a:pt x="908812" y="223583"/>
                  </a:lnTo>
                  <a:lnTo>
                    <a:pt x="914336" y="219354"/>
                  </a:lnTo>
                  <a:lnTo>
                    <a:pt x="926833" y="207162"/>
                  </a:lnTo>
                  <a:lnTo>
                    <a:pt x="957783" y="176987"/>
                  </a:lnTo>
                  <a:lnTo>
                    <a:pt x="1070178" y="290144"/>
                  </a:lnTo>
                  <a:lnTo>
                    <a:pt x="1070178" y="257657"/>
                  </a:lnTo>
                  <a:lnTo>
                    <a:pt x="989647" y="176987"/>
                  </a:lnTo>
                  <a:lnTo>
                    <a:pt x="973429" y="160743"/>
                  </a:lnTo>
                  <a:lnTo>
                    <a:pt x="1086396" y="50495"/>
                  </a:lnTo>
                  <a:lnTo>
                    <a:pt x="1086396" y="0"/>
                  </a:lnTo>
                  <a:lnTo>
                    <a:pt x="1069594" y="0"/>
                  </a:lnTo>
                  <a:lnTo>
                    <a:pt x="1069594" y="34823"/>
                  </a:lnTo>
                  <a:lnTo>
                    <a:pt x="897534" y="202526"/>
                  </a:lnTo>
                  <a:lnTo>
                    <a:pt x="892898" y="207162"/>
                  </a:lnTo>
                  <a:lnTo>
                    <a:pt x="885939" y="207162"/>
                  </a:lnTo>
                  <a:lnTo>
                    <a:pt x="881303" y="202526"/>
                  </a:lnTo>
                  <a:lnTo>
                    <a:pt x="855205" y="176987"/>
                  </a:lnTo>
                  <a:lnTo>
                    <a:pt x="805408" y="128295"/>
                  </a:lnTo>
                  <a:lnTo>
                    <a:pt x="805408" y="160743"/>
                  </a:lnTo>
                  <a:lnTo>
                    <a:pt x="692442" y="274485"/>
                  </a:lnTo>
                  <a:lnTo>
                    <a:pt x="692442" y="49911"/>
                  </a:lnTo>
                  <a:lnTo>
                    <a:pt x="805408" y="160743"/>
                  </a:lnTo>
                  <a:lnTo>
                    <a:pt x="805408" y="128295"/>
                  </a:lnTo>
                  <a:lnTo>
                    <a:pt x="725246" y="49911"/>
                  </a:lnTo>
                  <a:lnTo>
                    <a:pt x="709828" y="34823"/>
                  </a:lnTo>
                  <a:lnTo>
                    <a:pt x="1069594" y="34823"/>
                  </a:lnTo>
                  <a:lnTo>
                    <a:pt x="1069594" y="0"/>
                  </a:lnTo>
                  <a:lnTo>
                    <a:pt x="657682" y="0"/>
                  </a:lnTo>
                  <a:lnTo>
                    <a:pt x="657682" y="324967"/>
                  </a:lnTo>
                  <a:lnTo>
                    <a:pt x="1121156" y="324967"/>
                  </a:lnTo>
                  <a:lnTo>
                    <a:pt x="1121156" y="290144"/>
                  </a:lnTo>
                  <a:lnTo>
                    <a:pt x="1121156" y="273900"/>
                  </a:lnTo>
                  <a:lnTo>
                    <a:pt x="1121156" y="50495"/>
                  </a:lnTo>
                  <a:lnTo>
                    <a:pt x="1121156" y="34823"/>
                  </a:lnTo>
                  <a:lnTo>
                    <a:pt x="1121156" y="0"/>
                  </a:lnTo>
                  <a:close/>
                </a:path>
                <a:path w="1601470" h="1223010">
                  <a:moveTo>
                    <a:pt x="1601216" y="135039"/>
                  </a:moveTo>
                  <a:lnTo>
                    <a:pt x="1566456" y="135039"/>
                  </a:lnTo>
                  <a:lnTo>
                    <a:pt x="1566456" y="185597"/>
                  </a:lnTo>
                  <a:lnTo>
                    <a:pt x="1566456" y="409308"/>
                  </a:lnTo>
                  <a:lnTo>
                    <a:pt x="1550238" y="393052"/>
                  </a:lnTo>
                  <a:lnTo>
                    <a:pt x="1550238" y="425577"/>
                  </a:lnTo>
                  <a:lnTo>
                    <a:pt x="1189304" y="425577"/>
                  </a:lnTo>
                  <a:lnTo>
                    <a:pt x="1204950" y="409892"/>
                  </a:lnTo>
                  <a:lnTo>
                    <a:pt x="1302270" y="312267"/>
                  </a:lnTo>
                  <a:lnTo>
                    <a:pt x="1345730" y="354685"/>
                  </a:lnTo>
                  <a:lnTo>
                    <a:pt x="1351241" y="358927"/>
                  </a:lnTo>
                  <a:lnTo>
                    <a:pt x="1357236" y="362026"/>
                  </a:lnTo>
                  <a:lnTo>
                    <a:pt x="1363573" y="363918"/>
                  </a:lnTo>
                  <a:lnTo>
                    <a:pt x="1370063" y="364566"/>
                  </a:lnTo>
                  <a:lnTo>
                    <a:pt x="1376553" y="363918"/>
                  </a:lnTo>
                  <a:lnTo>
                    <a:pt x="1382877" y="362026"/>
                  </a:lnTo>
                  <a:lnTo>
                    <a:pt x="1388872" y="358927"/>
                  </a:lnTo>
                  <a:lnTo>
                    <a:pt x="1394396" y="354685"/>
                  </a:lnTo>
                  <a:lnTo>
                    <a:pt x="1406893" y="342480"/>
                  </a:lnTo>
                  <a:lnTo>
                    <a:pt x="1437843" y="312267"/>
                  </a:lnTo>
                  <a:lnTo>
                    <a:pt x="1550238" y="425577"/>
                  </a:lnTo>
                  <a:lnTo>
                    <a:pt x="1550238" y="393052"/>
                  </a:lnTo>
                  <a:lnTo>
                    <a:pt x="1469707" y="312267"/>
                  </a:lnTo>
                  <a:lnTo>
                    <a:pt x="1453489" y="295998"/>
                  </a:lnTo>
                  <a:lnTo>
                    <a:pt x="1566456" y="185597"/>
                  </a:lnTo>
                  <a:lnTo>
                    <a:pt x="1566456" y="135039"/>
                  </a:lnTo>
                  <a:lnTo>
                    <a:pt x="1549654" y="135039"/>
                  </a:lnTo>
                  <a:lnTo>
                    <a:pt x="1549654" y="169900"/>
                  </a:lnTo>
                  <a:lnTo>
                    <a:pt x="1377594" y="337832"/>
                  </a:lnTo>
                  <a:lnTo>
                    <a:pt x="1372958" y="342480"/>
                  </a:lnTo>
                  <a:lnTo>
                    <a:pt x="1365999" y="342480"/>
                  </a:lnTo>
                  <a:lnTo>
                    <a:pt x="1361363" y="337832"/>
                  </a:lnTo>
                  <a:lnTo>
                    <a:pt x="1335265" y="312267"/>
                  </a:lnTo>
                  <a:lnTo>
                    <a:pt x="1285468" y="263512"/>
                  </a:lnTo>
                  <a:lnTo>
                    <a:pt x="1285468" y="295998"/>
                  </a:lnTo>
                  <a:lnTo>
                    <a:pt x="1172502" y="409892"/>
                  </a:lnTo>
                  <a:lnTo>
                    <a:pt x="1172502" y="185013"/>
                  </a:lnTo>
                  <a:lnTo>
                    <a:pt x="1285468" y="295998"/>
                  </a:lnTo>
                  <a:lnTo>
                    <a:pt x="1285468" y="263512"/>
                  </a:lnTo>
                  <a:lnTo>
                    <a:pt x="1205306" y="185013"/>
                  </a:lnTo>
                  <a:lnTo>
                    <a:pt x="1189888" y="169900"/>
                  </a:lnTo>
                  <a:lnTo>
                    <a:pt x="1549654" y="169900"/>
                  </a:lnTo>
                  <a:lnTo>
                    <a:pt x="1549654" y="135039"/>
                  </a:lnTo>
                  <a:lnTo>
                    <a:pt x="1137742" y="135039"/>
                  </a:lnTo>
                  <a:lnTo>
                    <a:pt x="1137742" y="460438"/>
                  </a:lnTo>
                  <a:lnTo>
                    <a:pt x="1601216" y="460438"/>
                  </a:lnTo>
                  <a:lnTo>
                    <a:pt x="1601216" y="425577"/>
                  </a:lnTo>
                  <a:lnTo>
                    <a:pt x="1601216" y="409308"/>
                  </a:lnTo>
                  <a:lnTo>
                    <a:pt x="1601216" y="185597"/>
                  </a:lnTo>
                  <a:lnTo>
                    <a:pt x="1601216" y="169900"/>
                  </a:lnTo>
                  <a:lnTo>
                    <a:pt x="1601216" y="135039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8555739" y="153901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5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1"/>
                </a:lnTo>
                <a:lnTo>
                  <a:pt x="51564" y="290540"/>
                </a:lnTo>
                <a:lnTo>
                  <a:pt x="67207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5">
                <a:moveTo>
                  <a:pt x="331966" y="177230"/>
                </a:moveTo>
                <a:lnTo>
                  <a:pt x="300102" y="177230"/>
                </a:lnTo>
                <a:lnTo>
                  <a:pt x="412495" y="290541"/>
                </a:lnTo>
                <a:lnTo>
                  <a:pt x="463477" y="290541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30"/>
                </a:lnTo>
                <a:close/>
              </a:path>
              <a:path w="463550" h="325755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7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5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5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10" y="228882"/>
                </a:lnTo>
                <a:lnTo>
                  <a:pt x="245137" y="226985"/>
                </a:lnTo>
                <a:lnTo>
                  <a:pt x="251139" y="223889"/>
                </a:lnTo>
                <a:lnTo>
                  <a:pt x="256652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5">
                <a:moveTo>
                  <a:pt x="463477" y="34865"/>
                </a:moveTo>
                <a:lnTo>
                  <a:pt x="411915" y="34865"/>
                </a:lnTo>
                <a:lnTo>
                  <a:pt x="239851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30"/>
                </a:lnTo>
                <a:lnTo>
                  <a:pt x="331966" y="177230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34816"/>
            <a:ext cx="9144000" cy="823594"/>
            <a:chOff x="0" y="6034816"/>
            <a:chExt cx="9144000" cy="823594"/>
          </a:xfrm>
        </p:grpSpPr>
        <p:sp>
          <p:nvSpPr>
            <p:cNvPr id="3" name="object 3"/>
            <p:cNvSpPr/>
            <p:nvPr/>
          </p:nvSpPr>
          <p:spPr>
            <a:xfrm>
              <a:off x="4288539" y="6034816"/>
              <a:ext cx="463550" cy="325755"/>
            </a:xfrm>
            <a:custGeom>
              <a:avLst/>
              <a:gdLst/>
              <a:ahLst/>
              <a:cxnLst/>
              <a:rect l="l" t="t" r="r" b="b"/>
              <a:pathLst>
                <a:path w="463550" h="325754">
                  <a:moveTo>
                    <a:pt x="463477" y="0"/>
                  </a:moveTo>
                  <a:lnTo>
                    <a:pt x="0" y="0"/>
                  </a:lnTo>
                  <a:lnTo>
                    <a:pt x="0" y="325405"/>
                  </a:lnTo>
                  <a:lnTo>
                    <a:pt x="463477" y="325405"/>
                  </a:lnTo>
                  <a:lnTo>
                    <a:pt x="463477" y="290540"/>
                  </a:lnTo>
                  <a:lnTo>
                    <a:pt x="51564" y="290540"/>
                  </a:lnTo>
                  <a:lnTo>
                    <a:pt x="67206" y="274851"/>
                  </a:lnTo>
                  <a:lnTo>
                    <a:pt x="34760" y="274851"/>
                  </a:lnTo>
                  <a:lnTo>
                    <a:pt x="34760" y="49973"/>
                  </a:lnTo>
                  <a:lnTo>
                    <a:pt x="67571" y="49973"/>
                  </a:lnTo>
                  <a:lnTo>
                    <a:pt x="52143" y="34864"/>
                  </a:lnTo>
                  <a:lnTo>
                    <a:pt x="463477" y="34864"/>
                  </a:lnTo>
                  <a:lnTo>
                    <a:pt x="463477" y="0"/>
                  </a:lnTo>
                  <a:close/>
                </a:path>
                <a:path w="463550" h="325754">
                  <a:moveTo>
                    <a:pt x="331966" y="177229"/>
                  </a:moveTo>
                  <a:lnTo>
                    <a:pt x="300102" y="177229"/>
                  </a:lnTo>
                  <a:lnTo>
                    <a:pt x="412495" y="290540"/>
                  </a:lnTo>
                  <a:lnTo>
                    <a:pt x="463477" y="290540"/>
                  </a:lnTo>
                  <a:lnTo>
                    <a:pt x="463477" y="274270"/>
                  </a:lnTo>
                  <a:lnTo>
                    <a:pt x="428716" y="274270"/>
                  </a:lnTo>
                  <a:lnTo>
                    <a:pt x="331966" y="177229"/>
                  </a:lnTo>
                  <a:close/>
                </a:path>
                <a:path w="463550" h="325754">
                  <a:moveTo>
                    <a:pt x="67571" y="49973"/>
                  </a:moveTo>
                  <a:lnTo>
                    <a:pt x="34760" y="49973"/>
                  </a:lnTo>
                  <a:lnTo>
                    <a:pt x="147735" y="160959"/>
                  </a:lnTo>
                  <a:lnTo>
                    <a:pt x="34760" y="274851"/>
                  </a:lnTo>
                  <a:lnTo>
                    <a:pt x="67206" y="274851"/>
                  </a:lnTo>
                  <a:lnTo>
                    <a:pt x="164536" y="177229"/>
                  </a:lnTo>
                  <a:lnTo>
                    <a:pt x="197520" y="177229"/>
                  </a:lnTo>
                  <a:lnTo>
                    <a:pt x="67571" y="49973"/>
                  </a:lnTo>
                  <a:close/>
                </a:path>
                <a:path w="463550" h="325754">
                  <a:moveTo>
                    <a:pt x="463477" y="50554"/>
                  </a:moveTo>
                  <a:lnTo>
                    <a:pt x="428716" y="50554"/>
                  </a:lnTo>
                  <a:lnTo>
                    <a:pt x="428716" y="274270"/>
                  </a:lnTo>
                  <a:lnTo>
                    <a:pt x="463477" y="274270"/>
                  </a:lnTo>
                  <a:lnTo>
                    <a:pt x="463477" y="50554"/>
                  </a:lnTo>
                  <a:close/>
                </a:path>
                <a:path w="463550" h="325754">
                  <a:moveTo>
                    <a:pt x="197520" y="177229"/>
                  </a:moveTo>
                  <a:lnTo>
                    <a:pt x="164536" y="177229"/>
                  </a:lnTo>
                  <a:lnTo>
                    <a:pt x="207987" y="219648"/>
                  </a:lnTo>
                  <a:lnTo>
                    <a:pt x="213499" y="223888"/>
                  </a:lnTo>
                  <a:lnTo>
                    <a:pt x="219501" y="226984"/>
                  </a:lnTo>
                  <a:lnTo>
                    <a:pt x="225829" y="228882"/>
                  </a:lnTo>
                  <a:lnTo>
                    <a:pt x="232319" y="229527"/>
                  </a:lnTo>
                  <a:lnTo>
                    <a:pt x="238809" y="228882"/>
                  </a:lnTo>
                  <a:lnTo>
                    <a:pt x="245137" y="226984"/>
                  </a:lnTo>
                  <a:lnTo>
                    <a:pt x="251139" y="223888"/>
                  </a:lnTo>
                  <a:lnTo>
                    <a:pt x="256651" y="219648"/>
                  </a:lnTo>
                  <a:lnTo>
                    <a:pt x="269151" y="207446"/>
                  </a:lnTo>
                  <a:lnTo>
                    <a:pt x="228264" y="207446"/>
                  </a:lnTo>
                  <a:lnTo>
                    <a:pt x="223629" y="202797"/>
                  </a:lnTo>
                  <a:lnTo>
                    <a:pt x="197520" y="177229"/>
                  </a:lnTo>
                  <a:close/>
                </a:path>
                <a:path w="463550" h="325754">
                  <a:moveTo>
                    <a:pt x="463477" y="34864"/>
                  </a:moveTo>
                  <a:lnTo>
                    <a:pt x="411915" y="34864"/>
                  </a:lnTo>
                  <a:lnTo>
                    <a:pt x="239850" y="202797"/>
                  </a:lnTo>
                  <a:lnTo>
                    <a:pt x="235216" y="207446"/>
                  </a:lnTo>
                  <a:lnTo>
                    <a:pt x="269151" y="207446"/>
                  </a:lnTo>
                  <a:lnTo>
                    <a:pt x="300102" y="177229"/>
                  </a:lnTo>
                  <a:lnTo>
                    <a:pt x="331966" y="177229"/>
                  </a:lnTo>
                  <a:lnTo>
                    <a:pt x="315744" y="160959"/>
                  </a:lnTo>
                  <a:lnTo>
                    <a:pt x="428716" y="50554"/>
                  </a:lnTo>
                  <a:lnTo>
                    <a:pt x="463477" y="50554"/>
                  </a:lnTo>
                  <a:lnTo>
                    <a:pt x="463477" y="34864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46998" y="6460998"/>
              <a:ext cx="244601" cy="24460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0" dirty="0">
                <a:latin typeface="Arial"/>
                <a:cs typeface="Arial"/>
              </a:rPr>
              <a:t>Now,</a:t>
            </a:r>
            <a:r>
              <a:rPr sz="2000" b="0" spc="-45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lets</a:t>
            </a:r>
            <a:r>
              <a:rPr sz="2000" b="0" spc="-55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start</a:t>
            </a:r>
            <a:r>
              <a:rPr sz="2000" b="0" spc="-80" dirty="0">
                <a:latin typeface="Arial"/>
                <a:cs typeface="Arial"/>
              </a:rPr>
              <a:t> </a:t>
            </a:r>
            <a:r>
              <a:rPr sz="2000" b="0" spc="-10" dirty="0">
                <a:latin typeface="Arial"/>
                <a:cs typeface="Arial"/>
              </a:rPr>
              <a:t>counting!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767" y="888238"/>
            <a:ext cx="248323" cy="1884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8739" y="823975"/>
            <a:ext cx="3651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600" spc="30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162" y="705104"/>
            <a:ext cx="3740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aseline="-32986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2400" spc="135" baseline="-32986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150" spc="-50" dirty="0">
                <a:solidFill>
                  <a:srgbClr val="FF0000"/>
                </a:solidFill>
                <a:latin typeface="Cambria Math"/>
                <a:cs typeface="Cambria Math"/>
              </a:rPr>
              <a:t>𝟑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1050" y="976122"/>
            <a:ext cx="89535" cy="13335"/>
          </a:xfrm>
          <a:custGeom>
            <a:avLst/>
            <a:gdLst/>
            <a:ahLst/>
            <a:cxnLst/>
            <a:rect l="l" t="t" r="r" b="b"/>
            <a:pathLst>
              <a:path w="89534" h="13334">
                <a:moveTo>
                  <a:pt x="89153" y="0"/>
                </a:moveTo>
                <a:lnTo>
                  <a:pt x="0" y="0"/>
                </a:lnTo>
                <a:lnTo>
                  <a:pt x="0" y="12953"/>
                </a:lnTo>
                <a:lnTo>
                  <a:pt x="89153" y="12953"/>
                </a:lnTo>
                <a:lnTo>
                  <a:pt x="8915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8350" y="980694"/>
            <a:ext cx="114935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50" dirty="0">
                <a:solidFill>
                  <a:srgbClr val="FF0000"/>
                </a:solidFill>
                <a:latin typeface="Cambria Math"/>
                <a:cs typeface="Cambria Math"/>
              </a:rPr>
              <a:t>𝟖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92643" y="888238"/>
            <a:ext cx="288290" cy="188595"/>
          </a:xfrm>
          <a:custGeom>
            <a:avLst/>
            <a:gdLst/>
            <a:ahLst/>
            <a:cxnLst/>
            <a:rect l="l" t="t" r="r" b="b"/>
            <a:pathLst>
              <a:path w="288290" h="188594">
                <a:moveTo>
                  <a:pt x="227837" y="0"/>
                </a:moveTo>
                <a:lnTo>
                  <a:pt x="225171" y="7620"/>
                </a:lnTo>
                <a:lnTo>
                  <a:pt x="236049" y="12336"/>
                </a:lnTo>
                <a:lnTo>
                  <a:pt x="245427" y="18875"/>
                </a:lnTo>
                <a:lnTo>
                  <a:pt x="267985" y="62531"/>
                </a:lnTo>
                <a:lnTo>
                  <a:pt x="270763" y="93217"/>
                </a:lnTo>
                <a:lnTo>
                  <a:pt x="270053" y="109866"/>
                </a:lnTo>
                <a:lnTo>
                  <a:pt x="259587" y="150622"/>
                </a:lnTo>
                <a:lnTo>
                  <a:pt x="225425" y="180721"/>
                </a:lnTo>
                <a:lnTo>
                  <a:pt x="227837" y="188467"/>
                </a:lnTo>
                <a:lnTo>
                  <a:pt x="263842" y="167001"/>
                </a:lnTo>
                <a:lnTo>
                  <a:pt x="284019" y="127555"/>
                </a:lnTo>
                <a:lnTo>
                  <a:pt x="287908" y="94234"/>
                </a:lnTo>
                <a:lnTo>
                  <a:pt x="286934" y="76971"/>
                </a:lnTo>
                <a:lnTo>
                  <a:pt x="272414" y="33020"/>
                </a:lnTo>
                <a:lnTo>
                  <a:pt x="241482" y="4927"/>
                </a:lnTo>
                <a:lnTo>
                  <a:pt x="227837" y="0"/>
                </a:lnTo>
                <a:close/>
              </a:path>
              <a:path w="288290" h="188594">
                <a:moveTo>
                  <a:pt x="60071" y="0"/>
                </a:moveTo>
                <a:lnTo>
                  <a:pt x="24137" y="21449"/>
                </a:lnTo>
                <a:lnTo>
                  <a:pt x="3889" y="61007"/>
                </a:lnTo>
                <a:lnTo>
                  <a:pt x="0" y="94234"/>
                </a:lnTo>
                <a:lnTo>
                  <a:pt x="956" y="111567"/>
                </a:lnTo>
                <a:lnTo>
                  <a:pt x="15493" y="155448"/>
                </a:lnTo>
                <a:lnTo>
                  <a:pt x="46354" y="183487"/>
                </a:lnTo>
                <a:lnTo>
                  <a:pt x="60071" y="188467"/>
                </a:lnTo>
                <a:lnTo>
                  <a:pt x="62483" y="180721"/>
                </a:lnTo>
                <a:lnTo>
                  <a:pt x="51716" y="175982"/>
                </a:lnTo>
                <a:lnTo>
                  <a:pt x="42449" y="169386"/>
                </a:lnTo>
                <a:lnTo>
                  <a:pt x="19923" y="124968"/>
                </a:lnTo>
                <a:lnTo>
                  <a:pt x="17145" y="93217"/>
                </a:lnTo>
                <a:lnTo>
                  <a:pt x="17837" y="77166"/>
                </a:lnTo>
                <a:lnTo>
                  <a:pt x="28321" y="37464"/>
                </a:lnTo>
                <a:lnTo>
                  <a:pt x="62737" y="7620"/>
                </a:lnTo>
                <a:lnTo>
                  <a:pt x="6007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23097" y="823975"/>
            <a:ext cx="4044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600" spc="30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16619" y="705104"/>
            <a:ext cx="3740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aseline="-32986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2400" spc="135" baseline="-32986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150" spc="-50" dirty="0">
                <a:solidFill>
                  <a:srgbClr val="006FC0"/>
                </a:solidFill>
                <a:latin typeface="Cambria Math"/>
                <a:cs typeface="Cambria Math"/>
              </a:rPr>
              <a:t>𝟓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763000" y="976122"/>
            <a:ext cx="89535" cy="13335"/>
          </a:xfrm>
          <a:custGeom>
            <a:avLst/>
            <a:gdLst/>
            <a:ahLst/>
            <a:cxnLst/>
            <a:rect l="l" t="t" r="r" b="b"/>
            <a:pathLst>
              <a:path w="89534" h="13334">
                <a:moveTo>
                  <a:pt x="89153" y="0"/>
                </a:moveTo>
                <a:lnTo>
                  <a:pt x="0" y="0"/>
                </a:lnTo>
                <a:lnTo>
                  <a:pt x="0" y="12953"/>
                </a:lnTo>
                <a:lnTo>
                  <a:pt x="89153" y="12953"/>
                </a:lnTo>
                <a:lnTo>
                  <a:pt x="8915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750807" y="980694"/>
            <a:ext cx="114935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50" dirty="0">
                <a:solidFill>
                  <a:srgbClr val="006FC0"/>
                </a:solidFill>
                <a:latin typeface="Cambria Math"/>
                <a:cs typeface="Cambria Math"/>
              </a:rPr>
              <a:t>𝟖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36090" y="655103"/>
            <a:ext cx="535305" cy="325755"/>
          </a:xfrm>
          <a:custGeom>
            <a:avLst/>
            <a:gdLst/>
            <a:ahLst/>
            <a:cxnLst/>
            <a:rect l="l" t="t" r="r" b="b"/>
            <a:pathLst>
              <a:path w="535305" h="325755">
                <a:moveTo>
                  <a:pt x="6350" y="138137"/>
                </a:moveTo>
                <a:lnTo>
                  <a:pt x="3175" y="138137"/>
                </a:lnTo>
                <a:lnTo>
                  <a:pt x="3048" y="138264"/>
                </a:lnTo>
                <a:lnTo>
                  <a:pt x="6350" y="138137"/>
                </a:lnTo>
                <a:close/>
              </a:path>
              <a:path w="535305" h="325755">
                <a:moveTo>
                  <a:pt x="42164" y="252437"/>
                </a:moveTo>
                <a:lnTo>
                  <a:pt x="41275" y="250532"/>
                </a:lnTo>
                <a:lnTo>
                  <a:pt x="40995" y="250278"/>
                </a:lnTo>
                <a:lnTo>
                  <a:pt x="39751" y="249135"/>
                </a:lnTo>
                <a:lnTo>
                  <a:pt x="39395" y="248881"/>
                </a:lnTo>
                <a:lnTo>
                  <a:pt x="39039" y="248627"/>
                </a:lnTo>
                <a:lnTo>
                  <a:pt x="38862" y="248500"/>
                </a:lnTo>
                <a:lnTo>
                  <a:pt x="35407" y="247269"/>
                </a:lnTo>
                <a:lnTo>
                  <a:pt x="35064" y="246976"/>
                </a:lnTo>
                <a:lnTo>
                  <a:pt x="35153" y="247180"/>
                </a:lnTo>
                <a:lnTo>
                  <a:pt x="35026" y="246951"/>
                </a:lnTo>
                <a:lnTo>
                  <a:pt x="34582" y="245706"/>
                </a:lnTo>
                <a:lnTo>
                  <a:pt x="33909" y="243928"/>
                </a:lnTo>
                <a:lnTo>
                  <a:pt x="30810" y="238086"/>
                </a:lnTo>
                <a:lnTo>
                  <a:pt x="30505" y="237502"/>
                </a:lnTo>
                <a:lnTo>
                  <a:pt x="30391" y="237197"/>
                </a:lnTo>
                <a:lnTo>
                  <a:pt x="27660" y="229958"/>
                </a:lnTo>
                <a:lnTo>
                  <a:pt x="27266" y="228892"/>
                </a:lnTo>
                <a:lnTo>
                  <a:pt x="27178" y="228307"/>
                </a:lnTo>
                <a:lnTo>
                  <a:pt x="25527" y="217385"/>
                </a:lnTo>
                <a:lnTo>
                  <a:pt x="25527" y="217004"/>
                </a:lnTo>
                <a:lnTo>
                  <a:pt x="22910" y="203923"/>
                </a:lnTo>
                <a:lnTo>
                  <a:pt x="22923" y="203796"/>
                </a:lnTo>
                <a:lnTo>
                  <a:pt x="22987" y="203923"/>
                </a:lnTo>
                <a:lnTo>
                  <a:pt x="22936" y="203669"/>
                </a:lnTo>
                <a:lnTo>
                  <a:pt x="20586" y="190080"/>
                </a:lnTo>
                <a:lnTo>
                  <a:pt x="18897" y="177507"/>
                </a:lnTo>
                <a:lnTo>
                  <a:pt x="18669" y="175729"/>
                </a:lnTo>
                <a:lnTo>
                  <a:pt x="14732" y="163537"/>
                </a:lnTo>
                <a:lnTo>
                  <a:pt x="14986" y="164299"/>
                </a:lnTo>
                <a:lnTo>
                  <a:pt x="14833" y="163537"/>
                </a:lnTo>
                <a:lnTo>
                  <a:pt x="13030" y="154520"/>
                </a:lnTo>
                <a:lnTo>
                  <a:pt x="12928" y="154127"/>
                </a:lnTo>
                <a:lnTo>
                  <a:pt x="12915" y="153504"/>
                </a:lnTo>
                <a:lnTo>
                  <a:pt x="12877" y="152234"/>
                </a:lnTo>
                <a:lnTo>
                  <a:pt x="12700" y="147027"/>
                </a:lnTo>
                <a:lnTo>
                  <a:pt x="12573" y="144297"/>
                </a:lnTo>
                <a:lnTo>
                  <a:pt x="12573" y="147027"/>
                </a:lnTo>
                <a:lnTo>
                  <a:pt x="12573" y="149567"/>
                </a:lnTo>
                <a:lnTo>
                  <a:pt x="12560" y="140817"/>
                </a:lnTo>
                <a:lnTo>
                  <a:pt x="12319" y="140576"/>
                </a:lnTo>
                <a:lnTo>
                  <a:pt x="9906" y="138264"/>
                </a:lnTo>
                <a:lnTo>
                  <a:pt x="9779" y="138137"/>
                </a:lnTo>
                <a:lnTo>
                  <a:pt x="6604" y="138137"/>
                </a:lnTo>
                <a:lnTo>
                  <a:pt x="3048" y="138264"/>
                </a:lnTo>
                <a:lnTo>
                  <a:pt x="381" y="140804"/>
                </a:lnTo>
                <a:lnTo>
                  <a:pt x="381" y="140931"/>
                </a:lnTo>
                <a:lnTo>
                  <a:pt x="381" y="149567"/>
                </a:lnTo>
                <a:lnTo>
                  <a:pt x="381" y="147027"/>
                </a:lnTo>
                <a:lnTo>
                  <a:pt x="381" y="144233"/>
                </a:lnTo>
                <a:lnTo>
                  <a:pt x="254" y="146900"/>
                </a:lnTo>
                <a:lnTo>
                  <a:pt x="241" y="147027"/>
                </a:lnTo>
                <a:lnTo>
                  <a:pt x="76" y="152234"/>
                </a:lnTo>
                <a:lnTo>
                  <a:pt x="0" y="155663"/>
                </a:lnTo>
                <a:lnTo>
                  <a:pt x="1524" y="166458"/>
                </a:lnTo>
                <a:lnTo>
                  <a:pt x="1651" y="167220"/>
                </a:lnTo>
                <a:lnTo>
                  <a:pt x="4533" y="178396"/>
                </a:lnTo>
                <a:lnTo>
                  <a:pt x="4445" y="177507"/>
                </a:lnTo>
                <a:lnTo>
                  <a:pt x="4572" y="178523"/>
                </a:lnTo>
                <a:lnTo>
                  <a:pt x="4533" y="178396"/>
                </a:lnTo>
                <a:lnTo>
                  <a:pt x="4546" y="178523"/>
                </a:lnTo>
                <a:lnTo>
                  <a:pt x="5969" y="191985"/>
                </a:lnTo>
                <a:lnTo>
                  <a:pt x="5969" y="192112"/>
                </a:lnTo>
                <a:lnTo>
                  <a:pt x="8001" y="206209"/>
                </a:lnTo>
                <a:lnTo>
                  <a:pt x="8001" y="206590"/>
                </a:lnTo>
                <a:lnTo>
                  <a:pt x="10541" y="219798"/>
                </a:lnTo>
                <a:lnTo>
                  <a:pt x="10414" y="219544"/>
                </a:lnTo>
                <a:lnTo>
                  <a:pt x="10439" y="219798"/>
                </a:lnTo>
                <a:lnTo>
                  <a:pt x="12065" y="232117"/>
                </a:lnTo>
                <a:lnTo>
                  <a:pt x="12573" y="233768"/>
                </a:lnTo>
                <a:lnTo>
                  <a:pt x="16002" y="243420"/>
                </a:lnTo>
                <a:lnTo>
                  <a:pt x="19989" y="251180"/>
                </a:lnTo>
                <a:lnTo>
                  <a:pt x="21082" y="254215"/>
                </a:lnTo>
                <a:lnTo>
                  <a:pt x="23241" y="257517"/>
                </a:lnTo>
                <a:lnTo>
                  <a:pt x="26416" y="260311"/>
                </a:lnTo>
                <a:lnTo>
                  <a:pt x="27940" y="261708"/>
                </a:lnTo>
                <a:lnTo>
                  <a:pt x="29845" y="262343"/>
                </a:lnTo>
                <a:lnTo>
                  <a:pt x="33909" y="262343"/>
                </a:lnTo>
                <a:lnTo>
                  <a:pt x="38862" y="260438"/>
                </a:lnTo>
                <a:lnTo>
                  <a:pt x="39751" y="259803"/>
                </a:lnTo>
                <a:lnTo>
                  <a:pt x="41275" y="258533"/>
                </a:lnTo>
                <a:lnTo>
                  <a:pt x="42164" y="256501"/>
                </a:lnTo>
                <a:lnTo>
                  <a:pt x="42164" y="252437"/>
                </a:lnTo>
                <a:close/>
              </a:path>
              <a:path w="535305" h="325755">
                <a:moveTo>
                  <a:pt x="534847" y="0"/>
                </a:moveTo>
                <a:lnTo>
                  <a:pt x="500087" y="0"/>
                </a:lnTo>
                <a:lnTo>
                  <a:pt x="500087" y="50558"/>
                </a:lnTo>
                <a:lnTo>
                  <a:pt x="500087" y="274269"/>
                </a:lnTo>
                <a:lnTo>
                  <a:pt x="483870" y="258013"/>
                </a:lnTo>
                <a:lnTo>
                  <a:pt x="483870" y="290537"/>
                </a:lnTo>
                <a:lnTo>
                  <a:pt x="122936" y="290537"/>
                </a:lnTo>
                <a:lnTo>
                  <a:pt x="138582" y="274853"/>
                </a:lnTo>
                <a:lnTo>
                  <a:pt x="235902" y="177228"/>
                </a:lnTo>
                <a:lnTo>
                  <a:pt x="279361" y="219646"/>
                </a:lnTo>
                <a:lnTo>
                  <a:pt x="284873" y="223888"/>
                </a:lnTo>
                <a:lnTo>
                  <a:pt x="290868" y="226987"/>
                </a:lnTo>
                <a:lnTo>
                  <a:pt x="297205" y="228879"/>
                </a:lnTo>
                <a:lnTo>
                  <a:pt x="303695" y="229527"/>
                </a:lnTo>
                <a:lnTo>
                  <a:pt x="310184" y="228879"/>
                </a:lnTo>
                <a:lnTo>
                  <a:pt x="316509" y="226987"/>
                </a:lnTo>
                <a:lnTo>
                  <a:pt x="322503" y="223888"/>
                </a:lnTo>
                <a:lnTo>
                  <a:pt x="328028" y="219646"/>
                </a:lnTo>
                <a:lnTo>
                  <a:pt x="340525" y="207441"/>
                </a:lnTo>
                <a:lnTo>
                  <a:pt x="371475" y="177228"/>
                </a:lnTo>
                <a:lnTo>
                  <a:pt x="483870" y="290537"/>
                </a:lnTo>
                <a:lnTo>
                  <a:pt x="483870" y="258013"/>
                </a:lnTo>
                <a:lnTo>
                  <a:pt x="403339" y="177228"/>
                </a:lnTo>
                <a:lnTo>
                  <a:pt x="387121" y="160959"/>
                </a:lnTo>
                <a:lnTo>
                  <a:pt x="500087" y="50558"/>
                </a:lnTo>
                <a:lnTo>
                  <a:pt x="500087" y="0"/>
                </a:lnTo>
                <a:lnTo>
                  <a:pt x="483285" y="0"/>
                </a:lnTo>
                <a:lnTo>
                  <a:pt x="483285" y="34861"/>
                </a:lnTo>
                <a:lnTo>
                  <a:pt x="311226" y="202793"/>
                </a:lnTo>
                <a:lnTo>
                  <a:pt x="306590" y="207441"/>
                </a:lnTo>
                <a:lnTo>
                  <a:pt x="299631" y="207441"/>
                </a:lnTo>
                <a:lnTo>
                  <a:pt x="294995" y="202793"/>
                </a:lnTo>
                <a:lnTo>
                  <a:pt x="268897" y="177228"/>
                </a:lnTo>
                <a:lnTo>
                  <a:pt x="219100" y="128473"/>
                </a:lnTo>
                <a:lnTo>
                  <a:pt x="219100" y="160959"/>
                </a:lnTo>
                <a:lnTo>
                  <a:pt x="106133" y="274853"/>
                </a:lnTo>
                <a:lnTo>
                  <a:pt x="106133" y="49974"/>
                </a:lnTo>
                <a:lnTo>
                  <a:pt x="219100" y="160959"/>
                </a:lnTo>
                <a:lnTo>
                  <a:pt x="219100" y="128473"/>
                </a:lnTo>
                <a:lnTo>
                  <a:pt x="138938" y="49974"/>
                </a:lnTo>
                <a:lnTo>
                  <a:pt x="123520" y="34861"/>
                </a:lnTo>
                <a:lnTo>
                  <a:pt x="483285" y="34861"/>
                </a:lnTo>
                <a:lnTo>
                  <a:pt x="483285" y="0"/>
                </a:lnTo>
                <a:lnTo>
                  <a:pt x="71374" y="0"/>
                </a:lnTo>
                <a:lnTo>
                  <a:pt x="71374" y="325399"/>
                </a:lnTo>
                <a:lnTo>
                  <a:pt x="534847" y="325399"/>
                </a:lnTo>
                <a:lnTo>
                  <a:pt x="534847" y="290537"/>
                </a:lnTo>
                <a:lnTo>
                  <a:pt x="534847" y="274269"/>
                </a:lnTo>
                <a:lnTo>
                  <a:pt x="534847" y="50558"/>
                </a:lnTo>
                <a:lnTo>
                  <a:pt x="534847" y="34861"/>
                </a:lnTo>
                <a:lnTo>
                  <a:pt x="5348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1370964" y="1072672"/>
            <a:ext cx="1323975" cy="690245"/>
            <a:chOff x="1370964" y="1072672"/>
            <a:chExt cx="1323975" cy="690245"/>
          </a:xfrm>
        </p:grpSpPr>
        <p:sp>
          <p:nvSpPr>
            <p:cNvPr id="18" name="object 18"/>
            <p:cNvSpPr/>
            <p:nvPr/>
          </p:nvSpPr>
          <p:spPr>
            <a:xfrm>
              <a:off x="1773936" y="1072679"/>
              <a:ext cx="920750" cy="690245"/>
            </a:xfrm>
            <a:custGeom>
              <a:avLst/>
              <a:gdLst/>
              <a:ahLst/>
              <a:cxnLst/>
              <a:rect l="l" t="t" r="r" b="b"/>
              <a:pathLst>
                <a:path w="920750" h="690244">
                  <a:moveTo>
                    <a:pt x="463473" y="364236"/>
                  </a:moveTo>
                  <a:lnTo>
                    <a:pt x="428713" y="364236"/>
                  </a:lnTo>
                  <a:lnTo>
                    <a:pt x="428713" y="414794"/>
                  </a:lnTo>
                  <a:lnTo>
                    <a:pt x="428713" y="638505"/>
                  </a:lnTo>
                  <a:lnTo>
                    <a:pt x="412496" y="622249"/>
                  </a:lnTo>
                  <a:lnTo>
                    <a:pt x="412496" y="654773"/>
                  </a:lnTo>
                  <a:lnTo>
                    <a:pt x="51562" y="654773"/>
                  </a:lnTo>
                  <a:lnTo>
                    <a:pt x="67208" y="639089"/>
                  </a:lnTo>
                  <a:lnTo>
                    <a:pt x="164528" y="541464"/>
                  </a:lnTo>
                  <a:lnTo>
                    <a:pt x="207987" y="583882"/>
                  </a:lnTo>
                  <a:lnTo>
                    <a:pt x="213499" y="588124"/>
                  </a:lnTo>
                  <a:lnTo>
                    <a:pt x="219494" y="591223"/>
                  </a:lnTo>
                  <a:lnTo>
                    <a:pt x="225831" y="593115"/>
                  </a:lnTo>
                  <a:lnTo>
                    <a:pt x="232321" y="593763"/>
                  </a:lnTo>
                  <a:lnTo>
                    <a:pt x="238810" y="593115"/>
                  </a:lnTo>
                  <a:lnTo>
                    <a:pt x="245135" y="591223"/>
                  </a:lnTo>
                  <a:lnTo>
                    <a:pt x="251129" y="588124"/>
                  </a:lnTo>
                  <a:lnTo>
                    <a:pt x="256654" y="583882"/>
                  </a:lnTo>
                  <a:lnTo>
                    <a:pt x="269151" y="571677"/>
                  </a:lnTo>
                  <a:lnTo>
                    <a:pt x="300101" y="541464"/>
                  </a:lnTo>
                  <a:lnTo>
                    <a:pt x="412496" y="654773"/>
                  </a:lnTo>
                  <a:lnTo>
                    <a:pt x="412496" y="622249"/>
                  </a:lnTo>
                  <a:lnTo>
                    <a:pt x="331965" y="541464"/>
                  </a:lnTo>
                  <a:lnTo>
                    <a:pt x="315747" y="525195"/>
                  </a:lnTo>
                  <a:lnTo>
                    <a:pt x="428713" y="414794"/>
                  </a:lnTo>
                  <a:lnTo>
                    <a:pt x="428713" y="364236"/>
                  </a:lnTo>
                  <a:lnTo>
                    <a:pt x="411911" y="364236"/>
                  </a:lnTo>
                  <a:lnTo>
                    <a:pt x="411911" y="399097"/>
                  </a:lnTo>
                  <a:lnTo>
                    <a:pt x="239852" y="567029"/>
                  </a:lnTo>
                  <a:lnTo>
                    <a:pt x="235216" y="571677"/>
                  </a:lnTo>
                  <a:lnTo>
                    <a:pt x="228257" y="571677"/>
                  </a:lnTo>
                  <a:lnTo>
                    <a:pt x="223621" y="567029"/>
                  </a:lnTo>
                  <a:lnTo>
                    <a:pt x="197523" y="541464"/>
                  </a:lnTo>
                  <a:lnTo>
                    <a:pt x="147726" y="492709"/>
                  </a:lnTo>
                  <a:lnTo>
                    <a:pt x="147726" y="525195"/>
                  </a:lnTo>
                  <a:lnTo>
                    <a:pt x="34759" y="639089"/>
                  </a:lnTo>
                  <a:lnTo>
                    <a:pt x="34759" y="414210"/>
                  </a:lnTo>
                  <a:lnTo>
                    <a:pt x="147726" y="525195"/>
                  </a:lnTo>
                  <a:lnTo>
                    <a:pt x="147726" y="492709"/>
                  </a:lnTo>
                  <a:lnTo>
                    <a:pt x="67564" y="414210"/>
                  </a:lnTo>
                  <a:lnTo>
                    <a:pt x="52146" y="399097"/>
                  </a:lnTo>
                  <a:lnTo>
                    <a:pt x="411911" y="399097"/>
                  </a:lnTo>
                  <a:lnTo>
                    <a:pt x="411911" y="364236"/>
                  </a:lnTo>
                  <a:lnTo>
                    <a:pt x="0" y="364236"/>
                  </a:lnTo>
                  <a:lnTo>
                    <a:pt x="0" y="689635"/>
                  </a:lnTo>
                  <a:lnTo>
                    <a:pt x="463473" y="689635"/>
                  </a:lnTo>
                  <a:lnTo>
                    <a:pt x="463473" y="654773"/>
                  </a:lnTo>
                  <a:lnTo>
                    <a:pt x="463473" y="638505"/>
                  </a:lnTo>
                  <a:lnTo>
                    <a:pt x="463473" y="414794"/>
                  </a:lnTo>
                  <a:lnTo>
                    <a:pt x="463473" y="399097"/>
                  </a:lnTo>
                  <a:lnTo>
                    <a:pt x="463473" y="364236"/>
                  </a:lnTo>
                  <a:close/>
                </a:path>
                <a:path w="920750" h="690244">
                  <a:moveTo>
                    <a:pt x="920673" y="0"/>
                  </a:moveTo>
                  <a:lnTo>
                    <a:pt x="885913" y="0"/>
                  </a:lnTo>
                  <a:lnTo>
                    <a:pt x="885913" y="50558"/>
                  </a:lnTo>
                  <a:lnTo>
                    <a:pt x="885913" y="274269"/>
                  </a:lnTo>
                  <a:lnTo>
                    <a:pt x="869696" y="258013"/>
                  </a:lnTo>
                  <a:lnTo>
                    <a:pt x="869696" y="290537"/>
                  </a:lnTo>
                  <a:lnTo>
                    <a:pt x="508762" y="290537"/>
                  </a:lnTo>
                  <a:lnTo>
                    <a:pt x="524408" y="274853"/>
                  </a:lnTo>
                  <a:lnTo>
                    <a:pt x="621728" y="177228"/>
                  </a:lnTo>
                  <a:lnTo>
                    <a:pt x="665187" y="219646"/>
                  </a:lnTo>
                  <a:lnTo>
                    <a:pt x="670699" y="223888"/>
                  </a:lnTo>
                  <a:lnTo>
                    <a:pt x="676694" y="226987"/>
                  </a:lnTo>
                  <a:lnTo>
                    <a:pt x="683031" y="228879"/>
                  </a:lnTo>
                  <a:lnTo>
                    <a:pt x="689521" y="229527"/>
                  </a:lnTo>
                  <a:lnTo>
                    <a:pt x="696010" y="228879"/>
                  </a:lnTo>
                  <a:lnTo>
                    <a:pt x="702335" y="226987"/>
                  </a:lnTo>
                  <a:lnTo>
                    <a:pt x="708329" y="223888"/>
                  </a:lnTo>
                  <a:lnTo>
                    <a:pt x="713854" y="219646"/>
                  </a:lnTo>
                  <a:lnTo>
                    <a:pt x="726351" y="207441"/>
                  </a:lnTo>
                  <a:lnTo>
                    <a:pt x="757301" y="177228"/>
                  </a:lnTo>
                  <a:lnTo>
                    <a:pt x="869696" y="290537"/>
                  </a:lnTo>
                  <a:lnTo>
                    <a:pt x="869696" y="258013"/>
                  </a:lnTo>
                  <a:lnTo>
                    <a:pt x="789165" y="177228"/>
                  </a:lnTo>
                  <a:lnTo>
                    <a:pt x="772947" y="160959"/>
                  </a:lnTo>
                  <a:lnTo>
                    <a:pt x="885913" y="50558"/>
                  </a:lnTo>
                  <a:lnTo>
                    <a:pt x="885913" y="0"/>
                  </a:lnTo>
                  <a:lnTo>
                    <a:pt x="869111" y="0"/>
                  </a:lnTo>
                  <a:lnTo>
                    <a:pt x="869111" y="34861"/>
                  </a:lnTo>
                  <a:lnTo>
                    <a:pt x="697052" y="202793"/>
                  </a:lnTo>
                  <a:lnTo>
                    <a:pt x="692416" y="207441"/>
                  </a:lnTo>
                  <a:lnTo>
                    <a:pt x="685457" y="207441"/>
                  </a:lnTo>
                  <a:lnTo>
                    <a:pt x="680821" y="202793"/>
                  </a:lnTo>
                  <a:lnTo>
                    <a:pt x="654723" y="177228"/>
                  </a:lnTo>
                  <a:lnTo>
                    <a:pt x="604926" y="128473"/>
                  </a:lnTo>
                  <a:lnTo>
                    <a:pt x="604926" y="160959"/>
                  </a:lnTo>
                  <a:lnTo>
                    <a:pt x="491959" y="274853"/>
                  </a:lnTo>
                  <a:lnTo>
                    <a:pt x="491959" y="49974"/>
                  </a:lnTo>
                  <a:lnTo>
                    <a:pt x="604926" y="160959"/>
                  </a:lnTo>
                  <a:lnTo>
                    <a:pt x="604926" y="128473"/>
                  </a:lnTo>
                  <a:lnTo>
                    <a:pt x="524764" y="49974"/>
                  </a:lnTo>
                  <a:lnTo>
                    <a:pt x="509346" y="34861"/>
                  </a:lnTo>
                  <a:lnTo>
                    <a:pt x="869111" y="34861"/>
                  </a:lnTo>
                  <a:lnTo>
                    <a:pt x="869111" y="0"/>
                  </a:lnTo>
                  <a:lnTo>
                    <a:pt x="457200" y="0"/>
                  </a:lnTo>
                  <a:lnTo>
                    <a:pt x="457200" y="325399"/>
                  </a:lnTo>
                  <a:lnTo>
                    <a:pt x="920673" y="325399"/>
                  </a:lnTo>
                  <a:lnTo>
                    <a:pt x="920673" y="290537"/>
                  </a:lnTo>
                  <a:lnTo>
                    <a:pt x="920673" y="274269"/>
                  </a:lnTo>
                  <a:lnTo>
                    <a:pt x="920673" y="50558"/>
                  </a:lnTo>
                  <a:lnTo>
                    <a:pt x="920673" y="34861"/>
                  </a:lnTo>
                  <a:lnTo>
                    <a:pt x="92067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9612" y="1115187"/>
              <a:ext cx="127381" cy="19088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9802" y="1161288"/>
              <a:ext cx="151638" cy="873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0964" y="1547241"/>
              <a:ext cx="380828" cy="182118"/>
            </a:xfrm>
            <a:prstGeom prst="rect">
              <a:avLst/>
            </a:prstGeom>
          </p:spPr>
        </p:pic>
      </p:grpSp>
      <p:sp>
        <p:nvSpPr>
          <p:cNvPr id="22" name="object 22"/>
          <p:cNvSpPr/>
          <p:nvPr/>
        </p:nvSpPr>
        <p:spPr>
          <a:xfrm>
            <a:off x="6803139" y="1443004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5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1"/>
                </a:lnTo>
                <a:lnTo>
                  <a:pt x="51564" y="290540"/>
                </a:lnTo>
                <a:lnTo>
                  <a:pt x="67207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5">
                <a:moveTo>
                  <a:pt x="331966" y="177230"/>
                </a:moveTo>
                <a:lnTo>
                  <a:pt x="300102" y="177230"/>
                </a:lnTo>
                <a:lnTo>
                  <a:pt x="412495" y="290541"/>
                </a:lnTo>
                <a:lnTo>
                  <a:pt x="463477" y="290541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30"/>
                </a:lnTo>
                <a:close/>
              </a:path>
              <a:path w="463550" h="325755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7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5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5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10" y="228882"/>
                </a:lnTo>
                <a:lnTo>
                  <a:pt x="245137" y="226985"/>
                </a:lnTo>
                <a:lnTo>
                  <a:pt x="251139" y="223889"/>
                </a:lnTo>
                <a:lnTo>
                  <a:pt x="256652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5">
                <a:moveTo>
                  <a:pt x="463477" y="34865"/>
                </a:moveTo>
                <a:lnTo>
                  <a:pt x="411915" y="34865"/>
                </a:lnTo>
                <a:lnTo>
                  <a:pt x="239851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30"/>
                </a:lnTo>
                <a:lnTo>
                  <a:pt x="331966" y="177230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83790" y="1072672"/>
            <a:ext cx="462915" cy="325755"/>
          </a:xfrm>
          <a:custGeom>
            <a:avLst/>
            <a:gdLst/>
            <a:ahLst/>
            <a:cxnLst/>
            <a:rect l="l" t="t" r="r" b="b"/>
            <a:pathLst>
              <a:path w="462915" h="325755">
                <a:moveTo>
                  <a:pt x="462845" y="0"/>
                </a:moveTo>
                <a:lnTo>
                  <a:pt x="0" y="0"/>
                </a:lnTo>
                <a:lnTo>
                  <a:pt x="0" y="325405"/>
                </a:lnTo>
                <a:lnTo>
                  <a:pt x="462846" y="325405"/>
                </a:lnTo>
                <a:lnTo>
                  <a:pt x="462846" y="290541"/>
                </a:lnTo>
                <a:lnTo>
                  <a:pt x="51494" y="290540"/>
                </a:lnTo>
                <a:lnTo>
                  <a:pt x="67115" y="274851"/>
                </a:lnTo>
                <a:lnTo>
                  <a:pt x="34713" y="274851"/>
                </a:lnTo>
                <a:lnTo>
                  <a:pt x="34713" y="49973"/>
                </a:lnTo>
                <a:lnTo>
                  <a:pt x="67479" y="49973"/>
                </a:lnTo>
                <a:lnTo>
                  <a:pt x="52072" y="34864"/>
                </a:lnTo>
                <a:lnTo>
                  <a:pt x="462845" y="34865"/>
                </a:lnTo>
                <a:lnTo>
                  <a:pt x="462845" y="0"/>
                </a:lnTo>
                <a:close/>
              </a:path>
              <a:path w="462915" h="325755">
                <a:moveTo>
                  <a:pt x="331514" y="177230"/>
                </a:moveTo>
                <a:lnTo>
                  <a:pt x="299693" y="177230"/>
                </a:lnTo>
                <a:lnTo>
                  <a:pt x="411933" y="290541"/>
                </a:lnTo>
                <a:lnTo>
                  <a:pt x="462846" y="290541"/>
                </a:lnTo>
                <a:lnTo>
                  <a:pt x="462846" y="274270"/>
                </a:lnTo>
                <a:lnTo>
                  <a:pt x="428132" y="274270"/>
                </a:lnTo>
                <a:lnTo>
                  <a:pt x="331514" y="177230"/>
                </a:lnTo>
                <a:close/>
              </a:path>
              <a:path w="462915" h="325755">
                <a:moveTo>
                  <a:pt x="67479" y="49973"/>
                </a:moveTo>
                <a:lnTo>
                  <a:pt x="34713" y="49973"/>
                </a:lnTo>
                <a:lnTo>
                  <a:pt x="147534" y="160959"/>
                </a:lnTo>
                <a:lnTo>
                  <a:pt x="34713" y="274851"/>
                </a:lnTo>
                <a:lnTo>
                  <a:pt x="67115" y="274851"/>
                </a:lnTo>
                <a:lnTo>
                  <a:pt x="164312" y="177229"/>
                </a:lnTo>
                <a:lnTo>
                  <a:pt x="197251" y="177229"/>
                </a:lnTo>
                <a:lnTo>
                  <a:pt x="67479" y="49973"/>
                </a:lnTo>
                <a:close/>
              </a:path>
              <a:path w="462915" h="325755">
                <a:moveTo>
                  <a:pt x="462845" y="50554"/>
                </a:moveTo>
                <a:lnTo>
                  <a:pt x="428132" y="50554"/>
                </a:lnTo>
                <a:lnTo>
                  <a:pt x="428132" y="274270"/>
                </a:lnTo>
                <a:lnTo>
                  <a:pt x="462846" y="274270"/>
                </a:lnTo>
                <a:lnTo>
                  <a:pt x="462845" y="50554"/>
                </a:lnTo>
                <a:close/>
              </a:path>
              <a:path w="462915" h="325755">
                <a:moveTo>
                  <a:pt x="197251" y="177229"/>
                </a:moveTo>
                <a:lnTo>
                  <a:pt x="207703" y="219648"/>
                </a:lnTo>
                <a:lnTo>
                  <a:pt x="232003" y="229527"/>
                </a:lnTo>
                <a:lnTo>
                  <a:pt x="238484" y="228882"/>
                </a:lnTo>
                <a:lnTo>
                  <a:pt x="244803" y="226985"/>
                </a:lnTo>
                <a:lnTo>
                  <a:pt x="250797" y="223889"/>
                </a:lnTo>
                <a:lnTo>
                  <a:pt x="256302" y="219648"/>
                </a:lnTo>
                <a:lnTo>
                  <a:pt x="268784" y="207446"/>
                </a:lnTo>
                <a:lnTo>
                  <a:pt x="227953" y="207446"/>
                </a:lnTo>
                <a:lnTo>
                  <a:pt x="223324" y="202797"/>
                </a:lnTo>
                <a:lnTo>
                  <a:pt x="197251" y="177229"/>
                </a:lnTo>
                <a:close/>
              </a:path>
              <a:path w="462915" h="325755">
                <a:moveTo>
                  <a:pt x="462845" y="34865"/>
                </a:moveTo>
                <a:lnTo>
                  <a:pt x="411354" y="34865"/>
                </a:lnTo>
                <a:lnTo>
                  <a:pt x="239524" y="202797"/>
                </a:lnTo>
                <a:lnTo>
                  <a:pt x="234895" y="207446"/>
                </a:lnTo>
                <a:lnTo>
                  <a:pt x="268784" y="207446"/>
                </a:lnTo>
                <a:lnTo>
                  <a:pt x="299693" y="177230"/>
                </a:lnTo>
                <a:lnTo>
                  <a:pt x="331514" y="177230"/>
                </a:lnTo>
                <a:lnTo>
                  <a:pt x="315314" y="160959"/>
                </a:lnTo>
                <a:lnTo>
                  <a:pt x="428132" y="50554"/>
                </a:lnTo>
                <a:lnTo>
                  <a:pt x="462845" y="50554"/>
                </a:lnTo>
                <a:lnTo>
                  <a:pt x="462845" y="3486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03139" y="661032"/>
            <a:ext cx="463550" cy="325120"/>
          </a:xfrm>
          <a:custGeom>
            <a:avLst/>
            <a:gdLst/>
            <a:ahLst/>
            <a:cxnLst/>
            <a:rect l="l" t="t" r="r" b="b"/>
            <a:pathLst>
              <a:path w="463550" h="325119">
                <a:moveTo>
                  <a:pt x="463477" y="0"/>
                </a:moveTo>
                <a:lnTo>
                  <a:pt x="0" y="0"/>
                </a:lnTo>
                <a:lnTo>
                  <a:pt x="0" y="324962"/>
                </a:lnTo>
                <a:lnTo>
                  <a:pt x="463477" y="324962"/>
                </a:lnTo>
                <a:lnTo>
                  <a:pt x="463477" y="290145"/>
                </a:lnTo>
                <a:lnTo>
                  <a:pt x="51564" y="290145"/>
                </a:lnTo>
                <a:lnTo>
                  <a:pt x="67207" y="274477"/>
                </a:lnTo>
                <a:lnTo>
                  <a:pt x="34760" y="274477"/>
                </a:lnTo>
                <a:lnTo>
                  <a:pt x="34760" y="49904"/>
                </a:lnTo>
                <a:lnTo>
                  <a:pt x="67571" y="49904"/>
                </a:lnTo>
                <a:lnTo>
                  <a:pt x="52143" y="34817"/>
                </a:lnTo>
                <a:lnTo>
                  <a:pt x="463477" y="34817"/>
                </a:lnTo>
                <a:lnTo>
                  <a:pt x="463477" y="0"/>
                </a:lnTo>
                <a:close/>
              </a:path>
              <a:path w="463550" h="325119">
                <a:moveTo>
                  <a:pt x="331966" y="176988"/>
                </a:moveTo>
                <a:lnTo>
                  <a:pt x="300102" y="176988"/>
                </a:lnTo>
                <a:lnTo>
                  <a:pt x="412495" y="290145"/>
                </a:lnTo>
                <a:lnTo>
                  <a:pt x="463477" y="290145"/>
                </a:lnTo>
                <a:lnTo>
                  <a:pt x="463477" y="273897"/>
                </a:lnTo>
                <a:lnTo>
                  <a:pt x="428716" y="273897"/>
                </a:lnTo>
                <a:lnTo>
                  <a:pt x="331966" y="176988"/>
                </a:lnTo>
                <a:close/>
              </a:path>
              <a:path w="463550" h="325119">
                <a:moveTo>
                  <a:pt x="67571" y="49904"/>
                </a:moveTo>
                <a:lnTo>
                  <a:pt x="34760" y="49904"/>
                </a:lnTo>
                <a:lnTo>
                  <a:pt x="147735" y="160740"/>
                </a:lnTo>
                <a:lnTo>
                  <a:pt x="34760" y="274477"/>
                </a:lnTo>
                <a:lnTo>
                  <a:pt x="67207" y="274477"/>
                </a:lnTo>
                <a:lnTo>
                  <a:pt x="164536" y="176988"/>
                </a:lnTo>
                <a:lnTo>
                  <a:pt x="197520" y="176988"/>
                </a:lnTo>
                <a:lnTo>
                  <a:pt x="67571" y="49904"/>
                </a:lnTo>
                <a:close/>
              </a:path>
              <a:path w="463550" h="325119">
                <a:moveTo>
                  <a:pt x="463477" y="50485"/>
                </a:moveTo>
                <a:lnTo>
                  <a:pt x="428716" y="50485"/>
                </a:lnTo>
                <a:lnTo>
                  <a:pt x="428716" y="273897"/>
                </a:lnTo>
                <a:lnTo>
                  <a:pt x="463477" y="273897"/>
                </a:lnTo>
                <a:lnTo>
                  <a:pt x="463477" y="50485"/>
                </a:lnTo>
                <a:close/>
              </a:path>
              <a:path w="463550" h="325119">
                <a:moveTo>
                  <a:pt x="197520" y="176988"/>
                </a:moveTo>
                <a:lnTo>
                  <a:pt x="207987" y="219349"/>
                </a:lnTo>
                <a:lnTo>
                  <a:pt x="232319" y="229214"/>
                </a:lnTo>
                <a:lnTo>
                  <a:pt x="238810" y="228570"/>
                </a:lnTo>
                <a:lnTo>
                  <a:pt x="245137" y="226675"/>
                </a:lnTo>
                <a:lnTo>
                  <a:pt x="251139" y="223584"/>
                </a:lnTo>
                <a:lnTo>
                  <a:pt x="256652" y="219349"/>
                </a:lnTo>
                <a:lnTo>
                  <a:pt x="269151" y="207163"/>
                </a:lnTo>
                <a:lnTo>
                  <a:pt x="228264" y="207163"/>
                </a:lnTo>
                <a:lnTo>
                  <a:pt x="223629" y="202521"/>
                </a:lnTo>
                <a:lnTo>
                  <a:pt x="197520" y="176988"/>
                </a:lnTo>
                <a:close/>
              </a:path>
              <a:path w="463550" h="325119">
                <a:moveTo>
                  <a:pt x="463477" y="34817"/>
                </a:moveTo>
                <a:lnTo>
                  <a:pt x="411915" y="34817"/>
                </a:lnTo>
                <a:lnTo>
                  <a:pt x="239851" y="202521"/>
                </a:lnTo>
                <a:lnTo>
                  <a:pt x="235216" y="207163"/>
                </a:lnTo>
                <a:lnTo>
                  <a:pt x="269151" y="207163"/>
                </a:lnTo>
                <a:lnTo>
                  <a:pt x="300102" y="176988"/>
                </a:lnTo>
                <a:lnTo>
                  <a:pt x="331966" y="176988"/>
                </a:lnTo>
                <a:lnTo>
                  <a:pt x="315744" y="160740"/>
                </a:lnTo>
                <a:lnTo>
                  <a:pt x="428716" y="50485"/>
                </a:lnTo>
                <a:lnTo>
                  <a:pt x="463477" y="50485"/>
                </a:lnTo>
                <a:lnTo>
                  <a:pt x="463477" y="3481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63750" y="667128"/>
            <a:ext cx="462915" cy="325120"/>
          </a:xfrm>
          <a:custGeom>
            <a:avLst/>
            <a:gdLst/>
            <a:ahLst/>
            <a:cxnLst/>
            <a:rect l="l" t="t" r="r" b="b"/>
            <a:pathLst>
              <a:path w="462915" h="325119">
                <a:moveTo>
                  <a:pt x="462845" y="0"/>
                </a:moveTo>
                <a:lnTo>
                  <a:pt x="0" y="0"/>
                </a:lnTo>
                <a:lnTo>
                  <a:pt x="0" y="324962"/>
                </a:lnTo>
                <a:lnTo>
                  <a:pt x="462846" y="324962"/>
                </a:lnTo>
                <a:lnTo>
                  <a:pt x="462846" y="290145"/>
                </a:lnTo>
                <a:lnTo>
                  <a:pt x="51494" y="290145"/>
                </a:lnTo>
                <a:lnTo>
                  <a:pt x="67115" y="274477"/>
                </a:lnTo>
                <a:lnTo>
                  <a:pt x="34713" y="274477"/>
                </a:lnTo>
                <a:lnTo>
                  <a:pt x="34713" y="49904"/>
                </a:lnTo>
                <a:lnTo>
                  <a:pt x="67479" y="49904"/>
                </a:lnTo>
                <a:lnTo>
                  <a:pt x="52072" y="34817"/>
                </a:lnTo>
                <a:lnTo>
                  <a:pt x="462845" y="34817"/>
                </a:lnTo>
                <a:lnTo>
                  <a:pt x="462845" y="0"/>
                </a:lnTo>
                <a:close/>
              </a:path>
              <a:path w="462915" h="325119">
                <a:moveTo>
                  <a:pt x="331514" y="176988"/>
                </a:moveTo>
                <a:lnTo>
                  <a:pt x="299693" y="176988"/>
                </a:lnTo>
                <a:lnTo>
                  <a:pt x="411933" y="290145"/>
                </a:lnTo>
                <a:lnTo>
                  <a:pt x="462846" y="290145"/>
                </a:lnTo>
                <a:lnTo>
                  <a:pt x="462846" y="273897"/>
                </a:lnTo>
                <a:lnTo>
                  <a:pt x="428132" y="273897"/>
                </a:lnTo>
                <a:lnTo>
                  <a:pt x="331514" y="176988"/>
                </a:lnTo>
                <a:close/>
              </a:path>
              <a:path w="462915" h="325119">
                <a:moveTo>
                  <a:pt x="67479" y="49904"/>
                </a:moveTo>
                <a:lnTo>
                  <a:pt x="34713" y="49904"/>
                </a:lnTo>
                <a:lnTo>
                  <a:pt x="147534" y="160740"/>
                </a:lnTo>
                <a:lnTo>
                  <a:pt x="34713" y="274477"/>
                </a:lnTo>
                <a:lnTo>
                  <a:pt x="67115" y="274477"/>
                </a:lnTo>
                <a:lnTo>
                  <a:pt x="164312" y="176988"/>
                </a:lnTo>
                <a:lnTo>
                  <a:pt x="197251" y="176988"/>
                </a:lnTo>
                <a:lnTo>
                  <a:pt x="67479" y="49904"/>
                </a:lnTo>
                <a:close/>
              </a:path>
              <a:path w="462915" h="325119">
                <a:moveTo>
                  <a:pt x="462845" y="50485"/>
                </a:moveTo>
                <a:lnTo>
                  <a:pt x="428132" y="50485"/>
                </a:lnTo>
                <a:lnTo>
                  <a:pt x="428132" y="273897"/>
                </a:lnTo>
                <a:lnTo>
                  <a:pt x="462846" y="273897"/>
                </a:lnTo>
                <a:lnTo>
                  <a:pt x="462845" y="50485"/>
                </a:lnTo>
                <a:close/>
              </a:path>
              <a:path w="462915" h="325119">
                <a:moveTo>
                  <a:pt x="197251" y="176988"/>
                </a:moveTo>
                <a:lnTo>
                  <a:pt x="207703" y="219349"/>
                </a:lnTo>
                <a:lnTo>
                  <a:pt x="232003" y="229214"/>
                </a:lnTo>
                <a:lnTo>
                  <a:pt x="238484" y="228570"/>
                </a:lnTo>
                <a:lnTo>
                  <a:pt x="244803" y="226675"/>
                </a:lnTo>
                <a:lnTo>
                  <a:pt x="250797" y="223584"/>
                </a:lnTo>
                <a:lnTo>
                  <a:pt x="256302" y="219349"/>
                </a:lnTo>
                <a:lnTo>
                  <a:pt x="268784" y="207163"/>
                </a:lnTo>
                <a:lnTo>
                  <a:pt x="227953" y="207163"/>
                </a:lnTo>
                <a:lnTo>
                  <a:pt x="223324" y="202521"/>
                </a:lnTo>
                <a:lnTo>
                  <a:pt x="197251" y="176988"/>
                </a:lnTo>
                <a:close/>
              </a:path>
              <a:path w="462915" h="325119">
                <a:moveTo>
                  <a:pt x="462845" y="34817"/>
                </a:moveTo>
                <a:lnTo>
                  <a:pt x="411354" y="34817"/>
                </a:lnTo>
                <a:lnTo>
                  <a:pt x="239524" y="202521"/>
                </a:lnTo>
                <a:lnTo>
                  <a:pt x="234895" y="207163"/>
                </a:lnTo>
                <a:lnTo>
                  <a:pt x="268784" y="207163"/>
                </a:lnTo>
                <a:lnTo>
                  <a:pt x="299693" y="176988"/>
                </a:lnTo>
                <a:lnTo>
                  <a:pt x="331514" y="176988"/>
                </a:lnTo>
                <a:lnTo>
                  <a:pt x="315314" y="160740"/>
                </a:lnTo>
                <a:lnTo>
                  <a:pt x="428132" y="50485"/>
                </a:lnTo>
                <a:lnTo>
                  <a:pt x="462845" y="50485"/>
                </a:lnTo>
                <a:lnTo>
                  <a:pt x="462845" y="3481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63750" y="1462816"/>
            <a:ext cx="462915" cy="325755"/>
          </a:xfrm>
          <a:custGeom>
            <a:avLst/>
            <a:gdLst/>
            <a:ahLst/>
            <a:cxnLst/>
            <a:rect l="l" t="t" r="r" b="b"/>
            <a:pathLst>
              <a:path w="462915" h="325755">
                <a:moveTo>
                  <a:pt x="462845" y="0"/>
                </a:moveTo>
                <a:lnTo>
                  <a:pt x="0" y="0"/>
                </a:lnTo>
                <a:lnTo>
                  <a:pt x="0" y="325405"/>
                </a:lnTo>
                <a:lnTo>
                  <a:pt x="462846" y="325405"/>
                </a:lnTo>
                <a:lnTo>
                  <a:pt x="462846" y="290541"/>
                </a:lnTo>
                <a:lnTo>
                  <a:pt x="51494" y="290540"/>
                </a:lnTo>
                <a:lnTo>
                  <a:pt x="67115" y="274851"/>
                </a:lnTo>
                <a:lnTo>
                  <a:pt x="34713" y="274851"/>
                </a:lnTo>
                <a:lnTo>
                  <a:pt x="34713" y="49973"/>
                </a:lnTo>
                <a:lnTo>
                  <a:pt x="67479" y="49973"/>
                </a:lnTo>
                <a:lnTo>
                  <a:pt x="52072" y="34864"/>
                </a:lnTo>
                <a:lnTo>
                  <a:pt x="462845" y="34865"/>
                </a:lnTo>
                <a:lnTo>
                  <a:pt x="462845" y="0"/>
                </a:lnTo>
                <a:close/>
              </a:path>
              <a:path w="462915" h="325755">
                <a:moveTo>
                  <a:pt x="331514" y="177230"/>
                </a:moveTo>
                <a:lnTo>
                  <a:pt x="299693" y="177230"/>
                </a:lnTo>
                <a:lnTo>
                  <a:pt x="411933" y="290541"/>
                </a:lnTo>
                <a:lnTo>
                  <a:pt x="462846" y="290541"/>
                </a:lnTo>
                <a:lnTo>
                  <a:pt x="462846" y="274270"/>
                </a:lnTo>
                <a:lnTo>
                  <a:pt x="428132" y="274270"/>
                </a:lnTo>
                <a:lnTo>
                  <a:pt x="331514" y="177230"/>
                </a:lnTo>
                <a:close/>
              </a:path>
              <a:path w="462915" h="325755">
                <a:moveTo>
                  <a:pt x="67479" y="49973"/>
                </a:moveTo>
                <a:lnTo>
                  <a:pt x="34713" y="49973"/>
                </a:lnTo>
                <a:lnTo>
                  <a:pt x="147534" y="160959"/>
                </a:lnTo>
                <a:lnTo>
                  <a:pt x="34713" y="274851"/>
                </a:lnTo>
                <a:lnTo>
                  <a:pt x="67115" y="274851"/>
                </a:lnTo>
                <a:lnTo>
                  <a:pt x="164312" y="177229"/>
                </a:lnTo>
                <a:lnTo>
                  <a:pt x="197251" y="177229"/>
                </a:lnTo>
                <a:lnTo>
                  <a:pt x="67479" y="49973"/>
                </a:lnTo>
                <a:close/>
              </a:path>
              <a:path w="462915" h="325755">
                <a:moveTo>
                  <a:pt x="462845" y="50554"/>
                </a:moveTo>
                <a:lnTo>
                  <a:pt x="428132" y="50554"/>
                </a:lnTo>
                <a:lnTo>
                  <a:pt x="428132" y="274270"/>
                </a:lnTo>
                <a:lnTo>
                  <a:pt x="462846" y="274270"/>
                </a:lnTo>
                <a:lnTo>
                  <a:pt x="462845" y="50554"/>
                </a:lnTo>
                <a:close/>
              </a:path>
              <a:path w="462915" h="325755">
                <a:moveTo>
                  <a:pt x="197251" y="177229"/>
                </a:moveTo>
                <a:lnTo>
                  <a:pt x="207703" y="219648"/>
                </a:lnTo>
                <a:lnTo>
                  <a:pt x="232003" y="229527"/>
                </a:lnTo>
                <a:lnTo>
                  <a:pt x="238484" y="228882"/>
                </a:lnTo>
                <a:lnTo>
                  <a:pt x="244803" y="226985"/>
                </a:lnTo>
                <a:lnTo>
                  <a:pt x="250797" y="223889"/>
                </a:lnTo>
                <a:lnTo>
                  <a:pt x="256302" y="219648"/>
                </a:lnTo>
                <a:lnTo>
                  <a:pt x="268784" y="207446"/>
                </a:lnTo>
                <a:lnTo>
                  <a:pt x="227953" y="207446"/>
                </a:lnTo>
                <a:lnTo>
                  <a:pt x="223324" y="202797"/>
                </a:lnTo>
                <a:lnTo>
                  <a:pt x="197251" y="177229"/>
                </a:lnTo>
                <a:close/>
              </a:path>
              <a:path w="462915" h="325755">
                <a:moveTo>
                  <a:pt x="462845" y="34865"/>
                </a:moveTo>
                <a:lnTo>
                  <a:pt x="411354" y="34865"/>
                </a:lnTo>
                <a:lnTo>
                  <a:pt x="239524" y="202797"/>
                </a:lnTo>
                <a:lnTo>
                  <a:pt x="234895" y="207446"/>
                </a:lnTo>
                <a:lnTo>
                  <a:pt x="268784" y="207446"/>
                </a:lnTo>
                <a:lnTo>
                  <a:pt x="299693" y="177230"/>
                </a:lnTo>
                <a:lnTo>
                  <a:pt x="331514" y="177230"/>
                </a:lnTo>
                <a:lnTo>
                  <a:pt x="315314" y="160959"/>
                </a:lnTo>
                <a:lnTo>
                  <a:pt x="428132" y="50554"/>
                </a:lnTo>
                <a:lnTo>
                  <a:pt x="462845" y="50554"/>
                </a:lnTo>
                <a:lnTo>
                  <a:pt x="462845" y="3486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88539" y="367261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4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0"/>
                </a:lnTo>
                <a:lnTo>
                  <a:pt x="51564" y="290540"/>
                </a:lnTo>
                <a:lnTo>
                  <a:pt x="67206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4">
                <a:moveTo>
                  <a:pt x="331966" y="177229"/>
                </a:moveTo>
                <a:lnTo>
                  <a:pt x="300102" y="177229"/>
                </a:lnTo>
                <a:lnTo>
                  <a:pt x="412495" y="290540"/>
                </a:lnTo>
                <a:lnTo>
                  <a:pt x="463477" y="290540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29"/>
                </a:lnTo>
                <a:close/>
              </a:path>
              <a:path w="463550" h="325754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6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4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4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09" y="228882"/>
                </a:lnTo>
                <a:lnTo>
                  <a:pt x="245137" y="226985"/>
                </a:lnTo>
                <a:lnTo>
                  <a:pt x="251139" y="223888"/>
                </a:lnTo>
                <a:lnTo>
                  <a:pt x="256651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4">
                <a:moveTo>
                  <a:pt x="463477" y="34865"/>
                </a:moveTo>
                <a:lnTo>
                  <a:pt x="411915" y="34865"/>
                </a:lnTo>
                <a:lnTo>
                  <a:pt x="239850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29"/>
                </a:lnTo>
                <a:lnTo>
                  <a:pt x="331966" y="177229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60518" y="1907666"/>
            <a:ext cx="627380" cy="333375"/>
          </a:xfrm>
          <a:custGeom>
            <a:avLst/>
            <a:gdLst/>
            <a:ahLst/>
            <a:cxnLst/>
            <a:rect l="l" t="t" r="r" b="b"/>
            <a:pathLst>
              <a:path w="627379" h="333375">
                <a:moveTo>
                  <a:pt x="41148" y="5080"/>
                </a:moveTo>
                <a:lnTo>
                  <a:pt x="39370" y="0"/>
                </a:lnTo>
                <a:lnTo>
                  <a:pt x="30467" y="3225"/>
                </a:lnTo>
                <a:lnTo>
                  <a:pt x="22631" y="7912"/>
                </a:lnTo>
                <a:lnTo>
                  <a:pt x="635" y="50495"/>
                </a:lnTo>
                <a:lnTo>
                  <a:pt x="0" y="61849"/>
                </a:lnTo>
                <a:lnTo>
                  <a:pt x="635" y="73164"/>
                </a:lnTo>
                <a:lnTo>
                  <a:pt x="15824" y="109537"/>
                </a:lnTo>
                <a:lnTo>
                  <a:pt x="39370" y="123571"/>
                </a:lnTo>
                <a:lnTo>
                  <a:pt x="41021" y="118491"/>
                </a:lnTo>
                <a:lnTo>
                  <a:pt x="33972" y="115404"/>
                </a:lnTo>
                <a:lnTo>
                  <a:pt x="27889" y="111061"/>
                </a:lnTo>
                <a:lnTo>
                  <a:pt x="11747" y="72072"/>
                </a:lnTo>
                <a:lnTo>
                  <a:pt x="11303" y="61214"/>
                </a:lnTo>
                <a:lnTo>
                  <a:pt x="11747" y="50647"/>
                </a:lnTo>
                <a:lnTo>
                  <a:pt x="27901" y="12433"/>
                </a:lnTo>
                <a:lnTo>
                  <a:pt x="34023" y="8166"/>
                </a:lnTo>
                <a:lnTo>
                  <a:pt x="41148" y="5080"/>
                </a:lnTo>
                <a:close/>
              </a:path>
              <a:path w="627379" h="333375">
                <a:moveTo>
                  <a:pt x="401574" y="1651"/>
                </a:moveTo>
                <a:lnTo>
                  <a:pt x="391541" y="1651"/>
                </a:lnTo>
                <a:lnTo>
                  <a:pt x="391541" y="122809"/>
                </a:lnTo>
                <a:lnTo>
                  <a:pt x="401574" y="122809"/>
                </a:lnTo>
                <a:lnTo>
                  <a:pt x="401574" y="1651"/>
                </a:lnTo>
                <a:close/>
              </a:path>
              <a:path w="627379" h="333375">
                <a:moveTo>
                  <a:pt x="562356" y="61849"/>
                </a:moveTo>
                <a:lnTo>
                  <a:pt x="552069" y="21717"/>
                </a:lnTo>
                <a:lnTo>
                  <a:pt x="522859" y="0"/>
                </a:lnTo>
                <a:lnTo>
                  <a:pt x="521081" y="5080"/>
                </a:lnTo>
                <a:lnTo>
                  <a:pt x="528269" y="8166"/>
                </a:lnTo>
                <a:lnTo>
                  <a:pt x="534428" y="12433"/>
                </a:lnTo>
                <a:lnTo>
                  <a:pt x="550595" y="50647"/>
                </a:lnTo>
                <a:lnTo>
                  <a:pt x="551053" y="61214"/>
                </a:lnTo>
                <a:lnTo>
                  <a:pt x="550595" y="72072"/>
                </a:lnTo>
                <a:lnTo>
                  <a:pt x="534454" y="111061"/>
                </a:lnTo>
                <a:lnTo>
                  <a:pt x="521335" y="118491"/>
                </a:lnTo>
                <a:lnTo>
                  <a:pt x="522859" y="123571"/>
                </a:lnTo>
                <a:lnTo>
                  <a:pt x="556615" y="93256"/>
                </a:lnTo>
                <a:lnTo>
                  <a:pt x="561708" y="73164"/>
                </a:lnTo>
                <a:lnTo>
                  <a:pt x="562356" y="61849"/>
                </a:lnTo>
                <a:close/>
              </a:path>
              <a:path w="627379" h="333375">
                <a:moveTo>
                  <a:pt x="626833" y="150342"/>
                </a:moveTo>
                <a:lnTo>
                  <a:pt x="436346" y="150342"/>
                </a:lnTo>
                <a:lnTo>
                  <a:pt x="436346" y="333209"/>
                </a:lnTo>
                <a:lnTo>
                  <a:pt x="626833" y="333209"/>
                </a:lnTo>
                <a:lnTo>
                  <a:pt x="626833" y="15034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96875" y="2298196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96875" y="254174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44616" y="2382138"/>
            <a:ext cx="670560" cy="346710"/>
          </a:xfrm>
          <a:custGeom>
            <a:avLst/>
            <a:gdLst/>
            <a:ahLst/>
            <a:cxnLst/>
            <a:rect l="l" t="t" r="r" b="b"/>
            <a:pathLst>
              <a:path w="670559" h="346710">
                <a:moveTo>
                  <a:pt x="41148" y="5080"/>
                </a:moveTo>
                <a:lnTo>
                  <a:pt x="39370" y="0"/>
                </a:lnTo>
                <a:lnTo>
                  <a:pt x="30467" y="3213"/>
                </a:lnTo>
                <a:lnTo>
                  <a:pt x="22631" y="7899"/>
                </a:lnTo>
                <a:lnTo>
                  <a:pt x="635" y="50596"/>
                </a:lnTo>
                <a:lnTo>
                  <a:pt x="0" y="61849"/>
                </a:lnTo>
                <a:lnTo>
                  <a:pt x="635" y="73164"/>
                </a:lnTo>
                <a:lnTo>
                  <a:pt x="15824" y="109537"/>
                </a:lnTo>
                <a:lnTo>
                  <a:pt x="39370" y="123571"/>
                </a:lnTo>
                <a:lnTo>
                  <a:pt x="41021" y="118491"/>
                </a:lnTo>
                <a:lnTo>
                  <a:pt x="33972" y="115404"/>
                </a:lnTo>
                <a:lnTo>
                  <a:pt x="27889" y="111061"/>
                </a:lnTo>
                <a:lnTo>
                  <a:pt x="11747" y="72021"/>
                </a:lnTo>
                <a:lnTo>
                  <a:pt x="11303" y="61087"/>
                </a:lnTo>
                <a:lnTo>
                  <a:pt x="11760" y="50495"/>
                </a:lnTo>
                <a:lnTo>
                  <a:pt x="27901" y="12433"/>
                </a:lnTo>
                <a:lnTo>
                  <a:pt x="34023" y="8166"/>
                </a:lnTo>
                <a:lnTo>
                  <a:pt x="41148" y="5080"/>
                </a:lnTo>
                <a:close/>
              </a:path>
              <a:path w="670559" h="346710">
                <a:moveTo>
                  <a:pt x="402437" y="159613"/>
                </a:moveTo>
                <a:lnTo>
                  <a:pt x="211963" y="159613"/>
                </a:lnTo>
                <a:lnTo>
                  <a:pt x="211963" y="346494"/>
                </a:lnTo>
                <a:lnTo>
                  <a:pt x="402437" y="346494"/>
                </a:lnTo>
                <a:lnTo>
                  <a:pt x="402437" y="159613"/>
                </a:lnTo>
                <a:close/>
              </a:path>
              <a:path w="670559" h="346710">
                <a:moveTo>
                  <a:pt x="509016" y="1651"/>
                </a:moveTo>
                <a:lnTo>
                  <a:pt x="498983" y="1651"/>
                </a:lnTo>
                <a:lnTo>
                  <a:pt x="498983" y="122809"/>
                </a:lnTo>
                <a:lnTo>
                  <a:pt x="509016" y="122809"/>
                </a:lnTo>
                <a:lnTo>
                  <a:pt x="509016" y="1651"/>
                </a:lnTo>
                <a:close/>
              </a:path>
              <a:path w="670559" h="346710">
                <a:moveTo>
                  <a:pt x="670560" y="61849"/>
                </a:moveTo>
                <a:lnTo>
                  <a:pt x="660273" y="21590"/>
                </a:lnTo>
                <a:lnTo>
                  <a:pt x="631063" y="0"/>
                </a:lnTo>
                <a:lnTo>
                  <a:pt x="629285" y="5080"/>
                </a:lnTo>
                <a:lnTo>
                  <a:pt x="636473" y="8166"/>
                </a:lnTo>
                <a:lnTo>
                  <a:pt x="642632" y="12433"/>
                </a:lnTo>
                <a:lnTo>
                  <a:pt x="658799" y="50596"/>
                </a:lnTo>
                <a:lnTo>
                  <a:pt x="659257" y="61087"/>
                </a:lnTo>
                <a:lnTo>
                  <a:pt x="658799" y="72021"/>
                </a:lnTo>
                <a:lnTo>
                  <a:pt x="642658" y="111061"/>
                </a:lnTo>
                <a:lnTo>
                  <a:pt x="629539" y="118491"/>
                </a:lnTo>
                <a:lnTo>
                  <a:pt x="631063" y="123571"/>
                </a:lnTo>
                <a:lnTo>
                  <a:pt x="664819" y="93256"/>
                </a:lnTo>
                <a:lnTo>
                  <a:pt x="669912" y="73164"/>
                </a:lnTo>
                <a:lnTo>
                  <a:pt x="670560" y="61849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96875" y="2785639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56584" y="2785639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96875" y="3029538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56584" y="3029538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76320" y="3029538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96875" y="327312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56584" y="327312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76320" y="327312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75880" y="3110356"/>
            <a:ext cx="470534" cy="349885"/>
          </a:xfrm>
          <a:custGeom>
            <a:avLst/>
            <a:gdLst/>
            <a:ahLst/>
            <a:cxnLst/>
            <a:rect l="l" t="t" r="r" b="b"/>
            <a:pathLst>
              <a:path w="470534" h="349885">
                <a:moveTo>
                  <a:pt x="41148" y="4953"/>
                </a:moveTo>
                <a:lnTo>
                  <a:pt x="39370" y="0"/>
                </a:lnTo>
                <a:lnTo>
                  <a:pt x="30467" y="3213"/>
                </a:lnTo>
                <a:lnTo>
                  <a:pt x="22631" y="7899"/>
                </a:lnTo>
                <a:lnTo>
                  <a:pt x="635" y="50444"/>
                </a:lnTo>
                <a:lnTo>
                  <a:pt x="0" y="61722"/>
                </a:lnTo>
                <a:lnTo>
                  <a:pt x="635" y="73088"/>
                </a:lnTo>
                <a:lnTo>
                  <a:pt x="15824" y="109435"/>
                </a:lnTo>
                <a:lnTo>
                  <a:pt x="39370" y="123444"/>
                </a:lnTo>
                <a:lnTo>
                  <a:pt x="41021" y="118491"/>
                </a:lnTo>
                <a:lnTo>
                  <a:pt x="33972" y="115404"/>
                </a:lnTo>
                <a:lnTo>
                  <a:pt x="27889" y="111074"/>
                </a:lnTo>
                <a:lnTo>
                  <a:pt x="11747" y="72009"/>
                </a:lnTo>
                <a:lnTo>
                  <a:pt x="11303" y="61087"/>
                </a:lnTo>
                <a:lnTo>
                  <a:pt x="11747" y="50596"/>
                </a:lnTo>
                <a:lnTo>
                  <a:pt x="27901" y="12407"/>
                </a:lnTo>
                <a:lnTo>
                  <a:pt x="34023" y="8102"/>
                </a:lnTo>
                <a:lnTo>
                  <a:pt x="41148" y="4953"/>
                </a:lnTo>
                <a:close/>
              </a:path>
              <a:path w="470534" h="349885">
                <a:moveTo>
                  <a:pt x="309372" y="1651"/>
                </a:moveTo>
                <a:lnTo>
                  <a:pt x="299339" y="1651"/>
                </a:lnTo>
                <a:lnTo>
                  <a:pt x="299339" y="122809"/>
                </a:lnTo>
                <a:lnTo>
                  <a:pt x="309372" y="122809"/>
                </a:lnTo>
                <a:lnTo>
                  <a:pt x="309372" y="1651"/>
                </a:lnTo>
                <a:close/>
              </a:path>
              <a:path w="470534" h="349885">
                <a:moveTo>
                  <a:pt x="350621" y="162775"/>
                </a:moveTo>
                <a:lnTo>
                  <a:pt x="160147" y="162775"/>
                </a:lnTo>
                <a:lnTo>
                  <a:pt x="160147" y="349656"/>
                </a:lnTo>
                <a:lnTo>
                  <a:pt x="350621" y="349656"/>
                </a:lnTo>
                <a:lnTo>
                  <a:pt x="350621" y="162775"/>
                </a:lnTo>
                <a:close/>
              </a:path>
              <a:path w="470534" h="349885">
                <a:moveTo>
                  <a:pt x="470154" y="61722"/>
                </a:moveTo>
                <a:lnTo>
                  <a:pt x="459867" y="21590"/>
                </a:lnTo>
                <a:lnTo>
                  <a:pt x="430657" y="0"/>
                </a:lnTo>
                <a:lnTo>
                  <a:pt x="428879" y="4953"/>
                </a:lnTo>
                <a:lnTo>
                  <a:pt x="436067" y="8102"/>
                </a:lnTo>
                <a:lnTo>
                  <a:pt x="442226" y="12407"/>
                </a:lnTo>
                <a:lnTo>
                  <a:pt x="458393" y="50596"/>
                </a:lnTo>
                <a:lnTo>
                  <a:pt x="458851" y="61087"/>
                </a:lnTo>
                <a:lnTo>
                  <a:pt x="458393" y="72009"/>
                </a:lnTo>
                <a:lnTo>
                  <a:pt x="442252" y="111074"/>
                </a:lnTo>
                <a:lnTo>
                  <a:pt x="429133" y="118491"/>
                </a:lnTo>
                <a:lnTo>
                  <a:pt x="430657" y="123444"/>
                </a:lnTo>
                <a:lnTo>
                  <a:pt x="464413" y="93141"/>
                </a:lnTo>
                <a:lnTo>
                  <a:pt x="469506" y="73088"/>
                </a:lnTo>
                <a:lnTo>
                  <a:pt x="470154" y="6172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96864" y="3517023"/>
            <a:ext cx="2430145" cy="186690"/>
          </a:xfrm>
          <a:custGeom>
            <a:avLst/>
            <a:gdLst/>
            <a:ahLst/>
            <a:cxnLst/>
            <a:rect l="l" t="t" r="r" b="b"/>
            <a:pathLst>
              <a:path w="2430145" h="186689">
                <a:moveTo>
                  <a:pt x="190487" y="0"/>
                </a:moveTo>
                <a:lnTo>
                  <a:pt x="0" y="0"/>
                </a:lnTo>
                <a:lnTo>
                  <a:pt x="0" y="186563"/>
                </a:lnTo>
                <a:lnTo>
                  <a:pt x="190487" y="186563"/>
                </a:lnTo>
                <a:lnTo>
                  <a:pt x="190487" y="0"/>
                </a:lnTo>
                <a:close/>
              </a:path>
              <a:path w="2430145" h="186689">
                <a:moveTo>
                  <a:pt x="750189" y="0"/>
                </a:moveTo>
                <a:lnTo>
                  <a:pt x="559714" y="0"/>
                </a:lnTo>
                <a:lnTo>
                  <a:pt x="559714" y="186563"/>
                </a:lnTo>
                <a:lnTo>
                  <a:pt x="750189" y="186563"/>
                </a:lnTo>
                <a:lnTo>
                  <a:pt x="750189" y="0"/>
                </a:lnTo>
                <a:close/>
              </a:path>
              <a:path w="2430145" h="186689">
                <a:moveTo>
                  <a:pt x="1309903" y="0"/>
                </a:moveTo>
                <a:lnTo>
                  <a:pt x="1119746" y="0"/>
                </a:lnTo>
                <a:lnTo>
                  <a:pt x="1119746" y="186563"/>
                </a:lnTo>
                <a:lnTo>
                  <a:pt x="1309903" y="186563"/>
                </a:lnTo>
                <a:lnTo>
                  <a:pt x="1309903" y="0"/>
                </a:lnTo>
                <a:close/>
              </a:path>
              <a:path w="2430145" h="186689">
                <a:moveTo>
                  <a:pt x="1869922" y="0"/>
                </a:moveTo>
                <a:lnTo>
                  <a:pt x="1679448" y="0"/>
                </a:lnTo>
                <a:lnTo>
                  <a:pt x="1679448" y="186563"/>
                </a:lnTo>
                <a:lnTo>
                  <a:pt x="1869922" y="186563"/>
                </a:lnTo>
                <a:lnTo>
                  <a:pt x="1869922" y="0"/>
                </a:lnTo>
                <a:close/>
              </a:path>
              <a:path w="2430145" h="186689">
                <a:moveTo>
                  <a:pt x="2429637" y="0"/>
                </a:moveTo>
                <a:lnTo>
                  <a:pt x="2239162" y="0"/>
                </a:lnTo>
                <a:lnTo>
                  <a:pt x="2239162" y="186563"/>
                </a:lnTo>
                <a:lnTo>
                  <a:pt x="2429637" y="186563"/>
                </a:lnTo>
                <a:lnTo>
                  <a:pt x="242963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811920" y="3690886"/>
            <a:ext cx="24193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25" dirty="0">
                <a:latin typeface="Calibri"/>
                <a:cs typeface="Calibri"/>
              </a:rPr>
              <a:t>win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410200" y="3699785"/>
            <a:ext cx="2803525" cy="3810"/>
            <a:chOff x="5410200" y="3699785"/>
            <a:chExt cx="2803525" cy="3810"/>
          </a:xfrm>
        </p:grpSpPr>
        <p:sp>
          <p:nvSpPr>
            <p:cNvPr id="44" name="object 44"/>
            <p:cNvSpPr/>
            <p:nvPr/>
          </p:nvSpPr>
          <p:spPr>
            <a:xfrm>
              <a:off x="5412101" y="3701685"/>
              <a:ext cx="2799715" cy="0"/>
            </a:xfrm>
            <a:custGeom>
              <a:avLst/>
              <a:gdLst/>
              <a:ahLst/>
              <a:cxnLst/>
              <a:rect l="l" t="t" r="r" b="b"/>
              <a:pathLst>
                <a:path w="2799715">
                  <a:moveTo>
                    <a:pt x="0" y="0"/>
                  </a:moveTo>
                  <a:lnTo>
                    <a:pt x="2799181" y="0"/>
                  </a:lnTo>
                </a:path>
              </a:pathLst>
            </a:custGeom>
            <a:ln w="3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410200" y="3699785"/>
              <a:ext cx="2803525" cy="3810"/>
            </a:xfrm>
            <a:custGeom>
              <a:avLst/>
              <a:gdLst/>
              <a:ahLst/>
              <a:cxnLst/>
              <a:rect l="l" t="t" r="r" b="b"/>
              <a:pathLst>
                <a:path w="2803525" h="3810">
                  <a:moveTo>
                    <a:pt x="2802984" y="0"/>
                  </a:moveTo>
                  <a:lnTo>
                    <a:pt x="0" y="0"/>
                  </a:lnTo>
                  <a:lnTo>
                    <a:pt x="0" y="3801"/>
                  </a:lnTo>
                  <a:lnTo>
                    <a:pt x="2802984" y="3801"/>
                  </a:lnTo>
                  <a:lnTo>
                    <a:pt x="28029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/>
          <p:nvPr/>
        </p:nvSpPr>
        <p:spPr>
          <a:xfrm>
            <a:off x="2780792" y="1907666"/>
            <a:ext cx="461645" cy="336550"/>
          </a:xfrm>
          <a:custGeom>
            <a:avLst/>
            <a:gdLst/>
            <a:ahLst/>
            <a:cxnLst/>
            <a:rect l="l" t="t" r="r" b="b"/>
            <a:pathLst>
              <a:path w="461644" h="336550">
                <a:moveTo>
                  <a:pt x="41148" y="5080"/>
                </a:moveTo>
                <a:lnTo>
                  <a:pt x="39370" y="0"/>
                </a:lnTo>
                <a:lnTo>
                  <a:pt x="30467" y="3225"/>
                </a:lnTo>
                <a:lnTo>
                  <a:pt x="22631" y="7912"/>
                </a:lnTo>
                <a:lnTo>
                  <a:pt x="635" y="50495"/>
                </a:lnTo>
                <a:lnTo>
                  <a:pt x="0" y="61849"/>
                </a:lnTo>
                <a:lnTo>
                  <a:pt x="635" y="73164"/>
                </a:lnTo>
                <a:lnTo>
                  <a:pt x="15824" y="109537"/>
                </a:lnTo>
                <a:lnTo>
                  <a:pt x="39370" y="123571"/>
                </a:lnTo>
                <a:lnTo>
                  <a:pt x="41021" y="118491"/>
                </a:lnTo>
                <a:lnTo>
                  <a:pt x="33972" y="115404"/>
                </a:lnTo>
                <a:lnTo>
                  <a:pt x="27889" y="111061"/>
                </a:lnTo>
                <a:lnTo>
                  <a:pt x="11747" y="72072"/>
                </a:lnTo>
                <a:lnTo>
                  <a:pt x="11303" y="61214"/>
                </a:lnTo>
                <a:lnTo>
                  <a:pt x="11747" y="50647"/>
                </a:lnTo>
                <a:lnTo>
                  <a:pt x="27901" y="12433"/>
                </a:lnTo>
                <a:lnTo>
                  <a:pt x="34023" y="8166"/>
                </a:lnTo>
                <a:lnTo>
                  <a:pt x="41148" y="5080"/>
                </a:lnTo>
                <a:close/>
              </a:path>
              <a:path w="461644" h="336550">
                <a:moveTo>
                  <a:pt x="309372" y="1651"/>
                </a:moveTo>
                <a:lnTo>
                  <a:pt x="299339" y="1651"/>
                </a:lnTo>
                <a:lnTo>
                  <a:pt x="299339" y="122809"/>
                </a:lnTo>
                <a:lnTo>
                  <a:pt x="309372" y="122809"/>
                </a:lnTo>
                <a:lnTo>
                  <a:pt x="309372" y="1651"/>
                </a:lnTo>
                <a:close/>
              </a:path>
              <a:path w="461644" h="336550">
                <a:moveTo>
                  <a:pt x="445008" y="61849"/>
                </a:moveTo>
                <a:lnTo>
                  <a:pt x="434721" y="21717"/>
                </a:lnTo>
                <a:lnTo>
                  <a:pt x="405511" y="0"/>
                </a:lnTo>
                <a:lnTo>
                  <a:pt x="403733" y="5080"/>
                </a:lnTo>
                <a:lnTo>
                  <a:pt x="410921" y="8166"/>
                </a:lnTo>
                <a:lnTo>
                  <a:pt x="417080" y="12433"/>
                </a:lnTo>
                <a:lnTo>
                  <a:pt x="433247" y="50647"/>
                </a:lnTo>
                <a:lnTo>
                  <a:pt x="433705" y="61214"/>
                </a:lnTo>
                <a:lnTo>
                  <a:pt x="433247" y="72072"/>
                </a:lnTo>
                <a:lnTo>
                  <a:pt x="417106" y="111061"/>
                </a:lnTo>
                <a:lnTo>
                  <a:pt x="403987" y="118491"/>
                </a:lnTo>
                <a:lnTo>
                  <a:pt x="405511" y="123571"/>
                </a:lnTo>
                <a:lnTo>
                  <a:pt x="439267" y="93256"/>
                </a:lnTo>
                <a:lnTo>
                  <a:pt x="444360" y="73164"/>
                </a:lnTo>
                <a:lnTo>
                  <a:pt x="445008" y="61849"/>
                </a:lnTo>
                <a:close/>
              </a:path>
              <a:path w="461644" h="336550">
                <a:moveTo>
                  <a:pt x="461111" y="153390"/>
                </a:moveTo>
                <a:lnTo>
                  <a:pt x="270637" y="153390"/>
                </a:lnTo>
                <a:lnTo>
                  <a:pt x="270637" y="336257"/>
                </a:lnTo>
                <a:lnTo>
                  <a:pt x="461111" y="336257"/>
                </a:lnTo>
                <a:lnTo>
                  <a:pt x="461111" y="1533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51432" y="2301244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32013" y="2544788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161" y="0"/>
                </a:moveTo>
                <a:lnTo>
                  <a:pt x="0" y="0"/>
                </a:lnTo>
                <a:lnTo>
                  <a:pt x="0" y="186883"/>
                </a:lnTo>
                <a:lnTo>
                  <a:pt x="190161" y="186883"/>
                </a:lnTo>
                <a:lnTo>
                  <a:pt x="1901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51432" y="2544789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32013" y="2788687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161" y="0"/>
                </a:moveTo>
                <a:lnTo>
                  <a:pt x="0" y="0"/>
                </a:lnTo>
                <a:lnTo>
                  <a:pt x="0" y="186566"/>
                </a:lnTo>
                <a:lnTo>
                  <a:pt x="190161" y="186566"/>
                </a:lnTo>
                <a:lnTo>
                  <a:pt x="1901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51432" y="2788687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71986" y="3032586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32013" y="3032586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161" y="0"/>
                </a:moveTo>
                <a:lnTo>
                  <a:pt x="0" y="0"/>
                </a:lnTo>
                <a:lnTo>
                  <a:pt x="0" y="186566"/>
                </a:lnTo>
                <a:lnTo>
                  <a:pt x="190161" y="186566"/>
                </a:lnTo>
                <a:lnTo>
                  <a:pt x="1901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51432" y="3032586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5948" y="3113658"/>
            <a:ext cx="882650" cy="349885"/>
          </a:xfrm>
          <a:custGeom>
            <a:avLst/>
            <a:gdLst/>
            <a:ahLst/>
            <a:cxnLst/>
            <a:rect l="l" t="t" r="r" b="b"/>
            <a:pathLst>
              <a:path w="882650" h="349885">
                <a:moveTo>
                  <a:pt x="41148" y="4953"/>
                </a:moveTo>
                <a:lnTo>
                  <a:pt x="39395" y="0"/>
                </a:lnTo>
                <a:lnTo>
                  <a:pt x="30429" y="3213"/>
                </a:lnTo>
                <a:lnTo>
                  <a:pt x="22580" y="7899"/>
                </a:lnTo>
                <a:lnTo>
                  <a:pt x="622" y="50520"/>
                </a:lnTo>
                <a:lnTo>
                  <a:pt x="0" y="61722"/>
                </a:lnTo>
                <a:lnTo>
                  <a:pt x="622" y="73088"/>
                </a:lnTo>
                <a:lnTo>
                  <a:pt x="15786" y="109435"/>
                </a:lnTo>
                <a:lnTo>
                  <a:pt x="39395" y="123444"/>
                </a:lnTo>
                <a:lnTo>
                  <a:pt x="40957" y="118491"/>
                </a:lnTo>
                <a:lnTo>
                  <a:pt x="33909" y="115328"/>
                </a:lnTo>
                <a:lnTo>
                  <a:pt x="27838" y="110972"/>
                </a:lnTo>
                <a:lnTo>
                  <a:pt x="11722" y="72009"/>
                </a:lnTo>
                <a:lnTo>
                  <a:pt x="11264" y="61087"/>
                </a:lnTo>
                <a:lnTo>
                  <a:pt x="11734" y="50419"/>
                </a:lnTo>
                <a:lnTo>
                  <a:pt x="27889" y="12357"/>
                </a:lnTo>
                <a:lnTo>
                  <a:pt x="34023" y="8051"/>
                </a:lnTo>
                <a:lnTo>
                  <a:pt x="41148" y="4953"/>
                </a:lnTo>
                <a:close/>
              </a:path>
              <a:path w="882650" h="349885">
                <a:moveTo>
                  <a:pt x="401485" y="1651"/>
                </a:moveTo>
                <a:lnTo>
                  <a:pt x="391452" y="1651"/>
                </a:lnTo>
                <a:lnTo>
                  <a:pt x="391452" y="122809"/>
                </a:lnTo>
                <a:lnTo>
                  <a:pt x="401485" y="122809"/>
                </a:lnTo>
                <a:lnTo>
                  <a:pt x="401485" y="1651"/>
                </a:lnTo>
                <a:close/>
              </a:path>
              <a:path w="882650" h="349885">
                <a:moveTo>
                  <a:pt x="537870" y="61722"/>
                </a:moveTo>
                <a:lnTo>
                  <a:pt x="527672" y="21590"/>
                </a:lnTo>
                <a:lnTo>
                  <a:pt x="498475" y="0"/>
                </a:lnTo>
                <a:lnTo>
                  <a:pt x="496722" y="4953"/>
                </a:lnTo>
                <a:lnTo>
                  <a:pt x="503859" y="8051"/>
                </a:lnTo>
                <a:lnTo>
                  <a:pt x="510019" y="12357"/>
                </a:lnTo>
                <a:lnTo>
                  <a:pt x="526148" y="50520"/>
                </a:lnTo>
                <a:lnTo>
                  <a:pt x="526605" y="61087"/>
                </a:lnTo>
                <a:lnTo>
                  <a:pt x="526135" y="72009"/>
                </a:lnTo>
                <a:lnTo>
                  <a:pt x="510019" y="110972"/>
                </a:lnTo>
                <a:lnTo>
                  <a:pt x="496912" y="118491"/>
                </a:lnTo>
                <a:lnTo>
                  <a:pt x="498475" y="123444"/>
                </a:lnTo>
                <a:lnTo>
                  <a:pt x="532142" y="93141"/>
                </a:lnTo>
                <a:lnTo>
                  <a:pt x="537222" y="73088"/>
                </a:lnTo>
                <a:lnTo>
                  <a:pt x="537870" y="61722"/>
                </a:lnTo>
                <a:close/>
              </a:path>
              <a:path w="882650" h="349885">
                <a:moveTo>
                  <a:pt x="706805" y="162521"/>
                </a:moveTo>
                <a:lnTo>
                  <a:pt x="516318" y="162521"/>
                </a:lnTo>
                <a:lnTo>
                  <a:pt x="516318" y="349402"/>
                </a:lnTo>
                <a:lnTo>
                  <a:pt x="706805" y="349402"/>
                </a:lnTo>
                <a:lnTo>
                  <a:pt x="706805" y="162521"/>
                </a:lnTo>
                <a:close/>
              </a:path>
              <a:path w="882650" h="349885">
                <a:moveTo>
                  <a:pt x="882103" y="58166"/>
                </a:moveTo>
                <a:lnTo>
                  <a:pt x="723607" y="58166"/>
                </a:lnTo>
                <a:lnTo>
                  <a:pt x="723607" y="66548"/>
                </a:lnTo>
                <a:lnTo>
                  <a:pt x="882103" y="66548"/>
                </a:lnTo>
                <a:lnTo>
                  <a:pt x="882103" y="5816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71986" y="3276168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32013" y="3276168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161" y="0"/>
                </a:moveTo>
                <a:lnTo>
                  <a:pt x="0" y="0"/>
                </a:lnTo>
                <a:lnTo>
                  <a:pt x="0" y="186883"/>
                </a:lnTo>
                <a:lnTo>
                  <a:pt x="190161" y="186883"/>
                </a:lnTo>
                <a:lnTo>
                  <a:pt x="1901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51432" y="3276169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12266" y="3520071"/>
            <a:ext cx="2430145" cy="186690"/>
          </a:xfrm>
          <a:custGeom>
            <a:avLst/>
            <a:gdLst/>
            <a:ahLst/>
            <a:cxnLst/>
            <a:rect l="l" t="t" r="r" b="b"/>
            <a:pathLst>
              <a:path w="2430145" h="186689">
                <a:moveTo>
                  <a:pt x="190487" y="0"/>
                </a:moveTo>
                <a:lnTo>
                  <a:pt x="0" y="0"/>
                </a:lnTo>
                <a:lnTo>
                  <a:pt x="0" y="186563"/>
                </a:lnTo>
                <a:lnTo>
                  <a:pt x="190487" y="186563"/>
                </a:lnTo>
                <a:lnTo>
                  <a:pt x="190487" y="0"/>
                </a:lnTo>
                <a:close/>
              </a:path>
              <a:path w="2430145" h="186689">
                <a:moveTo>
                  <a:pt x="750189" y="0"/>
                </a:moveTo>
                <a:lnTo>
                  <a:pt x="559714" y="0"/>
                </a:lnTo>
                <a:lnTo>
                  <a:pt x="559714" y="186563"/>
                </a:lnTo>
                <a:lnTo>
                  <a:pt x="750189" y="186563"/>
                </a:lnTo>
                <a:lnTo>
                  <a:pt x="750189" y="0"/>
                </a:lnTo>
                <a:close/>
              </a:path>
              <a:path w="2430145" h="186689">
                <a:moveTo>
                  <a:pt x="1309903" y="0"/>
                </a:moveTo>
                <a:lnTo>
                  <a:pt x="1119746" y="0"/>
                </a:lnTo>
                <a:lnTo>
                  <a:pt x="1119746" y="186563"/>
                </a:lnTo>
                <a:lnTo>
                  <a:pt x="1309903" y="186563"/>
                </a:lnTo>
                <a:lnTo>
                  <a:pt x="1309903" y="0"/>
                </a:lnTo>
                <a:close/>
              </a:path>
              <a:path w="2430145" h="186689">
                <a:moveTo>
                  <a:pt x="2429637" y="0"/>
                </a:moveTo>
                <a:lnTo>
                  <a:pt x="2239162" y="0"/>
                </a:lnTo>
                <a:lnTo>
                  <a:pt x="2239162" y="186563"/>
                </a:lnTo>
                <a:lnTo>
                  <a:pt x="2429637" y="186563"/>
                </a:lnTo>
                <a:lnTo>
                  <a:pt x="24296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50135" y="3693934"/>
            <a:ext cx="31813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10" dirty="0">
                <a:latin typeface="Calibri"/>
                <a:cs typeface="Calibri"/>
              </a:rPr>
              <a:t>hello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279418" y="3693934"/>
            <a:ext cx="37846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10" dirty="0">
                <a:latin typeface="Calibri"/>
                <a:cs typeface="Calibri"/>
              </a:rPr>
              <a:t>friend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027322" y="3693934"/>
            <a:ext cx="24193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25" dirty="0">
                <a:latin typeface="Calibri"/>
                <a:cs typeface="Calibri"/>
              </a:rPr>
              <a:t>win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625601" y="3485388"/>
            <a:ext cx="2803525" cy="221615"/>
            <a:chOff x="625601" y="3485388"/>
            <a:chExt cx="2803525" cy="221615"/>
          </a:xfrm>
        </p:grpSpPr>
        <p:sp>
          <p:nvSpPr>
            <p:cNvPr id="64" name="object 64"/>
            <p:cNvSpPr/>
            <p:nvPr/>
          </p:nvSpPr>
          <p:spPr>
            <a:xfrm>
              <a:off x="627503" y="3704733"/>
              <a:ext cx="2799715" cy="0"/>
            </a:xfrm>
            <a:custGeom>
              <a:avLst/>
              <a:gdLst/>
              <a:ahLst/>
              <a:cxnLst/>
              <a:rect l="l" t="t" r="r" b="b"/>
              <a:pathLst>
                <a:path w="2799715">
                  <a:moveTo>
                    <a:pt x="0" y="0"/>
                  </a:moveTo>
                  <a:lnTo>
                    <a:pt x="2799181" y="0"/>
                  </a:lnTo>
                </a:path>
              </a:pathLst>
            </a:custGeom>
            <a:ln w="3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25601" y="3702833"/>
              <a:ext cx="2803525" cy="3810"/>
            </a:xfrm>
            <a:custGeom>
              <a:avLst/>
              <a:gdLst/>
              <a:ahLst/>
              <a:cxnLst/>
              <a:rect l="l" t="t" r="r" b="b"/>
              <a:pathLst>
                <a:path w="2803525" h="3810">
                  <a:moveTo>
                    <a:pt x="2802984" y="0"/>
                  </a:moveTo>
                  <a:lnTo>
                    <a:pt x="0" y="0"/>
                  </a:lnTo>
                  <a:lnTo>
                    <a:pt x="0" y="3801"/>
                  </a:lnTo>
                  <a:lnTo>
                    <a:pt x="2802984" y="3801"/>
                  </a:lnTo>
                  <a:lnTo>
                    <a:pt x="28029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256028" y="3485388"/>
              <a:ext cx="513715" cy="118110"/>
            </a:xfrm>
            <a:custGeom>
              <a:avLst/>
              <a:gdLst/>
              <a:ahLst/>
              <a:cxnLst/>
              <a:rect l="l" t="t" r="r" b="b"/>
              <a:pathLst>
                <a:path w="513714" h="118110">
                  <a:moveTo>
                    <a:pt x="385572" y="888"/>
                  </a:moveTo>
                  <a:lnTo>
                    <a:pt x="376047" y="888"/>
                  </a:lnTo>
                  <a:lnTo>
                    <a:pt x="376047" y="116586"/>
                  </a:lnTo>
                  <a:lnTo>
                    <a:pt x="385572" y="116586"/>
                  </a:lnTo>
                  <a:lnTo>
                    <a:pt x="385572" y="888"/>
                  </a:lnTo>
                  <a:close/>
                </a:path>
                <a:path w="513714" h="118110">
                  <a:moveTo>
                    <a:pt x="37592" y="0"/>
                  </a:moveTo>
                  <a:lnTo>
                    <a:pt x="5518" y="29033"/>
                  </a:lnTo>
                  <a:lnTo>
                    <a:pt x="0" y="59054"/>
                  </a:lnTo>
                  <a:lnTo>
                    <a:pt x="615" y="69867"/>
                  </a:lnTo>
                  <a:lnTo>
                    <a:pt x="21478" y="110331"/>
                  </a:lnTo>
                  <a:lnTo>
                    <a:pt x="37592" y="117856"/>
                  </a:lnTo>
                  <a:lnTo>
                    <a:pt x="39116" y="113157"/>
                  </a:lnTo>
                  <a:lnTo>
                    <a:pt x="32353" y="110182"/>
                  </a:lnTo>
                  <a:lnTo>
                    <a:pt x="26543" y="106029"/>
                  </a:lnTo>
                  <a:lnTo>
                    <a:pt x="11225" y="68802"/>
                  </a:lnTo>
                  <a:lnTo>
                    <a:pt x="10795" y="58420"/>
                  </a:lnTo>
                  <a:lnTo>
                    <a:pt x="11239" y="48222"/>
                  </a:lnTo>
                  <a:lnTo>
                    <a:pt x="26606" y="11874"/>
                  </a:lnTo>
                  <a:lnTo>
                    <a:pt x="39243" y="4825"/>
                  </a:lnTo>
                  <a:lnTo>
                    <a:pt x="37592" y="0"/>
                  </a:lnTo>
                  <a:close/>
                </a:path>
                <a:path w="513714" h="118110">
                  <a:moveTo>
                    <a:pt x="475996" y="0"/>
                  </a:moveTo>
                  <a:lnTo>
                    <a:pt x="474345" y="4825"/>
                  </a:lnTo>
                  <a:lnTo>
                    <a:pt x="481127" y="7778"/>
                  </a:lnTo>
                  <a:lnTo>
                    <a:pt x="486981" y="11874"/>
                  </a:lnTo>
                  <a:lnTo>
                    <a:pt x="502362" y="48319"/>
                  </a:lnTo>
                  <a:lnTo>
                    <a:pt x="502793" y="58420"/>
                  </a:lnTo>
                  <a:lnTo>
                    <a:pt x="502362" y="68802"/>
                  </a:lnTo>
                  <a:lnTo>
                    <a:pt x="486949" y="106029"/>
                  </a:lnTo>
                  <a:lnTo>
                    <a:pt x="474472" y="113157"/>
                  </a:lnTo>
                  <a:lnTo>
                    <a:pt x="475996" y="117856"/>
                  </a:lnTo>
                  <a:lnTo>
                    <a:pt x="508069" y="88969"/>
                  </a:lnTo>
                  <a:lnTo>
                    <a:pt x="513588" y="59054"/>
                  </a:lnTo>
                  <a:lnTo>
                    <a:pt x="512970" y="48222"/>
                  </a:lnTo>
                  <a:lnTo>
                    <a:pt x="491998" y="7588"/>
                  </a:lnTo>
                  <a:lnTo>
                    <a:pt x="484520" y="3091"/>
                  </a:lnTo>
                  <a:lnTo>
                    <a:pt x="47599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869554" y="3440938"/>
            <a:ext cx="1166495" cy="447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00" spc="1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𝒘𝒐𝒓𝒌</a:t>
            </a:r>
            <a:r>
              <a:rPr sz="1000" spc="8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00" spc="45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000" spc="5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00" spc="-50" dirty="0">
                <a:solidFill>
                  <a:srgbClr val="FF0000"/>
                </a:solidFill>
                <a:latin typeface="Cambria Math"/>
                <a:cs typeface="Cambria Math"/>
              </a:rPr>
              <a:t>𝟎</a:t>
            </a:r>
            <a:endParaRPr sz="1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568325" algn="l"/>
              </a:tabLst>
            </a:pPr>
            <a:r>
              <a:rPr sz="1100" b="1" spc="-10" dirty="0">
                <a:latin typeface="Calibri"/>
                <a:cs typeface="Calibri"/>
              </a:rPr>
              <a:t>prize</a:t>
            </a:r>
            <a:r>
              <a:rPr sz="1100" b="1" dirty="0">
                <a:latin typeface="Calibri"/>
                <a:cs typeface="Calibri"/>
              </a:rPr>
              <a:t>	</a:t>
            </a:r>
            <a:r>
              <a:rPr sz="1100" b="1" spc="-20" dirty="0">
                <a:latin typeface="Calibri"/>
                <a:cs typeface="Calibri"/>
              </a:rPr>
              <a:t>work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79323" y="2967482"/>
            <a:ext cx="972819" cy="286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9475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𝟐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1025"/>
              </a:lnSpc>
            </a:pP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50" spc="204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𝒉𝒆𝒍𝒍𝒐</a:t>
            </a:r>
            <a:r>
              <a:rPr sz="105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50" spc="49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006855" y="3157220"/>
            <a:ext cx="1854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851446" y="2808858"/>
            <a:ext cx="645795" cy="123825"/>
          </a:xfrm>
          <a:custGeom>
            <a:avLst/>
            <a:gdLst/>
            <a:ahLst/>
            <a:cxnLst/>
            <a:rect l="l" t="t" r="r" b="b"/>
            <a:pathLst>
              <a:path w="645794" h="123825">
                <a:moveTo>
                  <a:pt x="509739" y="1650"/>
                </a:moveTo>
                <a:lnTo>
                  <a:pt x="499706" y="1650"/>
                </a:lnTo>
                <a:lnTo>
                  <a:pt x="499706" y="122808"/>
                </a:lnTo>
                <a:lnTo>
                  <a:pt x="509739" y="122808"/>
                </a:lnTo>
                <a:lnTo>
                  <a:pt x="509739" y="1650"/>
                </a:lnTo>
                <a:close/>
              </a:path>
              <a:path w="645794" h="123825">
                <a:moveTo>
                  <a:pt x="605878" y="0"/>
                </a:moveTo>
                <a:lnTo>
                  <a:pt x="604100" y="4952"/>
                </a:lnTo>
                <a:lnTo>
                  <a:pt x="611294" y="8044"/>
                </a:lnTo>
                <a:lnTo>
                  <a:pt x="617451" y="12350"/>
                </a:lnTo>
                <a:lnTo>
                  <a:pt x="633618" y="50514"/>
                </a:lnTo>
                <a:lnTo>
                  <a:pt x="634072" y="61087"/>
                </a:lnTo>
                <a:lnTo>
                  <a:pt x="633618" y="71997"/>
                </a:lnTo>
                <a:lnTo>
                  <a:pt x="617483" y="110966"/>
                </a:lnTo>
                <a:lnTo>
                  <a:pt x="604354" y="118490"/>
                </a:lnTo>
                <a:lnTo>
                  <a:pt x="605878" y="123443"/>
                </a:lnTo>
                <a:lnTo>
                  <a:pt x="639643" y="93136"/>
                </a:lnTo>
                <a:lnTo>
                  <a:pt x="645375" y="61721"/>
                </a:lnTo>
                <a:lnTo>
                  <a:pt x="644732" y="50415"/>
                </a:lnTo>
                <a:lnTo>
                  <a:pt x="629471" y="14019"/>
                </a:lnTo>
                <a:lnTo>
                  <a:pt x="614854" y="3212"/>
                </a:lnTo>
                <a:lnTo>
                  <a:pt x="605878" y="0"/>
                </a:lnTo>
                <a:close/>
              </a:path>
              <a:path w="645794" h="123825">
                <a:moveTo>
                  <a:pt x="39395" y="0"/>
                </a:moveTo>
                <a:lnTo>
                  <a:pt x="5727" y="30325"/>
                </a:lnTo>
                <a:lnTo>
                  <a:pt x="0" y="61721"/>
                </a:lnTo>
                <a:lnTo>
                  <a:pt x="633" y="73082"/>
                </a:lnTo>
                <a:lnTo>
                  <a:pt x="15794" y="109424"/>
                </a:lnTo>
                <a:lnTo>
                  <a:pt x="39395" y="123443"/>
                </a:lnTo>
                <a:lnTo>
                  <a:pt x="40957" y="118490"/>
                </a:lnTo>
                <a:lnTo>
                  <a:pt x="33916" y="115323"/>
                </a:lnTo>
                <a:lnTo>
                  <a:pt x="27841" y="110966"/>
                </a:lnTo>
                <a:lnTo>
                  <a:pt x="11722" y="71997"/>
                </a:lnTo>
                <a:lnTo>
                  <a:pt x="11264" y="61087"/>
                </a:lnTo>
                <a:lnTo>
                  <a:pt x="11736" y="50415"/>
                </a:lnTo>
                <a:lnTo>
                  <a:pt x="27889" y="12350"/>
                </a:lnTo>
                <a:lnTo>
                  <a:pt x="41147" y="4952"/>
                </a:lnTo>
                <a:lnTo>
                  <a:pt x="393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83257" y="2867025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5" y="0"/>
                </a:moveTo>
                <a:lnTo>
                  <a:pt x="0" y="0"/>
                </a:lnTo>
                <a:lnTo>
                  <a:pt x="0" y="8382"/>
                </a:lnTo>
                <a:lnTo>
                  <a:pt x="158495" y="8382"/>
                </a:lnTo>
                <a:lnTo>
                  <a:pt x="1584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735583" y="2662682"/>
            <a:ext cx="1120775" cy="37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7425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𝟑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745"/>
              </a:lnSpc>
            </a:pP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50" spc="1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𝒇𝒓𝒊𝒆𝒏𝒅</a:t>
            </a:r>
            <a:r>
              <a:rPr sz="1050" spc="8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50" spc="4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947419">
              <a:lnSpc>
                <a:spcPts val="980"/>
              </a:lnSpc>
            </a:pPr>
            <a:r>
              <a:rPr sz="10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585213" y="2368676"/>
            <a:ext cx="550545" cy="123825"/>
          </a:xfrm>
          <a:custGeom>
            <a:avLst/>
            <a:gdLst/>
            <a:ahLst/>
            <a:cxnLst/>
            <a:rect l="l" t="t" r="r" b="b"/>
            <a:pathLst>
              <a:path w="550544" h="123825">
                <a:moveTo>
                  <a:pt x="414528" y="1650"/>
                </a:moveTo>
                <a:lnTo>
                  <a:pt x="404494" y="1650"/>
                </a:lnTo>
                <a:lnTo>
                  <a:pt x="404494" y="122809"/>
                </a:lnTo>
                <a:lnTo>
                  <a:pt x="414528" y="122809"/>
                </a:lnTo>
                <a:lnTo>
                  <a:pt x="414528" y="1650"/>
                </a:lnTo>
                <a:close/>
              </a:path>
              <a:path w="550544" h="123825">
                <a:moveTo>
                  <a:pt x="510667" y="0"/>
                </a:moveTo>
                <a:lnTo>
                  <a:pt x="508888" y="5080"/>
                </a:lnTo>
                <a:lnTo>
                  <a:pt x="516082" y="8153"/>
                </a:lnTo>
                <a:lnTo>
                  <a:pt x="522239" y="12430"/>
                </a:lnTo>
                <a:lnTo>
                  <a:pt x="538406" y="50641"/>
                </a:lnTo>
                <a:lnTo>
                  <a:pt x="538861" y="61213"/>
                </a:lnTo>
                <a:lnTo>
                  <a:pt x="538406" y="72068"/>
                </a:lnTo>
                <a:lnTo>
                  <a:pt x="522271" y="111061"/>
                </a:lnTo>
                <a:lnTo>
                  <a:pt x="509143" y="118490"/>
                </a:lnTo>
                <a:lnTo>
                  <a:pt x="510667" y="123571"/>
                </a:lnTo>
                <a:lnTo>
                  <a:pt x="544431" y="93245"/>
                </a:lnTo>
                <a:lnTo>
                  <a:pt x="550163" y="61849"/>
                </a:lnTo>
                <a:lnTo>
                  <a:pt x="549521" y="50488"/>
                </a:lnTo>
                <a:lnTo>
                  <a:pt x="534259" y="14073"/>
                </a:lnTo>
                <a:lnTo>
                  <a:pt x="519642" y="3214"/>
                </a:lnTo>
                <a:lnTo>
                  <a:pt x="510667" y="0"/>
                </a:lnTo>
                <a:close/>
              </a:path>
              <a:path w="550544" h="123825">
                <a:moveTo>
                  <a:pt x="39370" y="0"/>
                </a:moveTo>
                <a:lnTo>
                  <a:pt x="5786" y="30434"/>
                </a:lnTo>
                <a:lnTo>
                  <a:pt x="0" y="61849"/>
                </a:lnTo>
                <a:lnTo>
                  <a:pt x="640" y="73155"/>
                </a:lnTo>
                <a:lnTo>
                  <a:pt x="15831" y="109533"/>
                </a:lnTo>
                <a:lnTo>
                  <a:pt x="39370" y="123571"/>
                </a:lnTo>
                <a:lnTo>
                  <a:pt x="41021" y="118490"/>
                </a:lnTo>
                <a:lnTo>
                  <a:pt x="33974" y="115395"/>
                </a:lnTo>
                <a:lnTo>
                  <a:pt x="27892" y="111061"/>
                </a:lnTo>
                <a:lnTo>
                  <a:pt x="11757" y="72068"/>
                </a:lnTo>
                <a:lnTo>
                  <a:pt x="11303" y="61213"/>
                </a:lnTo>
                <a:lnTo>
                  <a:pt x="11757" y="50641"/>
                </a:lnTo>
                <a:lnTo>
                  <a:pt x="27908" y="12430"/>
                </a:lnTo>
                <a:lnTo>
                  <a:pt x="41148" y="5080"/>
                </a:lnTo>
                <a:lnTo>
                  <a:pt x="393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321051" y="2426970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5" y="0"/>
                </a:moveTo>
                <a:lnTo>
                  <a:pt x="0" y="0"/>
                </a:lnTo>
                <a:lnTo>
                  <a:pt x="0" y="8382"/>
                </a:lnTo>
                <a:lnTo>
                  <a:pt x="158495" y="8382"/>
                </a:lnTo>
                <a:lnTo>
                  <a:pt x="1584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1468627" y="2222500"/>
            <a:ext cx="1025525" cy="37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2175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𝟓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745"/>
              </a:lnSpc>
            </a:pP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50" spc="204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𝒑𝒓𝒊𝒛𝒆</a:t>
            </a:r>
            <a:r>
              <a:rPr sz="105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50" spc="49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852169">
              <a:lnSpc>
                <a:spcPts val="980"/>
              </a:lnSpc>
            </a:pPr>
            <a:r>
              <a:rPr sz="10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664460" y="1862073"/>
            <a:ext cx="72263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50" spc="2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𝒘𝒊𝒏</a:t>
            </a:r>
            <a:r>
              <a:rPr sz="105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50" spc="49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pic>
        <p:nvPicPr>
          <p:cNvPr id="77" name="object 7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11473" y="1876170"/>
            <a:ext cx="327533" cy="266064"/>
          </a:xfrm>
          <a:prstGeom prst="rect">
            <a:avLst/>
          </a:prstGeom>
        </p:spPr>
      </p:pic>
      <p:sp>
        <p:nvSpPr>
          <p:cNvPr id="78" name="object 78"/>
          <p:cNvSpPr txBox="1"/>
          <p:nvPr/>
        </p:nvSpPr>
        <p:spPr>
          <a:xfrm>
            <a:off x="3399028" y="1731772"/>
            <a:ext cx="185420" cy="40513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334"/>
              </a:spcBef>
            </a:pP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𝟕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0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044185" y="1862073"/>
            <a:ext cx="84137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1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𝒉𝒆𝒍𝒍𝒐</a:t>
            </a:r>
            <a:r>
              <a:rPr sz="1050" spc="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50" spc="4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908547" y="1965960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5896355" y="1731772"/>
            <a:ext cx="185420" cy="40513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334"/>
              </a:spcBef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𝟕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6800850" y="2440432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5828538" y="2235961"/>
            <a:ext cx="1145540" cy="37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2190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𝟓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745"/>
              </a:lnSpc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1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𝒇𝒓𝒊𝒆𝒏𝒅</a:t>
            </a:r>
            <a:r>
              <a:rPr sz="1050" spc="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50" spc="484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972185">
              <a:lnSpc>
                <a:spcPts val="980"/>
              </a:lnSpc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6515607" y="3043808"/>
            <a:ext cx="550545" cy="118110"/>
          </a:xfrm>
          <a:custGeom>
            <a:avLst/>
            <a:gdLst/>
            <a:ahLst/>
            <a:cxnLst/>
            <a:rect l="l" t="t" r="r" b="b"/>
            <a:pathLst>
              <a:path w="550545" h="118110">
                <a:moveTo>
                  <a:pt x="396240" y="888"/>
                </a:moveTo>
                <a:lnTo>
                  <a:pt x="386715" y="888"/>
                </a:lnTo>
                <a:lnTo>
                  <a:pt x="386715" y="116586"/>
                </a:lnTo>
                <a:lnTo>
                  <a:pt x="396240" y="116586"/>
                </a:lnTo>
                <a:lnTo>
                  <a:pt x="396240" y="888"/>
                </a:lnTo>
                <a:close/>
              </a:path>
              <a:path w="550545" h="118110">
                <a:moveTo>
                  <a:pt x="37592" y="0"/>
                </a:moveTo>
                <a:lnTo>
                  <a:pt x="5518" y="29033"/>
                </a:lnTo>
                <a:lnTo>
                  <a:pt x="0" y="59054"/>
                </a:lnTo>
                <a:lnTo>
                  <a:pt x="615" y="69867"/>
                </a:lnTo>
                <a:lnTo>
                  <a:pt x="21478" y="110331"/>
                </a:lnTo>
                <a:lnTo>
                  <a:pt x="37592" y="117855"/>
                </a:lnTo>
                <a:lnTo>
                  <a:pt x="39116" y="113156"/>
                </a:lnTo>
                <a:lnTo>
                  <a:pt x="32353" y="110182"/>
                </a:lnTo>
                <a:lnTo>
                  <a:pt x="26543" y="106029"/>
                </a:lnTo>
                <a:lnTo>
                  <a:pt x="11225" y="68802"/>
                </a:lnTo>
                <a:lnTo>
                  <a:pt x="10795" y="58419"/>
                </a:lnTo>
                <a:lnTo>
                  <a:pt x="11239" y="48222"/>
                </a:lnTo>
                <a:lnTo>
                  <a:pt x="26606" y="11874"/>
                </a:lnTo>
                <a:lnTo>
                  <a:pt x="39243" y="4825"/>
                </a:lnTo>
                <a:lnTo>
                  <a:pt x="37592" y="0"/>
                </a:lnTo>
                <a:close/>
              </a:path>
              <a:path w="550545" h="118110">
                <a:moveTo>
                  <a:pt x="512572" y="0"/>
                </a:moveTo>
                <a:lnTo>
                  <a:pt x="510921" y="4825"/>
                </a:lnTo>
                <a:lnTo>
                  <a:pt x="517703" y="7778"/>
                </a:lnTo>
                <a:lnTo>
                  <a:pt x="523557" y="11874"/>
                </a:lnTo>
                <a:lnTo>
                  <a:pt x="538938" y="48319"/>
                </a:lnTo>
                <a:lnTo>
                  <a:pt x="539369" y="58419"/>
                </a:lnTo>
                <a:lnTo>
                  <a:pt x="538938" y="68802"/>
                </a:lnTo>
                <a:lnTo>
                  <a:pt x="523525" y="106029"/>
                </a:lnTo>
                <a:lnTo>
                  <a:pt x="511048" y="113156"/>
                </a:lnTo>
                <a:lnTo>
                  <a:pt x="512572" y="117855"/>
                </a:lnTo>
                <a:lnTo>
                  <a:pt x="544645" y="88969"/>
                </a:lnTo>
                <a:lnTo>
                  <a:pt x="550164" y="59054"/>
                </a:lnTo>
                <a:lnTo>
                  <a:pt x="549546" y="48222"/>
                </a:lnTo>
                <a:lnTo>
                  <a:pt x="528574" y="7588"/>
                </a:lnTo>
                <a:lnTo>
                  <a:pt x="521096" y="3091"/>
                </a:lnTo>
                <a:lnTo>
                  <a:pt x="51257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736080" y="3327908"/>
            <a:ext cx="152400" cy="8890"/>
          </a:xfrm>
          <a:custGeom>
            <a:avLst/>
            <a:gdLst/>
            <a:ahLst/>
            <a:cxnLst/>
            <a:rect l="l" t="t" r="r" b="b"/>
            <a:pathLst>
              <a:path w="152400" h="8889">
                <a:moveTo>
                  <a:pt x="152400" y="0"/>
                </a:moveTo>
                <a:lnTo>
                  <a:pt x="0" y="0"/>
                </a:lnTo>
                <a:lnTo>
                  <a:pt x="0" y="8382"/>
                </a:lnTo>
                <a:lnTo>
                  <a:pt x="152400" y="8382"/>
                </a:lnTo>
                <a:lnTo>
                  <a:pt x="1524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957948" y="2822829"/>
            <a:ext cx="564515" cy="123825"/>
          </a:xfrm>
          <a:custGeom>
            <a:avLst/>
            <a:gdLst/>
            <a:ahLst/>
            <a:cxnLst/>
            <a:rect l="l" t="t" r="r" b="b"/>
            <a:pathLst>
              <a:path w="564515" h="123825">
                <a:moveTo>
                  <a:pt x="402971" y="1650"/>
                </a:moveTo>
                <a:lnTo>
                  <a:pt x="392937" y="1650"/>
                </a:lnTo>
                <a:lnTo>
                  <a:pt x="392937" y="122809"/>
                </a:lnTo>
                <a:lnTo>
                  <a:pt x="402971" y="122809"/>
                </a:lnTo>
                <a:lnTo>
                  <a:pt x="402971" y="1650"/>
                </a:lnTo>
                <a:close/>
              </a:path>
              <a:path w="564515" h="123825">
                <a:moveTo>
                  <a:pt x="525145" y="0"/>
                </a:moveTo>
                <a:lnTo>
                  <a:pt x="523367" y="5080"/>
                </a:lnTo>
                <a:lnTo>
                  <a:pt x="530560" y="8153"/>
                </a:lnTo>
                <a:lnTo>
                  <a:pt x="536717" y="12430"/>
                </a:lnTo>
                <a:lnTo>
                  <a:pt x="552866" y="50641"/>
                </a:lnTo>
                <a:lnTo>
                  <a:pt x="553339" y="61213"/>
                </a:lnTo>
                <a:lnTo>
                  <a:pt x="552866" y="72068"/>
                </a:lnTo>
                <a:lnTo>
                  <a:pt x="536701" y="111061"/>
                </a:lnTo>
                <a:lnTo>
                  <a:pt x="523621" y="118491"/>
                </a:lnTo>
                <a:lnTo>
                  <a:pt x="525145" y="123571"/>
                </a:lnTo>
                <a:lnTo>
                  <a:pt x="558835" y="93245"/>
                </a:lnTo>
                <a:lnTo>
                  <a:pt x="564515" y="61849"/>
                </a:lnTo>
                <a:lnTo>
                  <a:pt x="563874" y="50488"/>
                </a:lnTo>
                <a:lnTo>
                  <a:pt x="548737" y="14073"/>
                </a:lnTo>
                <a:lnTo>
                  <a:pt x="534120" y="3214"/>
                </a:lnTo>
                <a:lnTo>
                  <a:pt x="525145" y="0"/>
                </a:lnTo>
                <a:close/>
              </a:path>
              <a:path w="564515" h="123825">
                <a:moveTo>
                  <a:pt x="39370" y="0"/>
                </a:moveTo>
                <a:lnTo>
                  <a:pt x="5732" y="30434"/>
                </a:lnTo>
                <a:lnTo>
                  <a:pt x="0" y="61849"/>
                </a:lnTo>
                <a:lnTo>
                  <a:pt x="640" y="73155"/>
                </a:lnTo>
                <a:lnTo>
                  <a:pt x="15777" y="109533"/>
                </a:lnTo>
                <a:lnTo>
                  <a:pt x="39370" y="123571"/>
                </a:lnTo>
                <a:lnTo>
                  <a:pt x="41021" y="118491"/>
                </a:lnTo>
                <a:lnTo>
                  <a:pt x="33972" y="115395"/>
                </a:lnTo>
                <a:lnTo>
                  <a:pt x="27876" y="111061"/>
                </a:lnTo>
                <a:lnTo>
                  <a:pt x="11755" y="72068"/>
                </a:lnTo>
                <a:lnTo>
                  <a:pt x="11302" y="61213"/>
                </a:lnTo>
                <a:lnTo>
                  <a:pt x="11755" y="50641"/>
                </a:lnTo>
                <a:lnTo>
                  <a:pt x="27892" y="12430"/>
                </a:lnTo>
                <a:lnTo>
                  <a:pt x="41148" y="5080"/>
                </a:lnTo>
                <a:lnTo>
                  <a:pt x="3937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5534733" y="2712291"/>
            <a:ext cx="2000885" cy="117348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63015" algn="ctr">
              <a:lnSpc>
                <a:spcPct val="100000"/>
              </a:lnSpc>
              <a:spcBef>
                <a:spcPts val="610"/>
              </a:spcBef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1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𝒘𝒐𝒓𝒌</a:t>
            </a:r>
            <a:r>
              <a:rPr sz="1050" spc="8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endParaRPr sz="1050">
              <a:latin typeface="Cambria Math"/>
              <a:cs typeface="Cambria Math"/>
            </a:endParaRPr>
          </a:p>
          <a:p>
            <a:pPr marL="554990" algn="ctr">
              <a:lnSpc>
                <a:spcPts val="1125"/>
              </a:lnSpc>
              <a:spcBef>
                <a:spcPts val="490"/>
              </a:spcBef>
            </a:pP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00" spc="1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𝒑𝒓𝒊𝒛𝒆</a:t>
            </a:r>
            <a:r>
              <a:rPr sz="1000" spc="8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00" spc="47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0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00">
              <a:latin typeface="Cambria Math"/>
              <a:cs typeface="Cambria Math"/>
            </a:endParaRPr>
          </a:p>
          <a:p>
            <a:pPr marL="554990" algn="ctr">
              <a:lnSpc>
                <a:spcPts val="1125"/>
              </a:lnSpc>
            </a:pPr>
            <a:r>
              <a:rPr sz="1000" spc="-50" dirty="0">
                <a:solidFill>
                  <a:srgbClr val="006FC0"/>
                </a:solidFill>
                <a:latin typeface="Cambria Math"/>
                <a:cs typeface="Cambria Math"/>
              </a:rPr>
              <a:t>𝟏</a:t>
            </a:r>
            <a:endParaRPr sz="1000">
              <a:latin typeface="Cambria Math"/>
              <a:cs typeface="Cambria Math"/>
            </a:endParaRPr>
          </a:p>
          <a:p>
            <a:pPr marL="554990" algn="ctr">
              <a:lnSpc>
                <a:spcPct val="100000"/>
              </a:lnSpc>
              <a:spcBef>
                <a:spcPts val="229"/>
              </a:spcBef>
            </a:pPr>
            <a:r>
              <a:rPr sz="100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541655" algn="l"/>
                <a:tab pos="1131570" algn="l"/>
                <a:tab pos="1687830" algn="l"/>
              </a:tabLst>
            </a:pPr>
            <a:r>
              <a:rPr sz="1100" b="1" spc="-10" dirty="0">
                <a:latin typeface="Calibri"/>
                <a:cs typeface="Calibri"/>
              </a:rPr>
              <a:t>hello</a:t>
            </a:r>
            <a:r>
              <a:rPr sz="1100" b="1" dirty="0">
                <a:latin typeface="Calibri"/>
                <a:cs typeface="Calibri"/>
              </a:rPr>
              <a:t>	</a:t>
            </a:r>
            <a:r>
              <a:rPr sz="1100" b="1" spc="-10" dirty="0">
                <a:latin typeface="Calibri"/>
                <a:cs typeface="Calibri"/>
              </a:rPr>
              <a:t>friend</a:t>
            </a:r>
            <a:r>
              <a:rPr sz="1100" b="1" dirty="0">
                <a:latin typeface="Calibri"/>
                <a:cs typeface="Calibri"/>
              </a:rPr>
              <a:t>	</a:t>
            </a:r>
            <a:r>
              <a:rPr sz="1100" b="1" spc="-20" dirty="0">
                <a:latin typeface="Calibri"/>
                <a:cs typeface="Calibri"/>
              </a:rPr>
              <a:t>prize</a:t>
            </a:r>
            <a:r>
              <a:rPr sz="1100" b="1" dirty="0">
                <a:latin typeface="Calibri"/>
                <a:cs typeface="Calibri"/>
              </a:rPr>
              <a:t>	</a:t>
            </a:r>
            <a:r>
              <a:rPr sz="1100" b="1" spc="-20" dirty="0">
                <a:latin typeface="Calibri"/>
                <a:cs typeface="Calibri"/>
              </a:rPr>
              <a:t>work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7708265" y="2881122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332469" y="3168650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7558785" y="2676652"/>
            <a:ext cx="906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𝟑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745"/>
              </a:lnSpc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149860">
              <a:lnSpc>
                <a:spcPts val="735"/>
              </a:lnSpc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  <a:p>
            <a:pPr marL="813435">
              <a:lnSpc>
                <a:spcPts val="780"/>
              </a:lnSpc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𝟐</a:t>
            </a:r>
            <a:endParaRPr sz="1050">
              <a:latin typeface="Cambria Math"/>
              <a:cs typeface="Cambria Math"/>
            </a:endParaRPr>
          </a:p>
          <a:p>
            <a:pPr marL="13335">
              <a:lnSpc>
                <a:spcPts val="1025"/>
              </a:lnSpc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20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𝒘𝒊𝒏</a:t>
            </a:r>
            <a:r>
              <a:rPr sz="1050" spc="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50" spc="4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320278" y="3153917"/>
            <a:ext cx="1854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268503" y="4516628"/>
            <a:ext cx="1729105" cy="212090"/>
          </a:xfrm>
          <a:custGeom>
            <a:avLst/>
            <a:gdLst/>
            <a:ahLst/>
            <a:cxnLst/>
            <a:rect l="l" t="t" r="r" b="b"/>
            <a:pathLst>
              <a:path w="1729105" h="212089">
                <a:moveTo>
                  <a:pt x="250215" y="1524"/>
                </a:moveTo>
                <a:lnTo>
                  <a:pt x="233032" y="1524"/>
                </a:lnTo>
                <a:lnTo>
                  <a:pt x="233032" y="209296"/>
                </a:lnTo>
                <a:lnTo>
                  <a:pt x="250215" y="209296"/>
                </a:lnTo>
                <a:lnTo>
                  <a:pt x="250215" y="1524"/>
                </a:lnTo>
                <a:close/>
              </a:path>
              <a:path w="1729105" h="212089">
                <a:moveTo>
                  <a:pt x="1661261" y="0"/>
                </a:moveTo>
                <a:lnTo>
                  <a:pt x="1658213" y="8636"/>
                </a:lnTo>
                <a:lnTo>
                  <a:pt x="1670498" y="13946"/>
                </a:lnTo>
                <a:lnTo>
                  <a:pt x="1681057" y="21304"/>
                </a:lnTo>
                <a:lnTo>
                  <a:pt x="1702449" y="55429"/>
                </a:lnTo>
                <a:lnTo>
                  <a:pt x="1709521" y="104775"/>
                </a:lnTo>
                <a:lnTo>
                  <a:pt x="1708735" y="123443"/>
                </a:lnTo>
                <a:lnTo>
                  <a:pt x="1696948" y="169164"/>
                </a:lnTo>
                <a:lnTo>
                  <a:pt x="1670641" y="197792"/>
                </a:lnTo>
                <a:lnTo>
                  <a:pt x="1658594" y="203200"/>
                </a:lnTo>
                <a:lnTo>
                  <a:pt x="1661261" y="211709"/>
                </a:lnTo>
                <a:lnTo>
                  <a:pt x="1701730" y="187706"/>
                </a:lnTo>
                <a:lnTo>
                  <a:pt x="1724459" y="143335"/>
                </a:lnTo>
                <a:lnTo>
                  <a:pt x="1728825" y="105918"/>
                </a:lnTo>
                <a:lnTo>
                  <a:pt x="1727730" y="86536"/>
                </a:lnTo>
                <a:lnTo>
                  <a:pt x="1711299" y="37084"/>
                </a:lnTo>
                <a:lnTo>
                  <a:pt x="1676616" y="5544"/>
                </a:lnTo>
                <a:lnTo>
                  <a:pt x="1661261" y="0"/>
                </a:lnTo>
                <a:close/>
              </a:path>
              <a:path w="1729105" h="212089">
                <a:moveTo>
                  <a:pt x="67525" y="0"/>
                </a:moveTo>
                <a:lnTo>
                  <a:pt x="27152" y="24110"/>
                </a:lnTo>
                <a:lnTo>
                  <a:pt x="4370" y="68595"/>
                </a:lnTo>
                <a:lnTo>
                  <a:pt x="0" y="105918"/>
                </a:lnTo>
                <a:lnTo>
                  <a:pt x="1088" y="125370"/>
                </a:lnTo>
                <a:lnTo>
                  <a:pt x="17411" y="174752"/>
                </a:lnTo>
                <a:lnTo>
                  <a:pt x="52133" y="206184"/>
                </a:lnTo>
                <a:lnTo>
                  <a:pt x="67525" y="211709"/>
                </a:lnTo>
                <a:lnTo>
                  <a:pt x="70205" y="203200"/>
                </a:lnTo>
                <a:lnTo>
                  <a:pt x="58142" y="197792"/>
                </a:lnTo>
                <a:lnTo>
                  <a:pt x="47729" y="190325"/>
                </a:lnTo>
                <a:lnTo>
                  <a:pt x="26372" y="155638"/>
                </a:lnTo>
                <a:lnTo>
                  <a:pt x="19316" y="104775"/>
                </a:lnTo>
                <a:lnTo>
                  <a:pt x="20100" y="86723"/>
                </a:lnTo>
                <a:lnTo>
                  <a:pt x="31864" y="42164"/>
                </a:lnTo>
                <a:lnTo>
                  <a:pt x="58335" y="13946"/>
                </a:lnTo>
                <a:lnTo>
                  <a:pt x="70548" y="8636"/>
                </a:lnTo>
                <a:lnTo>
                  <a:pt x="675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78739" y="4447032"/>
            <a:ext cx="18567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800" spc="35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800" spc="17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𝒉𝒆𝒍𝒍𝒐</a:t>
            </a:r>
            <a:r>
              <a:rPr sz="1800" spc="-1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mbria Math"/>
                <a:cs typeface="Cambria Math"/>
              </a:rPr>
              <a:t>𝒇𝒓𝒊𝒆𝒏𝒅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660933" y="4784090"/>
            <a:ext cx="280035" cy="212090"/>
          </a:xfrm>
          <a:custGeom>
            <a:avLst/>
            <a:gdLst/>
            <a:ahLst/>
            <a:cxnLst/>
            <a:rect l="l" t="t" r="r" b="b"/>
            <a:pathLst>
              <a:path w="280034" h="212089">
                <a:moveTo>
                  <a:pt x="211950" y="0"/>
                </a:moveTo>
                <a:lnTo>
                  <a:pt x="208940" y="8636"/>
                </a:lnTo>
                <a:lnTo>
                  <a:pt x="221198" y="13946"/>
                </a:lnTo>
                <a:lnTo>
                  <a:pt x="231741" y="21304"/>
                </a:lnTo>
                <a:lnTo>
                  <a:pt x="253142" y="55429"/>
                </a:lnTo>
                <a:lnTo>
                  <a:pt x="260172" y="104775"/>
                </a:lnTo>
                <a:lnTo>
                  <a:pt x="259388" y="123443"/>
                </a:lnTo>
                <a:lnTo>
                  <a:pt x="247611" y="169164"/>
                </a:lnTo>
                <a:lnTo>
                  <a:pt x="221338" y="197792"/>
                </a:lnTo>
                <a:lnTo>
                  <a:pt x="209270" y="203200"/>
                </a:lnTo>
                <a:lnTo>
                  <a:pt x="211950" y="211709"/>
                </a:lnTo>
                <a:lnTo>
                  <a:pt x="252414" y="187706"/>
                </a:lnTo>
                <a:lnTo>
                  <a:pt x="275135" y="143335"/>
                </a:lnTo>
                <a:lnTo>
                  <a:pt x="279488" y="105918"/>
                </a:lnTo>
                <a:lnTo>
                  <a:pt x="278396" y="86536"/>
                </a:lnTo>
                <a:lnTo>
                  <a:pt x="262013" y="37084"/>
                </a:lnTo>
                <a:lnTo>
                  <a:pt x="227302" y="5544"/>
                </a:lnTo>
                <a:lnTo>
                  <a:pt x="211950" y="0"/>
                </a:lnTo>
                <a:close/>
              </a:path>
              <a:path w="280034" h="212089">
                <a:moveTo>
                  <a:pt x="67525" y="0"/>
                </a:moveTo>
                <a:lnTo>
                  <a:pt x="27152" y="24110"/>
                </a:lnTo>
                <a:lnTo>
                  <a:pt x="4370" y="68595"/>
                </a:lnTo>
                <a:lnTo>
                  <a:pt x="0" y="105918"/>
                </a:lnTo>
                <a:lnTo>
                  <a:pt x="1088" y="125370"/>
                </a:lnTo>
                <a:lnTo>
                  <a:pt x="17411" y="174752"/>
                </a:lnTo>
                <a:lnTo>
                  <a:pt x="52133" y="206184"/>
                </a:lnTo>
                <a:lnTo>
                  <a:pt x="67525" y="211709"/>
                </a:lnTo>
                <a:lnTo>
                  <a:pt x="70205" y="203200"/>
                </a:lnTo>
                <a:lnTo>
                  <a:pt x="58142" y="197792"/>
                </a:lnTo>
                <a:lnTo>
                  <a:pt x="47729" y="190325"/>
                </a:lnTo>
                <a:lnTo>
                  <a:pt x="26372" y="155638"/>
                </a:lnTo>
                <a:lnTo>
                  <a:pt x="19316" y="104775"/>
                </a:lnTo>
                <a:lnTo>
                  <a:pt x="20100" y="86723"/>
                </a:lnTo>
                <a:lnTo>
                  <a:pt x="31864" y="42164"/>
                </a:lnTo>
                <a:lnTo>
                  <a:pt x="58335" y="13946"/>
                </a:lnTo>
                <a:lnTo>
                  <a:pt x="70548" y="8636"/>
                </a:lnTo>
                <a:lnTo>
                  <a:pt x="675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350517" y="4784090"/>
            <a:ext cx="922019" cy="212090"/>
          </a:xfrm>
          <a:custGeom>
            <a:avLst/>
            <a:gdLst/>
            <a:ahLst/>
            <a:cxnLst/>
            <a:rect l="l" t="t" r="r" b="b"/>
            <a:pathLst>
              <a:path w="922019" h="212089">
                <a:moveTo>
                  <a:pt x="689863" y="1524"/>
                </a:moveTo>
                <a:lnTo>
                  <a:pt x="672719" y="1524"/>
                </a:lnTo>
                <a:lnTo>
                  <a:pt x="672719" y="209296"/>
                </a:lnTo>
                <a:lnTo>
                  <a:pt x="689863" y="209296"/>
                </a:lnTo>
                <a:lnTo>
                  <a:pt x="689863" y="1524"/>
                </a:lnTo>
                <a:close/>
              </a:path>
              <a:path w="922019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8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  <a:path w="922019" h="212089">
                <a:moveTo>
                  <a:pt x="854329" y="0"/>
                </a:moveTo>
                <a:lnTo>
                  <a:pt x="851281" y="8636"/>
                </a:lnTo>
                <a:lnTo>
                  <a:pt x="863566" y="13946"/>
                </a:lnTo>
                <a:lnTo>
                  <a:pt x="874125" y="21304"/>
                </a:lnTo>
                <a:lnTo>
                  <a:pt x="895516" y="55429"/>
                </a:lnTo>
                <a:lnTo>
                  <a:pt x="902588" y="104775"/>
                </a:lnTo>
                <a:lnTo>
                  <a:pt x="901803" y="123443"/>
                </a:lnTo>
                <a:lnTo>
                  <a:pt x="890015" y="169164"/>
                </a:lnTo>
                <a:lnTo>
                  <a:pt x="863709" y="197792"/>
                </a:lnTo>
                <a:lnTo>
                  <a:pt x="851662" y="203200"/>
                </a:lnTo>
                <a:lnTo>
                  <a:pt x="854329" y="211709"/>
                </a:lnTo>
                <a:lnTo>
                  <a:pt x="894798" y="187706"/>
                </a:lnTo>
                <a:lnTo>
                  <a:pt x="917527" y="143335"/>
                </a:lnTo>
                <a:lnTo>
                  <a:pt x="921893" y="105918"/>
                </a:lnTo>
                <a:lnTo>
                  <a:pt x="920797" y="86536"/>
                </a:lnTo>
                <a:lnTo>
                  <a:pt x="904367" y="37084"/>
                </a:lnTo>
                <a:lnTo>
                  <a:pt x="869684" y="5544"/>
                </a:lnTo>
                <a:lnTo>
                  <a:pt x="8543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682494" y="4784090"/>
            <a:ext cx="1108075" cy="212090"/>
          </a:xfrm>
          <a:custGeom>
            <a:avLst/>
            <a:gdLst/>
            <a:ahLst/>
            <a:cxnLst/>
            <a:rect l="l" t="t" r="r" b="b"/>
            <a:pathLst>
              <a:path w="1108075" h="212089">
                <a:moveTo>
                  <a:pt x="875030" y="1524"/>
                </a:moveTo>
                <a:lnTo>
                  <a:pt x="857884" y="1524"/>
                </a:lnTo>
                <a:lnTo>
                  <a:pt x="857884" y="209296"/>
                </a:lnTo>
                <a:lnTo>
                  <a:pt x="875030" y="209296"/>
                </a:lnTo>
                <a:lnTo>
                  <a:pt x="875030" y="1524"/>
                </a:lnTo>
                <a:close/>
              </a:path>
              <a:path w="110807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  <a:path w="1108075" h="212089">
                <a:moveTo>
                  <a:pt x="1040257" y="0"/>
                </a:moveTo>
                <a:lnTo>
                  <a:pt x="1037208" y="8636"/>
                </a:lnTo>
                <a:lnTo>
                  <a:pt x="1049494" y="13946"/>
                </a:lnTo>
                <a:lnTo>
                  <a:pt x="1060053" y="21304"/>
                </a:lnTo>
                <a:lnTo>
                  <a:pt x="1081444" y="55429"/>
                </a:lnTo>
                <a:lnTo>
                  <a:pt x="1088517" y="104775"/>
                </a:lnTo>
                <a:lnTo>
                  <a:pt x="1087731" y="123443"/>
                </a:lnTo>
                <a:lnTo>
                  <a:pt x="1075944" y="169164"/>
                </a:lnTo>
                <a:lnTo>
                  <a:pt x="1049637" y="197792"/>
                </a:lnTo>
                <a:lnTo>
                  <a:pt x="1037590" y="203200"/>
                </a:lnTo>
                <a:lnTo>
                  <a:pt x="1040257" y="211709"/>
                </a:lnTo>
                <a:lnTo>
                  <a:pt x="1080726" y="187706"/>
                </a:lnTo>
                <a:lnTo>
                  <a:pt x="1103455" y="143335"/>
                </a:lnTo>
                <a:lnTo>
                  <a:pt x="1107820" y="105918"/>
                </a:lnTo>
                <a:lnTo>
                  <a:pt x="1106725" y="86536"/>
                </a:lnTo>
                <a:lnTo>
                  <a:pt x="1090295" y="37084"/>
                </a:lnTo>
                <a:lnTo>
                  <a:pt x="1055612" y="5544"/>
                </a:lnTo>
                <a:lnTo>
                  <a:pt x="104025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235711" y="4714494"/>
            <a:ext cx="3492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5335" algn="l"/>
                <a:tab pos="2107565" algn="l"/>
              </a:tabLst>
            </a:pP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800" spc="1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800" spc="35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	∗</a:t>
            </a:r>
            <a:r>
              <a:rPr sz="18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800" spc="35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𝒉𝒆𝒍𝒍𝒐</a:t>
            </a:r>
            <a:r>
              <a:rPr sz="1800" spc="15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	∗ 𝑷</a:t>
            </a:r>
            <a:r>
              <a:rPr sz="1800" spc="3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𝒇𝒓𝒊𝒆𝒏𝒅</a:t>
            </a:r>
            <a:r>
              <a:rPr sz="1800" spc="16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483869" y="5221223"/>
            <a:ext cx="100330" cy="14604"/>
          </a:xfrm>
          <a:custGeom>
            <a:avLst/>
            <a:gdLst/>
            <a:ahLst/>
            <a:cxnLst/>
            <a:rect l="l" t="t" r="r" b="b"/>
            <a:pathLst>
              <a:path w="100329" h="14604">
                <a:moveTo>
                  <a:pt x="99822" y="0"/>
                </a:moveTo>
                <a:lnTo>
                  <a:pt x="0" y="0"/>
                </a:lnTo>
                <a:lnTo>
                  <a:pt x="0" y="14478"/>
                </a:lnTo>
                <a:lnTo>
                  <a:pt x="99822" y="14478"/>
                </a:lnTo>
                <a:lnTo>
                  <a:pt x="998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235711" y="5052821"/>
            <a:ext cx="522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8780" algn="l"/>
              </a:tabLst>
            </a:pP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796290" y="5221223"/>
            <a:ext cx="200660" cy="14604"/>
          </a:xfrm>
          <a:custGeom>
            <a:avLst/>
            <a:gdLst/>
            <a:ahLst/>
            <a:cxnLst/>
            <a:rect l="l" t="t" r="r" b="b"/>
            <a:pathLst>
              <a:path w="200659" h="14604">
                <a:moveTo>
                  <a:pt x="200406" y="0"/>
                </a:moveTo>
                <a:lnTo>
                  <a:pt x="0" y="0"/>
                </a:lnTo>
                <a:lnTo>
                  <a:pt x="0" y="14478"/>
                </a:lnTo>
                <a:lnTo>
                  <a:pt x="200406" y="14478"/>
                </a:lnTo>
                <a:lnTo>
                  <a:pt x="20040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209294" y="5221223"/>
            <a:ext cx="200660" cy="14604"/>
          </a:xfrm>
          <a:custGeom>
            <a:avLst/>
            <a:gdLst/>
            <a:ahLst/>
            <a:cxnLst/>
            <a:rect l="l" t="t" r="r" b="b"/>
            <a:pathLst>
              <a:path w="200659" h="14604">
                <a:moveTo>
                  <a:pt x="200406" y="0"/>
                </a:moveTo>
                <a:lnTo>
                  <a:pt x="0" y="0"/>
                </a:lnTo>
                <a:lnTo>
                  <a:pt x="0" y="14478"/>
                </a:lnTo>
                <a:lnTo>
                  <a:pt x="200406" y="14478"/>
                </a:lnTo>
                <a:lnTo>
                  <a:pt x="20040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471169" y="4980432"/>
            <a:ext cx="901065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75285" algn="l"/>
                <a:tab pos="788035" algn="l"/>
              </a:tabLst>
            </a:pPr>
            <a:r>
              <a:rPr sz="1300" spc="-50" dirty="0">
                <a:solidFill>
                  <a:srgbClr val="FF0000"/>
                </a:solidFill>
                <a:latin typeface="Cambria Math"/>
                <a:cs typeface="Cambria Math"/>
              </a:rPr>
              <a:t>𝟑</a:t>
            </a:r>
            <a:r>
              <a:rPr sz="13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300" spc="-50" dirty="0">
                <a:solidFill>
                  <a:srgbClr val="FF0000"/>
                </a:solidFill>
                <a:latin typeface="Cambria Math"/>
                <a:cs typeface="Cambria Math"/>
              </a:rPr>
              <a:t>𝟐</a:t>
            </a:r>
            <a:r>
              <a:rPr sz="13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300" spc="-50" dirty="0">
                <a:solidFill>
                  <a:srgbClr val="FF0000"/>
                </a:solidFill>
                <a:latin typeface="Cambria Math"/>
                <a:cs typeface="Cambria Math"/>
              </a:rPr>
              <a:t>𝟑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471169" y="5229605"/>
            <a:ext cx="950594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24485" algn="l"/>
                <a:tab pos="737870" algn="l"/>
              </a:tabLst>
            </a:pPr>
            <a:r>
              <a:rPr sz="1300" spc="-50" dirty="0">
                <a:solidFill>
                  <a:srgbClr val="FF0000"/>
                </a:solidFill>
                <a:latin typeface="Cambria Math"/>
                <a:cs typeface="Cambria Math"/>
              </a:rPr>
              <a:t>𝟖</a:t>
            </a:r>
            <a:r>
              <a:rPr sz="13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30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r>
              <a:rPr sz="13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30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034288" y="5052821"/>
            <a:ext cx="1591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8150" algn="l"/>
              </a:tabLst>
            </a:pP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∗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	=</a:t>
            </a:r>
            <a:r>
              <a:rPr sz="1800" spc="1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𝟎.</a:t>
            </a:r>
            <a:r>
              <a:rPr sz="1800" spc="-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mbria Math"/>
                <a:cs typeface="Cambria Math"/>
              </a:rPr>
              <a:t>𝟎𝟎𝟕𝟕𝟖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5297678" y="4516628"/>
            <a:ext cx="1771650" cy="212090"/>
          </a:xfrm>
          <a:custGeom>
            <a:avLst/>
            <a:gdLst/>
            <a:ahLst/>
            <a:cxnLst/>
            <a:rect l="l" t="t" r="r" b="b"/>
            <a:pathLst>
              <a:path w="1771650" h="212089">
                <a:moveTo>
                  <a:pt x="292862" y="1524"/>
                </a:moveTo>
                <a:lnTo>
                  <a:pt x="275717" y="1524"/>
                </a:lnTo>
                <a:lnTo>
                  <a:pt x="275717" y="209296"/>
                </a:lnTo>
                <a:lnTo>
                  <a:pt x="292862" y="209296"/>
                </a:lnTo>
                <a:lnTo>
                  <a:pt x="292862" y="1524"/>
                </a:lnTo>
                <a:close/>
              </a:path>
              <a:path w="1771650" h="212089">
                <a:moveTo>
                  <a:pt x="1703958" y="0"/>
                </a:moveTo>
                <a:lnTo>
                  <a:pt x="1700911" y="8636"/>
                </a:lnTo>
                <a:lnTo>
                  <a:pt x="1713196" y="13946"/>
                </a:lnTo>
                <a:lnTo>
                  <a:pt x="1723755" y="21304"/>
                </a:lnTo>
                <a:lnTo>
                  <a:pt x="1745146" y="55429"/>
                </a:lnTo>
                <a:lnTo>
                  <a:pt x="1752219" y="104775"/>
                </a:lnTo>
                <a:lnTo>
                  <a:pt x="1751433" y="123443"/>
                </a:lnTo>
                <a:lnTo>
                  <a:pt x="1739646" y="169164"/>
                </a:lnTo>
                <a:lnTo>
                  <a:pt x="1713339" y="197792"/>
                </a:lnTo>
                <a:lnTo>
                  <a:pt x="1701292" y="203200"/>
                </a:lnTo>
                <a:lnTo>
                  <a:pt x="1703958" y="211709"/>
                </a:lnTo>
                <a:lnTo>
                  <a:pt x="1744428" y="187706"/>
                </a:lnTo>
                <a:lnTo>
                  <a:pt x="1767157" y="143335"/>
                </a:lnTo>
                <a:lnTo>
                  <a:pt x="1771523" y="105918"/>
                </a:lnTo>
                <a:lnTo>
                  <a:pt x="1770427" y="86536"/>
                </a:lnTo>
                <a:lnTo>
                  <a:pt x="1753997" y="37084"/>
                </a:lnTo>
                <a:lnTo>
                  <a:pt x="1719314" y="5544"/>
                </a:lnTo>
                <a:lnTo>
                  <a:pt x="1703958" y="0"/>
                </a:lnTo>
                <a:close/>
              </a:path>
              <a:path w="1771650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3895090" y="3892296"/>
            <a:ext cx="3113405" cy="85471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latin typeface="Cambria Math"/>
                <a:cs typeface="Cambria Math"/>
              </a:rPr>
              <a:t>“Hello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friend”</a:t>
            </a:r>
            <a:endParaRPr sz="1800">
              <a:latin typeface="Cambria Math"/>
              <a:cs typeface="Cambria Math"/>
            </a:endParaRPr>
          </a:p>
          <a:p>
            <a:pPr marL="1225550">
              <a:lnSpc>
                <a:spcPct val="100000"/>
              </a:lnSpc>
              <a:spcBef>
                <a:spcPts val="1105"/>
              </a:spcBef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800" spc="35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800" spc="16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𝒉𝒆𝒍𝒍𝒐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mbria Math"/>
                <a:cs typeface="Cambria Math"/>
              </a:rPr>
              <a:t>𝒇𝒓𝒊𝒆𝒏𝒅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5690108" y="4784090"/>
            <a:ext cx="323215" cy="212090"/>
          </a:xfrm>
          <a:custGeom>
            <a:avLst/>
            <a:gdLst/>
            <a:ahLst/>
            <a:cxnLst/>
            <a:rect l="l" t="t" r="r" b="b"/>
            <a:pathLst>
              <a:path w="323214" h="212089">
                <a:moveTo>
                  <a:pt x="255396" y="0"/>
                </a:moveTo>
                <a:lnTo>
                  <a:pt x="252349" y="8636"/>
                </a:lnTo>
                <a:lnTo>
                  <a:pt x="264634" y="13946"/>
                </a:lnTo>
                <a:lnTo>
                  <a:pt x="275193" y="21304"/>
                </a:lnTo>
                <a:lnTo>
                  <a:pt x="296584" y="55429"/>
                </a:lnTo>
                <a:lnTo>
                  <a:pt x="303656" y="104775"/>
                </a:lnTo>
                <a:lnTo>
                  <a:pt x="302871" y="123443"/>
                </a:lnTo>
                <a:lnTo>
                  <a:pt x="291083" y="169164"/>
                </a:lnTo>
                <a:lnTo>
                  <a:pt x="264777" y="197792"/>
                </a:lnTo>
                <a:lnTo>
                  <a:pt x="252729" y="203200"/>
                </a:lnTo>
                <a:lnTo>
                  <a:pt x="255396" y="211709"/>
                </a:lnTo>
                <a:lnTo>
                  <a:pt x="295866" y="187706"/>
                </a:lnTo>
                <a:lnTo>
                  <a:pt x="318595" y="143335"/>
                </a:lnTo>
                <a:lnTo>
                  <a:pt x="322961" y="105918"/>
                </a:lnTo>
                <a:lnTo>
                  <a:pt x="321865" y="86536"/>
                </a:lnTo>
                <a:lnTo>
                  <a:pt x="305434" y="37084"/>
                </a:lnTo>
                <a:lnTo>
                  <a:pt x="270752" y="5544"/>
                </a:lnTo>
                <a:lnTo>
                  <a:pt x="255396" y="0"/>
                </a:lnTo>
                <a:close/>
              </a:path>
              <a:path w="32321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422390" y="4784090"/>
            <a:ext cx="965835" cy="212090"/>
          </a:xfrm>
          <a:custGeom>
            <a:avLst/>
            <a:gdLst/>
            <a:ahLst/>
            <a:cxnLst/>
            <a:rect l="l" t="t" r="r" b="b"/>
            <a:pathLst>
              <a:path w="965834" h="212089">
                <a:moveTo>
                  <a:pt x="689863" y="1524"/>
                </a:moveTo>
                <a:lnTo>
                  <a:pt x="672718" y="1524"/>
                </a:lnTo>
                <a:lnTo>
                  <a:pt x="672718" y="209296"/>
                </a:lnTo>
                <a:lnTo>
                  <a:pt x="689863" y="209296"/>
                </a:lnTo>
                <a:lnTo>
                  <a:pt x="689863" y="1524"/>
                </a:lnTo>
                <a:close/>
              </a:path>
              <a:path w="96583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  <a:path w="965834" h="212089">
                <a:moveTo>
                  <a:pt x="897763" y="0"/>
                </a:moveTo>
                <a:lnTo>
                  <a:pt x="894714" y="8636"/>
                </a:lnTo>
                <a:lnTo>
                  <a:pt x="907000" y="13946"/>
                </a:lnTo>
                <a:lnTo>
                  <a:pt x="917559" y="21304"/>
                </a:lnTo>
                <a:lnTo>
                  <a:pt x="938950" y="55429"/>
                </a:lnTo>
                <a:lnTo>
                  <a:pt x="946023" y="104775"/>
                </a:lnTo>
                <a:lnTo>
                  <a:pt x="945237" y="123443"/>
                </a:lnTo>
                <a:lnTo>
                  <a:pt x="933450" y="169164"/>
                </a:lnTo>
                <a:lnTo>
                  <a:pt x="907143" y="197792"/>
                </a:lnTo>
                <a:lnTo>
                  <a:pt x="895095" y="203200"/>
                </a:lnTo>
                <a:lnTo>
                  <a:pt x="897763" y="211709"/>
                </a:lnTo>
                <a:lnTo>
                  <a:pt x="938232" y="187706"/>
                </a:lnTo>
                <a:lnTo>
                  <a:pt x="960961" y="143335"/>
                </a:lnTo>
                <a:lnTo>
                  <a:pt x="965327" y="105918"/>
                </a:lnTo>
                <a:lnTo>
                  <a:pt x="964231" y="86536"/>
                </a:lnTo>
                <a:lnTo>
                  <a:pt x="947801" y="37084"/>
                </a:lnTo>
                <a:lnTo>
                  <a:pt x="913118" y="5544"/>
                </a:lnTo>
                <a:lnTo>
                  <a:pt x="89776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797800" y="4784090"/>
            <a:ext cx="1150620" cy="212090"/>
          </a:xfrm>
          <a:custGeom>
            <a:avLst/>
            <a:gdLst/>
            <a:ahLst/>
            <a:cxnLst/>
            <a:rect l="l" t="t" r="r" b="b"/>
            <a:pathLst>
              <a:path w="1150620" h="212089">
                <a:moveTo>
                  <a:pt x="875029" y="1524"/>
                </a:moveTo>
                <a:lnTo>
                  <a:pt x="857884" y="1524"/>
                </a:lnTo>
                <a:lnTo>
                  <a:pt x="857884" y="209296"/>
                </a:lnTo>
                <a:lnTo>
                  <a:pt x="875029" y="209296"/>
                </a:lnTo>
                <a:lnTo>
                  <a:pt x="875029" y="1524"/>
                </a:lnTo>
                <a:close/>
              </a:path>
              <a:path w="1150620" h="212089">
                <a:moveTo>
                  <a:pt x="67564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4" y="211709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1" y="8636"/>
                </a:lnTo>
                <a:lnTo>
                  <a:pt x="67564" y="0"/>
                </a:lnTo>
                <a:close/>
              </a:path>
              <a:path w="1150620" h="212089">
                <a:moveTo>
                  <a:pt x="1082928" y="0"/>
                </a:moveTo>
                <a:lnTo>
                  <a:pt x="1079880" y="8636"/>
                </a:lnTo>
                <a:lnTo>
                  <a:pt x="1092166" y="13946"/>
                </a:lnTo>
                <a:lnTo>
                  <a:pt x="1102725" y="21304"/>
                </a:lnTo>
                <a:lnTo>
                  <a:pt x="1124116" y="55429"/>
                </a:lnTo>
                <a:lnTo>
                  <a:pt x="1131189" y="104775"/>
                </a:lnTo>
                <a:lnTo>
                  <a:pt x="1130403" y="123443"/>
                </a:lnTo>
                <a:lnTo>
                  <a:pt x="1118616" y="169164"/>
                </a:lnTo>
                <a:lnTo>
                  <a:pt x="1092309" y="197792"/>
                </a:lnTo>
                <a:lnTo>
                  <a:pt x="1080261" y="203200"/>
                </a:lnTo>
                <a:lnTo>
                  <a:pt x="1082928" y="211709"/>
                </a:lnTo>
                <a:lnTo>
                  <a:pt x="1123398" y="187706"/>
                </a:lnTo>
                <a:lnTo>
                  <a:pt x="1146127" y="143335"/>
                </a:lnTo>
                <a:lnTo>
                  <a:pt x="1150493" y="105918"/>
                </a:lnTo>
                <a:lnTo>
                  <a:pt x="1149397" y="86536"/>
                </a:lnTo>
                <a:lnTo>
                  <a:pt x="1132967" y="37084"/>
                </a:lnTo>
                <a:lnTo>
                  <a:pt x="1098284" y="5544"/>
                </a:lnTo>
                <a:lnTo>
                  <a:pt x="108292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513070" y="5225796"/>
            <a:ext cx="100330" cy="14604"/>
          </a:xfrm>
          <a:custGeom>
            <a:avLst/>
            <a:gdLst/>
            <a:ahLst/>
            <a:cxnLst/>
            <a:rect l="l" t="t" r="r" b="b"/>
            <a:pathLst>
              <a:path w="100329" h="14604">
                <a:moveTo>
                  <a:pt x="99822" y="0"/>
                </a:moveTo>
                <a:lnTo>
                  <a:pt x="0" y="0"/>
                </a:lnTo>
                <a:lnTo>
                  <a:pt x="0" y="14477"/>
                </a:lnTo>
                <a:lnTo>
                  <a:pt x="99822" y="14477"/>
                </a:lnTo>
                <a:lnTo>
                  <a:pt x="998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5265165" y="5057394"/>
            <a:ext cx="522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8780" algn="l"/>
              </a:tabLst>
            </a:pP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5825490" y="5225796"/>
            <a:ext cx="200660" cy="14604"/>
          </a:xfrm>
          <a:custGeom>
            <a:avLst/>
            <a:gdLst/>
            <a:ahLst/>
            <a:cxnLst/>
            <a:rect l="l" t="t" r="r" b="b"/>
            <a:pathLst>
              <a:path w="200660" h="14604">
                <a:moveTo>
                  <a:pt x="200405" y="0"/>
                </a:moveTo>
                <a:lnTo>
                  <a:pt x="0" y="0"/>
                </a:lnTo>
                <a:lnTo>
                  <a:pt x="0" y="14477"/>
                </a:lnTo>
                <a:lnTo>
                  <a:pt x="200405" y="14477"/>
                </a:lnTo>
                <a:lnTo>
                  <a:pt x="20040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5500878" y="4985003"/>
            <a:ext cx="488315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75285" algn="l"/>
              </a:tabLst>
            </a:pPr>
            <a:r>
              <a:rPr sz="1300" spc="-50" dirty="0">
                <a:solidFill>
                  <a:srgbClr val="006FC0"/>
                </a:solidFill>
                <a:latin typeface="Cambria Math"/>
                <a:cs typeface="Cambria Math"/>
              </a:rPr>
              <a:t>𝟓</a:t>
            </a:r>
            <a:r>
              <a:rPr sz="13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300" spc="-50" dirty="0">
                <a:solidFill>
                  <a:srgbClr val="006FC0"/>
                </a:solidFill>
                <a:latin typeface="Cambria Math"/>
                <a:cs typeface="Cambria Math"/>
              </a:rPr>
              <a:t>𝟕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6238494" y="5225796"/>
            <a:ext cx="200660" cy="14604"/>
          </a:xfrm>
          <a:custGeom>
            <a:avLst/>
            <a:gdLst/>
            <a:ahLst/>
            <a:cxnLst/>
            <a:rect l="l" t="t" r="r" b="b"/>
            <a:pathLst>
              <a:path w="200660" h="14604">
                <a:moveTo>
                  <a:pt x="200405" y="0"/>
                </a:moveTo>
                <a:lnTo>
                  <a:pt x="0" y="0"/>
                </a:lnTo>
                <a:lnTo>
                  <a:pt x="0" y="14477"/>
                </a:lnTo>
                <a:lnTo>
                  <a:pt x="200405" y="14477"/>
                </a:lnTo>
                <a:lnTo>
                  <a:pt x="20040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5265165" y="4714494"/>
            <a:ext cx="3622675" cy="496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  <a:tabLst>
                <a:tab pos="818515" algn="l"/>
                <a:tab pos="2193290" algn="l"/>
              </a:tabLst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1800" spc="11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800" spc="35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∗</a:t>
            </a:r>
            <a:r>
              <a:rPr sz="1800" spc="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800" spc="35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𝒉𝒆𝒍𝒍𝒐</a:t>
            </a:r>
            <a:r>
              <a:rPr sz="1800" spc="16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∗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800" spc="34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𝒇𝒓𝒊𝒆𝒏𝒅</a:t>
            </a:r>
            <a:r>
              <a:rPr sz="1800" spc="16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endParaRPr sz="1800">
              <a:latin typeface="Cambria Math"/>
              <a:cs typeface="Cambria Math"/>
            </a:endParaRPr>
          </a:p>
          <a:p>
            <a:pPr marL="1023619">
              <a:lnSpc>
                <a:spcPts val="1550"/>
              </a:lnSpc>
            </a:pPr>
            <a:r>
              <a:rPr sz="1300" spc="-50" dirty="0">
                <a:solidFill>
                  <a:srgbClr val="006FC0"/>
                </a:solidFill>
                <a:latin typeface="Cambria Math"/>
                <a:cs typeface="Cambria Math"/>
              </a:rPr>
              <a:t>𝟓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500878" y="5234177"/>
            <a:ext cx="950594" cy="2260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24485" algn="l"/>
                <a:tab pos="737870" algn="l"/>
              </a:tabLst>
            </a:pPr>
            <a:r>
              <a:rPr sz="1300" spc="-50" dirty="0">
                <a:solidFill>
                  <a:srgbClr val="006FC0"/>
                </a:solidFill>
                <a:latin typeface="Cambria Math"/>
                <a:cs typeface="Cambria Math"/>
              </a:rPr>
              <a:t>𝟖</a:t>
            </a:r>
            <a:r>
              <a:rPr sz="13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30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r>
              <a:rPr sz="13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30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6063996" y="5057394"/>
            <a:ext cx="1454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8150" algn="l"/>
              </a:tabLst>
            </a:pP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=</a:t>
            </a:r>
            <a:r>
              <a:rPr sz="1800" spc="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𝟎.</a:t>
            </a:r>
            <a:r>
              <a:rPr sz="1800" spc="-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20" dirty="0">
                <a:solidFill>
                  <a:srgbClr val="006FC0"/>
                </a:solidFill>
                <a:latin typeface="Cambria Math"/>
                <a:cs typeface="Cambria Math"/>
              </a:rPr>
              <a:t>𝟎𝟔𝟕𝟓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3731895" y="5501385"/>
            <a:ext cx="1538605" cy="188595"/>
          </a:xfrm>
          <a:custGeom>
            <a:avLst/>
            <a:gdLst/>
            <a:ahLst/>
            <a:cxnLst/>
            <a:rect l="l" t="t" r="r" b="b"/>
            <a:pathLst>
              <a:path w="1538604" h="188595">
                <a:moveTo>
                  <a:pt x="1478279" y="0"/>
                </a:moveTo>
                <a:lnTo>
                  <a:pt x="1475613" y="7619"/>
                </a:lnTo>
                <a:lnTo>
                  <a:pt x="1486491" y="12336"/>
                </a:lnTo>
                <a:lnTo>
                  <a:pt x="1495869" y="18875"/>
                </a:lnTo>
                <a:lnTo>
                  <a:pt x="1518427" y="62534"/>
                </a:lnTo>
                <a:lnTo>
                  <a:pt x="1521205" y="93243"/>
                </a:lnTo>
                <a:lnTo>
                  <a:pt x="1520495" y="109864"/>
                </a:lnTo>
                <a:lnTo>
                  <a:pt x="1510029" y="150558"/>
                </a:lnTo>
                <a:lnTo>
                  <a:pt x="1475866" y="180759"/>
                </a:lnTo>
                <a:lnTo>
                  <a:pt x="1478279" y="188417"/>
                </a:lnTo>
                <a:lnTo>
                  <a:pt x="1514284" y="167023"/>
                </a:lnTo>
                <a:lnTo>
                  <a:pt x="1534461" y="127527"/>
                </a:lnTo>
                <a:lnTo>
                  <a:pt x="1538351" y="94233"/>
                </a:lnTo>
                <a:lnTo>
                  <a:pt x="1537376" y="76971"/>
                </a:lnTo>
                <a:lnTo>
                  <a:pt x="1522856" y="33019"/>
                </a:lnTo>
                <a:lnTo>
                  <a:pt x="1491924" y="4927"/>
                </a:lnTo>
                <a:lnTo>
                  <a:pt x="1478279" y="0"/>
                </a:lnTo>
                <a:close/>
              </a:path>
              <a:path w="1538604" h="188595">
                <a:moveTo>
                  <a:pt x="60070" y="0"/>
                </a:moveTo>
                <a:lnTo>
                  <a:pt x="24137" y="21449"/>
                </a:lnTo>
                <a:lnTo>
                  <a:pt x="3889" y="61007"/>
                </a:lnTo>
                <a:lnTo>
                  <a:pt x="0" y="94233"/>
                </a:lnTo>
                <a:lnTo>
                  <a:pt x="956" y="111548"/>
                </a:lnTo>
                <a:lnTo>
                  <a:pt x="15493" y="155486"/>
                </a:lnTo>
                <a:lnTo>
                  <a:pt x="46354" y="183487"/>
                </a:lnTo>
                <a:lnTo>
                  <a:pt x="60070" y="188417"/>
                </a:lnTo>
                <a:lnTo>
                  <a:pt x="62483" y="180759"/>
                </a:lnTo>
                <a:lnTo>
                  <a:pt x="51716" y="176006"/>
                </a:lnTo>
                <a:lnTo>
                  <a:pt x="42449" y="169387"/>
                </a:lnTo>
                <a:lnTo>
                  <a:pt x="19923" y="124958"/>
                </a:lnTo>
                <a:lnTo>
                  <a:pt x="17144" y="93243"/>
                </a:lnTo>
                <a:lnTo>
                  <a:pt x="17837" y="77177"/>
                </a:lnTo>
                <a:lnTo>
                  <a:pt x="28320" y="37464"/>
                </a:lnTo>
                <a:lnTo>
                  <a:pt x="62737" y="7619"/>
                </a:lnTo>
                <a:lnTo>
                  <a:pt x="60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520309" y="5501385"/>
            <a:ext cx="1576705" cy="188595"/>
          </a:xfrm>
          <a:custGeom>
            <a:avLst/>
            <a:gdLst/>
            <a:ahLst/>
            <a:cxnLst/>
            <a:rect l="l" t="t" r="r" b="b"/>
            <a:pathLst>
              <a:path w="1576704" h="188595">
                <a:moveTo>
                  <a:pt x="1516380" y="0"/>
                </a:moveTo>
                <a:lnTo>
                  <a:pt x="1513713" y="7619"/>
                </a:lnTo>
                <a:lnTo>
                  <a:pt x="1524591" y="12336"/>
                </a:lnTo>
                <a:lnTo>
                  <a:pt x="1533969" y="18875"/>
                </a:lnTo>
                <a:lnTo>
                  <a:pt x="1556527" y="62534"/>
                </a:lnTo>
                <a:lnTo>
                  <a:pt x="1559306" y="93243"/>
                </a:lnTo>
                <a:lnTo>
                  <a:pt x="1558595" y="109864"/>
                </a:lnTo>
                <a:lnTo>
                  <a:pt x="1548130" y="150558"/>
                </a:lnTo>
                <a:lnTo>
                  <a:pt x="1513966" y="180759"/>
                </a:lnTo>
                <a:lnTo>
                  <a:pt x="1516380" y="188417"/>
                </a:lnTo>
                <a:lnTo>
                  <a:pt x="1552384" y="167023"/>
                </a:lnTo>
                <a:lnTo>
                  <a:pt x="1572561" y="127527"/>
                </a:lnTo>
                <a:lnTo>
                  <a:pt x="1576450" y="94233"/>
                </a:lnTo>
                <a:lnTo>
                  <a:pt x="1575476" y="76971"/>
                </a:lnTo>
                <a:lnTo>
                  <a:pt x="1560957" y="33019"/>
                </a:lnTo>
                <a:lnTo>
                  <a:pt x="1530024" y="4927"/>
                </a:lnTo>
                <a:lnTo>
                  <a:pt x="1516380" y="0"/>
                </a:lnTo>
                <a:close/>
              </a:path>
              <a:path w="1576704" h="188595">
                <a:moveTo>
                  <a:pt x="60070" y="0"/>
                </a:moveTo>
                <a:lnTo>
                  <a:pt x="24137" y="21449"/>
                </a:lnTo>
                <a:lnTo>
                  <a:pt x="3889" y="61007"/>
                </a:lnTo>
                <a:lnTo>
                  <a:pt x="0" y="94233"/>
                </a:lnTo>
                <a:lnTo>
                  <a:pt x="956" y="111548"/>
                </a:lnTo>
                <a:lnTo>
                  <a:pt x="15493" y="155486"/>
                </a:lnTo>
                <a:lnTo>
                  <a:pt x="46354" y="183487"/>
                </a:lnTo>
                <a:lnTo>
                  <a:pt x="60070" y="188417"/>
                </a:lnTo>
                <a:lnTo>
                  <a:pt x="62483" y="180759"/>
                </a:lnTo>
                <a:lnTo>
                  <a:pt x="51716" y="176006"/>
                </a:lnTo>
                <a:lnTo>
                  <a:pt x="42449" y="169387"/>
                </a:lnTo>
                <a:lnTo>
                  <a:pt x="19923" y="124958"/>
                </a:lnTo>
                <a:lnTo>
                  <a:pt x="17144" y="93243"/>
                </a:lnTo>
                <a:lnTo>
                  <a:pt x="17837" y="77177"/>
                </a:lnTo>
                <a:lnTo>
                  <a:pt x="28320" y="37464"/>
                </a:lnTo>
                <a:lnTo>
                  <a:pt x="62737" y="7619"/>
                </a:lnTo>
                <a:lnTo>
                  <a:pt x="60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1906777" y="5437632"/>
            <a:ext cx="53314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mbria Math"/>
                <a:cs typeface="Cambria Math"/>
              </a:rPr>
              <a:t>𝒉</a:t>
            </a:r>
            <a:r>
              <a:rPr sz="1725" baseline="-14492" dirty="0">
                <a:latin typeface="Cambria Math"/>
                <a:cs typeface="Cambria Math"/>
              </a:rPr>
              <a:t>𝑴𝑨𝑷</a:t>
            </a:r>
            <a:r>
              <a:rPr sz="1725" spc="345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spc="8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𝒂𝒓𝒈𝒎𝒂𝒙(𝑷</a:t>
            </a:r>
            <a:r>
              <a:rPr sz="1600" spc="29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𝑺|𝒉𝒆𝒍𝒍𝒐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𝒇𝒓𝒊𝒆𝒏𝒅</a:t>
            </a:r>
            <a:r>
              <a:rPr sz="1600" spc="29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,</a:t>
            </a:r>
            <a:r>
              <a:rPr sz="1600" spc="-10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𝑷</a:t>
            </a:r>
            <a:r>
              <a:rPr sz="1600" spc="29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𝑵|𝒉𝒆𝒍𝒍𝒐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𝒇𝒓𝒊𝒆𝒏𝒅</a:t>
            </a:r>
            <a:r>
              <a:rPr sz="1600" spc="295" dirty="0">
                <a:latin typeface="Cambria Math"/>
                <a:cs typeface="Cambria Math"/>
              </a:rPr>
              <a:t> </a:t>
            </a:r>
            <a:r>
              <a:rPr sz="1600" spc="-50" dirty="0"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</a:pPr>
            <a:r>
              <a:rPr sz="1600" dirty="0">
                <a:latin typeface="Cambria Math"/>
                <a:cs typeface="Cambria Math"/>
              </a:rPr>
              <a:t>𝒉</a:t>
            </a:r>
            <a:r>
              <a:rPr sz="1725" baseline="-14492" dirty="0">
                <a:latin typeface="Cambria Math"/>
                <a:cs typeface="Cambria Math"/>
              </a:rPr>
              <a:t>𝑴𝑨𝑷</a:t>
            </a:r>
            <a:r>
              <a:rPr sz="1725" spc="375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spc="100" dirty="0">
                <a:latin typeface="Cambria Math"/>
                <a:cs typeface="Cambria Math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mbria Math"/>
                <a:cs typeface="Cambria Math"/>
              </a:rPr>
              <a:t>𝑵𝒐𝒕𝑺𝑷𝑨𝑴</a:t>
            </a:r>
            <a:endParaRPr sz="1600">
              <a:latin typeface="Cambria Math"/>
              <a:cs typeface="Cambria Math"/>
            </a:endParaRPr>
          </a:p>
        </p:txBody>
      </p:sp>
      <p:pic>
        <p:nvPicPr>
          <p:cNvPr id="121" name="object 1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71675" y="73025"/>
            <a:ext cx="242846" cy="292100"/>
          </a:xfrm>
          <a:prstGeom prst="rect">
            <a:avLst/>
          </a:prstGeom>
        </p:spPr>
      </p:pic>
      <p:pic>
        <p:nvPicPr>
          <p:cNvPr id="122" name="object 1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484498" y="92456"/>
            <a:ext cx="392938" cy="247776"/>
          </a:xfrm>
          <a:prstGeom prst="rect">
            <a:avLst/>
          </a:prstGeom>
        </p:spPr>
      </p:pic>
      <p:pic>
        <p:nvPicPr>
          <p:cNvPr id="123" name="object 1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136263" y="78993"/>
            <a:ext cx="277113" cy="300227"/>
          </a:xfrm>
          <a:prstGeom prst="rect">
            <a:avLst/>
          </a:prstGeom>
        </p:spPr>
      </p:pic>
      <p:pic>
        <p:nvPicPr>
          <p:cNvPr id="124" name="object 1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480305" y="104012"/>
            <a:ext cx="167386" cy="229996"/>
          </a:xfrm>
          <a:prstGeom prst="rect">
            <a:avLst/>
          </a:prstGeom>
        </p:spPr>
      </p:pic>
      <p:pic>
        <p:nvPicPr>
          <p:cNvPr id="125" name="object 12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944490" y="71501"/>
            <a:ext cx="228092" cy="275971"/>
          </a:xfrm>
          <a:prstGeom prst="rect">
            <a:avLst/>
          </a:prstGeom>
        </p:spPr>
      </p:pic>
      <p:pic>
        <p:nvPicPr>
          <p:cNvPr id="126" name="object 1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42433" y="218947"/>
            <a:ext cx="126872" cy="80263"/>
          </a:xfrm>
          <a:prstGeom prst="rect">
            <a:avLst/>
          </a:prstGeom>
        </p:spPr>
      </p:pic>
      <p:pic>
        <p:nvPicPr>
          <p:cNvPr id="127" name="object 12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494273" y="50673"/>
            <a:ext cx="227964" cy="250190"/>
          </a:xfrm>
          <a:prstGeom prst="rect">
            <a:avLst/>
          </a:prstGeom>
        </p:spPr>
      </p:pic>
      <p:pic>
        <p:nvPicPr>
          <p:cNvPr id="128" name="object 12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131185" y="523748"/>
            <a:ext cx="423163" cy="298196"/>
          </a:xfrm>
          <a:prstGeom prst="rect">
            <a:avLst/>
          </a:prstGeom>
        </p:spPr>
      </p:pic>
      <p:pic>
        <p:nvPicPr>
          <p:cNvPr id="129" name="object 12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628516" y="481330"/>
            <a:ext cx="536702" cy="330200"/>
          </a:xfrm>
          <a:prstGeom prst="rect">
            <a:avLst/>
          </a:prstGeom>
        </p:spPr>
      </p:pic>
      <p:pic>
        <p:nvPicPr>
          <p:cNvPr id="130" name="object 13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229218" y="600583"/>
            <a:ext cx="155329" cy="185419"/>
          </a:xfrm>
          <a:prstGeom prst="rect">
            <a:avLst/>
          </a:prstGeom>
        </p:spPr>
      </p:pic>
      <p:sp>
        <p:nvSpPr>
          <p:cNvPr id="131" name="object 131"/>
          <p:cNvSpPr/>
          <p:nvPr/>
        </p:nvSpPr>
        <p:spPr>
          <a:xfrm>
            <a:off x="4545710" y="669670"/>
            <a:ext cx="147955" cy="16510"/>
          </a:xfrm>
          <a:custGeom>
            <a:avLst/>
            <a:gdLst/>
            <a:ahLst/>
            <a:cxnLst/>
            <a:rect l="l" t="t" r="r" b="b"/>
            <a:pathLst>
              <a:path w="147954" h="16509">
                <a:moveTo>
                  <a:pt x="144272" y="0"/>
                </a:moveTo>
                <a:lnTo>
                  <a:pt x="95758" y="0"/>
                </a:lnTo>
                <a:lnTo>
                  <a:pt x="73151" y="1524"/>
                </a:lnTo>
                <a:lnTo>
                  <a:pt x="48387" y="1650"/>
                </a:lnTo>
                <a:lnTo>
                  <a:pt x="26162" y="2666"/>
                </a:lnTo>
                <a:lnTo>
                  <a:pt x="11684" y="2793"/>
                </a:lnTo>
                <a:lnTo>
                  <a:pt x="6476" y="2920"/>
                </a:lnTo>
                <a:lnTo>
                  <a:pt x="2921" y="2920"/>
                </a:lnTo>
                <a:lnTo>
                  <a:pt x="0" y="5968"/>
                </a:lnTo>
                <a:lnTo>
                  <a:pt x="0" y="13080"/>
                </a:lnTo>
                <a:lnTo>
                  <a:pt x="2921" y="16128"/>
                </a:lnTo>
                <a:lnTo>
                  <a:pt x="6476" y="16128"/>
                </a:lnTo>
                <a:lnTo>
                  <a:pt x="11556" y="16255"/>
                </a:lnTo>
                <a:lnTo>
                  <a:pt x="26415" y="16382"/>
                </a:lnTo>
                <a:lnTo>
                  <a:pt x="48513" y="16001"/>
                </a:lnTo>
                <a:lnTo>
                  <a:pt x="74040" y="16001"/>
                </a:lnTo>
                <a:lnTo>
                  <a:pt x="96774" y="14731"/>
                </a:lnTo>
                <a:lnTo>
                  <a:pt x="144272" y="14731"/>
                </a:lnTo>
                <a:lnTo>
                  <a:pt x="147574" y="11429"/>
                </a:lnTo>
                <a:lnTo>
                  <a:pt x="147574" y="3301"/>
                </a:lnTo>
                <a:lnTo>
                  <a:pt x="1442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552441" y="737997"/>
            <a:ext cx="168275" cy="27940"/>
          </a:xfrm>
          <a:custGeom>
            <a:avLst/>
            <a:gdLst/>
            <a:ahLst/>
            <a:cxnLst/>
            <a:rect l="l" t="t" r="r" b="b"/>
            <a:pathLst>
              <a:path w="168275" h="27940">
                <a:moveTo>
                  <a:pt x="3810" y="6476"/>
                </a:moveTo>
                <a:lnTo>
                  <a:pt x="762" y="8889"/>
                </a:lnTo>
                <a:lnTo>
                  <a:pt x="0" y="15493"/>
                </a:lnTo>
                <a:lnTo>
                  <a:pt x="2412" y="18414"/>
                </a:lnTo>
                <a:lnTo>
                  <a:pt x="74422" y="27177"/>
                </a:lnTo>
                <a:lnTo>
                  <a:pt x="75057" y="27304"/>
                </a:lnTo>
                <a:lnTo>
                  <a:pt x="98044" y="27686"/>
                </a:lnTo>
                <a:lnTo>
                  <a:pt x="98806" y="27686"/>
                </a:lnTo>
                <a:lnTo>
                  <a:pt x="144399" y="20827"/>
                </a:lnTo>
                <a:lnTo>
                  <a:pt x="163739" y="14224"/>
                </a:lnTo>
                <a:lnTo>
                  <a:pt x="75057" y="14224"/>
                </a:lnTo>
                <a:lnTo>
                  <a:pt x="75716" y="14213"/>
                </a:lnTo>
                <a:lnTo>
                  <a:pt x="3810" y="6476"/>
                </a:lnTo>
                <a:close/>
              </a:path>
              <a:path w="168275" h="27940">
                <a:moveTo>
                  <a:pt x="75716" y="14213"/>
                </a:moveTo>
                <a:lnTo>
                  <a:pt x="75057" y="14224"/>
                </a:lnTo>
                <a:lnTo>
                  <a:pt x="75819" y="14224"/>
                </a:lnTo>
                <a:close/>
              </a:path>
              <a:path w="168275" h="27940">
                <a:moveTo>
                  <a:pt x="121262" y="11630"/>
                </a:moveTo>
                <a:lnTo>
                  <a:pt x="97536" y="13842"/>
                </a:lnTo>
                <a:lnTo>
                  <a:pt x="98044" y="13842"/>
                </a:lnTo>
                <a:lnTo>
                  <a:pt x="75716" y="14213"/>
                </a:lnTo>
                <a:lnTo>
                  <a:pt x="163767" y="14213"/>
                </a:lnTo>
                <a:lnTo>
                  <a:pt x="164719" y="13842"/>
                </a:lnTo>
                <a:lnTo>
                  <a:pt x="166370" y="11937"/>
                </a:lnTo>
                <a:lnTo>
                  <a:pt x="166423" y="11683"/>
                </a:lnTo>
                <a:lnTo>
                  <a:pt x="121031" y="11683"/>
                </a:lnTo>
                <a:lnTo>
                  <a:pt x="121262" y="11630"/>
                </a:lnTo>
                <a:close/>
              </a:path>
              <a:path w="168275" h="27940">
                <a:moveTo>
                  <a:pt x="122047" y="11556"/>
                </a:moveTo>
                <a:lnTo>
                  <a:pt x="121262" y="11630"/>
                </a:lnTo>
                <a:lnTo>
                  <a:pt x="121031" y="11683"/>
                </a:lnTo>
                <a:lnTo>
                  <a:pt x="122047" y="11556"/>
                </a:lnTo>
                <a:close/>
              </a:path>
              <a:path w="168275" h="27940">
                <a:moveTo>
                  <a:pt x="166450" y="11556"/>
                </a:moveTo>
                <a:lnTo>
                  <a:pt x="122047" y="11556"/>
                </a:lnTo>
                <a:lnTo>
                  <a:pt x="121031" y="11683"/>
                </a:lnTo>
                <a:lnTo>
                  <a:pt x="166423" y="11683"/>
                </a:lnTo>
                <a:close/>
              </a:path>
              <a:path w="168275" h="27940">
                <a:moveTo>
                  <a:pt x="167409" y="6985"/>
                </a:moveTo>
                <a:lnTo>
                  <a:pt x="141224" y="6985"/>
                </a:lnTo>
                <a:lnTo>
                  <a:pt x="121262" y="11630"/>
                </a:lnTo>
                <a:lnTo>
                  <a:pt x="122047" y="11556"/>
                </a:lnTo>
                <a:lnTo>
                  <a:pt x="166450" y="11556"/>
                </a:lnTo>
                <a:lnTo>
                  <a:pt x="167409" y="6985"/>
                </a:lnTo>
                <a:close/>
              </a:path>
              <a:path w="168275" h="27940">
                <a:moveTo>
                  <a:pt x="157987" y="1524"/>
                </a:moveTo>
                <a:lnTo>
                  <a:pt x="140812" y="7080"/>
                </a:lnTo>
                <a:lnTo>
                  <a:pt x="141224" y="6985"/>
                </a:lnTo>
                <a:lnTo>
                  <a:pt x="167409" y="6985"/>
                </a:lnTo>
                <a:lnTo>
                  <a:pt x="167767" y="5079"/>
                </a:lnTo>
                <a:lnTo>
                  <a:pt x="167132" y="3048"/>
                </a:lnTo>
                <a:lnTo>
                  <a:pt x="165620" y="1777"/>
                </a:lnTo>
                <a:lnTo>
                  <a:pt x="157480" y="1777"/>
                </a:lnTo>
                <a:lnTo>
                  <a:pt x="157987" y="1524"/>
                </a:lnTo>
                <a:close/>
              </a:path>
              <a:path w="168275" h="27940">
                <a:moveTo>
                  <a:pt x="161798" y="0"/>
                </a:moveTo>
                <a:lnTo>
                  <a:pt x="159893" y="762"/>
                </a:lnTo>
                <a:lnTo>
                  <a:pt x="157480" y="1777"/>
                </a:lnTo>
                <a:lnTo>
                  <a:pt x="165620" y="1777"/>
                </a:lnTo>
                <a:lnTo>
                  <a:pt x="163957" y="380"/>
                </a:lnTo>
                <a:lnTo>
                  <a:pt x="16179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3" name="object 13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822541" y="548131"/>
            <a:ext cx="368202" cy="266700"/>
          </a:xfrm>
          <a:prstGeom prst="rect">
            <a:avLst/>
          </a:prstGeom>
        </p:spPr>
      </p:pic>
      <p:grpSp>
        <p:nvGrpSpPr>
          <p:cNvPr id="134" name="object 134"/>
          <p:cNvGrpSpPr/>
          <p:nvPr/>
        </p:nvGrpSpPr>
        <p:grpSpPr>
          <a:xfrm>
            <a:off x="3261359" y="943610"/>
            <a:ext cx="1143000" cy="850265"/>
            <a:chOff x="3261359" y="943610"/>
            <a:chExt cx="1143000" cy="850265"/>
          </a:xfrm>
        </p:grpSpPr>
        <p:pic>
          <p:nvPicPr>
            <p:cNvPr id="135" name="object 1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46702" y="960501"/>
              <a:ext cx="523367" cy="286385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261359" y="943610"/>
              <a:ext cx="560279" cy="762507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916425" y="1434084"/>
              <a:ext cx="173862" cy="359410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164329" y="1428369"/>
              <a:ext cx="240030" cy="250189"/>
            </a:xfrm>
            <a:prstGeom prst="rect">
              <a:avLst/>
            </a:prstGeom>
          </p:spPr>
        </p:pic>
      </p:grpSp>
      <p:sp>
        <p:nvSpPr>
          <p:cNvPr id="139" name="object 139"/>
          <p:cNvSpPr/>
          <p:nvPr/>
        </p:nvSpPr>
        <p:spPr>
          <a:xfrm>
            <a:off x="4558791" y="1053211"/>
            <a:ext cx="161925" cy="17145"/>
          </a:xfrm>
          <a:custGeom>
            <a:avLst/>
            <a:gdLst/>
            <a:ahLst/>
            <a:cxnLst/>
            <a:rect l="l" t="t" r="r" b="b"/>
            <a:pathLst>
              <a:path w="161925" h="17144">
                <a:moveTo>
                  <a:pt x="29463" y="1904"/>
                </a:moveTo>
                <a:lnTo>
                  <a:pt x="15367" y="2286"/>
                </a:lnTo>
                <a:lnTo>
                  <a:pt x="6731" y="2412"/>
                </a:lnTo>
                <a:lnTo>
                  <a:pt x="3048" y="2539"/>
                </a:lnTo>
                <a:lnTo>
                  <a:pt x="0" y="5587"/>
                </a:lnTo>
                <a:lnTo>
                  <a:pt x="0" y="13208"/>
                </a:lnTo>
                <a:lnTo>
                  <a:pt x="3048" y="16255"/>
                </a:lnTo>
                <a:lnTo>
                  <a:pt x="6731" y="16255"/>
                </a:lnTo>
                <a:lnTo>
                  <a:pt x="15367" y="16510"/>
                </a:lnTo>
                <a:lnTo>
                  <a:pt x="29463" y="16763"/>
                </a:lnTo>
                <a:lnTo>
                  <a:pt x="29845" y="16763"/>
                </a:lnTo>
                <a:lnTo>
                  <a:pt x="47786" y="16005"/>
                </a:lnTo>
                <a:lnTo>
                  <a:pt x="47498" y="16001"/>
                </a:lnTo>
                <a:lnTo>
                  <a:pt x="154305" y="16001"/>
                </a:lnTo>
                <a:lnTo>
                  <a:pt x="158369" y="15748"/>
                </a:lnTo>
                <a:lnTo>
                  <a:pt x="161544" y="12318"/>
                </a:lnTo>
                <a:lnTo>
                  <a:pt x="161544" y="4190"/>
                </a:lnTo>
                <a:lnTo>
                  <a:pt x="159468" y="2031"/>
                </a:lnTo>
                <a:lnTo>
                  <a:pt x="28956" y="2031"/>
                </a:lnTo>
                <a:lnTo>
                  <a:pt x="29463" y="1904"/>
                </a:lnTo>
                <a:close/>
              </a:path>
              <a:path w="161925" h="17144">
                <a:moveTo>
                  <a:pt x="147320" y="16510"/>
                </a:moveTo>
                <a:lnTo>
                  <a:pt x="112395" y="16510"/>
                </a:lnTo>
                <a:lnTo>
                  <a:pt x="120650" y="16637"/>
                </a:lnTo>
                <a:lnTo>
                  <a:pt x="140208" y="16637"/>
                </a:lnTo>
                <a:lnTo>
                  <a:pt x="147320" y="16510"/>
                </a:lnTo>
                <a:close/>
              </a:path>
              <a:path w="161925" h="17144">
                <a:moveTo>
                  <a:pt x="154305" y="16001"/>
                </a:moveTo>
                <a:lnTo>
                  <a:pt x="47786" y="16005"/>
                </a:lnTo>
                <a:lnTo>
                  <a:pt x="100075" y="16510"/>
                </a:lnTo>
                <a:lnTo>
                  <a:pt x="147955" y="16510"/>
                </a:lnTo>
                <a:lnTo>
                  <a:pt x="154305" y="16001"/>
                </a:lnTo>
                <a:close/>
              </a:path>
              <a:path w="161925" h="17144">
                <a:moveTo>
                  <a:pt x="147320" y="0"/>
                </a:moveTo>
                <a:lnTo>
                  <a:pt x="112395" y="0"/>
                </a:lnTo>
                <a:lnTo>
                  <a:pt x="100075" y="126"/>
                </a:lnTo>
                <a:lnTo>
                  <a:pt x="83185" y="126"/>
                </a:lnTo>
                <a:lnTo>
                  <a:pt x="47498" y="508"/>
                </a:lnTo>
                <a:lnTo>
                  <a:pt x="46990" y="508"/>
                </a:lnTo>
                <a:lnTo>
                  <a:pt x="28956" y="2031"/>
                </a:lnTo>
                <a:lnTo>
                  <a:pt x="159468" y="2031"/>
                </a:lnTo>
                <a:lnTo>
                  <a:pt x="158369" y="888"/>
                </a:lnTo>
                <a:lnTo>
                  <a:pt x="154305" y="508"/>
                </a:lnTo>
                <a:lnTo>
                  <a:pt x="147955" y="126"/>
                </a:lnTo>
                <a:lnTo>
                  <a:pt x="1473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86859" y="1166622"/>
            <a:ext cx="156845" cy="21590"/>
          </a:xfrm>
          <a:custGeom>
            <a:avLst/>
            <a:gdLst/>
            <a:ahLst/>
            <a:cxnLst/>
            <a:rect l="l" t="t" r="r" b="b"/>
            <a:pathLst>
              <a:path w="156845" h="21590">
                <a:moveTo>
                  <a:pt x="3810" y="0"/>
                </a:moveTo>
                <a:lnTo>
                  <a:pt x="507" y="2920"/>
                </a:lnTo>
                <a:lnTo>
                  <a:pt x="0" y="10667"/>
                </a:lnTo>
                <a:lnTo>
                  <a:pt x="2920" y="13969"/>
                </a:lnTo>
                <a:lnTo>
                  <a:pt x="56133" y="17525"/>
                </a:lnTo>
                <a:lnTo>
                  <a:pt x="55625" y="17525"/>
                </a:lnTo>
                <a:lnTo>
                  <a:pt x="67182" y="18923"/>
                </a:lnTo>
                <a:lnTo>
                  <a:pt x="67437" y="18923"/>
                </a:lnTo>
                <a:lnTo>
                  <a:pt x="90042" y="20827"/>
                </a:lnTo>
                <a:lnTo>
                  <a:pt x="90550" y="20954"/>
                </a:lnTo>
                <a:lnTo>
                  <a:pt x="108330" y="21208"/>
                </a:lnTo>
                <a:lnTo>
                  <a:pt x="132841" y="21208"/>
                </a:lnTo>
                <a:lnTo>
                  <a:pt x="156590" y="14858"/>
                </a:lnTo>
                <a:lnTo>
                  <a:pt x="156590" y="10287"/>
                </a:lnTo>
                <a:lnTo>
                  <a:pt x="155193" y="8254"/>
                </a:lnTo>
                <a:lnTo>
                  <a:pt x="153162" y="7365"/>
                </a:lnTo>
                <a:lnTo>
                  <a:pt x="149478" y="5841"/>
                </a:lnTo>
                <a:lnTo>
                  <a:pt x="149098" y="5714"/>
                </a:lnTo>
                <a:lnTo>
                  <a:pt x="146938" y="4825"/>
                </a:lnTo>
                <a:lnTo>
                  <a:pt x="144399" y="4317"/>
                </a:lnTo>
                <a:lnTo>
                  <a:pt x="90550" y="4317"/>
                </a:lnTo>
                <a:lnTo>
                  <a:pt x="90965" y="4307"/>
                </a:lnTo>
                <a:lnTo>
                  <a:pt x="80771" y="3810"/>
                </a:lnTo>
                <a:lnTo>
                  <a:pt x="68325" y="3428"/>
                </a:lnTo>
                <a:lnTo>
                  <a:pt x="68579" y="3428"/>
                </a:lnTo>
                <a:lnTo>
                  <a:pt x="57023" y="2666"/>
                </a:lnTo>
                <a:lnTo>
                  <a:pt x="7619" y="253"/>
                </a:lnTo>
                <a:lnTo>
                  <a:pt x="3810" y="0"/>
                </a:lnTo>
                <a:close/>
              </a:path>
              <a:path w="156845" h="21590">
                <a:moveTo>
                  <a:pt x="90965" y="4307"/>
                </a:moveTo>
                <a:lnTo>
                  <a:pt x="90550" y="4317"/>
                </a:lnTo>
                <a:lnTo>
                  <a:pt x="91186" y="4317"/>
                </a:lnTo>
                <a:lnTo>
                  <a:pt x="90965" y="4307"/>
                </a:lnTo>
                <a:close/>
              </a:path>
              <a:path w="156845" h="21590">
                <a:moveTo>
                  <a:pt x="132841" y="3937"/>
                </a:moveTo>
                <a:lnTo>
                  <a:pt x="113029" y="3937"/>
                </a:lnTo>
                <a:lnTo>
                  <a:pt x="108330" y="4063"/>
                </a:lnTo>
                <a:lnTo>
                  <a:pt x="100329" y="4063"/>
                </a:lnTo>
                <a:lnTo>
                  <a:pt x="90965" y="4307"/>
                </a:lnTo>
                <a:lnTo>
                  <a:pt x="91186" y="4317"/>
                </a:lnTo>
                <a:lnTo>
                  <a:pt x="144399" y="4317"/>
                </a:lnTo>
                <a:lnTo>
                  <a:pt x="132841" y="39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1" name="object 14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868036" y="938149"/>
            <a:ext cx="361732" cy="293370"/>
          </a:xfrm>
          <a:prstGeom prst="rect">
            <a:avLst/>
          </a:prstGeom>
        </p:spPr>
      </p:pic>
      <p:pic>
        <p:nvPicPr>
          <p:cNvPr id="142" name="object 14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475353" y="1463928"/>
            <a:ext cx="361696" cy="216154"/>
          </a:xfrm>
          <a:prstGeom prst="rect">
            <a:avLst/>
          </a:prstGeom>
        </p:spPr>
      </p:pic>
      <p:sp>
        <p:nvSpPr>
          <p:cNvPr id="143" name="object 143"/>
          <p:cNvSpPr/>
          <p:nvPr/>
        </p:nvSpPr>
        <p:spPr>
          <a:xfrm>
            <a:off x="4969764" y="1644776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5" h="59689">
                <a:moveTo>
                  <a:pt x="16554" y="42949"/>
                </a:moveTo>
                <a:lnTo>
                  <a:pt x="0" y="53975"/>
                </a:lnTo>
                <a:lnTo>
                  <a:pt x="1905" y="56387"/>
                </a:lnTo>
                <a:lnTo>
                  <a:pt x="10413" y="58674"/>
                </a:lnTo>
                <a:lnTo>
                  <a:pt x="12064" y="58927"/>
                </a:lnTo>
                <a:lnTo>
                  <a:pt x="17018" y="59182"/>
                </a:lnTo>
                <a:lnTo>
                  <a:pt x="18923" y="59055"/>
                </a:lnTo>
                <a:lnTo>
                  <a:pt x="30480" y="56896"/>
                </a:lnTo>
                <a:lnTo>
                  <a:pt x="31496" y="56642"/>
                </a:lnTo>
                <a:lnTo>
                  <a:pt x="40512" y="53594"/>
                </a:lnTo>
                <a:lnTo>
                  <a:pt x="40766" y="53594"/>
                </a:lnTo>
                <a:lnTo>
                  <a:pt x="45476" y="51855"/>
                </a:lnTo>
                <a:lnTo>
                  <a:pt x="41783" y="50800"/>
                </a:lnTo>
                <a:lnTo>
                  <a:pt x="39624" y="47244"/>
                </a:lnTo>
                <a:lnTo>
                  <a:pt x="37031" y="43052"/>
                </a:lnTo>
                <a:lnTo>
                  <a:pt x="16001" y="43052"/>
                </a:lnTo>
                <a:lnTo>
                  <a:pt x="16554" y="42949"/>
                </a:lnTo>
                <a:close/>
              </a:path>
              <a:path w="55245" h="59689">
                <a:moveTo>
                  <a:pt x="49501" y="50376"/>
                </a:moveTo>
                <a:lnTo>
                  <a:pt x="45476" y="51855"/>
                </a:lnTo>
                <a:lnTo>
                  <a:pt x="46227" y="52070"/>
                </a:lnTo>
                <a:lnTo>
                  <a:pt x="49501" y="50376"/>
                </a:lnTo>
                <a:close/>
              </a:path>
              <a:path w="55245" h="59689">
                <a:moveTo>
                  <a:pt x="47751" y="34289"/>
                </a:moveTo>
                <a:lnTo>
                  <a:pt x="43814" y="35687"/>
                </a:lnTo>
                <a:lnTo>
                  <a:pt x="35433" y="38353"/>
                </a:lnTo>
                <a:lnTo>
                  <a:pt x="35687" y="38353"/>
                </a:lnTo>
                <a:lnTo>
                  <a:pt x="34373" y="38755"/>
                </a:lnTo>
                <a:lnTo>
                  <a:pt x="40240" y="48260"/>
                </a:lnTo>
                <a:lnTo>
                  <a:pt x="41783" y="50800"/>
                </a:lnTo>
                <a:lnTo>
                  <a:pt x="54483" y="43434"/>
                </a:lnTo>
                <a:lnTo>
                  <a:pt x="54328" y="41968"/>
                </a:lnTo>
                <a:lnTo>
                  <a:pt x="53412" y="39712"/>
                </a:lnTo>
                <a:lnTo>
                  <a:pt x="51015" y="35872"/>
                </a:lnTo>
                <a:lnTo>
                  <a:pt x="47751" y="34289"/>
                </a:lnTo>
                <a:close/>
              </a:path>
              <a:path w="55245" h="59689">
                <a:moveTo>
                  <a:pt x="51752" y="49212"/>
                </a:moveTo>
                <a:lnTo>
                  <a:pt x="49501" y="50376"/>
                </a:lnTo>
                <a:lnTo>
                  <a:pt x="51181" y="49784"/>
                </a:lnTo>
                <a:lnTo>
                  <a:pt x="51752" y="49212"/>
                </a:lnTo>
                <a:close/>
              </a:path>
              <a:path w="55245" h="59689">
                <a:moveTo>
                  <a:pt x="54328" y="41968"/>
                </a:moveTo>
                <a:lnTo>
                  <a:pt x="54483" y="43434"/>
                </a:lnTo>
                <a:lnTo>
                  <a:pt x="52959" y="48006"/>
                </a:lnTo>
                <a:lnTo>
                  <a:pt x="51752" y="49212"/>
                </a:lnTo>
                <a:lnTo>
                  <a:pt x="53594" y="48260"/>
                </a:lnTo>
                <a:lnTo>
                  <a:pt x="55118" y="43942"/>
                </a:lnTo>
                <a:lnTo>
                  <a:pt x="54328" y="41968"/>
                </a:lnTo>
                <a:close/>
              </a:path>
              <a:path w="55245" h="59689">
                <a:moveTo>
                  <a:pt x="17018" y="42925"/>
                </a:moveTo>
                <a:lnTo>
                  <a:pt x="16554" y="42949"/>
                </a:lnTo>
                <a:lnTo>
                  <a:pt x="16001" y="43052"/>
                </a:lnTo>
                <a:lnTo>
                  <a:pt x="17018" y="42925"/>
                </a:lnTo>
                <a:close/>
              </a:path>
              <a:path w="55245" h="59689">
                <a:moveTo>
                  <a:pt x="36953" y="42925"/>
                </a:moveTo>
                <a:lnTo>
                  <a:pt x="17018" y="42925"/>
                </a:lnTo>
                <a:lnTo>
                  <a:pt x="16001" y="43052"/>
                </a:lnTo>
                <a:lnTo>
                  <a:pt x="37031" y="43052"/>
                </a:lnTo>
                <a:close/>
              </a:path>
              <a:path w="55245" h="59689">
                <a:moveTo>
                  <a:pt x="27083" y="40982"/>
                </a:moveTo>
                <a:lnTo>
                  <a:pt x="16554" y="42949"/>
                </a:lnTo>
                <a:lnTo>
                  <a:pt x="17018" y="42925"/>
                </a:lnTo>
                <a:lnTo>
                  <a:pt x="36953" y="42925"/>
                </a:lnTo>
                <a:lnTo>
                  <a:pt x="35853" y="41148"/>
                </a:lnTo>
                <a:lnTo>
                  <a:pt x="26543" y="41148"/>
                </a:lnTo>
                <a:lnTo>
                  <a:pt x="27083" y="40982"/>
                </a:lnTo>
                <a:close/>
              </a:path>
              <a:path w="55245" h="59689">
                <a:moveTo>
                  <a:pt x="53412" y="39712"/>
                </a:moveTo>
                <a:lnTo>
                  <a:pt x="54328" y="41968"/>
                </a:lnTo>
                <a:lnTo>
                  <a:pt x="54205" y="40982"/>
                </a:lnTo>
                <a:lnTo>
                  <a:pt x="53412" y="39712"/>
                </a:lnTo>
                <a:close/>
              </a:path>
              <a:path w="55245" h="59689">
                <a:moveTo>
                  <a:pt x="27559" y="40894"/>
                </a:moveTo>
                <a:lnTo>
                  <a:pt x="26958" y="41021"/>
                </a:lnTo>
                <a:lnTo>
                  <a:pt x="26543" y="41148"/>
                </a:lnTo>
                <a:lnTo>
                  <a:pt x="27559" y="40894"/>
                </a:lnTo>
                <a:close/>
              </a:path>
              <a:path w="55245" h="59689">
                <a:moveTo>
                  <a:pt x="35696" y="40894"/>
                </a:moveTo>
                <a:lnTo>
                  <a:pt x="27559" y="40894"/>
                </a:lnTo>
                <a:lnTo>
                  <a:pt x="26543" y="41148"/>
                </a:lnTo>
                <a:lnTo>
                  <a:pt x="35853" y="41148"/>
                </a:lnTo>
                <a:lnTo>
                  <a:pt x="35696" y="40894"/>
                </a:lnTo>
                <a:close/>
              </a:path>
              <a:path w="55245" h="59689">
                <a:moveTo>
                  <a:pt x="34373" y="38755"/>
                </a:moveTo>
                <a:lnTo>
                  <a:pt x="27083" y="40982"/>
                </a:lnTo>
                <a:lnTo>
                  <a:pt x="27559" y="40894"/>
                </a:lnTo>
                <a:lnTo>
                  <a:pt x="35696" y="40894"/>
                </a:lnTo>
                <a:lnTo>
                  <a:pt x="34373" y="38755"/>
                </a:lnTo>
                <a:close/>
              </a:path>
              <a:path w="55245" h="59689">
                <a:moveTo>
                  <a:pt x="51015" y="35872"/>
                </a:moveTo>
                <a:lnTo>
                  <a:pt x="53412" y="39712"/>
                </a:lnTo>
                <a:lnTo>
                  <a:pt x="51943" y="36322"/>
                </a:lnTo>
                <a:lnTo>
                  <a:pt x="51015" y="35872"/>
                </a:lnTo>
                <a:close/>
              </a:path>
              <a:path w="55245" h="59689">
                <a:moveTo>
                  <a:pt x="24637" y="0"/>
                </a:moveTo>
                <a:lnTo>
                  <a:pt x="17272" y="4572"/>
                </a:lnTo>
                <a:lnTo>
                  <a:pt x="16128" y="9398"/>
                </a:lnTo>
                <a:lnTo>
                  <a:pt x="18414" y="12953"/>
                </a:lnTo>
                <a:lnTo>
                  <a:pt x="34373" y="38755"/>
                </a:lnTo>
                <a:lnTo>
                  <a:pt x="35687" y="38353"/>
                </a:lnTo>
                <a:lnTo>
                  <a:pt x="35433" y="38353"/>
                </a:lnTo>
                <a:lnTo>
                  <a:pt x="43814" y="35687"/>
                </a:lnTo>
                <a:lnTo>
                  <a:pt x="47751" y="34289"/>
                </a:lnTo>
                <a:lnTo>
                  <a:pt x="50027" y="34289"/>
                </a:lnTo>
                <a:lnTo>
                  <a:pt x="29337" y="1143"/>
                </a:lnTo>
                <a:lnTo>
                  <a:pt x="24637" y="0"/>
                </a:lnTo>
                <a:close/>
              </a:path>
              <a:path w="55245" h="59689">
                <a:moveTo>
                  <a:pt x="50027" y="34289"/>
                </a:moveTo>
                <a:lnTo>
                  <a:pt x="47751" y="34289"/>
                </a:lnTo>
                <a:lnTo>
                  <a:pt x="51015" y="35872"/>
                </a:lnTo>
                <a:lnTo>
                  <a:pt x="50027" y="34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4" name="object 14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125211" y="1397888"/>
            <a:ext cx="732789" cy="332739"/>
          </a:xfrm>
          <a:prstGeom prst="rect">
            <a:avLst/>
          </a:prstGeom>
        </p:spPr>
      </p:pic>
      <p:sp>
        <p:nvSpPr>
          <p:cNvPr id="145" name="object 145"/>
          <p:cNvSpPr/>
          <p:nvPr/>
        </p:nvSpPr>
        <p:spPr>
          <a:xfrm>
            <a:off x="3840607" y="1924685"/>
            <a:ext cx="113664" cy="15875"/>
          </a:xfrm>
          <a:custGeom>
            <a:avLst/>
            <a:gdLst/>
            <a:ahLst/>
            <a:cxnLst/>
            <a:rect l="l" t="t" r="r" b="b"/>
            <a:pathLst>
              <a:path w="113664" h="15875">
                <a:moveTo>
                  <a:pt x="105282" y="0"/>
                </a:moveTo>
                <a:lnTo>
                  <a:pt x="99694" y="0"/>
                </a:lnTo>
                <a:lnTo>
                  <a:pt x="71246" y="507"/>
                </a:lnTo>
                <a:lnTo>
                  <a:pt x="2793" y="2793"/>
                </a:lnTo>
                <a:lnTo>
                  <a:pt x="0" y="5714"/>
                </a:lnTo>
                <a:lnTo>
                  <a:pt x="253" y="12826"/>
                </a:lnTo>
                <a:lnTo>
                  <a:pt x="3175" y="15620"/>
                </a:lnTo>
                <a:lnTo>
                  <a:pt x="6730" y="15493"/>
                </a:lnTo>
                <a:lnTo>
                  <a:pt x="71383" y="14099"/>
                </a:lnTo>
                <a:lnTo>
                  <a:pt x="71246" y="14097"/>
                </a:lnTo>
                <a:lnTo>
                  <a:pt x="110606" y="14097"/>
                </a:lnTo>
                <a:lnTo>
                  <a:pt x="113410" y="11049"/>
                </a:lnTo>
                <a:lnTo>
                  <a:pt x="113410" y="3555"/>
                </a:lnTo>
                <a:lnTo>
                  <a:pt x="110489" y="380"/>
                </a:lnTo>
                <a:lnTo>
                  <a:pt x="106806" y="126"/>
                </a:lnTo>
                <a:lnTo>
                  <a:pt x="105282" y="0"/>
                </a:lnTo>
                <a:close/>
              </a:path>
              <a:path w="113664" h="15875">
                <a:moveTo>
                  <a:pt x="110606" y="14097"/>
                </a:moveTo>
                <a:lnTo>
                  <a:pt x="71383" y="14099"/>
                </a:lnTo>
                <a:lnTo>
                  <a:pt x="99694" y="14604"/>
                </a:lnTo>
                <a:lnTo>
                  <a:pt x="105282" y="14604"/>
                </a:lnTo>
                <a:lnTo>
                  <a:pt x="106806" y="14477"/>
                </a:lnTo>
                <a:lnTo>
                  <a:pt x="110489" y="142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847591" y="2044445"/>
            <a:ext cx="140335" cy="27940"/>
          </a:xfrm>
          <a:custGeom>
            <a:avLst/>
            <a:gdLst/>
            <a:ahLst/>
            <a:cxnLst/>
            <a:rect l="l" t="t" r="r" b="b"/>
            <a:pathLst>
              <a:path w="140335" h="27939">
                <a:moveTo>
                  <a:pt x="8255" y="0"/>
                </a:moveTo>
                <a:lnTo>
                  <a:pt x="2412" y="0"/>
                </a:lnTo>
                <a:lnTo>
                  <a:pt x="0" y="2286"/>
                </a:lnTo>
                <a:lnTo>
                  <a:pt x="0" y="19050"/>
                </a:lnTo>
                <a:lnTo>
                  <a:pt x="1905" y="21336"/>
                </a:lnTo>
                <a:lnTo>
                  <a:pt x="4572" y="21716"/>
                </a:lnTo>
                <a:lnTo>
                  <a:pt x="12827" y="22732"/>
                </a:lnTo>
                <a:lnTo>
                  <a:pt x="24003" y="24256"/>
                </a:lnTo>
                <a:lnTo>
                  <a:pt x="24257" y="24256"/>
                </a:lnTo>
                <a:lnTo>
                  <a:pt x="41910" y="25653"/>
                </a:lnTo>
                <a:lnTo>
                  <a:pt x="42291" y="25780"/>
                </a:lnTo>
                <a:lnTo>
                  <a:pt x="84455" y="26415"/>
                </a:lnTo>
                <a:lnTo>
                  <a:pt x="103124" y="26669"/>
                </a:lnTo>
                <a:lnTo>
                  <a:pt x="126746" y="27304"/>
                </a:lnTo>
                <a:lnTo>
                  <a:pt x="131191" y="27558"/>
                </a:lnTo>
                <a:lnTo>
                  <a:pt x="133477" y="27558"/>
                </a:lnTo>
                <a:lnTo>
                  <a:pt x="135636" y="26796"/>
                </a:lnTo>
                <a:lnTo>
                  <a:pt x="138937" y="23749"/>
                </a:lnTo>
                <a:lnTo>
                  <a:pt x="139774" y="21716"/>
                </a:lnTo>
                <a:lnTo>
                  <a:pt x="139827" y="19303"/>
                </a:lnTo>
                <a:lnTo>
                  <a:pt x="123444" y="19303"/>
                </a:lnTo>
                <a:lnTo>
                  <a:pt x="123444" y="16382"/>
                </a:lnTo>
                <a:lnTo>
                  <a:pt x="10668" y="16382"/>
                </a:lnTo>
                <a:lnTo>
                  <a:pt x="5587" y="11175"/>
                </a:lnTo>
                <a:lnTo>
                  <a:pt x="10608" y="11175"/>
                </a:lnTo>
                <a:lnTo>
                  <a:pt x="10541" y="2286"/>
                </a:lnTo>
                <a:lnTo>
                  <a:pt x="8255" y="0"/>
                </a:lnTo>
                <a:close/>
              </a:path>
              <a:path w="140335" h="27939">
                <a:moveTo>
                  <a:pt x="131191" y="11049"/>
                </a:moveTo>
                <a:lnTo>
                  <a:pt x="126619" y="11302"/>
                </a:lnTo>
                <a:lnTo>
                  <a:pt x="123904" y="11386"/>
                </a:lnTo>
                <a:lnTo>
                  <a:pt x="123571" y="15620"/>
                </a:lnTo>
                <a:lnTo>
                  <a:pt x="123444" y="19303"/>
                </a:lnTo>
                <a:lnTo>
                  <a:pt x="131191" y="11049"/>
                </a:lnTo>
                <a:close/>
              </a:path>
              <a:path w="140335" h="27939">
                <a:moveTo>
                  <a:pt x="138453" y="11049"/>
                </a:moveTo>
                <a:lnTo>
                  <a:pt x="131191" y="11049"/>
                </a:lnTo>
                <a:lnTo>
                  <a:pt x="123444" y="19303"/>
                </a:lnTo>
                <a:lnTo>
                  <a:pt x="139827" y="19303"/>
                </a:lnTo>
                <a:lnTo>
                  <a:pt x="139827" y="13207"/>
                </a:lnTo>
                <a:lnTo>
                  <a:pt x="138453" y="11049"/>
                </a:lnTo>
                <a:close/>
              </a:path>
              <a:path w="140335" h="27939">
                <a:moveTo>
                  <a:pt x="5587" y="11175"/>
                </a:moveTo>
                <a:lnTo>
                  <a:pt x="10668" y="16382"/>
                </a:lnTo>
                <a:lnTo>
                  <a:pt x="10611" y="11404"/>
                </a:lnTo>
                <a:lnTo>
                  <a:pt x="5587" y="11175"/>
                </a:lnTo>
                <a:close/>
              </a:path>
              <a:path w="140335" h="27939">
                <a:moveTo>
                  <a:pt x="10611" y="11404"/>
                </a:moveTo>
                <a:lnTo>
                  <a:pt x="10668" y="16382"/>
                </a:lnTo>
                <a:lnTo>
                  <a:pt x="123444" y="16382"/>
                </a:lnTo>
                <a:lnTo>
                  <a:pt x="123571" y="15620"/>
                </a:lnTo>
                <a:lnTo>
                  <a:pt x="123803" y="12826"/>
                </a:lnTo>
                <a:lnTo>
                  <a:pt x="42291" y="12826"/>
                </a:lnTo>
                <a:lnTo>
                  <a:pt x="42573" y="12823"/>
                </a:lnTo>
                <a:lnTo>
                  <a:pt x="25019" y="12191"/>
                </a:lnTo>
                <a:lnTo>
                  <a:pt x="13970" y="11556"/>
                </a:lnTo>
                <a:lnTo>
                  <a:pt x="10611" y="11404"/>
                </a:lnTo>
                <a:close/>
              </a:path>
              <a:path w="140335" h="27939">
                <a:moveTo>
                  <a:pt x="42573" y="12823"/>
                </a:moveTo>
                <a:lnTo>
                  <a:pt x="42291" y="12826"/>
                </a:lnTo>
                <a:lnTo>
                  <a:pt x="42672" y="12826"/>
                </a:lnTo>
                <a:close/>
              </a:path>
              <a:path w="140335" h="27939">
                <a:moveTo>
                  <a:pt x="123904" y="11386"/>
                </a:moveTo>
                <a:lnTo>
                  <a:pt x="102997" y="11937"/>
                </a:lnTo>
                <a:lnTo>
                  <a:pt x="84328" y="12191"/>
                </a:lnTo>
                <a:lnTo>
                  <a:pt x="42573" y="12823"/>
                </a:lnTo>
                <a:lnTo>
                  <a:pt x="123803" y="12826"/>
                </a:lnTo>
                <a:lnTo>
                  <a:pt x="123904" y="11386"/>
                </a:lnTo>
                <a:close/>
              </a:path>
              <a:path w="140335" h="27939">
                <a:moveTo>
                  <a:pt x="10608" y="11175"/>
                </a:moveTo>
                <a:lnTo>
                  <a:pt x="5587" y="11175"/>
                </a:lnTo>
                <a:lnTo>
                  <a:pt x="10611" y="11404"/>
                </a:lnTo>
                <a:lnTo>
                  <a:pt x="10608" y="11175"/>
                </a:lnTo>
                <a:close/>
              </a:path>
              <a:path w="140335" h="27939">
                <a:moveTo>
                  <a:pt x="130810" y="6857"/>
                </a:moveTo>
                <a:lnTo>
                  <a:pt x="128650" y="6857"/>
                </a:lnTo>
                <a:lnTo>
                  <a:pt x="125095" y="8889"/>
                </a:lnTo>
                <a:lnTo>
                  <a:pt x="123952" y="10667"/>
                </a:lnTo>
                <a:lnTo>
                  <a:pt x="123904" y="11386"/>
                </a:lnTo>
                <a:lnTo>
                  <a:pt x="126746" y="11302"/>
                </a:lnTo>
                <a:lnTo>
                  <a:pt x="131191" y="11049"/>
                </a:lnTo>
                <a:lnTo>
                  <a:pt x="138453" y="11049"/>
                </a:lnTo>
                <a:lnTo>
                  <a:pt x="138049" y="10413"/>
                </a:lnTo>
                <a:lnTo>
                  <a:pt x="135255" y="9143"/>
                </a:lnTo>
                <a:lnTo>
                  <a:pt x="132587" y="7746"/>
                </a:lnTo>
                <a:lnTo>
                  <a:pt x="130810" y="685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7" name="object 147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4113276" y="1876425"/>
            <a:ext cx="313182" cy="265557"/>
          </a:xfrm>
          <a:prstGeom prst="rect">
            <a:avLst/>
          </a:prstGeom>
        </p:spPr>
      </p:pic>
      <p:pic>
        <p:nvPicPr>
          <p:cNvPr id="148" name="object 14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511916" y="768095"/>
            <a:ext cx="135019" cy="150621"/>
          </a:xfrm>
          <a:prstGeom prst="rect">
            <a:avLst/>
          </a:prstGeom>
        </p:spPr>
      </p:pic>
      <p:pic>
        <p:nvPicPr>
          <p:cNvPr id="149" name="object 14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230111" y="409194"/>
            <a:ext cx="180975" cy="145668"/>
          </a:xfrm>
          <a:prstGeom prst="rect">
            <a:avLst/>
          </a:prstGeom>
        </p:spPr>
      </p:pic>
      <p:sp>
        <p:nvSpPr>
          <p:cNvPr id="150" name="object 150"/>
          <p:cNvSpPr/>
          <p:nvPr/>
        </p:nvSpPr>
        <p:spPr>
          <a:xfrm>
            <a:off x="6487033" y="438276"/>
            <a:ext cx="51435" cy="121920"/>
          </a:xfrm>
          <a:custGeom>
            <a:avLst/>
            <a:gdLst/>
            <a:ahLst/>
            <a:cxnLst/>
            <a:rect l="l" t="t" r="r" b="b"/>
            <a:pathLst>
              <a:path w="51434" h="121920">
                <a:moveTo>
                  <a:pt x="26697" y="104330"/>
                </a:moveTo>
                <a:lnTo>
                  <a:pt x="36448" y="121920"/>
                </a:lnTo>
                <a:lnTo>
                  <a:pt x="41020" y="121920"/>
                </a:lnTo>
                <a:lnTo>
                  <a:pt x="44449" y="121285"/>
                </a:lnTo>
                <a:lnTo>
                  <a:pt x="45973" y="120650"/>
                </a:lnTo>
                <a:lnTo>
                  <a:pt x="49148" y="119252"/>
                </a:lnTo>
                <a:lnTo>
                  <a:pt x="51308" y="116205"/>
                </a:lnTo>
                <a:lnTo>
                  <a:pt x="51308" y="109347"/>
                </a:lnTo>
                <a:lnTo>
                  <a:pt x="50358" y="107950"/>
                </a:lnTo>
                <a:lnTo>
                  <a:pt x="44958" y="107950"/>
                </a:lnTo>
                <a:lnTo>
                  <a:pt x="44317" y="105814"/>
                </a:lnTo>
                <a:lnTo>
                  <a:pt x="43941" y="105663"/>
                </a:lnTo>
                <a:lnTo>
                  <a:pt x="27050" y="105663"/>
                </a:lnTo>
                <a:lnTo>
                  <a:pt x="26697" y="104330"/>
                </a:lnTo>
                <a:close/>
              </a:path>
              <a:path w="51434" h="121920">
                <a:moveTo>
                  <a:pt x="44317" y="105814"/>
                </a:moveTo>
                <a:lnTo>
                  <a:pt x="44958" y="107950"/>
                </a:lnTo>
                <a:lnTo>
                  <a:pt x="44775" y="105997"/>
                </a:lnTo>
                <a:lnTo>
                  <a:pt x="44317" y="105814"/>
                </a:lnTo>
                <a:close/>
              </a:path>
              <a:path w="51434" h="121920">
                <a:moveTo>
                  <a:pt x="44776" y="105998"/>
                </a:moveTo>
                <a:lnTo>
                  <a:pt x="44958" y="107950"/>
                </a:lnTo>
                <a:lnTo>
                  <a:pt x="50358" y="107950"/>
                </a:lnTo>
                <a:lnTo>
                  <a:pt x="49408" y="106552"/>
                </a:lnTo>
                <a:lnTo>
                  <a:pt x="45212" y="106552"/>
                </a:lnTo>
                <a:lnTo>
                  <a:pt x="44776" y="105998"/>
                </a:lnTo>
                <a:close/>
              </a:path>
              <a:path w="51434" h="121920">
                <a:moveTo>
                  <a:pt x="44776" y="105997"/>
                </a:moveTo>
                <a:lnTo>
                  <a:pt x="45212" y="106552"/>
                </a:lnTo>
                <a:lnTo>
                  <a:pt x="44924" y="106057"/>
                </a:lnTo>
                <a:lnTo>
                  <a:pt x="44776" y="105997"/>
                </a:lnTo>
                <a:close/>
              </a:path>
              <a:path w="51434" h="121920">
                <a:moveTo>
                  <a:pt x="44622" y="104338"/>
                </a:moveTo>
                <a:lnTo>
                  <a:pt x="44743" y="105648"/>
                </a:lnTo>
                <a:lnTo>
                  <a:pt x="44854" y="105814"/>
                </a:lnTo>
                <a:lnTo>
                  <a:pt x="45212" y="106172"/>
                </a:lnTo>
                <a:lnTo>
                  <a:pt x="44991" y="106172"/>
                </a:lnTo>
                <a:lnTo>
                  <a:pt x="45212" y="106552"/>
                </a:lnTo>
                <a:lnTo>
                  <a:pt x="49408" y="106552"/>
                </a:lnTo>
                <a:lnTo>
                  <a:pt x="49148" y="106172"/>
                </a:lnTo>
                <a:lnTo>
                  <a:pt x="45212" y="106172"/>
                </a:lnTo>
                <a:lnTo>
                  <a:pt x="44924" y="106057"/>
                </a:lnTo>
                <a:lnTo>
                  <a:pt x="48861" y="106057"/>
                </a:lnTo>
                <a:lnTo>
                  <a:pt x="45973" y="104901"/>
                </a:lnTo>
                <a:lnTo>
                  <a:pt x="44622" y="104338"/>
                </a:lnTo>
                <a:close/>
              </a:path>
              <a:path w="51434" h="121920">
                <a:moveTo>
                  <a:pt x="44749" y="105709"/>
                </a:moveTo>
                <a:lnTo>
                  <a:pt x="44924" y="106057"/>
                </a:lnTo>
                <a:lnTo>
                  <a:pt x="45212" y="106172"/>
                </a:lnTo>
                <a:lnTo>
                  <a:pt x="44749" y="105709"/>
                </a:lnTo>
                <a:close/>
              </a:path>
              <a:path w="51434" h="121920">
                <a:moveTo>
                  <a:pt x="44754" y="105762"/>
                </a:moveTo>
                <a:lnTo>
                  <a:pt x="44778" y="105998"/>
                </a:lnTo>
                <a:lnTo>
                  <a:pt x="44924" y="106057"/>
                </a:lnTo>
                <a:lnTo>
                  <a:pt x="44754" y="105762"/>
                </a:lnTo>
                <a:close/>
              </a:path>
              <a:path w="51434" h="121920">
                <a:moveTo>
                  <a:pt x="44087" y="105047"/>
                </a:moveTo>
                <a:lnTo>
                  <a:pt x="44776" y="105997"/>
                </a:lnTo>
                <a:lnTo>
                  <a:pt x="44688" y="105648"/>
                </a:lnTo>
                <a:lnTo>
                  <a:pt x="44087" y="105047"/>
                </a:lnTo>
                <a:close/>
              </a:path>
              <a:path w="51434" h="121920">
                <a:moveTo>
                  <a:pt x="44123" y="105167"/>
                </a:moveTo>
                <a:lnTo>
                  <a:pt x="44317" y="105814"/>
                </a:lnTo>
                <a:lnTo>
                  <a:pt x="44775" y="105997"/>
                </a:lnTo>
                <a:lnTo>
                  <a:pt x="44123" y="105167"/>
                </a:lnTo>
                <a:close/>
              </a:path>
              <a:path w="51434" h="121920">
                <a:moveTo>
                  <a:pt x="41020" y="103632"/>
                </a:moveTo>
                <a:lnTo>
                  <a:pt x="38862" y="103632"/>
                </a:lnTo>
                <a:lnTo>
                  <a:pt x="44317" y="105814"/>
                </a:lnTo>
                <a:lnTo>
                  <a:pt x="44123" y="105167"/>
                </a:lnTo>
                <a:lnTo>
                  <a:pt x="43814" y="104775"/>
                </a:lnTo>
                <a:lnTo>
                  <a:pt x="44005" y="104775"/>
                </a:lnTo>
                <a:lnTo>
                  <a:pt x="43874" y="104338"/>
                </a:lnTo>
                <a:lnTo>
                  <a:pt x="43764" y="104139"/>
                </a:lnTo>
                <a:lnTo>
                  <a:pt x="41020" y="103632"/>
                </a:lnTo>
                <a:close/>
              </a:path>
              <a:path w="51434" h="121920">
                <a:moveTo>
                  <a:pt x="43821" y="104150"/>
                </a:moveTo>
                <a:lnTo>
                  <a:pt x="44688" y="105648"/>
                </a:lnTo>
                <a:lnTo>
                  <a:pt x="44662" y="104775"/>
                </a:lnTo>
                <a:lnTo>
                  <a:pt x="44602" y="104330"/>
                </a:lnTo>
                <a:lnTo>
                  <a:pt x="44449" y="104267"/>
                </a:lnTo>
                <a:lnTo>
                  <a:pt x="43821" y="104150"/>
                </a:lnTo>
                <a:close/>
              </a:path>
              <a:path w="51434" h="121920">
                <a:moveTo>
                  <a:pt x="26669" y="103759"/>
                </a:moveTo>
                <a:lnTo>
                  <a:pt x="26688" y="104139"/>
                </a:lnTo>
                <a:lnTo>
                  <a:pt x="26815" y="104775"/>
                </a:lnTo>
                <a:lnTo>
                  <a:pt x="27050" y="105663"/>
                </a:lnTo>
                <a:lnTo>
                  <a:pt x="26669" y="103759"/>
                </a:lnTo>
                <a:close/>
              </a:path>
              <a:path w="51434" h="121920">
                <a:moveTo>
                  <a:pt x="39179" y="103759"/>
                </a:moveTo>
                <a:lnTo>
                  <a:pt x="26669" y="103759"/>
                </a:lnTo>
                <a:lnTo>
                  <a:pt x="27050" y="105663"/>
                </a:lnTo>
                <a:lnTo>
                  <a:pt x="43941" y="105663"/>
                </a:lnTo>
                <a:lnTo>
                  <a:pt x="39179" y="103759"/>
                </a:lnTo>
                <a:close/>
              </a:path>
              <a:path w="51434" h="121920">
                <a:moveTo>
                  <a:pt x="43817" y="104149"/>
                </a:moveTo>
                <a:lnTo>
                  <a:pt x="44087" y="105047"/>
                </a:lnTo>
                <a:lnTo>
                  <a:pt x="44688" y="105648"/>
                </a:lnTo>
                <a:lnTo>
                  <a:pt x="43817" y="104149"/>
                </a:lnTo>
                <a:close/>
              </a:path>
              <a:path w="51434" h="121920">
                <a:moveTo>
                  <a:pt x="43814" y="104775"/>
                </a:moveTo>
                <a:lnTo>
                  <a:pt x="44123" y="105167"/>
                </a:lnTo>
                <a:lnTo>
                  <a:pt x="43814" y="104775"/>
                </a:lnTo>
                <a:close/>
              </a:path>
              <a:path w="51434" h="121920">
                <a:moveTo>
                  <a:pt x="44005" y="104775"/>
                </a:moveTo>
                <a:lnTo>
                  <a:pt x="43814" y="104775"/>
                </a:lnTo>
                <a:lnTo>
                  <a:pt x="44087" y="105047"/>
                </a:lnTo>
                <a:lnTo>
                  <a:pt x="44005" y="104775"/>
                </a:lnTo>
                <a:close/>
              </a:path>
              <a:path w="51434" h="121920">
                <a:moveTo>
                  <a:pt x="44603" y="104139"/>
                </a:moveTo>
                <a:lnTo>
                  <a:pt x="43814" y="104139"/>
                </a:lnTo>
                <a:lnTo>
                  <a:pt x="44449" y="104267"/>
                </a:lnTo>
                <a:lnTo>
                  <a:pt x="44622" y="104338"/>
                </a:lnTo>
                <a:lnTo>
                  <a:pt x="44603" y="104139"/>
                </a:lnTo>
                <a:close/>
              </a:path>
              <a:path w="51434" h="121920">
                <a:moveTo>
                  <a:pt x="23670" y="91293"/>
                </a:moveTo>
                <a:lnTo>
                  <a:pt x="25272" y="99060"/>
                </a:lnTo>
                <a:lnTo>
                  <a:pt x="25399" y="99440"/>
                </a:lnTo>
                <a:lnTo>
                  <a:pt x="26697" y="104330"/>
                </a:lnTo>
                <a:lnTo>
                  <a:pt x="26669" y="103759"/>
                </a:lnTo>
                <a:lnTo>
                  <a:pt x="39179" y="103759"/>
                </a:lnTo>
                <a:lnTo>
                  <a:pt x="38862" y="103632"/>
                </a:lnTo>
                <a:lnTo>
                  <a:pt x="44556" y="103632"/>
                </a:lnTo>
                <a:lnTo>
                  <a:pt x="44449" y="102488"/>
                </a:lnTo>
                <a:lnTo>
                  <a:pt x="44068" y="100584"/>
                </a:lnTo>
                <a:lnTo>
                  <a:pt x="42037" y="94614"/>
                </a:lnTo>
                <a:lnTo>
                  <a:pt x="41602" y="92456"/>
                </a:lnTo>
                <a:lnTo>
                  <a:pt x="24130" y="92456"/>
                </a:lnTo>
                <a:lnTo>
                  <a:pt x="23670" y="91293"/>
                </a:lnTo>
                <a:close/>
              </a:path>
              <a:path w="51434" h="121920">
                <a:moveTo>
                  <a:pt x="44556" y="103632"/>
                </a:moveTo>
                <a:lnTo>
                  <a:pt x="41020" y="103632"/>
                </a:lnTo>
                <a:lnTo>
                  <a:pt x="43817" y="104149"/>
                </a:lnTo>
                <a:lnTo>
                  <a:pt x="44603" y="104139"/>
                </a:lnTo>
                <a:lnTo>
                  <a:pt x="44556" y="103632"/>
                </a:lnTo>
                <a:close/>
              </a:path>
              <a:path w="51434" h="121920">
                <a:moveTo>
                  <a:pt x="42159" y="94614"/>
                </a:moveTo>
                <a:lnTo>
                  <a:pt x="42290" y="95123"/>
                </a:lnTo>
                <a:lnTo>
                  <a:pt x="42159" y="94614"/>
                </a:lnTo>
                <a:close/>
              </a:path>
              <a:path w="51434" h="121920">
                <a:moveTo>
                  <a:pt x="23621" y="91059"/>
                </a:moveTo>
                <a:lnTo>
                  <a:pt x="23670" y="91293"/>
                </a:lnTo>
                <a:lnTo>
                  <a:pt x="24130" y="92456"/>
                </a:lnTo>
                <a:lnTo>
                  <a:pt x="23621" y="91059"/>
                </a:lnTo>
                <a:close/>
              </a:path>
              <a:path w="51434" h="121920">
                <a:moveTo>
                  <a:pt x="41242" y="91059"/>
                </a:moveTo>
                <a:lnTo>
                  <a:pt x="23621" y="91059"/>
                </a:lnTo>
                <a:lnTo>
                  <a:pt x="24130" y="92456"/>
                </a:lnTo>
                <a:lnTo>
                  <a:pt x="41602" y="92456"/>
                </a:lnTo>
                <a:lnTo>
                  <a:pt x="41242" y="91059"/>
                </a:lnTo>
                <a:close/>
              </a:path>
              <a:path w="51434" h="121920">
                <a:moveTo>
                  <a:pt x="37755" y="81534"/>
                </a:moveTo>
                <a:lnTo>
                  <a:pt x="19812" y="81534"/>
                </a:lnTo>
                <a:lnTo>
                  <a:pt x="20319" y="82676"/>
                </a:lnTo>
                <a:lnTo>
                  <a:pt x="23670" y="91293"/>
                </a:lnTo>
                <a:lnTo>
                  <a:pt x="23621" y="91059"/>
                </a:lnTo>
                <a:lnTo>
                  <a:pt x="41242" y="91059"/>
                </a:lnTo>
                <a:lnTo>
                  <a:pt x="40259" y="87249"/>
                </a:lnTo>
                <a:lnTo>
                  <a:pt x="39750" y="85725"/>
                </a:lnTo>
                <a:lnTo>
                  <a:pt x="37755" y="81534"/>
                </a:lnTo>
                <a:close/>
              </a:path>
              <a:path w="51434" h="121920">
                <a:moveTo>
                  <a:pt x="20150" y="82389"/>
                </a:moveTo>
                <a:lnTo>
                  <a:pt x="20263" y="82676"/>
                </a:lnTo>
                <a:lnTo>
                  <a:pt x="20150" y="82389"/>
                </a:lnTo>
                <a:close/>
              </a:path>
              <a:path w="51434" h="121920">
                <a:moveTo>
                  <a:pt x="19812" y="81534"/>
                </a:moveTo>
                <a:lnTo>
                  <a:pt x="20150" y="82389"/>
                </a:lnTo>
                <a:lnTo>
                  <a:pt x="20319" y="82676"/>
                </a:lnTo>
                <a:lnTo>
                  <a:pt x="19812" y="81534"/>
                </a:lnTo>
                <a:close/>
              </a:path>
              <a:path w="51434" h="121920">
                <a:moveTo>
                  <a:pt x="7238" y="0"/>
                </a:moveTo>
                <a:lnTo>
                  <a:pt x="3937" y="2539"/>
                </a:lnTo>
                <a:lnTo>
                  <a:pt x="3555" y="6096"/>
                </a:lnTo>
                <a:lnTo>
                  <a:pt x="380" y="32385"/>
                </a:lnTo>
                <a:lnTo>
                  <a:pt x="253" y="33020"/>
                </a:lnTo>
                <a:lnTo>
                  <a:pt x="0" y="44576"/>
                </a:lnTo>
                <a:lnTo>
                  <a:pt x="1015" y="48260"/>
                </a:lnTo>
                <a:lnTo>
                  <a:pt x="7619" y="59689"/>
                </a:lnTo>
                <a:lnTo>
                  <a:pt x="13969" y="71755"/>
                </a:lnTo>
                <a:lnTo>
                  <a:pt x="14096" y="72136"/>
                </a:lnTo>
                <a:lnTo>
                  <a:pt x="20150" y="82389"/>
                </a:lnTo>
                <a:lnTo>
                  <a:pt x="19812" y="81534"/>
                </a:lnTo>
                <a:lnTo>
                  <a:pt x="37755" y="81534"/>
                </a:lnTo>
                <a:lnTo>
                  <a:pt x="34670" y="75057"/>
                </a:lnTo>
                <a:lnTo>
                  <a:pt x="34162" y="74040"/>
                </a:lnTo>
                <a:lnTo>
                  <a:pt x="27681" y="64135"/>
                </a:lnTo>
                <a:lnTo>
                  <a:pt x="20446" y="52070"/>
                </a:lnTo>
                <a:lnTo>
                  <a:pt x="20319" y="51815"/>
                </a:lnTo>
                <a:lnTo>
                  <a:pt x="15660" y="44576"/>
                </a:lnTo>
                <a:lnTo>
                  <a:pt x="14350" y="44576"/>
                </a:lnTo>
                <a:lnTo>
                  <a:pt x="13207" y="40767"/>
                </a:lnTo>
                <a:lnTo>
                  <a:pt x="14267" y="40767"/>
                </a:lnTo>
                <a:lnTo>
                  <a:pt x="14116" y="33909"/>
                </a:lnTo>
                <a:lnTo>
                  <a:pt x="13969" y="33909"/>
                </a:lnTo>
                <a:lnTo>
                  <a:pt x="17017" y="3937"/>
                </a:lnTo>
                <a:lnTo>
                  <a:pt x="14350" y="762"/>
                </a:lnTo>
                <a:lnTo>
                  <a:pt x="7238" y="0"/>
                </a:lnTo>
                <a:close/>
              </a:path>
              <a:path w="51434" h="121920">
                <a:moveTo>
                  <a:pt x="27432" y="63753"/>
                </a:moveTo>
                <a:lnTo>
                  <a:pt x="27559" y="64135"/>
                </a:lnTo>
                <a:lnTo>
                  <a:pt x="27432" y="63753"/>
                </a:lnTo>
                <a:close/>
              </a:path>
              <a:path w="51434" h="121920">
                <a:moveTo>
                  <a:pt x="7365" y="59309"/>
                </a:moveTo>
                <a:lnTo>
                  <a:pt x="7568" y="59689"/>
                </a:lnTo>
                <a:lnTo>
                  <a:pt x="7365" y="59309"/>
                </a:lnTo>
                <a:close/>
              </a:path>
              <a:path w="51434" h="121920">
                <a:moveTo>
                  <a:pt x="13207" y="40767"/>
                </a:moveTo>
                <a:lnTo>
                  <a:pt x="14350" y="44576"/>
                </a:lnTo>
                <a:lnTo>
                  <a:pt x="14304" y="42470"/>
                </a:lnTo>
                <a:lnTo>
                  <a:pt x="13207" y="40767"/>
                </a:lnTo>
                <a:close/>
              </a:path>
              <a:path w="51434" h="121920">
                <a:moveTo>
                  <a:pt x="14304" y="42470"/>
                </a:moveTo>
                <a:lnTo>
                  <a:pt x="14350" y="44576"/>
                </a:lnTo>
                <a:lnTo>
                  <a:pt x="15660" y="44576"/>
                </a:lnTo>
                <a:lnTo>
                  <a:pt x="14304" y="42470"/>
                </a:lnTo>
                <a:close/>
              </a:path>
              <a:path w="51434" h="121920">
                <a:moveTo>
                  <a:pt x="14267" y="40767"/>
                </a:moveTo>
                <a:lnTo>
                  <a:pt x="13207" y="40767"/>
                </a:lnTo>
                <a:lnTo>
                  <a:pt x="14304" y="42470"/>
                </a:lnTo>
                <a:lnTo>
                  <a:pt x="14267" y="40767"/>
                </a:lnTo>
                <a:close/>
              </a:path>
              <a:path w="51434" h="121920">
                <a:moveTo>
                  <a:pt x="14096" y="33020"/>
                </a:moveTo>
                <a:lnTo>
                  <a:pt x="13969" y="33909"/>
                </a:lnTo>
                <a:lnTo>
                  <a:pt x="14116" y="33909"/>
                </a:lnTo>
                <a:lnTo>
                  <a:pt x="14096" y="330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1" name="object 15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987219" y="391922"/>
            <a:ext cx="400751" cy="196850"/>
          </a:xfrm>
          <a:prstGeom prst="rect">
            <a:avLst/>
          </a:prstGeom>
        </p:spPr>
      </p:pic>
      <p:pic>
        <p:nvPicPr>
          <p:cNvPr id="152" name="object 15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069715" y="3279140"/>
            <a:ext cx="715772" cy="277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65296"/>
            <a:ext cx="9144000" cy="793115"/>
            <a:chOff x="0" y="6065296"/>
            <a:chExt cx="9144000" cy="793115"/>
          </a:xfrm>
        </p:grpSpPr>
        <p:sp>
          <p:nvSpPr>
            <p:cNvPr id="3" name="object 3"/>
            <p:cNvSpPr/>
            <p:nvPr/>
          </p:nvSpPr>
          <p:spPr>
            <a:xfrm>
              <a:off x="4288539" y="6065296"/>
              <a:ext cx="463550" cy="325755"/>
            </a:xfrm>
            <a:custGeom>
              <a:avLst/>
              <a:gdLst/>
              <a:ahLst/>
              <a:cxnLst/>
              <a:rect l="l" t="t" r="r" b="b"/>
              <a:pathLst>
                <a:path w="463550" h="325754">
                  <a:moveTo>
                    <a:pt x="463477" y="0"/>
                  </a:moveTo>
                  <a:lnTo>
                    <a:pt x="0" y="0"/>
                  </a:lnTo>
                  <a:lnTo>
                    <a:pt x="0" y="325405"/>
                  </a:lnTo>
                  <a:lnTo>
                    <a:pt x="463477" y="325405"/>
                  </a:lnTo>
                  <a:lnTo>
                    <a:pt x="463477" y="290540"/>
                  </a:lnTo>
                  <a:lnTo>
                    <a:pt x="51564" y="290540"/>
                  </a:lnTo>
                  <a:lnTo>
                    <a:pt x="67206" y="274851"/>
                  </a:lnTo>
                  <a:lnTo>
                    <a:pt x="34760" y="274851"/>
                  </a:lnTo>
                  <a:lnTo>
                    <a:pt x="34760" y="49973"/>
                  </a:lnTo>
                  <a:lnTo>
                    <a:pt x="67571" y="49973"/>
                  </a:lnTo>
                  <a:lnTo>
                    <a:pt x="52143" y="34864"/>
                  </a:lnTo>
                  <a:lnTo>
                    <a:pt x="463477" y="34864"/>
                  </a:lnTo>
                  <a:lnTo>
                    <a:pt x="463477" y="0"/>
                  </a:lnTo>
                  <a:close/>
                </a:path>
                <a:path w="463550" h="325754">
                  <a:moveTo>
                    <a:pt x="331966" y="177229"/>
                  </a:moveTo>
                  <a:lnTo>
                    <a:pt x="300102" y="177229"/>
                  </a:lnTo>
                  <a:lnTo>
                    <a:pt x="412495" y="290540"/>
                  </a:lnTo>
                  <a:lnTo>
                    <a:pt x="463477" y="290540"/>
                  </a:lnTo>
                  <a:lnTo>
                    <a:pt x="463477" y="274270"/>
                  </a:lnTo>
                  <a:lnTo>
                    <a:pt x="428716" y="274270"/>
                  </a:lnTo>
                  <a:lnTo>
                    <a:pt x="331966" y="177229"/>
                  </a:lnTo>
                  <a:close/>
                </a:path>
                <a:path w="463550" h="325754">
                  <a:moveTo>
                    <a:pt x="67571" y="49973"/>
                  </a:moveTo>
                  <a:lnTo>
                    <a:pt x="34760" y="49973"/>
                  </a:lnTo>
                  <a:lnTo>
                    <a:pt x="147735" y="160959"/>
                  </a:lnTo>
                  <a:lnTo>
                    <a:pt x="34760" y="274851"/>
                  </a:lnTo>
                  <a:lnTo>
                    <a:pt x="67206" y="274851"/>
                  </a:lnTo>
                  <a:lnTo>
                    <a:pt x="164536" y="177229"/>
                  </a:lnTo>
                  <a:lnTo>
                    <a:pt x="197520" y="177229"/>
                  </a:lnTo>
                  <a:lnTo>
                    <a:pt x="67571" y="49973"/>
                  </a:lnTo>
                  <a:close/>
                </a:path>
                <a:path w="463550" h="325754">
                  <a:moveTo>
                    <a:pt x="463477" y="50554"/>
                  </a:moveTo>
                  <a:lnTo>
                    <a:pt x="428716" y="50554"/>
                  </a:lnTo>
                  <a:lnTo>
                    <a:pt x="428716" y="274270"/>
                  </a:lnTo>
                  <a:lnTo>
                    <a:pt x="463477" y="274270"/>
                  </a:lnTo>
                  <a:lnTo>
                    <a:pt x="463477" y="50554"/>
                  </a:lnTo>
                  <a:close/>
                </a:path>
                <a:path w="463550" h="325754">
                  <a:moveTo>
                    <a:pt x="197520" y="177229"/>
                  </a:moveTo>
                  <a:lnTo>
                    <a:pt x="164536" y="177229"/>
                  </a:lnTo>
                  <a:lnTo>
                    <a:pt x="207987" y="219648"/>
                  </a:lnTo>
                  <a:lnTo>
                    <a:pt x="213499" y="223888"/>
                  </a:lnTo>
                  <a:lnTo>
                    <a:pt x="219501" y="226984"/>
                  </a:lnTo>
                  <a:lnTo>
                    <a:pt x="225829" y="228882"/>
                  </a:lnTo>
                  <a:lnTo>
                    <a:pt x="232319" y="229527"/>
                  </a:lnTo>
                  <a:lnTo>
                    <a:pt x="238809" y="228882"/>
                  </a:lnTo>
                  <a:lnTo>
                    <a:pt x="245137" y="226984"/>
                  </a:lnTo>
                  <a:lnTo>
                    <a:pt x="251139" y="223888"/>
                  </a:lnTo>
                  <a:lnTo>
                    <a:pt x="256651" y="219648"/>
                  </a:lnTo>
                  <a:lnTo>
                    <a:pt x="269151" y="207446"/>
                  </a:lnTo>
                  <a:lnTo>
                    <a:pt x="228264" y="207446"/>
                  </a:lnTo>
                  <a:lnTo>
                    <a:pt x="223629" y="202797"/>
                  </a:lnTo>
                  <a:lnTo>
                    <a:pt x="197520" y="177229"/>
                  </a:lnTo>
                  <a:close/>
                </a:path>
                <a:path w="463550" h="325754">
                  <a:moveTo>
                    <a:pt x="463477" y="34864"/>
                  </a:moveTo>
                  <a:lnTo>
                    <a:pt x="411915" y="34864"/>
                  </a:lnTo>
                  <a:lnTo>
                    <a:pt x="239850" y="202797"/>
                  </a:lnTo>
                  <a:lnTo>
                    <a:pt x="235216" y="207446"/>
                  </a:lnTo>
                  <a:lnTo>
                    <a:pt x="269151" y="207446"/>
                  </a:lnTo>
                  <a:lnTo>
                    <a:pt x="300102" y="177229"/>
                  </a:lnTo>
                  <a:lnTo>
                    <a:pt x="331966" y="177229"/>
                  </a:lnTo>
                  <a:lnTo>
                    <a:pt x="315744" y="160959"/>
                  </a:lnTo>
                  <a:lnTo>
                    <a:pt x="428716" y="50554"/>
                  </a:lnTo>
                  <a:lnTo>
                    <a:pt x="463477" y="50554"/>
                  </a:lnTo>
                  <a:lnTo>
                    <a:pt x="463477" y="348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46998" y="6460998"/>
              <a:ext cx="244601" cy="244602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767" y="888238"/>
            <a:ext cx="248323" cy="18846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739" y="823975"/>
            <a:ext cx="3651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600" spc="30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162" y="705104"/>
            <a:ext cx="3740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aseline="-32986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2400" spc="135" baseline="-32986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150" spc="-50" dirty="0">
                <a:solidFill>
                  <a:srgbClr val="FF0000"/>
                </a:solidFill>
                <a:latin typeface="Cambria Math"/>
                <a:cs typeface="Cambria Math"/>
              </a:rPr>
              <a:t>𝟑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1050" y="976122"/>
            <a:ext cx="89535" cy="13335"/>
          </a:xfrm>
          <a:custGeom>
            <a:avLst/>
            <a:gdLst/>
            <a:ahLst/>
            <a:cxnLst/>
            <a:rect l="l" t="t" r="r" b="b"/>
            <a:pathLst>
              <a:path w="89534" h="13334">
                <a:moveTo>
                  <a:pt x="89153" y="0"/>
                </a:moveTo>
                <a:lnTo>
                  <a:pt x="0" y="0"/>
                </a:lnTo>
                <a:lnTo>
                  <a:pt x="0" y="12953"/>
                </a:lnTo>
                <a:lnTo>
                  <a:pt x="89153" y="12953"/>
                </a:lnTo>
                <a:lnTo>
                  <a:pt x="8915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8350" y="980694"/>
            <a:ext cx="114935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50" dirty="0">
                <a:solidFill>
                  <a:srgbClr val="FF0000"/>
                </a:solidFill>
                <a:latin typeface="Cambria Math"/>
                <a:cs typeface="Cambria Math"/>
              </a:rPr>
              <a:t>𝟖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92643" y="888238"/>
            <a:ext cx="288290" cy="188595"/>
          </a:xfrm>
          <a:custGeom>
            <a:avLst/>
            <a:gdLst/>
            <a:ahLst/>
            <a:cxnLst/>
            <a:rect l="l" t="t" r="r" b="b"/>
            <a:pathLst>
              <a:path w="288290" h="188594">
                <a:moveTo>
                  <a:pt x="227837" y="0"/>
                </a:moveTo>
                <a:lnTo>
                  <a:pt x="225171" y="7620"/>
                </a:lnTo>
                <a:lnTo>
                  <a:pt x="236049" y="12336"/>
                </a:lnTo>
                <a:lnTo>
                  <a:pt x="245427" y="18875"/>
                </a:lnTo>
                <a:lnTo>
                  <a:pt x="267985" y="62531"/>
                </a:lnTo>
                <a:lnTo>
                  <a:pt x="270763" y="93217"/>
                </a:lnTo>
                <a:lnTo>
                  <a:pt x="270053" y="109866"/>
                </a:lnTo>
                <a:lnTo>
                  <a:pt x="259587" y="150622"/>
                </a:lnTo>
                <a:lnTo>
                  <a:pt x="225425" y="180721"/>
                </a:lnTo>
                <a:lnTo>
                  <a:pt x="227837" y="188467"/>
                </a:lnTo>
                <a:lnTo>
                  <a:pt x="263842" y="167001"/>
                </a:lnTo>
                <a:lnTo>
                  <a:pt x="284019" y="127555"/>
                </a:lnTo>
                <a:lnTo>
                  <a:pt x="287908" y="94234"/>
                </a:lnTo>
                <a:lnTo>
                  <a:pt x="286934" y="76971"/>
                </a:lnTo>
                <a:lnTo>
                  <a:pt x="272414" y="33020"/>
                </a:lnTo>
                <a:lnTo>
                  <a:pt x="241482" y="4927"/>
                </a:lnTo>
                <a:lnTo>
                  <a:pt x="227837" y="0"/>
                </a:lnTo>
                <a:close/>
              </a:path>
              <a:path w="288290" h="188594">
                <a:moveTo>
                  <a:pt x="60071" y="0"/>
                </a:moveTo>
                <a:lnTo>
                  <a:pt x="24137" y="21449"/>
                </a:lnTo>
                <a:lnTo>
                  <a:pt x="3889" y="61007"/>
                </a:lnTo>
                <a:lnTo>
                  <a:pt x="0" y="94234"/>
                </a:lnTo>
                <a:lnTo>
                  <a:pt x="956" y="111567"/>
                </a:lnTo>
                <a:lnTo>
                  <a:pt x="15493" y="155448"/>
                </a:lnTo>
                <a:lnTo>
                  <a:pt x="46354" y="183487"/>
                </a:lnTo>
                <a:lnTo>
                  <a:pt x="60071" y="188467"/>
                </a:lnTo>
                <a:lnTo>
                  <a:pt x="62483" y="180721"/>
                </a:lnTo>
                <a:lnTo>
                  <a:pt x="51716" y="175982"/>
                </a:lnTo>
                <a:lnTo>
                  <a:pt x="42449" y="169386"/>
                </a:lnTo>
                <a:lnTo>
                  <a:pt x="19923" y="124968"/>
                </a:lnTo>
                <a:lnTo>
                  <a:pt x="17145" y="93217"/>
                </a:lnTo>
                <a:lnTo>
                  <a:pt x="17837" y="77166"/>
                </a:lnTo>
                <a:lnTo>
                  <a:pt x="28321" y="37464"/>
                </a:lnTo>
                <a:lnTo>
                  <a:pt x="62737" y="7620"/>
                </a:lnTo>
                <a:lnTo>
                  <a:pt x="6007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23097" y="823975"/>
            <a:ext cx="4044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600" spc="30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16619" y="705104"/>
            <a:ext cx="3740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aseline="-32986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2400" spc="135" baseline="-32986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150" spc="-50" dirty="0">
                <a:solidFill>
                  <a:srgbClr val="006FC0"/>
                </a:solidFill>
                <a:latin typeface="Cambria Math"/>
                <a:cs typeface="Cambria Math"/>
              </a:rPr>
              <a:t>𝟓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763000" y="976122"/>
            <a:ext cx="89535" cy="13335"/>
          </a:xfrm>
          <a:custGeom>
            <a:avLst/>
            <a:gdLst/>
            <a:ahLst/>
            <a:cxnLst/>
            <a:rect l="l" t="t" r="r" b="b"/>
            <a:pathLst>
              <a:path w="89534" h="13334">
                <a:moveTo>
                  <a:pt x="89153" y="0"/>
                </a:moveTo>
                <a:lnTo>
                  <a:pt x="0" y="0"/>
                </a:lnTo>
                <a:lnTo>
                  <a:pt x="0" y="12953"/>
                </a:lnTo>
                <a:lnTo>
                  <a:pt x="89153" y="12953"/>
                </a:lnTo>
                <a:lnTo>
                  <a:pt x="8915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750807" y="980694"/>
            <a:ext cx="114935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50" dirty="0">
                <a:solidFill>
                  <a:srgbClr val="006FC0"/>
                </a:solidFill>
                <a:latin typeface="Cambria Math"/>
                <a:cs typeface="Cambria Math"/>
              </a:rPr>
              <a:t>𝟖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13200" y="4032504"/>
            <a:ext cx="1115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“win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prize”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07467" y="65509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5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1"/>
                </a:lnTo>
                <a:lnTo>
                  <a:pt x="51564" y="290540"/>
                </a:lnTo>
                <a:lnTo>
                  <a:pt x="67206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5">
                <a:moveTo>
                  <a:pt x="331966" y="177230"/>
                </a:moveTo>
                <a:lnTo>
                  <a:pt x="300102" y="177230"/>
                </a:lnTo>
                <a:lnTo>
                  <a:pt x="412495" y="290541"/>
                </a:lnTo>
                <a:lnTo>
                  <a:pt x="463477" y="290541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30"/>
                </a:lnTo>
                <a:close/>
              </a:path>
              <a:path w="463550" h="325755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6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5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5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09" y="228882"/>
                </a:lnTo>
                <a:lnTo>
                  <a:pt x="245137" y="226985"/>
                </a:lnTo>
                <a:lnTo>
                  <a:pt x="251139" y="223889"/>
                </a:lnTo>
                <a:lnTo>
                  <a:pt x="256651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5">
                <a:moveTo>
                  <a:pt x="463477" y="34865"/>
                </a:moveTo>
                <a:lnTo>
                  <a:pt x="411915" y="34865"/>
                </a:lnTo>
                <a:lnTo>
                  <a:pt x="239850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30"/>
                </a:lnTo>
                <a:lnTo>
                  <a:pt x="331966" y="177230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73936" y="1072679"/>
            <a:ext cx="920750" cy="690245"/>
          </a:xfrm>
          <a:custGeom>
            <a:avLst/>
            <a:gdLst/>
            <a:ahLst/>
            <a:cxnLst/>
            <a:rect l="l" t="t" r="r" b="b"/>
            <a:pathLst>
              <a:path w="920750" h="690244">
                <a:moveTo>
                  <a:pt x="463473" y="364236"/>
                </a:moveTo>
                <a:lnTo>
                  <a:pt x="428713" y="364236"/>
                </a:lnTo>
                <a:lnTo>
                  <a:pt x="428713" y="414794"/>
                </a:lnTo>
                <a:lnTo>
                  <a:pt x="428713" y="638505"/>
                </a:lnTo>
                <a:lnTo>
                  <a:pt x="412496" y="622249"/>
                </a:lnTo>
                <a:lnTo>
                  <a:pt x="412496" y="654773"/>
                </a:lnTo>
                <a:lnTo>
                  <a:pt x="51562" y="654773"/>
                </a:lnTo>
                <a:lnTo>
                  <a:pt x="67208" y="639089"/>
                </a:lnTo>
                <a:lnTo>
                  <a:pt x="164528" y="541464"/>
                </a:lnTo>
                <a:lnTo>
                  <a:pt x="207987" y="583882"/>
                </a:lnTo>
                <a:lnTo>
                  <a:pt x="213499" y="588124"/>
                </a:lnTo>
                <a:lnTo>
                  <a:pt x="219494" y="591223"/>
                </a:lnTo>
                <a:lnTo>
                  <a:pt x="225831" y="593115"/>
                </a:lnTo>
                <a:lnTo>
                  <a:pt x="232321" y="593763"/>
                </a:lnTo>
                <a:lnTo>
                  <a:pt x="238810" y="593115"/>
                </a:lnTo>
                <a:lnTo>
                  <a:pt x="245135" y="591223"/>
                </a:lnTo>
                <a:lnTo>
                  <a:pt x="251129" y="588124"/>
                </a:lnTo>
                <a:lnTo>
                  <a:pt x="256654" y="583882"/>
                </a:lnTo>
                <a:lnTo>
                  <a:pt x="269151" y="571677"/>
                </a:lnTo>
                <a:lnTo>
                  <a:pt x="300101" y="541464"/>
                </a:lnTo>
                <a:lnTo>
                  <a:pt x="412496" y="654773"/>
                </a:lnTo>
                <a:lnTo>
                  <a:pt x="412496" y="622249"/>
                </a:lnTo>
                <a:lnTo>
                  <a:pt x="331965" y="541464"/>
                </a:lnTo>
                <a:lnTo>
                  <a:pt x="315747" y="525195"/>
                </a:lnTo>
                <a:lnTo>
                  <a:pt x="428713" y="414794"/>
                </a:lnTo>
                <a:lnTo>
                  <a:pt x="428713" y="364236"/>
                </a:lnTo>
                <a:lnTo>
                  <a:pt x="411911" y="364236"/>
                </a:lnTo>
                <a:lnTo>
                  <a:pt x="411911" y="399097"/>
                </a:lnTo>
                <a:lnTo>
                  <a:pt x="239852" y="567029"/>
                </a:lnTo>
                <a:lnTo>
                  <a:pt x="235216" y="571677"/>
                </a:lnTo>
                <a:lnTo>
                  <a:pt x="228257" y="571677"/>
                </a:lnTo>
                <a:lnTo>
                  <a:pt x="223621" y="567029"/>
                </a:lnTo>
                <a:lnTo>
                  <a:pt x="197523" y="541464"/>
                </a:lnTo>
                <a:lnTo>
                  <a:pt x="147726" y="492709"/>
                </a:lnTo>
                <a:lnTo>
                  <a:pt x="147726" y="525195"/>
                </a:lnTo>
                <a:lnTo>
                  <a:pt x="34759" y="639089"/>
                </a:lnTo>
                <a:lnTo>
                  <a:pt x="34759" y="414210"/>
                </a:lnTo>
                <a:lnTo>
                  <a:pt x="147726" y="525195"/>
                </a:lnTo>
                <a:lnTo>
                  <a:pt x="147726" y="492709"/>
                </a:lnTo>
                <a:lnTo>
                  <a:pt x="67564" y="414210"/>
                </a:lnTo>
                <a:lnTo>
                  <a:pt x="52146" y="399097"/>
                </a:lnTo>
                <a:lnTo>
                  <a:pt x="411911" y="399097"/>
                </a:lnTo>
                <a:lnTo>
                  <a:pt x="411911" y="364236"/>
                </a:lnTo>
                <a:lnTo>
                  <a:pt x="0" y="364236"/>
                </a:lnTo>
                <a:lnTo>
                  <a:pt x="0" y="689635"/>
                </a:lnTo>
                <a:lnTo>
                  <a:pt x="463473" y="689635"/>
                </a:lnTo>
                <a:lnTo>
                  <a:pt x="463473" y="654773"/>
                </a:lnTo>
                <a:lnTo>
                  <a:pt x="463473" y="638505"/>
                </a:lnTo>
                <a:lnTo>
                  <a:pt x="463473" y="414794"/>
                </a:lnTo>
                <a:lnTo>
                  <a:pt x="463473" y="399097"/>
                </a:lnTo>
                <a:lnTo>
                  <a:pt x="463473" y="364236"/>
                </a:lnTo>
                <a:close/>
              </a:path>
              <a:path w="920750" h="690244">
                <a:moveTo>
                  <a:pt x="920673" y="0"/>
                </a:moveTo>
                <a:lnTo>
                  <a:pt x="885913" y="0"/>
                </a:lnTo>
                <a:lnTo>
                  <a:pt x="885913" y="50558"/>
                </a:lnTo>
                <a:lnTo>
                  <a:pt x="885913" y="274269"/>
                </a:lnTo>
                <a:lnTo>
                  <a:pt x="869696" y="258013"/>
                </a:lnTo>
                <a:lnTo>
                  <a:pt x="869696" y="290537"/>
                </a:lnTo>
                <a:lnTo>
                  <a:pt x="508762" y="290537"/>
                </a:lnTo>
                <a:lnTo>
                  <a:pt x="524408" y="274853"/>
                </a:lnTo>
                <a:lnTo>
                  <a:pt x="621728" y="177228"/>
                </a:lnTo>
                <a:lnTo>
                  <a:pt x="665187" y="219646"/>
                </a:lnTo>
                <a:lnTo>
                  <a:pt x="670699" y="223888"/>
                </a:lnTo>
                <a:lnTo>
                  <a:pt x="676694" y="226987"/>
                </a:lnTo>
                <a:lnTo>
                  <a:pt x="683031" y="228879"/>
                </a:lnTo>
                <a:lnTo>
                  <a:pt x="689521" y="229527"/>
                </a:lnTo>
                <a:lnTo>
                  <a:pt x="696010" y="228879"/>
                </a:lnTo>
                <a:lnTo>
                  <a:pt x="702335" y="226987"/>
                </a:lnTo>
                <a:lnTo>
                  <a:pt x="708329" y="223888"/>
                </a:lnTo>
                <a:lnTo>
                  <a:pt x="713854" y="219646"/>
                </a:lnTo>
                <a:lnTo>
                  <a:pt x="726351" y="207441"/>
                </a:lnTo>
                <a:lnTo>
                  <a:pt x="757301" y="177228"/>
                </a:lnTo>
                <a:lnTo>
                  <a:pt x="869696" y="290537"/>
                </a:lnTo>
                <a:lnTo>
                  <a:pt x="869696" y="258013"/>
                </a:lnTo>
                <a:lnTo>
                  <a:pt x="789165" y="177228"/>
                </a:lnTo>
                <a:lnTo>
                  <a:pt x="772947" y="160959"/>
                </a:lnTo>
                <a:lnTo>
                  <a:pt x="885913" y="50558"/>
                </a:lnTo>
                <a:lnTo>
                  <a:pt x="885913" y="0"/>
                </a:lnTo>
                <a:lnTo>
                  <a:pt x="869111" y="0"/>
                </a:lnTo>
                <a:lnTo>
                  <a:pt x="869111" y="34861"/>
                </a:lnTo>
                <a:lnTo>
                  <a:pt x="697052" y="202793"/>
                </a:lnTo>
                <a:lnTo>
                  <a:pt x="692416" y="207441"/>
                </a:lnTo>
                <a:lnTo>
                  <a:pt x="685457" y="207441"/>
                </a:lnTo>
                <a:lnTo>
                  <a:pt x="680821" y="202793"/>
                </a:lnTo>
                <a:lnTo>
                  <a:pt x="654723" y="177228"/>
                </a:lnTo>
                <a:lnTo>
                  <a:pt x="604926" y="128473"/>
                </a:lnTo>
                <a:lnTo>
                  <a:pt x="604926" y="160959"/>
                </a:lnTo>
                <a:lnTo>
                  <a:pt x="491959" y="274853"/>
                </a:lnTo>
                <a:lnTo>
                  <a:pt x="491959" y="49974"/>
                </a:lnTo>
                <a:lnTo>
                  <a:pt x="604926" y="160959"/>
                </a:lnTo>
                <a:lnTo>
                  <a:pt x="604926" y="128473"/>
                </a:lnTo>
                <a:lnTo>
                  <a:pt x="524764" y="49974"/>
                </a:lnTo>
                <a:lnTo>
                  <a:pt x="509346" y="34861"/>
                </a:lnTo>
                <a:lnTo>
                  <a:pt x="869111" y="34861"/>
                </a:lnTo>
                <a:lnTo>
                  <a:pt x="869111" y="0"/>
                </a:lnTo>
                <a:lnTo>
                  <a:pt x="457200" y="0"/>
                </a:lnTo>
                <a:lnTo>
                  <a:pt x="457200" y="325399"/>
                </a:lnTo>
                <a:lnTo>
                  <a:pt x="920673" y="325399"/>
                </a:lnTo>
                <a:lnTo>
                  <a:pt x="920673" y="290537"/>
                </a:lnTo>
                <a:lnTo>
                  <a:pt x="920673" y="274269"/>
                </a:lnTo>
                <a:lnTo>
                  <a:pt x="920673" y="50558"/>
                </a:lnTo>
                <a:lnTo>
                  <a:pt x="920673" y="34861"/>
                </a:lnTo>
                <a:lnTo>
                  <a:pt x="92067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03139" y="1443004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5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1"/>
                </a:lnTo>
                <a:lnTo>
                  <a:pt x="51564" y="290540"/>
                </a:lnTo>
                <a:lnTo>
                  <a:pt x="67207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5">
                <a:moveTo>
                  <a:pt x="331966" y="177230"/>
                </a:moveTo>
                <a:lnTo>
                  <a:pt x="300102" y="177230"/>
                </a:lnTo>
                <a:lnTo>
                  <a:pt x="412495" y="290541"/>
                </a:lnTo>
                <a:lnTo>
                  <a:pt x="463477" y="290541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30"/>
                </a:lnTo>
                <a:close/>
              </a:path>
              <a:path w="463550" h="325755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7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5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5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10" y="228882"/>
                </a:lnTo>
                <a:lnTo>
                  <a:pt x="245137" y="226985"/>
                </a:lnTo>
                <a:lnTo>
                  <a:pt x="251139" y="223889"/>
                </a:lnTo>
                <a:lnTo>
                  <a:pt x="256652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5">
                <a:moveTo>
                  <a:pt x="463477" y="34865"/>
                </a:moveTo>
                <a:lnTo>
                  <a:pt x="411915" y="34865"/>
                </a:lnTo>
                <a:lnTo>
                  <a:pt x="239851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30"/>
                </a:lnTo>
                <a:lnTo>
                  <a:pt x="331966" y="177230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83790" y="1072672"/>
            <a:ext cx="462915" cy="325755"/>
          </a:xfrm>
          <a:custGeom>
            <a:avLst/>
            <a:gdLst/>
            <a:ahLst/>
            <a:cxnLst/>
            <a:rect l="l" t="t" r="r" b="b"/>
            <a:pathLst>
              <a:path w="462915" h="325755">
                <a:moveTo>
                  <a:pt x="462845" y="0"/>
                </a:moveTo>
                <a:lnTo>
                  <a:pt x="0" y="0"/>
                </a:lnTo>
                <a:lnTo>
                  <a:pt x="0" y="325405"/>
                </a:lnTo>
                <a:lnTo>
                  <a:pt x="462846" y="325405"/>
                </a:lnTo>
                <a:lnTo>
                  <a:pt x="462846" y="290541"/>
                </a:lnTo>
                <a:lnTo>
                  <a:pt x="51494" y="290540"/>
                </a:lnTo>
                <a:lnTo>
                  <a:pt x="67115" y="274851"/>
                </a:lnTo>
                <a:lnTo>
                  <a:pt x="34713" y="274851"/>
                </a:lnTo>
                <a:lnTo>
                  <a:pt x="34713" y="49973"/>
                </a:lnTo>
                <a:lnTo>
                  <a:pt x="67479" y="49973"/>
                </a:lnTo>
                <a:lnTo>
                  <a:pt x="52072" y="34864"/>
                </a:lnTo>
                <a:lnTo>
                  <a:pt x="462845" y="34865"/>
                </a:lnTo>
                <a:lnTo>
                  <a:pt x="462845" y="0"/>
                </a:lnTo>
                <a:close/>
              </a:path>
              <a:path w="462915" h="325755">
                <a:moveTo>
                  <a:pt x="331514" y="177230"/>
                </a:moveTo>
                <a:lnTo>
                  <a:pt x="299693" y="177230"/>
                </a:lnTo>
                <a:lnTo>
                  <a:pt x="411933" y="290541"/>
                </a:lnTo>
                <a:lnTo>
                  <a:pt x="462846" y="290541"/>
                </a:lnTo>
                <a:lnTo>
                  <a:pt x="462846" y="274270"/>
                </a:lnTo>
                <a:lnTo>
                  <a:pt x="428132" y="274270"/>
                </a:lnTo>
                <a:lnTo>
                  <a:pt x="331514" y="177230"/>
                </a:lnTo>
                <a:close/>
              </a:path>
              <a:path w="462915" h="325755">
                <a:moveTo>
                  <a:pt x="67479" y="49973"/>
                </a:moveTo>
                <a:lnTo>
                  <a:pt x="34713" y="49973"/>
                </a:lnTo>
                <a:lnTo>
                  <a:pt x="147534" y="160959"/>
                </a:lnTo>
                <a:lnTo>
                  <a:pt x="34713" y="274851"/>
                </a:lnTo>
                <a:lnTo>
                  <a:pt x="67115" y="274851"/>
                </a:lnTo>
                <a:lnTo>
                  <a:pt x="164312" y="177229"/>
                </a:lnTo>
                <a:lnTo>
                  <a:pt x="197251" y="177229"/>
                </a:lnTo>
                <a:lnTo>
                  <a:pt x="67479" y="49973"/>
                </a:lnTo>
                <a:close/>
              </a:path>
              <a:path w="462915" h="325755">
                <a:moveTo>
                  <a:pt x="462845" y="50554"/>
                </a:moveTo>
                <a:lnTo>
                  <a:pt x="428132" y="50554"/>
                </a:lnTo>
                <a:lnTo>
                  <a:pt x="428132" y="274270"/>
                </a:lnTo>
                <a:lnTo>
                  <a:pt x="462846" y="274270"/>
                </a:lnTo>
                <a:lnTo>
                  <a:pt x="462845" y="50554"/>
                </a:lnTo>
                <a:close/>
              </a:path>
              <a:path w="462915" h="325755">
                <a:moveTo>
                  <a:pt x="197251" y="177229"/>
                </a:moveTo>
                <a:lnTo>
                  <a:pt x="207703" y="219648"/>
                </a:lnTo>
                <a:lnTo>
                  <a:pt x="232003" y="229527"/>
                </a:lnTo>
                <a:lnTo>
                  <a:pt x="238484" y="228882"/>
                </a:lnTo>
                <a:lnTo>
                  <a:pt x="244803" y="226985"/>
                </a:lnTo>
                <a:lnTo>
                  <a:pt x="250797" y="223889"/>
                </a:lnTo>
                <a:lnTo>
                  <a:pt x="256302" y="219648"/>
                </a:lnTo>
                <a:lnTo>
                  <a:pt x="268784" y="207446"/>
                </a:lnTo>
                <a:lnTo>
                  <a:pt x="227953" y="207446"/>
                </a:lnTo>
                <a:lnTo>
                  <a:pt x="223324" y="202797"/>
                </a:lnTo>
                <a:lnTo>
                  <a:pt x="197251" y="177229"/>
                </a:lnTo>
                <a:close/>
              </a:path>
              <a:path w="462915" h="325755">
                <a:moveTo>
                  <a:pt x="462845" y="34865"/>
                </a:moveTo>
                <a:lnTo>
                  <a:pt x="411354" y="34865"/>
                </a:lnTo>
                <a:lnTo>
                  <a:pt x="239524" y="202797"/>
                </a:lnTo>
                <a:lnTo>
                  <a:pt x="234895" y="207446"/>
                </a:lnTo>
                <a:lnTo>
                  <a:pt x="268784" y="207446"/>
                </a:lnTo>
                <a:lnTo>
                  <a:pt x="299693" y="177230"/>
                </a:lnTo>
                <a:lnTo>
                  <a:pt x="331514" y="177230"/>
                </a:lnTo>
                <a:lnTo>
                  <a:pt x="315314" y="160959"/>
                </a:lnTo>
                <a:lnTo>
                  <a:pt x="428132" y="50554"/>
                </a:lnTo>
                <a:lnTo>
                  <a:pt x="462845" y="50554"/>
                </a:lnTo>
                <a:lnTo>
                  <a:pt x="462845" y="3486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03139" y="661032"/>
            <a:ext cx="463550" cy="325120"/>
          </a:xfrm>
          <a:custGeom>
            <a:avLst/>
            <a:gdLst/>
            <a:ahLst/>
            <a:cxnLst/>
            <a:rect l="l" t="t" r="r" b="b"/>
            <a:pathLst>
              <a:path w="463550" h="325119">
                <a:moveTo>
                  <a:pt x="463477" y="0"/>
                </a:moveTo>
                <a:lnTo>
                  <a:pt x="0" y="0"/>
                </a:lnTo>
                <a:lnTo>
                  <a:pt x="0" y="324962"/>
                </a:lnTo>
                <a:lnTo>
                  <a:pt x="463477" y="324962"/>
                </a:lnTo>
                <a:lnTo>
                  <a:pt x="463477" y="290145"/>
                </a:lnTo>
                <a:lnTo>
                  <a:pt x="51564" y="290145"/>
                </a:lnTo>
                <a:lnTo>
                  <a:pt x="67207" y="274477"/>
                </a:lnTo>
                <a:lnTo>
                  <a:pt x="34760" y="274477"/>
                </a:lnTo>
                <a:lnTo>
                  <a:pt x="34760" y="49904"/>
                </a:lnTo>
                <a:lnTo>
                  <a:pt x="67571" y="49904"/>
                </a:lnTo>
                <a:lnTo>
                  <a:pt x="52143" y="34817"/>
                </a:lnTo>
                <a:lnTo>
                  <a:pt x="463477" y="34817"/>
                </a:lnTo>
                <a:lnTo>
                  <a:pt x="463477" y="0"/>
                </a:lnTo>
                <a:close/>
              </a:path>
              <a:path w="463550" h="325119">
                <a:moveTo>
                  <a:pt x="331966" y="176988"/>
                </a:moveTo>
                <a:lnTo>
                  <a:pt x="300102" y="176988"/>
                </a:lnTo>
                <a:lnTo>
                  <a:pt x="412495" y="290145"/>
                </a:lnTo>
                <a:lnTo>
                  <a:pt x="463477" y="290145"/>
                </a:lnTo>
                <a:lnTo>
                  <a:pt x="463477" y="273897"/>
                </a:lnTo>
                <a:lnTo>
                  <a:pt x="428716" y="273897"/>
                </a:lnTo>
                <a:lnTo>
                  <a:pt x="331966" y="176988"/>
                </a:lnTo>
                <a:close/>
              </a:path>
              <a:path w="463550" h="325119">
                <a:moveTo>
                  <a:pt x="67571" y="49904"/>
                </a:moveTo>
                <a:lnTo>
                  <a:pt x="34760" y="49904"/>
                </a:lnTo>
                <a:lnTo>
                  <a:pt x="147735" y="160740"/>
                </a:lnTo>
                <a:lnTo>
                  <a:pt x="34760" y="274477"/>
                </a:lnTo>
                <a:lnTo>
                  <a:pt x="67207" y="274477"/>
                </a:lnTo>
                <a:lnTo>
                  <a:pt x="164536" y="176988"/>
                </a:lnTo>
                <a:lnTo>
                  <a:pt x="197520" y="176988"/>
                </a:lnTo>
                <a:lnTo>
                  <a:pt x="67571" y="49904"/>
                </a:lnTo>
                <a:close/>
              </a:path>
              <a:path w="463550" h="325119">
                <a:moveTo>
                  <a:pt x="463477" y="50485"/>
                </a:moveTo>
                <a:lnTo>
                  <a:pt x="428716" y="50485"/>
                </a:lnTo>
                <a:lnTo>
                  <a:pt x="428716" y="273897"/>
                </a:lnTo>
                <a:lnTo>
                  <a:pt x="463477" y="273897"/>
                </a:lnTo>
                <a:lnTo>
                  <a:pt x="463477" y="50485"/>
                </a:lnTo>
                <a:close/>
              </a:path>
              <a:path w="463550" h="325119">
                <a:moveTo>
                  <a:pt x="197520" y="176988"/>
                </a:moveTo>
                <a:lnTo>
                  <a:pt x="207987" y="219349"/>
                </a:lnTo>
                <a:lnTo>
                  <a:pt x="232319" y="229214"/>
                </a:lnTo>
                <a:lnTo>
                  <a:pt x="238810" y="228570"/>
                </a:lnTo>
                <a:lnTo>
                  <a:pt x="245137" y="226675"/>
                </a:lnTo>
                <a:lnTo>
                  <a:pt x="251139" y="223584"/>
                </a:lnTo>
                <a:lnTo>
                  <a:pt x="256652" y="219349"/>
                </a:lnTo>
                <a:lnTo>
                  <a:pt x="269151" y="207163"/>
                </a:lnTo>
                <a:lnTo>
                  <a:pt x="228264" y="207163"/>
                </a:lnTo>
                <a:lnTo>
                  <a:pt x="223629" y="202521"/>
                </a:lnTo>
                <a:lnTo>
                  <a:pt x="197520" y="176988"/>
                </a:lnTo>
                <a:close/>
              </a:path>
              <a:path w="463550" h="325119">
                <a:moveTo>
                  <a:pt x="463477" y="34817"/>
                </a:moveTo>
                <a:lnTo>
                  <a:pt x="411915" y="34817"/>
                </a:lnTo>
                <a:lnTo>
                  <a:pt x="239851" y="202521"/>
                </a:lnTo>
                <a:lnTo>
                  <a:pt x="235216" y="207163"/>
                </a:lnTo>
                <a:lnTo>
                  <a:pt x="269151" y="207163"/>
                </a:lnTo>
                <a:lnTo>
                  <a:pt x="300102" y="176988"/>
                </a:lnTo>
                <a:lnTo>
                  <a:pt x="331966" y="176988"/>
                </a:lnTo>
                <a:lnTo>
                  <a:pt x="315744" y="160740"/>
                </a:lnTo>
                <a:lnTo>
                  <a:pt x="428716" y="50485"/>
                </a:lnTo>
                <a:lnTo>
                  <a:pt x="463477" y="50485"/>
                </a:lnTo>
                <a:lnTo>
                  <a:pt x="463477" y="3481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63750" y="667128"/>
            <a:ext cx="462915" cy="325120"/>
          </a:xfrm>
          <a:custGeom>
            <a:avLst/>
            <a:gdLst/>
            <a:ahLst/>
            <a:cxnLst/>
            <a:rect l="l" t="t" r="r" b="b"/>
            <a:pathLst>
              <a:path w="462915" h="325119">
                <a:moveTo>
                  <a:pt x="462845" y="0"/>
                </a:moveTo>
                <a:lnTo>
                  <a:pt x="0" y="0"/>
                </a:lnTo>
                <a:lnTo>
                  <a:pt x="0" y="324962"/>
                </a:lnTo>
                <a:lnTo>
                  <a:pt x="462846" y="324962"/>
                </a:lnTo>
                <a:lnTo>
                  <a:pt x="462846" y="290145"/>
                </a:lnTo>
                <a:lnTo>
                  <a:pt x="51494" y="290145"/>
                </a:lnTo>
                <a:lnTo>
                  <a:pt x="67115" y="274477"/>
                </a:lnTo>
                <a:lnTo>
                  <a:pt x="34713" y="274477"/>
                </a:lnTo>
                <a:lnTo>
                  <a:pt x="34713" y="49904"/>
                </a:lnTo>
                <a:lnTo>
                  <a:pt x="67479" y="49904"/>
                </a:lnTo>
                <a:lnTo>
                  <a:pt x="52072" y="34817"/>
                </a:lnTo>
                <a:lnTo>
                  <a:pt x="462845" y="34817"/>
                </a:lnTo>
                <a:lnTo>
                  <a:pt x="462845" y="0"/>
                </a:lnTo>
                <a:close/>
              </a:path>
              <a:path w="462915" h="325119">
                <a:moveTo>
                  <a:pt x="331514" y="176988"/>
                </a:moveTo>
                <a:lnTo>
                  <a:pt x="299693" y="176988"/>
                </a:lnTo>
                <a:lnTo>
                  <a:pt x="411933" y="290145"/>
                </a:lnTo>
                <a:lnTo>
                  <a:pt x="462846" y="290145"/>
                </a:lnTo>
                <a:lnTo>
                  <a:pt x="462846" y="273897"/>
                </a:lnTo>
                <a:lnTo>
                  <a:pt x="428132" y="273897"/>
                </a:lnTo>
                <a:lnTo>
                  <a:pt x="331514" y="176988"/>
                </a:lnTo>
                <a:close/>
              </a:path>
              <a:path w="462915" h="325119">
                <a:moveTo>
                  <a:pt x="67479" y="49904"/>
                </a:moveTo>
                <a:lnTo>
                  <a:pt x="34713" y="49904"/>
                </a:lnTo>
                <a:lnTo>
                  <a:pt x="147534" y="160740"/>
                </a:lnTo>
                <a:lnTo>
                  <a:pt x="34713" y="274477"/>
                </a:lnTo>
                <a:lnTo>
                  <a:pt x="67115" y="274477"/>
                </a:lnTo>
                <a:lnTo>
                  <a:pt x="164312" y="176988"/>
                </a:lnTo>
                <a:lnTo>
                  <a:pt x="197251" y="176988"/>
                </a:lnTo>
                <a:lnTo>
                  <a:pt x="67479" y="49904"/>
                </a:lnTo>
                <a:close/>
              </a:path>
              <a:path w="462915" h="325119">
                <a:moveTo>
                  <a:pt x="462845" y="50485"/>
                </a:moveTo>
                <a:lnTo>
                  <a:pt x="428132" y="50485"/>
                </a:lnTo>
                <a:lnTo>
                  <a:pt x="428132" y="273897"/>
                </a:lnTo>
                <a:lnTo>
                  <a:pt x="462846" y="273897"/>
                </a:lnTo>
                <a:lnTo>
                  <a:pt x="462845" y="50485"/>
                </a:lnTo>
                <a:close/>
              </a:path>
              <a:path w="462915" h="325119">
                <a:moveTo>
                  <a:pt x="197251" y="176988"/>
                </a:moveTo>
                <a:lnTo>
                  <a:pt x="207703" y="219349"/>
                </a:lnTo>
                <a:lnTo>
                  <a:pt x="232003" y="229214"/>
                </a:lnTo>
                <a:lnTo>
                  <a:pt x="238484" y="228570"/>
                </a:lnTo>
                <a:lnTo>
                  <a:pt x="244803" y="226675"/>
                </a:lnTo>
                <a:lnTo>
                  <a:pt x="250797" y="223584"/>
                </a:lnTo>
                <a:lnTo>
                  <a:pt x="256302" y="219349"/>
                </a:lnTo>
                <a:lnTo>
                  <a:pt x="268784" y="207163"/>
                </a:lnTo>
                <a:lnTo>
                  <a:pt x="227953" y="207163"/>
                </a:lnTo>
                <a:lnTo>
                  <a:pt x="223324" y="202521"/>
                </a:lnTo>
                <a:lnTo>
                  <a:pt x="197251" y="176988"/>
                </a:lnTo>
                <a:close/>
              </a:path>
              <a:path w="462915" h="325119">
                <a:moveTo>
                  <a:pt x="462845" y="34817"/>
                </a:moveTo>
                <a:lnTo>
                  <a:pt x="411354" y="34817"/>
                </a:lnTo>
                <a:lnTo>
                  <a:pt x="239524" y="202521"/>
                </a:lnTo>
                <a:lnTo>
                  <a:pt x="234895" y="207163"/>
                </a:lnTo>
                <a:lnTo>
                  <a:pt x="268784" y="207163"/>
                </a:lnTo>
                <a:lnTo>
                  <a:pt x="299693" y="176988"/>
                </a:lnTo>
                <a:lnTo>
                  <a:pt x="331514" y="176988"/>
                </a:lnTo>
                <a:lnTo>
                  <a:pt x="315314" y="160740"/>
                </a:lnTo>
                <a:lnTo>
                  <a:pt x="428132" y="50485"/>
                </a:lnTo>
                <a:lnTo>
                  <a:pt x="462845" y="50485"/>
                </a:lnTo>
                <a:lnTo>
                  <a:pt x="462845" y="3481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63750" y="1462816"/>
            <a:ext cx="462915" cy="325755"/>
          </a:xfrm>
          <a:custGeom>
            <a:avLst/>
            <a:gdLst/>
            <a:ahLst/>
            <a:cxnLst/>
            <a:rect l="l" t="t" r="r" b="b"/>
            <a:pathLst>
              <a:path w="462915" h="325755">
                <a:moveTo>
                  <a:pt x="462845" y="0"/>
                </a:moveTo>
                <a:lnTo>
                  <a:pt x="0" y="0"/>
                </a:lnTo>
                <a:lnTo>
                  <a:pt x="0" y="325405"/>
                </a:lnTo>
                <a:lnTo>
                  <a:pt x="462846" y="325405"/>
                </a:lnTo>
                <a:lnTo>
                  <a:pt x="462846" y="290541"/>
                </a:lnTo>
                <a:lnTo>
                  <a:pt x="51494" y="290540"/>
                </a:lnTo>
                <a:lnTo>
                  <a:pt x="67115" y="274851"/>
                </a:lnTo>
                <a:lnTo>
                  <a:pt x="34713" y="274851"/>
                </a:lnTo>
                <a:lnTo>
                  <a:pt x="34713" y="49973"/>
                </a:lnTo>
                <a:lnTo>
                  <a:pt x="67479" y="49973"/>
                </a:lnTo>
                <a:lnTo>
                  <a:pt x="52072" y="34864"/>
                </a:lnTo>
                <a:lnTo>
                  <a:pt x="462845" y="34865"/>
                </a:lnTo>
                <a:lnTo>
                  <a:pt x="462845" y="0"/>
                </a:lnTo>
                <a:close/>
              </a:path>
              <a:path w="462915" h="325755">
                <a:moveTo>
                  <a:pt x="331514" y="177230"/>
                </a:moveTo>
                <a:lnTo>
                  <a:pt x="299693" y="177230"/>
                </a:lnTo>
                <a:lnTo>
                  <a:pt x="411933" y="290541"/>
                </a:lnTo>
                <a:lnTo>
                  <a:pt x="462846" y="290541"/>
                </a:lnTo>
                <a:lnTo>
                  <a:pt x="462846" y="274270"/>
                </a:lnTo>
                <a:lnTo>
                  <a:pt x="428132" y="274270"/>
                </a:lnTo>
                <a:lnTo>
                  <a:pt x="331514" y="177230"/>
                </a:lnTo>
                <a:close/>
              </a:path>
              <a:path w="462915" h="325755">
                <a:moveTo>
                  <a:pt x="67479" y="49973"/>
                </a:moveTo>
                <a:lnTo>
                  <a:pt x="34713" y="49973"/>
                </a:lnTo>
                <a:lnTo>
                  <a:pt x="147534" y="160959"/>
                </a:lnTo>
                <a:lnTo>
                  <a:pt x="34713" y="274851"/>
                </a:lnTo>
                <a:lnTo>
                  <a:pt x="67115" y="274851"/>
                </a:lnTo>
                <a:lnTo>
                  <a:pt x="164312" y="177229"/>
                </a:lnTo>
                <a:lnTo>
                  <a:pt x="197251" y="177229"/>
                </a:lnTo>
                <a:lnTo>
                  <a:pt x="67479" y="49973"/>
                </a:lnTo>
                <a:close/>
              </a:path>
              <a:path w="462915" h="325755">
                <a:moveTo>
                  <a:pt x="462845" y="50554"/>
                </a:moveTo>
                <a:lnTo>
                  <a:pt x="428132" y="50554"/>
                </a:lnTo>
                <a:lnTo>
                  <a:pt x="428132" y="274270"/>
                </a:lnTo>
                <a:lnTo>
                  <a:pt x="462846" y="274270"/>
                </a:lnTo>
                <a:lnTo>
                  <a:pt x="462845" y="50554"/>
                </a:lnTo>
                <a:close/>
              </a:path>
              <a:path w="462915" h="325755">
                <a:moveTo>
                  <a:pt x="197251" y="177229"/>
                </a:moveTo>
                <a:lnTo>
                  <a:pt x="207703" y="219648"/>
                </a:lnTo>
                <a:lnTo>
                  <a:pt x="232003" y="229527"/>
                </a:lnTo>
                <a:lnTo>
                  <a:pt x="238484" y="228882"/>
                </a:lnTo>
                <a:lnTo>
                  <a:pt x="244803" y="226985"/>
                </a:lnTo>
                <a:lnTo>
                  <a:pt x="250797" y="223889"/>
                </a:lnTo>
                <a:lnTo>
                  <a:pt x="256302" y="219648"/>
                </a:lnTo>
                <a:lnTo>
                  <a:pt x="268784" y="207446"/>
                </a:lnTo>
                <a:lnTo>
                  <a:pt x="227953" y="207446"/>
                </a:lnTo>
                <a:lnTo>
                  <a:pt x="223324" y="202797"/>
                </a:lnTo>
                <a:lnTo>
                  <a:pt x="197251" y="177229"/>
                </a:lnTo>
                <a:close/>
              </a:path>
              <a:path w="462915" h="325755">
                <a:moveTo>
                  <a:pt x="462845" y="34865"/>
                </a:moveTo>
                <a:lnTo>
                  <a:pt x="411354" y="34865"/>
                </a:lnTo>
                <a:lnTo>
                  <a:pt x="239524" y="202797"/>
                </a:lnTo>
                <a:lnTo>
                  <a:pt x="234895" y="207446"/>
                </a:lnTo>
                <a:lnTo>
                  <a:pt x="268784" y="207446"/>
                </a:lnTo>
                <a:lnTo>
                  <a:pt x="299693" y="177230"/>
                </a:lnTo>
                <a:lnTo>
                  <a:pt x="331514" y="177230"/>
                </a:lnTo>
                <a:lnTo>
                  <a:pt x="315314" y="160959"/>
                </a:lnTo>
                <a:lnTo>
                  <a:pt x="428132" y="50554"/>
                </a:lnTo>
                <a:lnTo>
                  <a:pt x="462845" y="50554"/>
                </a:lnTo>
                <a:lnTo>
                  <a:pt x="462845" y="3486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88539" y="367261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4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0"/>
                </a:lnTo>
                <a:lnTo>
                  <a:pt x="51564" y="290540"/>
                </a:lnTo>
                <a:lnTo>
                  <a:pt x="67206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4">
                <a:moveTo>
                  <a:pt x="331966" y="177229"/>
                </a:moveTo>
                <a:lnTo>
                  <a:pt x="300102" y="177229"/>
                </a:lnTo>
                <a:lnTo>
                  <a:pt x="412495" y="290540"/>
                </a:lnTo>
                <a:lnTo>
                  <a:pt x="463477" y="290540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29"/>
                </a:lnTo>
                <a:close/>
              </a:path>
              <a:path w="463550" h="325754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6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4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4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09" y="228882"/>
                </a:lnTo>
                <a:lnTo>
                  <a:pt x="245137" y="226985"/>
                </a:lnTo>
                <a:lnTo>
                  <a:pt x="251139" y="223888"/>
                </a:lnTo>
                <a:lnTo>
                  <a:pt x="256651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4">
                <a:moveTo>
                  <a:pt x="463477" y="34865"/>
                </a:moveTo>
                <a:lnTo>
                  <a:pt x="411915" y="34865"/>
                </a:lnTo>
                <a:lnTo>
                  <a:pt x="239850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29"/>
                </a:lnTo>
                <a:lnTo>
                  <a:pt x="331966" y="177229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60518" y="1907666"/>
            <a:ext cx="627380" cy="333375"/>
          </a:xfrm>
          <a:custGeom>
            <a:avLst/>
            <a:gdLst/>
            <a:ahLst/>
            <a:cxnLst/>
            <a:rect l="l" t="t" r="r" b="b"/>
            <a:pathLst>
              <a:path w="627379" h="333375">
                <a:moveTo>
                  <a:pt x="41148" y="5080"/>
                </a:moveTo>
                <a:lnTo>
                  <a:pt x="39370" y="0"/>
                </a:lnTo>
                <a:lnTo>
                  <a:pt x="30467" y="3225"/>
                </a:lnTo>
                <a:lnTo>
                  <a:pt x="22631" y="7912"/>
                </a:lnTo>
                <a:lnTo>
                  <a:pt x="635" y="50495"/>
                </a:lnTo>
                <a:lnTo>
                  <a:pt x="0" y="61849"/>
                </a:lnTo>
                <a:lnTo>
                  <a:pt x="635" y="73164"/>
                </a:lnTo>
                <a:lnTo>
                  <a:pt x="15824" y="109537"/>
                </a:lnTo>
                <a:lnTo>
                  <a:pt x="39370" y="123571"/>
                </a:lnTo>
                <a:lnTo>
                  <a:pt x="41021" y="118491"/>
                </a:lnTo>
                <a:lnTo>
                  <a:pt x="33972" y="115404"/>
                </a:lnTo>
                <a:lnTo>
                  <a:pt x="27889" y="111061"/>
                </a:lnTo>
                <a:lnTo>
                  <a:pt x="11747" y="72072"/>
                </a:lnTo>
                <a:lnTo>
                  <a:pt x="11303" y="61214"/>
                </a:lnTo>
                <a:lnTo>
                  <a:pt x="11747" y="50647"/>
                </a:lnTo>
                <a:lnTo>
                  <a:pt x="27901" y="12433"/>
                </a:lnTo>
                <a:lnTo>
                  <a:pt x="34023" y="8166"/>
                </a:lnTo>
                <a:lnTo>
                  <a:pt x="41148" y="5080"/>
                </a:lnTo>
                <a:close/>
              </a:path>
              <a:path w="627379" h="333375">
                <a:moveTo>
                  <a:pt x="401574" y="1651"/>
                </a:moveTo>
                <a:lnTo>
                  <a:pt x="391541" y="1651"/>
                </a:lnTo>
                <a:lnTo>
                  <a:pt x="391541" y="122809"/>
                </a:lnTo>
                <a:lnTo>
                  <a:pt x="401574" y="122809"/>
                </a:lnTo>
                <a:lnTo>
                  <a:pt x="401574" y="1651"/>
                </a:lnTo>
                <a:close/>
              </a:path>
              <a:path w="627379" h="333375">
                <a:moveTo>
                  <a:pt x="562356" y="61849"/>
                </a:moveTo>
                <a:lnTo>
                  <a:pt x="552069" y="21717"/>
                </a:lnTo>
                <a:lnTo>
                  <a:pt x="522859" y="0"/>
                </a:lnTo>
                <a:lnTo>
                  <a:pt x="521081" y="5080"/>
                </a:lnTo>
                <a:lnTo>
                  <a:pt x="528269" y="8166"/>
                </a:lnTo>
                <a:lnTo>
                  <a:pt x="534428" y="12433"/>
                </a:lnTo>
                <a:lnTo>
                  <a:pt x="550595" y="50647"/>
                </a:lnTo>
                <a:lnTo>
                  <a:pt x="551053" y="61214"/>
                </a:lnTo>
                <a:lnTo>
                  <a:pt x="550595" y="72072"/>
                </a:lnTo>
                <a:lnTo>
                  <a:pt x="534454" y="111061"/>
                </a:lnTo>
                <a:lnTo>
                  <a:pt x="521335" y="118491"/>
                </a:lnTo>
                <a:lnTo>
                  <a:pt x="522859" y="123571"/>
                </a:lnTo>
                <a:lnTo>
                  <a:pt x="556615" y="93256"/>
                </a:lnTo>
                <a:lnTo>
                  <a:pt x="561708" y="73164"/>
                </a:lnTo>
                <a:lnTo>
                  <a:pt x="562356" y="61849"/>
                </a:lnTo>
                <a:close/>
              </a:path>
              <a:path w="627379" h="333375">
                <a:moveTo>
                  <a:pt x="626833" y="150342"/>
                </a:moveTo>
                <a:lnTo>
                  <a:pt x="436346" y="150342"/>
                </a:lnTo>
                <a:lnTo>
                  <a:pt x="436346" y="333209"/>
                </a:lnTo>
                <a:lnTo>
                  <a:pt x="626833" y="333209"/>
                </a:lnTo>
                <a:lnTo>
                  <a:pt x="626833" y="15034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96875" y="2298196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96875" y="254174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44616" y="2382138"/>
            <a:ext cx="670560" cy="346710"/>
          </a:xfrm>
          <a:custGeom>
            <a:avLst/>
            <a:gdLst/>
            <a:ahLst/>
            <a:cxnLst/>
            <a:rect l="l" t="t" r="r" b="b"/>
            <a:pathLst>
              <a:path w="670559" h="346710">
                <a:moveTo>
                  <a:pt x="41148" y="5080"/>
                </a:moveTo>
                <a:lnTo>
                  <a:pt x="39370" y="0"/>
                </a:lnTo>
                <a:lnTo>
                  <a:pt x="30467" y="3213"/>
                </a:lnTo>
                <a:lnTo>
                  <a:pt x="22631" y="7899"/>
                </a:lnTo>
                <a:lnTo>
                  <a:pt x="635" y="50596"/>
                </a:lnTo>
                <a:lnTo>
                  <a:pt x="0" y="61849"/>
                </a:lnTo>
                <a:lnTo>
                  <a:pt x="635" y="73164"/>
                </a:lnTo>
                <a:lnTo>
                  <a:pt x="15824" y="109537"/>
                </a:lnTo>
                <a:lnTo>
                  <a:pt x="39370" y="123571"/>
                </a:lnTo>
                <a:lnTo>
                  <a:pt x="41021" y="118491"/>
                </a:lnTo>
                <a:lnTo>
                  <a:pt x="33972" y="115404"/>
                </a:lnTo>
                <a:lnTo>
                  <a:pt x="27889" y="111061"/>
                </a:lnTo>
                <a:lnTo>
                  <a:pt x="11747" y="72021"/>
                </a:lnTo>
                <a:lnTo>
                  <a:pt x="11303" y="61087"/>
                </a:lnTo>
                <a:lnTo>
                  <a:pt x="11760" y="50495"/>
                </a:lnTo>
                <a:lnTo>
                  <a:pt x="27901" y="12433"/>
                </a:lnTo>
                <a:lnTo>
                  <a:pt x="34023" y="8166"/>
                </a:lnTo>
                <a:lnTo>
                  <a:pt x="41148" y="5080"/>
                </a:lnTo>
                <a:close/>
              </a:path>
              <a:path w="670559" h="346710">
                <a:moveTo>
                  <a:pt x="402437" y="159613"/>
                </a:moveTo>
                <a:lnTo>
                  <a:pt x="211963" y="159613"/>
                </a:lnTo>
                <a:lnTo>
                  <a:pt x="211963" y="346494"/>
                </a:lnTo>
                <a:lnTo>
                  <a:pt x="402437" y="346494"/>
                </a:lnTo>
                <a:lnTo>
                  <a:pt x="402437" y="159613"/>
                </a:lnTo>
                <a:close/>
              </a:path>
              <a:path w="670559" h="346710">
                <a:moveTo>
                  <a:pt x="509016" y="1651"/>
                </a:moveTo>
                <a:lnTo>
                  <a:pt x="498983" y="1651"/>
                </a:lnTo>
                <a:lnTo>
                  <a:pt x="498983" y="122809"/>
                </a:lnTo>
                <a:lnTo>
                  <a:pt x="509016" y="122809"/>
                </a:lnTo>
                <a:lnTo>
                  <a:pt x="509016" y="1651"/>
                </a:lnTo>
                <a:close/>
              </a:path>
              <a:path w="670559" h="346710">
                <a:moveTo>
                  <a:pt x="670560" y="61849"/>
                </a:moveTo>
                <a:lnTo>
                  <a:pt x="660273" y="21590"/>
                </a:lnTo>
                <a:lnTo>
                  <a:pt x="631063" y="0"/>
                </a:lnTo>
                <a:lnTo>
                  <a:pt x="629285" y="5080"/>
                </a:lnTo>
                <a:lnTo>
                  <a:pt x="636473" y="8166"/>
                </a:lnTo>
                <a:lnTo>
                  <a:pt x="642632" y="12433"/>
                </a:lnTo>
                <a:lnTo>
                  <a:pt x="658799" y="50596"/>
                </a:lnTo>
                <a:lnTo>
                  <a:pt x="659257" y="61087"/>
                </a:lnTo>
                <a:lnTo>
                  <a:pt x="658799" y="72021"/>
                </a:lnTo>
                <a:lnTo>
                  <a:pt x="642658" y="111061"/>
                </a:lnTo>
                <a:lnTo>
                  <a:pt x="629539" y="118491"/>
                </a:lnTo>
                <a:lnTo>
                  <a:pt x="631063" y="123571"/>
                </a:lnTo>
                <a:lnTo>
                  <a:pt x="664819" y="93256"/>
                </a:lnTo>
                <a:lnTo>
                  <a:pt x="669912" y="73164"/>
                </a:lnTo>
                <a:lnTo>
                  <a:pt x="670560" y="61849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96875" y="2785639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56584" y="2785639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96875" y="3029538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56584" y="3029538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76320" y="3029538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96875" y="327312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56584" y="327312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76320" y="327312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75880" y="3110356"/>
            <a:ext cx="470534" cy="349885"/>
          </a:xfrm>
          <a:custGeom>
            <a:avLst/>
            <a:gdLst/>
            <a:ahLst/>
            <a:cxnLst/>
            <a:rect l="l" t="t" r="r" b="b"/>
            <a:pathLst>
              <a:path w="470534" h="349885">
                <a:moveTo>
                  <a:pt x="41148" y="4953"/>
                </a:moveTo>
                <a:lnTo>
                  <a:pt x="39370" y="0"/>
                </a:lnTo>
                <a:lnTo>
                  <a:pt x="30467" y="3213"/>
                </a:lnTo>
                <a:lnTo>
                  <a:pt x="22631" y="7899"/>
                </a:lnTo>
                <a:lnTo>
                  <a:pt x="635" y="50444"/>
                </a:lnTo>
                <a:lnTo>
                  <a:pt x="0" y="61722"/>
                </a:lnTo>
                <a:lnTo>
                  <a:pt x="635" y="73088"/>
                </a:lnTo>
                <a:lnTo>
                  <a:pt x="15824" y="109435"/>
                </a:lnTo>
                <a:lnTo>
                  <a:pt x="39370" y="123444"/>
                </a:lnTo>
                <a:lnTo>
                  <a:pt x="41021" y="118491"/>
                </a:lnTo>
                <a:lnTo>
                  <a:pt x="33972" y="115404"/>
                </a:lnTo>
                <a:lnTo>
                  <a:pt x="27889" y="111074"/>
                </a:lnTo>
                <a:lnTo>
                  <a:pt x="11747" y="72009"/>
                </a:lnTo>
                <a:lnTo>
                  <a:pt x="11303" y="61087"/>
                </a:lnTo>
                <a:lnTo>
                  <a:pt x="11747" y="50596"/>
                </a:lnTo>
                <a:lnTo>
                  <a:pt x="27901" y="12407"/>
                </a:lnTo>
                <a:lnTo>
                  <a:pt x="34023" y="8102"/>
                </a:lnTo>
                <a:lnTo>
                  <a:pt x="41148" y="4953"/>
                </a:lnTo>
                <a:close/>
              </a:path>
              <a:path w="470534" h="349885">
                <a:moveTo>
                  <a:pt x="309372" y="1651"/>
                </a:moveTo>
                <a:lnTo>
                  <a:pt x="299339" y="1651"/>
                </a:lnTo>
                <a:lnTo>
                  <a:pt x="299339" y="122809"/>
                </a:lnTo>
                <a:lnTo>
                  <a:pt x="309372" y="122809"/>
                </a:lnTo>
                <a:lnTo>
                  <a:pt x="309372" y="1651"/>
                </a:lnTo>
                <a:close/>
              </a:path>
              <a:path w="470534" h="349885">
                <a:moveTo>
                  <a:pt x="350621" y="162775"/>
                </a:moveTo>
                <a:lnTo>
                  <a:pt x="160147" y="162775"/>
                </a:lnTo>
                <a:lnTo>
                  <a:pt x="160147" y="349656"/>
                </a:lnTo>
                <a:lnTo>
                  <a:pt x="350621" y="349656"/>
                </a:lnTo>
                <a:lnTo>
                  <a:pt x="350621" y="162775"/>
                </a:lnTo>
                <a:close/>
              </a:path>
              <a:path w="470534" h="349885">
                <a:moveTo>
                  <a:pt x="470154" y="61722"/>
                </a:moveTo>
                <a:lnTo>
                  <a:pt x="459867" y="21590"/>
                </a:lnTo>
                <a:lnTo>
                  <a:pt x="430657" y="0"/>
                </a:lnTo>
                <a:lnTo>
                  <a:pt x="428879" y="4953"/>
                </a:lnTo>
                <a:lnTo>
                  <a:pt x="436067" y="8102"/>
                </a:lnTo>
                <a:lnTo>
                  <a:pt x="442226" y="12407"/>
                </a:lnTo>
                <a:lnTo>
                  <a:pt x="458393" y="50596"/>
                </a:lnTo>
                <a:lnTo>
                  <a:pt x="458851" y="61087"/>
                </a:lnTo>
                <a:lnTo>
                  <a:pt x="458393" y="72009"/>
                </a:lnTo>
                <a:lnTo>
                  <a:pt x="442252" y="111074"/>
                </a:lnTo>
                <a:lnTo>
                  <a:pt x="429133" y="118491"/>
                </a:lnTo>
                <a:lnTo>
                  <a:pt x="430657" y="123444"/>
                </a:lnTo>
                <a:lnTo>
                  <a:pt x="464413" y="93141"/>
                </a:lnTo>
                <a:lnTo>
                  <a:pt x="469506" y="73088"/>
                </a:lnTo>
                <a:lnTo>
                  <a:pt x="470154" y="6172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96864" y="3517023"/>
            <a:ext cx="2430145" cy="186690"/>
          </a:xfrm>
          <a:custGeom>
            <a:avLst/>
            <a:gdLst/>
            <a:ahLst/>
            <a:cxnLst/>
            <a:rect l="l" t="t" r="r" b="b"/>
            <a:pathLst>
              <a:path w="2430145" h="186689">
                <a:moveTo>
                  <a:pt x="190487" y="0"/>
                </a:moveTo>
                <a:lnTo>
                  <a:pt x="0" y="0"/>
                </a:lnTo>
                <a:lnTo>
                  <a:pt x="0" y="186563"/>
                </a:lnTo>
                <a:lnTo>
                  <a:pt x="190487" y="186563"/>
                </a:lnTo>
                <a:lnTo>
                  <a:pt x="190487" y="0"/>
                </a:lnTo>
                <a:close/>
              </a:path>
              <a:path w="2430145" h="186689">
                <a:moveTo>
                  <a:pt x="750189" y="0"/>
                </a:moveTo>
                <a:lnTo>
                  <a:pt x="559714" y="0"/>
                </a:lnTo>
                <a:lnTo>
                  <a:pt x="559714" y="186563"/>
                </a:lnTo>
                <a:lnTo>
                  <a:pt x="750189" y="186563"/>
                </a:lnTo>
                <a:lnTo>
                  <a:pt x="750189" y="0"/>
                </a:lnTo>
                <a:close/>
              </a:path>
              <a:path w="2430145" h="186689">
                <a:moveTo>
                  <a:pt x="1309903" y="0"/>
                </a:moveTo>
                <a:lnTo>
                  <a:pt x="1119746" y="0"/>
                </a:lnTo>
                <a:lnTo>
                  <a:pt x="1119746" y="186563"/>
                </a:lnTo>
                <a:lnTo>
                  <a:pt x="1309903" y="186563"/>
                </a:lnTo>
                <a:lnTo>
                  <a:pt x="1309903" y="0"/>
                </a:lnTo>
                <a:close/>
              </a:path>
              <a:path w="2430145" h="186689">
                <a:moveTo>
                  <a:pt x="1869922" y="0"/>
                </a:moveTo>
                <a:lnTo>
                  <a:pt x="1679448" y="0"/>
                </a:lnTo>
                <a:lnTo>
                  <a:pt x="1679448" y="186563"/>
                </a:lnTo>
                <a:lnTo>
                  <a:pt x="1869922" y="186563"/>
                </a:lnTo>
                <a:lnTo>
                  <a:pt x="1869922" y="0"/>
                </a:lnTo>
                <a:close/>
              </a:path>
              <a:path w="2430145" h="186689">
                <a:moveTo>
                  <a:pt x="2429637" y="0"/>
                </a:moveTo>
                <a:lnTo>
                  <a:pt x="2239162" y="0"/>
                </a:lnTo>
                <a:lnTo>
                  <a:pt x="2239162" y="186563"/>
                </a:lnTo>
                <a:lnTo>
                  <a:pt x="2429637" y="186563"/>
                </a:lnTo>
                <a:lnTo>
                  <a:pt x="242963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534733" y="3690886"/>
            <a:ext cx="31813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10" dirty="0">
                <a:latin typeface="Calibri"/>
                <a:cs typeface="Calibri"/>
              </a:rPr>
              <a:t>hello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064017" y="3690886"/>
            <a:ext cx="37846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10" dirty="0">
                <a:latin typeface="Calibri"/>
                <a:cs typeface="Calibri"/>
              </a:rPr>
              <a:t>friend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54151" y="3690886"/>
            <a:ext cx="88138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68325" algn="l"/>
              </a:tabLst>
            </a:pPr>
            <a:r>
              <a:rPr sz="1100" b="1" spc="-10" dirty="0">
                <a:latin typeface="Calibri"/>
                <a:cs typeface="Calibri"/>
              </a:rPr>
              <a:t>prize</a:t>
            </a:r>
            <a:r>
              <a:rPr sz="1100" b="1" dirty="0">
                <a:latin typeface="Calibri"/>
                <a:cs typeface="Calibri"/>
              </a:rPr>
              <a:t>	</a:t>
            </a:r>
            <a:r>
              <a:rPr sz="1100" b="1" spc="-20" dirty="0">
                <a:latin typeface="Calibri"/>
                <a:cs typeface="Calibri"/>
              </a:rPr>
              <a:t>work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811920" y="3690886"/>
            <a:ext cx="24193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25" dirty="0">
                <a:latin typeface="Calibri"/>
                <a:cs typeface="Calibri"/>
              </a:rPr>
              <a:t>win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410200" y="3699785"/>
            <a:ext cx="2803525" cy="3810"/>
            <a:chOff x="5410200" y="3699785"/>
            <a:chExt cx="2803525" cy="3810"/>
          </a:xfrm>
        </p:grpSpPr>
        <p:sp>
          <p:nvSpPr>
            <p:cNvPr id="43" name="object 43"/>
            <p:cNvSpPr/>
            <p:nvPr/>
          </p:nvSpPr>
          <p:spPr>
            <a:xfrm>
              <a:off x="5412101" y="3701685"/>
              <a:ext cx="2799715" cy="0"/>
            </a:xfrm>
            <a:custGeom>
              <a:avLst/>
              <a:gdLst/>
              <a:ahLst/>
              <a:cxnLst/>
              <a:rect l="l" t="t" r="r" b="b"/>
              <a:pathLst>
                <a:path w="2799715">
                  <a:moveTo>
                    <a:pt x="0" y="0"/>
                  </a:moveTo>
                  <a:lnTo>
                    <a:pt x="2799181" y="0"/>
                  </a:lnTo>
                </a:path>
              </a:pathLst>
            </a:custGeom>
            <a:ln w="3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410200" y="3699785"/>
              <a:ext cx="2803525" cy="3810"/>
            </a:xfrm>
            <a:custGeom>
              <a:avLst/>
              <a:gdLst/>
              <a:ahLst/>
              <a:cxnLst/>
              <a:rect l="l" t="t" r="r" b="b"/>
              <a:pathLst>
                <a:path w="2803525" h="3810">
                  <a:moveTo>
                    <a:pt x="2802984" y="0"/>
                  </a:moveTo>
                  <a:lnTo>
                    <a:pt x="0" y="0"/>
                  </a:lnTo>
                  <a:lnTo>
                    <a:pt x="0" y="3801"/>
                  </a:lnTo>
                  <a:lnTo>
                    <a:pt x="2802984" y="3801"/>
                  </a:lnTo>
                  <a:lnTo>
                    <a:pt x="28029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/>
          <p:nvPr/>
        </p:nvSpPr>
        <p:spPr>
          <a:xfrm>
            <a:off x="2780792" y="1907666"/>
            <a:ext cx="461645" cy="336550"/>
          </a:xfrm>
          <a:custGeom>
            <a:avLst/>
            <a:gdLst/>
            <a:ahLst/>
            <a:cxnLst/>
            <a:rect l="l" t="t" r="r" b="b"/>
            <a:pathLst>
              <a:path w="461644" h="336550">
                <a:moveTo>
                  <a:pt x="41148" y="5080"/>
                </a:moveTo>
                <a:lnTo>
                  <a:pt x="39370" y="0"/>
                </a:lnTo>
                <a:lnTo>
                  <a:pt x="30467" y="3225"/>
                </a:lnTo>
                <a:lnTo>
                  <a:pt x="22631" y="7912"/>
                </a:lnTo>
                <a:lnTo>
                  <a:pt x="635" y="50495"/>
                </a:lnTo>
                <a:lnTo>
                  <a:pt x="0" y="61849"/>
                </a:lnTo>
                <a:lnTo>
                  <a:pt x="635" y="73164"/>
                </a:lnTo>
                <a:lnTo>
                  <a:pt x="15824" y="109537"/>
                </a:lnTo>
                <a:lnTo>
                  <a:pt x="39370" y="123571"/>
                </a:lnTo>
                <a:lnTo>
                  <a:pt x="41021" y="118491"/>
                </a:lnTo>
                <a:lnTo>
                  <a:pt x="33972" y="115404"/>
                </a:lnTo>
                <a:lnTo>
                  <a:pt x="27889" y="111061"/>
                </a:lnTo>
                <a:lnTo>
                  <a:pt x="11747" y="72072"/>
                </a:lnTo>
                <a:lnTo>
                  <a:pt x="11303" y="61214"/>
                </a:lnTo>
                <a:lnTo>
                  <a:pt x="11747" y="50647"/>
                </a:lnTo>
                <a:lnTo>
                  <a:pt x="27901" y="12433"/>
                </a:lnTo>
                <a:lnTo>
                  <a:pt x="34023" y="8166"/>
                </a:lnTo>
                <a:lnTo>
                  <a:pt x="41148" y="5080"/>
                </a:lnTo>
                <a:close/>
              </a:path>
              <a:path w="461644" h="336550">
                <a:moveTo>
                  <a:pt x="309372" y="1651"/>
                </a:moveTo>
                <a:lnTo>
                  <a:pt x="299339" y="1651"/>
                </a:lnTo>
                <a:lnTo>
                  <a:pt x="299339" y="122809"/>
                </a:lnTo>
                <a:lnTo>
                  <a:pt x="309372" y="122809"/>
                </a:lnTo>
                <a:lnTo>
                  <a:pt x="309372" y="1651"/>
                </a:lnTo>
                <a:close/>
              </a:path>
              <a:path w="461644" h="336550">
                <a:moveTo>
                  <a:pt x="445008" y="61849"/>
                </a:moveTo>
                <a:lnTo>
                  <a:pt x="434721" y="21717"/>
                </a:lnTo>
                <a:lnTo>
                  <a:pt x="405511" y="0"/>
                </a:lnTo>
                <a:lnTo>
                  <a:pt x="403733" y="5080"/>
                </a:lnTo>
                <a:lnTo>
                  <a:pt x="410921" y="8166"/>
                </a:lnTo>
                <a:lnTo>
                  <a:pt x="417080" y="12433"/>
                </a:lnTo>
                <a:lnTo>
                  <a:pt x="433247" y="50647"/>
                </a:lnTo>
                <a:lnTo>
                  <a:pt x="433705" y="61214"/>
                </a:lnTo>
                <a:lnTo>
                  <a:pt x="433247" y="72072"/>
                </a:lnTo>
                <a:lnTo>
                  <a:pt x="417106" y="111061"/>
                </a:lnTo>
                <a:lnTo>
                  <a:pt x="403987" y="118491"/>
                </a:lnTo>
                <a:lnTo>
                  <a:pt x="405511" y="123571"/>
                </a:lnTo>
                <a:lnTo>
                  <a:pt x="439267" y="93256"/>
                </a:lnTo>
                <a:lnTo>
                  <a:pt x="444360" y="73164"/>
                </a:lnTo>
                <a:lnTo>
                  <a:pt x="445008" y="61849"/>
                </a:lnTo>
                <a:close/>
              </a:path>
              <a:path w="461644" h="336550">
                <a:moveTo>
                  <a:pt x="461111" y="153390"/>
                </a:moveTo>
                <a:lnTo>
                  <a:pt x="270637" y="153390"/>
                </a:lnTo>
                <a:lnTo>
                  <a:pt x="270637" y="336257"/>
                </a:lnTo>
                <a:lnTo>
                  <a:pt x="461111" y="336257"/>
                </a:lnTo>
                <a:lnTo>
                  <a:pt x="461111" y="1533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51432" y="2301244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32013" y="2544788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161" y="0"/>
                </a:moveTo>
                <a:lnTo>
                  <a:pt x="0" y="0"/>
                </a:lnTo>
                <a:lnTo>
                  <a:pt x="0" y="186883"/>
                </a:lnTo>
                <a:lnTo>
                  <a:pt x="190161" y="186883"/>
                </a:lnTo>
                <a:lnTo>
                  <a:pt x="1901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51432" y="2544789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32013" y="2788687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161" y="0"/>
                </a:moveTo>
                <a:lnTo>
                  <a:pt x="0" y="0"/>
                </a:lnTo>
                <a:lnTo>
                  <a:pt x="0" y="186566"/>
                </a:lnTo>
                <a:lnTo>
                  <a:pt x="190161" y="186566"/>
                </a:lnTo>
                <a:lnTo>
                  <a:pt x="1901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51432" y="2788687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71986" y="3032586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32013" y="3032586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161" y="0"/>
                </a:moveTo>
                <a:lnTo>
                  <a:pt x="0" y="0"/>
                </a:lnTo>
                <a:lnTo>
                  <a:pt x="0" y="186566"/>
                </a:lnTo>
                <a:lnTo>
                  <a:pt x="190161" y="186566"/>
                </a:lnTo>
                <a:lnTo>
                  <a:pt x="1901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51432" y="3032586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5948" y="3113658"/>
            <a:ext cx="882650" cy="349885"/>
          </a:xfrm>
          <a:custGeom>
            <a:avLst/>
            <a:gdLst/>
            <a:ahLst/>
            <a:cxnLst/>
            <a:rect l="l" t="t" r="r" b="b"/>
            <a:pathLst>
              <a:path w="882650" h="349885">
                <a:moveTo>
                  <a:pt x="41148" y="4953"/>
                </a:moveTo>
                <a:lnTo>
                  <a:pt x="39395" y="0"/>
                </a:lnTo>
                <a:lnTo>
                  <a:pt x="30429" y="3213"/>
                </a:lnTo>
                <a:lnTo>
                  <a:pt x="22580" y="7899"/>
                </a:lnTo>
                <a:lnTo>
                  <a:pt x="622" y="50520"/>
                </a:lnTo>
                <a:lnTo>
                  <a:pt x="0" y="61722"/>
                </a:lnTo>
                <a:lnTo>
                  <a:pt x="622" y="73088"/>
                </a:lnTo>
                <a:lnTo>
                  <a:pt x="15786" y="109435"/>
                </a:lnTo>
                <a:lnTo>
                  <a:pt x="39395" y="123444"/>
                </a:lnTo>
                <a:lnTo>
                  <a:pt x="40957" y="118491"/>
                </a:lnTo>
                <a:lnTo>
                  <a:pt x="33909" y="115328"/>
                </a:lnTo>
                <a:lnTo>
                  <a:pt x="27838" y="110972"/>
                </a:lnTo>
                <a:lnTo>
                  <a:pt x="11722" y="72009"/>
                </a:lnTo>
                <a:lnTo>
                  <a:pt x="11264" y="61087"/>
                </a:lnTo>
                <a:lnTo>
                  <a:pt x="11734" y="50419"/>
                </a:lnTo>
                <a:lnTo>
                  <a:pt x="27889" y="12357"/>
                </a:lnTo>
                <a:lnTo>
                  <a:pt x="34023" y="8051"/>
                </a:lnTo>
                <a:lnTo>
                  <a:pt x="41148" y="4953"/>
                </a:lnTo>
                <a:close/>
              </a:path>
              <a:path w="882650" h="349885">
                <a:moveTo>
                  <a:pt x="401485" y="1651"/>
                </a:moveTo>
                <a:lnTo>
                  <a:pt x="391452" y="1651"/>
                </a:lnTo>
                <a:lnTo>
                  <a:pt x="391452" y="122809"/>
                </a:lnTo>
                <a:lnTo>
                  <a:pt x="401485" y="122809"/>
                </a:lnTo>
                <a:lnTo>
                  <a:pt x="401485" y="1651"/>
                </a:lnTo>
                <a:close/>
              </a:path>
              <a:path w="882650" h="349885">
                <a:moveTo>
                  <a:pt x="537870" y="61722"/>
                </a:moveTo>
                <a:lnTo>
                  <a:pt x="527672" y="21590"/>
                </a:lnTo>
                <a:lnTo>
                  <a:pt x="498475" y="0"/>
                </a:lnTo>
                <a:lnTo>
                  <a:pt x="496722" y="4953"/>
                </a:lnTo>
                <a:lnTo>
                  <a:pt x="503859" y="8051"/>
                </a:lnTo>
                <a:lnTo>
                  <a:pt x="510019" y="12357"/>
                </a:lnTo>
                <a:lnTo>
                  <a:pt x="526148" y="50520"/>
                </a:lnTo>
                <a:lnTo>
                  <a:pt x="526605" y="61087"/>
                </a:lnTo>
                <a:lnTo>
                  <a:pt x="526135" y="72009"/>
                </a:lnTo>
                <a:lnTo>
                  <a:pt x="510019" y="110972"/>
                </a:lnTo>
                <a:lnTo>
                  <a:pt x="496912" y="118491"/>
                </a:lnTo>
                <a:lnTo>
                  <a:pt x="498475" y="123444"/>
                </a:lnTo>
                <a:lnTo>
                  <a:pt x="532142" y="93141"/>
                </a:lnTo>
                <a:lnTo>
                  <a:pt x="537222" y="73088"/>
                </a:lnTo>
                <a:lnTo>
                  <a:pt x="537870" y="61722"/>
                </a:lnTo>
                <a:close/>
              </a:path>
              <a:path w="882650" h="349885">
                <a:moveTo>
                  <a:pt x="706805" y="162521"/>
                </a:moveTo>
                <a:lnTo>
                  <a:pt x="516318" y="162521"/>
                </a:lnTo>
                <a:lnTo>
                  <a:pt x="516318" y="349402"/>
                </a:lnTo>
                <a:lnTo>
                  <a:pt x="706805" y="349402"/>
                </a:lnTo>
                <a:lnTo>
                  <a:pt x="706805" y="162521"/>
                </a:lnTo>
                <a:close/>
              </a:path>
              <a:path w="882650" h="349885">
                <a:moveTo>
                  <a:pt x="882103" y="58166"/>
                </a:moveTo>
                <a:lnTo>
                  <a:pt x="723607" y="58166"/>
                </a:lnTo>
                <a:lnTo>
                  <a:pt x="723607" y="66548"/>
                </a:lnTo>
                <a:lnTo>
                  <a:pt x="882103" y="66548"/>
                </a:lnTo>
                <a:lnTo>
                  <a:pt x="882103" y="5816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371986" y="3276168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932013" y="3276168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161" y="0"/>
                </a:moveTo>
                <a:lnTo>
                  <a:pt x="0" y="0"/>
                </a:lnTo>
                <a:lnTo>
                  <a:pt x="0" y="186883"/>
                </a:lnTo>
                <a:lnTo>
                  <a:pt x="190161" y="186883"/>
                </a:lnTo>
                <a:lnTo>
                  <a:pt x="1901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51432" y="3276169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12266" y="3520071"/>
            <a:ext cx="2430145" cy="186690"/>
          </a:xfrm>
          <a:custGeom>
            <a:avLst/>
            <a:gdLst/>
            <a:ahLst/>
            <a:cxnLst/>
            <a:rect l="l" t="t" r="r" b="b"/>
            <a:pathLst>
              <a:path w="2430145" h="186689">
                <a:moveTo>
                  <a:pt x="190487" y="0"/>
                </a:moveTo>
                <a:lnTo>
                  <a:pt x="0" y="0"/>
                </a:lnTo>
                <a:lnTo>
                  <a:pt x="0" y="186563"/>
                </a:lnTo>
                <a:lnTo>
                  <a:pt x="190487" y="186563"/>
                </a:lnTo>
                <a:lnTo>
                  <a:pt x="190487" y="0"/>
                </a:lnTo>
                <a:close/>
              </a:path>
              <a:path w="2430145" h="186689">
                <a:moveTo>
                  <a:pt x="750189" y="0"/>
                </a:moveTo>
                <a:lnTo>
                  <a:pt x="559714" y="0"/>
                </a:lnTo>
                <a:lnTo>
                  <a:pt x="559714" y="186563"/>
                </a:lnTo>
                <a:lnTo>
                  <a:pt x="750189" y="186563"/>
                </a:lnTo>
                <a:lnTo>
                  <a:pt x="750189" y="0"/>
                </a:lnTo>
                <a:close/>
              </a:path>
              <a:path w="2430145" h="186689">
                <a:moveTo>
                  <a:pt x="1309903" y="0"/>
                </a:moveTo>
                <a:lnTo>
                  <a:pt x="1119746" y="0"/>
                </a:lnTo>
                <a:lnTo>
                  <a:pt x="1119746" y="186563"/>
                </a:lnTo>
                <a:lnTo>
                  <a:pt x="1309903" y="186563"/>
                </a:lnTo>
                <a:lnTo>
                  <a:pt x="1309903" y="0"/>
                </a:lnTo>
                <a:close/>
              </a:path>
              <a:path w="2430145" h="186689">
                <a:moveTo>
                  <a:pt x="2429637" y="0"/>
                </a:moveTo>
                <a:lnTo>
                  <a:pt x="2239162" y="0"/>
                </a:lnTo>
                <a:lnTo>
                  <a:pt x="2239162" y="186563"/>
                </a:lnTo>
                <a:lnTo>
                  <a:pt x="2429637" y="186563"/>
                </a:lnTo>
                <a:lnTo>
                  <a:pt x="24296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50135" y="3693934"/>
            <a:ext cx="31813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10" dirty="0">
                <a:latin typeface="Calibri"/>
                <a:cs typeface="Calibri"/>
              </a:rPr>
              <a:t>hello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279418" y="3693934"/>
            <a:ext cx="37846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10" dirty="0">
                <a:latin typeface="Calibri"/>
                <a:cs typeface="Calibri"/>
              </a:rPr>
              <a:t>friend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027322" y="3693934"/>
            <a:ext cx="24193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25" dirty="0">
                <a:latin typeface="Calibri"/>
                <a:cs typeface="Calibri"/>
              </a:rPr>
              <a:t>win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25601" y="3485388"/>
            <a:ext cx="2803525" cy="221615"/>
            <a:chOff x="625601" y="3485388"/>
            <a:chExt cx="2803525" cy="221615"/>
          </a:xfrm>
        </p:grpSpPr>
        <p:sp>
          <p:nvSpPr>
            <p:cNvPr id="63" name="object 63"/>
            <p:cNvSpPr/>
            <p:nvPr/>
          </p:nvSpPr>
          <p:spPr>
            <a:xfrm>
              <a:off x="627503" y="3704733"/>
              <a:ext cx="2799715" cy="0"/>
            </a:xfrm>
            <a:custGeom>
              <a:avLst/>
              <a:gdLst/>
              <a:ahLst/>
              <a:cxnLst/>
              <a:rect l="l" t="t" r="r" b="b"/>
              <a:pathLst>
                <a:path w="2799715">
                  <a:moveTo>
                    <a:pt x="0" y="0"/>
                  </a:moveTo>
                  <a:lnTo>
                    <a:pt x="2799181" y="0"/>
                  </a:lnTo>
                </a:path>
              </a:pathLst>
            </a:custGeom>
            <a:ln w="3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5601" y="3702833"/>
              <a:ext cx="2803525" cy="3810"/>
            </a:xfrm>
            <a:custGeom>
              <a:avLst/>
              <a:gdLst/>
              <a:ahLst/>
              <a:cxnLst/>
              <a:rect l="l" t="t" r="r" b="b"/>
              <a:pathLst>
                <a:path w="2803525" h="3810">
                  <a:moveTo>
                    <a:pt x="2802984" y="0"/>
                  </a:moveTo>
                  <a:lnTo>
                    <a:pt x="0" y="0"/>
                  </a:lnTo>
                  <a:lnTo>
                    <a:pt x="0" y="3801"/>
                  </a:lnTo>
                  <a:lnTo>
                    <a:pt x="2802984" y="3801"/>
                  </a:lnTo>
                  <a:lnTo>
                    <a:pt x="28029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256028" y="3485388"/>
              <a:ext cx="513715" cy="118110"/>
            </a:xfrm>
            <a:custGeom>
              <a:avLst/>
              <a:gdLst/>
              <a:ahLst/>
              <a:cxnLst/>
              <a:rect l="l" t="t" r="r" b="b"/>
              <a:pathLst>
                <a:path w="513714" h="118110">
                  <a:moveTo>
                    <a:pt x="385572" y="888"/>
                  </a:moveTo>
                  <a:lnTo>
                    <a:pt x="376047" y="888"/>
                  </a:lnTo>
                  <a:lnTo>
                    <a:pt x="376047" y="116586"/>
                  </a:lnTo>
                  <a:lnTo>
                    <a:pt x="385572" y="116586"/>
                  </a:lnTo>
                  <a:lnTo>
                    <a:pt x="385572" y="888"/>
                  </a:lnTo>
                  <a:close/>
                </a:path>
                <a:path w="513714" h="118110">
                  <a:moveTo>
                    <a:pt x="37592" y="0"/>
                  </a:moveTo>
                  <a:lnTo>
                    <a:pt x="5518" y="29033"/>
                  </a:lnTo>
                  <a:lnTo>
                    <a:pt x="0" y="59054"/>
                  </a:lnTo>
                  <a:lnTo>
                    <a:pt x="615" y="69867"/>
                  </a:lnTo>
                  <a:lnTo>
                    <a:pt x="21478" y="110331"/>
                  </a:lnTo>
                  <a:lnTo>
                    <a:pt x="37592" y="117856"/>
                  </a:lnTo>
                  <a:lnTo>
                    <a:pt x="39116" y="113157"/>
                  </a:lnTo>
                  <a:lnTo>
                    <a:pt x="32353" y="110182"/>
                  </a:lnTo>
                  <a:lnTo>
                    <a:pt x="26543" y="106029"/>
                  </a:lnTo>
                  <a:lnTo>
                    <a:pt x="11225" y="68802"/>
                  </a:lnTo>
                  <a:lnTo>
                    <a:pt x="10795" y="58420"/>
                  </a:lnTo>
                  <a:lnTo>
                    <a:pt x="11239" y="48222"/>
                  </a:lnTo>
                  <a:lnTo>
                    <a:pt x="26606" y="11874"/>
                  </a:lnTo>
                  <a:lnTo>
                    <a:pt x="39243" y="4825"/>
                  </a:lnTo>
                  <a:lnTo>
                    <a:pt x="37592" y="0"/>
                  </a:lnTo>
                  <a:close/>
                </a:path>
                <a:path w="513714" h="118110">
                  <a:moveTo>
                    <a:pt x="475996" y="0"/>
                  </a:moveTo>
                  <a:lnTo>
                    <a:pt x="474345" y="4825"/>
                  </a:lnTo>
                  <a:lnTo>
                    <a:pt x="481127" y="7778"/>
                  </a:lnTo>
                  <a:lnTo>
                    <a:pt x="486981" y="11874"/>
                  </a:lnTo>
                  <a:lnTo>
                    <a:pt x="502362" y="48319"/>
                  </a:lnTo>
                  <a:lnTo>
                    <a:pt x="502793" y="58420"/>
                  </a:lnTo>
                  <a:lnTo>
                    <a:pt x="502362" y="68802"/>
                  </a:lnTo>
                  <a:lnTo>
                    <a:pt x="486949" y="106029"/>
                  </a:lnTo>
                  <a:lnTo>
                    <a:pt x="474472" y="113157"/>
                  </a:lnTo>
                  <a:lnTo>
                    <a:pt x="475996" y="117856"/>
                  </a:lnTo>
                  <a:lnTo>
                    <a:pt x="508069" y="88969"/>
                  </a:lnTo>
                  <a:lnTo>
                    <a:pt x="513588" y="59054"/>
                  </a:lnTo>
                  <a:lnTo>
                    <a:pt x="512970" y="48222"/>
                  </a:lnTo>
                  <a:lnTo>
                    <a:pt x="491998" y="7588"/>
                  </a:lnTo>
                  <a:lnTo>
                    <a:pt x="484520" y="3091"/>
                  </a:lnTo>
                  <a:lnTo>
                    <a:pt x="47599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1869554" y="3440938"/>
            <a:ext cx="1166495" cy="447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00" spc="1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𝒘𝒐𝒓𝒌</a:t>
            </a:r>
            <a:r>
              <a:rPr sz="1000" spc="8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00" spc="45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000" spc="5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00" spc="-50" dirty="0">
                <a:solidFill>
                  <a:srgbClr val="FF0000"/>
                </a:solidFill>
                <a:latin typeface="Cambria Math"/>
                <a:cs typeface="Cambria Math"/>
              </a:rPr>
              <a:t>𝟎</a:t>
            </a:r>
            <a:endParaRPr sz="1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568325" algn="l"/>
              </a:tabLst>
            </a:pPr>
            <a:r>
              <a:rPr sz="1100" b="1" spc="-10" dirty="0">
                <a:latin typeface="Calibri"/>
                <a:cs typeface="Calibri"/>
              </a:rPr>
              <a:t>prize</a:t>
            </a:r>
            <a:r>
              <a:rPr sz="1100" b="1" dirty="0">
                <a:latin typeface="Calibri"/>
                <a:cs typeface="Calibri"/>
              </a:rPr>
              <a:t>	</a:t>
            </a:r>
            <a:r>
              <a:rPr sz="1100" b="1" spc="-20" dirty="0">
                <a:latin typeface="Calibri"/>
                <a:cs typeface="Calibri"/>
              </a:rPr>
              <a:t>work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79323" y="2967482"/>
            <a:ext cx="972819" cy="286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9475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𝟐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1025"/>
              </a:lnSpc>
            </a:pP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50" spc="204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𝒉𝒆𝒍𝒍𝒐</a:t>
            </a:r>
            <a:r>
              <a:rPr sz="105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50" spc="49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006855" y="3157220"/>
            <a:ext cx="1854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851446" y="2808858"/>
            <a:ext cx="645795" cy="123825"/>
          </a:xfrm>
          <a:custGeom>
            <a:avLst/>
            <a:gdLst/>
            <a:ahLst/>
            <a:cxnLst/>
            <a:rect l="l" t="t" r="r" b="b"/>
            <a:pathLst>
              <a:path w="645794" h="123825">
                <a:moveTo>
                  <a:pt x="509739" y="1650"/>
                </a:moveTo>
                <a:lnTo>
                  <a:pt x="499706" y="1650"/>
                </a:lnTo>
                <a:lnTo>
                  <a:pt x="499706" y="122808"/>
                </a:lnTo>
                <a:lnTo>
                  <a:pt x="509739" y="122808"/>
                </a:lnTo>
                <a:lnTo>
                  <a:pt x="509739" y="1650"/>
                </a:lnTo>
                <a:close/>
              </a:path>
              <a:path w="645794" h="123825">
                <a:moveTo>
                  <a:pt x="605878" y="0"/>
                </a:moveTo>
                <a:lnTo>
                  <a:pt x="604100" y="4952"/>
                </a:lnTo>
                <a:lnTo>
                  <a:pt x="611294" y="8044"/>
                </a:lnTo>
                <a:lnTo>
                  <a:pt x="617451" y="12350"/>
                </a:lnTo>
                <a:lnTo>
                  <a:pt x="633618" y="50514"/>
                </a:lnTo>
                <a:lnTo>
                  <a:pt x="634072" y="61087"/>
                </a:lnTo>
                <a:lnTo>
                  <a:pt x="633618" y="71997"/>
                </a:lnTo>
                <a:lnTo>
                  <a:pt x="617483" y="110966"/>
                </a:lnTo>
                <a:lnTo>
                  <a:pt x="604354" y="118490"/>
                </a:lnTo>
                <a:lnTo>
                  <a:pt x="605878" y="123443"/>
                </a:lnTo>
                <a:lnTo>
                  <a:pt x="639643" y="93136"/>
                </a:lnTo>
                <a:lnTo>
                  <a:pt x="645375" y="61721"/>
                </a:lnTo>
                <a:lnTo>
                  <a:pt x="644732" y="50415"/>
                </a:lnTo>
                <a:lnTo>
                  <a:pt x="629471" y="14019"/>
                </a:lnTo>
                <a:lnTo>
                  <a:pt x="614854" y="3212"/>
                </a:lnTo>
                <a:lnTo>
                  <a:pt x="605878" y="0"/>
                </a:lnTo>
                <a:close/>
              </a:path>
              <a:path w="645794" h="123825">
                <a:moveTo>
                  <a:pt x="39395" y="0"/>
                </a:moveTo>
                <a:lnTo>
                  <a:pt x="5727" y="30325"/>
                </a:lnTo>
                <a:lnTo>
                  <a:pt x="0" y="61721"/>
                </a:lnTo>
                <a:lnTo>
                  <a:pt x="633" y="73082"/>
                </a:lnTo>
                <a:lnTo>
                  <a:pt x="15794" y="109424"/>
                </a:lnTo>
                <a:lnTo>
                  <a:pt x="39395" y="123443"/>
                </a:lnTo>
                <a:lnTo>
                  <a:pt x="40957" y="118490"/>
                </a:lnTo>
                <a:lnTo>
                  <a:pt x="33916" y="115323"/>
                </a:lnTo>
                <a:lnTo>
                  <a:pt x="27841" y="110966"/>
                </a:lnTo>
                <a:lnTo>
                  <a:pt x="11722" y="71997"/>
                </a:lnTo>
                <a:lnTo>
                  <a:pt x="11264" y="61087"/>
                </a:lnTo>
                <a:lnTo>
                  <a:pt x="11736" y="50415"/>
                </a:lnTo>
                <a:lnTo>
                  <a:pt x="27889" y="12350"/>
                </a:lnTo>
                <a:lnTo>
                  <a:pt x="41147" y="4952"/>
                </a:lnTo>
                <a:lnTo>
                  <a:pt x="393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683257" y="2867025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5" y="0"/>
                </a:moveTo>
                <a:lnTo>
                  <a:pt x="0" y="0"/>
                </a:lnTo>
                <a:lnTo>
                  <a:pt x="0" y="8382"/>
                </a:lnTo>
                <a:lnTo>
                  <a:pt x="158495" y="8382"/>
                </a:lnTo>
                <a:lnTo>
                  <a:pt x="1584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735583" y="2662682"/>
            <a:ext cx="1120775" cy="37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7425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𝟑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745"/>
              </a:lnSpc>
            </a:pP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50" spc="1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𝒇𝒓𝒊𝒆𝒏𝒅</a:t>
            </a:r>
            <a:r>
              <a:rPr sz="1050" spc="8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50" spc="4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947419">
              <a:lnSpc>
                <a:spcPts val="980"/>
              </a:lnSpc>
            </a:pPr>
            <a:r>
              <a:rPr sz="10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585213" y="2368676"/>
            <a:ext cx="550545" cy="123825"/>
          </a:xfrm>
          <a:custGeom>
            <a:avLst/>
            <a:gdLst/>
            <a:ahLst/>
            <a:cxnLst/>
            <a:rect l="l" t="t" r="r" b="b"/>
            <a:pathLst>
              <a:path w="550544" h="123825">
                <a:moveTo>
                  <a:pt x="414528" y="1650"/>
                </a:moveTo>
                <a:lnTo>
                  <a:pt x="404494" y="1650"/>
                </a:lnTo>
                <a:lnTo>
                  <a:pt x="404494" y="122809"/>
                </a:lnTo>
                <a:lnTo>
                  <a:pt x="414528" y="122809"/>
                </a:lnTo>
                <a:lnTo>
                  <a:pt x="414528" y="1650"/>
                </a:lnTo>
                <a:close/>
              </a:path>
              <a:path w="550544" h="123825">
                <a:moveTo>
                  <a:pt x="510667" y="0"/>
                </a:moveTo>
                <a:lnTo>
                  <a:pt x="508888" y="5080"/>
                </a:lnTo>
                <a:lnTo>
                  <a:pt x="516082" y="8153"/>
                </a:lnTo>
                <a:lnTo>
                  <a:pt x="522239" y="12430"/>
                </a:lnTo>
                <a:lnTo>
                  <a:pt x="538406" y="50641"/>
                </a:lnTo>
                <a:lnTo>
                  <a:pt x="538861" y="61213"/>
                </a:lnTo>
                <a:lnTo>
                  <a:pt x="538406" y="72068"/>
                </a:lnTo>
                <a:lnTo>
                  <a:pt x="522271" y="111061"/>
                </a:lnTo>
                <a:lnTo>
                  <a:pt x="509143" y="118490"/>
                </a:lnTo>
                <a:lnTo>
                  <a:pt x="510667" y="123571"/>
                </a:lnTo>
                <a:lnTo>
                  <a:pt x="544431" y="93245"/>
                </a:lnTo>
                <a:lnTo>
                  <a:pt x="550163" y="61849"/>
                </a:lnTo>
                <a:lnTo>
                  <a:pt x="549521" y="50488"/>
                </a:lnTo>
                <a:lnTo>
                  <a:pt x="534259" y="14073"/>
                </a:lnTo>
                <a:lnTo>
                  <a:pt x="519642" y="3214"/>
                </a:lnTo>
                <a:lnTo>
                  <a:pt x="510667" y="0"/>
                </a:lnTo>
                <a:close/>
              </a:path>
              <a:path w="550544" h="123825">
                <a:moveTo>
                  <a:pt x="39370" y="0"/>
                </a:moveTo>
                <a:lnTo>
                  <a:pt x="5786" y="30434"/>
                </a:lnTo>
                <a:lnTo>
                  <a:pt x="0" y="61849"/>
                </a:lnTo>
                <a:lnTo>
                  <a:pt x="640" y="73155"/>
                </a:lnTo>
                <a:lnTo>
                  <a:pt x="15831" y="109533"/>
                </a:lnTo>
                <a:lnTo>
                  <a:pt x="39370" y="123571"/>
                </a:lnTo>
                <a:lnTo>
                  <a:pt x="41021" y="118490"/>
                </a:lnTo>
                <a:lnTo>
                  <a:pt x="33974" y="115395"/>
                </a:lnTo>
                <a:lnTo>
                  <a:pt x="27892" y="111061"/>
                </a:lnTo>
                <a:lnTo>
                  <a:pt x="11757" y="72068"/>
                </a:lnTo>
                <a:lnTo>
                  <a:pt x="11303" y="61213"/>
                </a:lnTo>
                <a:lnTo>
                  <a:pt x="11757" y="50641"/>
                </a:lnTo>
                <a:lnTo>
                  <a:pt x="27908" y="12430"/>
                </a:lnTo>
                <a:lnTo>
                  <a:pt x="41148" y="5080"/>
                </a:lnTo>
                <a:lnTo>
                  <a:pt x="393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321051" y="2426970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5" y="0"/>
                </a:moveTo>
                <a:lnTo>
                  <a:pt x="0" y="0"/>
                </a:lnTo>
                <a:lnTo>
                  <a:pt x="0" y="8382"/>
                </a:lnTo>
                <a:lnTo>
                  <a:pt x="158495" y="8382"/>
                </a:lnTo>
                <a:lnTo>
                  <a:pt x="1584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468627" y="2222500"/>
            <a:ext cx="1025525" cy="37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2175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𝟓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745"/>
              </a:lnSpc>
            </a:pP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50" spc="204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𝒑𝒓𝒊𝒛𝒆</a:t>
            </a:r>
            <a:r>
              <a:rPr sz="105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50" spc="49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852169">
              <a:lnSpc>
                <a:spcPts val="980"/>
              </a:lnSpc>
            </a:pPr>
            <a:r>
              <a:rPr sz="10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664460" y="1862073"/>
            <a:ext cx="72263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50" spc="2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𝒘𝒊𝒏</a:t>
            </a:r>
            <a:r>
              <a:rPr sz="105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50" spc="49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411473" y="1965960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3399028" y="1731772"/>
            <a:ext cx="185420" cy="40513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334"/>
              </a:spcBef>
            </a:pP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𝟕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0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044185" y="1862073"/>
            <a:ext cx="84137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1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𝒉𝒆𝒍𝒍𝒐</a:t>
            </a:r>
            <a:r>
              <a:rPr sz="1050" spc="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50" spc="4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908547" y="1965960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5896355" y="1731772"/>
            <a:ext cx="185420" cy="40513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334"/>
              </a:spcBef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𝟕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800850" y="2440432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828538" y="2235961"/>
            <a:ext cx="1145540" cy="37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2190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𝟓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745"/>
              </a:lnSpc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1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𝒇𝒓𝒊𝒆𝒏𝒅</a:t>
            </a:r>
            <a:r>
              <a:rPr sz="1050" spc="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50" spc="484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972185">
              <a:lnSpc>
                <a:spcPts val="980"/>
              </a:lnSpc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515607" y="3043808"/>
            <a:ext cx="550545" cy="118110"/>
          </a:xfrm>
          <a:custGeom>
            <a:avLst/>
            <a:gdLst/>
            <a:ahLst/>
            <a:cxnLst/>
            <a:rect l="l" t="t" r="r" b="b"/>
            <a:pathLst>
              <a:path w="550545" h="118110">
                <a:moveTo>
                  <a:pt x="396240" y="888"/>
                </a:moveTo>
                <a:lnTo>
                  <a:pt x="386715" y="888"/>
                </a:lnTo>
                <a:lnTo>
                  <a:pt x="386715" y="116586"/>
                </a:lnTo>
                <a:lnTo>
                  <a:pt x="396240" y="116586"/>
                </a:lnTo>
                <a:lnTo>
                  <a:pt x="396240" y="888"/>
                </a:lnTo>
                <a:close/>
              </a:path>
              <a:path w="550545" h="118110">
                <a:moveTo>
                  <a:pt x="37592" y="0"/>
                </a:moveTo>
                <a:lnTo>
                  <a:pt x="5518" y="29033"/>
                </a:lnTo>
                <a:lnTo>
                  <a:pt x="0" y="59054"/>
                </a:lnTo>
                <a:lnTo>
                  <a:pt x="615" y="69867"/>
                </a:lnTo>
                <a:lnTo>
                  <a:pt x="21478" y="110331"/>
                </a:lnTo>
                <a:lnTo>
                  <a:pt x="37592" y="117855"/>
                </a:lnTo>
                <a:lnTo>
                  <a:pt x="39116" y="113156"/>
                </a:lnTo>
                <a:lnTo>
                  <a:pt x="32353" y="110182"/>
                </a:lnTo>
                <a:lnTo>
                  <a:pt x="26543" y="106029"/>
                </a:lnTo>
                <a:lnTo>
                  <a:pt x="11225" y="68802"/>
                </a:lnTo>
                <a:lnTo>
                  <a:pt x="10795" y="58419"/>
                </a:lnTo>
                <a:lnTo>
                  <a:pt x="11239" y="48222"/>
                </a:lnTo>
                <a:lnTo>
                  <a:pt x="26606" y="11874"/>
                </a:lnTo>
                <a:lnTo>
                  <a:pt x="39243" y="4825"/>
                </a:lnTo>
                <a:lnTo>
                  <a:pt x="37592" y="0"/>
                </a:lnTo>
                <a:close/>
              </a:path>
              <a:path w="550545" h="118110">
                <a:moveTo>
                  <a:pt x="512572" y="0"/>
                </a:moveTo>
                <a:lnTo>
                  <a:pt x="510921" y="4825"/>
                </a:lnTo>
                <a:lnTo>
                  <a:pt x="517703" y="7778"/>
                </a:lnTo>
                <a:lnTo>
                  <a:pt x="523557" y="11874"/>
                </a:lnTo>
                <a:lnTo>
                  <a:pt x="538938" y="48319"/>
                </a:lnTo>
                <a:lnTo>
                  <a:pt x="539369" y="58419"/>
                </a:lnTo>
                <a:lnTo>
                  <a:pt x="538938" y="68802"/>
                </a:lnTo>
                <a:lnTo>
                  <a:pt x="523525" y="106029"/>
                </a:lnTo>
                <a:lnTo>
                  <a:pt x="511048" y="113156"/>
                </a:lnTo>
                <a:lnTo>
                  <a:pt x="512572" y="117855"/>
                </a:lnTo>
                <a:lnTo>
                  <a:pt x="544645" y="88969"/>
                </a:lnTo>
                <a:lnTo>
                  <a:pt x="550164" y="59054"/>
                </a:lnTo>
                <a:lnTo>
                  <a:pt x="549546" y="48222"/>
                </a:lnTo>
                <a:lnTo>
                  <a:pt x="528574" y="7588"/>
                </a:lnTo>
                <a:lnTo>
                  <a:pt x="521096" y="3091"/>
                </a:lnTo>
                <a:lnTo>
                  <a:pt x="51257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736080" y="3327908"/>
            <a:ext cx="152400" cy="8890"/>
          </a:xfrm>
          <a:custGeom>
            <a:avLst/>
            <a:gdLst/>
            <a:ahLst/>
            <a:cxnLst/>
            <a:rect l="l" t="t" r="r" b="b"/>
            <a:pathLst>
              <a:path w="152400" h="8889">
                <a:moveTo>
                  <a:pt x="152400" y="0"/>
                </a:moveTo>
                <a:lnTo>
                  <a:pt x="0" y="0"/>
                </a:lnTo>
                <a:lnTo>
                  <a:pt x="0" y="8382"/>
                </a:lnTo>
                <a:lnTo>
                  <a:pt x="152400" y="8382"/>
                </a:lnTo>
                <a:lnTo>
                  <a:pt x="1524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957948" y="2822829"/>
            <a:ext cx="564515" cy="123825"/>
          </a:xfrm>
          <a:custGeom>
            <a:avLst/>
            <a:gdLst/>
            <a:ahLst/>
            <a:cxnLst/>
            <a:rect l="l" t="t" r="r" b="b"/>
            <a:pathLst>
              <a:path w="564515" h="123825">
                <a:moveTo>
                  <a:pt x="402971" y="1650"/>
                </a:moveTo>
                <a:lnTo>
                  <a:pt x="392937" y="1650"/>
                </a:lnTo>
                <a:lnTo>
                  <a:pt x="392937" y="122809"/>
                </a:lnTo>
                <a:lnTo>
                  <a:pt x="402971" y="122809"/>
                </a:lnTo>
                <a:lnTo>
                  <a:pt x="402971" y="1650"/>
                </a:lnTo>
                <a:close/>
              </a:path>
              <a:path w="564515" h="123825">
                <a:moveTo>
                  <a:pt x="525145" y="0"/>
                </a:moveTo>
                <a:lnTo>
                  <a:pt x="523367" y="5080"/>
                </a:lnTo>
                <a:lnTo>
                  <a:pt x="530560" y="8153"/>
                </a:lnTo>
                <a:lnTo>
                  <a:pt x="536717" y="12430"/>
                </a:lnTo>
                <a:lnTo>
                  <a:pt x="552866" y="50641"/>
                </a:lnTo>
                <a:lnTo>
                  <a:pt x="553339" y="61213"/>
                </a:lnTo>
                <a:lnTo>
                  <a:pt x="552866" y="72068"/>
                </a:lnTo>
                <a:lnTo>
                  <a:pt x="536701" y="111061"/>
                </a:lnTo>
                <a:lnTo>
                  <a:pt x="523621" y="118491"/>
                </a:lnTo>
                <a:lnTo>
                  <a:pt x="525145" y="123571"/>
                </a:lnTo>
                <a:lnTo>
                  <a:pt x="558835" y="93245"/>
                </a:lnTo>
                <a:lnTo>
                  <a:pt x="564515" y="61849"/>
                </a:lnTo>
                <a:lnTo>
                  <a:pt x="563874" y="50488"/>
                </a:lnTo>
                <a:lnTo>
                  <a:pt x="548737" y="14073"/>
                </a:lnTo>
                <a:lnTo>
                  <a:pt x="534120" y="3214"/>
                </a:lnTo>
                <a:lnTo>
                  <a:pt x="525145" y="0"/>
                </a:lnTo>
                <a:close/>
              </a:path>
              <a:path w="564515" h="123825">
                <a:moveTo>
                  <a:pt x="39370" y="0"/>
                </a:moveTo>
                <a:lnTo>
                  <a:pt x="5732" y="30434"/>
                </a:lnTo>
                <a:lnTo>
                  <a:pt x="0" y="61849"/>
                </a:lnTo>
                <a:lnTo>
                  <a:pt x="640" y="73155"/>
                </a:lnTo>
                <a:lnTo>
                  <a:pt x="15777" y="109533"/>
                </a:lnTo>
                <a:lnTo>
                  <a:pt x="39370" y="123571"/>
                </a:lnTo>
                <a:lnTo>
                  <a:pt x="41021" y="118491"/>
                </a:lnTo>
                <a:lnTo>
                  <a:pt x="33972" y="115395"/>
                </a:lnTo>
                <a:lnTo>
                  <a:pt x="27876" y="111061"/>
                </a:lnTo>
                <a:lnTo>
                  <a:pt x="11755" y="72068"/>
                </a:lnTo>
                <a:lnTo>
                  <a:pt x="11302" y="61213"/>
                </a:lnTo>
                <a:lnTo>
                  <a:pt x="11755" y="50641"/>
                </a:lnTo>
                <a:lnTo>
                  <a:pt x="27892" y="12430"/>
                </a:lnTo>
                <a:lnTo>
                  <a:pt x="41148" y="5080"/>
                </a:lnTo>
                <a:lnTo>
                  <a:pt x="3937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6404609" y="2712291"/>
            <a:ext cx="1087755" cy="77978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436880" algn="ctr">
              <a:lnSpc>
                <a:spcPct val="100000"/>
              </a:lnSpc>
              <a:spcBef>
                <a:spcPts val="610"/>
              </a:spcBef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1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𝒘𝒐𝒓𝒌</a:t>
            </a:r>
            <a:r>
              <a:rPr sz="1050" spc="8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endParaRPr sz="1050">
              <a:latin typeface="Cambria Math"/>
              <a:cs typeface="Cambria Math"/>
            </a:endParaRPr>
          </a:p>
          <a:p>
            <a:pPr marR="263525" algn="ctr">
              <a:lnSpc>
                <a:spcPts val="1125"/>
              </a:lnSpc>
              <a:spcBef>
                <a:spcPts val="490"/>
              </a:spcBef>
            </a:pP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00" spc="1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𝒑𝒓𝒊𝒛𝒆</a:t>
            </a:r>
            <a:r>
              <a:rPr sz="1000" spc="8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00" spc="47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0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00">
              <a:latin typeface="Cambria Math"/>
              <a:cs typeface="Cambria Math"/>
            </a:endParaRPr>
          </a:p>
          <a:p>
            <a:pPr marR="262890" algn="ctr">
              <a:lnSpc>
                <a:spcPts val="1125"/>
              </a:lnSpc>
            </a:pPr>
            <a:r>
              <a:rPr sz="1000" spc="-50" dirty="0">
                <a:solidFill>
                  <a:srgbClr val="006FC0"/>
                </a:solidFill>
                <a:latin typeface="Cambria Math"/>
                <a:cs typeface="Cambria Math"/>
              </a:rPr>
              <a:t>𝟏</a:t>
            </a:r>
            <a:endParaRPr sz="1000">
              <a:latin typeface="Cambria Math"/>
              <a:cs typeface="Cambria Math"/>
            </a:endParaRPr>
          </a:p>
          <a:p>
            <a:pPr marR="262890" algn="ctr">
              <a:lnSpc>
                <a:spcPct val="100000"/>
              </a:lnSpc>
              <a:spcBef>
                <a:spcPts val="229"/>
              </a:spcBef>
            </a:pPr>
            <a:r>
              <a:rPr sz="100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7708265" y="2881122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332469" y="3168650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7558785" y="2676652"/>
            <a:ext cx="906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𝟑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745"/>
              </a:lnSpc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149860">
              <a:lnSpc>
                <a:spcPts val="735"/>
              </a:lnSpc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  <a:p>
            <a:pPr marL="813435">
              <a:lnSpc>
                <a:spcPts val="780"/>
              </a:lnSpc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𝟐</a:t>
            </a:r>
            <a:endParaRPr sz="1050">
              <a:latin typeface="Cambria Math"/>
              <a:cs typeface="Cambria Math"/>
            </a:endParaRPr>
          </a:p>
          <a:p>
            <a:pPr marL="13335">
              <a:lnSpc>
                <a:spcPts val="1025"/>
              </a:lnSpc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20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𝒘𝒊𝒏</a:t>
            </a:r>
            <a:r>
              <a:rPr sz="1050" spc="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50" spc="4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8320278" y="3153917"/>
            <a:ext cx="1854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268503" y="4516628"/>
            <a:ext cx="1405255" cy="212090"/>
          </a:xfrm>
          <a:custGeom>
            <a:avLst/>
            <a:gdLst/>
            <a:ahLst/>
            <a:cxnLst/>
            <a:rect l="l" t="t" r="r" b="b"/>
            <a:pathLst>
              <a:path w="1405255" h="212089">
                <a:moveTo>
                  <a:pt x="250215" y="1524"/>
                </a:moveTo>
                <a:lnTo>
                  <a:pt x="233032" y="1524"/>
                </a:lnTo>
                <a:lnTo>
                  <a:pt x="233032" y="209296"/>
                </a:lnTo>
                <a:lnTo>
                  <a:pt x="250215" y="209296"/>
                </a:lnTo>
                <a:lnTo>
                  <a:pt x="250215" y="1524"/>
                </a:lnTo>
                <a:close/>
              </a:path>
              <a:path w="1405255" h="212089">
                <a:moveTo>
                  <a:pt x="1337411" y="0"/>
                </a:moveTo>
                <a:lnTo>
                  <a:pt x="1334363" y="8636"/>
                </a:lnTo>
                <a:lnTo>
                  <a:pt x="1346648" y="13946"/>
                </a:lnTo>
                <a:lnTo>
                  <a:pt x="1357207" y="21304"/>
                </a:lnTo>
                <a:lnTo>
                  <a:pt x="1378599" y="55429"/>
                </a:lnTo>
                <a:lnTo>
                  <a:pt x="1385671" y="104775"/>
                </a:lnTo>
                <a:lnTo>
                  <a:pt x="1384885" y="123443"/>
                </a:lnTo>
                <a:lnTo>
                  <a:pt x="1373098" y="169164"/>
                </a:lnTo>
                <a:lnTo>
                  <a:pt x="1346791" y="197792"/>
                </a:lnTo>
                <a:lnTo>
                  <a:pt x="1334744" y="203200"/>
                </a:lnTo>
                <a:lnTo>
                  <a:pt x="1337411" y="211709"/>
                </a:lnTo>
                <a:lnTo>
                  <a:pt x="1377880" y="187706"/>
                </a:lnTo>
                <a:lnTo>
                  <a:pt x="1400609" y="143335"/>
                </a:lnTo>
                <a:lnTo>
                  <a:pt x="1404975" y="105918"/>
                </a:lnTo>
                <a:lnTo>
                  <a:pt x="1403880" y="86536"/>
                </a:lnTo>
                <a:lnTo>
                  <a:pt x="1387449" y="37084"/>
                </a:lnTo>
                <a:lnTo>
                  <a:pt x="1352766" y="5544"/>
                </a:lnTo>
                <a:lnTo>
                  <a:pt x="1337411" y="0"/>
                </a:lnTo>
                <a:close/>
              </a:path>
              <a:path w="1405255" h="212089">
                <a:moveTo>
                  <a:pt x="67525" y="0"/>
                </a:moveTo>
                <a:lnTo>
                  <a:pt x="27152" y="24110"/>
                </a:lnTo>
                <a:lnTo>
                  <a:pt x="4370" y="68595"/>
                </a:lnTo>
                <a:lnTo>
                  <a:pt x="0" y="105918"/>
                </a:lnTo>
                <a:lnTo>
                  <a:pt x="1088" y="125370"/>
                </a:lnTo>
                <a:lnTo>
                  <a:pt x="17411" y="174752"/>
                </a:lnTo>
                <a:lnTo>
                  <a:pt x="52133" y="206184"/>
                </a:lnTo>
                <a:lnTo>
                  <a:pt x="67525" y="211709"/>
                </a:lnTo>
                <a:lnTo>
                  <a:pt x="70205" y="203200"/>
                </a:lnTo>
                <a:lnTo>
                  <a:pt x="58142" y="197792"/>
                </a:lnTo>
                <a:lnTo>
                  <a:pt x="47729" y="190325"/>
                </a:lnTo>
                <a:lnTo>
                  <a:pt x="26372" y="155638"/>
                </a:lnTo>
                <a:lnTo>
                  <a:pt x="19316" y="104775"/>
                </a:lnTo>
                <a:lnTo>
                  <a:pt x="20100" y="86723"/>
                </a:lnTo>
                <a:lnTo>
                  <a:pt x="31864" y="42164"/>
                </a:lnTo>
                <a:lnTo>
                  <a:pt x="58335" y="13946"/>
                </a:lnTo>
                <a:lnTo>
                  <a:pt x="70548" y="8636"/>
                </a:lnTo>
                <a:lnTo>
                  <a:pt x="675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78739" y="4447032"/>
            <a:ext cx="153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800" spc="34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800" spc="16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𝒘𝒊𝒏</a:t>
            </a: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mbria Math"/>
                <a:cs typeface="Cambria Math"/>
              </a:rPr>
              <a:t>𝒑𝒓𝒊𝒛𝒆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660933" y="4784090"/>
            <a:ext cx="280035" cy="212090"/>
          </a:xfrm>
          <a:custGeom>
            <a:avLst/>
            <a:gdLst/>
            <a:ahLst/>
            <a:cxnLst/>
            <a:rect l="l" t="t" r="r" b="b"/>
            <a:pathLst>
              <a:path w="280034" h="212089">
                <a:moveTo>
                  <a:pt x="211950" y="0"/>
                </a:moveTo>
                <a:lnTo>
                  <a:pt x="208940" y="8636"/>
                </a:lnTo>
                <a:lnTo>
                  <a:pt x="221198" y="13946"/>
                </a:lnTo>
                <a:lnTo>
                  <a:pt x="231741" y="21304"/>
                </a:lnTo>
                <a:lnTo>
                  <a:pt x="253142" y="55429"/>
                </a:lnTo>
                <a:lnTo>
                  <a:pt x="260172" y="104775"/>
                </a:lnTo>
                <a:lnTo>
                  <a:pt x="259388" y="123443"/>
                </a:lnTo>
                <a:lnTo>
                  <a:pt x="247611" y="169164"/>
                </a:lnTo>
                <a:lnTo>
                  <a:pt x="221338" y="197792"/>
                </a:lnTo>
                <a:lnTo>
                  <a:pt x="209270" y="203200"/>
                </a:lnTo>
                <a:lnTo>
                  <a:pt x="211950" y="211709"/>
                </a:lnTo>
                <a:lnTo>
                  <a:pt x="252414" y="187706"/>
                </a:lnTo>
                <a:lnTo>
                  <a:pt x="275135" y="143335"/>
                </a:lnTo>
                <a:lnTo>
                  <a:pt x="279488" y="105918"/>
                </a:lnTo>
                <a:lnTo>
                  <a:pt x="278396" y="86536"/>
                </a:lnTo>
                <a:lnTo>
                  <a:pt x="262013" y="37084"/>
                </a:lnTo>
                <a:lnTo>
                  <a:pt x="227302" y="5544"/>
                </a:lnTo>
                <a:lnTo>
                  <a:pt x="211950" y="0"/>
                </a:lnTo>
                <a:close/>
              </a:path>
              <a:path w="280034" h="212089">
                <a:moveTo>
                  <a:pt x="67525" y="0"/>
                </a:moveTo>
                <a:lnTo>
                  <a:pt x="27152" y="24110"/>
                </a:lnTo>
                <a:lnTo>
                  <a:pt x="4370" y="68595"/>
                </a:lnTo>
                <a:lnTo>
                  <a:pt x="0" y="105918"/>
                </a:lnTo>
                <a:lnTo>
                  <a:pt x="1088" y="125370"/>
                </a:lnTo>
                <a:lnTo>
                  <a:pt x="17411" y="174752"/>
                </a:lnTo>
                <a:lnTo>
                  <a:pt x="52133" y="206184"/>
                </a:lnTo>
                <a:lnTo>
                  <a:pt x="67525" y="211709"/>
                </a:lnTo>
                <a:lnTo>
                  <a:pt x="70205" y="203200"/>
                </a:lnTo>
                <a:lnTo>
                  <a:pt x="58142" y="197792"/>
                </a:lnTo>
                <a:lnTo>
                  <a:pt x="47729" y="190325"/>
                </a:lnTo>
                <a:lnTo>
                  <a:pt x="26372" y="155638"/>
                </a:lnTo>
                <a:lnTo>
                  <a:pt x="19316" y="104775"/>
                </a:lnTo>
                <a:lnTo>
                  <a:pt x="20100" y="86723"/>
                </a:lnTo>
                <a:lnTo>
                  <a:pt x="31864" y="42164"/>
                </a:lnTo>
                <a:lnTo>
                  <a:pt x="58335" y="13946"/>
                </a:lnTo>
                <a:lnTo>
                  <a:pt x="70548" y="8636"/>
                </a:lnTo>
                <a:lnTo>
                  <a:pt x="675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350517" y="4784090"/>
            <a:ext cx="763905" cy="212090"/>
          </a:xfrm>
          <a:custGeom>
            <a:avLst/>
            <a:gdLst/>
            <a:ahLst/>
            <a:cxnLst/>
            <a:rect l="l" t="t" r="r" b="b"/>
            <a:pathLst>
              <a:path w="763905" h="212089">
                <a:moveTo>
                  <a:pt x="530606" y="1524"/>
                </a:moveTo>
                <a:lnTo>
                  <a:pt x="513461" y="1524"/>
                </a:lnTo>
                <a:lnTo>
                  <a:pt x="513461" y="209296"/>
                </a:lnTo>
                <a:lnTo>
                  <a:pt x="530606" y="209296"/>
                </a:lnTo>
                <a:lnTo>
                  <a:pt x="530606" y="1524"/>
                </a:lnTo>
                <a:close/>
              </a:path>
              <a:path w="76390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8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  <a:path w="763905" h="212089">
                <a:moveTo>
                  <a:pt x="695832" y="0"/>
                </a:moveTo>
                <a:lnTo>
                  <a:pt x="692784" y="8636"/>
                </a:lnTo>
                <a:lnTo>
                  <a:pt x="705070" y="13946"/>
                </a:lnTo>
                <a:lnTo>
                  <a:pt x="715629" y="21304"/>
                </a:lnTo>
                <a:lnTo>
                  <a:pt x="737020" y="55429"/>
                </a:lnTo>
                <a:lnTo>
                  <a:pt x="744093" y="104775"/>
                </a:lnTo>
                <a:lnTo>
                  <a:pt x="743307" y="123443"/>
                </a:lnTo>
                <a:lnTo>
                  <a:pt x="731519" y="169164"/>
                </a:lnTo>
                <a:lnTo>
                  <a:pt x="705213" y="197792"/>
                </a:lnTo>
                <a:lnTo>
                  <a:pt x="693165" y="203200"/>
                </a:lnTo>
                <a:lnTo>
                  <a:pt x="695832" y="211709"/>
                </a:lnTo>
                <a:lnTo>
                  <a:pt x="736302" y="187706"/>
                </a:lnTo>
                <a:lnTo>
                  <a:pt x="759031" y="143335"/>
                </a:lnTo>
                <a:lnTo>
                  <a:pt x="763396" y="105918"/>
                </a:lnTo>
                <a:lnTo>
                  <a:pt x="762301" y="86536"/>
                </a:lnTo>
                <a:lnTo>
                  <a:pt x="745870" y="37084"/>
                </a:lnTo>
                <a:lnTo>
                  <a:pt x="711188" y="5544"/>
                </a:lnTo>
                <a:lnTo>
                  <a:pt x="69583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523998" y="4784090"/>
            <a:ext cx="942975" cy="212090"/>
          </a:xfrm>
          <a:custGeom>
            <a:avLst/>
            <a:gdLst/>
            <a:ahLst/>
            <a:cxnLst/>
            <a:rect l="l" t="t" r="r" b="b"/>
            <a:pathLst>
              <a:path w="942975" h="212089">
                <a:moveTo>
                  <a:pt x="709676" y="1524"/>
                </a:moveTo>
                <a:lnTo>
                  <a:pt x="692531" y="1524"/>
                </a:lnTo>
                <a:lnTo>
                  <a:pt x="692531" y="209296"/>
                </a:lnTo>
                <a:lnTo>
                  <a:pt x="709676" y="209296"/>
                </a:lnTo>
                <a:lnTo>
                  <a:pt x="709676" y="1524"/>
                </a:lnTo>
                <a:close/>
              </a:path>
              <a:path w="94297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  <a:path w="942975" h="212089">
                <a:moveTo>
                  <a:pt x="874902" y="0"/>
                </a:moveTo>
                <a:lnTo>
                  <a:pt x="871854" y="8636"/>
                </a:lnTo>
                <a:lnTo>
                  <a:pt x="884140" y="13946"/>
                </a:lnTo>
                <a:lnTo>
                  <a:pt x="894699" y="21304"/>
                </a:lnTo>
                <a:lnTo>
                  <a:pt x="916090" y="55429"/>
                </a:lnTo>
                <a:lnTo>
                  <a:pt x="923163" y="104775"/>
                </a:lnTo>
                <a:lnTo>
                  <a:pt x="922377" y="123443"/>
                </a:lnTo>
                <a:lnTo>
                  <a:pt x="910589" y="169164"/>
                </a:lnTo>
                <a:lnTo>
                  <a:pt x="884283" y="197792"/>
                </a:lnTo>
                <a:lnTo>
                  <a:pt x="872236" y="203200"/>
                </a:lnTo>
                <a:lnTo>
                  <a:pt x="874902" y="211709"/>
                </a:lnTo>
                <a:lnTo>
                  <a:pt x="915372" y="187706"/>
                </a:lnTo>
                <a:lnTo>
                  <a:pt x="938101" y="143335"/>
                </a:lnTo>
                <a:lnTo>
                  <a:pt x="942466" y="105918"/>
                </a:lnTo>
                <a:lnTo>
                  <a:pt x="941371" y="86536"/>
                </a:lnTo>
                <a:lnTo>
                  <a:pt x="924940" y="37084"/>
                </a:lnTo>
                <a:lnTo>
                  <a:pt x="890258" y="5544"/>
                </a:lnTo>
                <a:lnTo>
                  <a:pt x="8749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235711" y="4714494"/>
            <a:ext cx="3168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5335" algn="l"/>
                <a:tab pos="1948814" algn="l"/>
              </a:tabLst>
            </a:pP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800" spc="1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800" spc="35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	∗</a:t>
            </a:r>
            <a:r>
              <a:rPr sz="1800" spc="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800" spc="34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𝒘𝒊𝒏</a:t>
            </a:r>
            <a:r>
              <a:rPr sz="1800" spc="16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	∗</a:t>
            </a: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800" spc="3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𝒑𝒓𝒊𝒛𝒆</a:t>
            </a:r>
            <a:r>
              <a:rPr sz="1800" spc="16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483869" y="5225796"/>
            <a:ext cx="100330" cy="14604"/>
          </a:xfrm>
          <a:custGeom>
            <a:avLst/>
            <a:gdLst/>
            <a:ahLst/>
            <a:cxnLst/>
            <a:rect l="l" t="t" r="r" b="b"/>
            <a:pathLst>
              <a:path w="100329" h="14604">
                <a:moveTo>
                  <a:pt x="99822" y="0"/>
                </a:moveTo>
                <a:lnTo>
                  <a:pt x="0" y="0"/>
                </a:lnTo>
                <a:lnTo>
                  <a:pt x="0" y="14477"/>
                </a:lnTo>
                <a:lnTo>
                  <a:pt x="99822" y="14477"/>
                </a:lnTo>
                <a:lnTo>
                  <a:pt x="998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235711" y="5057394"/>
            <a:ext cx="522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8780" algn="l"/>
              </a:tabLst>
            </a:pP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796290" y="5225796"/>
            <a:ext cx="200660" cy="14604"/>
          </a:xfrm>
          <a:custGeom>
            <a:avLst/>
            <a:gdLst/>
            <a:ahLst/>
            <a:cxnLst/>
            <a:rect l="l" t="t" r="r" b="b"/>
            <a:pathLst>
              <a:path w="200659" h="14604">
                <a:moveTo>
                  <a:pt x="200406" y="0"/>
                </a:moveTo>
                <a:lnTo>
                  <a:pt x="0" y="0"/>
                </a:lnTo>
                <a:lnTo>
                  <a:pt x="0" y="14477"/>
                </a:lnTo>
                <a:lnTo>
                  <a:pt x="200406" y="14477"/>
                </a:lnTo>
                <a:lnTo>
                  <a:pt x="20040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471169" y="4985003"/>
            <a:ext cx="488315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75285" algn="l"/>
              </a:tabLst>
            </a:pPr>
            <a:r>
              <a:rPr sz="1300" spc="-50" dirty="0">
                <a:solidFill>
                  <a:srgbClr val="FF0000"/>
                </a:solidFill>
                <a:latin typeface="Cambria Math"/>
                <a:cs typeface="Cambria Math"/>
              </a:rPr>
              <a:t>𝟑</a:t>
            </a:r>
            <a:r>
              <a:rPr sz="13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300" spc="-50" dirty="0">
                <a:solidFill>
                  <a:srgbClr val="FF0000"/>
                </a:solidFill>
                <a:latin typeface="Cambria Math"/>
                <a:cs typeface="Cambria Math"/>
              </a:rPr>
              <a:t>𝟕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1209294" y="5225796"/>
            <a:ext cx="200660" cy="14604"/>
          </a:xfrm>
          <a:custGeom>
            <a:avLst/>
            <a:gdLst/>
            <a:ahLst/>
            <a:cxnLst/>
            <a:rect l="l" t="t" r="r" b="b"/>
            <a:pathLst>
              <a:path w="200659" h="14604">
                <a:moveTo>
                  <a:pt x="200406" y="0"/>
                </a:moveTo>
                <a:lnTo>
                  <a:pt x="0" y="0"/>
                </a:lnTo>
                <a:lnTo>
                  <a:pt x="0" y="14477"/>
                </a:lnTo>
                <a:lnTo>
                  <a:pt x="200406" y="14477"/>
                </a:lnTo>
                <a:lnTo>
                  <a:pt x="20040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1246886" y="4985003"/>
            <a:ext cx="125730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50" dirty="0">
                <a:solidFill>
                  <a:srgbClr val="FF0000"/>
                </a:solidFill>
                <a:latin typeface="Cambria Math"/>
                <a:cs typeface="Cambria Math"/>
              </a:rPr>
              <a:t>𝟓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471169" y="5234177"/>
            <a:ext cx="950594" cy="2260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24485" algn="l"/>
                <a:tab pos="737870" algn="l"/>
              </a:tabLst>
            </a:pPr>
            <a:r>
              <a:rPr sz="1300" spc="-50" dirty="0">
                <a:solidFill>
                  <a:srgbClr val="FF0000"/>
                </a:solidFill>
                <a:latin typeface="Cambria Math"/>
                <a:cs typeface="Cambria Math"/>
              </a:rPr>
              <a:t>𝟖</a:t>
            </a:r>
            <a:r>
              <a:rPr sz="13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30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r>
              <a:rPr sz="13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30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034288" y="5057394"/>
            <a:ext cx="1318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8150" algn="l"/>
              </a:tabLst>
            </a:pP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∗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	=</a:t>
            </a:r>
            <a:r>
              <a:rPr sz="1800" spc="1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𝟎.</a:t>
            </a:r>
            <a:r>
              <a:rPr sz="1800" spc="-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Cambria Math"/>
                <a:cs typeface="Cambria Math"/>
              </a:rPr>
              <a:t>𝟎𝟒𝟓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5297678" y="4516628"/>
            <a:ext cx="1447800" cy="212090"/>
          </a:xfrm>
          <a:custGeom>
            <a:avLst/>
            <a:gdLst/>
            <a:ahLst/>
            <a:cxnLst/>
            <a:rect l="l" t="t" r="r" b="b"/>
            <a:pathLst>
              <a:path w="1447800" h="212089">
                <a:moveTo>
                  <a:pt x="292862" y="1524"/>
                </a:moveTo>
                <a:lnTo>
                  <a:pt x="275717" y="1524"/>
                </a:lnTo>
                <a:lnTo>
                  <a:pt x="275717" y="209296"/>
                </a:lnTo>
                <a:lnTo>
                  <a:pt x="292862" y="209296"/>
                </a:lnTo>
                <a:lnTo>
                  <a:pt x="292862" y="1524"/>
                </a:lnTo>
                <a:close/>
              </a:path>
              <a:path w="1447800" h="212089">
                <a:moveTo>
                  <a:pt x="1380108" y="0"/>
                </a:moveTo>
                <a:lnTo>
                  <a:pt x="1377061" y="8636"/>
                </a:lnTo>
                <a:lnTo>
                  <a:pt x="1389346" y="13946"/>
                </a:lnTo>
                <a:lnTo>
                  <a:pt x="1399905" y="21304"/>
                </a:lnTo>
                <a:lnTo>
                  <a:pt x="1421296" y="55429"/>
                </a:lnTo>
                <a:lnTo>
                  <a:pt x="1428369" y="104775"/>
                </a:lnTo>
                <a:lnTo>
                  <a:pt x="1427583" y="123443"/>
                </a:lnTo>
                <a:lnTo>
                  <a:pt x="1415796" y="169164"/>
                </a:lnTo>
                <a:lnTo>
                  <a:pt x="1389489" y="197792"/>
                </a:lnTo>
                <a:lnTo>
                  <a:pt x="1377442" y="203200"/>
                </a:lnTo>
                <a:lnTo>
                  <a:pt x="1380108" y="211709"/>
                </a:lnTo>
                <a:lnTo>
                  <a:pt x="1420578" y="187706"/>
                </a:lnTo>
                <a:lnTo>
                  <a:pt x="1443307" y="143335"/>
                </a:lnTo>
                <a:lnTo>
                  <a:pt x="1447673" y="105918"/>
                </a:lnTo>
                <a:lnTo>
                  <a:pt x="1446577" y="86536"/>
                </a:lnTo>
                <a:lnTo>
                  <a:pt x="1430147" y="37084"/>
                </a:lnTo>
                <a:lnTo>
                  <a:pt x="1395464" y="5544"/>
                </a:lnTo>
                <a:lnTo>
                  <a:pt x="1380108" y="0"/>
                </a:lnTo>
                <a:close/>
              </a:path>
              <a:path w="1447800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5108194" y="4447032"/>
            <a:ext cx="1576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800" spc="33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800" spc="16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𝒘𝒊𝒏</a:t>
            </a:r>
            <a:r>
              <a:rPr sz="1800" spc="-1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20" dirty="0">
                <a:solidFill>
                  <a:srgbClr val="006FC0"/>
                </a:solidFill>
                <a:latin typeface="Cambria Math"/>
                <a:cs typeface="Cambria Math"/>
              </a:rPr>
              <a:t>𝒑𝒓𝒊𝒛𝒆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5690108" y="4784090"/>
            <a:ext cx="323215" cy="212090"/>
          </a:xfrm>
          <a:custGeom>
            <a:avLst/>
            <a:gdLst/>
            <a:ahLst/>
            <a:cxnLst/>
            <a:rect l="l" t="t" r="r" b="b"/>
            <a:pathLst>
              <a:path w="323214" h="212089">
                <a:moveTo>
                  <a:pt x="255396" y="0"/>
                </a:moveTo>
                <a:lnTo>
                  <a:pt x="252349" y="8636"/>
                </a:lnTo>
                <a:lnTo>
                  <a:pt x="264634" y="13946"/>
                </a:lnTo>
                <a:lnTo>
                  <a:pt x="275193" y="21304"/>
                </a:lnTo>
                <a:lnTo>
                  <a:pt x="296584" y="55429"/>
                </a:lnTo>
                <a:lnTo>
                  <a:pt x="303656" y="104775"/>
                </a:lnTo>
                <a:lnTo>
                  <a:pt x="302871" y="123443"/>
                </a:lnTo>
                <a:lnTo>
                  <a:pt x="291083" y="169164"/>
                </a:lnTo>
                <a:lnTo>
                  <a:pt x="264777" y="197792"/>
                </a:lnTo>
                <a:lnTo>
                  <a:pt x="252729" y="203200"/>
                </a:lnTo>
                <a:lnTo>
                  <a:pt x="255396" y="211709"/>
                </a:lnTo>
                <a:lnTo>
                  <a:pt x="295866" y="187706"/>
                </a:lnTo>
                <a:lnTo>
                  <a:pt x="318595" y="143335"/>
                </a:lnTo>
                <a:lnTo>
                  <a:pt x="322961" y="105918"/>
                </a:lnTo>
                <a:lnTo>
                  <a:pt x="321865" y="86536"/>
                </a:lnTo>
                <a:lnTo>
                  <a:pt x="305434" y="37084"/>
                </a:lnTo>
                <a:lnTo>
                  <a:pt x="270752" y="5544"/>
                </a:lnTo>
                <a:lnTo>
                  <a:pt x="255396" y="0"/>
                </a:lnTo>
                <a:close/>
              </a:path>
              <a:path w="32321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422390" y="4784090"/>
            <a:ext cx="806450" cy="212090"/>
          </a:xfrm>
          <a:custGeom>
            <a:avLst/>
            <a:gdLst/>
            <a:ahLst/>
            <a:cxnLst/>
            <a:rect l="l" t="t" r="r" b="b"/>
            <a:pathLst>
              <a:path w="806450" h="212089">
                <a:moveTo>
                  <a:pt x="530606" y="1524"/>
                </a:moveTo>
                <a:lnTo>
                  <a:pt x="513461" y="1524"/>
                </a:lnTo>
                <a:lnTo>
                  <a:pt x="513461" y="209296"/>
                </a:lnTo>
                <a:lnTo>
                  <a:pt x="530606" y="209296"/>
                </a:lnTo>
                <a:lnTo>
                  <a:pt x="530606" y="1524"/>
                </a:lnTo>
                <a:close/>
              </a:path>
              <a:path w="806450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  <a:path w="806450" h="212089">
                <a:moveTo>
                  <a:pt x="738505" y="0"/>
                </a:moveTo>
                <a:lnTo>
                  <a:pt x="735457" y="8636"/>
                </a:lnTo>
                <a:lnTo>
                  <a:pt x="747742" y="13946"/>
                </a:lnTo>
                <a:lnTo>
                  <a:pt x="758301" y="21304"/>
                </a:lnTo>
                <a:lnTo>
                  <a:pt x="779692" y="55429"/>
                </a:lnTo>
                <a:lnTo>
                  <a:pt x="786764" y="104775"/>
                </a:lnTo>
                <a:lnTo>
                  <a:pt x="785979" y="123443"/>
                </a:lnTo>
                <a:lnTo>
                  <a:pt x="774191" y="169164"/>
                </a:lnTo>
                <a:lnTo>
                  <a:pt x="747885" y="197792"/>
                </a:lnTo>
                <a:lnTo>
                  <a:pt x="735838" y="203200"/>
                </a:lnTo>
                <a:lnTo>
                  <a:pt x="738505" y="211709"/>
                </a:lnTo>
                <a:lnTo>
                  <a:pt x="778974" y="187706"/>
                </a:lnTo>
                <a:lnTo>
                  <a:pt x="801703" y="143335"/>
                </a:lnTo>
                <a:lnTo>
                  <a:pt x="806068" y="105918"/>
                </a:lnTo>
                <a:lnTo>
                  <a:pt x="804973" y="86536"/>
                </a:lnTo>
                <a:lnTo>
                  <a:pt x="788542" y="37084"/>
                </a:lnTo>
                <a:lnTo>
                  <a:pt x="753860" y="5544"/>
                </a:lnTo>
                <a:lnTo>
                  <a:pt x="73850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638542" y="4784090"/>
            <a:ext cx="986155" cy="212090"/>
          </a:xfrm>
          <a:custGeom>
            <a:avLst/>
            <a:gdLst/>
            <a:ahLst/>
            <a:cxnLst/>
            <a:rect l="l" t="t" r="r" b="b"/>
            <a:pathLst>
              <a:path w="986154" h="212089">
                <a:moveTo>
                  <a:pt x="710437" y="1524"/>
                </a:moveTo>
                <a:lnTo>
                  <a:pt x="693292" y="1524"/>
                </a:lnTo>
                <a:lnTo>
                  <a:pt x="693292" y="209296"/>
                </a:lnTo>
                <a:lnTo>
                  <a:pt x="710437" y="209296"/>
                </a:lnTo>
                <a:lnTo>
                  <a:pt x="710437" y="1524"/>
                </a:lnTo>
                <a:close/>
              </a:path>
              <a:path w="98615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1" y="8636"/>
                </a:lnTo>
                <a:lnTo>
                  <a:pt x="67563" y="0"/>
                </a:lnTo>
                <a:close/>
              </a:path>
              <a:path w="986154" h="212089">
                <a:moveTo>
                  <a:pt x="918336" y="0"/>
                </a:moveTo>
                <a:lnTo>
                  <a:pt x="915288" y="8636"/>
                </a:lnTo>
                <a:lnTo>
                  <a:pt x="927574" y="13946"/>
                </a:lnTo>
                <a:lnTo>
                  <a:pt x="938133" y="21304"/>
                </a:lnTo>
                <a:lnTo>
                  <a:pt x="959524" y="55429"/>
                </a:lnTo>
                <a:lnTo>
                  <a:pt x="966597" y="104775"/>
                </a:lnTo>
                <a:lnTo>
                  <a:pt x="965811" y="123443"/>
                </a:lnTo>
                <a:lnTo>
                  <a:pt x="954024" y="169164"/>
                </a:lnTo>
                <a:lnTo>
                  <a:pt x="927717" y="197792"/>
                </a:lnTo>
                <a:lnTo>
                  <a:pt x="915669" y="203200"/>
                </a:lnTo>
                <a:lnTo>
                  <a:pt x="918336" y="211709"/>
                </a:lnTo>
                <a:lnTo>
                  <a:pt x="958806" y="187706"/>
                </a:lnTo>
                <a:lnTo>
                  <a:pt x="981535" y="143335"/>
                </a:lnTo>
                <a:lnTo>
                  <a:pt x="985901" y="105918"/>
                </a:lnTo>
                <a:lnTo>
                  <a:pt x="984805" y="86536"/>
                </a:lnTo>
                <a:lnTo>
                  <a:pt x="968375" y="37084"/>
                </a:lnTo>
                <a:lnTo>
                  <a:pt x="933692" y="5544"/>
                </a:lnTo>
                <a:lnTo>
                  <a:pt x="91833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513070" y="5225796"/>
            <a:ext cx="100330" cy="14604"/>
          </a:xfrm>
          <a:custGeom>
            <a:avLst/>
            <a:gdLst/>
            <a:ahLst/>
            <a:cxnLst/>
            <a:rect l="l" t="t" r="r" b="b"/>
            <a:pathLst>
              <a:path w="100329" h="14604">
                <a:moveTo>
                  <a:pt x="99822" y="0"/>
                </a:moveTo>
                <a:lnTo>
                  <a:pt x="0" y="0"/>
                </a:lnTo>
                <a:lnTo>
                  <a:pt x="0" y="14477"/>
                </a:lnTo>
                <a:lnTo>
                  <a:pt x="99822" y="14477"/>
                </a:lnTo>
                <a:lnTo>
                  <a:pt x="998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5265165" y="5057394"/>
            <a:ext cx="522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8780" algn="l"/>
              </a:tabLst>
            </a:pP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5825490" y="5225796"/>
            <a:ext cx="200660" cy="14604"/>
          </a:xfrm>
          <a:custGeom>
            <a:avLst/>
            <a:gdLst/>
            <a:ahLst/>
            <a:cxnLst/>
            <a:rect l="l" t="t" r="r" b="b"/>
            <a:pathLst>
              <a:path w="200660" h="14604">
                <a:moveTo>
                  <a:pt x="200405" y="0"/>
                </a:moveTo>
                <a:lnTo>
                  <a:pt x="0" y="0"/>
                </a:lnTo>
                <a:lnTo>
                  <a:pt x="0" y="14477"/>
                </a:lnTo>
                <a:lnTo>
                  <a:pt x="200405" y="14477"/>
                </a:lnTo>
                <a:lnTo>
                  <a:pt x="20040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5500878" y="4985003"/>
            <a:ext cx="488315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75285" algn="l"/>
              </a:tabLst>
            </a:pPr>
            <a:r>
              <a:rPr sz="1300" spc="-50" dirty="0">
                <a:solidFill>
                  <a:srgbClr val="006FC0"/>
                </a:solidFill>
                <a:latin typeface="Cambria Math"/>
                <a:cs typeface="Cambria Math"/>
              </a:rPr>
              <a:t>𝟓</a:t>
            </a:r>
            <a:r>
              <a:rPr sz="13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300" spc="-50" dirty="0">
                <a:solidFill>
                  <a:srgbClr val="006FC0"/>
                </a:solidFill>
                <a:latin typeface="Cambria Math"/>
                <a:cs typeface="Cambria Math"/>
              </a:rPr>
              <a:t>𝟐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6238494" y="5225796"/>
            <a:ext cx="200660" cy="14604"/>
          </a:xfrm>
          <a:custGeom>
            <a:avLst/>
            <a:gdLst/>
            <a:ahLst/>
            <a:cxnLst/>
            <a:rect l="l" t="t" r="r" b="b"/>
            <a:pathLst>
              <a:path w="200660" h="14604">
                <a:moveTo>
                  <a:pt x="200405" y="0"/>
                </a:moveTo>
                <a:lnTo>
                  <a:pt x="0" y="0"/>
                </a:lnTo>
                <a:lnTo>
                  <a:pt x="0" y="14477"/>
                </a:lnTo>
                <a:lnTo>
                  <a:pt x="200405" y="14477"/>
                </a:lnTo>
                <a:lnTo>
                  <a:pt x="20040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5265165" y="4714494"/>
            <a:ext cx="3298825" cy="496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  <a:tabLst>
                <a:tab pos="818515" algn="l"/>
                <a:tab pos="2035175" algn="l"/>
              </a:tabLst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1800" spc="11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800" spc="35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∗ 𝑷</a:t>
            </a:r>
            <a:r>
              <a:rPr sz="1800" spc="34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𝒘𝒊𝒏</a:t>
            </a:r>
            <a:r>
              <a:rPr sz="1800" spc="16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∗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800" spc="34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𝒑𝒓𝒊𝒛𝒆</a:t>
            </a:r>
            <a:r>
              <a:rPr sz="1800" spc="16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endParaRPr sz="1800">
              <a:latin typeface="Cambria Math"/>
              <a:cs typeface="Cambria Math"/>
            </a:endParaRPr>
          </a:p>
          <a:p>
            <a:pPr marL="1023619">
              <a:lnSpc>
                <a:spcPts val="1550"/>
              </a:lnSpc>
            </a:pPr>
            <a:r>
              <a:rPr sz="1300" spc="-50" dirty="0">
                <a:solidFill>
                  <a:srgbClr val="006FC0"/>
                </a:solidFill>
                <a:latin typeface="Cambria Math"/>
                <a:cs typeface="Cambria Math"/>
              </a:rPr>
              <a:t>𝟏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500878" y="5234177"/>
            <a:ext cx="950594" cy="2260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24485" algn="l"/>
                <a:tab pos="737870" algn="l"/>
              </a:tabLst>
            </a:pPr>
            <a:r>
              <a:rPr sz="1300" spc="-50" dirty="0">
                <a:solidFill>
                  <a:srgbClr val="006FC0"/>
                </a:solidFill>
                <a:latin typeface="Cambria Math"/>
                <a:cs typeface="Cambria Math"/>
              </a:rPr>
              <a:t>𝟖</a:t>
            </a:r>
            <a:r>
              <a:rPr sz="13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30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r>
              <a:rPr sz="13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30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6063996" y="5057394"/>
            <a:ext cx="1454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8150" algn="l"/>
              </a:tabLst>
            </a:pP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=</a:t>
            </a:r>
            <a:r>
              <a:rPr sz="1800" spc="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𝟎.</a:t>
            </a:r>
            <a:r>
              <a:rPr sz="1800" spc="-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20" dirty="0">
                <a:solidFill>
                  <a:srgbClr val="006FC0"/>
                </a:solidFill>
                <a:latin typeface="Cambria Math"/>
                <a:cs typeface="Cambria Math"/>
              </a:rPr>
              <a:t>𝟎𝟎𝟑𝟖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123185" y="5474970"/>
            <a:ext cx="48983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mbria Math"/>
                <a:cs typeface="Cambria Math"/>
              </a:rPr>
              <a:t>𝒉</a:t>
            </a:r>
            <a:r>
              <a:rPr sz="1725" baseline="-14492" dirty="0">
                <a:latin typeface="Cambria Math"/>
                <a:cs typeface="Cambria Math"/>
              </a:rPr>
              <a:t>𝑴𝑨𝑷</a:t>
            </a:r>
            <a:r>
              <a:rPr sz="1725" spc="375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spc="10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𝒂𝒓𝒈𝒎𝒂𝒙(𝑷(𝑺│𝒘𝒊𝒏</a:t>
            </a:r>
            <a:r>
              <a:rPr sz="1600" spc="15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𝒑𝒓𝒊𝒛𝒆),</a:t>
            </a:r>
            <a:r>
              <a:rPr sz="1600" spc="-9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𝑷(𝑵│𝒘𝒊𝒏</a:t>
            </a:r>
            <a:r>
              <a:rPr sz="1600" spc="15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𝒑𝒓𝒊𝒛𝒆))</a:t>
            </a:r>
            <a:endParaRPr sz="16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</a:pPr>
            <a:r>
              <a:rPr sz="1600" dirty="0">
                <a:latin typeface="Cambria Math"/>
                <a:cs typeface="Cambria Math"/>
              </a:rPr>
              <a:t>𝒉</a:t>
            </a:r>
            <a:r>
              <a:rPr sz="1725" baseline="-14492" dirty="0">
                <a:latin typeface="Cambria Math"/>
                <a:cs typeface="Cambria Math"/>
              </a:rPr>
              <a:t>𝑴𝑨𝑷</a:t>
            </a:r>
            <a:r>
              <a:rPr sz="1725" spc="375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spc="100" dirty="0">
                <a:latin typeface="Cambria Math"/>
                <a:cs typeface="Cambria Math"/>
              </a:rPr>
              <a:t> </a:t>
            </a:r>
            <a:r>
              <a:rPr sz="1600" spc="-20" dirty="0">
                <a:solidFill>
                  <a:srgbClr val="FF0000"/>
                </a:solidFill>
                <a:latin typeface="Cambria Math"/>
                <a:cs typeface="Cambria Math"/>
              </a:rPr>
              <a:t>𝑺𝑷𝑨𝑴</a:t>
            </a:r>
            <a:endParaRPr sz="16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767" y="888238"/>
            <a:ext cx="248323" cy="1884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739" y="823975"/>
            <a:ext cx="3651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600" spc="30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162" y="705104"/>
            <a:ext cx="3740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aseline="-32986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2400" spc="135" baseline="-32986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150" spc="-50" dirty="0">
                <a:solidFill>
                  <a:srgbClr val="FF0000"/>
                </a:solidFill>
                <a:latin typeface="Cambria Math"/>
                <a:cs typeface="Cambria Math"/>
              </a:rPr>
              <a:t>𝟑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1050" y="976122"/>
            <a:ext cx="89535" cy="13335"/>
          </a:xfrm>
          <a:custGeom>
            <a:avLst/>
            <a:gdLst/>
            <a:ahLst/>
            <a:cxnLst/>
            <a:rect l="l" t="t" r="r" b="b"/>
            <a:pathLst>
              <a:path w="89534" h="13334">
                <a:moveTo>
                  <a:pt x="89153" y="0"/>
                </a:moveTo>
                <a:lnTo>
                  <a:pt x="0" y="0"/>
                </a:lnTo>
                <a:lnTo>
                  <a:pt x="0" y="12953"/>
                </a:lnTo>
                <a:lnTo>
                  <a:pt x="89153" y="12953"/>
                </a:lnTo>
                <a:lnTo>
                  <a:pt x="8915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8350" y="980694"/>
            <a:ext cx="114935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50" dirty="0">
                <a:solidFill>
                  <a:srgbClr val="FF0000"/>
                </a:solidFill>
                <a:latin typeface="Cambria Math"/>
                <a:cs typeface="Cambria Math"/>
              </a:rPr>
              <a:t>𝟖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92643" y="888238"/>
            <a:ext cx="288290" cy="188595"/>
          </a:xfrm>
          <a:custGeom>
            <a:avLst/>
            <a:gdLst/>
            <a:ahLst/>
            <a:cxnLst/>
            <a:rect l="l" t="t" r="r" b="b"/>
            <a:pathLst>
              <a:path w="288290" h="188594">
                <a:moveTo>
                  <a:pt x="227837" y="0"/>
                </a:moveTo>
                <a:lnTo>
                  <a:pt x="225171" y="7620"/>
                </a:lnTo>
                <a:lnTo>
                  <a:pt x="236049" y="12336"/>
                </a:lnTo>
                <a:lnTo>
                  <a:pt x="245427" y="18875"/>
                </a:lnTo>
                <a:lnTo>
                  <a:pt x="267985" y="62531"/>
                </a:lnTo>
                <a:lnTo>
                  <a:pt x="270763" y="93217"/>
                </a:lnTo>
                <a:lnTo>
                  <a:pt x="270053" y="109866"/>
                </a:lnTo>
                <a:lnTo>
                  <a:pt x="259587" y="150622"/>
                </a:lnTo>
                <a:lnTo>
                  <a:pt x="225425" y="180721"/>
                </a:lnTo>
                <a:lnTo>
                  <a:pt x="227837" y="188467"/>
                </a:lnTo>
                <a:lnTo>
                  <a:pt x="263842" y="167001"/>
                </a:lnTo>
                <a:lnTo>
                  <a:pt x="284019" y="127555"/>
                </a:lnTo>
                <a:lnTo>
                  <a:pt x="287908" y="94234"/>
                </a:lnTo>
                <a:lnTo>
                  <a:pt x="286934" y="76971"/>
                </a:lnTo>
                <a:lnTo>
                  <a:pt x="272414" y="33020"/>
                </a:lnTo>
                <a:lnTo>
                  <a:pt x="241482" y="4927"/>
                </a:lnTo>
                <a:lnTo>
                  <a:pt x="227837" y="0"/>
                </a:lnTo>
                <a:close/>
              </a:path>
              <a:path w="288290" h="188594">
                <a:moveTo>
                  <a:pt x="60071" y="0"/>
                </a:moveTo>
                <a:lnTo>
                  <a:pt x="24137" y="21449"/>
                </a:lnTo>
                <a:lnTo>
                  <a:pt x="3889" y="61007"/>
                </a:lnTo>
                <a:lnTo>
                  <a:pt x="0" y="94234"/>
                </a:lnTo>
                <a:lnTo>
                  <a:pt x="956" y="111567"/>
                </a:lnTo>
                <a:lnTo>
                  <a:pt x="15493" y="155448"/>
                </a:lnTo>
                <a:lnTo>
                  <a:pt x="46354" y="183487"/>
                </a:lnTo>
                <a:lnTo>
                  <a:pt x="60071" y="188467"/>
                </a:lnTo>
                <a:lnTo>
                  <a:pt x="62483" y="180721"/>
                </a:lnTo>
                <a:lnTo>
                  <a:pt x="51716" y="175982"/>
                </a:lnTo>
                <a:lnTo>
                  <a:pt x="42449" y="169386"/>
                </a:lnTo>
                <a:lnTo>
                  <a:pt x="19923" y="124968"/>
                </a:lnTo>
                <a:lnTo>
                  <a:pt x="17145" y="93217"/>
                </a:lnTo>
                <a:lnTo>
                  <a:pt x="17837" y="77166"/>
                </a:lnTo>
                <a:lnTo>
                  <a:pt x="28321" y="37464"/>
                </a:lnTo>
                <a:lnTo>
                  <a:pt x="62737" y="7620"/>
                </a:lnTo>
                <a:lnTo>
                  <a:pt x="6007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23097" y="823975"/>
            <a:ext cx="4044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600" spc="30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16619" y="705104"/>
            <a:ext cx="3740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aseline="-32986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2400" spc="135" baseline="-32986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150" spc="-50" dirty="0">
                <a:solidFill>
                  <a:srgbClr val="006FC0"/>
                </a:solidFill>
                <a:latin typeface="Cambria Math"/>
                <a:cs typeface="Cambria Math"/>
              </a:rPr>
              <a:t>𝟓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763000" y="976122"/>
            <a:ext cx="89535" cy="13335"/>
          </a:xfrm>
          <a:custGeom>
            <a:avLst/>
            <a:gdLst/>
            <a:ahLst/>
            <a:cxnLst/>
            <a:rect l="l" t="t" r="r" b="b"/>
            <a:pathLst>
              <a:path w="89534" h="13334">
                <a:moveTo>
                  <a:pt x="89153" y="0"/>
                </a:moveTo>
                <a:lnTo>
                  <a:pt x="0" y="0"/>
                </a:lnTo>
                <a:lnTo>
                  <a:pt x="0" y="12953"/>
                </a:lnTo>
                <a:lnTo>
                  <a:pt x="89153" y="12953"/>
                </a:lnTo>
                <a:lnTo>
                  <a:pt x="8915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750807" y="980694"/>
            <a:ext cx="114935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50" dirty="0">
                <a:solidFill>
                  <a:srgbClr val="006FC0"/>
                </a:solidFill>
                <a:latin typeface="Cambria Math"/>
                <a:cs typeface="Cambria Math"/>
              </a:rPr>
              <a:t>𝟖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07467" y="65509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5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1"/>
                </a:lnTo>
                <a:lnTo>
                  <a:pt x="51564" y="290540"/>
                </a:lnTo>
                <a:lnTo>
                  <a:pt x="67206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5">
                <a:moveTo>
                  <a:pt x="331966" y="177230"/>
                </a:moveTo>
                <a:lnTo>
                  <a:pt x="300102" y="177230"/>
                </a:lnTo>
                <a:lnTo>
                  <a:pt x="412495" y="290541"/>
                </a:lnTo>
                <a:lnTo>
                  <a:pt x="463477" y="290541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30"/>
                </a:lnTo>
                <a:close/>
              </a:path>
              <a:path w="463550" h="325755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6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5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5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09" y="228882"/>
                </a:lnTo>
                <a:lnTo>
                  <a:pt x="245137" y="226985"/>
                </a:lnTo>
                <a:lnTo>
                  <a:pt x="251139" y="223889"/>
                </a:lnTo>
                <a:lnTo>
                  <a:pt x="256651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5">
                <a:moveTo>
                  <a:pt x="463477" y="34865"/>
                </a:moveTo>
                <a:lnTo>
                  <a:pt x="411915" y="34865"/>
                </a:lnTo>
                <a:lnTo>
                  <a:pt x="239850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30"/>
                </a:lnTo>
                <a:lnTo>
                  <a:pt x="331966" y="177230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73936" y="1072679"/>
            <a:ext cx="920750" cy="690245"/>
          </a:xfrm>
          <a:custGeom>
            <a:avLst/>
            <a:gdLst/>
            <a:ahLst/>
            <a:cxnLst/>
            <a:rect l="l" t="t" r="r" b="b"/>
            <a:pathLst>
              <a:path w="920750" h="690244">
                <a:moveTo>
                  <a:pt x="463473" y="364236"/>
                </a:moveTo>
                <a:lnTo>
                  <a:pt x="428713" y="364236"/>
                </a:lnTo>
                <a:lnTo>
                  <a:pt x="428713" y="414794"/>
                </a:lnTo>
                <a:lnTo>
                  <a:pt x="428713" y="638505"/>
                </a:lnTo>
                <a:lnTo>
                  <a:pt x="412496" y="622249"/>
                </a:lnTo>
                <a:lnTo>
                  <a:pt x="412496" y="654773"/>
                </a:lnTo>
                <a:lnTo>
                  <a:pt x="51562" y="654773"/>
                </a:lnTo>
                <a:lnTo>
                  <a:pt x="67208" y="639089"/>
                </a:lnTo>
                <a:lnTo>
                  <a:pt x="164528" y="541464"/>
                </a:lnTo>
                <a:lnTo>
                  <a:pt x="207987" y="583882"/>
                </a:lnTo>
                <a:lnTo>
                  <a:pt x="213499" y="588124"/>
                </a:lnTo>
                <a:lnTo>
                  <a:pt x="219494" y="591223"/>
                </a:lnTo>
                <a:lnTo>
                  <a:pt x="225831" y="593115"/>
                </a:lnTo>
                <a:lnTo>
                  <a:pt x="232321" y="593763"/>
                </a:lnTo>
                <a:lnTo>
                  <a:pt x="238810" y="593115"/>
                </a:lnTo>
                <a:lnTo>
                  <a:pt x="245135" y="591223"/>
                </a:lnTo>
                <a:lnTo>
                  <a:pt x="251129" y="588124"/>
                </a:lnTo>
                <a:lnTo>
                  <a:pt x="256654" y="583882"/>
                </a:lnTo>
                <a:lnTo>
                  <a:pt x="269151" y="571677"/>
                </a:lnTo>
                <a:lnTo>
                  <a:pt x="300101" y="541464"/>
                </a:lnTo>
                <a:lnTo>
                  <a:pt x="412496" y="654773"/>
                </a:lnTo>
                <a:lnTo>
                  <a:pt x="412496" y="622249"/>
                </a:lnTo>
                <a:lnTo>
                  <a:pt x="331965" y="541464"/>
                </a:lnTo>
                <a:lnTo>
                  <a:pt x="315747" y="525195"/>
                </a:lnTo>
                <a:lnTo>
                  <a:pt x="428713" y="414794"/>
                </a:lnTo>
                <a:lnTo>
                  <a:pt x="428713" y="364236"/>
                </a:lnTo>
                <a:lnTo>
                  <a:pt x="411911" y="364236"/>
                </a:lnTo>
                <a:lnTo>
                  <a:pt x="411911" y="399097"/>
                </a:lnTo>
                <a:lnTo>
                  <a:pt x="239852" y="567029"/>
                </a:lnTo>
                <a:lnTo>
                  <a:pt x="235216" y="571677"/>
                </a:lnTo>
                <a:lnTo>
                  <a:pt x="228257" y="571677"/>
                </a:lnTo>
                <a:lnTo>
                  <a:pt x="223621" y="567029"/>
                </a:lnTo>
                <a:lnTo>
                  <a:pt x="197523" y="541464"/>
                </a:lnTo>
                <a:lnTo>
                  <a:pt x="147726" y="492709"/>
                </a:lnTo>
                <a:lnTo>
                  <a:pt x="147726" y="525195"/>
                </a:lnTo>
                <a:lnTo>
                  <a:pt x="34759" y="639089"/>
                </a:lnTo>
                <a:lnTo>
                  <a:pt x="34759" y="414210"/>
                </a:lnTo>
                <a:lnTo>
                  <a:pt x="147726" y="525195"/>
                </a:lnTo>
                <a:lnTo>
                  <a:pt x="147726" y="492709"/>
                </a:lnTo>
                <a:lnTo>
                  <a:pt x="67564" y="414210"/>
                </a:lnTo>
                <a:lnTo>
                  <a:pt x="52146" y="399097"/>
                </a:lnTo>
                <a:lnTo>
                  <a:pt x="411911" y="399097"/>
                </a:lnTo>
                <a:lnTo>
                  <a:pt x="411911" y="364236"/>
                </a:lnTo>
                <a:lnTo>
                  <a:pt x="0" y="364236"/>
                </a:lnTo>
                <a:lnTo>
                  <a:pt x="0" y="689635"/>
                </a:lnTo>
                <a:lnTo>
                  <a:pt x="463473" y="689635"/>
                </a:lnTo>
                <a:lnTo>
                  <a:pt x="463473" y="654773"/>
                </a:lnTo>
                <a:lnTo>
                  <a:pt x="463473" y="638505"/>
                </a:lnTo>
                <a:lnTo>
                  <a:pt x="463473" y="414794"/>
                </a:lnTo>
                <a:lnTo>
                  <a:pt x="463473" y="399097"/>
                </a:lnTo>
                <a:lnTo>
                  <a:pt x="463473" y="364236"/>
                </a:lnTo>
                <a:close/>
              </a:path>
              <a:path w="920750" h="690244">
                <a:moveTo>
                  <a:pt x="920673" y="0"/>
                </a:moveTo>
                <a:lnTo>
                  <a:pt x="885913" y="0"/>
                </a:lnTo>
                <a:lnTo>
                  <a:pt x="885913" y="50558"/>
                </a:lnTo>
                <a:lnTo>
                  <a:pt x="885913" y="274269"/>
                </a:lnTo>
                <a:lnTo>
                  <a:pt x="869696" y="258013"/>
                </a:lnTo>
                <a:lnTo>
                  <a:pt x="869696" y="290537"/>
                </a:lnTo>
                <a:lnTo>
                  <a:pt x="508762" y="290537"/>
                </a:lnTo>
                <a:lnTo>
                  <a:pt x="524408" y="274853"/>
                </a:lnTo>
                <a:lnTo>
                  <a:pt x="621728" y="177228"/>
                </a:lnTo>
                <a:lnTo>
                  <a:pt x="665187" y="219646"/>
                </a:lnTo>
                <a:lnTo>
                  <a:pt x="670699" y="223888"/>
                </a:lnTo>
                <a:lnTo>
                  <a:pt x="676694" y="226987"/>
                </a:lnTo>
                <a:lnTo>
                  <a:pt x="683031" y="228879"/>
                </a:lnTo>
                <a:lnTo>
                  <a:pt x="689521" y="229527"/>
                </a:lnTo>
                <a:lnTo>
                  <a:pt x="696010" y="228879"/>
                </a:lnTo>
                <a:lnTo>
                  <a:pt x="702335" y="226987"/>
                </a:lnTo>
                <a:lnTo>
                  <a:pt x="708329" y="223888"/>
                </a:lnTo>
                <a:lnTo>
                  <a:pt x="713854" y="219646"/>
                </a:lnTo>
                <a:lnTo>
                  <a:pt x="726351" y="207441"/>
                </a:lnTo>
                <a:lnTo>
                  <a:pt x="757301" y="177228"/>
                </a:lnTo>
                <a:lnTo>
                  <a:pt x="869696" y="290537"/>
                </a:lnTo>
                <a:lnTo>
                  <a:pt x="869696" y="258013"/>
                </a:lnTo>
                <a:lnTo>
                  <a:pt x="789165" y="177228"/>
                </a:lnTo>
                <a:lnTo>
                  <a:pt x="772947" y="160959"/>
                </a:lnTo>
                <a:lnTo>
                  <a:pt x="885913" y="50558"/>
                </a:lnTo>
                <a:lnTo>
                  <a:pt x="885913" y="0"/>
                </a:lnTo>
                <a:lnTo>
                  <a:pt x="869111" y="0"/>
                </a:lnTo>
                <a:lnTo>
                  <a:pt x="869111" y="34861"/>
                </a:lnTo>
                <a:lnTo>
                  <a:pt x="697052" y="202793"/>
                </a:lnTo>
                <a:lnTo>
                  <a:pt x="692416" y="207441"/>
                </a:lnTo>
                <a:lnTo>
                  <a:pt x="685457" y="207441"/>
                </a:lnTo>
                <a:lnTo>
                  <a:pt x="680821" y="202793"/>
                </a:lnTo>
                <a:lnTo>
                  <a:pt x="654723" y="177228"/>
                </a:lnTo>
                <a:lnTo>
                  <a:pt x="604926" y="128473"/>
                </a:lnTo>
                <a:lnTo>
                  <a:pt x="604926" y="160959"/>
                </a:lnTo>
                <a:lnTo>
                  <a:pt x="491959" y="274853"/>
                </a:lnTo>
                <a:lnTo>
                  <a:pt x="491959" y="49974"/>
                </a:lnTo>
                <a:lnTo>
                  <a:pt x="604926" y="160959"/>
                </a:lnTo>
                <a:lnTo>
                  <a:pt x="604926" y="128473"/>
                </a:lnTo>
                <a:lnTo>
                  <a:pt x="524764" y="49974"/>
                </a:lnTo>
                <a:lnTo>
                  <a:pt x="509346" y="34861"/>
                </a:lnTo>
                <a:lnTo>
                  <a:pt x="869111" y="34861"/>
                </a:lnTo>
                <a:lnTo>
                  <a:pt x="869111" y="0"/>
                </a:lnTo>
                <a:lnTo>
                  <a:pt x="457200" y="0"/>
                </a:lnTo>
                <a:lnTo>
                  <a:pt x="457200" y="325399"/>
                </a:lnTo>
                <a:lnTo>
                  <a:pt x="920673" y="325399"/>
                </a:lnTo>
                <a:lnTo>
                  <a:pt x="920673" y="290537"/>
                </a:lnTo>
                <a:lnTo>
                  <a:pt x="920673" y="274269"/>
                </a:lnTo>
                <a:lnTo>
                  <a:pt x="920673" y="50558"/>
                </a:lnTo>
                <a:lnTo>
                  <a:pt x="920673" y="34861"/>
                </a:lnTo>
                <a:lnTo>
                  <a:pt x="92067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03139" y="1443004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5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1"/>
                </a:lnTo>
                <a:lnTo>
                  <a:pt x="51564" y="290540"/>
                </a:lnTo>
                <a:lnTo>
                  <a:pt x="67207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5">
                <a:moveTo>
                  <a:pt x="331966" y="177230"/>
                </a:moveTo>
                <a:lnTo>
                  <a:pt x="300102" y="177230"/>
                </a:lnTo>
                <a:lnTo>
                  <a:pt x="412495" y="290541"/>
                </a:lnTo>
                <a:lnTo>
                  <a:pt x="463477" y="290541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30"/>
                </a:lnTo>
                <a:close/>
              </a:path>
              <a:path w="463550" h="325755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7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5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5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10" y="228882"/>
                </a:lnTo>
                <a:lnTo>
                  <a:pt x="245137" y="226985"/>
                </a:lnTo>
                <a:lnTo>
                  <a:pt x="251139" y="223889"/>
                </a:lnTo>
                <a:lnTo>
                  <a:pt x="256652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5">
                <a:moveTo>
                  <a:pt x="463477" y="34865"/>
                </a:moveTo>
                <a:lnTo>
                  <a:pt x="411915" y="34865"/>
                </a:lnTo>
                <a:lnTo>
                  <a:pt x="239851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30"/>
                </a:lnTo>
                <a:lnTo>
                  <a:pt x="331966" y="177230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83790" y="1072672"/>
            <a:ext cx="462915" cy="325755"/>
          </a:xfrm>
          <a:custGeom>
            <a:avLst/>
            <a:gdLst/>
            <a:ahLst/>
            <a:cxnLst/>
            <a:rect l="l" t="t" r="r" b="b"/>
            <a:pathLst>
              <a:path w="462915" h="325755">
                <a:moveTo>
                  <a:pt x="462845" y="0"/>
                </a:moveTo>
                <a:lnTo>
                  <a:pt x="0" y="0"/>
                </a:lnTo>
                <a:lnTo>
                  <a:pt x="0" y="325405"/>
                </a:lnTo>
                <a:lnTo>
                  <a:pt x="462846" y="325405"/>
                </a:lnTo>
                <a:lnTo>
                  <a:pt x="462846" y="290541"/>
                </a:lnTo>
                <a:lnTo>
                  <a:pt x="51494" y="290540"/>
                </a:lnTo>
                <a:lnTo>
                  <a:pt x="67115" y="274851"/>
                </a:lnTo>
                <a:lnTo>
                  <a:pt x="34713" y="274851"/>
                </a:lnTo>
                <a:lnTo>
                  <a:pt x="34713" y="49973"/>
                </a:lnTo>
                <a:lnTo>
                  <a:pt x="67479" y="49973"/>
                </a:lnTo>
                <a:lnTo>
                  <a:pt x="52072" y="34864"/>
                </a:lnTo>
                <a:lnTo>
                  <a:pt x="462845" y="34865"/>
                </a:lnTo>
                <a:lnTo>
                  <a:pt x="462845" y="0"/>
                </a:lnTo>
                <a:close/>
              </a:path>
              <a:path w="462915" h="325755">
                <a:moveTo>
                  <a:pt x="331514" y="177230"/>
                </a:moveTo>
                <a:lnTo>
                  <a:pt x="299693" y="177230"/>
                </a:lnTo>
                <a:lnTo>
                  <a:pt x="411933" y="290541"/>
                </a:lnTo>
                <a:lnTo>
                  <a:pt x="462846" y="290541"/>
                </a:lnTo>
                <a:lnTo>
                  <a:pt x="462846" y="274270"/>
                </a:lnTo>
                <a:lnTo>
                  <a:pt x="428132" y="274270"/>
                </a:lnTo>
                <a:lnTo>
                  <a:pt x="331514" y="177230"/>
                </a:lnTo>
                <a:close/>
              </a:path>
              <a:path w="462915" h="325755">
                <a:moveTo>
                  <a:pt x="67479" y="49973"/>
                </a:moveTo>
                <a:lnTo>
                  <a:pt x="34713" y="49973"/>
                </a:lnTo>
                <a:lnTo>
                  <a:pt x="147534" y="160959"/>
                </a:lnTo>
                <a:lnTo>
                  <a:pt x="34713" y="274851"/>
                </a:lnTo>
                <a:lnTo>
                  <a:pt x="67115" y="274851"/>
                </a:lnTo>
                <a:lnTo>
                  <a:pt x="164312" y="177229"/>
                </a:lnTo>
                <a:lnTo>
                  <a:pt x="197251" y="177229"/>
                </a:lnTo>
                <a:lnTo>
                  <a:pt x="67479" y="49973"/>
                </a:lnTo>
                <a:close/>
              </a:path>
              <a:path w="462915" h="325755">
                <a:moveTo>
                  <a:pt x="462845" y="50554"/>
                </a:moveTo>
                <a:lnTo>
                  <a:pt x="428132" y="50554"/>
                </a:lnTo>
                <a:lnTo>
                  <a:pt x="428132" y="274270"/>
                </a:lnTo>
                <a:lnTo>
                  <a:pt x="462846" y="274270"/>
                </a:lnTo>
                <a:lnTo>
                  <a:pt x="462845" y="50554"/>
                </a:lnTo>
                <a:close/>
              </a:path>
              <a:path w="462915" h="325755">
                <a:moveTo>
                  <a:pt x="197251" y="177229"/>
                </a:moveTo>
                <a:lnTo>
                  <a:pt x="207703" y="219648"/>
                </a:lnTo>
                <a:lnTo>
                  <a:pt x="232003" y="229527"/>
                </a:lnTo>
                <a:lnTo>
                  <a:pt x="238484" y="228882"/>
                </a:lnTo>
                <a:lnTo>
                  <a:pt x="244803" y="226985"/>
                </a:lnTo>
                <a:lnTo>
                  <a:pt x="250797" y="223889"/>
                </a:lnTo>
                <a:lnTo>
                  <a:pt x="256302" y="219648"/>
                </a:lnTo>
                <a:lnTo>
                  <a:pt x="268784" y="207446"/>
                </a:lnTo>
                <a:lnTo>
                  <a:pt x="227953" y="207446"/>
                </a:lnTo>
                <a:lnTo>
                  <a:pt x="223324" y="202797"/>
                </a:lnTo>
                <a:lnTo>
                  <a:pt x="197251" y="177229"/>
                </a:lnTo>
                <a:close/>
              </a:path>
              <a:path w="462915" h="325755">
                <a:moveTo>
                  <a:pt x="462845" y="34865"/>
                </a:moveTo>
                <a:lnTo>
                  <a:pt x="411354" y="34865"/>
                </a:lnTo>
                <a:lnTo>
                  <a:pt x="239524" y="202797"/>
                </a:lnTo>
                <a:lnTo>
                  <a:pt x="234895" y="207446"/>
                </a:lnTo>
                <a:lnTo>
                  <a:pt x="268784" y="207446"/>
                </a:lnTo>
                <a:lnTo>
                  <a:pt x="299693" y="177230"/>
                </a:lnTo>
                <a:lnTo>
                  <a:pt x="331514" y="177230"/>
                </a:lnTo>
                <a:lnTo>
                  <a:pt x="315314" y="160959"/>
                </a:lnTo>
                <a:lnTo>
                  <a:pt x="428132" y="50554"/>
                </a:lnTo>
                <a:lnTo>
                  <a:pt x="462845" y="50554"/>
                </a:lnTo>
                <a:lnTo>
                  <a:pt x="462845" y="3486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03139" y="661032"/>
            <a:ext cx="463550" cy="325120"/>
          </a:xfrm>
          <a:custGeom>
            <a:avLst/>
            <a:gdLst/>
            <a:ahLst/>
            <a:cxnLst/>
            <a:rect l="l" t="t" r="r" b="b"/>
            <a:pathLst>
              <a:path w="463550" h="325119">
                <a:moveTo>
                  <a:pt x="463477" y="0"/>
                </a:moveTo>
                <a:lnTo>
                  <a:pt x="0" y="0"/>
                </a:lnTo>
                <a:lnTo>
                  <a:pt x="0" y="324962"/>
                </a:lnTo>
                <a:lnTo>
                  <a:pt x="463477" y="324962"/>
                </a:lnTo>
                <a:lnTo>
                  <a:pt x="463477" y="290145"/>
                </a:lnTo>
                <a:lnTo>
                  <a:pt x="51564" y="290145"/>
                </a:lnTo>
                <a:lnTo>
                  <a:pt x="67207" y="274477"/>
                </a:lnTo>
                <a:lnTo>
                  <a:pt x="34760" y="274477"/>
                </a:lnTo>
                <a:lnTo>
                  <a:pt x="34760" y="49904"/>
                </a:lnTo>
                <a:lnTo>
                  <a:pt x="67571" y="49904"/>
                </a:lnTo>
                <a:lnTo>
                  <a:pt x="52143" y="34817"/>
                </a:lnTo>
                <a:lnTo>
                  <a:pt x="463477" y="34817"/>
                </a:lnTo>
                <a:lnTo>
                  <a:pt x="463477" y="0"/>
                </a:lnTo>
                <a:close/>
              </a:path>
              <a:path w="463550" h="325119">
                <a:moveTo>
                  <a:pt x="331966" y="176988"/>
                </a:moveTo>
                <a:lnTo>
                  <a:pt x="300102" y="176988"/>
                </a:lnTo>
                <a:lnTo>
                  <a:pt x="412495" y="290145"/>
                </a:lnTo>
                <a:lnTo>
                  <a:pt x="463477" y="290145"/>
                </a:lnTo>
                <a:lnTo>
                  <a:pt x="463477" y="273897"/>
                </a:lnTo>
                <a:lnTo>
                  <a:pt x="428716" y="273897"/>
                </a:lnTo>
                <a:lnTo>
                  <a:pt x="331966" y="176988"/>
                </a:lnTo>
                <a:close/>
              </a:path>
              <a:path w="463550" h="325119">
                <a:moveTo>
                  <a:pt x="67571" y="49904"/>
                </a:moveTo>
                <a:lnTo>
                  <a:pt x="34760" y="49904"/>
                </a:lnTo>
                <a:lnTo>
                  <a:pt x="147735" y="160740"/>
                </a:lnTo>
                <a:lnTo>
                  <a:pt x="34760" y="274477"/>
                </a:lnTo>
                <a:lnTo>
                  <a:pt x="67207" y="274477"/>
                </a:lnTo>
                <a:lnTo>
                  <a:pt x="164536" y="176988"/>
                </a:lnTo>
                <a:lnTo>
                  <a:pt x="197520" y="176988"/>
                </a:lnTo>
                <a:lnTo>
                  <a:pt x="67571" y="49904"/>
                </a:lnTo>
                <a:close/>
              </a:path>
              <a:path w="463550" h="325119">
                <a:moveTo>
                  <a:pt x="463477" y="50485"/>
                </a:moveTo>
                <a:lnTo>
                  <a:pt x="428716" y="50485"/>
                </a:lnTo>
                <a:lnTo>
                  <a:pt x="428716" y="273897"/>
                </a:lnTo>
                <a:lnTo>
                  <a:pt x="463477" y="273897"/>
                </a:lnTo>
                <a:lnTo>
                  <a:pt x="463477" y="50485"/>
                </a:lnTo>
                <a:close/>
              </a:path>
              <a:path w="463550" h="325119">
                <a:moveTo>
                  <a:pt x="197520" y="176988"/>
                </a:moveTo>
                <a:lnTo>
                  <a:pt x="207987" y="219349"/>
                </a:lnTo>
                <a:lnTo>
                  <a:pt x="232319" y="229214"/>
                </a:lnTo>
                <a:lnTo>
                  <a:pt x="238810" y="228570"/>
                </a:lnTo>
                <a:lnTo>
                  <a:pt x="245137" y="226675"/>
                </a:lnTo>
                <a:lnTo>
                  <a:pt x="251139" y="223584"/>
                </a:lnTo>
                <a:lnTo>
                  <a:pt x="256652" y="219349"/>
                </a:lnTo>
                <a:lnTo>
                  <a:pt x="269151" y="207163"/>
                </a:lnTo>
                <a:lnTo>
                  <a:pt x="228264" y="207163"/>
                </a:lnTo>
                <a:lnTo>
                  <a:pt x="223629" y="202521"/>
                </a:lnTo>
                <a:lnTo>
                  <a:pt x="197520" y="176988"/>
                </a:lnTo>
                <a:close/>
              </a:path>
              <a:path w="463550" h="325119">
                <a:moveTo>
                  <a:pt x="463477" y="34817"/>
                </a:moveTo>
                <a:lnTo>
                  <a:pt x="411915" y="34817"/>
                </a:lnTo>
                <a:lnTo>
                  <a:pt x="239851" y="202521"/>
                </a:lnTo>
                <a:lnTo>
                  <a:pt x="235216" y="207163"/>
                </a:lnTo>
                <a:lnTo>
                  <a:pt x="269151" y="207163"/>
                </a:lnTo>
                <a:lnTo>
                  <a:pt x="300102" y="176988"/>
                </a:lnTo>
                <a:lnTo>
                  <a:pt x="331966" y="176988"/>
                </a:lnTo>
                <a:lnTo>
                  <a:pt x="315744" y="160740"/>
                </a:lnTo>
                <a:lnTo>
                  <a:pt x="428716" y="50485"/>
                </a:lnTo>
                <a:lnTo>
                  <a:pt x="463477" y="50485"/>
                </a:lnTo>
                <a:lnTo>
                  <a:pt x="463477" y="3481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63750" y="667128"/>
            <a:ext cx="462915" cy="325120"/>
          </a:xfrm>
          <a:custGeom>
            <a:avLst/>
            <a:gdLst/>
            <a:ahLst/>
            <a:cxnLst/>
            <a:rect l="l" t="t" r="r" b="b"/>
            <a:pathLst>
              <a:path w="462915" h="325119">
                <a:moveTo>
                  <a:pt x="462845" y="0"/>
                </a:moveTo>
                <a:lnTo>
                  <a:pt x="0" y="0"/>
                </a:lnTo>
                <a:lnTo>
                  <a:pt x="0" y="324962"/>
                </a:lnTo>
                <a:lnTo>
                  <a:pt x="462846" y="324962"/>
                </a:lnTo>
                <a:lnTo>
                  <a:pt x="462846" y="290145"/>
                </a:lnTo>
                <a:lnTo>
                  <a:pt x="51494" y="290145"/>
                </a:lnTo>
                <a:lnTo>
                  <a:pt x="67115" y="274477"/>
                </a:lnTo>
                <a:lnTo>
                  <a:pt x="34713" y="274477"/>
                </a:lnTo>
                <a:lnTo>
                  <a:pt x="34713" y="49904"/>
                </a:lnTo>
                <a:lnTo>
                  <a:pt x="67479" y="49904"/>
                </a:lnTo>
                <a:lnTo>
                  <a:pt x="52072" y="34817"/>
                </a:lnTo>
                <a:lnTo>
                  <a:pt x="462845" y="34817"/>
                </a:lnTo>
                <a:lnTo>
                  <a:pt x="462845" y="0"/>
                </a:lnTo>
                <a:close/>
              </a:path>
              <a:path w="462915" h="325119">
                <a:moveTo>
                  <a:pt x="331514" y="176988"/>
                </a:moveTo>
                <a:lnTo>
                  <a:pt x="299693" y="176988"/>
                </a:lnTo>
                <a:lnTo>
                  <a:pt x="411933" y="290145"/>
                </a:lnTo>
                <a:lnTo>
                  <a:pt x="462846" y="290145"/>
                </a:lnTo>
                <a:lnTo>
                  <a:pt x="462846" y="273897"/>
                </a:lnTo>
                <a:lnTo>
                  <a:pt x="428132" y="273897"/>
                </a:lnTo>
                <a:lnTo>
                  <a:pt x="331514" y="176988"/>
                </a:lnTo>
                <a:close/>
              </a:path>
              <a:path w="462915" h="325119">
                <a:moveTo>
                  <a:pt x="67479" y="49904"/>
                </a:moveTo>
                <a:lnTo>
                  <a:pt x="34713" y="49904"/>
                </a:lnTo>
                <a:lnTo>
                  <a:pt x="147534" y="160740"/>
                </a:lnTo>
                <a:lnTo>
                  <a:pt x="34713" y="274477"/>
                </a:lnTo>
                <a:lnTo>
                  <a:pt x="67115" y="274477"/>
                </a:lnTo>
                <a:lnTo>
                  <a:pt x="164312" y="176988"/>
                </a:lnTo>
                <a:lnTo>
                  <a:pt x="197251" y="176988"/>
                </a:lnTo>
                <a:lnTo>
                  <a:pt x="67479" y="49904"/>
                </a:lnTo>
                <a:close/>
              </a:path>
              <a:path w="462915" h="325119">
                <a:moveTo>
                  <a:pt x="462845" y="50485"/>
                </a:moveTo>
                <a:lnTo>
                  <a:pt x="428132" y="50485"/>
                </a:lnTo>
                <a:lnTo>
                  <a:pt x="428132" y="273897"/>
                </a:lnTo>
                <a:lnTo>
                  <a:pt x="462846" y="273897"/>
                </a:lnTo>
                <a:lnTo>
                  <a:pt x="462845" y="50485"/>
                </a:lnTo>
                <a:close/>
              </a:path>
              <a:path w="462915" h="325119">
                <a:moveTo>
                  <a:pt x="197251" y="176988"/>
                </a:moveTo>
                <a:lnTo>
                  <a:pt x="207703" y="219349"/>
                </a:lnTo>
                <a:lnTo>
                  <a:pt x="232003" y="229214"/>
                </a:lnTo>
                <a:lnTo>
                  <a:pt x="238484" y="228570"/>
                </a:lnTo>
                <a:lnTo>
                  <a:pt x="244803" y="226675"/>
                </a:lnTo>
                <a:lnTo>
                  <a:pt x="250797" y="223584"/>
                </a:lnTo>
                <a:lnTo>
                  <a:pt x="256302" y="219349"/>
                </a:lnTo>
                <a:lnTo>
                  <a:pt x="268784" y="207163"/>
                </a:lnTo>
                <a:lnTo>
                  <a:pt x="227953" y="207163"/>
                </a:lnTo>
                <a:lnTo>
                  <a:pt x="223324" y="202521"/>
                </a:lnTo>
                <a:lnTo>
                  <a:pt x="197251" y="176988"/>
                </a:lnTo>
                <a:close/>
              </a:path>
              <a:path w="462915" h="325119">
                <a:moveTo>
                  <a:pt x="462845" y="34817"/>
                </a:moveTo>
                <a:lnTo>
                  <a:pt x="411354" y="34817"/>
                </a:lnTo>
                <a:lnTo>
                  <a:pt x="239524" y="202521"/>
                </a:lnTo>
                <a:lnTo>
                  <a:pt x="234895" y="207163"/>
                </a:lnTo>
                <a:lnTo>
                  <a:pt x="268784" y="207163"/>
                </a:lnTo>
                <a:lnTo>
                  <a:pt x="299693" y="176988"/>
                </a:lnTo>
                <a:lnTo>
                  <a:pt x="331514" y="176988"/>
                </a:lnTo>
                <a:lnTo>
                  <a:pt x="315314" y="160740"/>
                </a:lnTo>
                <a:lnTo>
                  <a:pt x="428132" y="50485"/>
                </a:lnTo>
                <a:lnTo>
                  <a:pt x="462845" y="50485"/>
                </a:lnTo>
                <a:lnTo>
                  <a:pt x="462845" y="3481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63750" y="1462816"/>
            <a:ext cx="462915" cy="325755"/>
          </a:xfrm>
          <a:custGeom>
            <a:avLst/>
            <a:gdLst/>
            <a:ahLst/>
            <a:cxnLst/>
            <a:rect l="l" t="t" r="r" b="b"/>
            <a:pathLst>
              <a:path w="462915" h="325755">
                <a:moveTo>
                  <a:pt x="462845" y="0"/>
                </a:moveTo>
                <a:lnTo>
                  <a:pt x="0" y="0"/>
                </a:lnTo>
                <a:lnTo>
                  <a:pt x="0" y="325405"/>
                </a:lnTo>
                <a:lnTo>
                  <a:pt x="462846" y="325405"/>
                </a:lnTo>
                <a:lnTo>
                  <a:pt x="462846" y="290541"/>
                </a:lnTo>
                <a:lnTo>
                  <a:pt x="51494" y="290540"/>
                </a:lnTo>
                <a:lnTo>
                  <a:pt x="67115" y="274851"/>
                </a:lnTo>
                <a:lnTo>
                  <a:pt x="34713" y="274851"/>
                </a:lnTo>
                <a:lnTo>
                  <a:pt x="34713" y="49973"/>
                </a:lnTo>
                <a:lnTo>
                  <a:pt x="67479" y="49973"/>
                </a:lnTo>
                <a:lnTo>
                  <a:pt x="52072" y="34864"/>
                </a:lnTo>
                <a:lnTo>
                  <a:pt x="462845" y="34865"/>
                </a:lnTo>
                <a:lnTo>
                  <a:pt x="462845" y="0"/>
                </a:lnTo>
                <a:close/>
              </a:path>
              <a:path w="462915" h="325755">
                <a:moveTo>
                  <a:pt x="331514" y="177230"/>
                </a:moveTo>
                <a:lnTo>
                  <a:pt x="299693" y="177230"/>
                </a:lnTo>
                <a:lnTo>
                  <a:pt x="411933" y="290541"/>
                </a:lnTo>
                <a:lnTo>
                  <a:pt x="462846" y="290541"/>
                </a:lnTo>
                <a:lnTo>
                  <a:pt x="462846" y="274270"/>
                </a:lnTo>
                <a:lnTo>
                  <a:pt x="428132" y="274270"/>
                </a:lnTo>
                <a:lnTo>
                  <a:pt x="331514" y="177230"/>
                </a:lnTo>
                <a:close/>
              </a:path>
              <a:path w="462915" h="325755">
                <a:moveTo>
                  <a:pt x="67479" y="49973"/>
                </a:moveTo>
                <a:lnTo>
                  <a:pt x="34713" y="49973"/>
                </a:lnTo>
                <a:lnTo>
                  <a:pt x="147534" y="160959"/>
                </a:lnTo>
                <a:lnTo>
                  <a:pt x="34713" y="274851"/>
                </a:lnTo>
                <a:lnTo>
                  <a:pt x="67115" y="274851"/>
                </a:lnTo>
                <a:lnTo>
                  <a:pt x="164312" y="177229"/>
                </a:lnTo>
                <a:lnTo>
                  <a:pt x="197251" y="177229"/>
                </a:lnTo>
                <a:lnTo>
                  <a:pt x="67479" y="49973"/>
                </a:lnTo>
                <a:close/>
              </a:path>
              <a:path w="462915" h="325755">
                <a:moveTo>
                  <a:pt x="462845" y="50554"/>
                </a:moveTo>
                <a:lnTo>
                  <a:pt x="428132" y="50554"/>
                </a:lnTo>
                <a:lnTo>
                  <a:pt x="428132" y="274270"/>
                </a:lnTo>
                <a:lnTo>
                  <a:pt x="462846" y="274270"/>
                </a:lnTo>
                <a:lnTo>
                  <a:pt x="462845" y="50554"/>
                </a:lnTo>
                <a:close/>
              </a:path>
              <a:path w="462915" h="325755">
                <a:moveTo>
                  <a:pt x="197251" y="177229"/>
                </a:moveTo>
                <a:lnTo>
                  <a:pt x="207703" y="219648"/>
                </a:lnTo>
                <a:lnTo>
                  <a:pt x="232003" y="229527"/>
                </a:lnTo>
                <a:lnTo>
                  <a:pt x="238484" y="228882"/>
                </a:lnTo>
                <a:lnTo>
                  <a:pt x="244803" y="226985"/>
                </a:lnTo>
                <a:lnTo>
                  <a:pt x="250797" y="223889"/>
                </a:lnTo>
                <a:lnTo>
                  <a:pt x="256302" y="219648"/>
                </a:lnTo>
                <a:lnTo>
                  <a:pt x="268784" y="207446"/>
                </a:lnTo>
                <a:lnTo>
                  <a:pt x="227953" y="207446"/>
                </a:lnTo>
                <a:lnTo>
                  <a:pt x="223324" y="202797"/>
                </a:lnTo>
                <a:lnTo>
                  <a:pt x="197251" y="177229"/>
                </a:lnTo>
                <a:close/>
              </a:path>
              <a:path w="462915" h="325755">
                <a:moveTo>
                  <a:pt x="462845" y="34865"/>
                </a:moveTo>
                <a:lnTo>
                  <a:pt x="411354" y="34865"/>
                </a:lnTo>
                <a:lnTo>
                  <a:pt x="239524" y="202797"/>
                </a:lnTo>
                <a:lnTo>
                  <a:pt x="234895" y="207446"/>
                </a:lnTo>
                <a:lnTo>
                  <a:pt x="268784" y="207446"/>
                </a:lnTo>
                <a:lnTo>
                  <a:pt x="299693" y="177230"/>
                </a:lnTo>
                <a:lnTo>
                  <a:pt x="331514" y="177230"/>
                </a:lnTo>
                <a:lnTo>
                  <a:pt x="315314" y="160959"/>
                </a:lnTo>
                <a:lnTo>
                  <a:pt x="428132" y="50554"/>
                </a:lnTo>
                <a:lnTo>
                  <a:pt x="462845" y="50554"/>
                </a:lnTo>
                <a:lnTo>
                  <a:pt x="462845" y="3486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88539" y="367261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4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0"/>
                </a:lnTo>
                <a:lnTo>
                  <a:pt x="51564" y="290540"/>
                </a:lnTo>
                <a:lnTo>
                  <a:pt x="67206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4">
                <a:moveTo>
                  <a:pt x="331966" y="177229"/>
                </a:moveTo>
                <a:lnTo>
                  <a:pt x="300102" y="177229"/>
                </a:lnTo>
                <a:lnTo>
                  <a:pt x="412495" y="290540"/>
                </a:lnTo>
                <a:lnTo>
                  <a:pt x="463477" y="290540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29"/>
                </a:lnTo>
                <a:close/>
              </a:path>
              <a:path w="463550" h="325754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6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4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4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09" y="228882"/>
                </a:lnTo>
                <a:lnTo>
                  <a:pt x="245137" y="226985"/>
                </a:lnTo>
                <a:lnTo>
                  <a:pt x="251139" y="223888"/>
                </a:lnTo>
                <a:lnTo>
                  <a:pt x="256651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4">
                <a:moveTo>
                  <a:pt x="463477" y="34865"/>
                </a:moveTo>
                <a:lnTo>
                  <a:pt x="411915" y="34865"/>
                </a:lnTo>
                <a:lnTo>
                  <a:pt x="239850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29"/>
                </a:lnTo>
                <a:lnTo>
                  <a:pt x="331966" y="177229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60518" y="1907666"/>
            <a:ext cx="627380" cy="333375"/>
          </a:xfrm>
          <a:custGeom>
            <a:avLst/>
            <a:gdLst/>
            <a:ahLst/>
            <a:cxnLst/>
            <a:rect l="l" t="t" r="r" b="b"/>
            <a:pathLst>
              <a:path w="627379" h="333375">
                <a:moveTo>
                  <a:pt x="41148" y="5080"/>
                </a:moveTo>
                <a:lnTo>
                  <a:pt x="39370" y="0"/>
                </a:lnTo>
                <a:lnTo>
                  <a:pt x="30467" y="3225"/>
                </a:lnTo>
                <a:lnTo>
                  <a:pt x="22631" y="7912"/>
                </a:lnTo>
                <a:lnTo>
                  <a:pt x="635" y="50495"/>
                </a:lnTo>
                <a:lnTo>
                  <a:pt x="0" y="61849"/>
                </a:lnTo>
                <a:lnTo>
                  <a:pt x="635" y="73164"/>
                </a:lnTo>
                <a:lnTo>
                  <a:pt x="15824" y="109537"/>
                </a:lnTo>
                <a:lnTo>
                  <a:pt x="39370" y="123571"/>
                </a:lnTo>
                <a:lnTo>
                  <a:pt x="41021" y="118491"/>
                </a:lnTo>
                <a:lnTo>
                  <a:pt x="33972" y="115404"/>
                </a:lnTo>
                <a:lnTo>
                  <a:pt x="27889" y="111061"/>
                </a:lnTo>
                <a:lnTo>
                  <a:pt x="11747" y="72072"/>
                </a:lnTo>
                <a:lnTo>
                  <a:pt x="11303" y="61214"/>
                </a:lnTo>
                <a:lnTo>
                  <a:pt x="11747" y="50647"/>
                </a:lnTo>
                <a:lnTo>
                  <a:pt x="27901" y="12433"/>
                </a:lnTo>
                <a:lnTo>
                  <a:pt x="34023" y="8166"/>
                </a:lnTo>
                <a:lnTo>
                  <a:pt x="41148" y="5080"/>
                </a:lnTo>
                <a:close/>
              </a:path>
              <a:path w="627379" h="333375">
                <a:moveTo>
                  <a:pt x="401574" y="1651"/>
                </a:moveTo>
                <a:lnTo>
                  <a:pt x="391541" y="1651"/>
                </a:lnTo>
                <a:lnTo>
                  <a:pt x="391541" y="122809"/>
                </a:lnTo>
                <a:lnTo>
                  <a:pt x="401574" y="122809"/>
                </a:lnTo>
                <a:lnTo>
                  <a:pt x="401574" y="1651"/>
                </a:lnTo>
                <a:close/>
              </a:path>
              <a:path w="627379" h="333375">
                <a:moveTo>
                  <a:pt x="562356" y="61849"/>
                </a:moveTo>
                <a:lnTo>
                  <a:pt x="552069" y="21717"/>
                </a:lnTo>
                <a:lnTo>
                  <a:pt x="522859" y="0"/>
                </a:lnTo>
                <a:lnTo>
                  <a:pt x="521081" y="5080"/>
                </a:lnTo>
                <a:lnTo>
                  <a:pt x="528269" y="8166"/>
                </a:lnTo>
                <a:lnTo>
                  <a:pt x="534428" y="12433"/>
                </a:lnTo>
                <a:lnTo>
                  <a:pt x="550595" y="50647"/>
                </a:lnTo>
                <a:lnTo>
                  <a:pt x="551053" y="61214"/>
                </a:lnTo>
                <a:lnTo>
                  <a:pt x="550595" y="72072"/>
                </a:lnTo>
                <a:lnTo>
                  <a:pt x="534454" y="111061"/>
                </a:lnTo>
                <a:lnTo>
                  <a:pt x="521335" y="118491"/>
                </a:lnTo>
                <a:lnTo>
                  <a:pt x="522859" y="123571"/>
                </a:lnTo>
                <a:lnTo>
                  <a:pt x="556615" y="93256"/>
                </a:lnTo>
                <a:lnTo>
                  <a:pt x="561708" y="73164"/>
                </a:lnTo>
                <a:lnTo>
                  <a:pt x="562356" y="61849"/>
                </a:lnTo>
                <a:close/>
              </a:path>
              <a:path w="627379" h="333375">
                <a:moveTo>
                  <a:pt x="626833" y="150342"/>
                </a:moveTo>
                <a:lnTo>
                  <a:pt x="436346" y="150342"/>
                </a:lnTo>
                <a:lnTo>
                  <a:pt x="436346" y="333209"/>
                </a:lnTo>
                <a:lnTo>
                  <a:pt x="626833" y="333209"/>
                </a:lnTo>
                <a:lnTo>
                  <a:pt x="626833" y="15034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96875" y="2298196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96875" y="254174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82716" y="2382138"/>
            <a:ext cx="670560" cy="346710"/>
          </a:xfrm>
          <a:custGeom>
            <a:avLst/>
            <a:gdLst/>
            <a:ahLst/>
            <a:cxnLst/>
            <a:rect l="l" t="t" r="r" b="b"/>
            <a:pathLst>
              <a:path w="670559" h="346710">
                <a:moveTo>
                  <a:pt x="41148" y="5080"/>
                </a:moveTo>
                <a:lnTo>
                  <a:pt x="39370" y="0"/>
                </a:lnTo>
                <a:lnTo>
                  <a:pt x="30467" y="3213"/>
                </a:lnTo>
                <a:lnTo>
                  <a:pt x="22631" y="7899"/>
                </a:lnTo>
                <a:lnTo>
                  <a:pt x="635" y="50596"/>
                </a:lnTo>
                <a:lnTo>
                  <a:pt x="0" y="61849"/>
                </a:lnTo>
                <a:lnTo>
                  <a:pt x="635" y="73164"/>
                </a:lnTo>
                <a:lnTo>
                  <a:pt x="15824" y="109537"/>
                </a:lnTo>
                <a:lnTo>
                  <a:pt x="39370" y="123571"/>
                </a:lnTo>
                <a:lnTo>
                  <a:pt x="41021" y="118491"/>
                </a:lnTo>
                <a:lnTo>
                  <a:pt x="33972" y="115404"/>
                </a:lnTo>
                <a:lnTo>
                  <a:pt x="27889" y="111061"/>
                </a:lnTo>
                <a:lnTo>
                  <a:pt x="11747" y="72021"/>
                </a:lnTo>
                <a:lnTo>
                  <a:pt x="11303" y="61087"/>
                </a:lnTo>
                <a:lnTo>
                  <a:pt x="11760" y="50495"/>
                </a:lnTo>
                <a:lnTo>
                  <a:pt x="27901" y="12433"/>
                </a:lnTo>
                <a:lnTo>
                  <a:pt x="34023" y="8166"/>
                </a:lnTo>
                <a:lnTo>
                  <a:pt x="41148" y="5080"/>
                </a:lnTo>
                <a:close/>
              </a:path>
              <a:path w="670559" h="346710">
                <a:moveTo>
                  <a:pt x="364337" y="159613"/>
                </a:moveTo>
                <a:lnTo>
                  <a:pt x="173863" y="159613"/>
                </a:lnTo>
                <a:lnTo>
                  <a:pt x="173863" y="346494"/>
                </a:lnTo>
                <a:lnTo>
                  <a:pt x="364337" y="346494"/>
                </a:lnTo>
                <a:lnTo>
                  <a:pt x="364337" y="159613"/>
                </a:lnTo>
                <a:close/>
              </a:path>
              <a:path w="670559" h="346710">
                <a:moveTo>
                  <a:pt x="509016" y="1651"/>
                </a:moveTo>
                <a:lnTo>
                  <a:pt x="498983" y="1651"/>
                </a:lnTo>
                <a:lnTo>
                  <a:pt x="498983" y="122809"/>
                </a:lnTo>
                <a:lnTo>
                  <a:pt x="509016" y="122809"/>
                </a:lnTo>
                <a:lnTo>
                  <a:pt x="509016" y="1651"/>
                </a:lnTo>
                <a:close/>
              </a:path>
              <a:path w="670559" h="346710">
                <a:moveTo>
                  <a:pt x="670560" y="61849"/>
                </a:moveTo>
                <a:lnTo>
                  <a:pt x="660273" y="21590"/>
                </a:lnTo>
                <a:lnTo>
                  <a:pt x="631063" y="0"/>
                </a:lnTo>
                <a:lnTo>
                  <a:pt x="629285" y="5080"/>
                </a:lnTo>
                <a:lnTo>
                  <a:pt x="636473" y="8166"/>
                </a:lnTo>
                <a:lnTo>
                  <a:pt x="642632" y="12433"/>
                </a:lnTo>
                <a:lnTo>
                  <a:pt x="658799" y="50596"/>
                </a:lnTo>
                <a:lnTo>
                  <a:pt x="659257" y="61087"/>
                </a:lnTo>
                <a:lnTo>
                  <a:pt x="658799" y="72021"/>
                </a:lnTo>
                <a:lnTo>
                  <a:pt x="642658" y="111061"/>
                </a:lnTo>
                <a:lnTo>
                  <a:pt x="629539" y="118491"/>
                </a:lnTo>
                <a:lnTo>
                  <a:pt x="631063" y="123571"/>
                </a:lnTo>
                <a:lnTo>
                  <a:pt x="664819" y="93256"/>
                </a:lnTo>
                <a:lnTo>
                  <a:pt x="669912" y="73164"/>
                </a:lnTo>
                <a:lnTo>
                  <a:pt x="670560" y="61849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96875" y="2785639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56584" y="2785639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96875" y="3029538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56584" y="3029538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76320" y="3029538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96875" y="327312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56584" y="327312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76320" y="327312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75880" y="3110356"/>
            <a:ext cx="470534" cy="349885"/>
          </a:xfrm>
          <a:custGeom>
            <a:avLst/>
            <a:gdLst/>
            <a:ahLst/>
            <a:cxnLst/>
            <a:rect l="l" t="t" r="r" b="b"/>
            <a:pathLst>
              <a:path w="470534" h="349885">
                <a:moveTo>
                  <a:pt x="41148" y="4953"/>
                </a:moveTo>
                <a:lnTo>
                  <a:pt x="39370" y="0"/>
                </a:lnTo>
                <a:lnTo>
                  <a:pt x="30467" y="3213"/>
                </a:lnTo>
                <a:lnTo>
                  <a:pt x="22631" y="7899"/>
                </a:lnTo>
                <a:lnTo>
                  <a:pt x="635" y="50444"/>
                </a:lnTo>
                <a:lnTo>
                  <a:pt x="0" y="61722"/>
                </a:lnTo>
                <a:lnTo>
                  <a:pt x="635" y="73088"/>
                </a:lnTo>
                <a:lnTo>
                  <a:pt x="15824" y="109435"/>
                </a:lnTo>
                <a:lnTo>
                  <a:pt x="39370" y="123444"/>
                </a:lnTo>
                <a:lnTo>
                  <a:pt x="41021" y="118491"/>
                </a:lnTo>
                <a:lnTo>
                  <a:pt x="33972" y="115404"/>
                </a:lnTo>
                <a:lnTo>
                  <a:pt x="27889" y="111074"/>
                </a:lnTo>
                <a:lnTo>
                  <a:pt x="11747" y="72009"/>
                </a:lnTo>
                <a:lnTo>
                  <a:pt x="11303" y="61087"/>
                </a:lnTo>
                <a:lnTo>
                  <a:pt x="11747" y="50596"/>
                </a:lnTo>
                <a:lnTo>
                  <a:pt x="27901" y="12407"/>
                </a:lnTo>
                <a:lnTo>
                  <a:pt x="34023" y="8102"/>
                </a:lnTo>
                <a:lnTo>
                  <a:pt x="41148" y="4953"/>
                </a:lnTo>
                <a:close/>
              </a:path>
              <a:path w="470534" h="349885">
                <a:moveTo>
                  <a:pt x="309372" y="1651"/>
                </a:moveTo>
                <a:lnTo>
                  <a:pt x="299339" y="1651"/>
                </a:lnTo>
                <a:lnTo>
                  <a:pt x="299339" y="122809"/>
                </a:lnTo>
                <a:lnTo>
                  <a:pt x="309372" y="122809"/>
                </a:lnTo>
                <a:lnTo>
                  <a:pt x="309372" y="1651"/>
                </a:lnTo>
                <a:close/>
              </a:path>
              <a:path w="470534" h="349885">
                <a:moveTo>
                  <a:pt x="350621" y="162775"/>
                </a:moveTo>
                <a:lnTo>
                  <a:pt x="160147" y="162775"/>
                </a:lnTo>
                <a:lnTo>
                  <a:pt x="160147" y="349656"/>
                </a:lnTo>
                <a:lnTo>
                  <a:pt x="350621" y="349656"/>
                </a:lnTo>
                <a:lnTo>
                  <a:pt x="350621" y="162775"/>
                </a:lnTo>
                <a:close/>
              </a:path>
              <a:path w="470534" h="349885">
                <a:moveTo>
                  <a:pt x="470154" y="61722"/>
                </a:moveTo>
                <a:lnTo>
                  <a:pt x="459867" y="21590"/>
                </a:lnTo>
                <a:lnTo>
                  <a:pt x="430657" y="0"/>
                </a:lnTo>
                <a:lnTo>
                  <a:pt x="428879" y="4953"/>
                </a:lnTo>
                <a:lnTo>
                  <a:pt x="436067" y="8102"/>
                </a:lnTo>
                <a:lnTo>
                  <a:pt x="442226" y="12407"/>
                </a:lnTo>
                <a:lnTo>
                  <a:pt x="458393" y="50596"/>
                </a:lnTo>
                <a:lnTo>
                  <a:pt x="458851" y="61087"/>
                </a:lnTo>
                <a:lnTo>
                  <a:pt x="458393" y="72009"/>
                </a:lnTo>
                <a:lnTo>
                  <a:pt x="442252" y="111074"/>
                </a:lnTo>
                <a:lnTo>
                  <a:pt x="429133" y="118491"/>
                </a:lnTo>
                <a:lnTo>
                  <a:pt x="430657" y="123444"/>
                </a:lnTo>
                <a:lnTo>
                  <a:pt x="464413" y="93141"/>
                </a:lnTo>
                <a:lnTo>
                  <a:pt x="469506" y="73088"/>
                </a:lnTo>
                <a:lnTo>
                  <a:pt x="470154" y="6172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96864" y="3517023"/>
            <a:ext cx="2430145" cy="186690"/>
          </a:xfrm>
          <a:custGeom>
            <a:avLst/>
            <a:gdLst/>
            <a:ahLst/>
            <a:cxnLst/>
            <a:rect l="l" t="t" r="r" b="b"/>
            <a:pathLst>
              <a:path w="2430145" h="186689">
                <a:moveTo>
                  <a:pt x="190487" y="0"/>
                </a:moveTo>
                <a:lnTo>
                  <a:pt x="0" y="0"/>
                </a:lnTo>
                <a:lnTo>
                  <a:pt x="0" y="186563"/>
                </a:lnTo>
                <a:lnTo>
                  <a:pt x="190487" y="186563"/>
                </a:lnTo>
                <a:lnTo>
                  <a:pt x="190487" y="0"/>
                </a:lnTo>
                <a:close/>
              </a:path>
              <a:path w="2430145" h="186689">
                <a:moveTo>
                  <a:pt x="750189" y="0"/>
                </a:moveTo>
                <a:lnTo>
                  <a:pt x="559714" y="0"/>
                </a:lnTo>
                <a:lnTo>
                  <a:pt x="559714" y="186563"/>
                </a:lnTo>
                <a:lnTo>
                  <a:pt x="750189" y="186563"/>
                </a:lnTo>
                <a:lnTo>
                  <a:pt x="750189" y="0"/>
                </a:lnTo>
                <a:close/>
              </a:path>
              <a:path w="2430145" h="186689">
                <a:moveTo>
                  <a:pt x="1309903" y="0"/>
                </a:moveTo>
                <a:lnTo>
                  <a:pt x="1119746" y="0"/>
                </a:lnTo>
                <a:lnTo>
                  <a:pt x="1119746" y="186563"/>
                </a:lnTo>
                <a:lnTo>
                  <a:pt x="1309903" y="186563"/>
                </a:lnTo>
                <a:lnTo>
                  <a:pt x="1309903" y="0"/>
                </a:lnTo>
                <a:close/>
              </a:path>
              <a:path w="2430145" h="186689">
                <a:moveTo>
                  <a:pt x="1869922" y="0"/>
                </a:moveTo>
                <a:lnTo>
                  <a:pt x="1679448" y="0"/>
                </a:lnTo>
                <a:lnTo>
                  <a:pt x="1679448" y="186563"/>
                </a:lnTo>
                <a:lnTo>
                  <a:pt x="1869922" y="186563"/>
                </a:lnTo>
                <a:lnTo>
                  <a:pt x="1869922" y="0"/>
                </a:lnTo>
                <a:close/>
              </a:path>
              <a:path w="2430145" h="186689">
                <a:moveTo>
                  <a:pt x="2429637" y="0"/>
                </a:moveTo>
                <a:lnTo>
                  <a:pt x="2239162" y="0"/>
                </a:lnTo>
                <a:lnTo>
                  <a:pt x="2239162" y="186563"/>
                </a:lnTo>
                <a:lnTo>
                  <a:pt x="2429637" y="186563"/>
                </a:lnTo>
                <a:lnTo>
                  <a:pt x="242963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811920" y="3690886"/>
            <a:ext cx="24193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25" dirty="0">
                <a:latin typeface="Calibri"/>
                <a:cs typeface="Calibri"/>
              </a:rPr>
              <a:t>win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410200" y="3699785"/>
            <a:ext cx="2803525" cy="3810"/>
            <a:chOff x="5410200" y="3699785"/>
            <a:chExt cx="2803525" cy="3810"/>
          </a:xfrm>
        </p:grpSpPr>
        <p:sp>
          <p:nvSpPr>
            <p:cNvPr id="37" name="object 37"/>
            <p:cNvSpPr/>
            <p:nvPr/>
          </p:nvSpPr>
          <p:spPr>
            <a:xfrm>
              <a:off x="5412101" y="3701685"/>
              <a:ext cx="2799715" cy="0"/>
            </a:xfrm>
            <a:custGeom>
              <a:avLst/>
              <a:gdLst/>
              <a:ahLst/>
              <a:cxnLst/>
              <a:rect l="l" t="t" r="r" b="b"/>
              <a:pathLst>
                <a:path w="2799715">
                  <a:moveTo>
                    <a:pt x="0" y="0"/>
                  </a:moveTo>
                  <a:lnTo>
                    <a:pt x="2799181" y="0"/>
                  </a:lnTo>
                </a:path>
              </a:pathLst>
            </a:custGeom>
            <a:ln w="3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10200" y="3699785"/>
              <a:ext cx="2803525" cy="3810"/>
            </a:xfrm>
            <a:custGeom>
              <a:avLst/>
              <a:gdLst/>
              <a:ahLst/>
              <a:cxnLst/>
              <a:rect l="l" t="t" r="r" b="b"/>
              <a:pathLst>
                <a:path w="2803525" h="3810">
                  <a:moveTo>
                    <a:pt x="2802984" y="0"/>
                  </a:moveTo>
                  <a:lnTo>
                    <a:pt x="0" y="0"/>
                  </a:lnTo>
                  <a:lnTo>
                    <a:pt x="0" y="3801"/>
                  </a:lnTo>
                  <a:lnTo>
                    <a:pt x="2802984" y="3801"/>
                  </a:lnTo>
                  <a:lnTo>
                    <a:pt x="28029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2780792" y="1907666"/>
            <a:ext cx="461645" cy="336550"/>
          </a:xfrm>
          <a:custGeom>
            <a:avLst/>
            <a:gdLst/>
            <a:ahLst/>
            <a:cxnLst/>
            <a:rect l="l" t="t" r="r" b="b"/>
            <a:pathLst>
              <a:path w="461644" h="336550">
                <a:moveTo>
                  <a:pt x="41148" y="5080"/>
                </a:moveTo>
                <a:lnTo>
                  <a:pt x="39370" y="0"/>
                </a:lnTo>
                <a:lnTo>
                  <a:pt x="30467" y="3225"/>
                </a:lnTo>
                <a:lnTo>
                  <a:pt x="22631" y="7912"/>
                </a:lnTo>
                <a:lnTo>
                  <a:pt x="635" y="50495"/>
                </a:lnTo>
                <a:lnTo>
                  <a:pt x="0" y="61849"/>
                </a:lnTo>
                <a:lnTo>
                  <a:pt x="635" y="73164"/>
                </a:lnTo>
                <a:lnTo>
                  <a:pt x="15824" y="109537"/>
                </a:lnTo>
                <a:lnTo>
                  <a:pt x="39370" y="123571"/>
                </a:lnTo>
                <a:lnTo>
                  <a:pt x="41021" y="118491"/>
                </a:lnTo>
                <a:lnTo>
                  <a:pt x="33972" y="115404"/>
                </a:lnTo>
                <a:lnTo>
                  <a:pt x="27889" y="111061"/>
                </a:lnTo>
                <a:lnTo>
                  <a:pt x="11747" y="72072"/>
                </a:lnTo>
                <a:lnTo>
                  <a:pt x="11303" y="61214"/>
                </a:lnTo>
                <a:lnTo>
                  <a:pt x="11747" y="50647"/>
                </a:lnTo>
                <a:lnTo>
                  <a:pt x="27901" y="12433"/>
                </a:lnTo>
                <a:lnTo>
                  <a:pt x="34023" y="8166"/>
                </a:lnTo>
                <a:lnTo>
                  <a:pt x="41148" y="5080"/>
                </a:lnTo>
                <a:close/>
              </a:path>
              <a:path w="461644" h="336550">
                <a:moveTo>
                  <a:pt x="309372" y="1651"/>
                </a:moveTo>
                <a:lnTo>
                  <a:pt x="299339" y="1651"/>
                </a:lnTo>
                <a:lnTo>
                  <a:pt x="299339" y="122809"/>
                </a:lnTo>
                <a:lnTo>
                  <a:pt x="309372" y="122809"/>
                </a:lnTo>
                <a:lnTo>
                  <a:pt x="309372" y="1651"/>
                </a:lnTo>
                <a:close/>
              </a:path>
              <a:path w="461644" h="336550">
                <a:moveTo>
                  <a:pt x="445008" y="61849"/>
                </a:moveTo>
                <a:lnTo>
                  <a:pt x="434721" y="21717"/>
                </a:lnTo>
                <a:lnTo>
                  <a:pt x="405511" y="0"/>
                </a:lnTo>
                <a:lnTo>
                  <a:pt x="403733" y="5080"/>
                </a:lnTo>
                <a:lnTo>
                  <a:pt x="410921" y="8166"/>
                </a:lnTo>
                <a:lnTo>
                  <a:pt x="417080" y="12433"/>
                </a:lnTo>
                <a:lnTo>
                  <a:pt x="433247" y="50647"/>
                </a:lnTo>
                <a:lnTo>
                  <a:pt x="433705" y="61214"/>
                </a:lnTo>
                <a:lnTo>
                  <a:pt x="433247" y="72072"/>
                </a:lnTo>
                <a:lnTo>
                  <a:pt x="417106" y="111061"/>
                </a:lnTo>
                <a:lnTo>
                  <a:pt x="403987" y="118491"/>
                </a:lnTo>
                <a:lnTo>
                  <a:pt x="405511" y="123571"/>
                </a:lnTo>
                <a:lnTo>
                  <a:pt x="439267" y="93256"/>
                </a:lnTo>
                <a:lnTo>
                  <a:pt x="444360" y="73164"/>
                </a:lnTo>
                <a:lnTo>
                  <a:pt x="445008" y="61849"/>
                </a:lnTo>
                <a:close/>
              </a:path>
              <a:path w="461644" h="336550">
                <a:moveTo>
                  <a:pt x="461111" y="153390"/>
                </a:moveTo>
                <a:lnTo>
                  <a:pt x="270637" y="153390"/>
                </a:lnTo>
                <a:lnTo>
                  <a:pt x="270637" y="336257"/>
                </a:lnTo>
                <a:lnTo>
                  <a:pt x="461111" y="336257"/>
                </a:lnTo>
                <a:lnTo>
                  <a:pt x="461111" y="1533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51432" y="2301244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32013" y="2544788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161" y="0"/>
                </a:moveTo>
                <a:lnTo>
                  <a:pt x="0" y="0"/>
                </a:lnTo>
                <a:lnTo>
                  <a:pt x="0" y="186883"/>
                </a:lnTo>
                <a:lnTo>
                  <a:pt x="190161" y="186883"/>
                </a:lnTo>
                <a:lnTo>
                  <a:pt x="1901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51432" y="2544789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32013" y="2788687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161" y="0"/>
                </a:moveTo>
                <a:lnTo>
                  <a:pt x="0" y="0"/>
                </a:lnTo>
                <a:lnTo>
                  <a:pt x="0" y="186566"/>
                </a:lnTo>
                <a:lnTo>
                  <a:pt x="190161" y="186566"/>
                </a:lnTo>
                <a:lnTo>
                  <a:pt x="1901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51432" y="2788687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71986" y="3032586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32013" y="3032586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161" y="0"/>
                </a:moveTo>
                <a:lnTo>
                  <a:pt x="0" y="0"/>
                </a:lnTo>
                <a:lnTo>
                  <a:pt x="0" y="186566"/>
                </a:lnTo>
                <a:lnTo>
                  <a:pt x="190161" y="186566"/>
                </a:lnTo>
                <a:lnTo>
                  <a:pt x="1901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51432" y="3032586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5948" y="3113658"/>
            <a:ext cx="882650" cy="349885"/>
          </a:xfrm>
          <a:custGeom>
            <a:avLst/>
            <a:gdLst/>
            <a:ahLst/>
            <a:cxnLst/>
            <a:rect l="l" t="t" r="r" b="b"/>
            <a:pathLst>
              <a:path w="882650" h="349885">
                <a:moveTo>
                  <a:pt x="41148" y="4953"/>
                </a:moveTo>
                <a:lnTo>
                  <a:pt x="39395" y="0"/>
                </a:lnTo>
                <a:lnTo>
                  <a:pt x="30429" y="3213"/>
                </a:lnTo>
                <a:lnTo>
                  <a:pt x="22580" y="7899"/>
                </a:lnTo>
                <a:lnTo>
                  <a:pt x="622" y="50520"/>
                </a:lnTo>
                <a:lnTo>
                  <a:pt x="0" y="61722"/>
                </a:lnTo>
                <a:lnTo>
                  <a:pt x="622" y="73088"/>
                </a:lnTo>
                <a:lnTo>
                  <a:pt x="15786" y="109435"/>
                </a:lnTo>
                <a:lnTo>
                  <a:pt x="39395" y="123444"/>
                </a:lnTo>
                <a:lnTo>
                  <a:pt x="40957" y="118491"/>
                </a:lnTo>
                <a:lnTo>
                  <a:pt x="33909" y="115328"/>
                </a:lnTo>
                <a:lnTo>
                  <a:pt x="27838" y="110972"/>
                </a:lnTo>
                <a:lnTo>
                  <a:pt x="11722" y="72009"/>
                </a:lnTo>
                <a:lnTo>
                  <a:pt x="11264" y="61087"/>
                </a:lnTo>
                <a:lnTo>
                  <a:pt x="11734" y="50419"/>
                </a:lnTo>
                <a:lnTo>
                  <a:pt x="27889" y="12357"/>
                </a:lnTo>
                <a:lnTo>
                  <a:pt x="34023" y="8051"/>
                </a:lnTo>
                <a:lnTo>
                  <a:pt x="41148" y="4953"/>
                </a:lnTo>
                <a:close/>
              </a:path>
              <a:path w="882650" h="349885">
                <a:moveTo>
                  <a:pt x="401485" y="1651"/>
                </a:moveTo>
                <a:lnTo>
                  <a:pt x="391452" y="1651"/>
                </a:lnTo>
                <a:lnTo>
                  <a:pt x="391452" y="122809"/>
                </a:lnTo>
                <a:lnTo>
                  <a:pt x="401485" y="122809"/>
                </a:lnTo>
                <a:lnTo>
                  <a:pt x="401485" y="1651"/>
                </a:lnTo>
                <a:close/>
              </a:path>
              <a:path w="882650" h="349885">
                <a:moveTo>
                  <a:pt x="537870" y="61722"/>
                </a:moveTo>
                <a:lnTo>
                  <a:pt x="527672" y="21590"/>
                </a:lnTo>
                <a:lnTo>
                  <a:pt x="498475" y="0"/>
                </a:lnTo>
                <a:lnTo>
                  <a:pt x="496722" y="4953"/>
                </a:lnTo>
                <a:lnTo>
                  <a:pt x="503859" y="8051"/>
                </a:lnTo>
                <a:lnTo>
                  <a:pt x="510019" y="12357"/>
                </a:lnTo>
                <a:lnTo>
                  <a:pt x="526148" y="50520"/>
                </a:lnTo>
                <a:lnTo>
                  <a:pt x="526605" y="61087"/>
                </a:lnTo>
                <a:lnTo>
                  <a:pt x="526135" y="72009"/>
                </a:lnTo>
                <a:lnTo>
                  <a:pt x="510019" y="110972"/>
                </a:lnTo>
                <a:lnTo>
                  <a:pt x="496912" y="118491"/>
                </a:lnTo>
                <a:lnTo>
                  <a:pt x="498475" y="123444"/>
                </a:lnTo>
                <a:lnTo>
                  <a:pt x="532142" y="93141"/>
                </a:lnTo>
                <a:lnTo>
                  <a:pt x="537222" y="73088"/>
                </a:lnTo>
                <a:lnTo>
                  <a:pt x="537870" y="61722"/>
                </a:lnTo>
                <a:close/>
              </a:path>
              <a:path w="882650" h="349885">
                <a:moveTo>
                  <a:pt x="706805" y="162521"/>
                </a:moveTo>
                <a:lnTo>
                  <a:pt x="516318" y="162521"/>
                </a:lnTo>
                <a:lnTo>
                  <a:pt x="516318" y="349402"/>
                </a:lnTo>
                <a:lnTo>
                  <a:pt x="706805" y="349402"/>
                </a:lnTo>
                <a:lnTo>
                  <a:pt x="706805" y="162521"/>
                </a:lnTo>
                <a:close/>
              </a:path>
              <a:path w="882650" h="349885">
                <a:moveTo>
                  <a:pt x="882103" y="58166"/>
                </a:moveTo>
                <a:lnTo>
                  <a:pt x="723607" y="58166"/>
                </a:lnTo>
                <a:lnTo>
                  <a:pt x="723607" y="66548"/>
                </a:lnTo>
                <a:lnTo>
                  <a:pt x="882103" y="66548"/>
                </a:lnTo>
                <a:lnTo>
                  <a:pt x="882103" y="5816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71986" y="3276168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32013" y="3276168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161" y="0"/>
                </a:moveTo>
                <a:lnTo>
                  <a:pt x="0" y="0"/>
                </a:lnTo>
                <a:lnTo>
                  <a:pt x="0" y="186883"/>
                </a:lnTo>
                <a:lnTo>
                  <a:pt x="190161" y="186883"/>
                </a:lnTo>
                <a:lnTo>
                  <a:pt x="1901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51432" y="3276169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12266" y="3520071"/>
            <a:ext cx="2430145" cy="186690"/>
          </a:xfrm>
          <a:custGeom>
            <a:avLst/>
            <a:gdLst/>
            <a:ahLst/>
            <a:cxnLst/>
            <a:rect l="l" t="t" r="r" b="b"/>
            <a:pathLst>
              <a:path w="2430145" h="186689">
                <a:moveTo>
                  <a:pt x="190487" y="0"/>
                </a:moveTo>
                <a:lnTo>
                  <a:pt x="0" y="0"/>
                </a:lnTo>
                <a:lnTo>
                  <a:pt x="0" y="186563"/>
                </a:lnTo>
                <a:lnTo>
                  <a:pt x="190487" y="186563"/>
                </a:lnTo>
                <a:lnTo>
                  <a:pt x="190487" y="0"/>
                </a:lnTo>
                <a:close/>
              </a:path>
              <a:path w="2430145" h="186689">
                <a:moveTo>
                  <a:pt x="750189" y="0"/>
                </a:moveTo>
                <a:lnTo>
                  <a:pt x="559714" y="0"/>
                </a:lnTo>
                <a:lnTo>
                  <a:pt x="559714" y="186563"/>
                </a:lnTo>
                <a:lnTo>
                  <a:pt x="750189" y="186563"/>
                </a:lnTo>
                <a:lnTo>
                  <a:pt x="750189" y="0"/>
                </a:lnTo>
                <a:close/>
              </a:path>
              <a:path w="2430145" h="186689">
                <a:moveTo>
                  <a:pt x="1309903" y="0"/>
                </a:moveTo>
                <a:lnTo>
                  <a:pt x="1119746" y="0"/>
                </a:lnTo>
                <a:lnTo>
                  <a:pt x="1119746" y="186563"/>
                </a:lnTo>
                <a:lnTo>
                  <a:pt x="1309903" y="186563"/>
                </a:lnTo>
                <a:lnTo>
                  <a:pt x="1309903" y="0"/>
                </a:lnTo>
                <a:close/>
              </a:path>
              <a:path w="2430145" h="186689">
                <a:moveTo>
                  <a:pt x="2429637" y="0"/>
                </a:moveTo>
                <a:lnTo>
                  <a:pt x="2239162" y="0"/>
                </a:lnTo>
                <a:lnTo>
                  <a:pt x="2239162" y="186563"/>
                </a:lnTo>
                <a:lnTo>
                  <a:pt x="2429637" y="186563"/>
                </a:lnTo>
                <a:lnTo>
                  <a:pt x="24296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50135" y="3693934"/>
            <a:ext cx="31813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10" dirty="0">
                <a:latin typeface="Calibri"/>
                <a:cs typeface="Calibri"/>
              </a:rPr>
              <a:t>hello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279418" y="3693934"/>
            <a:ext cx="37846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10" dirty="0">
                <a:latin typeface="Calibri"/>
                <a:cs typeface="Calibri"/>
              </a:rPr>
              <a:t>friend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027322" y="3693934"/>
            <a:ext cx="24193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25" dirty="0">
                <a:latin typeface="Calibri"/>
                <a:cs typeface="Calibri"/>
              </a:rPr>
              <a:t>win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25601" y="3485388"/>
            <a:ext cx="2803525" cy="221615"/>
            <a:chOff x="625601" y="3485388"/>
            <a:chExt cx="2803525" cy="221615"/>
          </a:xfrm>
        </p:grpSpPr>
        <p:sp>
          <p:nvSpPr>
            <p:cNvPr id="57" name="object 57"/>
            <p:cNvSpPr/>
            <p:nvPr/>
          </p:nvSpPr>
          <p:spPr>
            <a:xfrm>
              <a:off x="627503" y="3704733"/>
              <a:ext cx="2799715" cy="0"/>
            </a:xfrm>
            <a:custGeom>
              <a:avLst/>
              <a:gdLst/>
              <a:ahLst/>
              <a:cxnLst/>
              <a:rect l="l" t="t" r="r" b="b"/>
              <a:pathLst>
                <a:path w="2799715">
                  <a:moveTo>
                    <a:pt x="0" y="0"/>
                  </a:moveTo>
                  <a:lnTo>
                    <a:pt x="2799181" y="0"/>
                  </a:lnTo>
                </a:path>
              </a:pathLst>
            </a:custGeom>
            <a:ln w="3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25601" y="3702833"/>
              <a:ext cx="2803525" cy="3810"/>
            </a:xfrm>
            <a:custGeom>
              <a:avLst/>
              <a:gdLst/>
              <a:ahLst/>
              <a:cxnLst/>
              <a:rect l="l" t="t" r="r" b="b"/>
              <a:pathLst>
                <a:path w="2803525" h="3810">
                  <a:moveTo>
                    <a:pt x="2802984" y="0"/>
                  </a:moveTo>
                  <a:lnTo>
                    <a:pt x="0" y="0"/>
                  </a:lnTo>
                  <a:lnTo>
                    <a:pt x="0" y="3801"/>
                  </a:lnTo>
                  <a:lnTo>
                    <a:pt x="2802984" y="3801"/>
                  </a:lnTo>
                  <a:lnTo>
                    <a:pt x="28029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256028" y="3485388"/>
              <a:ext cx="513715" cy="118110"/>
            </a:xfrm>
            <a:custGeom>
              <a:avLst/>
              <a:gdLst/>
              <a:ahLst/>
              <a:cxnLst/>
              <a:rect l="l" t="t" r="r" b="b"/>
              <a:pathLst>
                <a:path w="513714" h="118110">
                  <a:moveTo>
                    <a:pt x="385572" y="888"/>
                  </a:moveTo>
                  <a:lnTo>
                    <a:pt x="376047" y="888"/>
                  </a:lnTo>
                  <a:lnTo>
                    <a:pt x="376047" y="116586"/>
                  </a:lnTo>
                  <a:lnTo>
                    <a:pt x="385572" y="116586"/>
                  </a:lnTo>
                  <a:lnTo>
                    <a:pt x="385572" y="888"/>
                  </a:lnTo>
                  <a:close/>
                </a:path>
                <a:path w="513714" h="118110">
                  <a:moveTo>
                    <a:pt x="37592" y="0"/>
                  </a:moveTo>
                  <a:lnTo>
                    <a:pt x="5518" y="29033"/>
                  </a:lnTo>
                  <a:lnTo>
                    <a:pt x="0" y="59054"/>
                  </a:lnTo>
                  <a:lnTo>
                    <a:pt x="615" y="69867"/>
                  </a:lnTo>
                  <a:lnTo>
                    <a:pt x="21478" y="110331"/>
                  </a:lnTo>
                  <a:lnTo>
                    <a:pt x="37592" y="117856"/>
                  </a:lnTo>
                  <a:lnTo>
                    <a:pt x="39116" y="113157"/>
                  </a:lnTo>
                  <a:lnTo>
                    <a:pt x="32353" y="110182"/>
                  </a:lnTo>
                  <a:lnTo>
                    <a:pt x="26543" y="106029"/>
                  </a:lnTo>
                  <a:lnTo>
                    <a:pt x="11225" y="68802"/>
                  </a:lnTo>
                  <a:lnTo>
                    <a:pt x="10795" y="58420"/>
                  </a:lnTo>
                  <a:lnTo>
                    <a:pt x="11239" y="48222"/>
                  </a:lnTo>
                  <a:lnTo>
                    <a:pt x="26606" y="11874"/>
                  </a:lnTo>
                  <a:lnTo>
                    <a:pt x="39243" y="4825"/>
                  </a:lnTo>
                  <a:lnTo>
                    <a:pt x="37592" y="0"/>
                  </a:lnTo>
                  <a:close/>
                </a:path>
                <a:path w="513714" h="118110">
                  <a:moveTo>
                    <a:pt x="475996" y="0"/>
                  </a:moveTo>
                  <a:lnTo>
                    <a:pt x="474345" y="4825"/>
                  </a:lnTo>
                  <a:lnTo>
                    <a:pt x="481127" y="7778"/>
                  </a:lnTo>
                  <a:lnTo>
                    <a:pt x="486981" y="11874"/>
                  </a:lnTo>
                  <a:lnTo>
                    <a:pt x="502362" y="48319"/>
                  </a:lnTo>
                  <a:lnTo>
                    <a:pt x="502793" y="58420"/>
                  </a:lnTo>
                  <a:lnTo>
                    <a:pt x="502362" y="68802"/>
                  </a:lnTo>
                  <a:lnTo>
                    <a:pt x="486949" y="106029"/>
                  </a:lnTo>
                  <a:lnTo>
                    <a:pt x="474472" y="113157"/>
                  </a:lnTo>
                  <a:lnTo>
                    <a:pt x="475996" y="117856"/>
                  </a:lnTo>
                  <a:lnTo>
                    <a:pt x="508069" y="88969"/>
                  </a:lnTo>
                  <a:lnTo>
                    <a:pt x="513588" y="59054"/>
                  </a:lnTo>
                  <a:lnTo>
                    <a:pt x="512970" y="48222"/>
                  </a:lnTo>
                  <a:lnTo>
                    <a:pt x="491998" y="7588"/>
                  </a:lnTo>
                  <a:lnTo>
                    <a:pt x="484520" y="3091"/>
                  </a:lnTo>
                  <a:lnTo>
                    <a:pt x="47599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869554" y="3440938"/>
            <a:ext cx="1166495" cy="447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00" spc="1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𝒘𝒐𝒓𝒌</a:t>
            </a:r>
            <a:r>
              <a:rPr sz="1000" spc="8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00" spc="45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000" spc="5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00" spc="-50" dirty="0">
                <a:solidFill>
                  <a:srgbClr val="FF0000"/>
                </a:solidFill>
                <a:latin typeface="Cambria Math"/>
                <a:cs typeface="Cambria Math"/>
              </a:rPr>
              <a:t>𝟎</a:t>
            </a:r>
            <a:endParaRPr sz="1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568325" algn="l"/>
              </a:tabLst>
            </a:pPr>
            <a:r>
              <a:rPr sz="1100" b="1" spc="-10" dirty="0">
                <a:latin typeface="Calibri"/>
                <a:cs typeface="Calibri"/>
              </a:rPr>
              <a:t>prize</a:t>
            </a:r>
            <a:r>
              <a:rPr sz="1100" b="1" dirty="0">
                <a:latin typeface="Calibri"/>
                <a:cs typeface="Calibri"/>
              </a:rPr>
              <a:t>	</a:t>
            </a:r>
            <a:r>
              <a:rPr sz="1100" b="1" spc="-20" dirty="0">
                <a:latin typeface="Calibri"/>
                <a:cs typeface="Calibri"/>
              </a:rPr>
              <a:t>work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79323" y="2967482"/>
            <a:ext cx="972819" cy="286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9475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𝟐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1025"/>
              </a:lnSpc>
            </a:pP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50" spc="204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𝒉𝒆𝒍𝒍𝒐</a:t>
            </a:r>
            <a:r>
              <a:rPr sz="105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50" spc="49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06855" y="3157220"/>
            <a:ext cx="1854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51446" y="2808858"/>
            <a:ext cx="645795" cy="123825"/>
          </a:xfrm>
          <a:custGeom>
            <a:avLst/>
            <a:gdLst/>
            <a:ahLst/>
            <a:cxnLst/>
            <a:rect l="l" t="t" r="r" b="b"/>
            <a:pathLst>
              <a:path w="645794" h="123825">
                <a:moveTo>
                  <a:pt x="509739" y="1650"/>
                </a:moveTo>
                <a:lnTo>
                  <a:pt x="499706" y="1650"/>
                </a:lnTo>
                <a:lnTo>
                  <a:pt x="499706" y="122808"/>
                </a:lnTo>
                <a:lnTo>
                  <a:pt x="509739" y="122808"/>
                </a:lnTo>
                <a:lnTo>
                  <a:pt x="509739" y="1650"/>
                </a:lnTo>
                <a:close/>
              </a:path>
              <a:path w="645794" h="123825">
                <a:moveTo>
                  <a:pt x="605878" y="0"/>
                </a:moveTo>
                <a:lnTo>
                  <a:pt x="604100" y="4952"/>
                </a:lnTo>
                <a:lnTo>
                  <a:pt x="611294" y="8044"/>
                </a:lnTo>
                <a:lnTo>
                  <a:pt x="617451" y="12350"/>
                </a:lnTo>
                <a:lnTo>
                  <a:pt x="633618" y="50514"/>
                </a:lnTo>
                <a:lnTo>
                  <a:pt x="634072" y="61087"/>
                </a:lnTo>
                <a:lnTo>
                  <a:pt x="633618" y="71997"/>
                </a:lnTo>
                <a:lnTo>
                  <a:pt x="617483" y="110966"/>
                </a:lnTo>
                <a:lnTo>
                  <a:pt x="604354" y="118490"/>
                </a:lnTo>
                <a:lnTo>
                  <a:pt x="605878" y="123443"/>
                </a:lnTo>
                <a:lnTo>
                  <a:pt x="639643" y="93136"/>
                </a:lnTo>
                <a:lnTo>
                  <a:pt x="645375" y="61721"/>
                </a:lnTo>
                <a:lnTo>
                  <a:pt x="644732" y="50415"/>
                </a:lnTo>
                <a:lnTo>
                  <a:pt x="629471" y="14019"/>
                </a:lnTo>
                <a:lnTo>
                  <a:pt x="614854" y="3212"/>
                </a:lnTo>
                <a:lnTo>
                  <a:pt x="605878" y="0"/>
                </a:lnTo>
                <a:close/>
              </a:path>
              <a:path w="645794" h="123825">
                <a:moveTo>
                  <a:pt x="39395" y="0"/>
                </a:moveTo>
                <a:lnTo>
                  <a:pt x="5727" y="30325"/>
                </a:lnTo>
                <a:lnTo>
                  <a:pt x="0" y="61721"/>
                </a:lnTo>
                <a:lnTo>
                  <a:pt x="633" y="73082"/>
                </a:lnTo>
                <a:lnTo>
                  <a:pt x="15794" y="109424"/>
                </a:lnTo>
                <a:lnTo>
                  <a:pt x="39395" y="123443"/>
                </a:lnTo>
                <a:lnTo>
                  <a:pt x="40957" y="118490"/>
                </a:lnTo>
                <a:lnTo>
                  <a:pt x="33916" y="115323"/>
                </a:lnTo>
                <a:lnTo>
                  <a:pt x="27841" y="110966"/>
                </a:lnTo>
                <a:lnTo>
                  <a:pt x="11722" y="71997"/>
                </a:lnTo>
                <a:lnTo>
                  <a:pt x="11264" y="61087"/>
                </a:lnTo>
                <a:lnTo>
                  <a:pt x="11736" y="50415"/>
                </a:lnTo>
                <a:lnTo>
                  <a:pt x="27889" y="12350"/>
                </a:lnTo>
                <a:lnTo>
                  <a:pt x="41147" y="4952"/>
                </a:lnTo>
                <a:lnTo>
                  <a:pt x="393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683257" y="2867025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5" y="0"/>
                </a:moveTo>
                <a:lnTo>
                  <a:pt x="0" y="0"/>
                </a:lnTo>
                <a:lnTo>
                  <a:pt x="0" y="8382"/>
                </a:lnTo>
                <a:lnTo>
                  <a:pt x="158495" y="8382"/>
                </a:lnTo>
                <a:lnTo>
                  <a:pt x="1584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35583" y="2662682"/>
            <a:ext cx="1120775" cy="37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7425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𝟑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745"/>
              </a:lnSpc>
            </a:pP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50" spc="1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𝒇𝒓𝒊𝒆𝒏𝒅</a:t>
            </a:r>
            <a:r>
              <a:rPr sz="1050" spc="8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50" spc="4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947419">
              <a:lnSpc>
                <a:spcPts val="980"/>
              </a:lnSpc>
            </a:pPr>
            <a:r>
              <a:rPr sz="10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585213" y="2368676"/>
            <a:ext cx="550545" cy="123825"/>
          </a:xfrm>
          <a:custGeom>
            <a:avLst/>
            <a:gdLst/>
            <a:ahLst/>
            <a:cxnLst/>
            <a:rect l="l" t="t" r="r" b="b"/>
            <a:pathLst>
              <a:path w="550544" h="123825">
                <a:moveTo>
                  <a:pt x="414528" y="1650"/>
                </a:moveTo>
                <a:lnTo>
                  <a:pt x="404494" y="1650"/>
                </a:lnTo>
                <a:lnTo>
                  <a:pt x="404494" y="122809"/>
                </a:lnTo>
                <a:lnTo>
                  <a:pt x="414528" y="122809"/>
                </a:lnTo>
                <a:lnTo>
                  <a:pt x="414528" y="1650"/>
                </a:lnTo>
                <a:close/>
              </a:path>
              <a:path w="550544" h="123825">
                <a:moveTo>
                  <a:pt x="510667" y="0"/>
                </a:moveTo>
                <a:lnTo>
                  <a:pt x="508888" y="5080"/>
                </a:lnTo>
                <a:lnTo>
                  <a:pt x="516082" y="8153"/>
                </a:lnTo>
                <a:lnTo>
                  <a:pt x="522239" y="12430"/>
                </a:lnTo>
                <a:lnTo>
                  <a:pt x="538406" y="50641"/>
                </a:lnTo>
                <a:lnTo>
                  <a:pt x="538861" y="61213"/>
                </a:lnTo>
                <a:lnTo>
                  <a:pt x="538406" y="72068"/>
                </a:lnTo>
                <a:lnTo>
                  <a:pt x="522271" y="111061"/>
                </a:lnTo>
                <a:lnTo>
                  <a:pt x="509143" y="118490"/>
                </a:lnTo>
                <a:lnTo>
                  <a:pt x="510667" y="123571"/>
                </a:lnTo>
                <a:lnTo>
                  <a:pt x="544431" y="93245"/>
                </a:lnTo>
                <a:lnTo>
                  <a:pt x="550163" y="61849"/>
                </a:lnTo>
                <a:lnTo>
                  <a:pt x="549521" y="50488"/>
                </a:lnTo>
                <a:lnTo>
                  <a:pt x="534259" y="14073"/>
                </a:lnTo>
                <a:lnTo>
                  <a:pt x="519642" y="3214"/>
                </a:lnTo>
                <a:lnTo>
                  <a:pt x="510667" y="0"/>
                </a:lnTo>
                <a:close/>
              </a:path>
              <a:path w="550544" h="123825">
                <a:moveTo>
                  <a:pt x="39370" y="0"/>
                </a:moveTo>
                <a:lnTo>
                  <a:pt x="5786" y="30434"/>
                </a:lnTo>
                <a:lnTo>
                  <a:pt x="0" y="61849"/>
                </a:lnTo>
                <a:lnTo>
                  <a:pt x="640" y="73155"/>
                </a:lnTo>
                <a:lnTo>
                  <a:pt x="15831" y="109533"/>
                </a:lnTo>
                <a:lnTo>
                  <a:pt x="39370" y="123571"/>
                </a:lnTo>
                <a:lnTo>
                  <a:pt x="41021" y="118490"/>
                </a:lnTo>
                <a:lnTo>
                  <a:pt x="33974" y="115395"/>
                </a:lnTo>
                <a:lnTo>
                  <a:pt x="27892" y="111061"/>
                </a:lnTo>
                <a:lnTo>
                  <a:pt x="11757" y="72068"/>
                </a:lnTo>
                <a:lnTo>
                  <a:pt x="11303" y="61213"/>
                </a:lnTo>
                <a:lnTo>
                  <a:pt x="11757" y="50641"/>
                </a:lnTo>
                <a:lnTo>
                  <a:pt x="27908" y="12430"/>
                </a:lnTo>
                <a:lnTo>
                  <a:pt x="41148" y="5080"/>
                </a:lnTo>
                <a:lnTo>
                  <a:pt x="393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21051" y="2426970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5" y="0"/>
                </a:moveTo>
                <a:lnTo>
                  <a:pt x="0" y="0"/>
                </a:lnTo>
                <a:lnTo>
                  <a:pt x="0" y="8382"/>
                </a:lnTo>
                <a:lnTo>
                  <a:pt x="158495" y="8382"/>
                </a:lnTo>
                <a:lnTo>
                  <a:pt x="1584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468627" y="2222500"/>
            <a:ext cx="1025525" cy="37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2175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𝟓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745"/>
              </a:lnSpc>
            </a:pP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50" spc="204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𝒑𝒓𝒊𝒛𝒆</a:t>
            </a:r>
            <a:r>
              <a:rPr sz="105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50" spc="49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852169">
              <a:lnSpc>
                <a:spcPts val="980"/>
              </a:lnSpc>
            </a:pPr>
            <a:r>
              <a:rPr sz="10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664460" y="1862073"/>
            <a:ext cx="72263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50" spc="2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𝒘𝒊𝒏</a:t>
            </a:r>
            <a:r>
              <a:rPr sz="105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50" spc="49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411473" y="1965960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3399028" y="1731772"/>
            <a:ext cx="185420" cy="40513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334"/>
              </a:spcBef>
            </a:pP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𝟕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0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044185" y="1862073"/>
            <a:ext cx="84137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1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𝒉𝒆𝒍𝒍𝒐</a:t>
            </a:r>
            <a:r>
              <a:rPr sz="1050" spc="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50" spc="4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908547" y="1965960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5896355" y="1731772"/>
            <a:ext cx="185420" cy="40513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334"/>
              </a:spcBef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𝟕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838950" y="2440432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5866638" y="2235961"/>
            <a:ext cx="1145540" cy="37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2190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𝟓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745"/>
              </a:lnSpc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1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𝒇𝒓𝒊𝒆𝒏𝒅</a:t>
            </a:r>
            <a:r>
              <a:rPr sz="1050" spc="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50" spc="484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972185">
              <a:lnSpc>
                <a:spcPts val="980"/>
              </a:lnSpc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515607" y="3043808"/>
            <a:ext cx="550545" cy="118110"/>
          </a:xfrm>
          <a:custGeom>
            <a:avLst/>
            <a:gdLst/>
            <a:ahLst/>
            <a:cxnLst/>
            <a:rect l="l" t="t" r="r" b="b"/>
            <a:pathLst>
              <a:path w="550545" h="118110">
                <a:moveTo>
                  <a:pt x="396240" y="888"/>
                </a:moveTo>
                <a:lnTo>
                  <a:pt x="386715" y="888"/>
                </a:lnTo>
                <a:lnTo>
                  <a:pt x="386715" y="116586"/>
                </a:lnTo>
                <a:lnTo>
                  <a:pt x="396240" y="116586"/>
                </a:lnTo>
                <a:lnTo>
                  <a:pt x="396240" y="888"/>
                </a:lnTo>
                <a:close/>
              </a:path>
              <a:path w="550545" h="118110">
                <a:moveTo>
                  <a:pt x="37592" y="0"/>
                </a:moveTo>
                <a:lnTo>
                  <a:pt x="5518" y="29033"/>
                </a:lnTo>
                <a:lnTo>
                  <a:pt x="0" y="59054"/>
                </a:lnTo>
                <a:lnTo>
                  <a:pt x="615" y="69867"/>
                </a:lnTo>
                <a:lnTo>
                  <a:pt x="21478" y="110331"/>
                </a:lnTo>
                <a:lnTo>
                  <a:pt x="37592" y="117855"/>
                </a:lnTo>
                <a:lnTo>
                  <a:pt x="39116" y="113156"/>
                </a:lnTo>
                <a:lnTo>
                  <a:pt x="32353" y="110182"/>
                </a:lnTo>
                <a:lnTo>
                  <a:pt x="26543" y="106029"/>
                </a:lnTo>
                <a:lnTo>
                  <a:pt x="11225" y="68802"/>
                </a:lnTo>
                <a:lnTo>
                  <a:pt x="10795" y="58419"/>
                </a:lnTo>
                <a:lnTo>
                  <a:pt x="11239" y="48222"/>
                </a:lnTo>
                <a:lnTo>
                  <a:pt x="26606" y="11874"/>
                </a:lnTo>
                <a:lnTo>
                  <a:pt x="39243" y="4825"/>
                </a:lnTo>
                <a:lnTo>
                  <a:pt x="37592" y="0"/>
                </a:lnTo>
                <a:close/>
              </a:path>
              <a:path w="550545" h="118110">
                <a:moveTo>
                  <a:pt x="512572" y="0"/>
                </a:moveTo>
                <a:lnTo>
                  <a:pt x="510921" y="4825"/>
                </a:lnTo>
                <a:lnTo>
                  <a:pt x="517703" y="7778"/>
                </a:lnTo>
                <a:lnTo>
                  <a:pt x="523557" y="11874"/>
                </a:lnTo>
                <a:lnTo>
                  <a:pt x="538938" y="48319"/>
                </a:lnTo>
                <a:lnTo>
                  <a:pt x="539369" y="58419"/>
                </a:lnTo>
                <a:lnTo>
                  <a:pt x="538938" y="68802"/>
                </a:lnTo>
                <a:lnTo>
                  <a:pt x="523525" y="106029"/>
                </a:lnTo>
                <a:lnTo>
                  <a:pt x="511048" y="113156"/>
                </a:lnTo>
                <a:lnTo>
                  <a:pt x="512572" y="117855"/>
                </a:lnTo>
                <a:lnTo>
                  <a:pt x="544645" y="88969"/>
                </a:lnTo>
                <a:lnTo>
                  <a:pt x="550164" y="59054"/>
                </a:lnTo>
                <a:lnTo>
                  <a:pt x="549546" y="48222"/>
                </a:lnTo>
                <a:lnTo>
                  <a:pt x="528574" y="7588"/>
                </a:lnTo>
                <a:lnTo>
                  <a:pt x="521096" y="3091"/>
                </a:lnTo>
                <a:lnTo>
                  <a:pt x="51257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36080" y="3327908"/>
            <a:ext cx="152400" cy="8890"/>
          </a:xfrm>
          <a:custGeom>
            <a:avLst/>
            <a:gdLst/>
            <a:ahLst/>
            <a:cxnLst/>
            <a:rect l="l" t="t" r="r" b="b"/>
            <a:pathLst>
              <a:path w="152400" h="8889">
                <a:moveTo>
                  <a:pt x="152400" y="0"/>
                </a:moveTo>
                <a:lnTo>
                  <a:pt x="0" y="0"/>
                </a:lnTo>
                <a:lnTo>
                  <a:pt x="0" y="8382"/>
                </a:lnTo>
                <a:lnTo>
                  <a:pt x="152400" y="8382"/>
                </a:lnTo>
                <a:lnTo>
                  <a:pt x="1524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957948" y="2822829"/>
            <a:ext cx="564515" cy="123825"/>
          </a:xfrm>
          <a:custGeom>
            <a:avLst/>
            <a:gdLst/>
            <a:ahLst/>
            <a:cxnLst/>
            <a:rect l="l" t="t" r="r" b="b"/>
            <a:pathLst>
              <a:path w="564515" h="123825">
                <a:moveTo>
                  <a:pt x="402971" y="1650"/>
                </a:moveTo>
                <a:lnTo>
                  <a:pt x="392937" y="1650"/>
                </a:lnTo>
                <a:lnTo>
                  <a:pt x="392937" y="122809"/>
                </a:lnTo>
                <a:lnTo>
                  <a:pt x="402971" y="122809"/>
                </a:lnTo>
                <a:lnTo>
                  <a:pt x="402971" y="1650"/>
                </a:lnTo>
                <a:close/>
              </a:path>
              <a:path w="564515" h="123825">
                <a:moveTo>
                  <a:pt x="525145" y="0"/>
                </a:moveTo>
                <a:lnTo>
                  <a:pt x="523367" y="5080"/>
                </a:lnTo>
                <a:lnTo>
                  <a:pt x="530560" y="8153"/>
                </a:lnTo>
                <a:lnTo>
                  <a:pt x="536717" y="12430"/>
                </a:lnTo>
                <a:lnTo>
                  <a:pt x="552866" y="50641"/>
                </a:lnTo>
                <a:lnTo>
                  <a:pt x="553339" y="61213"/>
                </a:lnTo>
                <a:lnTo>
                  <a:pt x="552866" y="72068"/>
                </a:lnTo>
                <a:lnTo>
                  <a:pt x="536701" y="111061"/>
                </a:lnTo>
                <a:lnTo>
                  <a:pt x="523621" y="118491"/>
                </a:lnTo>
                <a:lnTo>
                  <a:pt x="525145" y="123571"/>
                </a:lnTo>
                <a:lnTo>
                  <a:pt x="558835" y="93245"/>
                </a:lnTo>
                <a:lnTo>
                  <a:pt x="564515" y="61849"/>
                </a:lnTo>
                <a:lnTo>
                  <a:pt x="563874" y="50488"/>
                </a:lnTo>
                <a:lnTo>
                  <a:pt x="548737" y="14073"/>
                </a:lnTo>
                <a:lnTo>
                  <a:pt x="534120" y="3214"/>
                </a:lnTo>
                <a:lnTo>
                  <a:pt x="525145" y="0"/>
                </a:lnTo>
                <a:close/>
              </a:path>
              <a:path w="564515" h="123825">
                <a:moveTo>
                  <a:pt x="39370" y="0"/>
                </a:moveTo>
                <a:lnTo>
                  <a:pt x="5732" y="30434"/>
                </a:lnTo>
                <a:lnTo>
                  <a:pt x="0" y="61849"/>
                </a:lnTo>
                <a:lnTo>
                  <a:pt x="640" y="73155"/>
                </a:lnTo>
                <a:lnTo>
                  <a:pt x="15777" y="109533"/>
                </a:lnTo>
                <a:lnTo>
                  <a:pt x="39370" y="123571"/>
                </a:lnTo>
                <a:lnTo>
                  <a:pt x="41021" y="118491"/>
                </a:lnTo>
                <a:lnTo>
                  <a:pt x="33972" y="115395"/>
                </a:lnTo>
                <a:lnTo>
                  <a:pt x="27876" y="111061"/>
                </a:lnTo>
                <a:lnTo>
                  <a:pt x="11755" y="72068"/>
                </a:lnTo>
                <a:lnTo>
                  <a:pt x="11302" y="61213"/>
                </a:lnTo>
                <a:lnTo>
                  <a:pt x="11755" y="50641"/>
                </a:lnTo>
                <a:lnTo>
                  <a:pt x="27892" y="12430"/>
                </a:lnTo>
                <a:lnTo>
                  <a:pt x="41148" y="5080"/>
                </a:lnTo>
                <a:lnTo>
                  <a:pt x="3937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5534733" y="2712291"/>
            <a:ext cx="2000885" cy="117348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63015" algn="ctr">
              <a:lnSpc>
                <a:spcPct val="100000"/>
              </a:lnSpc>
              <a:spcBef>
                <a:spcPts val="610"/>
              </a:spcBef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1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𝒘𝒐𝒓𝒌</a:t>
            </a:r>
            <a:r>
              <a:rPr sz="1050" spc="8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endParaRPr sz="1050">
              <a:latin typeface="Cambria Math"/>
              <a:cs typeface="Cambria Math"/>
            </a:endParaRPr>
          </a:p>
          <a:p>
            <a:pPr marL="554990" algn="ctr">
              <a:lnSpc>
                <a:spcPts val="1125"/>
              </a:lnSpc>
              <a:spcBef>
                <a:spcPts val="490"/>
              </a:spcBef>
            </a:pP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00" spc="1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𝒑𝒓𝒊𝒛𝒆</a:t>
            </a:r>
            <a:r>
              <a:rPr sz="1000" spc="8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00" spc="47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0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00">
              <a:latin typeface="Cambria Math"/>
              <a:cs typeface="Cambria Math"/>
            </a:endParaRPr>
          </a:p>
          <a:p>
            <a:pPr marL="554990" algn="ctr">
              <a:lnSpc>
                <a:spcPts val="1125"/>
              </a:lnSpc>
            </a:pPr>
            <a:r>
              <a:rPr sz="1000" spc="-50" dirty="0">
                <a:solidFill>
                  <a:srgbClr val="006FC0"/>
                </a:solidFill>
                <a:latin typeface="Cambria Math"/>
                <a:cs typeface="Cambria Math"/>
              </a:rPr>
              <a:t>𝟏</a:t>
            </a:r>
            <a:endParaRPr sz="1000">
              <a:latin typeface="Cambria Math"/>
              <a:cs typeface="Cambria Math"/>
            </a:endParaRPr>
          </a:p>
          <a:p>
            <a:pPr marL="554990" algn="ctr">
              <a:lnSpc>
                <a:spcPct val="100000"/>
              </a:lnSpc>
              <a:spcBef>
                <a:spcPts val="229"/>
              </a:spcBef>
            </a:pPr>
            <a:r>
              <a:rPr sz="100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541655" algn="l"/>
                <a:tab pos="1131570" algn="l"/>
                <a:tab pos="1687830" algn="l"/>
              </a:tabLst>
            </a:pPr>
            <a:r>
              <a:rPr sz="1100" b="1" spc="-10" dirty="0">
                <a:latin typeface="Calibri"/>
                <a:cs typeface="Calibri"/>
              </a:rPr>
              <a:t>hello</a:t>
            </a:r>
            <a:r>
              <a:rPr sz="1100" b="1" dirty="0">
                <a:latin typeface="Calibri"/>
                <a:cs typeface="Calibri"/>
              </a:rPr>
              <a:t>	</a:t>
            </a:r>
            <a:r>
              <a:rPr sz="1100" b="1" spc="-10" dirty="0">
                <a:latin typeface="Calibri"/>
                <a:cs typeface="Calibri"/>
              </a:rPr>
              <a:t>friend</a:t>
            </a:r>
            <a:r>
              <a:rPr sz="1100" b="1" dirty="0">
                <a:latin typeface="Calibri"/>
                <a:cs typeface="Calibri"/>
              </a:rPr>
              <a:t>	</a:t>
            </a:r>
            <a:r>
              <a:rPr sz="1100" b="1" spc="-20" dirty="0">
                <a:latin typeface="Calibri"/>
                <a:cs typeface="Calibri"/>
              </a:rPr>
              <a:t>prize</a:t>
            </a:r>
            <a:r>
              <a:rPr sz="1100" b="1" dirty="0">
                <a:latin typeface="Calibri"/>
                <a:cs typeface="Calibri"/>
              </a:rPr>
              <a:t>	</a:t>
            </a:r>
            <a:r>
              <a:rPr sz="1100" b="1" spc="-20" dirty="0">
                <a:latin typeface="Calibri"/>
                <a:cs typeface="Calibri"/>
              </a:rPr>
              <a:t>work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7708265" y="2881122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332469" y="3168650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7558785" y="2676652"/>
            <a:ext cx="906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𝟑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745"/>
              </a:lnSpc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149860">
              <a:lnSpc>
                <a:spcPts val="735"/>
              </a:lnSpc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  <a:p>
            <a:pPr marL="813435">
              <a:lnSpc>
                <a:spcPts val="780"/>
              </a:lnSpc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𝟐</a:t>
            </a:r>
            <a:endParaRPr sz="1050">
              <a:latin typeface="Cambria Math"/>
              <a:cs typeface="Cambria Math"/>
            </a:endParaRPr>
          </a:p>
          <a:p>
            <a:pPr marL="13335">
              <a:lnSpc>
                <a:spcPts val="1025"/>
              </a:lnSpc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20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𝒘𝒊𝒏</a:t>
            </a:r>
            <a:r>
              <a:rPr sz="1050" spc="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50" spc="4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320278" y="3153917"/>
            <a:ext cx="1854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671827" y="5353811"/>
            <a:ext cx="98425" cy="95250"/>
          </a:xfrm>
          <a:custGeom>
            <a:avLst/>
            <a:gdLst/>
            <a:ahLst/>
            <a:cxnLst/>
            <a:rect l="l" t="t" r="r" b="b"/>
            <a:pathLst>
              <a:path w="98425" h="95250">
                <a:moveTo>
                  <a:pt x="98298" y="0"/>
                </a:moveTo>
                <a:lnTo>
                  <a:pt x="0" y="0"/>
                </a:lnTo>
                <a:lnTo>
                  <a:pt x="0" y="95250"/>
                </a:lnTo>
                <a:lnTo>
                  <a:pt x="98298" y="95250"/>
                </a:lnTo>
                <a:lnTo>
                  <a:pt x="9829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815845" y="5311902"/>
            <a:ext cx="121920" cy="139065"/>
          </a:xfrm>
          <a:custGeom>
            <a:avLst/>
            <a:gdLst/>
            <a:ahLst/>
            <a:cxnLst/>
            <a:rect l="l" t="t" r="r" b="b"/>
            <a:pathLst>
              <a:path w="121919" h="139064">
                <a:moveTo>
                  <a:pt x="121919" y="0"/>
                </a:moveTo>
                <a:lnTo>
                  <a:pt x="0" y="0"/>
                </a:lnTo>
                <a:lnTo>
                  <a:pt x="0" y="138684"/>
                </a:lnTo>
                <a:lnTo>
                  <a:pt x="121919" y="138684"/>
                </a:lnTo>
                <a:lnTo>
                  <a:pt x="12191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8767" y="4510785"/>
            <a:ext cx="2222500" cy="188595"/>
          </a:xfrm>
          <a:custGeom>
            <a:avLst/>
            <a:gdLst/>
            <a:ahLst/>
            <a:cxnLst/>
            <a:rect l="l" t="t" r="r" b="b"/>
            <a:pathLst>
              <a:path w="2222500" h="188595">
                <a:moveTo>
                  <a:pt x="222364" y="1396"/>
                </a:moveTo>
                <a:lnTo>
                  <a:pt x="207060" y="1396"/>
                </a:lnTo>
                <a:lnTo>
                  <a:pt x="207060" y="186181"/>
                </a:lnTo>
                <a:lnTo>
                  <a:pt x="222364" y="186181"/>
                </a:lnTo>
                <a:lnTo>
                  <a:pt x="222364" y="1396"/>
                </a:lnTo>
                <a:close/>
              </a:path>
              <a:path w="2222500" h="188595">
                <a:moveTo>
                  <a:pt x="60096" y="0"/>
                </a:moveTo>
                <a:lnTo>
                  <a:pt x="24159" y="21449"/>
                </a:lnTo>
                <a:lnTo>
                  <a:pt x="3886" y="61007"/>
                </a:lnTo>
                <a:lnTo>
                  <a:pt x="0" y="94233"/>
                </a:lnTo>
                <a:lnTo>
                  <a:pt x="968" y="111567"/>
                </a:lnTo>
                <a:lnTo>
                  <a:pt x="15493" y="155447"/>
                </a:lnTo>
                <a:lnTo>
                  <a:pt x="46399" y="183487"/>
                </a:lnTo>
                <a:lnTo>
                  <a:pt x="60096" y="188468"/>
                </a:lnTo>
                <a:lnTo>
                  <a:pt x="62483" y="180720"/>
                </a:lnTo>
                <a:lnTo>
                  <a:pt x="51749" y="175982"/>
                </a:lnTo>
                <a:lnTo>
                  <a:pt x="42483" y="169386"/>
                </a:lnTo>
                <a:lnTo>
                  <a:pt x="19980" y="124968"/>
                </a:lnTo>
                <a:lnTo>
                  <a:pt x="17183" y="93218"/>
                </a:lnTo>
                <a:lnTo>
                  <a:pt x="17882" y="77166"/>
                </a:lnTo>
                <a:lnTo>
                  <a:pt x="28359" y="37464"/>
                </a:lnTo>
                <a:lnTo>
                  <a:pt x="62788" y="7619"/>
                </a:lnTo>
                <a:lnTo>
                  <a:pt x="60096" y="0"/>
                </a:lnTo>
                <a:close/>
              </a:path>
              <a:path w="2222500" h="188595">
                <a:moveTo>
                  <a:pt x="2161819" y="0"/>
                </a:moveTo>
                <a:lnTo>
                  <a:pt x="2159152" y="7619"/>
                </a:lnTo>
                <a:lnTo>
                  <a:pt x="2170030" y="12336"/>
                </a:lnTo>
                <a:lnTo>
                  <a:pt x="2179408" y="18875"/>
                </a:lnTo>
                <a:lnTo>
                  <a:pt x="2201967" y="62531"/>
                </a:lnTo>
                <a:lnTo>
                  <a:pt x="2204745" y="93218"/>
                </a:lnTo>
                <a:lnTo>
                  <a:pt x="2204034" y="109866"/>
                </a:lnTo>
                <a:lnTo>
                  <a:pt x="2193569" y="150621"/>
                </a:lnTo>
                <a:lnTo>
                  <a:pt x="2159406" y="180720"/>
                </a:lnTo>
                <a:lnTo>
                  <a:pt x="2161819" y="188468"/>
                </a:lnTo>
                <a:lnTo>
                  <a:pt x="2197823" y="167001"/>
                </a:lnTo>
                <a:lnTo>
                  <a:pt x="2218001" y="127555"/>
                </a:lnTo>
                <a:lnTo>
                  <a:pt x="2221890" y="94233"/>
                </a:lnTo>
                <a:lnTo>
                  <a:pt x="2220916" y="76971"/>
                </a:lnTo>
                <a:lnTo>
                  <a:pt x="2206396" y="33019"/>
                </a:lnTo>
                <a:lnTo>
                  <a:pt x="2175463" y="4927"/>
                </a:lnTo>
                <a:lnTo>
                  <a:pt x="21618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8" name="object 8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6239" y="4748529"/>
            <a:ext cx="248323" cy="188468"/>
          </a:xfrm>
          <a:prstGeom prst="rect">
            <a:avLst/>
          </a:prstGeom>
        </p:spPr>
      </p:pic>
      <p:sp>
        <p:nvSpPr>
          <p:cNvPr id="89" name="object 89"/>
          <p:cNvSpPr/>
          <p:nvPr/>
        </p:nvSpPr>
        <p:spPr>
          <a:xfrm>
            <a:off x="1208887" y="4748529"/>
            <a:ext cx="681990" cy="188595"/>
          </a:xfrm>
          <a:custGeom>
            <a:avLst/>
            <a:gdLst/>
            <a:ahLst/>
            <a:cxnLst/>
            <a:rect l="l" t="t" r="r" b="b"/>
            <a:pathLst>
              <a:path w="681989" h="188595">
                <a:moveTo>
                  <a:pt x="474624" y="1397"/>
                </a:moveTo>
                <a:lnTo>
                  <a:pt x="459257" y="1397"/>
                </a:lnTo>
                <a:lnTo>
                  <a:pt x="459257" y="186182"/>
                </a:lnTo>
                <a:lnTo>
                  <a:pt x="474624" y="186182"/>
                </a:lnTo>
                <a:lnTo>
                  <a:pt x="474624" y="1397"/>
                </a:lnTo>
                <a:close/>
              </a:path>
              <a:path w="681989" h="188595">
                <a:moveTo>
                  <a:pt x="60096" y="0"/>
                </a:moveTo>
                <a:lnTo>
                  <a:pt x="24159" y="21449"/>
                </a:lnTo>
                <a:lnTo>
                  <a:pt x="3886" y="61007"/>
                </a:lnTo>
                <a:lnTo>
                  <a:pt x="0" y="94234"/>
                </a:lnTo>
                <a:lnTo>
                  <a:pt x="968" y="111567"/>
                </a:lnTo>
                <a:lnTo>
                  <a:pt x="15493" y="155448"/>
                </a:lnTo>
                <a:lnTo>
                  <a:pt x="46399" y="183487"/>
                </a:lnTo>
                <a:lnTo>
                  <a:pt x="60096" y="188468"/>
                </a:lnTo>
                <a:lnTo>
                  <a:pt x="62509" y="180721"/>
                </a:lnTo>
                <a:lnTo>
                  <a:pt x="51760" y="175982"/>
                </a:lnTo>
                <a:lnTo>
                  <a:pt x="42486" y="169386"/>
                </a:lnTo>
                <a:lnTo>
                  <a:pt x="19980" y="124968"/>
                </a:lnTo>
                <a:lnTo>
                  <a:pt x="17183" y="93218"/>
                </a:lnTo>
                <a:lnTo>
                  <a:pt x="17882" y="77166"/>
                </a:lnTo>
                <a:lnTo>
                  <a:pt x="28359" y="37465"/>
                </a:lnTo>
                <a:lnTo>
                  <a:pt x="62763" y="7620"/>
                </a:lnTo>
                <a:lnTo>
                  <a:pt x="60096" y="0"/>
                </a:lnTo>
                <a:close/>
              </a:path>
              <a:path w="681989" h="188595">
                <a:moveTo>
                  <a:pt x="621817" y="0"/>
                </a:moveTo>
                <a:lnTo>
                  <a:pt x="619150" y="7620"/>
                </a:lnTo>
                <a:lnTo>
                  <a:pt x="630028" y="12336"/>
                </a:lnTo>
                <a:lnTo>
                  <a:pt x="639406" y="18875"/>
                </a:lnTo>
                <a:lnTo>
                  <a:pt x="661965" y="62531"/>
                </a:lnTo>
                <a:lnTo>
                  <a:pt x="664743" y="93218"/>
                </a:lnTo>
                <a:lnTo>
                  <a:pt x="664032" y="109866"/>
                </a:lnTo>
                <a:lnTo>
                  <a:pt x="653567" y="150622"/>
                </a:lnTo>
                <a:lnTo>
                  <a:pt x="619404" y="180721"/>
                </a:lnTo>
                <a:lnTo>
                  <a:pt x="621817" y="188468"/>
                </a:lnTo>
                <a:lnTo>
                  <a:pt x="657821" y="167001"/>
                </a:lnTo>
                <a:lnTo>
                  <a:pt x="677999" y="127555"/>
                </a:lnTo>
                <a:lnTo>
                  <a:pt x="681888" y="94234"/>
                </a:lnTo>
                <a:lnTo>
                  <a:pt x="680914" y="76971"/>
                </a:lnTo>
                <a:lnTo>
                  <a:pt x="666394" y="33020"/>
                </a:lnTo>
                <a:lnTo>
                  <a:pt x="635461" y="4927"/>
                </a:lnTo>
                <a:lnTo>
                  <a:pt x="62181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254376" y="4748529"/>
            <a:ext cx="840740" cy="188595"/>
          </a:xfrm>
          <a:custGeom>
            <a:avLst/>
            <a:gdLst/>
            <a:ahLst/>
            <a:cxnLst/>
            <a:rect l="l" t="t" r="r" b="b"/>
            <a:pathLst>
              <a:path w="840739" h="188595">
                <a:moveTo>
                  <a:pt x="633857" y="1397"/>
                </a:moveTo>
                <a:lnTo>
                  <a:pt x="618490" y="1397"/>
                </a:lnTo>
                <a:lnTo>
                  <a:pt x="618490" y="186182"/>
                </a:lnTo>
                <a:lnTo>
                  <a:pt x="633857" y="186182"/>
                </a:lnTo>
                <a:lnTo>
                  <a:pt x="633857" y="1397"/>
                </a:lnTo>
                <a:close/>
              </a:path>
              <a:path w="840739" h="188595">
                <a:moveTo>
                  <a:pt x="60071" y="0"/>
                </a:moveTo>
                <a:lnTo>
                  <a:pt x="24137" y="21449"/>
                </a:lnTo>
                <a:lnTo>
                  <a:pt x="3889" y="61007"/>
                </a:lnTo>
                <a:lnTo>
                  <a:pt x="0" y="94234"/>
                </a:lnTo>
                <a:lnTo>
                  <a:pt x="956" y="111567"/>
                </a:lnTo>
                <a:lnTo>
                  <a:pt x="15493" y="155448"/>
                </a:lnTo>
                <a:lnTo>
                  <a:pt x="46355" y="183487"/>
                </a:lnTo>
                <a:lnTo>
                  <a:pt x="60071" y="188468"/>
                </a:lnTo>
                <a:lnTo>
                  <a:pt x="62484" y="180721"/>
                </a:lnTo>
                <a:lnTo>
                  <a:pt x="51716" y="175982"/>
                </a:lnTo>
                <a:lnTo>
                  <a:pt x="42449" y="169386"/>
                </a:lnTo>
                <a:lnTo>
                  <a:pt x="19923" y="124968"/>
                </a:lnTo>
                <a:lnTo>
                  <a:pt x="17145" y="93218"/>
                </a:lnTo>
                <a:lnTo>
                  <a:pt x="17837" y="77166"/>
                </a:lnTo>
                <a:lnTo>
                  <a:pt x="28321" y="37465"/>
                </a:lnTo>
                <a:lnTo>
                  <a:pt x="62737" y="7620"/>
                </a:lnTo>
                <a:lnTo>
                  <a:pt x="60071" y="0"/>
                </a:lnTo>
                <a:close/>
              </a:path>
              <a:path w="840739" h="188595">
                <a:moveTo>
                  <a:pt x="780288" y="0"/>
                </a:moveTo>
                <a:lnTo>
                  <a:pt x="777621" y="7620"/>
                </a:lnTo>
                <a:lnTo>
                  <a:pt x="788499" y="12336"/>
                </a:lnTo>
                <a:lnTo>
                  <a:pt x="797877" y="18875"/>
                </a:lnTo>
                <a:lnTo>
                  <a:pt x="820435" y="62531"/>
                </a:lnTo>
                <a:lnTo>
                  <a:pt x="823214" y="93218"/>
                </a:lnTo>
                <a:lnTo>
                  <a:pt x="822503" y="109866"/>
                </a:lnTo>
                <a:lnTo>
                  <a:pt x="812038" y="150622"/>
                </a:lnTo>
                <a:lnTo>
                  <a:pt x="777875" y="180721"/>
                </a:lnTo>
                <a:lnTo>
                  <a:pt x="780288" y="188468"/>
                </a:lnTo>
                <a:lnTo>
                  <a:pt x="816292" y="167001"/>
                </a:lnTo>
                <a:lnTo>
                  <a:pt x="836469" y="127555"/>
                </a:lnTo>
                <a:lnTo>
                  <a:pt x="840359" y="94234"/>
                </a:lnTo>
                <a:lnTo>
                  <a:pt x="839384" y="76971"/>
                </a:lnTo>
                <a:lnTo>
                  <a:pt x="824865" y="33020"/>
                </a:lnTo>
                <a:lnTo>
                  <a:pt x="793932" y="4927"/>
                </a:lnTo>
                <a:lnTo>
                  <a:pt x="7802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78739" y="4447032"/>
            <a:ext cx="3190240" cy="507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95"/>
              </a:lnSpc>
              <a:spcBef>
                <a:spcPts val="100"/>
              </a:spcBef>
            </a:pP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600" spc="29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600" spc="15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𝒘𝒊𝒏 𝒑𝒓𝒊𝒛𝒆</a:t>
            </a:r>
            <a:r>
              <a:rPr sz="1600" spc="-1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𝒘𝒊𝒏</a:t>
            </a:r>
            <a:r>
              <a:rPr sz="1600" spc="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spc="-20" dirty="0">
                <a:solidFill>
                  <a:srgbClr val="FF0000"/>
                </a:solidFill>
                <a:latin typeface="Cambria Math"/>
                <a:cs typeface="Cambria Math"/>
              </a:rPr>
              <a:t>𝒘𝒐𝒓𝒌</a:t>
            </a:r>
            <a:endParaRPr sz="1600">
              <a:latin typeface="Cambria Math"/>
              <a:cs typeface="Cambria Math"/>
            </a:endParaRPr>
          </a:p>
          <a:p>
            <a:pPr marL="150495">
              <a:lnSpc>
                <a:spcPts val="1895"/>
              </a:lnSpc>
              <a:tabLst>
                <a:tab pos="828675" algn="l"/>
                <a:tab pos="1875155" algn="l"/>
                <a:tab pos="3079115" algn="l"/>
              </a:tabLst>
            </a:pP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60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600" spc="3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	∗ 𝑷</a:t>
            </a:r>
            <a:r>
              <a:rPr sz="1600" spc="3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𝒘𝒊𝒏</a:t>
            </a:r>
            <a:r>
              <a:rPr sz="1600" spc="16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spc="-6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	∗ 𝑷</a:t>
            </a:r>
            <a:r>
              <a:rPr sz="1600" spc="30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𝒑𝒓𝒊𝒛𝒆</a:t>
            </a:r>
            <a:r>
              <a:rPr sz="1600" spc="14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600" spc="-50" dirty="0">
                <a:solidFill>
                  <a:srgbClr val="FF0000"/>
                </a:solidFill>
                <a:latin typeface="Cambria Math"/>
                <a:cs typeface="Cambria Math"/>
              </a:rPr>
              <a:t>∗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248767" y="4998465"/>
            <a:ext cx="681990" cy="188595"/>
          </a:xfrm>
          <a:custGeom>
            <a:avLst/>
            <a:gdLst/>
            <a:ahLst/>
            <a:cxnLst/>
            <a:rect l="l" t="t" r="r" b="b"/>
            <a:pathLst>
              <a:path w="681990" h="188595">
                <a:moveTo>
                  <a:pt x="621792" y="0"/>
                </a:moveTo>
                <a:lnTo>
                  <a:pt x="619112" y="7619"/>
                </a:lnTo>
                <a:lnTo>
                  <a:pt x="630025" y="12336"/>
                </a:lnTo>
                <a:lnTo>
                  <a:pt x="639410" y="18875"/>
                </a:lnTo>
                <a:lnTo>
                  <a:pt x="661936" y="62531"/>
                </a:lnTo>
                <a:lnTo>
                  <a:pt x="664718" y="93217"/>
                </a:lnTo>
                <a:lnTo>
                  <a:pt x="664018" y="109866"/>
                </a:lnTo>
                <a:lnTo>
                  <a:pt x="653542" y="150621"/>
                </a:lnTo>
                <a:lnTo>
                  <a:pt x="619417" y="180720"/>
                </a:lnTo>
                <a:lnTo>
                  <a:pt x="621792" y="188467"/>
                </a:lnTo>
                <a:lnTo>
                  <a:pt x="657803" y="167001"/>
                </a:lnTo>
                <a:lnTo>
                  <a:pt x="678026" y="127555"/>
                </a:lnTo>
                <a:lnTo>
                  <a:pt x="681901" y="94233"/>
                </a:lnTo>
                <a:lnTo>
                  <a:pt x="680929" y="76971"/>
                </a:lnTo>
                <a:lnTo>
                  <a:pt x="666356" y="33019"/>
                </a:lnTo>
                <a:lnTo>
                  <a:pt x="635457" y="4927"/>
                </a:lnTo>
                <a:lnTo>
                  <a:pt x="621792" y="0"/>
                </a:lnTo>
                <a:close/>
              </a:path>
              <a:path w="681990" h="188595">
                <a:moveTo>
                  <a:pt x="60096" y="0"/>
                </a:moveTo>
                <a:lnTo>
                  <a:pt x="24159" y="21449"/>
                </a:lnTo>
                <a:lnTo>
                  <a:pt x="3886" y="61007"/>
                </a:lnTo>
                <a:lnTo>
                  <a:pt x="0" y="94233"/>
                </a:lnTo>
                <a:lnTo>
                  <a:pt x="968" y="111567"/>
                </a:lnTo>
                <a:lnTo>
                  <a:pt x="15493" y="155447"/>
                </a:lnTo>
                <a:lnTo>
                  <a:pt x="46399" y="183487"/>
                </a:lnTo>
                <a:lnTo>
                  <a:pt x="60096" y="188467"/>
                </a:lnTo>
                <a:lnTo>
                  <a:pt x="62483" y="180720"/>
                </a:lnTo>
                <a:lnTo>
                  <a:pt x="51749" y="175982"/>
                </a:lnTo>
                <a:lnTo>
                  <a:pt x="42483" y="169386"/>
                </a:lnTo>
                <a:lnTo>
                  <a:pt x="19980" y="124967"/>
                </a:lnTo>
                <a:lnTo>
                  <a:pt x="17183" y="93217"/>
                </a:lnTo>
                <a:lnTo>
                  <a:pt x="17882" y="77166"/>
                </a:lnTo>
                <a:lnTo>
                  <a:pt x="28359" y="37464"/>
                </a:lnTo>
                <a:lnTo>
                  <a:pt x="62788" y="7619"/>
                </a:lnTo>
                <a:lnTo>
                  <a:pt x="600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78739" y="4934711"/>
            <a:ext cx="207263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5035" algn="l"/>
              </a:tabLst>
            </a:pP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600" spc="30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ambria Math"/>
                <a:cs typeface="Cambria Math"/>
              </a:rPr>
              <a:t>𝒘𝒊𝒏|𝑺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	∗ </a:t>
            </a:r>
            <a:r>
              <a:rPr sz="1600" spc="-10" dirty="0">
                <a:solidFill>
                  <a:srgbClr val="FF0000"/>
                </a:solidFill>
                <a:latin typeface="Cambria Math"/>
                <a:cs typeface="Cambria Math"/>
              </a:rPr>
              <a:t>𝑷(𝒘𝒐𝒓𝒌|𝑺)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38150" y="5385053"/>
            <a:ext cx="89535" cy="13335"/>
          </a:xfrm>
          <a:custGeom>
            <a:avLst/>
            <a:gdLst/>
            <a:ahLst/>
            <a:cxnLst/>
            <a:rect l="l" t="t" r="r" b="b"/>
            <a:pathLst>
              <a:path w="89534" h="13335">
                <a:moveTo>
                  <a:pt x="89153" y="0"/>
                </a:moveTo>
                <a:lnTo>
                  <a:pt x="0" y="0"/>
                </a:lnTo>
                <a:lnTo>
                  <a:pt x="0" y="12954"/>
                </a:lnTo>
                <a:lnTo>
                  <a:pt x="89153" y="12954"/>
                </a:lnTo>
                <a:lnTo>
                  <a:pt x="8915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216661" y="5233415"/>
            <a:ext cx="4667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0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600" spc="-50" dirty="0">
                <a:solidFill>
                  <a:srgbClr val="FF0000"/>
                </a:solidFill>
                <a:latin typeface="Cambria Math"/>
                <a:cs typeface="Cambria Math"/>
              </a:rPr>
              <a:t>∗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716280" y="5385053"/>
            <a:ext cx="177800" cy="13335"/>
          </a:xfrm>
          <a:custGeom>
            <a:avLst/>
            <a:gdLst/>
            <a:ahLst/>
            <a:cxnLst/>
            <a:rect l="l" t="t" r="r" b="b"/>
            <a:pathLst>
              <a:path w="177800" h="13335">
                <a:moveTo>
                  <a:pt x="177545" y="0"/>
                </a:moveTo>
                <a:lnTo>
                  <a:pt x="0" y="0"/>
                </a:lnTo>
                <a:lnTo>
                  <a:pt x="0" y="12954"/>
                </a:lnTo>
                <a:lnTo>
                  <a:pt x="177545" y="12954"/>
                </a:lnTo>
                <a:lnTo>
                  <a:pt x="17754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425450" y="5390388"/>
            <a:ext cx="48196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90195" algn="l"/>
              </a:tabLst>
            </a:pPr>
            <a:r>
              <a:rPr sz="1150" spc="-50" dirty="0">
                <a:solidFill>
                  <a:srgbClr val="FF0000"/>
                </a:solidFill>
                <a:latin typeface="Cambria Math"/>
                <a:cs typeface="Cambria Math"/>
              </a:rPr>
              <a:t>𝟖</a:t>
            </a:r>
            <a:r>
              <a:rPr sz="115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1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082802" y="5385053"/>
            <a:ext cx="177800" cy="13335"/>
          </a:xfrm>
          <a:custGeom>
            <a:avLst/>
            <a:gdLst/>
            <a:ahLst/>
            <a:cxnLst/>
            <a:rect l="l" t="t" r="r" b="b"/>
            <a:pathLst>
              <a:path w="177800" h="13335">
                <a:moveTo>
                  <a:pt x="177546" y="0"/>
                </a:moveTo>
                <a:lnTo>
                  <a:pt x="0" y="0"/>
                </a:lnTo>
                <a:lnTo>
                  <a:pt x="0" y="12954"/>
                </a:lnTo>
                <a:lnTo>
                  <a:pt x="177546" y="12954"/>
                </a:lnTo>
                <a:lnTo>
                  <a:pt x="17754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449324" y="5385053"/>
            <a:ext cx="177800" cy="13335"/>
          </a:xfrm>
          <a:custGeom>
            <a:avLst/>
            <a:gdLst/>
            <a:ahLst/>
            <a:cxnLst/>
            <a:rect l="l" t="t" r="r" b="b"/>
            <a:pathLst>
              <a:path w="177800" h="13335">
                <a:moveTo>
                  <a:pt x="177545" y="0"/>
                </a:moveTo>
                <a:lnTo>
                  <a:pt x="0" y="0"/>
                </a:lnTo>
                <a:lnTo>
                  <a:pt x="0" y="12954"/>
                </a:lnTo>
                <a:lnTo>
                  <a:pt x="177545" y="12954"/>
                </a:lnTo>
                <a:lnTo>
                  <a:pt x="17754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425450" y="5169408"/>
            <a:ext cx="116967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34645" algn="l"/>
                <a:tab pos="701040" algn="l"/>
                <a:tab pos="1067435" algn="l"/>
              </a:tabLst>
            </a:pPr>
            <a:r>
              <a:rPr sz="1150" spc="-50" dirty="0">
                <a:solidFill>
                  <a:srgbClr val="FF0000"/>
                </a:solidFill>
                <a:latin typeface="Cambria Math"/>
                <a:cs typeface="Cambria Math"/>
              </a:rPr>
              <a:t>𝟑</a:t>
            </a:r>
            <a:r>
              <a:rPr sz="115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150" spc="-50" dirty="0">
                <a:solidFill>
                  <a:srgbClr val="FF0000"/>
                </a:solidFill>
                <a:latin typeface="Cambria Math"/>
                <a:cs typeface="Cambria Math"/>
              </a:rPr>
              <a:t>𝟕</a:t>
            </a:r>
            <a:r>
              <a:rPr sz="115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150" spc="-50" dirty="0">
                <a:solidFill>
                  <a:srgbClr val="FF0000"/>
                </a:solidFill>
                <a:latin typeface="Cambria Math"/>
                <a:cs typeface="Cambria Math"/>
              </a:rPr>
              <a:t>𝟓</a:t>
            </a:r>
            <a:r>
              <a:rPr sz="115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150" spc="-50" dirty="0">
                <a:solidFill>
                  <a:srgbClr val="FF0000"/>
                </a:solidFill>
                <a:latin typeface="Cambria Math"/>
                <a:cs typeface="Cambria Math"/>
              </a:rPr>
              <a:t>𝟕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926083" y="5233415"/>
            <a:ext cx="15760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9095" algn="l"/>
                <a:tab pos="745490" algn="l"/>
              </a:tabLst>
            </a:pPr>
            <a:r>
              <a:rPr sz="1600" spc="-50" dirty="0">
                <a:solidFill>
                  <a:srgbClr val="FF0000"/>
                </a:solidFill>
                <a:latin typeface="Cambria Math"/>
                <a:cs typeface="Cambria Math"/>
              </a:rPr>
              <a:t>∗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600" spc="-50" dirty="0">
                <a:solidFill>
                  <a:srgbClr val="FF0000"/>
                </a:solidFill>
                <a:latin typeface="Cambria Math"/>
                <a:cs typeface="Cambria Math"/>
              </a:rPr>
              <a:t>∗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	∗</a:t>
            </a:r>
            <a:r>
              <a:rPr sz="16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𝟎</a:t>
            </a:r>
            <a:r>
              <a:rPr sz="160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60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spc="-25" dirty="0">
                <a:solidFill>
                  <a:srgbClr val="FF0000"/>
                </a:solidFill>
                <a:latin typeface="Cambria Math"/>
                <a:cs typeface="Cambria Math"/>
              </a:rPr>
              <a:t>𝟎‼!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5277992" y="4510785"/>
            <a:ext cx="2259965" cy="188595"/>
          </a:xfrm>
          <a:custGeom>
            <a:avLst/>
            <a:gdLst/>
            <a:ahLst/>
            <a:cxnLst/>
            <a:rect l="l" t="t" r="r" b="b"/>
            <a:pathLst>
              <a:path w="2259965" h="188595">
                <a:moveTo>
                  <a:pt x="260477" y="1396"/>
                </a:moveTo>
                <a:lnTo>
                  <a:pt x="245110" y="1396"/>
                </a:lnTo>
                <a:lnTo>
                  <a:pt x="245110" y="186181"/>
                </a:lnTo>
                <a:lnTo>
                  <a:pt x="260477" y="186181"/>
                </a:lnTo>
                <a:lnTo>
                  <a:pt x="260477" y="1396"/>
                </a:lnTo>
                <a:close/>
              </a:path>
              <a:path w="2259965" h="188595">
                <a:moveTo>
                  <a:pt x="60071" y="0"/>
                </a:moveTo>
                <a:lnTo>
                  <a:pt x="24137" y="21449"/>
                </a:lnTo>
                <a:lnTo>
                  <a:pt x="3889" y="61007"/>
                </a:lnTo>
                <a:lnTo>
                  <a:pt x="0" y="94233"/>
                </a:lnTo>
                <a:lnTo>
                  <a:pt x="956" y="111567"/>
                </a:lnTo>
                <a:lnTo>
                  <a:pt x="15494" y="155447"/>
                </a:lnTo>
                <a:lnTo>
                  <a:pt x="46355" y="183487"/>
                </a:lnTo>
                <a:lnTo>
                  <a:pt x="60071" y="188468"/>
                </a:lnTo>
                <a:lnTo>
                  <a:pt x="62484" y="180720"/>
                </a:lnTo>
                <a:lnTo>
                  <a:pt x="51716" y="175982"/>
                </a:lnTo>
                <a:lnTo>
                  <a:pt x="42449" y="169386"/>
                </a:lnTo>
                <a:lnTo>
                  <a:pt x="19923" y="124968"/>
                </a:lnTo>
                <a:lnTo>
                  <a:pt x="17145" y="93218"/>
                </a:lnTo>
                <a:lnTo>
                  <a:pt x="17837" y="77166"/>
                </a:lnTo>
                <a:lnTo>
                  <a:pt x="28321" y="37464"/>
                </a:lnTo>
                <a:lnTo>
                  <a:pt x="62737" y="7619"/>
                </a:lnTo>
                <a:lnTo>
                  <a:pt x="60071" y="0"/>
                </a:lnTo>
                <a:close/>
              </a:path>
              <a:path w="2259965" h="188595">
                <a:moveTo>
                  <a:pt x="2199893" y="0"/>
                </a:moveTo>
                <a:lnTo>
                  <a:pt x="2197227" y="7619"/>
                </a:lnTo>
                <a:lnTo>
                  <a:pt x="2208105" y="12336"/>
                </a:lnTo>
                <a:lnTo>
                  <a:pt x="2217483" y="18875"/>
                </a:lnTo>
                <a:lnTo>
                  <a:pt x="2240041" y="62531"/>
                </a:lnTo>
                <a:lnTo>
                  <a:pt x="2242820" y="93218"/>
                </a:lnTo>
                <a:lnTo>
                  <a:pt x="2242109" y="109866"/>
                </a:lnTo>
                <a:lnTo>
                  <a:pt x="2231643" y="150621"/>
                </a:lnTo>
                <a:lnTo>
                  <a:pt x="2197481" y="180720"/>
                </a:lnTo>
                <a:lnTo>
                  <a:pt x="2199893" y="188468"/>
                </a:lnTo>
                <a:lnTo>
                  <a:pt x="2235898" y="167001"/>
                </a:lnTo>
                <a:lnTo>
                  <a:pt x="2256075" y="127555"/>
                </a:lnTo>
                <a:lnTo>
                  <a:pt x="2259965" y="94233"/>
                </a:lnTo>
                <a:lnTo>
                  <a:pt x="2258990" y="76971"/>
                </a:lnTo>
                <a:lnTo>
                  <a:pt x="2244471" y="33019"/>
                </a:lnTo>
                <a:lnTo>
                  <a:pt x="2213538" y="4927"/>
                </a:lnTo>
                <a:lnTo>
                  <a:pt x="21998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625465" y="4748529"/>
            <a:ext cx="287655" cy="188595"/>
          </a:xfrm>
          <a:custGeom>
            <a:avLst/>
            <a:gdLst/>
            <a:ahLst/>
            <a:cxnLst/>
            <a:rect l="l" t="t" r="r" b="b"/>
            <a:pathLst>
              <a:path w="287654" h="188595">
                <a:moveTo>
                  <a:pt x="227075" y="0"/>
                </a:moveTo>
                <a:lnTo>
                  <a:pt x="224409" y="7620"/>
                </a:lnTo>
                <a:lnTo>
                  <a:pt x="235287" y="12336"/>
                </a:lnTo>
                <a:lnTo>
                  <a:pt x="244665" y="18875"/>
                </a:lnTo>
                <a:lnTo>
                  <a:pt x="267223" y="62531"/>
                </a:lnTo>
                <a:lnTo>
                  <a:pt x="270001" y="93218"/>
                </a:lnTo>
                <a:lnTo>
                  <a:pt x="269291" y="109866"/>
                </a:lnTo>
                <a:lnTo>
                  <a:pt x="258825" y="150622"/>
                </a:lnTo>
                <a:lnTo>
                  <a:pt x="224662" y="180721"/>
                </a:lnTo>
                <a:lnTo>
                  <a:pt x="227075" y="188468"/>
                </a:lnTo>
                <a:lnTo>
                  <a:pt x="263080" y="167001"/>
                </a:lnTo>
                <a:lnTo>
                  <a:pt x="283257" y="127555"/>
                </a:lnTo>
                <a:lnTo>
                  <a:pt x="287147" y="94234"/>
                </a:lnTo>
                <a:lnTo>
                  <a:pt x="286172" y="76971"/>
                </a:lnTo>
                <a:lnTo>
                  <a:pt x="271652" y="33020"/>
                </a:lnTo>
                <a:lnTo>
                  <a:pt x="240720" y="4927"/>
                </a:lnTo>
                <a:lnTo>
                  <a:pt x="227075" y="0"/>
                </a:lnTo>
                <a:close/>
              </a:path>
              <a:path w="287654" h="188595">
                <a:moveTo>
                  <a:pt x="60071" y="0"/>
                </a:moveTo>
                <a:lnTo>
                  <a:pt x="24137" y="21449"/>
                </a:lnTo>
                <a:lnTo>
                  <a:pt x="3889" y="61007"/>
                </a:lnTo>
                <a:lnTo>
                  <a:pt x="0" y="94234"/>
                </a:lnTo>
                <a:lnTo>
                  <a:pt x="956" y="111567"/>
                </a:lnTo>
                <a:lnTo>
                  <a:pt x="15494" y="155448"/>
                </a:lnTo>
                <a:lnTo>
                  <a:pt x="46355" y="183487"/>
                </a:lnTo>
                <a:lnTo>
                  <a:pt x="60071" y="188468"/>
                </a:lnTo>
                <a:lnTo>
                  <a:pt x="62484" y="180721"/>
                </a:lnTo>
                <a:lnTo>
                  <a:pt x="51716" y="175982"/>
                </a:lnTo>
                <a:lnTo>
                  <a:pt x="42449" y="169386"/>
                </a:lnTo>
                <a:lnTo>
                  <a:pt x="19923" y="124968"/>
                </a:lnTo>
                <a:lnTo>
                  <a:pt x="17145" y="93218"/>
                </a:lnTo>
                <a:lnTo>
                  <a:pt x="17837" y="77166"/>
                </a:lnTo>
                <a:lnTo>
                  <a:pt x="28321" y="37465"/>
                </a:lnTo>
                <a:lnTo>
                  <a:pt x="62737" y="7620"/>
                </a:lnTo>
                <a:lnTo>
                  <a:pt x="6007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276213" y="4748529"/>
            <a:ext cx="720090" cy="188595"/>
          </a:xfrm>
          <a:custGeom>
            <a:avLst/>
            <a:gdLst/>
            <a:ahLst/>
            <a:cxnLst/>
            <a:rect l="l" t="t" r="r" b="b"/>
            <a:pathLst>
              <a:path w="720090" h="188595">
                <a:moveTo>
                  <a:pt x="474598" y="1397"/>
                </a:moveTo>
                <a:lnTo>
                  <a:pt x="459232" y="1397"/>
                </a:lnTo>
                <a:lnTo>
                  <a:pt x="459232" y="186182"/>
                </a:lnTo>
                <a:lnTo>
                  <a:pt x="474598" y="186182"/>
                </a:lnTo>
                <a:lnTo>
                  <a:pt x="474598" y="1397"/>
                </a:lnTo>
                <a:close/>
              </a:path>
              <a:path w="720090" h="188595">
                <a:moveTo>
                  <a:pt x="60071" y="0"/>
                </a:moveTo>
                <a:lnTo>
                  <a:pt x="24137" y="21449"/>
                </a:lnTo>
                <a:lnTo>
                  <a:pt x="3889" y="61007"/>
                </a:lnTo>
                <a:lnTo>
                  <a:pt x="0" y="94234"/>
                </a:lnTo>
                <a:lnTo>
                  <a:pt x="956" y="111567"/>
                </a:lnTo>
                <a:lnTo>
                  <a:pt x="15494" y="155448"/>
                </a:lnTo>
                <a:lnTo>
                  <a:pt x="46355" y="183487"/>
                </a:lnTo>
                <a:lnTo>
                  <a:pt x="60071" y="188468"/>
                </a:lnTo>
                <a:lnTo>
                  <a:pt x="62484" y="180721"/>
                </a:lnTo>
                <a:lnTo>
                  <a:pt x="51716" y="175982"/>
                </a:lnTo>
                <a:lnTo>
                  <a:pt x="42449" y="169386"/>
                </a:lnTo>
                <a:lnTo>
                  <a:pt x="19923" y="124968"/>
                </a:lnTo>
                <a:lnTo>
                  <a:pt x="17145" y="93218"/>
                </a:lnTo>
                <a:lnTo>
                  <a:pt x="17837" y="77166"/>
                </a:lnTo>
                <a:lnTo>
                  <a:pt x="28321" y="37465"/>
                </a:lnTo>
                <a:lnTo>
                  <a:pt x="62737" y="7620"/>
                </a:lnTo>
                <a:lnTo>
                  <a:pt x="60071" y="0"/>
                </a:lnTo>
                <a:close/>
              </a:path>
              <a:path w="720090" h="188595">
                <a:moveTo>
                  <a:pt x="659891" y="0"/>
                </a:moveTo>
                <a:lnTo>
                  <a:pt x="657225" y="7620"/>
                </a:lnTo>
                <a:lnTo>
                  <a:pt x="668103" y="12336"/>
                </a:lnTo>
                <a:lnTo>
                  <a:pt x="677481" y="18875"/>
                </a:lnTo>
                <a:lnTo>
                  <a:pt x="700039" y="62531"/>
                </a:lnTo>
                <a:lnTo>
                  <a:pt x="702817" y="93218"/>
                </a:lnTo>
                <a:lnTo>
                  <a:pt x="702107" y="109866"/>
                </a:lnTo>
                <a:lnTo>
                  <a:pt x="691641" y="150622"/>
                </a:lnTo>
                <a:lnTo>
                  <a:pt x="657479" y="180721"/>
                </a:lnTo>
                <a:lnTo>
                  <a:pt x="659891" y="188468"/>
                </a:lnTo>
                <a:lnTo>
                  <a:pt x="695896" y="167001"/>
                </a:lnTo>
                <a:lnTo>
                  <a:pt x="716073" y="127555"/>
                </a:lnTo>
                <a:lnTo>
                  <a:pt x="719963" y="94234"/>
                </a:lnTo>
                <a:lnTo>
                  <a:pt x="718988" y="76971"/>
                </a:lnTo>
                <a:lnTo>
                  <a:pt x="704468" y="33020"/>
                </a:lnTo>
                <a:lnTo>
                  <a:pt x="673536" y="4927"/>
                </a:lnTo>
                <a:lnTo>
                  <a:pt x="65989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359777" y="4748529"/>
            <a:ext cx="878840" cy="188595"/>
          </a:xfrm>
          <a:custGeom>
            <a:avLst/>
            <a:gdLst/>
            <a:ahLst/>
            <a:cxnLst/>
            <a:rect l="l" t="t" r="r" b="b"/>
            <a:pathLst>
              <a:path w="878840" h="188595">
                <a:moveTo>
                  <a:pt x="633856" y="1397"/>
                </a:moveTo>
                <a:lnTo>
                  <a:pt x="618490" y="1397"/>
                </a:lnTo>
                <a:lnTo>
                  <a:pt x="618490" y="186182"/>
                </a:lnTo>
                <a:lnTo>
                  <a:pt x="633856" y="186182"/>
                </a:lnTo>
                <a:lnTo>
                  <a:pt x="633856" y="1397"/>
                </a:lnTo>
                <a:close/>
              </a:path>
              <a:path w="878840" h="188595">
                <a:moveTo>
                  <a:pt x="60071" y="0"/>
                </a:moveTo>
                <a:lnTo>
                  <a:pt x="24137" y="21449"/>
                </a:lnTo>
                <a:lnTo>
                  <a:pt x="3889" y="61007"/>
                </a:lnTo>
                <a:lnTo>
                  <a:pt x="0" y="94234"/>
                </a:lnTo>
                <a:lnTo>
                  <a:pt x="956" y="111567"/>
                </a:lnTo>
                <a:lnTo>
                  <a:pt x="15494" y="155448"/>
                </a:lnTo>
                <a:lnTo>
                  <a:pt x="46354" y="183487"/>
                </a:lnTo>
                <a:lnTo>
                  <a:pt x="60071" y="188468"/>
                </a:lnTo>
                <a:lnTo>
                  <a:pt x="62483" y="180721"/>
                </a:lnTo>
                <a:lnTo>
                  <a:pt x="51716" y="175982"/>
                </a:lnTo>
                <a:lnTo>
                  <a:pt x="42449" y="169386"/>
                </a:lnTo>
                <a:lnTo>
                  <a:pt x="19923" y="124968"/>
                </a:lnTo>
                <a:lnTo>
                  <a:pt x="17145" y="93218"/>
                </a:lnTo>
                <a:lnTo>
                  <a:pt x="17837" y="77166"/>
                </a:lnTo>
                <a:lnTo>
                  <a:pt x="28321" y="37465"/>
                </a:lnTo>
                <a:lnTo>
                  <a:pt x="62738" y="7620"/>
                </a:lnTo>
                <a:lnTo>
                  <a:pt x="60071" y="0"/>
                </a:lnTo>
                <a:close/>
              </a:path>
              <a:path w="878840" h="188595">
                <a:moveTo>
                  <a:pt x="818388" y="0"/>
                </a:moveTo>
                <a:lnTo>
                  <a:pt x="815721" y="7620"/>
                </a:lnTo>
                <a:lnTo>
                  <a:pt x="826599" y="12336"/>
                </a:lnTo>
                <a:lnTo>
                  <a:pt x="835977" y="18875"/>
                </a:lnTo>
                <a:lnTo>
                  <a:pt x="858535" y="62531"/>
                </a:lnTo>
                <a:lnTo>
                  <a:pt x="861314" y="93218"/>
                </a:lnTo>
                <a:lnTo>
                  <a:pt x="860603" y="109866"/>
                </a:lnTo>
                <a:lnTo>
                  <a:pt x="850138" y="150622"/>
                </a:lnTo>
                <a:lnTo>
                  <a:pt x="815975" y="180721"/>
                </a:lnTo>
                <a:lnTo>
                  <a:pt x="818388" y="188468"/>
                </a:lnTo>
                <a:lnTo>
                  <a:pt x="854392" y="167001"/>
                </a:lnTo>
                <a:lnTo>
                  <a:pt x="874569" y="127555"/>
                </a:lnTo>
                <a:lnTo>
                  <a:pt x="878458" y="94234"/>
                </a:lnTo>
                <a:lnTo>
                  <a:pt x="877484" y="76971"/>
                </a:lnTo>
                <a:lnTo>
                  <a:pt x="862965" y="33020"/>
                </a:lnTo>
                <a:lnTo>
                  <a:pt x="832032" y="4927"/>
                </a:lnTo>
                <a:lnTo>
                  <a:pt x="81838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277992" y="4998465"/>
            <a:ext cx="721995" cy="188595"/>
          </a:xfrm>
          <a:custGeom>
            <a:avLst/>
            <a:gdLst/>
            <a:ahLst/>
            <a:cxnLst/>
            <a:rect l="l" t="t" r="r" b="b"/>
            <a:pathLst>
              <a:path w="721995" h="188595">
                <a:moveTo>
                  <a:pt x="661416" y="0"/>
                </a:moveTo>
                <a:lnTo>
                  <a:pt x="658749" y="7619"/>
                </a:lnTo>
                <a:lnTo>
                  <a:pt x="669627" y="12336"/>
                </a:lnTo>
                <a:lnTo>
                  <a:pt x="679005" y="18875"/>
                </a:lnTo>
                <a:lnTo>
                  <a:pt x="701563" y="62531"/>
                </a:lnTo>
                <a:lnTo>
                  <a:pt x="704342" y="93217"/>
                </a:lnTo>
                <a:lnTo>
                  <a:pt x="703631" y="109866"/>
                </a:lnTo>
                <a:lnTo>
                  <a:pt x="693166" y="150621"/>
                </a:lnTo>
                <a:lnTo>
                  <a:pt x="659003" y="180720"/>
                </a:lnTo>
                <a:lnTo>
                  <a:pt x="661416" y="188467"/>
                </a:lnTo>
                <a:lnTo>
                  <a:pt x="697420" y="167001"/>
                </a:lnTo>
                <a:lnTo>
                  <a:pt x="717597" y="127555"/>
                </a:lnTo>
                <a:lnTo>
                  <a:pt x="721487" y="94233"/>
                </a:lnTo>
                <a:lnTo>
                  <a:pt x="720512" y="76971"/>
                </a:lnTo>
                <a:lnTo>
                  <a:pt x="705993" y="33019"/>
                </a:lnTo>
                <a:lnTo>
                  <a:pt x="675060" y="4927"/>
                </a:lnTo>
                <a:lnTo>
                  <a:pt x="661416" y="0"/>
                </a:lnTo>
                <a:close/>
              </a:path>
              <a:path w="721995" h="188595">
                <a:moveTo>
                  <a:pt x="60071" y="0"/>
                </a:moveTo>
                <a:lnTo>
                  <a:pt x="24137" y="21449"/>
                </a:lnTo>
                <a:lnTo>
                  <a:pt x="3889" y="61007"/>
                </a:lnTo>
                <a:lnTo>
                  <a:pt x="0" y="94233"/>
                </a:lnTo>
                <a:lnTo>
                  <a:pt x="956" y="111567"/>
                </a:lnTo>
                <a:lnTo>
                  <a:pt x="15494" y="155447"/>
                </a:lnTo>
                <a:lnTo>
                  <a:pt x="46355" y="183487"/>
                </a:lnTo>
                <a:lnTo>
                  <a:pt x="60071" y="188467"/>
                </a:lnTo>
                <a:lnTo>
                  <a:pt x="62484" y="180720"/>
                </a:lnTo>
                <a:lnTo>
                  <a:pt x="51716" y="175982"/>
                </a:lnTo>
                <a:lnTo>
                  <a:pt x="42449" y="169386"/>
                </a:lnTo>
                <a:lnTo>
                  <a:pt x="19923" y="124967"/>
                </a:lnTo>
                <a:lnTo>
                  <a:pt x="17145" y="93217"/>
                </a:lnTo>
                <a:lnTo>
                  <a:pt x="17837" y="77166"/>
                </a:lnTo>
                <a:lnTo>
                  <a:pt x="28321" y="37464"/>
                </a:lnTo>
                <a:lnTo>
                  <a:pt x="62737" y="7619"/>
                </a:lnTo>
                <a:lnTo>
                  <a:pt x="6007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3522471" y="3874966"/>
            <a:ext cx="4892040" cy="132969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800" dirty="0">
                <a:latin typeface="Cambria Math"/>
                <a:cs typeface="Cambria Math"/>
              </a:rPr>
              <a:t>“win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prize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win</a:t>
            </a:r>
            <a:r>
              <a:rPr sz="1800" spc="-10" dirty="0">
                <a:latin typeface="Cambria Math"/>
                <a:cs typeface="Cambria Math"/>
              </a:rPr>
              <a:t> work”</a:t>
            </a:r>
            <a:endParaRPr sz="1800">
              <a:latin typeface="Cambria Math"/>
              <a:cs typeface="Cambria Math"/>
            </a:endParaRPr>
          </a:p>
          <a:p>
            <a:pPr marL="1598295">
              <a:lnSpc>
                <a:spcPts val="1895"/>
              </a:lnSpc>
              <a:spcBef>
                <a:spcPts val="1105"/>
              </a:spcBef>
            </a:pP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600" spc="2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600" spc="14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𝒘𝒊𝒏 𝒑𝒓𝒊𝒛𝒆</a:t>
            </a:r>
            <a:r>
              <a:rPr sz="1600" spc="-1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𝒘𝒊𝒏</a:t>
            </a:r>
            <a:r>
              <a:rPr sz="1600" spc="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Cambria Math"/>
                <a:cs typeface="Cambria Math"/>
              </a:rPr>
              <a:t>𝒘𝒐𝒓𝒌</a:t>
            </a:r>
            <a:endParaRPr sz="1600">
              <a:latin typeface="Cambria Math"/>
              <a:cs typeface="Cambria Math"/>
            </a:endParaRPr>
          </a:p>
          <a:p>
            <a:pPr marL="1736089">
              <a:lnSpc>
                <a:spcPts val="1895"/>
              </a:lnSpc>
              <a:tabLst>
                <a:tab pos="2452370" algn="l"/>
                <a:tab pos="3536950" algn="l"/>
                <a:tab pos="4780280" algn="l"/>
              </a:tabLst>
            </a:pP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1600" spc="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600" spc="31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	∗ 𝑷</a:t>
            </a:r>
            <a:r>
              <a:rPr sz="1600" spc="30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𝒘𝒊𝒏</a:t>
            </a:r>
            <a:r>
              <a:rPr sz="1600" spc="16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	∗ 𝑷</a:t>
            </a:r>
            <a:r>
              <a:rPr sz="1600" spc="30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𝒑𝒓𝒊𝒛𝒆</a:t>
            </a:r>
            <a:r>
              <a:rPr sz="1600" spc="14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endParaRPr sz="1600">
              <a:latin typeface="Cambria Math"/>
              <a:cs typeface="Cambria Math"/>
            </a:endParaRPr>
          </a:p>
          <a:p>
            <a:pPr marL="1598295">
              <a:lnSpc>
                <a:spcPct val="100000"/>
              </a:lnSpc>
              <a:spcBef>
                <a:spcPts val="50"/>
              </a:spcBef>
              <a:tabLst>
                <a:tab pos="2539365" algn="l"/>
              </a:tabLst>
            </a:pP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600" spc="30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mbria Math"/>
                <a:cs typeface="Cambria Math"/>
              </a:rPr>
              <a:t>𝒘𝒊𝒏|𝑵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	∗</a:t>
            </a:r>
            <a:r>
              <a:rPr sz="1600" spc="-10" dirty="0">
                <a:solidFill>
                  <a:srgbClr val="006FC0"/>
                </a:solidFill>
                <a:latin typeface="Cambria Math"/>
                <a:cs typeface="Cambria Math"/>
              </a:rPr>
              <a:t> 𝑷(𝒘𝒐𝒓𝒌|𝑵)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5467350" y="5385053"/>
            <a:ext cx="89535" cy="13335"/>
          </a:xfrm>
          <a:custGeom>
            <a:avLst/>
            <a:gdLst/>
            <a:ahLst/>
            <a:cxnLst/>
            <a:rect l="l" t="t" r="r" b="b"/>
            <a:pathLst>
              <a:path w="89535" h="13335">
                <a:moveTo>
                  <a:pt x="89153" y="0"/>
                </a:moveTo>
                <a:lnTo>
                  <a:pt x="0" y="0"/>
                </a:lnTo>
                <a:lnTo>
                  <a:pt x="0" y="12954"/>
                </a:lnTo>
                <a:lnTo>
                  <a:pt x="89153" y="12954"/>
                </a:lnTo>
                <a:lnTo>
                  <a:pt x="8915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745479" y="5385053"/>
            <a:ext cx="177800" cy="13335"/>
          </a:xfrm>
          <a:custGeom>
            <a:avLst/>
            <a:gdLst/>
            <a:ahLst/>
            <a:cxnLst/>
            <a:rect l="l" t="t" r="r" b="b"/>
            <a:pathLst>
              <a:path w="177800" h="13335">
                <a:moveTo>
                  <a:pt x="177546" y="0"/>
                </a:moveTo>
                <a:lnTo>
                  <a:pt x="0" y="0"/>
                </a:lnTo>
                <a:lnTo>
                  <a:pt x="0" y="12954"/>
                </a:lnTo>
                <a:lnTo>
                  <a:pt x="177546" y="12954"/>
                </a:lnTo>
                <a:lnTo>
                  <a:pt x="17754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112002" y="5385053"/>
            <a:ext cx="177800" cy="13335"/>
          </a:xfrm>
          <a:custGeom>
            <a:avLst/>
            <a:gdLst/>
            <a:ahLst/>
            <a:cxnLst/>
            <a:rect l="l" t="t" r="r" b="b"/>
            <a:pathLst>
              <a:path w="177800" h="13335">
                <a:moveTo>
                  <a:pt x="177546" y="0"/>
                </a:moveTo>
                <a:lnTo>
                  <a:pt x="0" y="0"/>
                </a:lnTo>
                <a:lnTo>
                  <a:pt x="0" y="12954"/>
                </a:lnTo>
                <a:lnTo>
                  <a:pt x="177546" y="12954"/>
                </a:lnTo>
                <a:lnTo>
                  <a:pt x="17754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478523" y="5385053"/>
            <a:ext cx="177800" cy="13335"/>
          </a:xfrm>
          <a:custGeom>
            <a:avLst/>
            <a:gdLst/>
            <a:ahLst/>
            <a:cxnLst/>
            <a:rect l="l" t="t" r="r" b="b"/>
            <a:pathLst>
              <a:path w="177800" h="13335">
                <a:moveTo>
                  <a:pt x="177546" y="0"/>
                </a:moveTo>
                <a:lnTo>
                  <a:pt x="0" y="0"/>
                </a:lnTo>
                <a:lnTo>
                  <a:pt x="0" y="12954"/>
                </a:lnTo>
                <a:lnTo>
                  <a:pt x="177546" y="12954"/>
                </a:lnTo>
                <a:lnTo>
                  <a:pt x="17754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845045" y="5385053"/>
            <a:ext cx="177800" cy="13335"/>
          </a:xfrm>
          <a:custGeom>
            <a:avLst/>
            <a:gdLst/>
            <a:ahLst/>
            <a:cxnLst/>
            <a:rect l="l" t="t" r="r" b="b"/>
            <a:pathLst>
              <a:path w="177800" h="13335">
                <a:moveTo>
                  <a:pt x="177546" y="0"/>
                </a:moveTo>
                <a:lnTo>
                  <a:pt x="0" y="0"/>
                </a:lnTo>
                <a:lnTo>
                  <a:pt x="0" y="12954"/>
                </a:lnTo>
                <a:lnTo>
                  <a:pt x="177546" y="12954"/>
                </a:lnTo>
                <a:lnTo>
                  <a:pt x="17754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5455158" y="5169408"/>
            <a:ext cx="153670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34645" algn="l"/>
                <a:tab pos="701040" algn="l"/>
                <a:tab pos="1067435" algn="l"/>
                <a:tab pos="1434465" algn="l"/>
              </a:tabLst>
            </a:pPr>
            <a:r>
              <a:rPr sz="1150" spc="-50" dirty="0">
                <a:solidFill>
                  <a:srgbClr val="006FC0"/>
                </a:solidFill>
                <a:latin typeface="Cambria Math"/>
                <a:cs typeface="Cambria Math"/>
              </a:rPr>
              <a:t>𝟓</a:t>
            </a:r>
            <a:r>
              <a:rPr sz="115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150" spc="-50" dirty="0">
                <a:solidFill>
                  <a:srgbClr val="006FC0"/>
                </a:solidFill>
                <a:latin typeface="Cambria Math"/>
                <a:cs typeface="Cambria Math"/>
              </a:rPr>
              <a:t>𝟐</a:t>
            </a:r>
            <a:r>
              <a:rPr sz="115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150" spc="-50" dirty="0">
                <a:solidFill>
                  <a:srgbClr val="006FC0"/>
                </a:solidFill>
                <a:latin typeface="Cambria Math"/>
                <a:cs typeface="Cambria Math"/>
              </a:rPr>
              <a:t>𝟏</a:t>
            </a:r>
            <a:r>
              <a:rPr sz="115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150" spc="-50" dirty="0">
                <a:solidFill>
                  <a:srgbClr val="006FC0"/>
                </a:solidFill>
                <a:latin typeface="Cambria Math"/>
                <a:cs typeface="Cambria Math"/>
              </a:rPr>
              <a:t>𝟐</a:t>
            </a:r>
            <a:r>
              <a:rPr sz="115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150" spc="-50" dirty="0">
                <a:solidFill>
                  <a:srgbClr val="006FC0"/>
                </a:solidFill>
                <a:latin typeface="Cambria Math"/>
                <a:cs typeface="Cambria Math"/>
              </a:rPr>
              <a:t>𝟑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070102" y="5390388"/>
            <a:ext cx="596646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79095" algn="l"/>
                <a:tab pos="4397375" algn="l"/>
                <a:tab pos="4675505" algn="l"/>
                <a:tab pos="5041900" algn="l"/>
                <a:tab pos="5408295" algn="l"/>
                <a:tab pos="5775325" algn="l"/>
              </a:tabLst>
            </a:pPr>
            <a:r>
              <a:rPr sz="11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r>
              <a:rPr sz="115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1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r>
              <a:rPr sz="115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150" spc="-50" dirty="0">
                <a:solidFill>
                  <a:srgbClr val="006FC0"/>
                </a:solidFill>
                <a:latin typeface="Cambria Math"/>
                <a:cs typeface="Cambria Math"/>
              </a:rPr>
              <a:t>𝟖</a:t>
            </a:r>
            <a:r>
              <a:rPr sz="115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1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r>
              <a:rPr sz="115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1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r>
              <a:rPr sz="115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1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r>
              <a:rPr sz="115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1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5246115" y="5233415"/>
            <a:ext cx="286258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  <a:tab pos="721995" algn="l"/>
                <a:tab pos="1088390" algn="l"/>
                <a:tab pos="1454785" algn="l"/>
                <a:tab pos="1833245" algn="l"/>
              </a:tabLst>
            </a:pP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600" spc="-6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	=</a:t>
            </a:r>
            <a:r>
              <a:rPr sz="1600" spc="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𝟎.</a:t>
            </a:r>
            <a:r>
              <a:rPr sz="1600" spc="-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Cambria Math"/>
                <a:cs typeface="Cambria Math"/>
              </a:rPr>
              <a:t>𝟎𝟎𝟎𝟎𝟕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1154430" y="5779770"/>
            <a:ext cx="68351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mbria Math"/>
                <a:cs typeface="Cambria Math"/>
              </a:rPr>
              <a:t>𝒉</a:t>
            </a:r>
            <a:r>
              <a:rPr sz="1725" baseline="-14492" dirty="0">
                <a:latin typeface="Cambria Math"/>
                <a:cs typeface="Cambria Math"/>
              </a:rPr>
              <a:t>𝑴𝑨𝑷</a:t>
            </a:r>
            <a:r>
              <a:rPr sz="1725" spc="359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spc="8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𝒂𝒓𝒈𝒎𝒂𝒙(𝑷(𝑺│𝒘𝒊𝒏</a:t>
            </a:r>
            <a:r>
              <a:rPr sz="1600" spc="1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𝒑𝒓𝒊𝒛𝒆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𝒘𝒊𝒏 </a:t>
            </a:r>
            <a:r>
              <a:rPr sz="1600" spc="-10" dirty="0">
                <a:latin typeface="Cambria Math"/>
                <a:cs typeface="Cambria Math"/>
              </a:rPr>
              <a:t>𝒘𝒐𝒓𝒌),</a:t>
            </a:r>
            <a:r>
              <a:rPr sz="1600" spc="-9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𝑷(𝑵│𝒘𝒊𝒏 𝒑𝒓𝒊𝒛𝒆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𝒘𝒊𝒏 </a:t>
            </a:r>
            <a:r>
              <a:rPr sz="1600" spc="-10" dirty="0">
                <a:latin typeface="Cambria Math"/>
                <a:cs typeface="Cambria Math"/>
              </a:rPr>
              <a:t>𝒘𝒐𝒓𝒌))</a:t>
            </a:r>
            <a:endParaRPr sz="16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</a:pPr>
            <a:r>
              <a:rPr sz="1600" dirty="0">
                <a:latin typeface="Cambria Math"/>
                <a:cs typeface="Cambria Math"/>
              </a:rPr>
              <a:t>𝒉</a:t>
            </a:r>
            <a:r>
              <a:rPr sz="1725" baseline="-14492" dirty="0">
                <a:latin typeface="Cambria Math"/>
                <a:cs typeface="Cambria Math"/>
              </a:rPr>
              <a:t>𝑴𝑨𝑷</a:t>
            </a:r>
            <a:r>
              <a:rPr sz="1725" spc="375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spc="95" dirty="0"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𝑵𝒐𝒕𝑺𝑷𝑨𝑴?</a:t>
            </a:r>
            <a:r>
              <a:rPr sz="1600" spc="-8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?</a:t>
            </a:r>
            <a:r>
              <a:rPr sz="1600" spc="-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?</a:t>
            </a:r>
            <a:endParaRPr sz="16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90932"/>
            <a:ext cx="26047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latin typeface="Times New Roman"/>
                <a:cs typeface="Times New Roman"/>
              </a:rPr>
              <a:t>Probability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039" y="1267858"/>
            <a:ext cx="8753475" cy="243522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400" b="1" dirty="0">
                <a:latin typeface="Calibri"/>
                <a:cs typeface="Calibri"/>
              </a:rPr>
              <a:t>Fair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coin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toss: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Probability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heads: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½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1600" dirty="0">
                <a:latin typeface="Wingdings"/>
                <a:cs typeface="Wingdings"/>
              </a:rPr>
              <a:t>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alibri"/>
                <a:cs typeface="Calibri"/>
              </a:rPr>
              <a:t>All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possible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outcomes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current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universe</a:t>
            </a:r>
            <a:endParaRPr sz="16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Probability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tails: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½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b="1" dirty="0">
                <a:latin typeface="Calibri"/>
                <a:cs typeface="Calibri"/>
              </a:rPr>
              <a:t>Fair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dice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roll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Probability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getting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6: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1/6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1600" dirty="0">
                <a:latin typeface="Wingdings"/>
                <a:cs typeface="Wingdings"/>
              </a:rPr>
              <a:t>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alibri"/>
                <a:cs typeface="Calibri"/>
              </a:rPr>
              <a:t>All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possible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outcomes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current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universe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5536" y="984885"/>
            <a:ext cx="244601" cy="38506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538470" y="1038225"/>
            <a:ext cx="121920" cy="332105"/>
          </a:xfrm>
          <a:custGeom>
            <a:avLst/>
            <a:gdLst/>
            <a:ahLst/>
            <a:cxnLst/>
            <a:rect l="l" t="t" r="r" b="b"/>
            <a:pathLst>
              <a:path w="121920" h="332105">
                <a:moveTo>
                  <a:pt x="11684" y="317489"/>
                </a:moveTo>
                <a:lnTo>
                  <a:pt x="7619" y="318008"/>
                </a:lnTo>
                <a:lnTo>
                  <a:pt x="5079" y="318897"/>
                </a:lnTo>
                <a:lnTo>
                  <a:pt x="2031" y="320801"/>
                </a:lnTo>
                <a:lnTo>
                  <a:pt x="762" y="321563"/>
                </a:lnTo>
                <a:lnTo>
                  <a:pt x="0" y="322961"/>
                </a:lnTo>
                <a:lnTo>
                  <a:pt x="0" y="325882"/>
                </a:lnTo>
                <a:lnTo>
                  <a:pt x="762" y="327278"/>
                </a:lnTo>
                <a:lnTo>
                  <a:pt x="2031" y="328040"/>
                </a:lnTo>
                <a:lnTo>
                  <a:pt x="5079" y="329946"/>
                </a:lnTo>
                <a:lnTo>
                  <a:pt x="7619" y="330835"/>
                </a:lnTo>
                <a:lnTo>
                  <a:pt x="13588" y="331724"/>
                </a:lnTo>
                <a:lnTo>
                  <a:pt x="15493" y="331977"/>
                </a:lnTo>
                <a:lnTo>
                  <a:pt x="17399" y="331470"/>
                </a:lnTo>
                <a:lnTo>
                  <a:pt x="18922" y="330326"/>
                </a:lnTo>
                <a:lnTo>
                  <a:pt x="35243" y="318515"/>
                </a:lnTo>
                <a:lnTo>
                  <a:pt x="10287" y="318515"/>
                </a:lnTo>
                <a:lnTo>
                  <a:pt x="11684" y="317489"/>
                </a:lnTo>
                <a:close/>
              </a:path>
              <a:path w="121920" h="332105">
                <a:moveTo>
                  <a:pt x="13588" y="317246"/>
                </a:moveTo>
                <a:lnTo>
                  <a:pt x="11684" y="317489"/>
                </a:lnTo>
                <a:lnTo>
                  <a:pt x="10287" y="318515"/>
                </a:lnTo>
                <a:lnTo>
                  <a:pt x="13588" y="317246"/>
                </a:lnTo>
                <a:close/>
              </a:path>
              <a:path w="121920" h="332105">
                <a:moveTo>
                  <a:pt x="36998" y="317246"/>
                </a:moveTo>
                <a:lnTo>
                  <a:pt x="13588" y="317246"/>
                </a:lnTo>
                <a:lnTo>
                  <a:pt x="10287" y="318515"/>
                </a:lnTo>
                <a:lnTo>
                  <a:pt x="35243" y="318515"/>
                </a:lnTo>
                <a:lnTo>
                  <a:pt x="36998" y="317246"/>
                </a:lnTo>
                <a:close/>
              </a:path>
              <a:path w="121920" h="332105">
                <a:moveTo>
                  <a:pt x="51411" y="304800"/>
                </a:moveTo>
                <a:lnTo>
                  <a:pt x="28955" y="304800"/>
                </a:lnTo>
                <a:lnTo>
                  <a:pt x="11684" y="317489"/>
                </a:lnTo>
                <a:lnTo>
                  <a:pt x="13588" y="317246"/>
                </a:lnTo>
                <a:lnTo>
                  <a:pt x="36998" y="317246"/>
                </a:lnTo>
                <a:lnTo>
                  <a:pt x="38226" y="316357"/>
                </a:lnTo>
                <a:lnTo>
                  <a:pt x="51411" y="304800"/>
                </a:lnTo>
                <a:close/>
              </a:path>
              <a:path w="121920" h="332105">
                <a:moveTo>
                  <a:pt x="70108" y="287147"/>
                </a:moveTo>
                <a:lnTo>
                  <a:pt x="49021" y="287147"/>
                </a:lnTo>
                <a:lnTo>
                  <a:pt x="28502" y="305132"/>
                </a:lnTo>
                <a:lnTo>
                  <a:pt x="28955" y="304800"/>
                </a:lnTo>
                <a:lnTo>
                  <a:pt x="51411" y="304800"/>
                </a:lnTo>
                <a:lnTo>
                  <a:pt x="58800" y="298323"/>
                </a:lnTo>
                <a:lnTo>
                  <a:pt x="70108" y="287147"/>
                </a:lnTo>
                <a:close/>
              </a:path>
              <a:path w="121920" h="332105">
                <a:moveTo>
                  <a:pt x="88835" y="266319"/>
                </a:moveTo>
                <a:lnTo>
                  <a:pt x="70357" y="266319"/>
                </a:lnTo>
                <a:lnTo>
                  <a:pt x="69722" y="266953"/>
                </a:lnTo>
                <a:lnTo>
                  <a:pt x="48640" y="287400"/>
                </a:lnTo>
                <a:lnTo>
                  <a:pt x="49021" y="287147"/>
                </a:lnTo>
                <a:lnTo>
                  <a:pt x="70108" y="287147"/>
                </a:lnTo>
                <a:lnTo>
                  <a:pt x="80644" y="276733"/>
                </a:lnTo>
                <a:lnTo>
                  <a:pt x="81279" y="275971"/>
                </a:lnTo>
                <a:lnTo>
                  <a:pt x="88835" y="266319"/>
                </a:lnTo>
                <a:close/>
              </a:path>
              <a:path w="121920" h="332105">
                <a:moveTo>
                  <a:pt x="69785" y="266875"/>
                </a:moveTo>
                <a:close/>
              </a:path>
              <a:path w="121920" h="332105">
                <a:moveTo>
                  <a:pt x="89534" y="241808"/>
                </a:moveTo>
                <a:lnTo>
                  <a:pt x="69785" y="266875"/>
                </a:lnTo>
                <a:lnTo>
                  <a:pt x="70357" y="266319"/>
                </a:lnTo>
                <a:lnTo>
                  <a:pt x="88835" y="266319"/>
                </a:lnTo>
                <a:lnTo>
                  <a:pt x="100964" y="250825"/>
                </a:lnTo>
                <a:lnTo>
                  <a:pt x="101600" y="249936"/>
                </a:lnTo>
                <a:lnTo>
                  <a:pt x="105746" y="242697"/>
                </a:lnTo>
                <a:lnTo>
                  <a:pt x="89026" y="242697"/>
                </a:lnTo>
                <a:lnTo>
                  <a:pt x="89534" y="241808"/>
                </a:lnTo>
                <a:close/>
              </a:path>
              <a:path w="121920" h="332105">
                <a:moveTo>
                  <a:pt x="103823" y="216862"/>
                </a:moveTo>
                <a:lnTo>
                  <a:pt x="89026" y="242697"/>
                </a:lnTo>
                <a:lnTo>
                  <a:pt x="105746" y="242697"/>
                </a:lnTo>
                <a:lnTo>
                  <a:pt x="117093" y="222885"/>
                </a:lnTo>
                <a:lnTo>
                  <a:pt x="117982" y="220217"/>
                </a:lnTo>
                <a:lnTo>
                  <a:pt x="118199" y="218439"/>
                </a:lnTo>
                <a:lnTo>
                  <a:pt x="103631" y="218439"/>
                </a:lnTo>
                <a:lnTo>
                  <a:pt x="103823" y="216862"/>
                </a:lnTo>
                <a:close/>
              </a:path>
              <a:path w="121920" h="332105">
                <a:moveTo>
                  <a:pt x="104520" y="215646"/>
                </a:moveTo>
                <a:lnTo>
                  <a:pt x="103823" y="216862"/>
                </a:lnTo>
                <a:lnTo>
                  <a:pt x="103631" y="218439"/>
                </a:lnTo>
                <a:lnTo>
                  <a:pt x="104520" y="215646"/>
                </a:lnTo>
                <a:close/>
              </a:path>
              <a:path w="121920" h="332105">
                <a:moveTo>
                  <a:pt x="118539" y="215646"/>
                </a:moveTo>
                <a:lnTo>
                  <a:pt x="104520" y="215646"/>
                </a:lnTo>
                <a:lnTo>
                  <a:pt x="103631" y="218439"/>
                </a:lnTo>
                <a:lnTo>
                  <a:pt x="118199" y="218439"/>
                </a:lnTo>
                <a:lnTo>
                  <a:pt x="118539" y="215646"/>
                </a:lnTo>
                <a:close/>
              </a:path>
              <a:path w="121920" h="332105">
                <a:moveTo>
                  <a:pt x="121538" y="131063"/>
                </a:moveTo>
                <a:lnTo>
                  <a:pt x="107187" y="131063"/>
                </a:lnTo>
                <a:lnTo>
                  <a:pt x="107314" y="132334"/>
                </a:lnTo>
                <a:lnTo>
                  <a:pt x="107187" y="190119"/>
                </a:lnTo>
                <a:lnTo>
                  <a:pt x="103823" y="216862"/>
                </a:lnTo>
                <a:lnTo>
                  <a:pt x="104520" y="215646"/>
                </a:lnTo>
                <a:lnTo>
                  <a:pt x="118539" y="215646"/>
                </a:lnTo>
                <a:lnTo>
                  <a:pt x="121538" y="191008"/>
                </a:lnTo>
                <a:lnTo>
                  <a:pt x="121538" y="131063"/>
                </a:lnTo>
                <a:close/>
              </a:path>
              <a:path w="121920" h="332105">
                <a:moveTo>
                  <a:pt x="107187" y="189229"/>
                </a:moveTo>
                <a:lnTo>
                  <a:pt x="107079" y="190119"/>
                </a:lnTo>
                <a:lnTo>
                  <a:pt x="107187" y="189229"/>
                </a:lnTo>
                <a:close/>
              </a:path>
              <a:path w="121920" h="332105">
                <a:moveTo>
                  <a:pt x="107187" y="131641"/>
                </a:moveTo>
                <a:lnTo>
                  <a:pt x="107187" y="132334"/>
                </a:lnTo>
                <a:lnTo>
                  <a:pt x="107187" y="131641"/>
                </a:lnTo>
                <a:close/>
              </a:path>
              <a:path w="121920" h="332105">
                <a:moveTo>
                  <a:pt x="116449" y="103250"/>
                </a:moveTo>
                <a:lnTo>
                  <a:pt x="101980" y="103250"/>
                </a:lnTo>
                <a:lnTo>
                  <a:pt x="102234" y="104266"/>
                </a:lnTo>
                <a:lnTo>
                  <a:pt x="107187" y="131641"/>
                </a:lnTo>
                <a:lnTo>
                  <a:pt x="107187" y="131063"/>
                </a:lnTo>
                <a:lnTo>
                  <a:pt x="121538" y="131063"/>
                </a:lnTo>
                <a:lnTo>
                  <a:pt x="121412" y="129794"/>
                </a:lnTo>
                <a:lnTo>
                  <a:pt x="116449" y="103250"/>
                </a:lnTo>
                <a:close/>
              </a:path>
              <a:path w="121920" h="332105">
                <a:moveTo>
                  <a:pt x="102091" y="103852"/>
                </a:moveTo>
                <a:lnTo>
                  <a:pt x="102167" y="104266"/>
                </a:lnTo>
                <a:lnTo>
                  <a:pt x="102091" y="103852"/>
                </a:lnTo>
                <a:close/>
              </a:path>
              <a:path w="121920" h="332105">
                <a:moveTo>
                  <a:pt x="101980" y="103250"/>
                </a:moveTo>
                <a:lnTo>
                  <a:pt x="102091" y="103852"/>
                </a:lnTo>
                <a:lnTo>
                  <a:pt x="102234" y="104266"/>
                </a:lnTo>
                <a:lnTo>
                  <a:pt x="101980" y="103250"/>
                </a:lnTo>
                <a:close/>
              </a:path>
              <a:path w="121920" h="332105">
                <a:moveTo>
                  <a:pt x="93840" y="80056"/>
                </a:moveTo>
                <a:lnTo>
                  <a:pt x="102091" y="103852"/>
                </a:lnTo>
                <a:lnTo>
                  <a:pt x="101980" y="103250"/>
                </a:lnTo>
                <a:lnTo>
                  <a:pt x="116449" y="103250"/>
                </a:lnTo>
                <a:lnTo>
                  <a:pt x="115950" y="100584"/>
                </a:lnTo>
                <a:lnTo>
                  <a:pt x="108784" y="80899"/>
                </a:lnTo>
                <a:lnTo>
                  <a:pt x="94487" y="80899"/>
                </a:lnTo>
                <a:lnTo>
                  <a:pt x="93840" y="80056"/>
                </a:lnTo>
                <a:close/>
              </a:path>
              <a:path w="121920" h="332105">
                <a:moveTo>
                  <a:pt x="93471" y="78994"/>
                </a:moveTo>
                <a:lnTo>
                  <a:pt x="93840" y="80056"/>
                </a:lnTo>
                <a:lnTo>
                  <a:pt x="94487" y="80899"/>
                </a:lnTo>
                <a:lnTo>
                  <a:pt x="93471" y="78994"/>
                </a:lnTo>
                <a:close/>
              </a:path>
              <a:path w="121920" h="332105">
                <a:moveTo>
                  <a:pt x="108090" y="78994"/>
                </a:moveTo>
                <a:lnTo>
                  <a:pt x="93471" y="78994"/>
                </a:lnTo>
                <a:lnTo>
                  <a:pt x="94487" y="80899"/>
                </a:lnTo>
                <a:lnTo>
                  <a:pt x="108784" y="80899"/>
                </a:lnTo>
                <a:lnTo>
                  <a:pt x="108090" y="78994"/>
                </a:lnTo>
                <a:close/>
              </a:path>
              <a:path w="121920" h="332105">
                <a:moveTo>
                  <a:pt x="44830" y="0"/>
                </a:moveTo>
                <a:lnTo>
                  <a:pt x="39242" y="4317"/>
                </a:lnTo>
                <a:lnTo>
                  <a:pt x="38734" y="8382"/>
                </a:lnTo>
                <a:lnTo>
                  <a:pt x="93840" y="80056"/>
                </a:lnTo>
                <a:lnTo>
                  <a:pt x="93471" y="78994"/>
                </a:lnTo>
                <a:lnTo>
                  <a:pt x="108090" y="78994"/>
                </a:lnTo>
                <a:lnTo>
                  <a:pt x="106425" y="74422"/>
                </a:lnTo>
                <a:lnTo>
                  <a:pt x="105409" y="72516"/>
                </a:lnTo>
                <a:lnTo>
                  <a:pt x="51053" y="3301"/>
                </a:lnTo>
                <a:lnTo>
                  <a:pt x="48767" y="508"/>
                </a:lnTo>
                <a:lnTo>
                  <a:pt x="4483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44364" y="1017905"/>
            <a:ext cx="114935" cy="376555"/>
          </a:xfrm>
          <a:custGeom>
            <a:avLst/>
            <a:gdLst/>
            <a:ahLst/>
            <a:cxnLst/>
            <a:rect l="l" t="t" r="r" b="b"/>
            <a:pathLst>
              <a:path w="114935" h="376555">
                <a:moveTo>
                  <a:pt x="109474" y="0"/>
                </a:moveTo>
                <a:lnTo>
                  <a:pt x="106680" y="762"/>
                </a:lnTo>
                <a:lnTo>
                  <a:pt x="105410" y="2921"/>
                </a:lnTo>
                <a:lnTo>
                  <a:pt x="71882" y="61087"/>
                </a:lnTo>
                <a:lnTo>
                  <a:pt x="58038" y="82677"/>
                </a:lnTo>
                <a:lnTo>
                  <a:pt x="57912" y="82931"/>
                </a:lnTo>
                <a:lnTo>
                  <a:pt x="43687" y="107950"/>
                </a:lnTo>
                <a:lnTo>
                  <a:pt x="43687" y="108077"/>
                </a:lnTo>
                <a:lnTo>
                  <a:pt x="29083" y="134239"/>
                </a:lnTo>
                <a:lnTo>
                  <a:pt x="28701" y="134874"/>
                </a:lnTo>
                <a:lnTo>
                  <a:pt x="17780" y="162814"/>
                </a:lnTo>
                <a:lnTo>
                  <a:pt x="635" y="220218"/>
                </a:lnTo>
                <a:lnTo>
                  <a:pt x="0" y="279654"/>
                </a:lnTo>
                <a:lnTo>
                  <a:pt x="1650" y="305308"/>
                </a:lnTo>
                <a:lnTo>
                  <a:pt x="27686" y="348996"/>
                </a:lnTo>
                <a:lnTo>
                  <a:pt x="63500" y="375158"/>
                </a:lnTo>
                <a:lnTo>
                  <a:pt x="68199" y="376047"/>
                </a:lnTo>
                <a:lnTo>
                  <a:pt x="74549" y="375412"/>
                </a:lnTo>
                <a:lnTo>
                  <a:pt x="76708" y="374777"/>
                </a:lnTo>
                <a:lnTo>
                  <a:pt x="81280" y="372745"/>
                </a:lnTo>
                <a:lnTo>
                  <a:pt x="83058" y="371983"/>
                </a:lnTo>
                <a:lnTo>
                  <a:pt x="84200" y="370078"/>
                </a:lnTo>
                <a:lnTo>
                  <a:pt x="84200" y="366141"/>
                </a:lnTo>
                <a:lnTo>
                  <a:pt x="83058" y="364363"/>
                </a:lnTo>
                <a:lnTo>
                  <a:pt x="81280" y="363600"/>
                </a:lnTo>
                <a:lnTo>
                  <a:pt x="76708" y="361569"/>
                </a:lnTo>
                <a:lnTo>
                  <a:pt x="75412" y="361188"/>
                </a:lnTo>
                <a:lnTo>
                  <a:pt x="71120" y="361188"/>
                </a:lnTo>
                <a:lnTo>
                  <a:pt x="68199" y="360172"/>
                </a:lnTo>
                <a:lnTo>
                  <a:pt x="69246" y="360172"/>
                </a:lnTo>
                <a:lnTo>
                  <a:pt x="55193" y="352552"/>
                </a:lnTo>
                <a:lnTo>
                  <a:pt x="54737" y="352552"/>
                </a:lnTo>
                <a:lnTo>
                  <a:pt x="53086" y="351409"/>
                </a:lnTo>
                <a:lnTo>
                  <a:pt x="53492" y="351409"/>
                </a:lnTo>
                <a:lnTo>
                  <a:pt x="40083" y="339090"/>
                </a:lnTo>
                <a:lnTo>
                  <a:pt x="39877" y="339090"/>
                </a:lnTo>
                <a:lnTo>
                  <a:pt x="39238" y="338343"/>
                </a:lnTo>
                <a:lnTo>
                  <a:pt x="39155" y="338200"/>
                </a:lnTo>
                <a:lnTo>
                  <a:pt x="26869" y="323088"/>
                </a:lnTo>
                <a:lnTo>
                  <a:pt x="26543" y="323088"/>
                </a:lnTo>
                <a:lnTo>
                  <a:pt x="25526" y="321437"/>
                </a:lnTo>
                <a:lnTo>
                  <a:pt x="25756" y="321437"/>
                </a:lnTo>
                <a:lnTo>
                  <a:pt x="17466" y="304038"/>
                </a:lnTo>
                <a:lnTo>
                  <a:pt x="16890" y="304038"/>
                </a:lnTo>
                <a:lnTo>
                  <a:pt x="16256" y="301498"/>
                </a:lnTo>
                <a:lnTo>
                  <a:pt x="16638" y="301498"/>
                </a:lnTo>
                <a:lnTo>
                  <a:pt x="14464" y="279654"/>
                </a:lnTo>
                <a:lnTo>
                  <a:pt x="14350" y="279146"/>
                </a:lnTo>
                <a:lnTo>
                  <a:pt x="13855" y="223012"/>
                </a:lnTo>
                <a:lnTo>
                  <a:pt x="13715" y="223012"/>
                </a:lnTo>
                <a:lnTo>
                  <a:pt x="13843" y="221615"/>
                </a:lnTo>
                <a:lnTo>
                  <a:pt x="13997" y="221615"/>
                </a:lnTo>
                <a:lnTo>
                  <a:pt x="19378" y="194945"/>
                </a:lnTo>
                <a:lnTo>
                  <a:pt x="19558" y="194056"/>
                </a:lnTo>
                <a:lnTo>
                  <a:pt x="29038" y="167259"/>
                </a:lnTo>
                <a:lnTo>
                  <a:pt x="39624" y="139065"/>
                </a:lnTo>
                <a:lnTo>
                  <a:pt x="39776" y="139065"/>
                </a:lnTo>
                <a:lnTo>
                  <a:pt x="53466" y="113411"/>
                </a:lnTo>
                <a:lnTo>
                  <a:pt x="67310" y="88137"/>
                </a:lnTo>
                <a:lnTo>
                  <a:pt x="80645" y="66167"/>
                </a:lnTo>
                <a:lnTo>
                  <a:pt x="113411" y="7493"/>
                </a:lnTo>
                <a:lnTo>
                  <a:pt x="114681" y="5334"/>
                </a:lnTo>
                <a:lnTo>
                  <a:pt x="113919" y="2540"/>
                </a:lnTo>
                <a:lnTo>
                  <a:pt x="111760" y="1270"/>
                </a:lnTo>
                <a:lnTo>
                  <a:pt x="109474" y="0"/>
                </a:lnTo>
                <a:close/>
              </a:path>
              <a:path w="114935" h="376555">
                <a:moveTo>
                  <a:pt x="68199" y="360172"/>
                </a:moveTo>
                <a:lnTo>
                  <a:pt x="71120" y="361188"/>
                </a:lnTo>
                <a:lnTo>
                  <a:pt x="69543" y="360333"/>
                </a:lnTo>
                <a:lnTo>
                  <a:pt x="68199" y="360172"/>
                </a:lnTo>
                <a:close/>
              </a:path>
              <a:path w="114935" h="376555">
                <a:moveTo>
                  <a:pt x="69543" y="360333"/>
                </a:moveTo>
                <a:lnTo>
                  <a:pt x="71120" y="361188"/>
                </a:lnTo>
                <a:lnTo>
                  <a:pt x="75412" y="361188"/>
                </a:lnTo>
                <a:lnTo>
                  <a:pt x="74549" y="360934"/>
                </a:lnTo>
                <a:lnTo>
                  <a:pt x="69543" y="360333"/>
                </a:lnTo>
                <a:close/>
              </a:path>
              <a:path w="114935" h="376555">
                <a:moveTo>
                  <a:pt x="69246" y="360172"/>
                </a:moveTo>
                <a:lnTo>
                  <a:pt x="68199" y="360172"/>
                </a:lnTo>
                <a:lnTo>
                  <a:pt x="69543" y="360333"/>
                </a:lnTo>
                <a:lnTo>
                  <a:pt x="69246" y="360172"/>
                </a:lnTo>
                <a:close/>
              </a:path>
              <a:path w="114935" h="376555">
                <a:moveTo>
                  <a:pt x="53086" y="351409"/>
                </a:moveTo>
                <a:lnTo>
                  <a:pt x="54737" y="352552"/>
                </a:lnTo>
                <a:lnTo>
                  <a:pt x="54078" y="351947"/>
                </a:lnTo>
                <a:lnTo>
                  <a:pt x="53086" y="351409"/>
                </a:lnTo>
                <a:close/>
              </a:path>
              <a:path w="114935" h="376555">
                <a:moveTo>
                  <a:pt x="54078" y="351947"/>
                </a:moveTo>
                <a:lnTo>
                  <a:pt x="54737" y="352552"/>
                </a:lnTo>
                <a:lnTo>
                  <a:pt x="55193" y="352552"/>
                </a:lnTo>
                <a:lnTo>
                  <a:pt x="54078" y="351947"/>
                </a:lnTo>
                <a:close/>
              </a:path>
              <a:path w="114935" h="376555">
                <a:moveTo>
                  <a:pt x="53492" y="351409"/>
                </a:moveTo>
                <a:lnTo>
                  <a:pt x="53086" y="351409"/>
                </a:lnTo>
                <a:lnTo>
                  <a:pt x="54078" y="351947"/>
                </a:lnTo>
                <a:lnTo>
                  <a:pt x="53492" y="351409"/>
                </a:lnTo>
                <a:close/>
              </a:path>
              <a:path w="114935" h="376555">
                <a:moveTo>
                  <a:pt x="39115" y="338200"/>
                </a:moveTo>
                <a:lnTo>
                  <a:pt x="39877" y="339090"/>
                </a:lnTo>
                <a:lnTo>
                  <a:pt x="39271" y="338343"/>
                </a:lnTo>
                <a:lnTo>
                  <a:pt x="39115" y="338200"/>
                </a:lnTo>
                <a:close/>
              </a:path>
              <a:path w="114935" h="376555">
                <a:moveTo>
                  <a:pt x="39271" y="338343"/>
                </a:moveTo>
                <a:lnTo>
                  <a:pt x="39877" y="339090"/>
                </a:lnTo>
                <a:lnTo>
                  <a:pt x="40083" y="339090"/>
                </a:lnTo>
                <a:lnTo>
                  <a:pt x="39271" y="338343"/>
                </a:lnTo>
                <a:close/>
              </a:path>
              <a:path w="114935" h="376555">
                <a:moveTo>
                  <a:pt x="39155" y="338200"/>
                </a:moveTo>
                <a:lnTo>
                  <a:pt x="39271" y="338343"/>
                </a:lnTo>
                <a:lnTo>
                  <a:pt x="39155" y="338200"/>
                </a:lnTo>
                <a:close/>
              </a:path>
              <a:path w="114935" h="376555">
                <a:moveTo>
                  <a:pt x="25526" y="321437"/>
                </a:moveTo>
                <a:lnTo>
                  <a:pt x="26543" y="323088"/>
                </a:lnTo>
                <a:lnTo>
                  <a:pt x="26081" y="322118"/>
                </a:lnTo>
                <a:lnTo>
                  <a:pt x="25526" y="321437"/>
                </a:lnTo>
                <a:close/>
              </a:path>
              <a:path w="114935" h="376555">
                <a:moveTo>
                  <a:pt x="26081" y="322118"/>
                </a:moveTo>
                <a:lnTo>
                  <a:pt x="26543" y="323088"/>
                </a:lnTo>
                <a:lnTo>
                  <a:pt x="26869" y="323088"/>
                </a:lnTo>
                <a:lnTo>
                  <a:pt x="26081" y="322118"/>
                </a:lnTo>
                <a:close/>
              </a:path>
              <a:path w="114935" h="376555">
                <a:moveTo>
                  <a:pt x="25756" y="321437"/>
                </a:moveTo>
                <a:lnTo>
                  <a:pt x="25526" y="321437"/>
                </a:lnTo>
                <a:lnTo>
                  <a:pt x="26081" y="322118"/>
                </a:lnTo>
                <a:lnTo>
                  <a:pt x="25756" y="321437"/>
                </a:lnTo>
                <a:close/>
              </a:path>
              <a:path w="114935" h="376555">
                <a:moveTo>
                  <a:pt x="16256" y="301498"/>
                </a:moveTo>
                <a:lnTo>
                  <a:pt x="16890" y="304038"/>
                </a:lnTo>
                <a:lnTo>
                  <a:pt x="16739" y="302512"/>
                </a:lnTo>
                <a:lnTo>
                  <a:pt x="16256" y="301498"/>
                </a:lnTo>
                <a:close/>
              </a:path>
              <a:path w="114935" h="376555">
                <a:moveTo>
                  <a:pt x="16739" y="302512"/>
                </a:moveTo>
                <a:lnTo>
                  <a:pt x="16890" y="304038"/>
                </a:lnTo>
                <a:lnTo>
                  <a:pt x="17466" y="304038"/>
                </a:lnTo>
                <a:lnTo>
                  <a:pt x="16739" y="302512"/>
                </a:lnTo>
                <a:close/>
              </a:path>
              <a:path w="114935" h="376555">
                <a:moveTo>
                  <a:pt x="16638" y="301498"/>
                </a:moveTo>
                <a:lnTo>
                  <a:pt x="16256" y="301498"/>
                </a:lnTo>
                <a:lnTo>
                  <a:pt x="16739" y="302512"/>
                </a:lnTo>
                <a:lnTo>
                  <a:pt x="16638" y="301498"/>
                </a:lnTo>
                <a:close/>
              </a:path>
              <a:path w="114935" h="376555">
                <a:moveTo>
                  <a:pt x="14350" y="278511"/>
                </a:moveTo>
                <a:lnTo>
                  <a:pt x="14350" y="279146"/>
                </a:lnTo>
                <a:lnTo>
                  <a:pt x="14350" y="278511"/>
                </a:lnTo>
                <a:close/>
              </a:path>
              <a:path w="114935" h="376555">
                <a:moveTo>
                  <a:pt x="13843" y="221615"/>
                </a:moveTo>
                <a:lnTo>
                  <a:pt x="13715" y="223012"/>
                </a:lnTo>
                <a:lnTo>
                  <a:pt x="13849" y="222350"/>
                </a:lnTo>
                <a:lnTo>
                  <a:pt x="13843" y="221615"/>
                </a:lnTo>
                <a:close/>
              </a:path>
              <a:path w="114935" h="376555">
                <a:moveTo>
                  <a:pt x="13849" y="222350"/>
                </a:moveTo>
                <a:lnTo>
                  <a:pt x="13715" y="223012"/>
                </a:lnTo>
                <a:lnTo>
                  <a:pt x="13855" y="223012"/>
                </a:lnTo>
                <a:lnTo>
                  <a:pt x="13849" y="222350"/>
                </a:lnTo>
                <a:close/>
              </a:path>
              <a:path w="114935" h="376555">
                <a:moveTo>
                  <a:pt x="13997" y="221615"/>
                </a:moveTo>
                <a:lnTo>
                  <a:pt x="13843" y="221615"/>
                </a:lnTo>
                <a:lnTo>
                  <a:pt x="13849" y="222350"/>
                </a:lnTo>
                <a:lnTo>
                  <a:pt x="13997" y="221615"/>
                </a:lnTo>
                <a:close/>
              </a:path>
              <a:path w="114935" h="376555">
                <a:moveTo>
                  <a:pt x="19558" y="194056"/>
                </a:moveTo>
                <a:lnTo>
                  <a:pt x="19303" y="194945"/>
                </a:lnTo>
                <a:lnTo>
                  <a:pt x="19479" y="194446"/>
                </a:lnTo>
                <a:lnTo>
                  <a:pt x="19558" y="194056"/>
                </a:lnTo>
                <a:close/>
              </a:path>
              <a:path w="114935" h="376555">
                <a:moveTo>
                  <a:pt x="19479" y="194446"/>
                </a:moveTo>
                <a:lnTo>
                  <a:pt x="19303" y="194945"/>
                </a:lnTo>
                <a:lnTo>
                  <a:pt x="19479" y="194446"/>
                </a:lnTo>
                <a:close/>
              </a:path>
              <a:path w="114935" h="376555">
                <a:moveTo>
                  <a:pt x="19616" y="194056"/>
                </a:moveTo>
                <a:lnTo>
                  <a:pt x="19479" y="194446"/>
                </a:lnTo>
                <a:lnTo>
                  <a:pt x="19616" y="194056"/>
                </a:lnTo>
                <a:close/>
              </a:path>
              <a:path w="114935" h="376555">
                <a:moveTo>
                  <a:pt x="29130" y="167132"/>
                </a:moveTo>
                <a:close/>
              </a:path>
              <a:path w="114935" h="376555">
                <a:moveTo>
                  <a:pt x="39776" y="139065"/>
                </a:moveTo>
                <a:lnTo>
                  <a:pt x="39624" y="139065"/>
                </a:lnTo>
                <a:lnTo>
                  <a:pt x="39370" y="139827"/>
                </a:lnTo>
                <a:lnTo>
                  <a:pt x="39776" y="139065"/>
                </a:lnTo>
                <a:close/>
              </a:path>
              <a:path w="114935" h="376555">
                <a:moveTo>
                  <a:pt x="67336" y="88137"/>
                </a:moveTo>
                <a:lnTo>
                  <a:pt x="67183" y="88392"/>
                </a:lnTo>
                <a:lnTo>
                  <a:pt x="67336" y="88137"/>
                </a:lnTo>
                <a:close/>
              </a:path>
              <a:path w="114935" h="376555">
                <a:moveTo>
                  <a:pt x="72009" y="60833"/>
                </a:moveTo>
                <a:lnTo>
                  <a:pt x="71846" y="61087"/>
                </a:lnTo>
                <a:lnTo>
                  <a:pt x="72009" y="608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23028" y="984503"/>
            <a:ext cx="380619" cy="41376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74892" y="1256791"/>
            <a:ext cx="466852" cy="18072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54633" y="1244980"/>
            <a:ext cx="199429" cy="21132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71055" y="1255902"/>
            <a:ext cx="218186" cy="183642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7269733" y="1186052"/>
            <a:ext cx="295910" cy="20955"/>
          </a:xfrm>
          <a:custGeom>
            <a:avLst/>
            <a:gdLst/>
            <a:ahLst/>
            <a:cxnLst/>
            <a:rect l="l" t="t" r="r" b="b"/>
            <a:pathLst>
              <a:path w="295909" h="20955">
                <a:moveTo>
                  <a:pt x="4318" y="0"/>
                </a:moveTo>
                <a:lnTo>
                  <a:pt x="2032" y="0"/>
                </a:lnTo>
                <a:lnTo>
                  <a:pt x="126" y="1777"/>
                </a:lnTo>
                <a:lnTo>
                  <a:pt x="0" y="6350"/>
                </a:lnTo>
                <a:lnTo>
                  <a:pt x="1777" y="8255"/>
                </a:lnTo>
                <a:lnTo>
                  <a:pt x="4064" y="8382"/>
                </a:lnTo>
                <a:lnTo>
                  <a:pt x="103759" y="12192"/>
                </a:lnTo>
                <a:lnTo>
                  <a:pt x="159385" y="15875"/>
                </a:lnTo>
                <a:lnTo>
                  <a:pt x="252602" y="20066"/>
                </a:lnTo>
                <a:lnTo>
                  <a:pt x="288163" y="20447"/>
                </a:lnTo>
                <a:lnTo>
                  <a:pt x="290830" y="20447"/>
                </a:lnTo>
                <a:lnTo>
                  <a:pt x="293116" y="19050"/>
                </a:lnTo>
                <a:lnTo>
                  <a:pt x="294513" y="16763"/>
                </a:lnTo>
                <a:lnTo>
                  <a:pt x="295783" y="14605"/>
                </a:lnTo>
                <a:lnTo>
                  <a:pt x="295783" y="11811"/>
                </a:lnTo>
                <a:lnTo>
                  <a:pt x="294513" y="9525"/>
                </a:lnTo>
                <a:lnTo>
                  <a:pt x="293116" y="7238"/>
                </a:lnTo>
                <a:lnTo>
                  <a:pt x="291287" y="6223"/>
                </a:lnTo>
                <a:lnTo>
                  <a:pt x="252857" y="6223"/>
                </a:lnTo>
                <a:lnTo>
                  <a:pt x="159766" y="4699"/>
                </a:lnTo>
                <a:lnTo>
                  <a:pt x="4318" y="0"/>
                </a:lnTo>
                <a:close/>
              </a:path>
              <a:path w="295909" h="20955">
                <a:moveTo>
                  <a:pt x="252927" y="6222"/>
                </a:moveTo>
                <a:close/>
              </a:path>
              <a:path w="295909" h="20955">
                <a:moveTo>
                  <a:pt x="290830" y="5969"/>
                </a:moveTo>
                <a:lnTo>
                  <a:pt x="277368" y="5969"/>
                </a:lnTo>
                <a:lnTo>
                  <a:pt x="252927" y="6222"/>
                </a:lnTo>
                <a:lnTo>
                  <a:pt x="291287" y="6223"/>
                </a:lnTo>
                <a:lnTo>
                  <a:pt x="290830" y="596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53839" y="1587119"/>
            <a:ext cx="301878" cy="33947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08371" y="1643379"/>
            <a:ext cx="109600" cy="2078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73802" y="1595119"/>
            <a:ext cx="213613" cy="22085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10986" y="1598930"/>
            <a:ext cx="115188" cy="190246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6080378" y="1704720"/>
            <a:ext cx="499109" cy="98425"/>
          </a:xfrm>
          <a:custGeom>
            <a:avLst/>
            <a:gdLst/>
            <a:ahLst/>
            <a:cxnLst/>
            <a:rect l="l" t="t" r="r" b="b"/>
            <a:pathLst>
              <a:path w="499109" h="98425">
                <a:moveTo>
                  <a:pt x="444605" y="55471"/>
                </a:moveTo>
                <a:lnTo>
                  <a:pt x="426974" y="60578"/>
                </a:lnTo>
                <a:lnTo>
                  <a:pt x="425830" y="60959"/>
                </a:lnTo>
                <a:lnTo>
                  <a:pt x="408940" y="68071"/>
                </a:lnTo>
                <a:lnTo>
                  <a:pt x="394970" y="73787"/>
                </a:lnTo>
                <a:lnTo>
                  <a:pt x="393954" y="74294"/>
                </a:lnTo>
                <a:lnTo>
                  <a:pt x="383286" y="80390"/>
                </a:lnTo>
                <a:lnTo>
                  <a:pt x="382143" y="80899"/>
                </a:lnTo>
                <a:lnTo>
                  <a:pt x="379222" y="82295"/>
                </a:lnTo>
                <a:lnTo>
                  <a:pt x="377317" y="85216"/>
                </a:lnTo>
                <a:lnTo>
                  <a:pt x="377317" y="91820"/>
                </a:lnTo>
                <a:lnTo>
                  <a:pt x="379222" y="94741"/>
                </a:lnTo>
                <a:lnTo>
                  <a:pt x="382143" y="96138"/>
                </a:lnTo>
                <a:lnTo>
                  <a:pt x="383921" y="96900"/>
                </a:lnTo>
                <a:lnTo>
                  <a:pt x="386461" y="98170"/>
                </a:lnTo>
                <a:lnTo>
                  <a:pt x="389509" y="98170"/>
                </a:lnTo>
                <a:lnTo>
                  <a:pt x="392049" y="96774"/>
                </a:lnTo>
                <a:lnTo>
                  <a:pt x="402971" y="91312"/>
                </a:lnTo>
                <a:lnTo>
                  <a:pt x="403247" y="91312"/>
                </a:lnTo>
                <a:lnTo>
                  <a:pt x="416306" y="85851"/>
                </a:lnTo>
                <a:lnTo>
                  <a:pt x="432434" y="78993"/>
                </a:lnTo>
                <a:lnTo>
                  <a:pt x="433324" y="78612"/>
                </a:lnTo>
                <a:lnTo>
                  <a:pt x="433563" y="78612"/>
                </a:lnTo>
                <a:lnTo>
                  <a:pt x="450723" y="73405"/>
                </a:lnTo>
                <a:lnTo>
                  <a:pt x="451993" y="72898"/>
                </a:lnTo>
                <a:lnTo>
                  <a:pt x="468971" y="65024"/>
                </a:lnTo>
                <a:lnTo>
                  <a:pt x="484886" y="58927"/>
                </a:lnTo>
                <a:lnTo>
                  <a:pt x="487425" y="57403"/>
                </a:lnTo>
                <a:lnTo>
                  <a:pt x="489553" y="55625"/>
                </a:lnTo>
                <a:lnTo>
                  <a:pt x="444246" y="55625"/>
                </a:lnTo>
                <a:lnTo>
                  <a:pt x="444605" y="55471"/>
                </a:lnTo>
                <a:close/>
              </a:path>
              <a:path w="499109" h="98425">
                <a:moveTo>
                  <a:pt x="403247" y="91312"/>
                </a:moveTo>
                <a:lnTo>
                  <a:pt x="402971" y="91312"/>
                </a:lnTo>
                <a:lnTo>
                  <a:pt x="402336" y="91693"/>
                </a:lnTo>
                <a:lnTo>
                  <a:pt x="403247" y="91312"/>
                </a:lnTo>
                <a:close/>
              </a:path>
              <a:path w="499109" h="98425">
                <a:moveTo>
                  <a:pt x="383921" y="80009"/>
                </a:moveTo>
                <a:lnTo>
                  <a:pt x="383159" y="80390"/>
                </a:lnTo>
                <a:lnTo>
                  <a:pt x="383921" y="80009"/>
                </a:lnTo>
                <a:close/>
              </a:path>
              <a:path w="499109" h="98425">
                <a:moveTo>
                  <a:pt x="433324" y="78612"/>
                </a:moveTo>
                <a:lnTo>
                  <a:pt x="432307" y="78993"/>
                </a:lnTo>
                <a:lnTo>
                  <a:pt x="432743" y="78861"/>
                </a:lnTo>
                <a:lnTo>
                  <a:pt x="433324" y="78612"/>
                </a:lnTo>
                <a:close/>
              </a:path>
              <a:path w="499109" h="98425">
                <a:moveTo>
                  <a:pt x="432743" y="78861"/>
                </a:moveTo>
                <a:lnTo>
                  <a:pt x="432307" y="78993"/>
                </a:lnTo>
                <a:lnTo>
                  <a:pt x="432743" y="78861"/>
                </a:lnTo>
                <a:close/>
              </a:path>
              <a:path w="499109" h="98425">
                <a:moveTo>
                  <a:pt x="433563" y="78612"/>
                </a:moveTo>
                <a:lnTo>
                  <a:pt x="433324" y="78612"/>
                </a:lnTo>
                <a:lnTo>
                  <a:pt x="432743" y="78861"/>
                </a:lnTo>
                <a:lnTo>
                  <a:pt x="433563" y="78612"/>
                </a:lnTo>
                <a:close/>
              </a:path>
              <a:path w="499109" h="98425">
                <a:moveTo>
                  <a:pt x="399076" y="69976"/>
                </a:moveTo>
                <a:lnTo>
                  <a:pt x="393446" y="69976"/>
                </a:lnTo>
                <a:lnTo>
                  <a:pt x="394843" y="70103"/>
                </a:lnTo>
                <a:lnTo>
                  <a:pt x="397383" y="70484"/>
                </a:lnTo>
                <a:lnTo>
                  <a:pt x="399076" y="69976"/>
                </a:lnTo>
                <a:close/>
              </a:path>
              <a:path w="499109" h="98425">
                <a:moveTo>
                  <a:pt x="189484" y="43941"/>
                </a:moveTo>
                <a:lnTo>
                  <a:pt x="78867" y="44830"/>
                </a:lnTo>
                <a:lnTo>
                  <a:pt x="4699" y="46608"/>
                </a:lnTo>
                <a:lnTo>
                  <a:pt x="2032" y="46608"/>
                </a:lnTo>
                <a:lnTo>
                  <a:pt x="119" y="48640"/>
                </a:lnTo>
                <a:lnTo>
                  <a:pt x="0" y="54101"/>
                </a:lnTo>
                <a:lnTo>
                  <a:pt x="2032" y="56133"/>
                </a:lnTo>
                <a:lnTo>
                  <a:pt x="4699" y="56261"/>
                </a:lnTo>
                <a:lnTo>
                  <a:pt x="53594" y="57530"/>
                </a:lnTo>
                <a:lnTo>
                  <a:pt x="78867" y="58038"/>
                </a:lnTo>
                <a:lnTo>
                  <a:pt x="189103" y="58927"/>
                </a:lnTo>
                <a:lnTo>
                  <a:pt x="188722" y="58927"/>
                </a:lnTo>
                <a:lnTo>
                  <a:pt x="236220" y="61340"/>
                </a:lnTo>
                <a:lnTo>
                  <a:pt x="281813" y="64388"/>
                </a:lnTo>
                <a:lnTo>
                  <a:pt x="322961" y="66420"/>
                </a:lnTo>
                <a:lnTo>
                  <a:pt x="353695" y="68706"/>
                </a:lnTo>
                <a:lnTo>
                  <a:pt x="353949" y="68706"/>
                </a:lnTo>
                <a:lnTo>
                  <a:pt x="375158" y="69850"/>
                </a:lnTo>
                <a:lnTo>
                  <a:pt x="389509" y="69976"/>
                </a:lnTo>
                <a:lnTo>
                  <a:pt x="394716" y="70103"/>
                </a:lnTo>
                <a:lnTo>
                  <a:pt x="393446" y="69976"/>
                </a:lnTo>
                <a:lnTo>
                  <a:pt x="399076" y="69976"/>
                </a:lnTo>
                <a:lnTo>
                  <a:pt x="399923" y="69723"/>
                </a:lnTo>
                <a:lnTo>
                  <a:pt x="403733" y="66420"/>
                </a:lnTo>
                <a:lnTo>
                  <a:pt x="404875" y="64007"/>
                </a:lnTo>
                <a:lnTo>
                  <a:pt x="404875" y="62611"/>
                </a:lnTo>
                <a:lnTo>
                  <a:pt x="389890" y="62611"/>
                </a:lnTo>
                <a:lnTo>
                  <a:pt x="388747" y="61467"/>
                </a:lnTo>
                <a:lnTo>
                  <a:pt x="387350" y="61467"/>
                </a:lnTo>
                <a:lnTo>
                  <a:pt x="387350" y="60070"/>
                </a:lnTo>
                <a:lnTo>
                  <a:pt x="381635" y="54355"/>
                </a:lnTo>
                <a:lnTo>
                  <a:pt x="380534" y="53086"/>
                </a:lnTo>
                <a:lnTo>
                  <a:pt x="375538" y="53086"/>
                </a:lnTo>
                <a:lnTo>
                  <a:pt x="375965" y="53082"/>
                </a:lnTo>
                <a:lnTo>
                  <a:pt x="354711" y="52069"/>
                </a:lnTo>
                <a:lnTo>
                  <a:pt x="354965" y="52069"/>
                </a:lnTo>
                <a:lnTo>
                  <a:pt x="323976" y="50037"/>
                </a:lnTo>
                <a:lnTo>
                  <a:pt x="282701" y="48513"/>
                </a:lnTo>
                <a:lnTo>
                  <a:pt x="282829" y="48513"/>
                </a:lnTo>
                <a:lnTo>
                  <a:pt x="237109" y="45846"/>
                </a:lnTo>
                <a:lnTo>
                  <a:pt x="189484" y="43941"/>
                </a:lnTo>
                <a:close/>
              </a:path>
              <a:path w="499109" h="98425">
                <a:moveTo>
                  <a:pt x="469372" y="64837"/>
                </a:moveTo>
                <a:lnTo>
                  <a:pt x="468884" y="65024"/>
                </a:lnTo>
                <a:lnTo>
                  <a:pt x="469372" y="64837"/>
                </a:lnTo>
                <a:close/>
              </a:path>
              <a:path w="499109" h="98425">
                <a:moveTo>
                  <a:pt x="388744" y="59861"/>
                </a:moveTo>
                <a:lnTo>
                  <a:pt x="387999" y="60719"/>
                </a:lnTo>
                <a:lnTo>
                  <a:pt x="389890" y="62611"/>
                </a:lnTo>
                <a:lnTo>
                  <a:pt x="388744" y="59861"/>
                </a:lnTo>
                <a:close/>
              </a:path>
              <a:path w="499109" h="98425">
                <a:moveTo>
                  <a:pt x="404353" y="52831"/>
                </a:moveTo>
                <a:lnTo>
                  <a:pt x="394843" y="52831"/>
                </a:lnTo>
                <a:lnTo>
                  <a:pt x="388744" y="59861"/>
                </a:lnTo>
                <a:lnTo>
                  <a:pt x="389890" y="62611"/>
                </a:lnTo>
                <a:lnTo>
                  <a:pt x="404875" y="62611"/>
                </a:lnTo>
                <a:lnTo>
                  <a:pt x="404875" y="54101"/>
                </a:lnTo>
                <a:lnTo>
                  <a:pt x="404353" y="52831"/>
                </a:lnTo>
                <a:close/>
              </a:path>
              <a:path w="499109" h="98425">
                <a:moveTo>
                  <a:pt x="387350" y="60070"/>
                </a:moveTo>
                <a:lnTo>
                  <a:pt x="387350" y="61467"/>
                </a:lnTo>
                <a:lnTo>
                  <a:pt x="387999" y="60719"/>
                </a:lnTo>
                <a:lnTo>
                  <a:pt x="387350" y="60070"/>
                </a:lnTo>
                <a:close/>
              </a:path>
              <a:path w="499109" h="98425">
                <a:moveTo>
                  <a:pt x="387999" y="60719"/>
                </a:moveTo>
                <a:lnTo>
                  <a:pt x="387350" y="61467"/>
                </a:lnTo>
                <a:lnTo>
                  <a:pt x="388747" y="61467"/>
                </a:lnTo>
                <a:lnTo>
                  <a:pt x="387999" y="60719"/>
                </a:lnTo>
                <a:close/>
              </a:path>
              <a:path w="499109" h="98425">
                <a:moveTo>
                  <a:pt x="387350" y="56514"/>
                </a:moveTo>
                <a:lnTo>
                  <a:pt x="387350" y="60070"/>
                </a:lnTo>
                <a:lnTo>
                  <a:pt x="387999" y="60719"/>
                </a:lnTo>
                <a:lnTo>
                  <a:pt x="388744" y="59861"/>
                </a:lnTo>
                <a:lnTo>
                  <a:pt x="387350" y="56514"/>
                </a:lnTo>
                <a:close/>
              </a:path>
              <a:path w="499109" h="98425">
                <a:moveTo>
                  <a:pt x="394144" y="52958"/>
                </a:moveTo>
                <a:lnTo>
                  <a:pt x="389509" y="52958"/>
                </a:lnTo>
                <a:lnTo>
                  <a:pt x="380495" y="53040"/>
                </a:lnTo>
                <a:lnTo>
                  <a:pt x="381635" y="54355"/>
                </a:lnTo>
                <a:lnTo>
                  <a:pt x="387350" y="60070"/>
                </a:lnTo>
                <a:lnTo>
                  <a:pt x="387350" y="56514"/>
                </a:lnTo>
                <a:lnTo>
                  <a:pt x="391647" y="56514"/>
                </a:lnTo>
                <a:lnTo>
                  <a:pt x="394622" y="53086"/>
                </a:lnTo>
                <a:lnTo>
                  <a:pt x="393446" y="53086"/>
                </a:lnTo>
                <a:lnTo>
                  <a:pt x="394144" y="52958"/>
                </a:lnTo>
                <a:close/>
              </a:path>
              <a:path w="499109" h="98425">
                <a:moveTo>
                  <a:pt x="391647" y="56514"/>
                </a:moveTo>
                <a:lnTo>
                  <a:pt x="387350" y="56514"/>
                </a:lnTo>
                <a:lnTo>
                  <a:pt x="388744" y="59861"/>
                </a:lnTo>
                <a:lnTo>
                  <a:pt x="391647" y="56514"/>
                </a:lnTo>
                <a:close/>
              </a:path>
              <a:path w="499109" h="98425">
                <a:moveTo>
                  <a:pt x="445389" y="55244"/>
                </a:moveTo>
                <a:lnTo>
                  <a:pt x="444605" y="55471"/>
                </a:lnTo>
                <a:lnTo>
                  <a:pt x="444246" y="55625"/>
                </a:lnTo>
                <a:lnTo>
                  <a:pt x="445389" y="55244"/>
                </a:lnTo>
                <a:close/>
              </a:path>
              <a:path w="499109" h="98425">
                <a:moveTo>
                  <a:pt x="490009" y="55244"/>
                </a:moveTo>
                <a:lnTo>
                  <a:pt x="445389" y="55244"/>
                </a:lnTo>
                <a:lnTo>
                  <a:pt x="444246" y="55625"/>
                </a:lnTo>
                <a:lnTo>
                  <a:pt x="489553" y="55625"/>
                </a:lnTo>
                <a:lnTo>
                  <a:pt x="490009" y="55244"/>
                </a:lnTo>
                <a:close/>
              </a:path>
              <a:path w="499109" h="98425">
                <a:moveTo>
                  <a:pt x="477847" y="42689"/>
                </a:moveTo>
                <a:lnTo>
                  <a:pt x="462661" y="47751"/>
                </a:lnTo>
                <a:lnTo>
                  <a:pt x="462025" y="48005"/>
                </a:lnTo>
                <a:lnTo>
                  <a:pt x="444605" y="55471"/>
                </a:lnTo>
                <a:lnTo>
                  <a:pt x="445389" y="55244"/>
                </a:lnTo>
                <a:lnTo>
                  <a:pt x="490009" y="55244"/>
                </a:lnTo>
                <a:lnTo>
                  <a:pt x="495935" y="50291"/>
                </a:lnTo>
                <a:lnTo>
                  <a:pt x="497967" y="48640"/>
                </a:lnTo>
                <a:lnTo>
                  <a:pt x="499110" y="46100"/>
                </a:lnTo>
                <a:lnTo>
                  <a:pt x="498880" y="43687"/>
                </a:lnTo>
                <a:lnTo>
                  <a:pt x="476503" y="43687"/>
                </a:lnTo>
                <a:lnTo>
                  <a:pt x="477847" y="42689"/>
                </a:lnTo>
                <a:close/>
              </a:path>
              <a:path w="499109" h="98425">
                <a:moveTo>
                  <a:pt x="375965" y="53082"/>
                </a:moveTo>
                <a:lnTo>
                  <a:pt x="375538" y="53086"/>
                </a:lnTo>
                <a:lnTo>
                  <a:pt x="376047" y="53086"/>
                </a:lnTo>
                <a:close/>
              </a:path>
              <a:path w="499109" h="98425">
                <a:moveTo>
                  <a:pt x="380495" y="53040"/>
                </a:moveTo>
                <a:lnTo>
                  <a:pt x="375965" y="53082"/>
                </a:lnTo>
                <a:lnTo>
                  <a:pt x="380534" y="53086"/>
                </a:lnTo>
                <a:close/>
              </a:path>
              <a:path w="499109" h="98425">
                <a:moveTo>
                  <a:pt x="394843" y="52831"/>
                </a:moveTo>
                <a:lnTo>
                  <a:pt x="393446" y="53086"/>
                </a:lnTo>
                <a:lnTo>
                  <a:pt x="394716" y="52958"/>
                </a:lnTo>
                <a:close/>
              </a:path>
              <a:path w="499109" h="98425">
                <a:moveTo>
                  <a:pt x="394732" y="52958"/>
                </a:moveTo>
                <a:lnTo>
                  <a:pt x="393446" y="53086"/>
                </a:lnTo>
                <a:lnTo>
                  <a:pt x="394622" y="53086"/>
                </a:lnTo>
                <a:lnTo>
                  <a:pt x="394732" y="52958"/>
                </a:lnTo>
                <a:close/>
              </a:path>
              <a:path w="499109" h="98425">
                <a:moveTo>
                  <a:pt x="363600" y="8445"/>
                </a:moveTo>
                <a:lnTo>
                  <a:pt x="380495" y="53040"/>
                </a:lnTo>
                <a:lnTo>
                  <a:pt x="394144" y="52958"/>
                </a:lnTo>
                <a:lnTo>
                  <a:pt x="394843" y="52831"/>
                </a:lnTo>
                <a:lnTo>
                  <a:pt x="404353" y="52831"/>
                </a:lnTo>
                <a:lnTo>
                  <a:pt x="403987" y="51942"/>
                </a:lnTo>
                <a:lnTo>
                  <a:pt x="394335" y="42290"/>
                </a:lnTo>
                <a:lnTo>
                  <a:pt x="387931" y="35559"/>
                </a:lnTo>
                <a:lnTo>
                  <a:pt x="387731" y="35559"/>
                </a:lnTo>
                <a:lnTo>
                  <a:pt x="386842" y="34416"/>
                </a:lnTo>
                <a:lnTo>
                  <a:pt x="386978" y="34416"/>
                </a:lnTo>
                <a:lnTo>
                  <a:pt x="382548" y="27686"/>
                </a:lnTo>
                <a:lnTo>
                  <a:pt x="382143" y="27686"/>
                </a:lnTo>
                <a:lnTo>
                  <a:pt x="381126" y="25526"/>
                </a:lnTo>
                <a:lnTo>
                  <a:pt x="381476" y="25526"/>
                </a:lnTo>
                <a:lnTo>
                  <a:pt x="380221" y="21462"/>
                </a:lnTo>
                <a:lnTo>
                  <a:pt x="379857" y="21462"/>
                </a:lnTo>
                <a:lnTo>
                  <a:pt x="379475" y="19050"/>
                </a:lnTo>
                <a:lnTo>
                  <a:pt x="379816" y="19050"/>
                </a:lnTo>
                <a:lnTo>
                  <a:pt x="379768" y="16255"/>
                </a:lnTo>
                <a:lnTo>
                  <a:pt x="367411" y="16255"/>
                </a:lnTo>
                <a:lnTo>
                  <a:pt x="363728" y="12826"/>
                </a:lnTo>
                <a:lnTo>
                  <a:pt x="363600" y="8445"/>
                </a:lnTo>
                <a:close/>
              </a:path>
              <a:path w="499109" h="98425">
                <a:moveTo>
                  <a:pt x="479044" y="42290"/>
                </a:moveTo>
                <a:lnTo>
                  <a:pt x="477847" y="42689"/>
                </a:lnTo>
                <a:lnTo>
                  <a:pt x="476503" y="43687"/>
                </a:lnTo>
                <a:lnTo>
                  <a:pt x="479044" y="42290"/>
                </a:lnTo>
                <a:close/>
              </a:path>
              <a:path w="499109" h="98425">
                <a:moveTo>
                  <a:pt x="482015" y="42290"/>
                </a:moveTo>
                <a:lnTo>
                  <a:pt x="479044" y="42290"/>
                </a:lnTo>
                <a:lnTo>
                  <a:pt x="476503" y="43687"/>
                </a:lnTo>
                <a:lnTo>
                  <a:pt x="498880" y="43687"/>
                </a:lnTo>
                <a:lnTo>
                  <a:pt x="498855" y="43433"/>
                </a:lnTo>
                <a:lnTo>
                  <a:pt x="481965" y="43433"/>
                </a:lnTo>
                <a:lnTo>
                  <a:pt x="482015" y="42290"/>
                </a:lnTo>
                <a:close/>
              </a:path>
              <a:path w="499109" h="98425">
                <a:moveTo>
                  <a:pt x="485394" y="37083"/>
                </a:moveTo>
                <a:lnTo>
                  <a:pt x="482139" y="39501"/>
                </a:lnTo>
                <a:lnTo>
                  <a:pt x="481965" y="43433"/>
                </a:lnTo>
                <a:lnTo>
                  <a:pt x="485394" y="37083"/>
                </a:lnTo>
                <a:close/>
              </a:path>
              <a:path w="499109" h="98425">
                <a:moveTo>
                  <a:pt x="498581" y="37083"/>
                </a:moveTo>
                <a:lnTo>
                  <a:pt x="485394" y="37083"/>
                </a:lnTo>
                <a:lnTo>
                  <a:pt x="481965" y="43433"/>
                </a:lnTo>
                <a:lnTo>
                  <a:pt x="498855" y="43433"/>
                </a:lnTo>
                <a:lnTo>
                  <a:pt x="498581" y="37083"/>
                </a:lnTo>
                <a:close/>
              </a:path>
              <a:path w="499109" h="98425">
                <a:moveTo>
                  <a:pt x="482139" y="39501"/>
                </a:moveTo>
                <a:lnTo>
                  <a:pt x="477847" y="42689"/>
                </a:lnTo>
                <a:lnTo>
                  <a:pt x="479044" y="42290"/>
                </a:lnTo>
                <a:lnTo>
                  <a:pt x="482015" y="42290"/>
                </a:lnTo>
                <a:lnTo>
                  <a:pt x="482139" y="39501"/>
                </a:lnTo>
                <a:close/>
              </a:path>
              <a:path w="499109" h="98425">
                <a:moveTo>
                  <a:pt x="394346" y="42290"/>
                </a:moveTo>
                <a:lnTo>
                  <a:pt x="394588" y="42544"/>
                </a:lnTo>
                <a:lnTo>
                  <a:pt x="394346" y="42290"/>
                </a:lnTo>
                <a:close/>
              </a:path>
              <a:path w="499109" h="98425">
                <a:moveTo>
                  <a:pt x="482294" y="35040"/>
                </a:moveTo>
                <a:lnTo>
                  <a:pt x="482219" y="37845"/>
                </a:lnTo>
                <a:lnTo>
                  <a:pt x="482139" y="39501"/>
                </a:lnTo>
                <a:lnTo>
                  <a:pt x="485394" y="37083"/>
                </a:lnTo>
                <a:lnTo>
                  <a:pt x="498581" y="37083"/>
                </a:lnTo>
                <a:lnTo>
                  <a:pt x="498574" y="36829"/>
                </a:lnTo>
                <a:lnTo>
                  <a:pt x="483107" y="36829"/>
                </a:lnTo>
                <a:lnTo>
                  <a:pt x="482294" y="35040"/>
                </a:lnTo>
                <a:close/>
              </a:path>
              <a:path w="499109" h="98425">
                <a:moveTo>
                  <a:pt x="482219" y="37718"/>
                </a:moveTo>
                <a:close/>
              </a:path>
              <a:path w="499109" h="98425">
                <a:moveTo>
                  <a:pt x="482321" y="34046"/>
                </a:moveTo>
                <a:lnTo>
                  <a:pt x="482294" y="35040"/>
                </a:lnTo>
                <a:lnTo>
                  <a:pt x="483107" y="36829"/>
                </a:lnTo>
                <a:lnTo>
                  <a:pt x="482557" y="34170"/>
                </a:lnTo>
                <a:lnTo>
                  <a:pt x="482321" y="34046"/>
                </a:lnTo>
                <a:close/>
              </a:path>
              <a:path w="499109" h="98425">
                <a:moveTo>
                  <a:pt x="482557" y="34170"/>
                </a:moveTo>
                <a:lnTo>
                  <a:pt x="483107" y="36829"/>
                </a:lnTo>
                <a:lnTo>
                  <a:pt x="498574" y="36829"/>
                </a:lnTo>
                <a:lnTo>
                  <a:pt x="498523" y="34925"/>
                </a:lnTo>
                <a:lnTo>
                  <a:pt x="483997" y="34925"/>
                </a:lnTo>
                <a:lnTo>
                  <a:pt x="482557" y="34170"/>
                </a:lnTo>
                <a:close/>
              </a:path>
              <a:path w="499109" h="98425">
                <a:moveTo>
                  <a:pt x="386842" y="34416"/>
                </a:moveTo>
                <a:lnTo>
                  <a:pt x="387731" y="35559"/>
                </a:lnTo>
                <a:lnTo>
                  <a:pt x="387283" y="34880"/>
                </a:lnTo>
                <a:lnTo>
                  <a:pt x="386842" y="34416"/>
                </a:lnTo>
                <a:close/>
              </a:path>
              <a:path w="499109" h="98425">
                <a:moveTo>
                  <a:pt x="387283" y="34880"/>
                </a:moveTo>
                <a:lnTo>
                  <a:pt x="387731" y="35559"/>
                </a:lnTo>
                <a:lnTo>
                  <a:pt x="387931" y="35559"/>
                </a:lnTo>
                <a:lnTo>
                  <a:pt x="387283" y="34880"/>
                </a:lnTo>
                <a:close/>
              </a:path>
              <a:path w="499109" h="98425">
                <a:moveTo>
                  <a:pt x="481692" y="33716"/>
                </a:moveTo>
                <a:lnTo>
                  <a:pt x="482294" y="35040"/>
                </a:lnTo>
                <a:lnTo>
                  <a:pt x="482321" y="34046"/>
                </a:lnTo>
                <a:lnTo>
                  <a:pt x="481692" y="33716"/>
                </a:lnTo>
                <a:close/>
              </a:path>
              <a:path w="499109" h="98425">
                <a:moveTo>
                  <a:pt x="482347" y="33153"/>
                </a:moveTo>
                <a:lnTo>
                  <a:pt x="482557" y="34170"/>
                </a:lnTo>
                <a:lnTo>
                  <a:pt x="483997" y="34925"/>
                </a:lnTo>
                <a:lnTo>
                  <a:pt x="482347" y="33153"/>
                </a:lnTo>
                <a:close/>
              </a:path>
              <a:path w="499109" h="98425">
                <a:moveTo>
                  <a:pt x="498475" y="33146"/>
                </a:moveTo>
                <a:lnTo>
                  <a:pt x="482346" y="33146"/>
                </a:lnTo>
                <a:lnTo>
                  <a:pt x="483997" y="34925"/>
                </a:lnTo>
                <a:lnTo>
                  <a:pt x="498523" y="34925"/>
                </a:lnTo>
                <a:lnTo>
                  <a:pt x="498475" y="33146"/>
                </a:lnTo>
                <a:close/>
              </a:path>
              <a:path w="499109" h="98425">
                <a:moveTo>
                  <a:pt x="386978" y="34416"/>
                </a:moveTo>
                <a:lnTo>
                  <a:pt x="386842" y="34416"/>
                </a:lnTo>
                <a:lnTo>
                  <a:pt x="387283" y="34880"/>
                </a:lnTo>
                <a:lnTo>
                  <a:pt x="386978" y="34416"/>
                </a:lnTo>
                <a:close/>
              </a:path>
              <a:path w="499109" h="98425">
                <a:moveTo>
                  <a:pt x="482345" y="33151"/>
                </a:moveTo>
                <a:lnTo>
                  <a:pt x="482321" y="34046"/>
                </a:lnTo>
                <a:lnTo>
                  <a:pt x="482557" y="34170"/>
                </a:lnTo>
                <a:lnTo>
                  <a:pt x="482345" y="33151"/>
                </a:lnTo>
                <a:close/>
              </a:path>
              <a:path w="499109" h="98425">
                <a:moveTo>
                  <a:pt x="480568" y="31241"/>
                </a:moveTo>
                <a:lnTo>
                  <a:pt x="481692" y="33716"/>
                </a:lnTo>
                <a:lnTo>
                  <a:pt x="482321" y="34046"/>
                </a:lnTo>
                <a:lnTo>
                  <a:pt x="482341" y="33146"/>
                </a:lnTo>
                <a:lnTo>
                  <a:pt x="480568" y="31241"/>
                </a:lnTo>
                <a:close/>
              </a:path>
              <a:path w="499109" h="98425">
                <a:moveTo>
                  <a:pt x="473747" y="29550"/>
                </a:moveTo>
                <a:lnTo>
                  <a:pt x="481692" y="33716"/>
                </a:lnTo>
                <a:lnTo>
                  <a:pt x="480568" y="31241"/>
                </a:lnTo>
                <a:lnTo>
                  <a:pt x="497921" y="31241"/>
                </a:lnTo>
                <a:lnTo>
                  <a:pt x="497516" y="29844"/>
                </a:lnTo>
                <a:lnTo>
                  <a:pt x="474599" y="29844"/>
                </a:lnTo>
                <a:lnTo>
                  <a:pt x="473747" y="29550"/>
                </a:lnTo>
                <a:close/>
              </a:path>
              <a:path w="499109" h="98425">
                <a:moveTo>
                  <a:pt x="497921" y="31241"/>
                </a:moveTo>
                <a:lnTo>
                  <a:pt x="480568" y="31241"/>
                </a:lnTo>
                <a:lnTo>
                  <a:pt x="482345" y="33151"/>
                </a:lnTo>
                <a:lnTo>
                  <a:pt x="498475" y="33146"/>
                </a:lnTo>
                <a:lnTo>
                  <a:pt x="497921" y="31241"/>
                </a:lnTo>
                <a:close/>
              </a:path>
              <a:path w="499109" h="98425">
                <a:moveTo>
                  <a:pt x="473582" y="29463"/>
                </a:moveTo>
                <a:lnTo>
                  <a:pt x="473747" y="29550"/>
                </a:lnTo>
                <a:lnTo>
                  <a:pt x="474599" y="29844"/>
                </a:lnTo>
                <a:lnTo>
                  <a:pt x="473582" y="29463"/>
                </a:lnTo>
                <a:close/>
              </a:path>
              <a:path w="499109" h="98425">
                <a:moveTo>
                  <a:pt x="497405" y="29463"/>
                </a:moveTo>
                <a:lnTo>
                  <a:pt x="473582" y="29463"/>
                </a:lnTo>
                <a:lnTo>
                  <a:pt x="474599" y="29844"/>
                </a:lnTo>
                <a:lnTo>
                  <a:pt x="497516" y="29844"/>
                </a:lnTo>
                <a:lnTo>
                  <a:pt x="497405" y="29463"/>
                </a:lnTo>
                <a:close/>
              </a:path>
              <a:path w="499109" h="98425">
                <a:moveTo>
                  <a:pt x="440288" y="17544"/>
                </a:moveTo>
                <a:lnTo>
                  <a:pt x="457835" y="24002"/>
                </a:lnTo>
                <a:lnTo>
                  <a:pt x="458089" y="24129"/>
                </a:lnTo>
                <a:lnTo>
                  <a:pt x="473747" y="29550"/>
                </a:lnTo>
                <a:lnTo>
                  <a:pt x="473582" y="29463"/>
                </a:lnTo>
                <a:lnTo>
                  <a:pt x="497405" y="29463"/>
                </a:lnTo>
                <a:lnTo>
                  <a:pt x="497331" y="29209"/>
                </a:lnTo>
                <a:lnTo>
                  <a:pt x="494156" y="24002"/>
                </a:lnTo>
                <a:lnTo>
                  <a:pt x="491109" y="21081"/>
                </a:lnTo>
                <a:lnTo>
                  <a:pt x="484332" y="17652"/>
                </a:lnTo>
                <a:lnTo>
                  <a:pt x="441578" y="17652"/>
                </a:lnTo>
                <a:lnTo>
                  <a:pt x="440288" y="17544"/>
                </a:lnTo>
                <a:close/>
              </a:path>
              <a:path w="499109" h="98425">
                <a:moveTo>
                  <a:pt x="381126" y="25526"/>
                </a:moveTo>
                <a:lnTo>
                  <a:pt x="382143" y="27686"/>
                </a:lnTo>
                <a:lnTo>
                  <a:pt x="381784" y="26526"/>
                </a:lnTo>
                <a:lnTo>
                  <a:pt x="381126" y="25526"/>
                </a:lnTo>
                <a:close/>
              </a:path>
              <a:path w="499109" h="98425">
                <a:moveTo>
                  <a:pt x="381784" y="26526"/>
                </a:moveTo>
                <a:lnTo>
                  <a:pt x="382143" y="27686"/>
                </a:lnTo>
                <a:lnTo>
                  <a:pt x="382548" y="27686"/>
                </a:lnTo>
                <a:lnTo>
                  <a:pt x="381784" y="26526"/>
                </a:lnTo>
                <a:close/>
              </a:path>
              <a:path w="499109" h="98425">
                <a:moveTo>
                  <a:pt x="381476" y="25526"/>
                </a:moveTo>
                <a:lnTo>
                  <a:pt x="381126" y="25526"/>
                </a:lnTo>
                <a:lnTo>
                  <a:pt x="381784" y="26526"/>
                </a:lnTo>
                <a:lnTo>
                  <a:pt x="381476" y="25526"/>
                </a:lnTo>
                <a:close/>
              </a:path>
              <a:path w="499109" h="98425">
                <a:moveTo>
                  <a:pt x="379475" y="19050"/>
                </a:moveTo>
                <a:lnTo>
                  <a:pt x="379857" y="21462"/>
                </a:lnTo>
                <a:lnTo>
                  <a:pt x="379835" y="20215"/>
                </a:lnTo>
                <a:lnTo>
                  <a:pt x="379475" y="19050"/>
                </a:lnTo>
                <a:close/>
              </a:path>
              <a:path w="499109" h="98425">
                <a:moveTo>
                  <a:pt x="379835" y="20215"/>
                </a:moveTo>
                <a:lnTo>
                  <a:pt x="379857" y="21462"/>
                </a:lnTo>
                <a:lnTo>
                  <a:pt x="380221" y="21462"/>
                </a:lnTo>
                <a:lnTo>
                  <a:pt x="379835" y="20215"/>
                </a:lnTo>
                <a:close/>
              </a:path>
              <a:path w="499109" h="98425">
                <a:moveTo>
                  <a:pt x="379816" y="19050"/>
                </a:moveTo>
                <a:lnTo>
                  <a:pt x="379475" y="19050"/>
                </a:lnTo>
                <a:lnTo>
                  <a:pt x="379835" y="20215"/>
                </a:lnTo>
                <a:lnTo>
                  <a:pt x="379816" y="19050"/>
                </a:lnTo>
                <a:close/>
              </a:path>
              <a:path w="499109" h="98425">
                <a:moveTo>
                  <a:pt x="439547" y="17271"/>
                </a:moveTo>
                <a:lnTo>
                  <a:pt x="440288" y="17544"/>
                </a:lnTo>
                <a:lnTo>
                  <a:pt x="441578" y="17652"/>
                </a:lnTo>
                <a:lnTo>
                  <a:pt x="439547" y="17271"/>
                </a:lnTo>
                <a:close/>
              </a:path>
              <a:path w="499109" h="98425">
                <a:moveTo>
                  <a:pt x="483579" y="17271"/>
                </a:moveTo>
                <a:lnTo>
                  <a:pt x="439547" y="17271"/>
                </a:lnTo>
                <a:lnTo>
                  <a:pt x="441578" y="17652"/>
                </a:lnTo>
                <a:lnTo>
                  <a:pt x="484332" y="17652"/>
                </a:lnTo>
                <a:lnTo>
                  <a:pt x="483579" y="17271"/>
                </a:lnTo>
                <a:close/>
              </a:path>
              <a:path w="499109" h="98425">
                <a:moveTo>
                  <a:pt x="480818" y="15875"/>
                </a:moveTo>
                <a:lnTo>
                  <a:pt x="420415" y="15878"/>
                </a:lnTo>
                <a:lnTo>
                  <a:pt x="440288" y="17544"/>
                </a:lnTo>
                <a:lnTo>
                  <a:pt x="439547" y="17271"/>
                </a:lnTo>
                <a:lnTo>
                  <a:pt x="483579" y="17271"/>
                </a:lnTo>
                <a:lnTo>
                  <a:pt x="480818" y="15875"/>
                </a:lnTo>
                <a:close/>
              </a:path>
              <a:path w="499109" h="98425">
                <a:moveTo>
                  <a:pt x="371477" y="246"/>
                </a:moveTo>
                <a:lnTo>
                  <a:pt x="367147" y="380"/>
                </a:lnTo>
                <a:lnTo>
                  <a:pt x="365442" y="2025"/>
                </a:lnTo>
                <a:lnTo>
                  <a:pt x="363847" y="3676"/>
                </a:lnTo>
                <a:lnTo>
                  <a:pt x="363600" y="7874"/>
                </a:lnTo>
                <a:lnTo>
                  <a:pt x="363728" y="12826"/>
                </a:lnTo>
                <a:lnTo>
                  <a:pt x="367411" y="16255"/>
                </a:lnTo>
                <a:lnTo>
                  <a:pt x="371729" y="16255"/>
                </a:lnTo>
                <a:lnTo>
                  <a:pt x="379765" y="16093"/>
                </a:lnTo>
                <a:lnTo>
                  <a:pt x="379643" y="8445"/>
                </a:lnTo>
                <a:lnTo>
                  <a:pt x="379603" y="7874"/>
                </a:lnTo>
                <a:lnTo>
                  <a:pt x="379475" y="3428"/>
                </a:lnTo>
                <a:lnTo>
                  <a:pt x="376113" y="298"/>
                </a:lnTo>
                <a:lnTo>
                  <a:pt x="371477" y="246"/>
                </a:lnTo>
                <a:close/>
              </a:path>
              <a:path w="499109" h="98425">
                <a:moveTo>
                  <a:pt x="379765" y="16093"/>
                </a:moveTo>
                <a:lnTo>
                  <a:pt x="371729" y="16255"/>
                </a:lnTo>
                <a:lnTo>
                  <a:pt x="379768" y="16255"/>
                </a:lnTo>
                <a:lnTo>
                  <a:pt x="379765" y="16093"/>
                </a:lnTo>
                <a:close/>
              </a:path>
              <a:path w="499109" h="98425">
                <a:moveTo>
                  <a:pt x="376113" y="298"/>
                </a:moveTo>
                <a:lnTo>
                  <a:pt x="379475" y="3428"/>
                </a:lnTo>
                <a:lnTo>
                  <a:pt x="379603" y="7874"/>
                </a:lnTo>
                <a:lnTo>
                  <a:pt x="379643" y="8445"/>
                </a:lnTo>
                <a:lnTo>
                  <a:pt x="379765" y="16093"/>
                </a:lnTo>
                <a:lnTo>
                  <a:pt x="384301" y="16001"/>
                </a:lnTo>
                <a:lnTo>
                  <a:pt x="401193" y="16001"/>
                </a:lnTo>
                <a:lnTo>
                  <a:pt x="420415" y="15878"/>
                </a:lnTo>
                <a:lnTo>
                  <a:pt x="480818" y="15875"/>
                </a:lnTo>
                <a:lnTo>
                  <a:pt x="480568" y="15748"/>
                </a:lnTo>
                <a:lnTo>
                  <a:pt x="479678" y="15366"/>
                </a:lnTo>
                <a:lnTo>
                  <a:pt x="463042" y="9651"/>
                </a:lnTo>
                <a:lnTo>
                  <a:pt x="463296" y="9651"/>
                </a:lnTo>
                <a:lnTo>
                  <a:pt x="444880" y="2793"/>
                </a:lnTo>
                <a:lnTo>
                  <a:pt x="442849" y="2286"/>
                </a:lnTo>
                <a:lnTo>
                  <a:pt x="421640" y="507"/>
                </a:lnTo>
                <a:lnTo>
                  <a:pt x="401193" y="507"/>
                </a:lnTo>
                <a:lnTo>
                  <a:pt x="376113" y="298"/>
                </a:lnTo>
                <a:close/>
              </a:path>
              <a:path w="499109" h="98425">
                <a:moveTo>
                  <a:pt x="363847" y="3676"/>
                </a:moveTo>
                <a:lnTo>
                  <a:pt x="363474" y="4063"/>
                </a:lnTo>
                <a:lnTo>
                  <a:pt x="363600" y="8445"/>
                </a:lnTo>
                <a:lnTo>
                  <a:pt x="363600" y="7874"/>
                </a:lnTo>
                <a:lnTo>
                  <a:pt x="363847" y="3676"/>
                </a:lnTo>
                <a:close/>
              </a:path>
              <a:path w="499109" h="98425">
                <a:moveTo>
                  <a:pt x="365442" y="2025"/>
                </a:moveTo>
                <a:lnTo>
                  <a:pt x="363855" y="3555"/>
                </a:lnTo>
                <a:lnTo>
                  <a:pt x="365442" y="2025"/>
                </a:lnTo>
                <a:close/>
              </a:path>
              <a:path w="499109" h="98425">
                <a:moveTo>
                  <a:pt x="367151" y="377"/>
                </a:moveTo>
                <a:lnTo>
                  <a:pt x="365442" y="2025"/>
                </a:lnTo>
                <a:lnTo>
                  <a:pt x="367151" y="377"/>
                </a:lnTo>
                <a:close/>
              </a:path>
              <a:path w="499109" h="98425">
                <a:moveTo>
                  <a:pt x="367411" y="126"/>
                </a:moveTo>
                <a:lnTo>
                  <a:pt x="367151" y="377"/>
                </a:lnTo>
                <a:lnTo>
                  <a:pt x="371477" y="246"/>
                </a:lnTo>
                <a:lnTo>
                  <a:pt x="367411" y="126"/>
                </a:lnTo>
                <a:close/>
              </a:path>
              <a:path w="499109" h="98425">
                <a:moveTo>
                  <a:pt x="375793" y="0"/>
                </a:moveTo>
                <a:lnTo>
                  <a:pt x="371477" y="246"/>
                </a:lnTo>
                <a:lnTo>
                  <a:pt x="376113" y="298"/>
                </a:lnTo>
                <a:lnTo>
                  <a:pt x="3757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825360" y="1714500"/>
            <a:ext cx="225552" cy="170179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7146417" y="1809369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20" h="22860">
                <a:moveTo>
                  <a:pt x="8000" y="0"/>
                </a:moveTo>
                <a:lnTo>
                  <a:pt x="4444" y="1269"/>
                </a:lnTo>
                <a:lnTo>
                  <a:pt x="2412" y="4063"/>
                </a:lnTo>
                <a:lnTo>
                  <a:pt x="253" y="6730"/>
                </a:lnTo>
                <a:lnTo>
                  <a:pt x="0" y="10540"/>
                </a:lnTo>
                <a:lnTo>
                  <a:pt x="1650" y="13588"/>
                </a:lnTo>
                <a:lnTo>
                  <a:pt x="3555" y="17271"/>
                </a:lnTo>
                <a:lnTo>
                  <a:pt x="5460" y="20827"/>
                </a:lnTo>
                <a:lnTo>
                  <a:pt x="9778" y="22478"/>
                </a:lnTo>
                <a:lnTo>
                  <a:pt x="17525" y="19684"/>
                </a:lnTo>
                <a:lnTo>
                  <a:pt x="19811" y="15747"/>
                </a:lnTo>
                <a:lnTo>
                  <a:pt x="18033" y="7619"/>
                </a:lnTo>
                <a:lnTo>
                  <a:pt x="17399" y="4190"/>
                </a:lnTo>
                <a:lnTo>
                  <a:pt x="14731" y="1523"/>
                </a:lnTo>
                <a:lnTo>
                  <a:pt x="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7282053" y="1630679"/>
            <a:ext cx="321945" cy="246379"/>
            <a:chOff x="7282053" y="1630679"/>
            <a:chExt cx="321945" cy="246379"/>
          </a:xfrm>
        </p:grpSpPr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82053" y="1684654"/>
              <a:ext cx="175585" cy="19202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395972" y="1630679"/>
              <a:ext cx="208279" cy="20955"/>
            </a:xfrm>
            <a:custGeom>
              <a:avLst/>
              <a:gdLst/>
              <a:ahLst/>
              <a:cxnLst/>
              <a:rect l="l" t="t" r="r" b="b"/>
              <a:pathLst>
                <a:path w="208279" h="20955">
                  <a:moveTo>
                    <a:pt x="194784" y="19777"/>
                  </a:moveTo>
                  <a:lnTo>
                    <a:pt x="196087" y="20574"/>
                  </a:lnTo>
                  <a:lnTo>
                    <a:pt x="200532" y="20193"/>
                  </a:lnTo>
                  <a:lnTo>
                    <a:pt x="200871" y="19922"/>
                  </a:lnTo>
                  <a:lnTo>
                    <a:pt x="197230" y="19812"/>
                  </a:lnTo>
                  <a:lnTo>
                    <a:pt x="195960" y="19812"/>
                  </a:lnTo>
                  <a:lnTo>
                    <a:pt x="194784" y="19777"/>
                  </a:lnTo>
                  <a:close/>
                </a:path>
                <a:path w="208279" h="20955">
                  <a:moveTo>
                    <a:pt x="205735" y="15949"/>
                  </a:moveTo>
                  <a:lnTo>
                    <a:pt x="203707" y="17653"/>
                  </a:lnTo>
                  <a:lnTo>
                    <a:pt x="200871" y="19922"/>
                  </a:lnTo>
                  <a:lnTo>
                    <a:pt x="201422" y="19939"/>
                  </a:lnTo>
                  <a:lnTo>
                    <a:pt x="205104" y="17525"/>
                  </a:lnTo>
                  <a:lnTo>
                    <a:pt x="205735" y="15949"/>
                  </a:lnTo>
                  <a:close/>
                </a:path>
                <a:path w="208279" h="20955">
                  <a:moveTo>
                    <a:pt x="192109" y="18142"/>
                  </a:moveTo>
                  <a:lnTo>
                    <a:pt x="194784" y="19777"/>
                  </a:lnTo>
                  <a:lnTo>
                    <a:pt x="195960" y="19812"/>
                  </a:lnTo>
                  <a:lnTo>
                    <a:pt x="197230" y="19812"/>
                  </a:lnTo>
                  <a:lnTo>
                    <a:pt x="200871" y="19922"/>
                  </a:lnTo>
                  <a:lnTo>
                    <a:pt x="202596" y="18542"/>
                  </a:lnTo>
                  <a:lnTo>
                    <a:pt x="193294" y="18542"/>
                  </a:lnTo>
                  <a:lnTo>
                    <a:pt x="192109" y="18142"/>
                  </a:lnTo>
                  <a:close/>
                </a:path>
                <a:path w="208279" h="20955">
                  <a:moveTo>
                    <a:pt x="191787" y="18034"/>
                  </a:moveTo>
                  <a:lnTo>
                    <a:pt x="170179" y="18034"/>
                  </a:lnTo>
                  <a:lnTo>
                    <a:pt x="186689" y="19558"/>
                  </a:lnTo>
                  <a:lnTo>
                    <a:pt x="187325" y="19558"/>
                  </a:lnTo>
                  <a:lnTo>
                    <a:pt x="194784" y="19777"/>
                  </a:lnTo>
                  <a:lnTo>
                    <a:pt x="192109" y="18142"/>
                  </a:lnTo>
                  <a:lnTo>
                    <a:pt x="191787" y="18034"/>
                  </a:lnTo>
                  <a:close/>
                </a:path>
                <a:path w="208279" h="20955">
                  <a:moveTo>
                    <a:pt x="191516" y="17780"/>
                  </a:moveTo>
                  <a:lnTo>
                    <a:pt x="192164" y="18161"/>
                  </a:lnTo>
                  <a:lnTo>
                    <a:pt x="193294" y="18542"/>
                  </a:lnTo>
                  <a:lnTo>
                    <a:pt x="191516" y="17780"/>
                  </a:lnTo>
                  <a:close/>
                </a:path>
                <a:path w="208279" h="20955">
                  <a:moveTo>
                    <a:pt x="203549" y="17780"/>
                  </a:moveTo>
                  <a:lnTo>
                    <a:pt x="191516" y="17780"/>
                  </a:lnTo>
                  <a:lnTo>
                    <a:pt x="193294" y="18542"/>
                  </a:lnTo>
                  <a:lnTo>
                    <a:pt x="202596" y="18542"/>
                  </a:lnTo>
                  <a:lnTo>
                    <a:pt x="203549" y="17780"/>
                  </a:lnTo>
                  <a:close/>
                </a:path>
                <a:path w="208279" h="20955">
                  <a:moveTo>
                    <a:pt x="186891" y="16383"/>
                  </a:moveTo>
                  <a:lnTo>
                    <a:pt x="81624" y="16385"/>
                  </a:lnTo>
                  <a:lnTo>
                    <a:pt x="114173" y="17272"/>
                  </a:lnTo>
                  <a:lnTo>
                    <a:pt x="170814" y="18161"/>
                  </a:lnTo>
                  <a:lnTo>
                    <a:pt x="170179" y="18034"/>
                  </a:lnTo>
                  <a:lnTo>
                    <a:pt x="191787" y="18034"/>
                  </a:lnTo>
                  <a:lnTo>
                    <a:pt x="186891" y="16383"/>
                  </a:lnTo>
                  <a:close/>
                </a:path>
                <a:path w="208279" h="20955">
                  <a:moveTo>
                    <a:pt x="192010" y="2358"/>
                  </a:moveTo>
                  <a:lnTo>
                    <a:pt x="184657" y="4953"/>
                  </a:lnTo>
                  <a:lnTo>
                    <a:pt x="182372" y="5715"/>
                  </a:lnTo>
                  <a:lnTo>
                    <a:pt x="180721" y="7874"/>
                  </a:lnTo>
                  <a:lnTo>
                    <a:pt x="180721" y="12700"/>
                  </a:lnTo>
                  <a:lnTo>
                    <a:pt x="182372" y="14859"/>
                  </a:lnTo>
                  <a:lnTo>
                    <a:pt x="192109" y="18142"/>
                  </a:lnTo>
                  <a:lnTo>
                    <a:pt x="191516" y="17780"/>
                  </a:lnTo>
                  <a:lnTo>
                    <a:pt x="203549" y="17780"/>
                  </a:lnTo>
                  <a:lnTo>
                    <a:pt x="205735" y="15949"/>
                  </a:lnTo>
                  <a:lnTo>
                    <a:pt x="206628" y="13716"/>
                  </a:lnTo>
                  <a:lnTo>
                    <a:pt x="207865" y="10230"/>
                  </a:lnTo>
                  <a:lnTo>
                    <a:pt x="206628" y="6858"/>
                  </a:lnTo>
                  <a:lnTo>
                    <a:pt x="205687" y="4504"/>
                  </a:lnTo>
                  <a:lnTo>
                    <a:pt x="203405" y="2667"/>
                  </a:lnTo>
                  <a:lnTo>
                    <a:pt x="191516" y="2667"/>
                  </a:lnTo>
                  <a:lnTo>
                    <a:pt x="192010" y="2358"/>
                  </a:lnTo>
                  <a:close/>
                </a:path>
                <a:path w="208279" h="20955">
                  <a:moveTo>
                    <a:pt x="171323" y="254"/>
                  </a:moveTo>
                  <a:lnTo>
                    <a:pt x="114300" y="1143"/>
                  </a:lnTo>
                  <a:lnTo>
                    <a:pt x="2412" y="5334"/>
                  </a:lnTo>
                  <a:lnTo>
                    <a:pt x="0" y="14859"/>
                  </a:lnTo>
                  <a:lnTo>
                    <a:pt x="2794" y="17525"/>
                  </a:lnTo>
                  <a:lnTo>
                    <a:pt x="6223" y="17525"/>
                  </a:lnTo>
                  <a:lnTo>
                    <a:pt x="81624" y="16385"/>
                  </a:lnTo>
                  <a:lnTo>
                    <a:pt x="186891" y="16383"/>
                  </a:lnTo>
                  <a:lnTo>
                    <a:pt x="182372" y="14859"/>
                  </a:lnTo>
                  <a:lnTo>
                    <a:pt x="180721" y="12700"/>
                  </a:lnTo>
                  <a:lnTo>
                    <a:pt x="180721" y="7874"/>
                  </a:lnTo>
                  <a:lnTo>
                    <a:pt x="182372" y="5715"/>
                  </a:lnTo>
                  <a:lnTo>
                    <a:pt x="184657" y="4953"/>
                  </a:lnTo>
                  <a:lnTo>
                    <a:pt x="192010" y="2358"/>
                  </a:lnTo>
                  <a:lnTo>
                    <a:pt x="192531" y="2032"/>
                  </a:lnTo>
                  <a:lnTo>
                    <a:pt x="194532" y="889"/>
                  </a:lnTo>
                  <a:lnTo>
                    <a:pt x="187325" y="889"/>
                  </a:lnTo>
                  <a:lnTo>
                    <a:pt x="187783" y="882"/>
                  </a:lnTo>
                  <a:lnTo>
                    <a:pt x="171323" y="254"/>
                  </a:lnTo>
                  <a:close/>
                </a:path>
                <a:path w="208279" h="20955">
                  <a:moveTo>
                    <a:pt x="207865" y="10230"/>
                  </a:moveTo>
                  <a:lnTo>
                    <a:pt x="206628" y="13716"/>
                  </a:lnTo>
                  <a:lnTo>
                    <a:pt x="205735" y="15949"/>
                  </a:lnTo>
                  <a:lnTo>
                    <a:pt x="206882" y="14986"/>
                  </a:lnTo>
                  <a:lnTo>
                    <a:pt x="208025" y="10668"/>
                  </a:lnTo>
                  <a:lnTo>
                    <a:pt x="207865" y="10230"/>
                  </a:lnTo>
                  <a:close/>
                </a:path>
                <a:path w="208279" h="20955">
                  <a:moveTo>
                    <a:pt x="205687" y="4504"/>
                  </a:moveTo>
                  <a:lnTo>
                    <a:pt x="206628" y="6858"/>
                  </a:lnTo>
                  <a:lnTo>
                    <a:pt x="207865" y="10230"/>
                  </a:lnTo>
                  <a:lnTo>
                    <a:pt x="208025" y="9779"/>
                  </a:lnTo>
                  <a:lnTo>
                    <a:pt x="206882" y="5461"/>
                  </a:lnTo>
                  <a:lnTo>
                    <a:pt x="205687" y="4504"/>
                  </a:lnTo>
                  <a:close/>
                </a:path>
                <a:path w="208279" h="20955">
                  <a:moveTo>
                    <a:pt x="201422" y="508"/>
                  </a:moveTo>
                  <a:lnTo>
                    <a:pt x="200855" y="525"/>
                  </a:lnTo>
                  <a:lnTo>
                    <a:pt x="203707" y="2921"/>
                  </a:lnTo>
                  <a:lnTo>
                    <a:pt x="205687" y="4504"/>
                  </a:lnTo>
                  <a:lnTo>
                    <a:pt x="205104" y="3048"/>
                  </a:lnTo>
                  <a:lnTo>
                    <a:pt x="201422" y="508"/>
                  </a:lnTo>
                  <a:close/>
                </a:path>
                <a:path w="208279" h="20955">
                  <a:moveTo>
                    <a:pt x="193294" y="1905"/>
                  </a:moveTo>
                  <a:lnTo>
                    <a:pt x="192010" y="2358"/>
                  </a:lnTo>
                  <a:lnTo>
                    <a:pt x="191516" y="2667"/>
                  </a:lnTo>
                  <a:lnTo>
                    <a:pt x="193294" y="1905"/>
                  </a:lnTo>
                  <a:close/>
                </a:path>
                <a:path w="208279" h="20955">
                  <a:moveTo>
                    <a:pt x="202498" y="1905"/>
                  </a:moveTo>
                  <a:lnTo>
                    <a:pt x="193294" y="1905"/>
                  </a:lnTo>
                  <a:lnTo>
                    <a:pt x="191516" y="2667"/>
                  </a:lnTo>
                  <a:lnTo>
                    <a:pt x="203405" y="2667"/>
                  </a:lnTo>
                  <a:lnTo>
                    <a:pt x="202498" y="1905"/>
                  </a:lnTo>
                  <a:close/>
                </a:path>
                <a:path w="208279" h="20955">
                  <a:moveTo>
                    <a:pt x="200855" y="525"/>
                  </a:moveTo>
                  <a:lnTo>
                    <a:pt x="197230" y="635"/>
                  </a:lnTo>
                  <a:lnTo>
                    <a:pt x="195833" y="762"/>
                  </a:lnTo>
                  <a:lnTo>
                    <a:pt x="194722" y="780"/>
                  </a:lnTo>
                  <a:lnTo>
                    <a:pt x="192531" y="2032"/>
                  </a:lnTo>
                  <a:lnTo>
                    <a:pt x="192010" y="2358"/>
                  </a:lnTo>
                  <a:lnTo>
                    <a:pt x="193294" y="1905"/>
                  </a:lnTo>
                  <a:lnTo>
                    <a:pt x="202498" y="1905"/>
                  </a:lnTo>
                  <a:lnTo>
                    <a:pt x="200855" y="525"/>
                  </a:lnTo>
                  <a:close/>
                </a:path>
                <a:path w="208279" h="20955">
                  <a:moveTo>
                    <a:pt x="187783" y="882"/>
                  </a:moveTo>
                  <a:lnTo>
                    <a:pt x="187325" y="889"/>
                  </a:lnTo>
                  <a:lnTo>
                    <a:pt x="187959" y="889"/>
                  </a:lnTo>
                  <a:lnTo>
                    <a:pt x="187783" y="882"/>
                  </a:lnTo>
                  <a:close/>
                </a:path>
                <a:path w="208279" h="20955">
                  <a:moveTo>
                    <a:pt x="194722" y="780"/>
                  </a:moveTo>
                  <a:lnTo>
                    <a:pt x="187783" y="882"/>
                  </a:lnTo>
                  <a:lnTo>
                    <a:pt x="194544" y="882"/>
                  </a:lnTo>
                  <a:lnTo>
                    <a:pt x="194722" y="780"/>
                  </a:lnTo>
                  <a:close/>
                </a:path>
                <a:path w="208279" h="20955">
                  <a:moveTo>
                    <a:pt x="196087" y="0"/>
                  </a:moveTo>
                  <a:lnTo>
                    <a:pt x="194722" y="780"/>
                  </a:lnTo>
                  <a:lnTo>
                    <a:pt x="195960" y="762"/>
                  </a:lnTo>
                  <a:lnTo>
                    <a:pt x="197230" y="635"/>
                  </a:lnTo>
                  <a:lnTo>
                    <a:pt x="200855" y="525"/>
                  </a:lnTo>
                  <a:lnTo>
                    <a:pt x="200532" y="254"/>
                  </a:lnTo>
                  <a:lnTo>
                    <a:pt x="19608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4478528" y="2345182"/>
            <a:ext cx="3607435" cy="518795"/>
            <a:chOff x="4478528" y="2345182"/>
            <a:chExt cx="3607435" cy="518795"/>
          </a:xfrm>
        </p:grpSpPr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44922" y="2559812"/>
              <a:ext cx="177164" cy="20815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603367" y="2546858"/>
              <a:ext cx="162560" cy="269240"/>
            </a:xfrm>
            <a:custGeom>
              <a:avLst/>
              <a:gdLst/>
              <a:ahLst/>
              <a:cxnLst/>
              <a:rect l="l" t="t" r="r" b="b"/>
              <a:pathLst>
                <a:path w="162560" h="269239">
                  <a:moveTo>
                    <a:pt x="116175" y="242824"/>
                  </a:moveTo>
                  <a:lnTo>
                    <a:pt x="72136" y="242824"/>
                  </a:lnTo>
                  <a:lnTo>
                    <a:pt x="60706" y="247650"/>
                  </a:lnTo>
                  <a:lnTo>
                    <a:pt x="58293" y="249046"/>
                  </a:lnTo>
                  <a:lnTo>
                    <a:pt x="50546" y="255650"/>
                  </a:lnTo>
                  <a:lnTo>
                    <a:pt x="49784" y="260603"/>
                  </a:lnTo>
                  <a:lnTo>
                    <a:pt x="52383" y="264496"/>
                  </a:lnTo>
                  <a:lnTo>
                    <a:pt x="54991" y="268096"/>
                  </a:lnTo>
                  <a:lnTo>
                    <a:pt x="59817" y="269239"/>
                  </a:lnTo>
                  <a:lnTo>
                    <a:pt x="63754" y="266953"/>
                  </a:lnTo>
                  <a:lnTo>
                    <a:pt x="67763" y="264794"/>
                  </a:lnTo>
                  <a:lnTo>
                    <a:pt x="67563" y="264794"/>
                  </a:lnTo>
                  <a:lnTo>
                    <a:pt x="68707" y="264287"/>
                  </a:lnTo>
                  <a:lnTo>
                    <a:pt x="68847" y="264287"/>
                  </a:lnTo>
                  <a:lnTo>
                    <a:pt x="79756" y="259968"/>
                  </a:lnTo>
                  <a:lnTo>
                    <a:pt x="94869" y="252729"/>
                  </a:lnTo>
                  <a:lnTo>
                    <a:pt x="95023" y="252729"/>
                  </a:lnTo>
                  <a:lnTo>
                    <a:pt x="111633" y="245237"/>
                  </a:lnTo>
                  <a:lnTo>
                    <a:pt x="112013" y="244982"/>
                  </a:lnTo>
                  <a:lnTo>
                    <a:pt x="116175" y="242824"/>
                  </a:lnTo>
                  <a:close/>
                </a:path>
                <a:path w="162560" h="269239">
                  <a:moveTo>
                    <a:pt x="68707" y="264287"/>
                  </a:moveTo>
                  <a:lnTo>
                    <a:pt x="67563" y="264794"/>
                  </a:lnTo>
                  <a:lnTo>
                    <a:pt x="68317" y="264496"/>
                  </a:lnTo>
                  <a:lnTo>
                    <a:pt x="68707" y="264287"/>
                  </a:lnTo>
                  <a:close/>
                </a:path>
                <a:path w="162560" h="269239">
                  <a:moveTo>
                    <a:pt x="68317" y="264496"/>
                  </a:moveTo>
                  <a:lnTo>
                    <a:pt x="67563" y="264794"/>
                  </a:lnTo>
                  <a:lnTo>
                    <a:pt x="67763" y="264794"/>
                  </a:lnTo>
                  <a:lnTo>
                    <a:pt x="68317" y="264496"/>
                  </a:lnTo>
                  <a:close/>
                </a:path>
                <a:path w="162560" h="269239">
                  <a:moveTo>
                    <a:pt x="68847" y="264287"/>
                  </a:moveTo>
                  <a:lnTo>
                    <a:pt x="68707" y="264287"/>
                  </a:lnTo>
                  <a:lnTo>
                    <a:pt x="68317" y="264496"/>
                  </a:lnTo>
                  <a:lnTo>
                    <a:pt x="68847" y="264287"/>
                  </a:lnTo>
                  <a:close/>
                </a:path>
                <a:path w="162560" h="269239">
                  <a:moveTo>
                    <a:pt x="95023" y="252729"/>
                  </a:moveTo>
                  <a:lnTo>
                    <a:pt x="94869" y="252729"/>
                  </a:lnTo>
                  <a:lnTo>
                    <a:pt x="95023" y="252729"/>
                  </a:lnTo>
                  <a:close/>
                </a:path>
                <a:path w="162560" h="269239">
                  <a:moveTo>
                    <a:pt x="140570" y="228218"/>
                  </a:moveTo>
                  <a:lnTo>
                    <a:pt x="104012" y="228218"/>
                  </a:lnTo>
                  <a:lnTo>
                    <a:pt x="87122" y="235712"/>
                  </a:lnTo>
                  <a:lnTo>
                    <a:pt x="71755" y="242950"/>
                  </a:lnTo>
                  <a:lnTo>
                    <a:pt x="72136" y="242824"/>
                  </a:lnTo>
                  <a:lnTo>
                    <a:pt x="116175" y="242824"/>
                  </a:lnTo>
                  <a:lnTo>
                    <a:pt x="128905" y="236219"/>
                  </a:lnTo>
                  <a:lnTo>
                    <a:pt x="130048" y="235584"/>
                  </a:lnTo>
                  <a:lnTo>
                    <a:pt x="140570" y="228218"/>
                  </a:lnTo>
                  <a:close/>
                </a:path>
                <a:path w="162560" h="269239">
                  <a:moveTo>
                    <a:pt x="120187" y="220005"/>
                  </a:moveTo>
                  <a:lnTo>
                    <a:pt x="103632" y="228345"/>
                  </a:lnTo>
                  <a:lnTo>
                    <a:pt x="104012" y="228218"/>
                  </a:lnTo>
                  <a:lnTo>
                    <a:pt x="140570" y="228218"/>
                  </a:lnTo>
                  <a:lnTo>
                    <a:pt x="144018" y="225805"/>
                  </a:lnTo>
                  <a:lnTo>
                    <a:pt x="145287" y="224789"/>
                  </a:lnTo>
                  <a:lnTo>
                    <a:pt x="149501" y="220471"/>
                  </a:lnTo>
                  <a:lnTo>
                    <a:pt x="119507" y="220471"/>
                  </a:lnTo>
                  <a:lnTo>
                    <a:pt x="120187" y="220005"/>
                  </a:lnTo>
                  <a:close/>
                </a:path>
                <a:path w="162560" h="269239">
                  <a:moveTo>
                    <a:pt x="120523" y="219837"/>
                  </a:moveTo>
                  <a:lnTo>
                    <a:pt x="120187" y="220005"/>
                  </a:lnTo>
                  <a:lnTo>
                    <a:pt x="119507" y="220471"/>
                  </a:lnTo>
                  <a:lnTo>
                    <a:pt x="120523" y="219837"/>
                  </a:lnTo>
                  <a:close/>
                </a:path>
                <a:path w="162560" h="269239">
                  <a:moveTo>
                    <a:pt x="150121" y="219837"/>
                  </a:moveTo>
                  <a:lnTo>
                    <a:pt x="120523" y="219837"/>
                  </a:lnTo>
                  <a:lnTo>
                    <a:pt x="119507" y="220471"/>
                  </a:lnTo>
                  <a:lnTo>
                    <a:pt x="149501" y="220471"/>
                  </a:lnTo>
                  <a:lnTo>
                    <a:pt x="150121" y="219837"/>
                  </a:lnTo>
                  <a:close/>
                </a:path>
                <a:path w="162560" h="269239">
                  <a:moveTo>
                    <a:pt x="132836" y="211345"/>
                  </a:moveTo>
                  <a:lnTo>
                    <a:pt x="120187" y="220005"/>
                  </a:lnTo>
                  <a:lnTo>
                    <a:pt x="120523" y="219837"/>
                  </a:lnTo>
                  <a:lnTo>
                    <a:pt x="150121" y="219837"/>
                  </a:lnTo>
                  <a:lnTo>
                    <a:pt x="155575" y="214249"/>
                  </a:lnTo>
                  <a:lnTo>
                    <a:pt x="156989" y="211836"/>
                  </a:lnTo>
                  <a:lnTo>
                    <a:pt x="132334" y="211836"/>
                  </a:lnTo>
                  <a:lnTo>
                    <a:pt x="132836" y="211345"/>
                  </a:lnTo>
                  <a:close/>
                </a:path>
                <a:path w="162560" h="269239">
                  <a:moveTo>
                    <a:pt x="133604" y="210819"/>
                  </a:moveTo>
                  <a:lnTo>
                    <a:pt x="132836" y="211345"/>
                  </a:lnTo>
                  <a:lnTo>
                    <a:pt x="132334" y="211836"/>
                  </a:lnTo>
                  <a:lnTo>
                    <a:pt x="133604" y="210819"/>
                  </a:lnTo>
                  <a:close/>
                </a:path>
                <a:path w="162560" h="269239">
                  <a:moveTo>
                    <a:pt x="157585" y="210819"/>
                  </a:moveTo>
                  <a:lnTo>
                    <a:pt x="133604" y="210819"/>
                  </a:lnTo>
                  <a:lnTo>
                    <a:pt x="132334" y="211836"/>
                  </a:lnTo>
                  <a:lnTo>
                    <a:pt x="156989" y="211836"/>
                  </a:lnTo>
                  <a:lnTo>
                    <a:pt x="157585" y="210819"/>
                  </a:lnTo>
                  <a:close/>
                </a:path>
                <a:path w="162560" h="269239">
                  <a:moveTo>
                    <a:pt x="141264" y="203120"/>
                  </a:moveTo>
                  <a:lnTo>
                    <a:pt x="132836" y="211345"/>
                  </a:lnTo>
                  <a:lnTo>
                    <a:pt x="133604" y="210819"/>
                  </a:lnTo>
                  <a:lnTo>
                    <a:pt x="157585" y="210819"/>
                  </a:lnTo>
                  <a:lnTo>
                    <a:pt x="157734" y="210565"/>
                  </a:lnTo>
                  <a:lnTo>
                    <a:pt x="159404" y="205231"/>
                  </a:lnTo>
                  <a:lnTo>
                    <a:pt x="140588" y="205231"/>
                  </a:lnTo>
                  <a:lnTo>
                    <a:pt x="141264" y="203120"/>
                  </a:lnTo>
                  <a:close/>
                </a:path>
                <a:path w="162560" h="269239">
                  <a:moveTo>
                    <a:pt x="142875" y="201549"/>
                  </a:moveTo>
                  <a:lnTo>
                    <a:pt x="141264" y="203120"/>
                  </a:lnTo>
                  <a:lnTo>
                    <a:pt x="140588" y="205231"/>
                  </a:lnTo>
                  <a:lnTo>
                    <a:pt x="142875" y="201549"/>
                  </a:lnTo>
                  <a:close/>
                </a:path>
                <a:path w="162560" h="269239">
                  <a:moveTo>
                    <a:pt x="160557" y="201549"/>
                  </a:moveTo>
                  <a:lnTo>
                    <a:pt x="142875" y="201549"/>
                  </a:lnTo>
                  <a:lnTo>
                    <a:pt x="140588" y="205231"/>
                  </a:lnTo>
                  <a:lnTo>
                    <a:pt x="159404" y="205231"/>
                  </a:lnTo>
                  <a:lnTo>
                    <a:pt x="160557" y="201549"/>
                  </a:lnTo>
                  <a:close/>
                </a:path>
                <a:path w="162560" h="269239">
                  <a:moveTo>
                    <a:pt x="144272" y="193722"/>
                  </a:moveTo>
                  <a:lnTo>
                    <a:pt x="141264" y="203120"/>
                  </a:lnTo>
                  <a:lnTo>
                    <a:pt x="142875" y="201549"/>
                  </a:lnTo>
                  <a:lnTo>
                    <a:pt x="160557" y="201549"/>
                  </a:lnTo>
                  <a:lnTo>
                    <a:pt x="161671" y="197992"/>
                  </a:lnTo>
                  <a:lnTo>
                    <a:pt x="162052" y="195199"/>
                  </a:lnTo>
                  <a:lnTo>
                    <a:pt x="144272" y="195199"/>
                  </a:lnTo>
                  <a:lnTo>
                    <a:pt x="144272" y="193722"/>
                  </a:lnTo>
                  <a:close/>
                </a:path>
                <a:path w="162560" h="269239">
                  <a:moveTo>
                    <a:pt x="144653" y="192531"/>
                  </a:moveTo>
                  <a:lnTo>
                    <a:pt x="144272" y="193722"/>
                  </a:lnTo>
                  <a:lnTo>
                    <a:pt x="144272" y="195199"/>
                  </a:lnTo>
                  <a:lnTo>
                    <a:pt x="144653" y="192531"/>
                  </a:lnTo>
                  <a:close/>
                </a:path>
                <a:path w="162560" h="269239">
                  <a:moveTo>
                    <a:pt x="162029" y="192531"/>
                  </a:moveTo>
                  <a:lnTo>
                    <a:pt x="144653" y="192531"/>
                  </a:lnTo>
                  <a:lnTo>
                    <a:pt x="144272" y="195199"/>
                  </a:lnTo>
                  <a:lnTo>
                    <a:pt x="162052" y="195199"/>
                  </a:lnTo>
                  <a:lnTo>
                    <a:pt x="162029" y="192531"/>
                  </a:lnTo>
                  <a:close/>
                </a:path>
                <a:path w="162560" h="269239">
                  <a:moveTo>
                    <a:pt x="161671" y="150621"/>
                  </a:moveTo>
                  <a:lnTo>
                    <a:pt x="144653" y="150621"/>
                  </a:lnTo>
                  <a:lnTo>
                    <a:pt x="144525" y="166115"/>
                  </a:lnTo>
                  <a:lnTo>
                    <a:pt x="144272" y="181863"/>
                  </a:lnTo>
                  <a:lnTo>
                    <a:pt x="144272" y="193722"/>
                  </a:lnTo>
                  <a:lnTo>
                    <a:pt x="144653" y="192531"/>
                  </a:lnTo>
                  <a:lnTo>
                    <a:pt x="162029" y="192531"/>
                  </a:lnTo>
                  <a:lnTo>
                    <a:pt x="161671" y="150621"/>
                  </a:lnTo>
                  <a:close/>
                </a:path>
                <a:path w="162560" h="269239">
                  <a:moveTo>
                    <a:pt x="160174" y="135127"/>
                  </a:moveTo>
                  <a:lnTo>
                    <a:pt x="143383" y="135127"/>
                  </a:lnTo>
                  <a:lnTo>
                    <a:pt x="143637" y="136905"/>
                  </a:lnTo>
                  <a:lnTo>
                    <a:pt x="144647" y="151311"/>
                  </a:lnTo>
                  <a:lnTo>
                    <a:pt x="144653" y="150621"/>
                  </a:lnTo>
                  <a:lnTo>
                    <a:pt x="161671" y="150621"/>
                  </a:lnTo>
                  <a:lnTo>
                    <a:pt x="161671" y="149859"/>
                  </a:lnTo>
                  <a:lnTo>
                    <a:pt x="160174" y="135127"/>
                  </a:lnTo>
                  <a:close/>
                </a:path>
                <a:path w="162560" h="269239">
                  <a:moveTo>
                    <a:pt x="143483" y="136410"/>
                  </a:moveTo>
                  <a:lnTo>
                    <a:pt x="143521" y="136905"/>
                  </a:lnTo>
                  <a:lnTo>
                    <a:pt x="143483" y="136410"/>
                  </a:lnTo>
                  <a:close/>
                </a:path>
                <a:path w="162560" h="269239">
                  <a:moveTo>
                    <a:pt x="143383" y="135127"/>
                  </a:moveTo>
                  <a:lnTo>
                    <a:pt x="143483" y="136410"/>
                  </a:lnTo>
                  <a:lnTo>
                    <a:pt x="143637" y="136905"/>
                  </a:lnTo>
                  <a:lnTo>
                    <a:pt x="143383" y="135127"/>
                  </a:lnTo>
                  <a:close/>
                </a:path>
                <a:path w="162560" h="269239">
                  <a:moveTo>
                    <a:pt x="139223" y="122685"/>
                  </a:moveTo>
                  <a:lnTo>
                    <a:pt x="143483" y="136410"/>
                  </a:lnTo>
                  <a:lnTo>
                    <a:pt x="143383" y="135127"/>
                  </a:lnTo>
                  <a:lnTo>
                    <a:pt x="160174" y="135127"/>
                  </a:lnTo>
                  <a:lnTo>
                    <a:pt x="160020" y="133603"/>
                  </a:lnTo>
                  <a:lnTo>
                    <a:pt x="159638" y="131825"/>
                  </a:lnTo>
                  <a:lnTo>
                    <a:pt x="156934" y="123570"/>
                  </a:lnTo>
                  <a:lnTo>
                    <a:pt x="139700" y="123570"/>
                  </a:lnTo>
                  <a:lnTo>
                    <a:pt x="139223" y="122685"/>
                  </a:lnTo>
                  <a:close/>
                </a:path>
                <a:path w="162560" h="269239">
                  <a:moveTo>
                    <a:pt x="139065" y="122174"/>
                  </a:moveTo>
                  <a:lnTo>
                    <a:pt x="139223" y="122685"/>
                  </a:lnTo>
                  <a:lnTo>
                    <a:pt x="139700" y="123570"/>
                  </a:lnTo>
                  <a:lnTo>
                    <a:pt x="139065" y="122174"/>
                  </a:lnTo>
                  <a:close/>
                </a:path>
                <a:path w="162560" h="269239">
                  <a:moveTo>
                    <a:pt x="156477" y="122174"/>
                  </a:moveTo>
                  <a:lnTo>
                    <a:pt x="139065" y="122174"/>
                  </a:lnTo>
                  <a:lnTo>
                    <a:pt x="139700" y="123570"/>
                  </a:lnTo>
                  <a:lnTo>
                    <a:pt x="156934" y="123570"/>
                  </a:lnTo>
                  <a:lnTo>
                    <a:pt x="156477" y="122174"/>
                  </a:lnTo>
                  <a:close/>
                </a:path>
                <a:path w="162560" h="269239">
                  <a:moveTo>
                    <a:pt x="131614" y="108536"/>
                  </a:moveTo>
                  <a:lnTo>
                    <a:pt x="139223" y="122685"/>
                  </a:lnTo>
                  <a:lnTo>
                    <a:pt x="139065" y="122174"/>
                  </a:lnTo>
                  <a:lnTo>
                    <a:pt x="156477" y="122174"/>
                  </a:lnTo>
                  <a:lnTo>
                    <a:pt x="154812" y="117093"/>
                  </a:lnTo>
                  <a:lnTo>
                    <a:pt x="154178" y="115696"/>
                  </a:lnTo>
                  <a:lnTo>
                    <a:pt x="150656" y="109346"/>
                  </a:lnTo>
                  <a:lnTo>
                    <a:pt x="132207" y="109346"/>
                  </a:lnTo>
                  <a:lnTo>
                    <a:pt x="131614" y="108536"/>
                  </a:lnTo>
                  <a:close/>
                </a:path>
                <a:path w="162560" h="269239">
                  <a:moveTo>
                    <a:pt x="150163" y="108457"/>
                  </a:moveTo>
                  <a:lnTo>
                    <a:pt x="131572" y="108457"/>
                  </a:lnTo>
                  <a:lnTo>
                    <a:pt x="132207" y="109346"/>
                  </a:lnTo>
                  <a:lnTo>
                    <a:pt x="150656" y="109346"/>
                  </a:lnTo>
                  <a:lnTo>
                    <a:pt x="150163" y="108457"/>
                  </a:lnTo>
                  <a:close/>
                </a:path>
                <a:path w="162560" h="269239">
                  <a:moveTo>
                    <a:pt x="120311" y="93081"/>
                  </a:moveTo>
                  <a:lnTo>
                    <a:pt x="131614" y="108536"/>
                  </a:lnTo>
                  <a:lnTo>
                    <a:pt x="150163" y="108457"/>
                  </a:lnTo>
                  <a:lnTo>
                    <a:pt x="145796" y="100583"/>
                  </a:lnTo>
                  <a:lnTo>
                    <a:pt x="145161" y="99694"/>
                  </a:lnTo>
                  <a:lnTo>
                    <a:pt x="140690" y="93852"/>
                  </a:lnTo>
                  <a:lnTo>
                    <a:pt x="121285" y="93852"/>
                  </a:lnTo>
                  <a:lnTo>
                    <a:pt x="120311" y="93081"/>
                  </a:lnTo>
                  <a:close/>
                </a:path>
                <a:path w="162560" h="269239">
                  <a:moveTo>
                    <a:pt x="119761" y="92328"/>
                  </a:moveTo>
                  <a:lnTo>
                    <a:pt x="120311" y="93081"/>
                  </a:lnTo>
                  <a:lnTo>
                    <a:pt x="121285" y="93852"/>
                  </a:lnTo>
                  <a:lnTo>
                    <a:pt x="119761" y="92328"/>
                  </a:lnTo>
                  <a:close/>
                </a:path>
                <a:path w="162560" h="269239">
                  <a:moveTo>
                    <a:pt x="139524" y="92328"/>
                  </a:moveTo>
                  <a:lnTo>
                    <a:pt x="119761" y="92328"/>
                  </a:lnTo>
                  <a:lnTo>
                    <a:pt x="121285" y="93852"/>
                  </a:lnTo>
                  <a:lnTo>
                    <a:pt x="140690" y="93852"/>
                  </a:lnTo>
                  <a:lnTo>
                    <a:pt x="139524" y="92328"/>
                  </a:lnTo>
                  <a:close/>
                </a:path>
                <a:path w="162560" h="269239">
                  <a:moveTo>
                    <a:pt x="126693" y="78358"/>
                  </a:moveTo>
                  <a:lnTo>
                    <a:pt x="101727" y="78358"/>
                  </a:lnTo>
                  <a:lnTo>
                    <a:pt x="120311" y="93081"/>
                  </a:lnTo>
                  <a:lnTo>
                    <a:pt x="119761" y="92328"/>
                  </a:lnTo>
                  <a:lnTo>
                    <a:pt x="139524" y="92328"/>
                  </a:lnTo>
                  <a:lnTo>
                    <a:pt x="132334" y="82930"/>
                  </a:lnTo>
                  <a:lnTo>
                    <a:pt x="130810" y="81406"/>
                  </a:lnTo>
                  <a:lnTo>
                    <a:pt x="126693" y="78358"/>
                  </a:lnTo>
                  <a:close/>
                </a:path>
                <a:path w="162560" h="269239">
                  <a:moveTo>
                    <a:pt x="105912" y="63372"/>
                  </a:moveTo>
                  <a:lnTo>
                    <a:pt x="80772" y="63372"/>
                  </a:lnTo>
                  <a:lnTo>
                    <a:pt x="101981" y="78612"/>
                  </a:lnTo>
                  <a:lnTo>
                    <a:pt x="101727" y="78358"/>
                  </a:lnTo>
                  <a:lnTo>
                    <a:pt x="126693" y="78358"/>
                  </a:lnTo>
                  <a:lnTo>
                    <a:pt x="110744" y="66547"/>
                  </a:lnTo>
                  <a:lnTo>
                    <a:pt x="105912" y="63372"/>
                  </a:lnTo>
                  <a:close/>
                </a:path>
                <a:path w="162560" h="269239">
                  <a:moveTo>
                    <a:pt x="7112" y="0"/>
                  </a:moveTo>
                  <a:lnTo>
                    <a:pt x="3556" y="762"/>
                  </a:lnTo>
                  <a:lnTo>
                    <a:pt x="0" y="6095"/>
                  </a:lnTo>
                  <a:lnTo>
                    <a:pt x="635" y="9651"/>
                  </a:lnTo>
                  <a:lnTo>
                    <a:pt x="3302" y="11556"/>
                  </a:lnTo>
                  <a:lnTo>
                    <a:pt x="60325" y="50037"/>
                  </a:lnTo>
                  <a:lnTo>
                    <a:pt x="80899" y="63626"/>
                  </a:lnTo>
                  <a:lnTo>
                    <a:pt x="80772" y="63372"/>
                  </a:lnTo>
                  <a:lnTo>
                    <a:pt x="105912" y="63372"/>
                  </a:lnTo>
                  <a:lnTo>
                    <a:pt x="88519" y="51942"/>
                  </a:lnTo>
                  <a:lnTo>
                    <a:pt x="88265" y="51815"/>
                  </a:lnTo>
                  <a:lnTo>
                    <a:pt x="67056" y="39369"/>
                  </a:lnTo>
                  <a:lnTo>
                    <a:pt x="9779" y="1777"/>
                  </a:lnTo>
                  <a:lnTo>
                    <a:pt x="7112" y="0"/>
                  </a:lnTo>
                  <a:close/>
                </a:path>
                <a:path w="162560" h="269239">
                  <a:moveTo>
                    <a:pt x="67116" y="39369"/>
                  </a:moveTo>
                  <a:lnTo>
                    <a:pt x="67310" y="39496"/>
                  </a:lnTo>
                  <a:lnTo>
                    <a:pt x="67116" y="3936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32246" y="2617216"/>
              <a:ext cx="591057" cy="16992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876796" y="2577084"/>
              <a:ext cx="281940" cy="213995"/>
            </a:xfrm>
            <a:custGeom>
              <a:avLst/>
              <a:gdLst/>
              <a:ahLst/>
              <a:cxnLst/>
              <a:rect l="l" t="t" r="r" b="b"/>
              <a:pathLst>
                <a:path w="281940" h="213994">
                  <a:moveTo>
                    <a:pt x="8508" y="60198"/>
                  </a:moveTo>
                  <a:lnTo>
                    <a:pt x="5587" y="62611"/>
                  </a:lnTo>
                  <a:lnTo>
                    <a:pt x="5104" y="66928"/>
                  </a:lnTo>
                  <a:lnTo>
                    <a:pt x="253" y="115188"/>
                  </a:lnTo>
                  <a:lnTo>
                    <a:pt x="0" y="135889"/>
                  </a:lnTo>
                  <a:lnTo>
                    <a:pt x="253" y="137540"/>
                  </a:lnTo>
                  <a:lnTo>
                    <a:pt x="26288" y="173481"/>
                  </a:lnTo>
                  <a:lnTo>
                    <a:pt x="42418" y="184150"/>
                  </a:lnTo>
                  <a:lnTo>
                    <a:pt x="42672" y="184403"/>
                  </a:lnTo>
                  <a:lnTo>
                    <a:pt x="58165" y="193039"/>
                  </a:lnTo>
                  <a:lnTo>
                    <a:pt x="59308" y="193548"/>
                  </a:lnTo>
                  <a:lnTo>
                    <a:pt x="77597" y="200151"/>
                  </a:lnTo>
                  <a:lnTo>
                    <a:pt x="77850" y="200278"/>
                  </a:lnTo>
                  <a:lnTo>
                    <a:pt x="95757" y="205739"/>
                  </a:lnTo>
                  <a:lnTo>
                    <a:pt x="96774" y="205993"/>
                  </a:lnTo>
                  <a:lnTo>
                    <a:pt x="115824" y="209168"/>
                  </a:lnTo>
                  <a:lnTo>
                    <a:pt x="116077" y="209168"/>
                  </a:lnTo>
                  <a:lnTo>
                    <a:pt x="131825" y="211200"/>
                  </a:lnTo>
                  <a:lnTo>
                    <a:pt x="145287" y="212725"/>
                  </a:lnTo>
                  <a:lnTo>
                    <a:pt x="146050" y="212851"/>
                  </a:lnTo>
                  <a:lnTo>
                    <a:pt x="184530" y="213613"/>
                  </a:lnTo>
                  <a:lnTo>
                    <a:pt x="187198" y="213232"/>
                  </a:lnTo>
                  <a:lnTo>
                    <a:pt x="200278" y="209423"/>
                  </a:lnTo>
                  <a:lnTo>
                    <a:pt x="202564" y="208279"/>
                  </a:lnTo>
                  <a:lnTo>
                    <a:pt x="214502" y="200405"/>
                  </a:lnTo>
                  <a:lnTo>
                    <a:pt x="215392" y="199898"/>
                  </a:lnTo>
                  <a:lnTo>
                    <a:pt x="219365" y="196595"/>
                  </a:lnTo>
                  <a:lnTo>
                    <a:pt x="146050" y="196595"/>
                  </a:lnTo>
                  <a:lnTo>
                    <a:pt x="146414" y="196589"/>
                  </a:lnTo>
                  <a:lnTo>
                    <a:pt x="133223" y="195961"/>
                  </a:lnTo>
                  <a:lnTo>
                    <a:pt x="133603" y="195961"/>
                  </a:lnTo>
                  <a:lnTo>
                    <a:pt x="117728" y="194437"/>
                  </a:lnTo>
                  <a:lnTo>
                    <a:pt x="117982" y="194437"/>
                  </a:lnTo>
                  <a:lnTo>
                    <a:pt x="100747" y="192024"/>
                  </a:lnTo>
                  <a:lnTo>
                    <a:pt x="99949" y="192024"/>
                  </a:lnTo>
                  <a:lnTo>
                    <a:pt x="98932" y="191769"/>
                  </a:lnTo>
                  <a:lnTo>
                    <a:pt x="99069" y="191769"/>
                  </a:lnTo>
                  <a:lnTo>
                    <a:pt x="82354" y="186943"/>
                  </a:lnTo>
                  <a:lnTo>
                    <a:pt x="65325" y="180975"/>
                  </a:lnTo>
                  <a:lnTo>
                    <a:pt x="64897" y="180975"/>
                  </a:lnTo>
                  <a:lnTo>
                    <a:pt x="63880" y="180466"/>
                  </a:lnTo>
                  <a:lnTo>
                    <a:pt x="49858" y="172592"/>
                  </a:lnTo>
                  <a:lnTo>
                    <a:pt x="36062" y="163829"/>
                  </a:lnTo>
                  <a:lnTo>
                    <a:pt x="35686" y="163829"/>
                  </a:lnTo>
                  <a:lnTo>
                    <a:pt x="34671" y="162940"/>
                  </a:lnTo>
                  <a:lnTo>
                    <a:pt x="23749" y="152273"/>
                  </a:lnTo>
                  <a:lnTo>
                    <a:pt x="16281" y="143510"/>
                  </a:lnTo>
                  <a:lnTo>
                    <a:pt x="15367" y="143510"/>
                  </a:lnTo>
                  <a:lnTo>
                    <a:pt x="14097" y="140969"/>
                  </a:lnTo>
                  <a:lnTo>
                    <a:pt x="14680" y="140969"/>
                  </a:lnTo>
                  <a:lnTo>
                    <a:pt x="13307" y="135889"/>
                  </a:lnTo>
                  <a:lnTo>
                    <a:pt x="12953" y="135889"/>
                  </a:lnTo>
                  <a:lnTo>
                    <a:pt x="12835" y="116331"/>
                  </a:lnTo>
                  <a:lnTo>
                    <a:pt x="12700" y="116331"/>
                  </a:lnTo>
                  <a:lnTo>
                    <a:pt x="17226" y="65912"/>
                  </a:lnTo>
                  <a:lnTo>
                    <a:pt x="17399" y="63753"/>
                  </a:lnTo>
                  <a:lnTo>
                    <a:pt x="14985" y="60832"/>
                  </a:lnTo>
                  <a:lnTo>
                    <a:pt x="11810" y="60451"/>
                  </a:lnTo>
                  <a:lnTo>
                    <a:pt x="8508" y="60198"/>
                  </a:lnTo>
                  <a:close/>
                </a:path>
                <a:path w="281940" h="213994">
                  <a:moveTo>
                    <a:pt x="146414" y="196589"/>
                  </a:moveTo>
                  <a:lnTo>
                    <a:pt x="146050" y="196595"/>
                  </a:lnTo>
                  <a:lnTo>
                    <a:pt x="146557" y="196595"/>
                  </a:lnTo>
                  <a:lnTo>
                    <a:pt x="146414" y="196589"/>
                  </a:lnTo>
                  <a:close/>
                </a:path>
                <a:path w="281940" h="213994">
                  <a:moveTo>
                    <a:pt x="183113" y="195862"/>
                  </a:moveTo>
                  <a:lnTo>
                    <a:pt x="146414" y="196589"/>
                  </a:lnTo>
                  <a:lnTo>
                    <a:pt x="219373" y="196589"/>
                  </a:lnTo>
                  <a:lnTo>
                    <a:pt x="219824" y="196214"/>
                  </a:lnTo>
                  <a:lnTo>
                    <a:pt x="181990" y="196214"/>
                  </a:lnTo>
                  <a:lnTo>
                    <a:pt x="183113" y="195862"/>
                  </a:lnTo>
                  <a:close/>
                </a:path>
                <a:path w="281940" h="213994">
                  <a:moveTo>
                    <a:pt x="184530" y="195833"/>
                  </a:moveTo>
                  <a:lnTo>
                    <a:pt x="183113" y="195862"/>
                  </a:lnTo>
                  <a:lnTo>
                    <a:pt x="181990" y="196214"/>
                  </a:lnTo>
                  <a:lnTo>
                    <a:pt x="184530" y="195833"/>
                  </a:lnTo>
                  <a:close/>
                </a:path>
                <a:path w="281940" h="213994">
                  <a:moveTo>
                    <a:pt x="220282" y="195833"/>
                  </a:moveTo>
                  <a:lnTo>
                    <a:pt x="184530" y="195833"/>
                  </a:lnTo>
                  <a:lnTo>
                    <a:pt x="181990" y="196214"/>
                  </a:lnTo>
                  <a:lnTo>
                    <a:pt x="219824" y="196214"/>
                  </a:lnTo>
                  <a:lnTo>
                    <a:pt x="220282" y="195833"/>
                  </a:lnTo>
                  <a:close/>
                </a:path>
                <a:path w="281940" h="213994">
                  <a:moveTo>
                    <a:pt x="193829" y="192500"/>
                  </a:moveTo>
                  <a:lnTo>
                    <a:pt x="183113" y="195862"/>
                  </a:lnTo>
                  <a:lnTo>
                    <a:pt x="184530" y="195833"/>
                  </a:lnTo>
                  <a:lnTo>
                    <a:pt x="220282" y="195833"/>
                  </a:lnTo>
                  <a:lnTo>
                    <a:pt x="223339" y="193293"/>
                  </a:lnTo>
                  <a:lnTo>
                    <a:pt x="192658" y="193293"/>
                  </a:lnTo>
                  <a:lnTo>
                    <a:pt x="193829" y="192500"/>
                  </a:lnTo>
                  <a:close/>
                </a:path>
                <a:path w="281940" h="213994">
                  <a:moveTo>
                    <a:pt x="194945" y="192150"/>
                  </a:moveTo>
                  <a:lnTo>
                    <a:pt x="193829" y="192500"/>
                  </a:lnTo>
                  <a:lnTo>
                    <a:pt x="192658" y="193293"/>
                  </a:lnTo>
                  <a:lnTo>
                    <a:pt x="194945" y="192150"/>
                  </a:lnTo>
                  <a:close/>
                </a:path>
                <a:path w="281940" h="213994">
                  <a:moveTo>
                    <a:pt x="224683" y="192150"/>
                  </a:moveTo>
                  <a:lnTo>
                    <a:pt x="194945" y="192150"/>
                  </a:lnTo>
                  <a:lnTo>
                    <a:pt x="192658" y="193293"/>
                  </a:lnTo>
                  <a:lnTo>
                    <a:pt x="223339" y="193293"/>
                  </a:lnTo>
                  <a:lnTo>
                    <a:pt x="224408" y="192404"/>
                  </a:lnTo>
                  <a:lnTo>
                    <a:pt x="224683" y="192150"/>
                  </a:lnTo>
                  <a:close/>
                </a:path>
                <a:path w="281940" h="213994">
                  <a:moveTo>
                    <a:pt x="232650" y="185292"/>
                  </a:moveTo>
                  <a:lnTo>
                    <a:pt x="204470" y="185292"/>
                  </a:lnTo>
                  <a:lnTo>
                    <a:pt x="203580" y="185927"/>
                  </a:lnTo>
                  <a:lnTo>
                    <a:pt x="193829" y="192500"/>
                  </a:lnTo>
                  <a:lnTo>
                    <a:pt x="194945" y="192150"/>
                  </a:lnTo>
                  <a:lnTo>
                    <a:pt x="224683" y="192150"/>
                  </a:lnTo>
                  <a:lnTo>
                    <a:pt x="232650" y="185292"/>
                  </a:lnTo>
                  <a:close/>
                </a:path>
                <a:path w="281940" h="213994">
                  <a:moveTo>
                    <a:pt x="98932" y="191769"/>
                  </a:moveTo>
                  <a:lnTo>
                    <a:pt x="99949" y="192024"/>
                  </a:lnTo>
                  <a:lnTo>
                    <a:pt x="99197" y="191807"/>
                  </a:lnTo>
                  <a:lnTo>
                    <a:pt x="98932" y="191769"/>
                  </a:lnTo>
                  <a:close/>
                </a:path>
                <a:path w="281940" h="213994">
                  <a:moveTo>
                    <a:pt x="99197" y="191807"/>
                  </a:moveTo>
                  <a:lnTo>
                    <a:pt x="99949" y="192024"/>
                  </a:lnTo>
                  <a:lnTo>
                    <a:pt x="100747" y="192024"/>
                  </a:lnTo>
                  <a:lnTo>
                    <a:pt x="99197" y="191807"/>
                  </a:lnTo>
                  <a:close/>
                </a:path>
                <a:path w="281940" h="213994">
                  <a:moveTo>
                    <a:pt x="99069" y="191769"/>
                  </a:moveTo>
                  <a:lnTo>
                    <a:pt x="98932" y="191769"/>
                  </a:lnTo>
                  <a:lnTo>
                    <a:pt x="99197" y="191807"/>
                  </a:lnTo>
                  <a:lnTo>
                    <a:pt x="99069" y="191769"/>
                  </a:lnTo>
                  <a:close/>
                </a:path>
                <a:path w="281940" h="213994">
                  <a:moveTo>
                    <a:pt x="82026" y="186849"/>
                  </a:moveTo>
                  <a:lnTo>
                    <a:pt x="82296" y="186943"/>
                  </a:lnTo>
                  <a:lnTo>
                    <a:pt x="82026" y="186849"/>
                  </a:lnTo>
                  <a:close/>
                </a:path>
                <a:path w="281940" h="213994">
                  <a:moveTo>
                    <a:pt x="81934" y="186816"/>
                  </a:moveTo>
                  <a:close/>
                </a:path>
                <a:path w="281940" h="213994">
                  <a:moveTo>
                    <a:pt x="203776" y="185762"/>
                  </a:moveTo>
                  <a:lnTo>
                    <a:pt x="203532" y="185927"/>
                  </a:lnTo>
                  <a:lnTo>
                    <a:pt x="203776" y="185762"/>
                  </a:lnTo>
                  <a:close/>
                </a:path>
                <a:path w="281940" h="213994">
                  <a:moveTo>
                    <a:pt x="204470" y="185292"/>
                  </a:moveTo>
                  <a:lnTo>
                    <a:pt x="203776" y="185762"/>
                  </a:lnTo>
                  <a:lnTo>
                    <a:pt x="203580" y="185927"/>
                  </a:lnTo>
                  <a:lnTo>
                    <a:pt x="204470" y="185292"/>
                  </a:lnTo>
                  <a:close/>
                </a:path>
                <a:path w="281940" h="213994">
                  <a:moveTo>
                    <a:pt x="221878" y="170202"/>
                  </a:moveTo>
                  <a:lnTo>
                    <a:pt x="212598" y="178307"/>
                  </a:lnTo>
                  <a:lnTo>
                    <a:pt x="203776" y="185762"/>
                  </a:lnTo>
                  <a:lnTo>
                    <a:pt x="204470" y="185292"/>
                  </a:lnTo>
                  <a:lnTo>
                    <a:pt x="232650" y="185292"/>
                  </a:lnTo>
                  <a:lnTo>
                    <a:pt x="234569" y="183641"/>
                  </a:lnTo>
                  <a:lnTo>
                    <a:pt x="236220" y="181990"/>
                  </a:lnTo>
                  <a:lnTo>
                    <a:pt x="243077" y="172212"/>
                  </a:lnTo>
                  <a:lnTo>
                    <a:pt x="243709" y="171323"/>
                  </a:lnTo>
                  <a:lnTo>
                    <a:pt x="221106" y="171323"/>
                  </a:lnTo>
                  <a:lnTo>
                    <a:pt x="221878" y="170202"/>
                  </a:lnTo>
                  <a:close/>
                </a:path>
                <a:path w="281940" h="213994">
                  <a:moveTo>
                    <a:pt x="63880" y="180466"/>
                  </a:moveTo>
                  <a:lnTo>
                    <a:pt x="64897" y="180975"/>
                  </a:lnTo>
                  <a:lnTo>
                    <a:pt x="64164" y="180566"/>
                  </a:lnTo>
                  <a:lnTo>
                    <a:pt x="63880" y="180466"/>
                  </a:lnTo>
                  <a:close/>
                </a:path>
                <a:path w="281940" h="213994">
                  <a:moveTo>
                    <a:pt x="64164" y="180566"/>
                  </a:moveTo>
                  <a:lnTo>
                    <a:pt x="64897" y="180975"/>
                  </a:lnTo>
                  <a:lnTo>
                    <a:pt x="65325" y="180975"/>
                  </a:lnTo>
                  <a:lnTo>
                    <a:pt x="64164" y="180566"/>
                  </a:lnTo>
                  <a:close/>
                </a:path>
                <a:path w="281940" h="213994">
                  <a:moveTo>
                    <a:pt x="63985" y="180466"/>
                  </a:moveTo>
                  <a:lnTo>
                    <a:pt x="64164" y="180566"/>
                  </a:lnTo>
                  <a:lnTo>
                    <a:pt x="63985" y="180466"/>
                  </a:lnTo>
                  <a:close/>
                </a:path>
                <a:path w="281940" h="213994">
                  <a:moveTo>
                    <a:pt x="49402" y="172338"/>
                  </a:moveTo>
                  <a:lnTo>
                    <a:pt x="49783" y="172592"/>
                  </a:lnTo>
                  <a:lnTo>
                    <a:pt x="49402" y="172338"/>
                  </a:lnTo>
                  <a:close/>
                </a:path>
                <a:path w="281940" h="213994">
                  <a:moveTo>
                    <a:pt x="222630" y="169544"/>
                  </a:moveTo>
                  <a:lnTo>
                    <a:pt x="221878" y="170202"/>
                  </a:lnTo>
                  <a:lnTo>
                    <a:pt x="221106" y="171323"/>
                  </a:lnTo>
                  <a:lnTo>
                    <a:pt x="222630" y="169544"/>
                  </a:lnTo>
                  <a:close/>
                </a:path>
                <a:path w="281940" h="213994">
                  <a:moveTo>
                    <a:pt x="244887" y="169544"/>
                  </a:moveTo>
                  <a:lnTo>
                    <a:pt x="222630" y="169544"/>
                  </a:lnTo>
                  <a:lnTo>
                    <a:pt x="221106" y="171323"/>
                  </a:lnTo>
                  <a:lnTo>
                    <a:pt x="243709" y="171323"/>
                  </a:lnTo>
                  <a:lnTo>
                    <a:pt x="244887" y="169544"/>
                  </a:lnTo>
                  <a:close/>
                </a:path>
                <a:path w="281940" h="213994">
                  <a:moveTo>
                    <a:pt x="244027" y="140826"/>
                  </a:moveTo>
                  <a:lnTo>
                    <a:pt x="234187" y="152018"/>
                  </a:lnTo>
                  <a:lnTo>
                    <a:pt x="227710" y="161798"/>
                  </a:lnTo>
                  <a:lnTo>
                    <a:pt x="221878" y="170202"/>
                  </a:lnTo>
                  <a:lnTo>
                    <a:pt x="222630" y="169544"/>
                  </a:lnTo>
                  <a:lnTo>
                    <a:pt x="244887" y="169544"/>
                  </a:lnTo>
                  <a:lnTo>
                    <a:pt x="249009" y="163321"/>
                  </a:lnTo>
                  <a:lnTo>
                    <a:pt x="249681" y="162305"/>
                  </a:lnTo>
                  <a:lnTo>
                    <a:pt x="249824" y="162305"/>
                  </a:lnTo>
                  <a:lnTo>
                    <a:pt x="258374" y="152684"/>
                  </a:lnTo>
                  <a:lnTo>
                    <a:pt x="259333" y="151511"/>
                  </a:lnTo>
                  <a:lnTo>
                    <a:pt x="265048" y="141986"/>
                  </a:lnTo>
                  <a:lnTo>
                    <a:pt x="243331" y="141986"/>
                  </a:lnTo>
                  <a:lnTo>
                    <a:pt x="244027" y="140826"/>
                  </a:lnTo>
                  <a:close/>
                </a:path>
                <a:path w="281940" h="213994">
                  <a:moveTo>
                    <a:pt x="34671" y="162940"/>
                  </a:moveTo>
                  <a:lnTo>
                    <a:pt x="35686" y="163829"/>
                  </a:lnTo>
                  <a:lnTo>
                    <a:pt x="34958" y="163124"/>
                  </a:lnTo>
                  <a:lnTo>
                    <a:pt x="34671" y="162940"/>
                  </a:lnTo>
                  <a:close/>
                </a:path>
                <a:path w="281940" h="213994">
                  <a:moveTo>
                    <a:pt x="34958" y="163124"/>
                  </a:moveTo>
                  <a:lnTo>
                    <a:pt x="35686" y="163829"/>
                  </a:lnTo>
                  <a:lnTo>
                    <a:pt x="36062" y="163829"/>
                  </a:lnTo>
                  <a:lnTo>
                    <a:pt x="34958" y="163124"/>
                  </a:lnTo>
                  <a:close/>
                </a:path>
                <a:path w="281940" h="213994">
                  <a:moveTo>
                    <a:pt x="249681" y="162305"/>
                  </a:moveTo>
                  <a:lnTo>
                    <a:pt x="248920" y="163321"/>
                  </a:lnTo>
                  <a:lnTo>
                    <a:pt x="249267" y="162931"/>
                  </a:lnTo>
                  <a:lnTo>
                    <a:pt x="249681" y="162305"/>
                  </a:lnTo>
                  <a:close/>
                </a:path>
                <a:path w="281940" h="213994">
                  <a:moveTo>
                    <a:pt x="249267" y="162931"/>
                  </a:moveTo>
                  <a:lnTo>
                    <a:pt x="248920" y="163321"/>
                  </a:lnTo>
                  <a:lnTo>
                    <a:pt x="249267" y="162931"/>
                  </a:lnTo>
                  <a:close/>
                </a:path>
                <a:path w="281940" h="213994">
                  <a:moveTo>
                    <a:pt x="34768" y="162940"/>
                  </a:moveTo>
                  <a:lnTo>
                    <a:pt x="34958" y="163124"/>
                  </a:lnTo>
                  <a:lnTo>
                    <a:pt x="34768" y="162940"/>
                  </a:lnTo>
                  <a:close/>
                </a:path>
                <a:path w="281940" h="213994">
                  <a:moveTo>
                    <a:pt x="249824" y="162305"/>
                  </a:moveTo>
                  <a:lnTo>
                    <a:pt x="249681" y="162305"/>
                  </a:lnTo>
                  <a:lnTo>
                    <a:pt x="249267" y="162931"/>
                  </a:lnTo>
                  <a:lnTo>
                    <a:pt x="249824" y="162305"/>
                  </a:lnTo>
                  <a:close/>
                </a:path>
                <a:path w="281940" h="213994">
                  <a:moveTo>
                    <a:pt x="227837" y="161543"/>
                  </a:moveTo>
                  <a:lnTo>
                    <a:pt x="227663" y="161798"/>
                  </a:lnTo>
                  <a:lnTo>
                    <a:pt x="227837" y="161543"/>
                  </a:lnTo>
                  <a:close/>
                </a:path>
                <a:path w="281940" h="213994">
                  <a:moveTo>
                    <a:pt x="24173" y="152684"/>
                  </a:moveTo>
                  <a:close/>
                </a:path>
                <a:path w="281940" h="213994">
                  <a:moveTo>
                    <a:pt x="23820" y="152273"/>
                  </a:moveTo>
                  <a:lnTo>
                    <a:pt x="24173" y="152684"/>
                  </a:lnTo>
                  <a:lnTo>
                    <a:pt x="23820" y="152273"/>
                  </a:lnTo>
                  <a:close/>
                </a:path>
                <a:path w="281940" h="213994">
                  <a:moveTo>
                    <a:pt x="14097" y="140969"/>
                  </a:moveTo>
                  <a:lnTo>
                    <a:pt x="15367" y="143510"/>
                  </a:lnTo>
                  <a:lnTo>
                    <a:pt x="14947" y="141959"/>
                  </a:lnTo>
                  <a:lnTo>
                    <a:pt x="14097" y="140969"/>
                  </a:lnTo>
                  <a:close/>
                </a:path>
                <a:path w="281940" h="213994">
                  <a:moveTo>
                    <a:pt x="14947" y="141959"/>
                  </a:moveTo>
                  <a:lnTo>
                    <a:pt x="15367" y="143510"/>
                  </a:lnTo>
                  <a:lnTo>
                    <a:pt x="16281" y="143510"/>
                  </a:lnTo>
                  <a:lnTo>
                    <a:pt x="14947" y="141959"/>
                  </a:lnTo>
                  <a:close/>
                </a:path>
                <a:path w="281940" h="213994">
                  <a:moveTo>
                    <a:pt x="244348" y="140462"/>
                  </a:moveTo>
                  <a:lnTo>
                    <a:pt x="244027" y="140826"/>
                  </a:lnTo>
                  <a:lnTo>
                    <a:pt x="243331" y="141986"/>
                  </a:lnTo>
                  <a:lnTo>
                    <a:pt x="244348" y="140462"/>
                  </a:lnTo>
                  <a:close/>
                </a:path>
                <a:path w="281940" h="213994">
                  <a:moveTo>
                    <a:pt x="265941" y="140462"/>
                  </a:moveTo>
                  <a:lnTo>
                    <a:pt x="244348" y="140462"/>
                  </a:lnTo>
                  <a:lnTo>
                    <a:pt x="243331" y="141986"/>
                  </a:lnTo>
                  <a:lnTo>
                    <a:pt x="265048" y="141986"/>
                  </a:lnTo>
                  <a:lnTo>
                    <a:pt x="265810" y="140715"/>
                  </a:lnTo>
                  <a:lnTo>
                    <a:pt x="265941" y="140462"/>
                  </a:lnTo>
                  <a:close/>
                </a:path>
                <a:path w="281940" h="213994">
                  <a:moveTo>
                    <a:pt x="14680" y="140969"/>
                  </a:moveTo>
                  <a:lnTo>
                    <a:pt x="14097" y="140969"/>
                  </a:lnTo>
                  <a:lnTo>
                    <a:pt x="14947" y="141959"/>
                  </a:lnTo>
                  <a:lnTo>
                    <a:pt x="14680" y="140969"/>
                  </a:lnTo>
                  <a:close/>
                </a:path>
                <a:path w="281940" h="213994">
                  <a:moveTo>
                    <a:pt x="270712" y="131190"/>
                  </a:moveTo>
                  <a:lnTo>
                    <a:pt x="249808" y="131190"/>
                  </a:lnTo>
                  <a:lnTo>
                    <a:pt x="244027" y="140826"/>
                  </a:lnTo>
                  <a:lnTo>
                    <a:pt x="244348" y="140462"/>
                  </a:lnTo>
                  <a:lnTo>
                    <a:pt x="265941" y="140462"/>
                  </a:lnTo>
                  <a:lnTo>
                    <a:pt x="270712" y="131190"/>
                  </a:lnTo>
                  <a:close/>
                </a:path>
                <a:path w="281940" h="213994">
                  <a:moveTo>
                    <a:pt x="12953" y="134581"/>
                  </a:moveTo>
                  <a:lnTo>
                    <a:pt x="12953" y="135889"/>
                  </a:lnTo>
                  <a:lnTo>
                    <a:pt x="13307" y="135889"/>
                  </a:lnTo>
                  <a:lnTo>
                    <a:pt x="12953" y="134581"/>
                  </a:lnTo>
                  <a:close/>
                </a:path>
                <a:path w="281940" h="213994">
                  <a:moveTo>
                    <a:pt x="12953" y="134112"/>
                  </a:moveTo>
                  <a:lnTo>
                    <a:pt x="12953" y="134581"/>
                  </a:lnTo>
                  <a:lnTo>
                    <a:pt x="12953" y="134112"/>
                  </a:lnTo>
                  <a:close/>
                </a:path>
                <a:path w="281940" h="213994">
                  <a:moveTo>
                    <a:pt x="255524" y="119761"/>
                  </a:moveTo>
                  <a:lnTo>
                    <a:pt x="249427" y="131699"/>
                  </a:lnTo>
                  <a:lnTo>
                    <a:pt x="249808" y="131190"/>
                  </a:lnTo>
                  <a:lnTo>
                    <a:pt x="270712" y="131190"/>
                  </a:lnTo>
                  <a:lnTo>
                    <a:pt x="272542" y="127635"/>
                  </a:lnTo>
                  <a:lnTo>
                    <a:pt x="275474" y="120523"/>
                  </a:lnTo>
                  <a:lnTo>
                    <a:pt x="255270" y="120523"/>
                  </a:lnTo>
                  <a:lnTo>
                    <a:pt x="255524" y="119761"/>
                  </a:lnTo>
                  <a:close/>
                </a:path>
                <a:path w="281940" h="213994">
                  <a:moveTo>
                    <a:pt x="279432" y="108203"/>
                  </a:moveTo>
                  <a:lnTo>
                    <a:pt x="260350" y="108203"/>
                  </a:lnTo>
                  <a:lnTo>
                    <a:pt x="259842" y="109600"/>
                  </a:lnTo>
                  <a:lnTo>
                    <a:pt x="255270" y="120523"/>
                  </a:lnTo>
                  <a:lnTo>
                    <a:pt x="275474" y="120523"/>
                  </a:lnTo>
                  <a:lnTo>
                    <a:pt x="277622" y="115315"/>
                  </a:lnTo>
                  <a:lnTo>
                    <a:pt x="278002" y="114045"/>
                  </a:lnTo>
                  <a:lnTo>
                    <a:pt x="279432" y="108203"/>
                  </a:lnTo>
                  <a:close/>
                </a:path>
                <a:path w="281940" h="213994">
                  <a:moveTo>
                    <a:pt x="12826" y="115696"/>
                  </a:moveTo>
                  <a:lnTo>
                    <a:pt x="12700" y="116331"/>
                  </a:lnTo>
                  <a:lnTo>
                    <a:pt x="12835" y="116331"/>
                  </a:lnTo>
                  <a:lnTo>
                    <a:pt x="12826" y="115696"/>
                  </a:lnTo>
                  <a:close/>
                </a:path>
                <a:path w="281940" h="213994">
                  <a:moveTo>
                    <a:pt x="259941" y="109194"/>
                  </a:moveTo>
                  <a:lnTo>
                    <a:pt x="259773" y="109600"/>
                  </a:lnTo>
                  <a:lnTo>
                    <a:pt x="259941" y="109194"/>
                  </a:lnTo>
                  <a:close/>
                </a:path>
                <a:path w="281940" h="213994">
                  <a:moveTo>
                    <a:pt x="260350" y="108203"/>
                  </a:moveTo>
                  <a:lnTo>
                    <a:pt x="259941" y="109194"/>
                  </a:lnTo>
                  <a:lnTo>
                    <a:pt x="259842" y="109600"/>
                  </a:lnTo>
                  <a:lnTo>
                    <a:pt x="260350" y="108203"/>
                  </a:lnTo>
                  <a:close/>
                </a:path>
                <a:path w="281940" h="213994">
                  <a:moveTo>
                    <a:pt x="262572" y="98439"/>
                  </a:moveTo>
                  <a:lnTo>
                    <a:pt x="259941" y="109194"/>
                  </a:lnTo>
                  <a:lnTo>
                    <a:pt x="260350" y="108203"/>
                  </a:lnTo>
                  <a:lnTo>
                    <a:pt x="279432" y="108203"/>
                  </a:lnTo>
                  <a:lnTo>
                    <a:pt x="280924" y="102107"/>
                  </a:lnTo>
                  <a:lnTo>
                    <a:pt x="281177" y="100583"/>
                  </a:lnTo>
                  <a:lnTo>
                    <a:pt x="281270" y="99313"/>
                  </a:lnTo>
                  <a:lnTo>
                    <a:pt x="262508" y="99313"/>
                  </a:lnTo>
                  <a:lnTo>
                    <a:pt x="262572" y="98439"/>
                  </a:lnTo>
                  <a:close/>
                </a:path>
                <a:path w="281940" h="213994">
                  <a:moveTo>
                    <a:pt x="262762" y="97662"/>
                  </a:moveTo>
                  <a:lnTo>
                    <a:pt x="262572" y="98439"/>
                  </a:lnTo>
                  <a:lnTo>
                    <a:pt x="262508" y="99313"/>
                  </a:lnTo>
                  <a:lnTo>
                    <a:pt x="262762" y="97662"/>
                  </a:lnTo>
                  <a:close/>
                </a:path>
                <a:path w="281940" h="213994">
                  <a:moveTo>
                    <a:pt x="281391" y="97662"/>
                  </a:moveTo>
                  <a:lnTo>
                    <a:pt x="262762" y="97662"/>
                  </a:lnTo>
                  <a:lnTo>
                    <a:pt x="262508" y="99313"/>
                  </a:lnTo>
                  <a:lnTo>
                    <a:pt x="281270" y="99313"/>
                  </a:lnTo>
                  <a:lnTo>
                    <a:pt x="281391" y="97662"/>
                  </a:lnTo>
                  <a:close/>
                </a:path>
                <a:path w="281940" h="213994">
                  <a:moveTo>
                    <a:pt x="281925" y="88900"/>
                  </a:moveTo>
                  <a:lnTo>
                    <a:pt x="263271" y="88900"/>
                  </a:lnTo>
                  <a:lnTo>
                    <a:pt x="262572" y="98439"/>
                  </a:lnTo>
                  <a:lnTo>
                    <a:pt x="262762" y="97662"/>
                  </a:lnTo>
                  <a:lnTo>
                    <a:pt x="281391" y="97662"/>
                  </a:lnTo>
                  <a:lnTo>
                    <a:pt x="281939" y="90169"/>
                  </a:lnTo>
                  <a:lnTo>
                    <a:pt x="281925" y="88900"/>
                  </a:lnTo>
                  <a:close/>
                </a:path>
                <a:path w="281940" h="213994">
                  <a:moveTo>
                    <a:pt x="281812" y="63500"/>
                  </a:moveTo>
                  <a:lnTo>
                    <a:pt x="263271" y="63500"/>
                  </a:lnTo>
                  <a:lnTo>
                    <a:pt x="263144" y="89407"/>
                  </a:lnTo>
                  <a:lnTo>
                    <a:pt x="263271" y="88900"/>
                  </a:lnTo>
                  <a:lnTo>
                    <a:pt x="281925" y="88900"/>
                  </a:lnTo>
                  <a:lnTo>
                    <a:pt x="281812" y="63500"/>
                  </a:lnTo>
                  <a:close/>
                </a:path>
                <a:path w="281940" h="213994">
                  <a:moveTo>
                    <a:pt x="262885" y="58792"/>
                  </a:moveTo>
                  <a:lnTo>
                    <a:pt x="263271" y="64262"/>
                  </a:lnTo>
                  <a:lnTo>
                    <a:pt x="263271" y="63500"/>
                  </a:lnTo>
                  <a:lnTo>
                    <a:pt x="281812" y="63500"/>
                  </a:lnTo>
                  <a:lnTo>
                    <a:pt x="281791" y="62611"/>
                  </a:lnTo>
                  <a:lnTo>
                    <a:pt x="281673" y="61213"/>
                  </a:lnTo>
                  <a:lnTo>
                    <a:pt x="265429" y="61213"/>
                  </a:lnTo>
                  <a:lnTo>
                    <a:pt x="262885" y="58792"/>
                  </a:lnTo>
                  <a:close/>
                </a:path>
                <a:path w="281940" h="213994">
                  <a:moveTo>
                    <a:pt x="262635" y="55244"/>
                  </a:moveTo>
                  <a:lnTo>
                    <a:pt x="262885" y="58792"/>
                  </a:lnTo>
                  <a:lnTo>
                    <a:pt x="265429" y="61213"/>
                  </a:lnTo>
                  <a:lnTo>
                    <a:pt x="262635" y="55244"/>
                  </a:lnTo>
                  <a:close/>
                </a:path>
                <a:path w="281940" h="213994">
                  <a:moveTo>
                    <a:pt x="281169" y="55244"/>
                  </a:moveTo>
                  <a:lnTo>
                    <a:pt x="262635" y="55244"/>
                  </a:lnTo>
                  <a:lnTo>
                    <a:pt x="265429" y="61213"/>
                  </a:lnTo>
                  <a:lnTo>
                    <a:pt x="281673" y="61213"/>
                  </a:lnTo>
                  <a:lnTo>
                    <a:pt x="281169" y="55244"/>
                  </a:lnTo>
                  <a:close/>
                </a:path>
                <a:path w="281940" h="213994">
                  <a:moveTo>
                    <a:pt x="244885" y="37833"/>
                  </a:moveTo>
                  <a:lnTo>
                    <a:pt x="250825" y="44703"/>
                  </a:lnTo>
                  <a:lnTo>
                    <a:pt x="256539" y="52450"/>
                  </a:lnTo>
                  <a:lnTo>
                    <a:pt x="257555" y="53720"/>
                  </a:lnTo>
                  <a:lnTo>
                    <a:pt x="262885" y="58792"/>
                  </a:lnTo>
                  <a:lnTo>
                    <a:pt x="262635" y="55244"/>
                  </a:lnTo>
                  <a:lnTo>
                    <a:pt x="281169" y="55244"/>
                  </a:lnTo>
                  <a:lnTo>
                    <a:pt x="281036" y="53720"/>
                  </a:lnTo>
                  <a:lnTo>
                    <a:pt x="280797" y="51562"/>
                  </a:lnTo>
                  <a:lnTo>
                    <a:pt x="279907" y="49402"/>
                  </a:lnTo>
                  <a:lnTo>
                    <a:pt x="278256" y="47878"/>
                  </a:lnTo>
                  <a:lnTo>
                    <a:pt x="271476" y="41528"/>
                  </a:lnTo>
                  <a:lnTo>
                    <a:pt x="271272" y="41528"/>
                  </a:lnTo>
                  <a:lnTo>
                    <a:pt x="270255" y="40386"/>
                  </a:lnTo>
                  <a:lnTo>
                    <a:pt x="270427" y="40386"/>
                  </a:lnTo>
                  <a:lnTo>
                    <a:pt x="268831" y="38226"/>
                  </a:lnTo>
                  <a:lnTo>
                    <a:pt x="245363" y="38226"/>
                  </a:lnTo>
                  <a:lnTo>
                    <a:pt x="244885" y="37833"/>
                  </a:lnTo>
                  <a:close/>
                </a:path>
                <a:path w="281940" h="213994">
                  <a:moveTo>
                    <a:pt x="250317" y="44195"/>
                  </a:moveTo>
                  <a:lnTo>
                    <a:pt x="250699" y="44703"/>
                  </a:lnTo>
                  <a:lnTo>
                    <a:pt x="250317" y="44195"/>
                  </a:lnTo>
                  <a:close/>
                </a:path>
                <a:path w="281940" h="213994">
                  <a:moveTo>
                    <a:pt x="270255" y="40386"/>
                  </a:moveTo>
                  <a:lnTo>
                    <a:pt x="271272" y="41528"/>
                  </a:lnTo>
                  <a:lnTo>
                    <a:pt x="270812" y="40906"/>
                  </a:lnTo>
                  <a:lnTo>
                    <a:pt x="270255" y="40386"/>
                  </a:lnTo>
                  <a:close/>
                </a:path>
                <a:path w="281940" h="213994">
                  <a:moveTo>
                    <a:pt x="270812" y="40906"/>
                  </a:moveTo>
                  <a:lnTo>
                    <a:pt x="271272" y="41528"/>
                  </a:lnTo>
                  <a:lnTo>
                    <a:pt x="271476" y="41528"/>
                  </a:lnTo>
                  <a:lnTo>
                    <a:pt x="270812" y="40906"/>
                  </a:lnTo>
                  <a:close/>
                </a:path>
                <a:path w="281940" h="213994">
                  <a:moveTo>
                    <a:pt x="270427" y="40386"/>
                  </a:moveTo>
                  <a:lnTo>
                    <a:pt x="270255" y="40386"/>
                  </a:lnTo>
                  <a:lnTo>
                    <a:pt x="270812" y="40906"/>
                  </a:lnTo>
                  <a:lnTo>
                    <a:pt x="270427" y="40386"/>
                  </a:lnTo>
                  <a:close/>
                </a:path>
                <a:path w="281940" h="213994">
                  <a:moveTo>
                    <a:pt x="244348" y="37211"/>
                  </a:moveTo>
                  <a:lnTo>
                    <a:pt x="244885" y="37833"/>
                  </a:lnTo>
                  <a:lnTo>
                    <a:pt x="245363" y="38226"/>
                  </a:lnTo>
                  <a:lnTo>
                    <a:pt x="244348" y="37211"/>
                  </a:lnTo>
                  <a:close/>
                </a:path>
                <a:path w="281940" h="213994">
                  <a:moveTo>
                    <a:pt x="268080" y="37211"/>
                  </a:moveTo>
                  <a:lnTo>
                    <a:pt x="244348" y="37211"/>
                  </a:lnTo>
                  <a:lnTo>
                    <a:pt x="245363" y="38226"/>
                  </a:lnTo>
                  <a:lnTo>
                    <a:pt x="268831" y="38226"/>
                  </a:lnTo>
                  <a:lnTo>
                    <a:pt x="268080" y="37211"/>
                  </a:lnTo>
                  <a:close/>
                </a:path>
                <a:path w="281940" h="213994">
                  <a:moveTo>
                    <a:pt x="232282" y="27710"/>
                  </a:moveTo>
                  <a:lnTo>
                    <a:pt x="239140" y="33019"/>
                  </a:lnTo>
                  <a:lnTo>
                    <a:pt x="244885" y="37833"/>
                  </a:lnTo>
                  <a:lnTo>
                    <a:pt x="244348" y="37211"/>
                  </a:lnTo>
                  <a:lnTo>
                    <a:pt x="268080" y="37211"/>
                  </a:lnTo>
                  <a:lnTo>
                    <a:pt x="264795" y="32765"/>
                  </a:lnTo>
                  <a:lnTo>
                    <a:pt x="260800" y="28066"/>
                  </a:lnTo>
                  <a:lnTo>
                    <a:pt x="233045" y="28066"/>
                  </a:lnTo>
                  <a:lnTo>
                    <a:pt x="232282" y="27710"/>
                  </a:lnTo>
                  <a:close/>
                </a:path>
                <a:path w="281940" h="213994">
                  <a:moveTo>
                    <a:pt x="238886" y="32892"/>
                  </a:moveTo>
                  <a:lnTo>
                    <a:pt x="239041" y="33019"/>
                  </a:lnTo>
                  <a:lnTo>
                    <a:pt x="238886" y="32892"/>
                  </a:lnTo>
                  <a:close/>
                </a:path>
                <a:path w="281940" h="213994">
                  <a:moveTo>
                    <a:pt x="231267" y="26924"/>
                  </a:moveTo>
                  <a:lnTo>
                    <a:pt x="232282" y="27710"/>
                  </a:lnTo>
                  <a:lnTo>
                    <a:pt x="233045" y="28066"/>
                  </a:lnTo>
                  <a:lnTo>
                    <a:pt x="231267" y="26924"/>
                  </a:lnTo>
                  <a:close/>
                </a:path>
                <a:path w="281940" h="213994">
                  <a:moveTo>
                    <a:pt x="259829" y="26924"/>
                  </a:moveTo>
                  <a:lnTo>
                    <a:pt x="231267" y="26924"/>
                  </a:lnTo>
                  <a:lnTo>
                    <a:pt x="233045" y="28066"/>
                  </a:lnTo>
                  <a:lnTo>
                    <a:pt x="260800" y="28066"/>
                  </a:lnTo>
                  <a:lnTo>
                    <a:pt x="259829" y="26924"/>
                  </a:lnTo>
                  <a:close/>
                </a:path>
                <a:path w="281940" h="213994">
                  <a:moveTo>
                    <a:pt x="226092" y="24815"/>
                  </a:moveTo>
                  <a:lnTo>
                    <a:pt x="232282" y="27710"/>
                  </a:lnTo>
                  <a:lnTo>
                    <a:pt x="231267" y="26924"/>
                  </a:lnTo>
                  <a:lnTo>
                    <a:pt x="259829" y="26924"/>
                  </a:lnTo>
                  <a:lnTo>
                    <a:pt x="258318" y="25145"/>
                  </a:lnTo>
                  <a:lnTo>
                    <a:pt x="258175" y="25018"/>
                  </a:lnTo>
                  <a:lnTo>
                    <a:pt x="227075" y="25018"/>
                  </a:lnTo>
                  <a:lnTo>
                    <a:pt x="226092" y="24815"/>
                  </a:lnTo>
                  <a:close/>
                </a:path>
                <a:path w="281940" h="213994">
                  <a:moveTo>
                    <a:pt x="225171" y="24383"/>
                  </a:moveTo>
                  <a:lnTo>
                    <a:pt x="226092" y="24815"/>
                  </a:lnTo>
                  <a:lnTo>
                    <a:pt x="227075" y="25018"/>
                  </a:lnTo>
                  <a:lnTo>
                    <a:pt x="225171" y="24383"/>
                  </a:lnTo>
                  <a:close/>
                </a:path>
                <a:path w="281940" h="213994">
                  <a:moveTo>
                    <a:pt x="257460" y="24383"/>
                  </a:moveTo>
                  <a:lnTo>
                    <a:pt x="225171" y="24383"/>
                  </a:lnTo>
                  <a:lnTo>
                    <a:pt x="227075" y="25018"/>
                  </a:lnTo>
                  <a:lnTo>
                    <a:pt x="258175" y="25018"/>
                  </a:lnTo>
                  <a:lnTo>
                    <a:pt x="257460" y="24383"/>
                  </a:lnTo>
                  <a:close/>
                </a:path>
                <a:path w="281940" h="213994">
                  <a:moveTo>
                    <a:pt x="255668" y="22860"/>
                  </a:moveTo>
                  <a:lnTo>
                    <a:pt x="216661" y="22860"/>
                  </a:lnTo>
                  <a:lnTo>
                    <a:pt x="226092" y="24815"/>
                  </a:lnTo>
                  <a:lnTo>
                    <a:pt x="225171" y="24383"/>
                  </a:lnTo>
                  <a:lnTo>
                    <a:pt x="257460" y="24383"/>
                  </a:lnTo>
                  <a:lnTo>
                    <a:pt x="255668" y="22860"/>
                  </a:lnTo>
                  <a:close/>
                </a:path>
                <a:path w="281940" h="213994">
                  <a:moveTo>
                    <a:pt x="253559" y="21081"/>
                  </a:moveTo>
                  <a:lnTo>
                    <a:pt x="206501" y="21081"/>
                  </a:lnTo>
                  <a:lnTo>
                    <a:pt x="207263" y="21208"/>
                  </a:lnTo>
                  <a:lnTo>
                    <a:pt x="216915" y="22987"/>
                  </a:lnTo>
                  <a:lnTo>
                    <a:pt x="216661" y="22860"/>
                  </a:lnTo>
                  <a:lnTo>
                    <a:pt x="255668" y="22860"/>
                  </a:lnTo>
                  <a:lnTo>
                    <a:pt x="253559" y="21081"/>
                  </a:lnTo>
                  <a:close/>
                </a:path>
                <a:path w="281940" h="213994">
                  <a:moveTo>
                    <a:pt x="207133" y="21197"/>
                  </a:moveTo>
                  <a:lnTo>
                    <a:pt x="207263" y="21208"/>
                  </a:lnTo>
                  <a:lnTo>
                    <a:pt x="207133" y="21197"/>
                  </a:lnTo>
                  <a:close/>
                </a:path>
                <a:path w="281940" h="213994">
                  <a:moveTo>
                    <a:pt x="119760" y="0"/>
                  </a:moveTo>
                  <a:lnTo>
                    <a:pt x="114934" y="2920"/>
                  </a:lnTo>
                  <a:lnTo>
                    <a:pt x="113792" y="7746"/>
                  </a:lnTo>
                  <a:lnTo>
                    <a:pt x="112522" y="12573"/>
                  </a:lnTo>
                  <a:lnTo>
                    <a:pt x="179324" y="20065"/>
                  </a:lnTo>
                  <a:lnTo>
                    <a:pt x="194309" y="20065"/>
                  </a:lnTo>
                  <a:lnTo>
                    <a:pt x="207133" y="21197"/>
                  </a:lnTo>
                  <a:lnTo>
                    <a:pt x="206501" y="21081"/>
                  </a:lnTo>
                  <a:lnTo>
                    <a:pt x="253559" y="21081"/>
                  </a:lnTo>
                  <a:lnTo>
                    <a:pt x="250698" y="18668"/>
                  </a:lnTo>
                  <a:lnTo>
                    <a:pt x="220345" y="4825"/>
                  </a:lnTo>
                  <a:lnTo>
                    <a:pt x="220090" y="4825"/>
                  </a:lnTo>
                  <a:lnTo>
                    <a:pt x="209550" y="3048"/>
                  </a:lnTo>
                  <a:lnTo>
                    <a:pt x="208787" y="3048"/>
                  </a:lnTo>
                  <a:lnTo>
                    <a:pt x="199072" y="2286"/>
                  </a:lnTo>
                  <a:lnTo>
                    <a:pt x="128904" y="2286"/>
                  </a:lnTo>
                  <a:lnTo>
                    <a:pt x="126746" y="2031"/>
                  </a:lnTo>
                  <a:lnTo>
                    <a:pt x="127825" y="2031"/>
                  </a:lnTo>
                  <a:lnTo>
                    <a:pt x="124586" y="1269"/>
                  </a:lnTo>
                  <a:lnTo>
                    <a:pt x="119760" y="0"/>
                  </a:lnTo>
                  <a:close/>
                </a:path>
                <a:path w="281940" h="213994">
                  <a:moveTo>
                    <a:pt x="127825" y="2031"/>
                  </a:moveTo>
                  <a:lnTo>
                    <a:pt x="126746" y="2031"/>
                  </a:lnTo>
                  <a:lnTo>
                    <a:pt x="128904" y="2286"/>
                  </a:lnTo>
                  <a:lnTo>
                    <a:pt x="127825" y="2031"/>
                  </a:lnTo>
                  <a:close/>
                </a:path>
                <a:path w="281940" h="213994">
                  <a:moveTo>
                    <a:pt x="195072" y="1904"/>
                  </a:moveTo>
                  <a:lnTo>
                    <a:pt x="179324" y="2031"/>
                  </a:lnTo>
                  <a:lnTo>
                    <a:pt x="127825" y="2031"/>
                  </a:lnTo>
                  <a:lnTo>
                    <a:pt x="128904" y="2286"/>
                  </a:lnTo>
                  <a:lnTo>
                    <a:pt x="199072" y="2286"/>
                  </a:lnTo>
                  <a:lnTo>
                    <a:pt x="195833" y="2031"/>
                  </a:lnTo>
                  <a:lnTo>
                    <a:pt x="195072" y="19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78528" y="2345182"/>
              <a:ext cx="3607054" cy="518541"/>
            </a:xfrm>
            <a:prstGeom prst="rect">
              <a:avLst/>
            </a:prstGeom>
          </p:spPr>
        </p:pic>
      </p:grpSp>
      <p:pic>
        <p:nvPicPr>
          <p:cNvPr id="29" name="object 2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981196" y="2291207"/>
            <a:ext cx="236897" cy="4635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753609" y="3540125"/>
            <a:ext cx="415925" cy="440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767" y="888238"/>
            <a:ext cx="248323" cy="1884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739" y="823975"/>
            <a:ext cx="3651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600" spc="30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162" y="705104"/>
            <a:ext cx="3740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aseline="-32986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2400" spc="135" baseline="-32986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150" spc="-50" dirty="0">
                <a:solidFill>
                  <a:srgbClr val="FF0000"/>
                </a:solidFill>
                <a:latin typeface="Cambria Math"/>
                <a:cs typeface="Cambria Math"/>
              </a:rPr>
              <a:t>𝟑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1050" y="976122"/>
            <a:ext cx="89535" cy="13335"/>
          </a:xfrm>
          <a:custGeom>
            <a:avLst/>
            <a:gdLst/>
            <a:ahLst/>
            <a:cxnLst/>
            <a:rect l="l" t="t" r="r" b="b"/>
            <a:pathLst>
              <a:path w="89534" h="13334">
                <a:moveTo>
                  <a:pt x="89153" y="0"/>
                </a:moveTo>
                <a:lnTo>
                  <a:pt x="0" y="0"/>
                </a:lnTo>
                <a:lnTo>
                  <a:pt x="0" y="12953"/>
                </a:lnTo>
                <a:lnTo>
                  <a:pt x="89153" y="12953"/>
                </a:lnTo>
                <a:lnTo>
                  <a:pt x="8915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8350" y="980694"/>
            <a:ext cx="114935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50" dirty="0">
                <a:solidFill>
                  <a:srgbClr val="FF0000"/>
                </a:solidFill>
                <a:latin typeface="Cambria Math"/>
                <a:cs typeface="Cambria Math"/>
              </a:rPr>
              <a:t>𝟖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92643" y="888238"/>
            <a:ext cx="288290" cy="188595"/>
          </a:xfrm>
          <a:custGeom>
            <a:avLst/>
            <a:gdLst/>
            <a:ahLst/>
            <a:cxnLst/>
            <a:rect l="l" t="t" r="r" b="b"/>
            <a:pathLst>
              <a:path w="288290" h="188594">
                <a:moveTo>
                  <a:pt x="227837" y="0"/>
                </a:moveTo>
                <a:lnTo>
                  <a:pt x="225171" y="7620"/>
                </a:lnTo>
                <a:lnTo>
                  <a:pt x="236049" y="12336"/>
                </a:lnTo>
                <a:lnTo>
                  <a:pt x="245427" y="18875"/>
                </a:lnTo>
                <a:lnTo>
                  <a:pt x="267985" y="62531"/>
                </a:lnTo>
                <a:lnTo>
                  <a:pt x="270763" y="93217"/>
                </a:lnTo>
                <a:lnTo>
                  <a:pt x="270053" y="109866"/>
                </a:lnTo>
                <a:lnTo>
                  <a:pt x="259587" y="150622"/>
                </a:lnTo>
                <a:lnTo>
                  <a:pt x="225425" y="180721"/>
                </a:lnTo>
                <a:lnTo>
                  <a:pt x="227837" y="188467"/>
                </a:lnTo>
                <a:lnTo>
                  <a:pt x="263842" y="167001"/>
                </a:lnTo>
                <a:lnTo>
                  <a:pt x="284019" y="127555"/>
                </a:lnTo>
                <a:lnTo>
                  <a:pt x="287908" y="94234"/>
                </a:lnTo>
                <a:lnTo>
                  <a:pt x="286934" y="76971"/>
                </a:lnTo>
                <a:lnTo>
                  <a:pt x="272414" y="33020"/>
                </a:lnTo>
                <a:lnTo>
                  <a:pt x="241482" y="4927"/>
                </a:lnTo>
                <a:lnTo>
                  <a:pt x="227837" y="0"/>
                </a:lnTo>
                <a:close/>
              </a:path>
              <a:path w="288290" h="188594">
                <a:moveTo>
                  <a:pt x="60071" y="0"/>
                </a:moveTo>
                <a:lnTo>
                  <a:pt x="24137" y="21449"/>
                </a:lnTo>
                <a:lnTo>
                  <a:pt x="3889" y="61007"/>
                </a:lnTo>
                <a:lnTo>
                  <a:pt x="0" y="94234"/>
                </a:lnTo>
                <a:lnTo>
                  <a:pt x="956" y="111567"/>
                </a:lnTo>
                <a:lnTo>
                  <a:pt x="15493" y="155448"/>
                </a:lnTo>
                <a:lnTo>
                  <a:pt x="46354" y="183487"/>
                </a:lnTo>
                <a:lnTo>
                  <a:pt x="60071" y="188467"/>
                </a:lnTo>
                <a:lnTo>
                  <a:pt x="62483" y="180721"/>
                </a:lnTo>
                <a:lnTo>
                  <a:pt x="51716" y="175982"/>
                </a:lnTo>
                <a:lnTo>
                  <a:pt x="42449" y="169386"/>
                </a:lnTo>
                <a:lnTo>
                  <a:pt x="19923" y="124968"/>
                </a:lnTo>
                <a:lnTo>
                  <a:pt x="17145" y="93217"/>
                </a:lnTo>
                <a:lnTo>
                  <a:pt x="17837" y="77166"/>
                </a:lnTo>
                <a:lnTo>
                  <a:pt x="28321" y="37464"/>
                </a:lnTo>
                <a:lnTo>
                  <a:pt x="62737" y="7620"/>
                </a:lnTo>
                <a:lnTo>
                  <a:pt x="6007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23097" y="823975"/>
            <a:ext cx="4044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600" spc="30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16619" y="705104"/>
            <a:ext cx="3740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aseline="-32986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2400" spc="135" baseline="-32986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150" spc="-50" dirty="0">
                <a:solidFill>
                  <a:srgbClr val="006FC0"/>
                </a:solidFill>
                <a:latin typeface="Cambria Math"/>
                <a:cs typeface="Cambria Math"/>
              </a:rPr>
              <a:t>𝟓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763000" y="976122"/>
            <a:ext cx="89535" cy="13335"/>
          </a:xfrm>
          <a:custGeom>
            <a:avLst/>
            <a:gdLst/>
            <a:ahLst/>
            <a:cxnLst/>
            <a:rect l="l" t="t" r="r" b="b"/>
            <a:pathLst>
              <a:path w="89534" h="13334">
                <a:moveTo>
                  <a:pt x="89153" y="0"/>
                </a:moveTo>
                <a:lnTo>
                  <a:pt x="0" y="0"/>
                </a:lnTo>
                <a:lnTo>
                  <a:pt x="0" y="12953"/>
                </a:lnTo>
                <a:lnTo>
                  <a:pt x="89153" y="12953"/>
                </a:lnTo>
                <a:lnTo>
                  <a:pt x="8915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750807" y="980694"/>
            <a:ext cx="114935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50" dirty="0">
                <a:solidFill>
                  <a:srgbClr val="006FC0"/>
                </a:solidFill>
                <a:latin typeface="Cambria Math"/>
                <a:cs typeface="Cambria Math"/>
              </a:rPr>
              <a:t>𝟖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07467" y="65509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5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1"/>
                </a:lnTo>
                <a:lnTo>
                  <a:pt x="51564" y="290540"/>
                </a:lnTo>
                <a:lnTo>
                  <a:pt x="67206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5">
                <a:moveTo>
                  <a:pt x="331966" y="177230"/>
                </a:moveTo>
                <a:lnTo>
                  <a:pt x="300102" y="177230"/>
                </a:lnTo>
                <a:lnTo>
                  <a:pt x="412495" y="290541"/>
                </a:lnTo>
                <a:lnTo>
                  <a:pt x="463477" y="290541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30"/>
                </a:lnTo>
                <a:close/>
              </a:path>
              <a:path w="463550" h="325755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6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5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5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09" y="228882"/>
                </a:lnTo>
                <a:lnTo>
                  <a:pt x="245137" y="226985"/>
                </a:lnTo>
                <a:lnTo>
                  <a:pt x="251139" y="223889"/>
                </a:lnTo>
                <a:lnTo>
                  <a:pt x="256651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5">
                <a:moveTo>
                  <a:pt x="463477" y="34865"/>
                </a:moveTo>
                <a:lnTo>
                  <a:pt x="411915" y="34865"/>
                </a:lnTo>
                <a:lnTo>
                  <a:pt x="239850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30"/>
                </a:lnTo>
                <a:lnTo>
                  <a:pt x="331966" y="177230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73936" y="1072679"/>
            <a:ext cx="920750" cy="690245"/>
          </a:xfrm>
          <a:custGeom>
            <a:avLst/>
            <a:gdLst/>
            <a:ahLst/>
            <a:cxnLst/>
            <a:rect l="l" t="t" r="r" b="b"/>
            <a:pathLst>
              <a:path w="920750" h="690244">
                <a:moveTo>
                  <a:pt x="463473" y="364236"/>
                </a:moveTo>
                <a:lnTo>
                  <a:pt x="428713" y="364236"/>
                </a:lnTo>
                <a:lnTo>
                  <a:pt x="428713" y="414794"/>
                </a:lnTo>
                <a:lnTo>
                  <a:pt x="428713" y="638505"/>
                </a:lnTo>
                <a:lnTo>
                  <a:pt x="412496" y="622249"/>
                </a:lnTo>
                <a:lnTo>
                  <a:pt x="412496" y="654773"/>
                </a:lnTo>
                <a:lnTo>
                  <a:pt x="51562" y="654773"/>
                </a:lnTo>
                <a:lnTo>
                  <a:pt x="67208" y="639089"/>
                </a:lnTo>
                <a:lnTo>
                  <a:pt x="164528" y="541464"/>
                </a:lnTo>
                <a:lnTo>
                  <a:pt x="207987" y="583882"/>
                </a:lnTo>
                <a:lnTo>
                  <a:pt x="213499" y="588124"/>
                </a:lnTo>
                <a:lnTo>
                  <a:pt x="219494" y="591223"/>
                </a:lnTo>
                <a:lnTo>
                  <a:pt x="225831" y="593115"/>
                </a:lnTo>
                <a:lnTo>
                  <a:pt x="232321" y="593763"/>
                </a:lnTo>
                <a:lnTo>
                  <a:pt x="238810" y="593115"/>
                </a:lnTo>
                <a:lnTo>
                  <a:pt x="245135" y="591223"/>
                </a:lnTo>
                <a:lnTo>
                  <a:pt x="251129" y="588124"/>
                </a:lnTo>
                <a:lnTo>
                  <a:pt x="256654" y="583882"/>
                </a:lnTo>
                <a:lnTo>
                  <a:pt x="269151" y="571677"/>
                </a:lnTo>
                <a:lnTo>
                  <a:pt x="300101" y="541464"/>
                </a:lnTo>
                <a:lnTo>
                  <a:pt x="412496" y="654773"/>
                </a:lnTo>
                <a:lnTo>
                  <a:pt x="412496" y="622249"/>
                </a:lnTo>
                <a:lnTo>
                  <a:pt x="331965" y="541464"/>
                </a:lnTo>
                <a:lnTo>
                  <a:pt x="315747" y="525195"/>
                </a:lnTo>
                <a:lnTo>
                  <a:pt x="428713" y="414794"/>
                </a:lnTo>
                <a:lnTo>
                  <a:pt x="428713" y="364236"/>
                </a:lnTo>
                <a:lnTo>
                  <a:pt x="411911" y="364236"/>
                </a:lnTo>
                <a:lnTo>
                  <a:pt x="411911" y="399097"/>
                </a:lnTo>
                <a:lnTo>
                  <a:pt x="239852" y="567029"/>
                </a:lnTo>
                <a:lnTo>
                  <a:pt x="235216" y="571677"/>
                </a:lnTo>
                <a:lnTo>
                  <a:pt x="228257" y="571677"/>
                </a:lnTo>
                <a:lnTo>
                  <a:pt x="223621" y="567029"/>
                </a:lnTo>
                <a:lnTo>
                  <a:pt x="197523" y="541464"/>
                </a:lnTo>
                <a:lnTo>
                  <a:pt x="147726" y="492709"/>
                </a:lnTo>
                <a:lnTo>
                  <a:pt x="147726" y="525195"/>
                </a:lnTo>
                <a:lnTo>
                  <a:pt x="34759" y="639089"/>
                </a:lnTo>
                <a:lnTo>
                  <a:pt x="34759" y="414210"/>
                </a:lnTo>
                <a:lnTo>
                  <a:pt x="147726" y="525195"/>
                </a:lnTo>
                <a:lnTo>
                  <a:pt x="147726" y="492709"/>
                </a:lnTo>
                <a:lnTo>
                  <a:pt x="67564" y="414210"/>
                </a:lnTo>
                <a:lnTo>
                  <a:pt x="52146" y="399097"/>
                </a:lnTo>
                <a:lnTo>
                  <a:pt x="411911" y="399097"/>
                </a:lnTo>
                <a:lnTo>
                  <a:pt x="411911" y="364236"/>
                </a:lnTo>
                <a:lnTo>
                  <a:pt x="0" y="364236"/>
                </a:lnTo>
                <a:lnTo>
                  <a:pt x="0" y="689635"/>
                </a:lnTo>
                <a:lnTo>
                  <a:pt x="463473" y="689635"/>
                </a:lnTo>
                <a:lnTo>
                  <a:pt x="463473" y="654773"/>
                </a:lnTo>
                <a:lnTo>
                  <a:pt x="463473" y="638505"/>
                </a:lnTo>
                <a:lnTo>
                  <a:pt x="463473" y="414794"/>
                </a:lnTo>
                <a:lnTo>
                  <a:pt x="463473" y="399097"/>
                </a:lnTo>
                <a:lnTo>
                  <a:pt x="463473" y="364236"/>
                </a:lnTo>
                <a:close/>
              </a:path>
              <a:path w="920750" h="690244">
                <a:moveTo>
                  <a:pt x="920673" y="0"/>
                </a:moveTo>
                <a:lnTo>
                  <a:pt x="885913" y="0"/>
                </a:lnTo>
                <a:lnTo>
                  <a:pt x="885913" y="50558"/>
                </a:lnTo>
                <a:lnTo>
                  <a:pt x="885913" y="274269"/>
                </a:lnTo>
                <a:lnTo>
                  <a:pt x="869696" y="258013"/>
                </a:lnTo>
                <a:lnTo>
                  <a:pt x="869696" y="290537"/>
                </a:lnTo>
                <a:lnTo>
                  <a:pt x="508762" y="290537"/>
                </a:lnTo>
                <a:lnTo>
                  <a:pt x="524408" y="274853"/>
                </a:lnTo>
                <a:lnTo>
                  <a:pt x="621728" y="177228"/>
                </a:lnTo>
                <a:lnTo>
                  <a:pt x="665187" y="219646"/>
                </a:lnTo>
                <a:lnTo>
                  <a:pt x="670699" y="223888"/>
                </a:lnTo>
                <a:lnTo>
                  <a:pt x="676694" y="226987"/>
                </a:lnTo>
                <a:lnTo>
                  <a:pt x="683031" y="228879"/>
                </a:lnTo>
                <a:lnTo>
                  <a:pt x="689521" y="229527"/>
                </a:lnTo>
                <a:lnTo>
                  <a:pt x="696010" y="228879"/>
                </a:lnTo>
                <a:lnTo>
                  <a:pt x="702335" y="226987"/>
                </a:lnTo>
                <a:lnTo>
                  <a:pt x="708329" y="223888"/>
                </a:lnTo>
                <a:lnTo>
                  <a:pt x="713854" y="219646"/>
                </a:lnTo>
                <a:lnTo>
                  <a:pt x="726351" y="207441"/>
                </a:lnTo>
                <a:lnTo>
                  <a:pt x="757301" y="177228"/>
                </a:lnTo>
                <a:lnTo>
                  <a:pt x="869696" y="290537"/>
                </a:lnTo>
                <a:lnTo>
                  <a:pt x="869696" y="258013"/>
                </a:lnTo>
                <a:lnTo>
                  <a:pt x="789165" y="177228"/>
                </a:lnTo>
                <a:lnTo>
                  <a:pt x="772947" y="160959"/>
                </a:lnTo>
                <a:lnTo>
                  <a:pt x="885913" y="50558"/>
                </a:lnTo>
                <a:lnTo>
                  <a:pt x="885913" y="0"/>
                </a:lnTo>
                <a:lnTo>
                  <a:pt x="869111" y="0"/>
                </a:lnTo>
                <a:lnTo>
                  <a:pt x="869111" y="34861"/>
                </a:lnTo>
                <a:lnTo>
                  <a:pt x="697052" y="202793"/>
                </a:lnTo>
                <a:lnTo>
                  <a:pt x="692416" y="207441"/>
                </a:lnTo>
                <a:lnTo>
                  <a:pt x="685457" y="207441"/>
                </a:lnTo>
                <a:lnTo>
                  <a:pt x="680821" y="202793"/>
                </a:lnTo>
                <a:lnTo>
                  <a:pt x="654723" y="177228"/>
                </a:lnTo>
                <a:lnTo>
                  <a:pt x="604926" y="128473"/>
                </a:lnTo>
                <a:lnTo>
                  <a:pt x="604926" y="160959"/>
                </a:lnTo>
                <a:lnTo>
                  <a:pt x="491959" y="274853"/>
                </a:lnTo>
                <a:lnTo>
                  <a:pt x="491959" y="49974"/>
                </a:lnTo>
                <a:lnTo>
                  <a:pt x="604926" y="160959"/>
                </a:lnTo>
                <a:lnTo>
                  <a:pt x="604926" y="128473"/>
                </a:lnTo>
                <a:lnTo>
                  <a:pt x="524764" y="49974"/>
                </a:lnTo>
                <a:lnTo>
                  <a:pt x="509346" y="34861"/>
                </a:lnTo>
                <a:lnTo>
                  <a:pt x="869111" y="34861"/>
                </a:lnTo>
                <a:lnTo>
                  <a:pt x="869111" y="0"/>
                </a:lnTo>
                <a:lnTo>
                  <a:pt x="457200" y="0"/>
                </a:lnTo>
                <a:lnTo>
                  <a:pt x="457200" y="325399"/>
                </a:lnTo>
                <a:lnTo>
                  <a:pt x="920673" y="325399"/>
                </a:lnTo>
                <a:lnTo>
                  <a:pt x="920673" y="290537"/>
                </a:lnTo>
                <a:lnTo>
                  <a:pt x="920673" y="274269"/>
                </a:lnTo>
                <a:lnTo>
                  <a:pt x="920673" y="50558"/>
                </a:lnTo>
                <a:lnTo>
                  <a:pt x="920673" y="34861"/>
                </a:lnTo>
                <a:lnTo>
                  <a:pt x="92067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03139" y="1443004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5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1"/>
                </a:lnTo>
                <a:lnTo>
                  <a:pt x="51564" y="290540"/>
                </a:lnTo>
                <a:lnTo>
                  <a:pt x="67207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5">
                <a:moveTo>
                  <a:pt x="331966" y="177230"/>
                </a:moveTo>
                <a:lnTo>
                  <a:pt x="300102" y="177230"/>
                </a:lnTo>
                <a:lnTo>
                  <a:pt x="412495" y="290541"/>
                </a:lnTo>
                <a:lnTo>
                  <a:pt x="463477" y="290541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30"/>
                </a:lnTo>
                <a:close/>
              </a:path>
              <a:path w="463550" h="325755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7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5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5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10" y="228882"/>
                </a:lnTo>
                <a:lnTo>
                  <a:pt x="245137" y="226985"/>
                </a:lnTo>
                <a:lnTo>
                  <a:pt x="251139" y="223889"/>
                </a:lnTo>
                <a:lnTo>
                  <a:pt x="256652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5">
                <a:moveTo>
                  <a:pt x="463477" y="34865"/>
                </a:moveTo>
                <a:lnTo>
                  <a:pt x="411915" y="34865"/>
                </a:lnTo>
                <a:lnTo>
                  <a:pt x="239851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30"/>
                </a:lnTo>
                <a:lnTo>
                  <a:pt x="331966" y="177230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83790" y="1072672"/>
            <a:ext cx="462915" cy="325755"/>
          </a:xfrm>
          <a:custGeom>
            <a:avLst/>
            <a:gdLst/>
            <a:ahLst/>
            <a:cxnLst/>
            <a:rect l="l" t="t" r="r" b="b"/>
            <a:pathLst>
              <a:path w="462915" h="325755">
                <a:moveTo>
                  <a:pt x="462845" y="0"/>
                </a:moveTo>
                <a:lnTo>
                  <a:pt x="0" y="0"/>
                </a:lnTo>
                <a:lnTo>
                  <a:pt x="0" y="325405"/>
                </a:lnTo>
                <a:lnTo>
                  <a:pt x="462846" y="325405"/>
                </a:lnTo>
                <a:lnTo>
                  <a:pt x="462846" y="290541"/>
                </a:lnTo>
                <a:lnTo>
                  <a:pt x="51494" y="290540"/>
                </a:lnTo>
                <a:lnTo>
                  <a:pt x="67115" y="274851"/>
                </a:lnTo>
                <a:lnTo>
                  <a:pt x="34713" y="274851"/>
                </a:lnTo>
                <a:lnTo>
                  <a:pt x="34713" y="49973"/>
                </a:lnTo>
                <a:lnTo>
                  <a:pt x="67479" y="49973"/>
                </a:lnTo>
                <a:lnTo>
                  <a:pt x="52072" y="34864"/>
                </a:lnTo>
                <a:lnTo>
                  <a:pt x="462845" y="34865"/>
                </a:lnTo>
                <a:lnTo>
                  <a:pt x="462845" y="0"/>
                </a:lnTo>
                <a:close/>
              </a:path>
              <a:path w="462915" h="325755">
                <a:moveTo>
                  <a:pt x="331514" y="177230"/>
                </a:moveTo>
                <a:lnTo>
                  <a:pt x="299693" y="177230"/>
                </a:lnTo>
                <a:lnTo>
                  <a:pt x="411933" y="290541"/>
                </a:lnTo>
                <a:lnTo>
                  <a:pt x="462846" y="290541"/>
                </a:lnTo>
                <a:lnTo>
                  <a:pt x="462846" y="274270"/>
                </a:lnTo>
                <a:lnTo>
                  <a:pt x="428132" y="274270"/>
                </a:lnTo>
                <a:lnTo>
                  <a:pt x="331514" y="177230"/>
                </a:lnTo>
                <a:close/>
              </a:path>
              <a:path w="462915" h="325755">
                <a:moveTo>
                  <a:pt x="67479" y="49973"/>
                </a:moveTo>
                <a:lnTo>
                  <a:pt x="34713" y="49973"/>
                </a:lnTo>
                <a:lnTo>
                  <a:pt x="147534" y="160959"/>
                </a:lnTo>
                <a:lnTo>
                  <a:pt x="34713" y="274851"/>
                </a:lnTo>
                <a:lnTo>
                  <a:pt x="67115" y="274851"/>
                </a:lnTo>
                <a:lnTo>
                  <a:pt x="164312" y="177229"/>
                </a:lnTo>
                <a:lnTo>
                  <a:pt x="197251" y="177229"/>
                </a:lnTo>
                <a:lnTo>
                  <a:pt x="67479" y="49973"/>
                </a:lnTo>
                <a:close/>
              </a:path>
              <a:path w="462915" h="325755">
                <a:moveTo>
                  <a:pt x="462845" y="50554"/>
                </a:moveTo>
                <a:lnTo>
                  <a:pt x="428132" y="50554"/>
                </a:lnTo>
                <a:lnTo>
                  <a:pt x="428132" y="274270"/>
                </a:lnTo>
                <a:lnTo>
                  <a:pt x="462846" y="274270"/>
                </a:lnTo>
                <a:lnTo>
                  <a:pt x="462845" y="50554"/>
                </a:lnTo>
                <a:close/>
              </a:path>
              <a:path w="462915" h="325755">
                <a:moveTo>
                  <a:pt x="197251" y="177229"/>
                </a:moveTo>
                <a:lnTo>
                  <a:pt x="207703" y="219648"/>
                </a:lnTo>
                <a:lnTo>
                  <a:pt x="232003" y="229527"/>
                </a:lnTo>
                <a:lnTo>
                  <a:pt x="238484" y="228882"/>
                </a:lnTo>
                <a:lnTo>
                  <a:pt x="244803" y="226985"/>
                </a:lnTo>
                <a:lnTo>
                  <a:pt x="250797" y="223889"/>
                </a:lnTo>
                <a:lnTo>
                  <a:pt x="256302" y="219648"/>
                </a:lnTo>
                <a:lnTo>
                  <a:pt x="268784" y="207446"/>
                </a:lnTo>
                <a:lnTo>
                  <a:pt x="227953" y="207446"/>
                </a:lnTo>
                <a:lnTo>
                  <a:pt x="223324" y="202797"/>
                </a:lnTo>
                <a:lnTo>
                  <a:pt x="197251" y="177229"/>
                </a:lnTo>
                <a:close/>
              </a:path>
              <a:path w="462915" h="325755">
                <a:moveTo>
                  <a:pt x="462845" y="34865"/>
                </a:moveTo>
                <a:lnTo>
                  <a:pt x="411354" y="34865"/>
                </a:lnTo>
                <a:lnTo>
                  <a:pt x="239524" y="202797"/>
                </a:lnTo>
                <a:lnTo>
                  <a:pt x="234895" y="207446"/>
                </a:lnTo>
                <a:lnTo>
                  <a:pt x="268784" y="207446"/>
                </a:lnTo>
                <a:lnTo>
                  <a:pt x="299693" y="177230"/>
                </a:lnTo>
                <a:lnTo>
                  <a:pt x="331514" y="177230"/>
                </a:lnTo>
                <a:lnTo>
                  <a:pt x="315314" y="160959"/>
                </a:lnTo>
                <a:lnTo>
                  <a:pt x="428132" y="50554"/>
                </a:lnTo>
                <a:lnTo>
                  <a:pt x="462845" y="50554"/>
                </a:lnTo>
                <a:lnTo>
                  <a:pt x="462845" y="3486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03139" y="661032"/>
            <a:ext cx="463550" cy="325120"/>
          </a:xfrm>
          <a:custGeom>
            <a:avLst/>
            <a:gdLst/>
            <a:ahLst/>
            <a:cxnLst/>
            <a:rect l="l" t="t" r="r" b="b"/>
            <a:pathLst>
              <a:path w="463550" h="325119">
                <a:moveTo>
                  <a:pt x="463477" y="0"/>
                </a:moveTo>
                <a:lnTo>
                  <a:pt x="0" y="0"/>
                </a:lnTo>
                <a:lnTo>
                  <a:pt x="0" y="324962"/>
                </a:lnTo>
                <a:lnTo>
                  <a:pt x="463477" y="324962"/>
                </a:lnTo>
                <a:lnTo>
                  <a:pt x="463477" y="290145"/>
                </a:lnTo>
                <a:lnTo>
                  <a:pt x="51564" y="290145"/>
                </a:lnTo>
                <a:lnTo>
                  <a:pt x="67207" y="274477"/>
                </a:lnTo>
                <a:lnTo>
                  <a:pt x="34760" y="274477"/>
                </a:lnTo>
                <a:lnTo>
                  <a:pt x="34760" y="49904"/>
                </a:lnTo>
                <a:lnTo>
                  <a:pt x="67571" y="49904"/>
                </a:lnTo>
                <a:lnTo>
                  <a:pt x="52143" y="34817"/>
                </a:lnTo>
                <a:lnTo>
                  <a:pt x="463477" y="34817"/>
                </a:lnTo>
                <a:lnTo>
                  <a:pt x="463477" y="0"/>
                </a:lnTo>
                <a:close/>
              </a:path>
              <a:path w="463550" h="325119">
                <a:moveTo>
                  <a:pt x="331966" y="176988"/>
                </a:moveTo>
                <a:lnTo>
                  <a:pt x="300102" y="176988"/>
                </a:lnTo>
                <a:lnTo>
                  <a:pt x="412495" y="290145"/>
                </a:lnTo>
                <a:lnTo>
                  <a:pt x="463477" y="290145"/>
                </a:lnTo>
                <a:lnTo>
                  <a:pt x="463477" y="273897"/>
                </a:lnTo>
                <a:lnTo>
                  <a:pt x="428716" y="273897"/>
                </a:lnTo>
                <a:lnTo>
                  <a:pt x="331966" y="176988"/>
                </a:lnTo>
                <a:close/>
              </a:path>
              <a:path w="463550" h="325119">
                <a:moveTo>
                  <a:pt x="67571" y="49904"/>
                </a:moveTo>
                <a:lnTo>
                  <a:pt x="34760" y="49904"/>
                </a:lnTo>
                <a:lnTo>
                  <a:pt x="147735" y="160740"/>
                </a:lnTo>
                <a:lnTo>
                  <a:pt x="34760" y="274477"/>
                </a:lnTo>
                <a:lnTo>
                  <a:pt x="67207" y="274477"/>
                </a:lnTo>
                <a:lnTo>
                  <a:pt x="164536" y="176988"/>
                </a:lnTo>
                <a:lnTo>
                  <a:pt x="197520" y="176988"/>
                </a:lnTo>
                <a:lnTo>
                  <a:pt x="67571" y="49904"/>
                </a:lnTo>
                <a:close/>
              </a:path>
              <a:path w="463550" h="325119">
                <a:moveTo>
                  <a:pt x="463477" y="50485"/>
                </a:moveTo>
                <a:lnTo>
                  <a:pt x="428716" y="50485"/>
                </a:lnTo>
                <a:lnTo>
                  <a:pt x="428716" y="273897"/>
                </a:lnTo>
                <a:lnTo>
                  <a:pt x="463477" y="273897"/>
                </a:lnTo>
                <a:lnTo>
                  <a:pt x="463477" y="50485"/>
                </a:lnTo>
                <a:close/>
              </a:path>
              <a:path w="463550" h="325119">
                <a:moveTo>
                  <a:pt x="197520" y="176988"/>
                </a:moveTo>
                <a:lnTo>
                  <a:pt x="207987" y="219349"/>
                </a:lnTo>
                <a:lnTo>
                  <a:pt x="232319" y="229214"/>
                </a:lnTo>
                <a:lnTo>
                  <a:pt x="238810" y="228570"/>
                </a:lnTo>
                <a:lnTo>
                  <a:pt x="245137" y="226675"/>
                </a:lnTo>
                <a:lnTo>
                  <a:pt x="251139" y="223584"/>
                </a:lnTo>
                <a:lnTo>
                  <a:pt x="256652" y="219349"/>
                </a:lnTo>
                <a:lnTo>
                  <a:pt x="269151" y="207163"/>
                </a:lnTo>
                <a:lnTo>
                  <a:pt x="228264" y="207163"/>
                </a:lnTo>
                <a:lnTo>
                  <a:pt x="223629" y="202521"/>
                </a:lnTo>
                <a:lnTo>
                  <a:pt x="197520" y="176988"/>
                </a:lnTo>
                <a:close/>
              </a:path>
              <a:path w="463550" h="325119">
                <a:moveTo>
                  <a:pt x="463477" y="34817"/>
                </a:moveTo>
                <a:lnTo>
                  <a:pt x="411915" y="34817"/>
                </a:lnTo>
                <a:lnTo>
                  <a:pt x="239851" y="202521"/>
                </a:lnTo>
                <a:lnTo>
                  <a:pt x="235216" y="207163"/>
                </a:lnTo>
                <a:lnTo>
                  <a:pt x="269151" y="207163"/>
                </a:lnTo>
                <a:lnTo>
                  <a:pt x="300102" y="176988"/>
                </a:lnTo>
                <a:lnTo>
                  <a:pt x="331966" y="176988"/>
                </a:lnTo>
                <a:lnTo>
                  <a:pt x="315744" y="160740"/>
                </a:lnTo>
                <a:lnTo>
                  <a:pt x="428716" y="50485"/>
                </a:lnTo>
                <a:lnTo>
                  <a:pt x="463477" y="50485"/>
                </a:lnTo>
                <a:lnTo>
                  <a:pt x="463477" y="3481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63750" y="667128"/>
            <a:ext cx="462915" cy="325120"/>
          </a:xfrm>
          <a:custGeom>
            <a:avLst/>
            <a:gdLst/>
            <a:ahLst/>
            <a:cxnLst/>
            <a:rect l="l" t="t" r="r" b="b"/>
            <a:pathLst>
              <a:path w="462915" h="325119">
                <a:moveTo>
                  <a:pt x="462845" y="0"/>
                </a:moveTo>
                <a:lnTo>
                  <a:pt x="0" y="0"/>
                </a:lnTo>
                <a:lnTo>
                  <a:pt x="0" y="324962"/>
                </a:lnTo>
                <a:lnTo>
                  <a:pt x="462846" y="324962"/>
                </a:lnTo>
                <a:lnTo>
                  <a:pt x="462846" y="290145"/>
                </a:lnTo>
                <a:lnTo>
                  <a:pt x="51494" y="290145"/>
                </a:lnTo>
                <a:lnTo>
                  <a:pt x="67115" y="274477"/>
                </a:lnTo>
                <a:lnTo>
                  <a:pt x="34713" y="274477"/>
                </a:lnTo>
                <a:lnTo>
                  <a:pt x="34713" y="49904"/>
                </a:lnTo>
                <a:lnTo>
                  <a:pt x="67479" y="49904"/>
                </a:lnTo>
                <a:lnTo>
                  <a:pt x="52072" y="34817"/>
                </a:lnTo>
                <a:lnTo>
                  <a:pt x="462845" y="34817"/>
                </a:lnTo>
                <a:lnTo>
                  <a:pt x="462845" y="0"/>
                </a:lnTo>
                <a:close/>
              </a:path>
              <a:path w="462915" h="325119">
                <a:moveTo>
                  <a:pt x="331514" y="176988"/>
                </a:moveTo>
                <a:lnTo>
                  <a:pt x="299693" y="176988"/>
                </a:lnTo>
                <a:lnTo>
                  <a:pt x="411933" y="290145"/>
                </a:lnTo>
                <a:lnTo>
                  <a:pt x="462846" y="290145"/>
                </a:lnTo>
                <a:lnTo>
                  <a:pt x="462846" y="273897"/>
                </a:lnTo>
                <a:lnTo>
                  <a:pt x="428132" y="273897"/>
                </a:lnTo>
                <a:lnTo>
                  <a:pt x="331514" y="176988"/>
                </a:lnTo>
                <a:close/>
              </a:path>
              <a:path w="462915" h="325119">
                <a:moveTo>
                  <a:pt x="67479" y="49904"/>
                </a:moveTo>
                <a:lnTo>
                  <a:pt x="34713" y="49904"/>
                </a:lnTo>
                <a:lnTo>
                  <a:pt x="147534" y="160740"/>
                </a:lnTo>
                <a:lnTo>
                  <a:pt x="34713" y="274477"/>
                </a:lnTo>
                <a:lnTo>
                  <a:pt x="67115" y="274477"/>
                </a:lnTo>
                <a:lnTo>
                  <a:pt x="164312" y="176988"/>
                </a:lnTo>
                <a:lnTo>
                  <a:pt x="197251" y="176988"/>
                </a:lnTo>
                <a:lnTo>
                  <a:pt x="67479" y="49904"/>
                </a:lnTo>
                <a:close/>
              </a:path>
              <a:path w="462915" h="325119">
                <a:moveTo>
                  <a:pt x="462845" y="50485"/>
                </a:moveTo>
                <a:lnTo>
                  <a:pt x="428132" y="50485"/>
                </a:lnTo>
                <a:lnTo>
                  <a:pt x="428132" y="273897"/>
                </a:lnTo>
                <a:lnTo>
                  <a:pt x="462846" y="273897"/>
                </a:lnTo>
                <a:lnTo>
                  <a:pt x="462845" y="50485"/>
                </a:lnTo>
                <a:close/>
              </a:path>
              <a:path w="462915" h="325119">
                <a:moveTo>
                  <a:pt x="197251" y="176988"/>
                </a:moveTo>
                <a:lnTo>
                  <a:pt x="207703" y="219349"/>
                </a:lnTo>
                <a:lnTo>
                  <a:pt x="232003" y="229214"/>
                </a:lnTo>
                <a:lnTo>
                  <a:pt x="238484" y="228570"/>
                </a:lnTo>
                <a:lnTo>
                  <a:pt x="244803" y="226675"/>
                </a:lnTo>
                <a:lnTo>
                  <a:pt x="250797" y="223584"/>
                </a:lnTo>
                <a:lnTo>
                  <a:pt x="256302" y="219349"/>
                </a:lnTo>
                <a:lnTo>
                  <a:pt x="268784" y="207163"/>
                </a:lnTo>
                <a:lnTo>
                  <a:pt x="227953" y="207163"/>
                </a:lnTo>
                <a:lnTo>
                  <a:pt x="223324" y="202521"/>
                </a:lnTo>
                <a:lnTo>
                  <a:pt x="197251" y="176988"/>
                </a:lnTo>
                <a:close/>
              </a:path>
              <a:path w="462915" h="325119">
                <a:moveTo>
                  <a:pt x="462845" y="34817"/>
                </a:moveTo>
                <a:lnTo>
                  <a:pt x="411354" y="34817"/>
                </a:lnTo>
                <a:lnTo>
                  <a:pt x="239524" y="202521"/>
                </a:lnTo>
                <a:lnTo>
                  <a:pt x="234895" y="207163"/>
                </a:lnTo>
                <a:lnTo>
                  <a:pt x="268784" y="207163"/>
                </a:lnTo>
                <a:lnTo>
                  <a:pt x="299693" y="176988"/>
                </a:lnTo>
                <a:lnTo>
                  <a:pt x="331514" y="176988"/>
                </a:lnTo>
                <a:lnTo>
                  <a:pt x="315314" y="160740"/>
                </a:lnTo>
                <a:lnTo>
                  <a:pt x="428132" y="50485"/>
                </a:lnTo>
                <a:lnTo>
                  <a:pt x="462845" y="50485"/>
                </a:lnTo>
                <a:lnTo>
                  <a:pt x="462845" y="3481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63750" y="1462816"/>
            <a:ext cx="462915" cy="325755"/>
          </a:xfrm>
          <a:custGeom>
            <a:avLst/>
            <a:gdLst/>
            <a:ahLst/>
            <a:cxnLst/>
            <a:rect l="l" t="t" r="r" b="b"/>
            <a:pathLst>
              <a:path w="462915" h="325755">
                <a:moveTo>
                  <a:pt x="462845" y="0"/>
                </a:moveTo>
                <a:lnTo>
                  <a:pt x="0" y="0"/>
                </a:lnTo>
                <a:lnTo>
                  <a:pt x="0" y="325405"/>
                </a:lnTo>
                <a:lnTo>
                  <a:pt x="462846" y="325405"/>
                </a:lnTo>
                <a:lnTo>
                  <a:pt x="462846" y="290541"/>
                </a:lnTo>
                <a:lnTo>
                  <a:pt x="51494" y="290540"/>
                </a:lnTo>
                <a:lnTo>
                  <a:pt x="67115" y="274851"/>
                </a:lnTo>
                <a:lnTo>
                  <a:pt x="34713" y="274851"/>
                </a:lnTo>
                <a:lnTo>
                  <a:pt x="34713" y="49973"/>
                </a:lnTo>
                <a:lnTo>
                  <a:pt x="67479" y="49973"/>
                </a:lnTo>
                <a:lnTo>
                  <a:pt x="52072" y="34864"/>
                </a:lnTo>
                <a:lnTo>
                  <a:pt x="462845" y="34865"/>
                </a:lnTo>
                <a:lnTo>
                  <a:pt x="462845" y="0"/>
                </a:lnTo>
                <a:close/>
              </a:path>
              <a:path w="462915" h="325755">
                <a:moveTo>
                  <a:pt x="331514" y="177230"/>
                </a:moveTo>
                <a:lnTo>
                  <a:pt x="299693" y="177230"/>
                </a:lnTo>
                <a:lnTo>
                  <a:pt x="411933" y="290541"/>
                </a:lnTo>
                <a:lnTo>
                  <a:pt x="462846" y="290541"/>
                </a:lnTo>
                <a:lnTo>
                  <a:pt x="462846" y="274270"/>
                </a:lnTo>
                <a:lnTo>
                  <a:pt x="428132" y="274270"/>
                </a:lnTo>
                <a:lnTo>
                  <a:pt x="331514" y="177230"/>
                </a:lnTo>
                <a:close/>
              </a:path>
              <a:path w="462915" h="325755">
                <a:moveTo>
                  <a:pt x="67479" y="49973"/>
                </a:moveTo>
                <a:lnTo>
                  <a:pt x="34713" y="49973"/>
                </a:lnTo>
                <a:lnTo>
                  <a:pt x="147534" y="160959"/>
                </a:lnTo>
                <a:lnTo>
                  <a:pt x="34713" y="274851"/>
                </a:lnTo>
                <a:lnTo>
                  <a:pt x="67115" y="274851"/>
                </a:lnTo>
                <a:lnTo>
                  <a:pt x="164312" y="177229"/>
                </a:lnTo>
                <a:lnTo>
                  <a:pt x="197251" y="177229"/>
                </a:lnTo>
                <a:lnTo>
                  <a:pt x="67479" y="49973"/>
                </a:lnTo>
                <a:close/>
              </a:path>
              <a:path w="462915" h="325755">
                <a:moveTo>
                  <a:pt x="462845" y="50554"/>
                </a:moveTo>
                <a:lnTo>
                  <a:pt x="428132" y="50554"/>
                </a:lnTo>
                <a:lnTo>
                  <a:pt x="428132" y="274270"/>
                </a:lnTo>
                <a:lnTo>
                  <a:pt x="462846" y="274270"/>
                </a:lnTo>
                <a:lnTo>
                  <a:pt x="462845" y="50554"/>
                </a:lnTo>
                <a:close/>
              </a:path>
              <a:path w="462915" h="325755">
                <a:moveTo>
                  <a:pt x="197251" y="177229"/>
                </a:moveTo>
                <a:lnTo>
                  <a:pt x="207703" y="219648"/>
                </a:lnTo>
                <a:lnTo>
                  <a:pt x="232003" y="229527"/>
                </a:lnTo>
                <a:lnTo>
                  <a:pt x="238484" y="228882"/>
                </a:lnTo>
                <a:lnTo>
                  <a:pt x="244803" y="226985"/>
                </a:lnTo>
                <a:lnTo>
                  <a:pt x="250797" y="223889"/>
                </a:lnTo>
                <a:lnTo>
                  <a:pt x="256302" y="219648"/>
                </a:lnTo>
                <a:lnTo>
                  <a:pt x="268784" y="207446"/>
                </a:lnTo>
                <a:lnTo>
                  <a:pt x="227953" y="207446"/>
                </a:lnTo>
                <a:lnTo>
                  <a:pt x="223324" y="202797"/>
                </a:lnTo>
                <a:lnTo>
                  <a:pt x="197251" y="177229"/>
                </a:lnTo>
                <a:close/>
              </a:path>
              <a:path w="462915" h="325755">
                <a:moveTo>
                  <a:pt x="462845" y="34865"/>
                </a:moveTo>
                <a:lnTo>
                  <a:pt x="411354" y="34865"/>
                </a:lnTo>
                <a:lnTo>
                  <a:pt x="239524" y="202797"/>
                </a:lnTo>
                <a:lnTo>
                  <a:pt x="234895" y="207446"/>
                </a:lnTo>
                <a:lnTo>
                  <a:pt x="268784" y="207446"/>
                </a:lnTo>
                <a:lnTo>
                  <a:pt x="299693" y="177230"/>
                </a:lnTo>
                <a:lnTo>
                  <a:pt x="331514" y="177230"/>
                </a:lnTo>
                <a:lnTo>
                  <a:pt x="315314" y="160959"/>
                </a:lnTo>
                <a:lnTo>
                  <a:pt x="428132" y="50554"/>
                </a:lnTo>
                <a:lnTo>
                  <a:pt x="462845" y="50554"/>
                </a:lnTo>
                <a:lnTo>
                  <a:pt x="462845" y="3486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88539" y="367261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4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0"/>
                </a:lnTo>
                <a:lnTo>
                  <a:pt x="51564" y="290540"/>
                </a:lnTo>
                <a:lnTo>
                  <a:pt x="67206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4">
                <a:moveTo>
                  <a:pt x="331966" y="177229"/>
                </a:moveTo>
                <a:lnTo>
                  <a:pt x="300102" y="177229"/>
                </a:lnTo>
                <a:lnTo>
                  <a:pt x="412495" y="290540"/>
                </a:lnTo>
                <a:lnTo>
                  <a:pt x="463477" y="290540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29"/>
                </a:lnTo>
                <a:close/>
              </a:path>
              <a:path w="463550" h="325754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6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4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4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09" y="228882"/>
                </a:lnTo>
                <a:lnTo>
                  <a:pt x="245137" y="226985"/>
                </a:lnTo>
                <a:lnTo>
                  <a:pt x="251139" y="223888"/>
                </a:lnTo>
                <a:lnTo>
                  <a:pt x="256651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4">
                <a:moveTo>
                  <a:pt x="463477" y="34865"/>
                </a:moveTo>
                <a:lnTo>
                  <a:pt x="411915" y="34865"/>
                </a:lnTo>
                <a:lnTo>
                  <a:pt x="239850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29"/>
                </a:lnTo>
                <a:lnTo>
                  <a:pt x="331966" y="177229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60518" y="1907666"/>
            <a:ext cx="627380" cy="333375"/>
          </a:xfrm>
          <a:custGeom>
            <a:avLst/>
            <a:gdLst/>
            <a:ahLst/>
            <a:cxnLst/>
            <a:rect l="l" t="t" r="r" b="b"/>
            <a:pathLst>
              <a:path w="627379" h="333375">
                <a:moveTo>
                  <a:pt x="41148" y="5080"/>
                </a:moveTo>
                <a:lnTo>
                  <a:pt x="39370" y="0"/>
                </a:lnTo>
                <a:lnTo>
                  <a:pt x="30467" y="3225"/>
                </a:lnTo>
                <a:lnTo>
                  <a:pt x="22631" y="7912"/>
                </a:lnTo>
                <a:lnTo>
                  <a:pt x="635" y="50495"/>
                </a:lnTo>
                <a:lnTo>
                  <a:pt x="0" y="61849"/>
                </a:lnTo>
                <a:lnTo>
                  <a:pt x="635" y="73164"/>
                </a:lnTo>
                <a:lnTo>
                  <a:pt x="15824" y="109537"/>
                </a:lnTo>
                <a:lnTo>
                  <a:pt x="39370" y="123571"/>
                </a:lnTo>
                <a:lnTo>
                  <a:pt x="41021" y="118491"/>
                </a:lnTo>
                <a:lnTo>
                  <a:pt x="33972" y="115404"/>
                </a:lnTo>
                <a:lnTo>
                  <a:pt x="27889" y="111061"/>
                </a:lnTo>
                <a:lnTo>
                  <a:pt x="11747" y="72072"/>
                </a:lnTo>
                <a:lnTo>
                  <a:pt x="11303" y="61214"/>
                </a:lnTo>
                <a:lnTo>
                  <a:pt x="11747" y="50647"/>
                </a:lnTo>
                <a:lnTo>
                  <a:pt x="27901" y="12433"/>
                </a:lnTo>
                <a:lnTo>
                  <a:pt x="34023" y="8166"/>
                </a:lnTo>
                <a:lnTo>
                  <a:pt x="41148" y="5080"/>
                </a:lnTo>
                <a:close/>
              </a:path>
              <a:path w="627379" h="333375">
                <a:moveTo>
                  <a:pt x="401574" y="1651"/>
                </a:moveTo>
                <a:lnTo>
                  <a:pt x="391541" y="1651"/>
                </a:lnTo>
                <a:lnTo>
                  <a:pt x="391541" y="122809"/>
                </a:lnTo>
                <a:lnTo>
                  <a:pt x="401574" y="122809"/>
                </a:lnTo>
                <a:lnTo>
                  <a:pt x="401574" y="1651"/>
                </a:lnTo>
                <a:close/>
              </a:path>
              <a:path w="627379" h="333375">
                <a:moveTo>
                  <a:pt x="562356" y="61849"/>
                </a:moveTo>
                <a:lnTo>
                  <a:pt x="552069" y="21717"/>
                </a:lnTo>
                <a:lnTo>
                  <a:pt x="522859" y="0"/>
                </a:lnTo>
                <a:lnTo>
                  <a:pt x="521081" y="5080"/>
                </a:lnTo>
                <a:lnTo>
                  <a:pt x="528269" y="8166"/>
                </a:lnTo>
                <a:lnTo>
                  <a:pt x="534428" y="12433"/>
                </a:lnTo>
                <a:lnTo>
                  <a:pt x="550595" y="50647"/>
                </a:lnTo>
                <a:lnTo>
                  <a:pt x="551053" y="61214"/>
                </a:lnTo>
                <a:lnTo>
                  <a:pt x="550595" y="72072"/>
                </a:lnTo>
                <a:lnTo>
                  <a:pt x="534454" y="111061"/>
                </a:lnTo>
                <a:lnTo>
                  <a:pt x="521335" y="118491"/>
                </a:lnTo>
                <a:lnTo>
                  <a:pt x="522859" y="123571"/>
                </a:lnTo>
                <a:lnTo>
                  <a:pt x="556615" y="93256"/>
                </a:lnTo>
                <a:lnTo>
                  <a:pt x="561708" y="73164"/>
                </a:lnTo>
                <a:lnTo>
                  <a:pt x="562356" y="61849"/>
                </a:lnTo>
                <a:close/>
              </a:path>
              <a:path w="627379" h="333375">
                <a:moveTo>
                  <a:pt x="626833" y="150342"/>
                </a:moveTo>
                <a:lnTo>
                  <a:pt x="436346" y="150342"/>
                </a:lnTo>
                <a:lnTo>
                  <a:pt x="436346" y="333209"/>
                </a:lnTo>
                <a:lnTo>
                  <a:pt x="626833" y="333209"/>
                </a:lnTo>
                <a:lnTo>
                  <a:pt x="626833" y="15034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96875" y="2298196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96875" y="254174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44616" y="2382138"/>
            <a:ext cx="670560" cy="346710"/>
          </a:xfrm>
          <a:custGeom>
            <a:avLst/>
            <a:gdLst/>
            <a:ahLst/>
            <a:cxnLst/>
            <a:rect l="l" t="t" r="r" b="b"/>
            <a:pathLst>
              <a:path w="670559" h="346710">
                <a:moveTo>
                  <a:pt x="41148" y="5080"/>
                </a:moveTo>
                <a:lnTo>
                  <a:pt x="39370" y="0"/>
                </a:lnTo>
                <a:lnTo>
                  <a:pt x="30467" y="3213"/>
                </a:lnTo>
                <a:lnTo>
                  <a:pt x="22631" y="7899"/>
                </a:lnTo>
                <a:lnTo>
                  <a:pt x="635" y="50596"/>
                </a:lnTo>
                <a:lnTo>
                  <a:pt x="0" y="61849"/>
                </a:lnTo>
                <a:lnTo>
                  <a:pt x="635" y="73164"/>
                </a:lnTo>
                <a:lnTo>
                  <a:pt x="15824" y="109537"/>
                </a:lnTo>
                <a:lnTo>
                  <a:pt x="39370" y="123571"/>
                </a:lnTo>
                <a:lnTo>
                  <a:pt x="41021" y="118491"/>
                </a:lnTo>
                <a:lnTo>
                  <a:pt x="33972" y="115404"/>
                </a:lnTo>
                <a:lnTo>
                  <a:pt x="27889" y="111061"/>
                </a:lnTo>
                <a:lnTo>
                  <a:pt x="11747" y="72021"/>
                </a:lnTo>
                <a:lnTo>
                  <a:pt x="11303" y="61087"/>
                </a:lnTo>
                <a:lnTo>
                  <a:pt x="11760" y="50495"/>
                </a:lnTo>
                <a:lnTo>
                  <a:pt x="27901" y="12433"/>
                </a:lnTo>
                <a:lnTo>
                  <a:pt x="34023" y="8166"/>
                </a:lnTo>
                <a:lnTo>
                  <a:pt x="41148" y="5080"/>
                </a:lnTo>
                <a:close/>
              </a:path>
              <a:path w="670559" h="346710">
                <a:moveTo>
                  <a:pt x="402437" y="159613"/>
                </a:moveTo>
                <a:lnTo>
                  <a:pt x="211963" y="159613"/>
                </a:lnTo>
                <a:lnTo>
                  <a:pt x="211963" y="346494"/>
                </a:lnTo>
                <a:lnTo>
                  <a:pt x="402437" y="346494"/>
                </a:lnTo>
                <a:lnTo>
                  <a:pt x="402437" y="159613"/>
                </a:lnTo>
                <a:close/>
              </a:path>
              <a:path w="670559" h="346710">
                <a:moveTo>
                  <a:pt x="509016" y="1651"/>
                </a:moveTo>
                <a:lnTo>
                  <a:pt x="498983" y="1651"/>
                </a:lnTo>
                <a:lnTo>
                  <a:pt x="498983" y="122809"/>
                </a:lnTo>
                <a:lnTo>
                  <a:pt x="509016" y="122809"/>
                </a:lnTo>
                <a:lnTo>
                  <a:pt x="509016" y="1651"/>
                </a:lnTo>
                <a:close/>
              </a:path>
              <a:path w="670559" h="346710">
                <a:moveTo>
                  <a:pt x="670560" y="61849"/>
                </a:moveTo>
                <a:lnTo>
                  <a:pt x="660273" y="21590"/>
                </a:lnTo>
                <a:lnTo>
                  <a:pt x="631063" y="0"/>
                </a:lnTo>
                <a:lnTo>
                  <a:pt x="629285" y="5080"/>
                </a:lnTo>
                <a:lnTo>
                  <a:pt x="636473" y="8166"/>
                </a:lnTo>
                <a:lnTo>
                  <a:pt x="642632" y="12433"/>
                </a:lnTo>
                <a:lnTo>
                  <a:pt x="658799" y="50596"/>
                </a:lnTo>
                <a:lnTo>
                  <a:pt x="659257" y="61087"/>
                </a:lnTo>
                <a:lnTo>
                  <a:pt x="658799" y="72021"/>
                </a:lnTo>
                <a:lnTo>
                  <a:pt x="642658" y="111061"/>
                </a:lnTo>
                <a:lnTo>
                  <a:pt x="629539" y="118491"/>
                </a:lnTo>
                <a:lnTo>
                  <a:pt x="631063" y="123571"/>
                </a:lnTo>
                <a:lnTo>
                  <a:pt x="664819" y="93256"/>
                </a:lnTo>
                <a:lnTo>
                  <a:pt x="669912" y="73164"/>
                </a:lnTo>
                <a:lnTo>
                  <a:pt x="670560" y="61849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96875" y="2785639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56584" y="2785639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96875" y="3029538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56584" y="3029538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76320" y="3029538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96875" y="327312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56584" y="327312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76320" y="327312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75880" y="3110356"/>
            <a:ext cx="470534" cy="349885"/>
          </a:xfrm>
          <a:custGeom>
            <a:avLst/>
            <a:gdLst/>
            <a:ahLst/>
            <a:cxnLst/>
            <a:rect l="l" t="t" r="r" b="b"/>
            <a:pathLst>
              <a:path w="470534" h="349885">
                <a:moveTo>
                  <a:pt x="41148" y="4953"/>
                </a:moveTo>
                <a:lnTo>
                  <a:pt x="39370" y="0"/>
                </a:lnTo>
                <a:lnTo>
                  <a:pt x="30467" y="3213"/>
                </a:lnTo>
                <a:lnTo>
                  <a:pt x="22631" y="7899"/>
                </a:lnTo>
                <a:lnTo>
                  <a:pt x="635" y="50444"/>
                </a:lnTo>
                <a:lnTo>
                  <a:pt x="0" y="61722"/>
                </a:lnTo>
                <a:lnTo>
                  <a:pt x="635" y="73088"/>
                </a:lnTo>
                <a:lnTo>
                  <a:pt x="15824" y="109435"/>
                </a:lnTo>
                <a:lnTo>
                  <a:pt x="39370" y="123444"/>
                </a:lnTo>
                <a:lnTo>
                  <a:pt x="41021" y="118491"/>
                </a:lnTo>
                <a:lnTo>
                  <a:pt x="33972" y="115404"/>
                </a:lnTo>
                <a:lnTo>
                  <a:pt x="27889" y="111074"/>
                </a:lnTo>
                <a:lnTo>
                  <a:pt x="11747" y="72009"/>
                </a:lnTo>
                <a:lnTo>
                  <a:pt x="11303" y="61087"/>
                </a:lnTo>
                <a:lnTo>
                  <a:pt x="11747" y="50596"/>
                </a:lnTo>
                <a:lnTo>
                  <a:pt x="27901" y="12407"/>
                </a:lnTo>
                <a:lnTo>
                  <a:pt x="34023" y="8102"/>
                </a:lnTo>
                <a:lnTo>
                  <a:pt x="41148" y="4953"/>
                </a:lnTo>
                <a:close/>
              </a:path>
              <a:path w="470534" h="349885">
                <a:moveTo>
                  <a:pt x="309372" y="1651"/>
                </a:moveTo>
                <a:lnTo>
                  <a:pt x="299339" y="1651"/>
                </a:lnTo>
                <a:lnTo>
                  <a:pt x="299339" y="122809"/>
                </a:lnTo>
                <a:lnTo>
                  <a:pt x="309372" y="122809"/>
                </a:lnTo>
                <a:lnTo>
                  <a:pt x="309372" y="1651"/>
                </a:lnTo>
                <a:close/>
              </a:path>
              <a:path w="470534" h="349885">
                <a:moveTo>
                  <a:pt x="350621" y="162775"/>
                </a:moveTo>
                <a:lnTo>
                  <a:pt x="160147" y="162775"/>
                </a:lnTo>
                <a:lnTo>
                  <a:pt x="160147" y="349656"/>
                </a:lnTo>
                <a:lnTo>
                  <a:pt x="350621" y="349656"/>
                </a:lnTo>
                <a:lnTo>
                  <a:pt x="350621" y="162775"/>
                </a:lnTo>
                <a:close/>
              </a:path>
              <a:path w="470534" h="349885">
                <a:moveTo>
                  <a:pt x="470154" y="61722"/>
                </a:moveTo>
                <a:lnTo>
                  <a:pt x="459867" y="21590"/>
                </a:lnTo>
                <a:lnTo>
                  <a:pt x="430657" y="0"/>
                </a:lnTo>
                <a:lnTo>
                  <a:pt x="428879" y="4953"/>
                </a:lnTo>
                <a:lnTo>
                  <a:pt x="436067" y="8102"/>
                </a:lnTo>
                <a:lnTo>
                  <a:pt x="442226" y="12407"/>
                </a:lnTo>
                <a:lnTo>
                  <a:pt x="458393" y="50596"/>
                </a:lnTo>
                <a:lnTo>
                  <a:pt x="458851" y="61087"/>
                </a:lnTo>
                <a:lnTo>
                  <a:pt x="458393" y="72009"/>
                </a:lnTo>
                <a:lnTo>
                  <a:pt x="442252" y="111074"/>
                </a:lnTo>
                <a:lnTo>
                  <a:pt x="429133" y="118491"/>
                </a:lnTo>
                <a:lnTo>
                  <a:pt x="430657" y="123444"/>
                </a:lnTo>
                <a:lnTo>
                  <a:pt x="464413" y="93141"/>
                </a:lnTo>
                <a:lnTo>
                  <a:pt x="469506" y="73088"/>
                </a:lnTo>
                <a:lnTo>
                  <a:pt x="470154" y="6172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96864" y="3517023"/>
            <a:ext cx="2430145" cy="186690"/>
          </a:xfrm>
          <a:custGeom>
            <a:avLst/>
            <a:gdLst/>
            <a:ahLst/>
            <a:cxnLst/>
            <a:rect l="l" t="t" r="r" b="b"/>
            <a:pathLst>
              <a:path w="2430145" h="186689">
                <a:moveTo>
                  <a:pt x="190487" y="0"/>
                </a:moveTo>
                <a:lnTo>
                  <a:pt x="0" y="0"/>
                </a:lnTo>
                <a:lnTo>
                  <a:pt x="0" y="186563"/>
                </a:lnTo>
                <a:lnTo>
                  <a:pt x="190487" y="186563"/>
                </a:lnTo>
                <a:lnTo>
                  <a:pt x="190487" y="0"/>
                </a:lnTo>
                <a:close/>
              </a:path>
              <a:path w="2430145" h="186689">
                <a:moveTo>
                  <a:pt x="750189" y="0"/>
                </a:moveTo>
                <a:lnTo>
                  <a:pt x="559714" y="0"/>
                </a:lnTo>
                <a:lnTo>
                  <a:pt x="559714" y="186563"/>
                </a:lnTo>
                <a:lnTo>
                  <a:pt x="750189" y="186563"/>
                </a:lnTo>
                <a:lnTo>
                  <a:pt x="750189" y="0"/>
                </a:lnTo>
                <a:close/>
              </a:path>
              <a:path w="2430145" h="186689">
                <a:moveTo>
                  <a:pt x="1309903" y="0"/>
                </a:moveTo>
                <a:lnTo>
                  <a:pt x="1119746" y="0"/>
                </a:lnTo>
                <a:lnTo>
                  <a:pt x="1119746" y="186563"/>
                </a:lnTo>
                <a:lnTo>
                  <a:pt x="1309903" y="186563"/>
                </a:lnTo>
                <a:lnTo>
                  <a:pt x="1309903" y="0"/>
                </a:lnTo>
                <a:close/>
              </a:path>
              <a:path w="2430145" h="186689">
                <a:moveTo>
                  <a:pt x="1869922" y="0"/>
                </a:moveTo>
                <a:lnTo>
                  <a:pt x="1679448" y="0"/>
                </a:lnTo>
                <a:lnTo>
                  <a:pt x="1679448" y="186563"/>
                </a:lnTo>
                <a:lnTo>
                  <a:pt x="1869922" y="186563"/>
                </a:lnTo>
                <a:lnTo>
                  <a:pt x="1869922" y="0"/>
                </a:lnTo>
                <a:close/>
              </a:path>
              <a:path w="2430145" h="186689">
                <a:moveTo>
                  <a:pt x="2429637" y="0"/>
                </a:moveTo>
                <a:lnTo>
                  <a:pt x="2239162" y="0"/>
                </a:lnTo>
                <a:lnTo>
                  <a:pt x="2239162" y="186563"/>
                </a:lnTo>
                <a:lnTo>
                  <a:pt x="2429637" y="186563"/>
                </a:lnTo>
                <a:lnTo>
                  <a:pt x="242963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811920" y="3690886"/>
            <a:ext cx="24193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25" dirty="0">
                <a:latin typeface="Calibri"/>
                <a:cs typeface="Calibri"/>
              </a:rPr>
              <a:t>win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410200" y="3699785"/>
            <a:ext cx="2803525" cy="3810"/>
            <a:chOff x="5410200" y="3699785"/>
            <a:chExt cx="2803525" cy="3810"/>
          </a:xfrm>
        </p:grpSpPr>
        <p:sp>
          <p:nvSpPr>
            <p:cNvPr id="37" name="object 37"/>
            <p:cNvSpPr/>
            <p:nvPr/>
          </p:nvSpPr>
          <p:spPr>
            <a:xfrm>
              <a:off x="5412101" y="3701685"/>
              <a:ext cx="2799715" cy="0"/>
            </a:xfrm>
            <a:custGeom>
              <a:avLst/>
              <a:gdLst/>
              <a:ahLst/>
              <a:cxnLst/>
              <a:rect l="l" t="t" r="r" b="b"/>
              <a:pathLst>
                <a:path w="2799715">
                  <a:moveTo>
                    <a:pt x="0" y="0"/>
                  </a:moveTo>
                  <a:lnTo>
                    <a:pt x="2799181" y="0"/>
                  </a:lnTo>
                </a:path>
              </a:pathLst>
            </a:custGeom>
            <a:ln w="3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10200" y="3699785"/>
              <a:ext cx="2803525" cy="3810"/>
            </a:xfrm>
            <a:custGeom>
              <a:avLst/>
              <a:gdLst/>
              <a:ahLst/>
              <a:cxnLst/>
              <a:rect l="l" t="t" r="r" b="b"/>
              <a:pathLst>
                <a:path w="2803525" h="3810">
                  <a:moveTo>
                    <a:pt x="2802984" y="0"/>
                  </a:moveTo>
                  <a:lnTo>
                    <a:pt x="0" y="0"/>
                  </a:lnTo>
                  <a:lnTo>
                    <a:pt x="0" y="3801"/>
                  </a:lnTo>
                  <a:lnTo>
                    <a:pt x="2802984" y="3801"/>
                  </a:lnTo>
                  <a:lnTo>
                    <a:pt x="28029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2780792" y="1907666"/>
            <a:ext cx="461645" cy="336550"/>
          </a:xfrm>
          <a:custGeom>
            <a:avLst/>
            <a:gdLst/>
            <a:ahLst/>
            <a:cxnLst/>
            <a:rect l="l" t="t" r="r" b="b"/>
            <a:pathLst>
              <a:path w="461644" h="336550">
                <a:moveTo>
                  <a:pt x="41148" y="5080"/>
                </a:moveTo>
                <a:lnTo>
                  <a:pt x="39370" y="0"/>
                </a:lnTo>
                <a:lnTo>
                  <a:pt x="30467" y="3225"/>
                </a:lnTo>
                <a:lnTo>
                  <a:pt x="22631" y="7912"/>
                </a:lnTo>
                <a:lnTo>
                  <a:pt x="635" y="50495"/>
                </a:lnTo>
                <a:lnTo>
                  <a:pt x="0" y="61849"/>
                </a:lnTo>
                <a:lnTo>
                  <a:pt x="635" y="73164"/>
                </a:lnTo>
                <a:lnTo>
                  <a:pt x="15824" y="109537"/>
                </a:lnTo>
                <a:lnTo>
                  <a:pt x="39370" y="123571"/>
                </a:lnTo>
                <a:lnTo>
                  <a:pt x="41021" y="118491"/>
                </a:lnTo>
                <a:lnTo>
                  <a:pt x="33972" y="115404"/>
                </a:lnTo>
                <a:lnTo>
                  <a:pt x="27889" y="111061"/>
                </a:lnTo>
                <a:lnTo>
                  <a:pt x="11747" y="72072"/>
                </a:lnTo>
                <a:lnTo>
                  <a:pt x="11303" y="61214"/>
                </a:lnTo>
                <a:lnTo>
                  <a:pt x="11747" y="50647"/>
                </a:lnTo>
                <a:lnTo>
                  <a:pt x="27901" y="12433"/>
                </a:lnTo>
                <a:lnTo>
                  <a:pt x="34023" y="8166"/>
                </a:lnTo>
                <a:lnTo>
                  <a:pt x="41148" y="5080"/>
                </a:lnTo>
                <a:close/>
              </a:path>
              <a:path w="461644" h="336550">
                <a:moveTo>
                  <a:pt x="309372" y="1651"/>
                </a:moveTo>
                <a:lnTo>
                  <a:pt x="299339" y="1651"/>
                </a:lnTo>
                <a:lnTo>
                  <a:pt x="299339" y="122809"/>
                </a:lnTo>
                <a:lnTo>
                  <a:pt x="309372" y="122809"/>
                </a:lnTo>
                <a:lnTo>
                  <a:pt x="309372" y="1651"/>
                </a:lnTo>
                <a:close/>
              </a:path>
              <a:path w="461644" h="336550">
                <a:moveTo>
                  <a:pt x="445008" y="61849"/>
                </a:moveTo>
                <a:lnTo>
                  <a:pt x="434721" y="21717"/>
                </a:lnTo>
                <a:lnTo>
                  <a:pt x="405511" y="0"/>
                </a:lnTo>
                <a:lnTo>
                  <a:pt x="403733" y="5080"/>
                </a:lnTo>
                <a:lnTo>
                  <a:pt x="410921" y="8166"/>
                </a:lnTo>
                <a:lnTo>
                  <a:pt x="417080" y="12433"/>
                </a:lnTo>
                <a:lnTo>
                  <a:pt x="433247" y="50647"/>
                </a:lnTo>
                <a:lnTo>
                  <a:pt x="433705" y="61214"/>
                </a:lnTo>
                <a:lnTo>
                  <a:pt x="433247" y="72072"/>
                </a:lnTo>
                <a:lnTo>
                  <a:pt x="417106" y="111061"/>
                </a:lnTo>
                <a:lnTo>
                  <a:pt x="403987" y="118491"/>
                </a:lnTo>
                <a:lnTo>
                  <a:pt x="405511" y="123571"/>
                </a:lnTo>
                <a:lnTo>
                  <a:pt x="439267" y="93256"/>
                </a:lnTo>
                <a:lnTo>
                  <a:pt x="444360" y="73164"/>
                </a:lnTo>
                <a:lnTo>
                  <a:pt x="445008" y="61849"/>
                </a:lnTo>
                <a:close/>
              </a:path>
              <a:path w="461644" h="336550">
                <a:moveTo>
                  <a:pt x="461111" y="153390"/>
                </a:moveTo>
                <a:lnTo>
                  <a:pt x="270637" y="153390"/>
                </a:lnTo>
                <a:lnTo>
                  <a:pt x="270637" y="336257"/>
                </a:lnTo>
                <a:lnTo>
                  <a:pt x="461111" y="336257"/>
                </a:lnTo>
                <a:lnTo>
                  <a:pt x="461111" y="1533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51432" y="2301244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32013" y="2544788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161" y="0"/>
                </a:moveTo>
                <a:lnTo>
                  <a:pt x="0" y="0"/>
                </a:lnTo>
                <a:lnTo>
                  <a:pt x="0" y="186883"/>
                </a:lnTo>
                <a:lnTo>
                  <a:pt x="190161" y="186883"/>
                </a:lnTo>
                <a:lnTo>
                  <a:pt x="1901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51432" y="2544789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32013" y="2788687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161" y="0"/>
                </a:moveTo>
                <a:lnTo>
                  <a:pt x="0" y="0"/>
                </a:lnTo>
                <a:lnTo>
                  <a:pt x="0" y="186566"/>
                </a:lnTo>
                <a:lnTo>
                  <a:pt x="190161" y="186566"/>
                </a:lnTo>
                <a:lnTo>
                  <a:pt x="1901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51432" y="2788687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71986" y="3032586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32013" y="3032586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161" y="0"/>
                </a:moveTo>
                <a:lnTo>
                  <a:pt x="0" y="0"/>
                </a:lnTo>
                <a:lnTo>
                  <a:pt x="0" y="186566"/>
                </a:lnTo>
                <a:lnTo>
                  <a:pt x="190161" y="186566"/>
                </a:lnTo>
                <a:lnTo>
                  <a:pt x="1901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51432" y="3032586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5948" y="3113658"/>
            <a:ext cx="882650" cy="349885"/>
          </a:xfrm>
          <a:custGeom>
            <a:avLst/>
            <a:gdLst/>
            <a:ahLst/>
            <a:cxnLst/>
            <a:rect l="l" t="t" r="r" b="b"/>
            <a:pathLst>
              <a:path w="882650" h="349885">
                <a:moveTo>
                  <a:pt x="41148" y="4953"/>
                </a:moveTo>
                <a:lnTo>
                  <a:pt x="39395" y="0"/>
                </a:lnTo>
                <a:lnTo>
                  <a:pt x="30429" y="3213"/>
                </a:lnTo>
                <a:lnTo>
                  <a:pt x="22580" y="7899"/>
                </a:lnTo>
                <a:lnTo>
                  <a:pt x="622" y="50520"/>
                </a:lnTo>
                <a:lnTo>
                  <a:pt x="0" y="61722"/>
                </a:lnTo>
                <a:lnTo>
                  <a:pt x="622" y="73088"/>
                </a:lnTo>
                <a:lnTo>
                  <a:pt x="15786" y="109435"/>
                </a:lnTo>
                <a:lnTo>
                  <a:pt x="39395" y="123444"/>
                </a:lnTo>
                <a:lnTo>
                  <a:pt x="40957" y="118491"/>
                </a:lnTo>
                <a:lnTo>
                  <a:pt x="33909" y="115328"/>
                </a:lnTo>
                <a:lnTo>
                  <a:pt x="27838" y="110972"/>
                </a:lnTo>
                <a:lnTo>
                  <a:pt x="11722" y="72009"/>
                </a:lnTo>
                <a:lnTo>
                  <a:pt x="11264" y="61087"/>
                </a:lnTo>
                <a:lnTo>
                  <a:pt x="11734" y="50419"/>
                </a:lnTo>
                <a:lnTo>
                  <a:pt x="27889" y="12357"/>
                </a:lnTo>
                <a:lnTo>
                  <a:pt x="34023" y="8051"/>
                </a:lnTo>
                <a:lnTo>
                  <a:pt x="41148" y="4953"/>
                </a:lnTo>
                <a:close/>
              </a:path>
              <a:path w="882650" h="349885">
                <a:moveTo>
                  <a:pt x="401485" y="1651"/>
                </a:moveTo>
                <a:lnTo>
                  <a:pt x="391452" y="1651"/>
                </a:lnTo>
                <a:lnTo>
                  <a:pt x="391452" y="122809"/>
                </a:lnTo>
                <a:lnTo>
                  <a:pt x="401485" y="122809"/>
                </a:lnTo>
                <a:lnTo>
                  <a:pt x="401485" y="1651"/>
                </a:lnTo>
                <a:close/>
              </a:path>
              <a:path w="882650" h="349885">
                <a:moveTo>
                  <a:pt x="537870" y="61722"/>
                </a:moveTo>
                <a:lnTo>
                  <a:pt x="527672" y="21590"/>
                </a:lnTo>
                <a:lnTo>
                  <a:pt x="498475" y="0"/>
                </a:lnTo>
                <a:lnTo>
                  <a:pt x="496722" y="4953"/>
                </a:lnTo>
                <a:lnTo>
                  <a:pt x="503859" y="8051"/>
                </a:lnTo>
                <a:lnTo>
                  <a:pt x="510019" y="12357"/>
                </a:lnTo>
                <a:lnTo>
                  <a:pt x="526148" y="50520"/>
                </a:lnTo>
                <a:lnTo>
                  <a:pt x="526605" y="61087"/>
                </a:lnTo>
                <a:lnTo>
                  <a:pt x="526135" y="72009"/>
                </a:lnTo>
                <a:lnTo>
                  <a:pt x="510019" y="110972"/>
                </a:lnTo>
                <a:lnTo>
                  <a:pt x="496912" y="118491"/>
                </a:lnTo>
                <a:lnTo>
                  <a:pt x="498475" y="123444"/>
                </a:lnTo>
                <a:lnTo>
                  <a:pt x="532142" y="93141"/>
                </a:lnTo>
                <a:lnTo>
                  <a:pt x="537222" y="73088"/>
                </a:lnTo>
                <a:lnTo>
                  <a:pt x="537870" y="61722"/>
                </a:lnTo>
                <a:close/>
              </a:path>
              <a:path w="882650" h="349885">
                <a:moveTo>
                  <a:pt x="706805" y="162521"/>
                </a:moveTo>
                <a:lnTo>
                  <a:pt x="516318" y="162521"/>
                </a:lnTo>
                <a:lnTo>
                  <a:pt x="516318" y="349402"/>
                </a:lnTo>
                <a:lnTo>
                  <a:pt x="706805" y="349402"/>
                </a:lnTo>
                <a:lnTo>
                  <a:pt x="706805" y="162521"/>
                </a:lnTo>
                <a:close/>
              </a:path>
              <a:path w="882650" h="349885">
                <a:moveTo>
                  <a:pt x="882103" y="58166"/>
                </a:moveTo>
                <a:lnTo>
                  <a:pt x="723607" y="58166"/>
                </a:lnTo>
                <a:lnTo>
                  <a:pt x="723607" y="66548"/>
                </a:lnTo>
                <a:lnTo>
                  <a:pt x="882103" y="66548"/>
                </a:lnTo>
                <a:lnTo>
                  <a:pt x="882103" y="5816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71986" y="3276168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32013" y="3276168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161" y="0"/>
                </a:moveTo>
                <a:lnTo>
                  <a:pt x="0" y="0"/>
                </a:lnTo>
                <a:lnTo>
                  <a:pt x="0" y="186883"/>
                </a:lnTo>
                <a:lnTo>
                  <a:pt x="190161" y="186883"/>
                </a:lnTo>
                <a:lnTo>
                  <a:pt x="1901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51432" y="3276169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12266" y="3520071"/>
            <a:ext cx="2430145" cy="186690"/>
          </a:xfrm>
          <a:custGeom>
            <a:avLst/>
            <a:gdLst/>
            <a:ahLst/>
            <a:cxnLst/>
            <a:rect l="l" t="t" r="r" b="b"/>
            <a:pathLst>
              <a:path w="2430145" h="186689">
                <a:moveTo>
                  <a:pt x="190487" y="0"/>
                </a:moveTo>
                <a:lnTo>
                  <a:pt x="0" y="0"/>
                </a:lnTo>
                <a:lnTo>
                  <a:pt x="0" y="186563"/>
                </a:lnTo>
                <a:lnTo>
                  <a:pt x="190487" y="186563"/>
                </a:lnTo>
                <a:lnTo>
                  <a:pt x="190487" y="0"/>
                </a:lnTo>
                <a:close/>
              </a:path>
              <a:path w="2430145" h="186689">
                <a:moveTo>
                  <a:pt x="750189" y="0"/>
                </a:moveTo>
                <a:lnTo>
                  <a:pt x="559714" y="0"/>
                </a:lnTo>
                <a:lnTo>
                  <a:pt x="559714" y="186563"/>
                </a:lnTo>
                <a:lnTo>
                  <a:pt x="750189" y="186563"/>
                </a:lnTo>
                <a:lnTo>
                  <a:pt x="750189" y="0"/>
                </a:lnTo>
                <a:close/>
              </a:path>
              <a:path w="2430145" h="186689">
                <a:moveTo>
                  <a:pt x="1309903" y="0"/>
                </a:moveTo>
                <a:lnTo>
                  <a:pt x="1119746" y="0"/>
                </a:lnTo>
                <a:lnTo>
                  <a:pt x="1119746" y="186563"/>
                </a:lnTo>
                <a:lnTo>
                  <a:pt x="1309903" y="186563"/>
                </a:lnTo>
                <a:lnTo>
                  <a:pt x="1309903" y="0"/>
                </a:lnTo>
                <a:close/>
              </a:path>
              <a:path w="2430145" h="186689">
                <a:moveTo>
                  <a:pt x="2429637" y="0"/>
                </a:moveTo>
                <a:lnTo>
                  <a:pt x="2239162" y="0"/>
                </a:lnTo>
                <a:lnTo>
                  <a:pt x="2239162" y="186563"/>
                </a:lnTo>
                <a:lnTo>
                  <a:pt x="2429637" y="186563"/>
                </a:lnTo>
                <a:lnTo>
                  <a:pt x="24296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50135" y="3693934"/>
            <a:ext cx="31813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10" dirty="0">
                <a:latin typeface="Calibri"/>
                <a:cs typeface="Calibri"/>
              </a:rPr>
              <a:t>hello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279418" y="3693934"/>
            <a:ext cx="37846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10" dirty="0">
                <a:latin typeface="Calibri"/>
                <a:cs typeface="Calibri"/>
              </a:rPr>
              <a:t>friend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027322" y="3693934"/>
            <a:ext cx="24193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25" dirty="0">
                <a:latin typeface="Calibri"/>
                <a:cs typeface="Calibri"/>
              </a:rPr>
              <a:t>win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25601" y="3485388"/>
            <a:ext cx="2803525" cy="221615"/>
            <a:chOff x="625601" y="3485388"/>
            <a:chExt cx="2803525" cy="221615"/>
          </a:xfrm>
        </p:grpSpPr>
        <p:sp>
          <p:nvSpPr>
            <p:cNvPr id="57" name="object 57"/>
            <p:cNvSpPr/>
            <p:nvPr/>
          </p:nvSpPr>
          <p:spPr>
            <a:xfrm>
              <a:off x="627503" y="3704733"/>
              <a:ext cx="2799715" cy="0"/>
            </a:xfrm>
            <a:custGeom>
              <a:avLst/>
              <a:gdLst/>
              <a:ahLst/>
              <a:cxnLst/>
              <a:rect l="l" t="t" r="r" b="b"/>
              <a:pathLst>
                <a:path w="2799715">
                  <a:moveTo>
                    <a:pt x="0" y="0"/>
                  </a:moveTo>
                  <a:lnTo>
                    <a:pt x="2799181" y="0"/>
                  </a:lnTo>
                </a:path>
              </a:pathLst>
            </a:custGeom>
            <a:ln w="3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25601" y="3702833"/>
              <a:ext cx="2803525" cy="3810"/>
            </a:xfrm>
            <a:custGeom>
              <a:avLst/>
              <a:gdLst/>
              <a:ahLst/>
              <a:cxnLst/>
              <a:rect l="l" t="t" r="r" b="b"/>
              <a:pathLst>
                <a:path w="2803525" h="3810">
                  <a:moveTo>
                    <a:pt x="2802984" y="0"/>
                  </a:moveTo>
                  <a:lnTo>
                    <a:pt x="0" y="0"/>
                  </a:lnTo>
                  <a:lnTo>
                    <a:pt x="0" y="3801"/>
                  </a:lnTo>
                  <a:lnTo>
                    <a:pt x="2802984" y="3801"/>
                  </a:lnTo>
                  <a:lnTo>
                    <a:pt x="28029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256028" y="3485388"/>
              <a:ext cx="513715" cy="118110"/>
            </a:xfrm>
            <a:custGeom>
              <a:avLst/>
              <a:gdLst/>
              <a:ahLst/>
              <a:cxnLst/>
              <a:rect l="l" t="t" r="r" b="b"/>
              <a:pathLst>
                <a:path w="513714" h="118110">
                  <a:moveTo>
                    <a:pt x="385572" y="888"/>
                  </a:moveTo>
                  <a:lnTo>
                    <a:pt x="376047" y="888"/>
                  </a:lnTo>
                  <a:lnTo>
                    <a:pt x="376047" y="116586"/>
                  </a:lnTo>
                  <a:lnTo>
                    <a:pt x="385572" y="116586"/>
                  </a:lnTo>
                  <a:lnTo>
                    <a:pt x="385572" y="888"/>
                  </a:lnTo>
                  <a:close/>
                </a:path>
                <a:path w="513714" h="118110">
                  <a:moveTo>
                    <a:pt x="37592" y="0"/>
                  </a:moveTo>
                  <a:lnTo>
                    <a:pt x="5518" y="29033"/>
                  </a:lnTo>
                  <a:lnTo>
                    <a:pt x="0" y="59054"/>
                  </a:lnTo>
                  <a:lnTo>
                    <a:pt x="615" y="69867"/>
                  </a:lnTo>
                  <a:lnTo>
                    <a:pt x="21478" y="110331"/>
                  </a:lnTo>
                  <a:lnTo>
                    <a:pt x="37592" y="117856"/>
                  </a:lnTo>
                  <a:lnTo>
                    <a:pt x="39116" y="113157"/>
                  </a:lnTo>
                  <a:lnTo>
                    <a:pt x="32353" y="110182"/>
                  </a:lnTo>
                  <a:lnTo>
                    <a:pt x="26543" y="106029"/>
                  </a:lnTo>
                  <a:lnTo>
                    <a:pt x="11225" y="68802"/>
                  </a:lnTo>
                  <a:lnTo>
                    <a:pt x="10795" y="58420"/>
                  </a:lnTo>
                  <a:lnTo>
                    <a:pt x="11239" y="48222"/>
                  </a:lnTo>
                  <a:lnTo>
                    <a:pt x="26606" y="11874"/>
                  </a:lnTo>
                  <a:lnTo>
                    <a:pt x="39243" y="4825"/>
                  </a:lnTo>
                  <a:lnTo>
                    <a:pt x="37592" y="0"/>
                  </a:lnTo>
                  <a:close/>
                </a:path>
                <a:path w="513714" h="118110">
                  <a:moveTo>
                    <a:pt x="475996" y="0"/>
                  </a:moveTo>
                  <a:lnTo>
                    <a:pt x="474345" y="4825"/>
                  </a:lnTo>
                  <a:lnTo>
                    <a:pt x="481127" y="7778"/>
                  </a:lnTo>
                  <a:lnTo>
                    <a:pt x="486981" y="11874"/>
                  </a:lnTo>
                  <a:lnTo>
                    <a:pt x="502362" y="48319"/>
                  </a:lnTo>
                  <a:lnTo>
                    <a:pt x="502793" y="58420"/>
                  </a:lnTo>
                  <a:lnTo>
                    <a:pt x="502362" y="68802"/>
                  </a:lnTo>
                  <a:lnTo>
                    <a:pt x="486949" y="106029"/>
                  </a:lnTo>
                  <a:lnTo>
                    <a:pt x="474472" y="113157"/>
                  </a:lnTo>
                  <a:lnTo>
                    <a:pt x="475996" y="117856"/>
                  </a:lnTo>
                  <a:lnTo>
                    <a:pt x="508069" y="88969"/>
                  </a:lnTo>
                  <a:lnTo>
                    <a:pt x="513588" y="59054"/>
                  </a:lnTo>
                  <a:lnTo>
                    <a:pt x="512970" y="48222"/>
                  </a:lnTo>
                  <a:lnTo>
                    <a:pt x="491998" y="7588"/>
                  </a:lnTo>
                  <a:lnTo>
                    <a:pt x="484520" y="3091"/>
                  </a:lnTo>
                  <a:lnTo>
                    <a:pt x="47599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869554" y="3440938"/>
            <a:ext cx="1166495" cy="447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00" spc="1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𝒘𝒐𝒓𝒌</a:t>
            </a:r>
            <a:r>
              <a:rPr sz="1000" spc="8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00" spc="45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000" spc="5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00" spc="-50" dirty="0">
                <a:solidFill>
                  <a:srgbClr val="FF0000"/>
                </a:solidFill>
                <a:latin typeface="Cambria Math"/>
                <a:cs typeface="Cambria Math"/>
              </a:rPr>
              <a:t>𝟎</a:t>
            </a:r>
            <a:endParaRPr sz="1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568325" algn="l"/>
              </a:tabLst>
            </a:pPr>
            <a:r>
              <a:rPr sz="1100" b="1" spc="-10" dirty="0">
                <a:latin typeface="Calibri"/>
                <a:cs typeface="Calibri"/>
              </a:rPr>
              <a:t>prize</a:t>
            </a:r>
            <a:r>
              <a:rPr sz="1100" b="1" dirty="0">
                <a:latin typeface="Calibri"/>
                <a:cs typeface="Calibri"/>
              </a:rPr>
              <a:t>	</a:t>
            </a:r>
            <a:r>
              <a:rPr sz="1100" b="1" spc="-20" dirty="0">
                <a:latin typeface="Calibri"/>
                <a:cs typeface="Calibri"/>
              </a:rPr>
              <a:t>work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79323" y="2967482"/>
            <a:ext cx="972819" cy="286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9475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𝟐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1025"/>
              </a:lnSpc>
            </a:pP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50" spc="204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𝒉𝒆𝒍𝒍𝒐</a:t>
            </a:r>
            <a:r>
              <a:rPr sz="105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50" spc="49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06855" y="3157220"/>
            <a:ext cx="1854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51446" y="2808858"/>
            <a:ext cx="645795" cy="123825"/>
          </a:xfrm>
          <a:custGeom>
            <a:avLst/>
            <a:gdLst/>
            <a:ahLst/>
            <a:cxnLst/>
            <a:rect l="l" t="t" r="r" b="b"/>
            <a:pathLst>
              <a:path w="645794" h="123825">
                <a:moveTo>
                  <a:pt x="509739" y="1650"/>
                </a:moveTo>
                <a:lnTo>
                  <a:pt x="499706" y="1650"/>
                </a:lnTo>
                <a:lnTo>
                  <a:pt x="499706" y="122808"/>
                </a:lnTo>
                <a:lnTo>
                  <a:pt x="509739" y="122808"/>
                </a:lnTo>
                <a:lnTo>
                  <a:pt x="509739" y="1650"/>
                </a:lnTo>
                <a:close/>
              </a:path>
              <a:path w="645794" h="123825">
                <a:moveTo>
                  <a:pt x="605878" y="0"/>
                </a:moveTo>
                <a:lnTo>
                  <a:pt x="604100" y="4952"/>
                </a:lnTo>
                <a:lnTo>
                  <a:pt x="611294" y="8044"/>
                </a:lnTo>
                <a:lnTo>
                  <a:pt x="617451" y="12350"/>
                </a:lnTo>
                <a:lnTo>
                  <a:pt x="633618" y="50514"/>
                </a:lnTo>
                <a:lnTo>
                  <a:pt x="634072" y="61087"/>
                </a:lnTo>
                <a:lnTo>
                  <a:pt x="633618" y="71997"/>
                </a:lnTo>
                <a:lnTo>
                  <a:pt x="617483" y="110966"/>
                </a:lnTo>
                <a:lnTo>
                  <a:pt x="604354" y="118490"/>
                </a:lnTo>
                <a:lnTo>
                  <a:pt x="605878" y="123443"/>
                </a:lnTo>
                <a:lnTo>
                  <a:pt x="639643" y="93136"/>
                </a:lnTo>
                <a:lnTo>
                  <a:pt x="645375" y="61721"/>
                </a:lnTo>
                <a:lnTo>
                  <a:pt x="644732" y="50415"/>
                </a:lnTo>
                <a:lnTo>
                  <a:pt x="629471" y="14019"/>
                </a:lnTo>
                <a:lnTo>
                  <a:pt x="614854" y="3212"/>
                </a:lnTo>
                <a:lnTo>
                  <a:pt x="605878" y="0"/>
                </a:lnTo>
                <a:close/>
              </a:path>
              <a:path w="645794" h="123825">
                <a:moveTo>
                  <a:pt x="39395" y="0"/>
                </a:moveTo>
                <a:lnTo>
                  <a:pt x="5727" y="30325"/>
                </a:lnTo>
                <a:lnTo>
                  <a:pt x="0" y="61721"/>
                </a:lnTo>
                <a:lnTo>
                  <a:pt x="633" y="73082"/>
                </a:lnTo>
                <a:lnTo>
                  <a:pt x="15794" y="109424"/>
                </a:lnTo>
                <a:lnTo>
                  <a:pt x="39395" y="123443"/>
                </a:lnTo>
                <a:lnTo>
                  <a:pt x="40957" y="118490"/>
                </a:lnTo>
                <a:lnTo>
                  <a:pt x="33916" y="115323"/>
                </a:lnTo>
                <a:lnTo>
                  <a:pt x="27841" y="110966"/>
                </a:lnTo>
                <a:lnTo>
                  <a:pt x="11722" y="71997"/>
                </a:lnTo>
                <a:lnTo>
                  <a:pt x="11264" y="61087"/>
                </a:lnTo>
                <a:lnTo>
                  <a:pt x="11736" y="50415"/>
                </a:lnTo>
                <a:lnTo>
                  <a:pt x="27889" y="12350"/>
                </a:lnTo>
                <a:lnTo>
                  <a:pt x="41147" y="4952"/>
                </a:lnTo>
                <a:lnTo>
                  <a:pt x="393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683257" y="2867025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5" y="0"/>
                </a:moveTo>
                <a:lnTo>
                  <a:pt x="0" y="0"/>
                </a:lnTo>
                <a:lnTo>
                  <a:pt x="0" y="8382"/>
                </a:lnTo>
                <a:lnTo>
                  <a:pt x="158495" y="8382"/>
                </a:lnTo>
                <a:lnTo>
                  <a:pt x="1584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35583" y="2662682"/>
            <a:ext cx="1120775" cy="37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7425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𝟑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745"/>
              </a:lnSpc>
            </a:pP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50" spc="1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𝒇𝒓𝒊𝒆𝒏𝒅</a:t>
            </a:r>
            <a:r>
              <a:rPr sz="1050" spc="8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50" spc="4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947419">
              <a:lnSpc>
                <a:spcPts val="980"/>
              </a:lnSpc>
            </a:pPr>
            <a:r>
              <a:rPr sz="10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585213" y="2368676"/>
            <a:ext cx="550545" cy="123825"/>
          </a:xfrm>
          <a:custGeom>
            <a:avLst/>
            <a:gdLst/>
            <a:ahLst/>
            <a:cxnLst/>
            <a:rect l="l" t="t" r="r" b="b"/>
            <a:pathLst>
              <a:path w="550544" h="123825">
                <a:moveTo>
                  <a:pt x="414528" y="1650"/>
                </a:moveTo>
                <a:lnTo>
                  <a:pt x="404494" y="1650"/>
                </a:lnTo>
                <a:lnTo>
                  <a:pt x="404494" y="122809"/>
                </a:lnTo>
                <a:lnTo>
                  <a:pt x="414528" y="122809"/>
                </a:lnTo>
                <a:lnTo>
                  <a:pt x="414528" y="1650"/>
                </a:lnTo>
                <a:close/>
              </a:path>
              <a:path w="550544" h="123825">
                <a:moveTo>
                  <a:pt x="510667" y="0"/>
                </a:moveTo>
                <a:lnTo>
                  <a:pt x="508888" y="5080"/>
                </a:lnTo>
                <a:lnTo>
                  <a:pt x="516082" y="8153"/>
                </a:lnTo>
                <a:lnTo>
                  <a:pt x="522239" y="12430"/>
                </a:lnTo>
                <a:lnTo>
                  <a:pt x="538406" y="50641"/>
                </a:lnTo>
                <a:lnTo>
                  <a:pt x="538861" y="61213"/>
                </a:lnTo>
                <a:lnTo>
                  <a:pt x="538406" y="72068"/>
                </a:lnTo>
                <a:lnTo>
                  <a:pt x="522271" y="111061"/>
                </a:lnTo>
                <a:lnTo>
                  <a:pt x="509143" y="118490"/>
                </a:lnTo>
                <a:lnTo>
                  <a:pt x="510667" y="123571"/>
                </a:lnTo>
                <a:lnTo>
                  <a:pt x="544431" y="93245"/>
                </a:lnTo>
                <a:lnTo>
                  <a:pt x="550163" y="61849"/>
                </a:lnTo>
                <a:lnTo>
                  <a:pt x="549521" y="50488"/>
                </a:lnTo>
                <a:lnTo>
                  <a:pt x="534259" y="14073"/>
                </a:lnTo>
                <a:lnTo>
                  <a:pt x="519642" y="3214"/>
                </a:lnTo>
                <a:lnTo>
                  <a:pt x="510667" y="0"/>
                </a:lnTo>
                <a:close/>
              </a:path>
              <a:path w="550544" h="123825">
                <a:moveTo>
                  <a:pt x="39370" y="0"/>
                </a:moveTo>
                <a:lnTo>
                  <a:pt x="5786" y="30434"/>
                </a:lnTo>
                <a:lnTo>
                  <a:pt x="0" y="61849"/>
                </a:lnTo>
                <a:lnTo>
                  <a:pt x="640" y="73155"/>
                </a:lnTo>
                <a:lnTo>
                  <a:pt x="15831" y="109533"/>
                </a:lnTo>
                <a:lnTo>
                  <a:pt x="39370" y="123571"/>
                </a:lnTo>
                <a:lnTo>
                  <a:pt x="41021" y="118490"/>
                </a:lnTo>
                <a:lnTo>
                  <a:pt x="33974" y="115395"/>
                </a:lnTo>
                <a:lnTo>
                  <a:pt x="27892" y="111061"/>
                </a:lnTo>
                <a:lnTo>
                  <a:pt x="11757" y="72068"/>
                </a:lnTo>
                <a:lnTo>
                  <a:pt x="11303" y="61213"/>
                </a:lnTo>
                <a:lnTo>
                  <a:pt x="11757" y="50641"/>
                </a:lnTo>
                <a:lnTo>
                  <a:pt x="27908" y="12430"/>
                </a:lnTo>
                <a:lnTo>
                  <a:pt x="41148" y="5080"/>
                </a:lnTo>
                <a:lnTo>
                  <a:pt x="393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21051" y="2426970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5" y="0"/>
                </a:moveTo>
                <a:lnTo>
                  <a:pt x="0" y="0"/>
                </a:lnTo>
                <a:lnTo>
                  <a:pt x="0" y="8382"/>
                </a:lnTo>
                <a:lnTo>
                  <a:pt x="158495" y="8382"/>
                </a:lnTo>
                <a:lnTo>
                  <a:pt x="1584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468627" y="2222500"/>
            <a:ext cx="1025525" cy="37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2175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𝟓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745"/>
              </a:lnSpc>
            </a:pP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50" spc="204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𝒑𝒓𝒊𝒛𝒆</a:t>
            </a:r>
            <a:r>
              <a:rPr sz="105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50" spc="49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852169">
              <a:lnSpc>
                <a:spcPts val="980"/>
              </a:lnSpc>
            </a:pPr>
            <a:r>
              <a:rPr sz="10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664460" y="1862073"/>
            <a:ext cx="72263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50" spc="2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𝒘𝒊𝒏</a:t>
            </a:r>
            <a:r>
              <a:rPr sz="105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50" spc="49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411473" y="1965960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3399028" y="1731772"/>
            <a:ext cx="185420" cy="40513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334"/>
              </a:spcBef>
            </a:pP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𝟕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0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044185" y="1862073"/>
            <a:ext cx="84137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1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𝒉𝒆𝒍𝒍𝒐</a:t>
            </a:r>
            <a:r>
              <a:rPr sz="1050" spc="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50" spc="4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908547" y="1965960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5896355" y="1731772"/>
            <a:ext cx="185420" cy="40513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334"/>
              </a:spcBef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𝟕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800850" y="2440432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5828538" y="2235961"/>
            <a:ext cx="1145540" cy="37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2190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𝟓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745"/>
              </a:lnSpc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1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𝒇𝒓𝒊𝒆𝒏𝒅</a:t>
            </a:r>
            <a:r>
              <a:rPr sz="1050" spc="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50" spc="484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972185">
              <a:lnSpc>
                <a:spcPts val="980"/>
              </a:lnSpc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515607" y="3043808"/>
            <a:ext cx="550545" cy="118110"/>
          </a:xfrm>
          <a:custGeom>
            <a:avLst/>
            <a:gdLst/>
            <a:ahLst/>
            <a:cxnLst/>
            <a:rect l="l" t="t" r="r" b="b"/>
            <a:pathLst>
              <a:path w="550545" h="118110">
                <a:moveTo>
                  <a:pt x="396240" y="888"/>
                </a:moveTo>
                <a:lnTo>
                  <a:pt x="386715" y="888"/>
                </a:lnTo>
                <a:lnTo>
                  <a:pt x="386715" y="116586"/>
                </a:lnTo>
                <a:lnTo>
                  <a:pt x="396240" y="116586"/>
                </a:lnTo>
                <a:lnTo>
                  <a:pt x="396240" y="888"/>
                </a:lnTo>
                <a:close/>
              </a:path>
              <a:path w="550545" h="118110">
                <a:moveTo>
                  <a:pt x="37592" y="0"/>
                </a:moveTo>
                <a:lnTo>
                  <a:pt x="5518" y="29033"/>
                </a:lnTo>
                <a:lnTo>
                  <a:pt x="0" y="59054"/>
                </a:lnTo>
                <a:lnTo>
                  <a:pt x="615" y="69867"/>
                </a:lnTo>
                <a:lnTo>
                  <a:pt x="21478" y="110331"/>
                </a:lnTo>
                <a:lnTo>
                  <a:pt x="37592" y="117855"/>
                </a:lnTo>
                <a:lnTo>
                  <a:pt x="39116" y="113156"/>
                </a:lnTo>
                <a:lnTo>
                  <a:pt x="32353" y="110182"/>
                </a:lnTo>
                <a:lnTo>
                  <a:pt x="26543" y="106029"/>
                </a:lnTo>
                <a:lnTo>
                  <a:pt x="11225" y="68802"/>
                </a:lnTo>
                <a:lnTo>
                  <a:pt x="10795" y="58419"/>
                </a:lnTo>
                <a:lnTo>
                  <a:pt x="11239" y="48222"/>
                </a:lnTo>
                <a:lnTo>
                  <a:pt x="26606" y="11874"/>
                </a:lnTo>
                <a:lnTo>
                  <a:pt x="39243" y="4825"/>
                </a:lnTo>
                <a:lnTo>
                  <a:pt x="37592" y="0"/>
                </a:lnTo>
                <a:close/>
              </a:path>
              <a:path w="550545" h="118110">
                <a:moveTo>
                  <a:pt x="512572" y="0"/>
                </a:moveTo>
                <a:lnTo>
                  <a:pt x="510921" y="4825"/>
                </a:lnTo>
                <a:lnTo>
                  <a:pt x="517703" y="7778"/>
                </a:lnTo>
                <a:lnTo>
                  <a:pt x="523557" y="11874"/>
                </a:lnTo>
                <a:lnTo>
                  <a:pt x="538938" y="48319"/>
                </a:lnTo>
                <a:lnTo>
                  <a:pt x="539369" y="58419"/>
                </a:lnTo>
                <a:lnTo>
                  <a:pt x="538938" y="68802"/>
                </a:lnTo>
                <a:lnTo>
                  <a:pt x="523525" y="106029"/>
                </a:lnTo>
                <a:lnTo>
                  <a:pt x="511048" y="113156"/>
                </a:lnTo>
                <a:lnTo>
                  <a:pt x="512572" y="117855"/>
                </a:lnTo>
                <a:lnTo>
                  <a:pt x="544645" y="88969"/>
                </a:lnTo>
                <a:lnTo>
                  <a:pt x="550164" y="59054"/>
                </a:lnTo>
                <a:lnTo>
                  <a:pt x="549546" y="48222"/>
                </a:lnTo>
                <a:lnTo>
                  <a:pt x="528574" y="7588"/>
                </a:lnTo>
                <a:lnTo>
                  <a:pt x="521096" y="3091"/>
                </a:lnTo>
                <a:lnTo>
                  <a:pt x="51257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36080" y="3327908"/>
            <a:ext cx="152400" cy="8890"/>
          </a:xfrm>
          <a:custGeom>
            <a:avLst/>
            <a:gdLst/>
            <a:ahLst/>
            <a:cxnLst/>
            <a:rect l="l" t="t" r="r" b="b"/>
            <a:pathLst>
              <a:path w="152400" h="8889">
                <a:moveTo>
                  <a:pt x="152400" y="0"/>
                </a:moveTo>
                <a:lnTo>
                  <a:pt x="0" y="0"/>
                </a:lnTo>
                <a:lnTo>
                  <a:pt x="0" y="8382"/>
                </a:lnTo>
                <a:lnTo>
                  <a:pt x="152400" y="8382"/>
                </a:lnTo>
                <a:lnTo>
                  <a:pt x="1524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957948" y="2822829"/>
            <a:ext cx="564515" cy="123825"/>
          </a:xfrm>
          <a:custGeom>
            <a:avLst/>
            <a:gdLst/>
            <a:ahLst/>
            <a:cxnLst/>
            <a:rect l="l" t="t" r="r" b="b"/>
            <a:pathLst>
              <a:path w="564515" h="123825">
                <a:moveTo>
                  <a:pt x="402971" y="1650"/>
                </a:moveTo>
                <a:lnTo>
                  <a:pt x="392937" y="1650"/>
                </a:lnTo>
                <a:lnTo>
                  <a:pt x="392937" y="122809"/>
                </a:lnTo>
                <a:lnTo>
                  <a:pt x="402971" y="122809"/>
                </a:lnTo>
                <a:lnTo>
                  <a:pt x="402971" y="1650"/>
                </a:lnTo>
                <a:close/>
              </a:path>
              <a:path w="564515" h="123825">
                <a:moveTo>
                  <a:pt x="525145" y="0"/>
                </a:moveTo>
                <a:lnTo>
                  <a:pt x="523367" y="5080"/>
                </a:lnTo>
                <a:lnTo>
                  <a:pt x="530560" y="8153"/>
                </a:lnTo>
                <a:lnTo>
                  <a:pt x="536717" y="12430"/>
                </a:lnTo>
                <a:lnTo>
                  <a:pt x="552866" y="50641"/>
                </a:lnTo>
                <a:lnTo>
                  <a:pt x="553339" y="61213"/>
                </a:lnTo>
                <a:lnTo>
                  <a:pt x="552866" y="72068"/>
                </a:lnTo>
                <a:lnTo>
                  <a:pt x="536701" y="111061"/>
                </a:lnTo>
                <a:lnTo>
                  <a:pt x="523621" y="118491"/>
                </a:lnTo>
                <a:lnTo>
                  <a:pt x="525145" y="123571"/>
                </a:lnTo>
                <a:lnTo>
                  <a:pt x="558835" y="93245"/>
                </a:lnTo>
                <a:lnTo>
                  <a:pt x="564515" y="61849"/>
                </a:lnTo>
                <a:lnTo>
                  <a:pt x="563874" y="50488"/>
                </a:lnTo>
                <a:lnTo>
                  <a:pt x="548737" y="14073"/>
                </a:lnTo>
                <a:lnTo>
                  <a:pt x="534120" y="3214"/>
                </a:lnTo>
                <a:lnTo>
                  <a:pt x="525145" y="0"/>
                </a:lnTo>
                <a:close/>
              </a:path>
              <a:path w="564515" h="123825">
                <a:moveTo>
                  <a:pt x="39370" y="0"/>
                </a:moveTo>
                <a:lnTo>
                  <a:pt x="5732" y="30434"/>
                </a:lnTo>
                <a:lnTo>
                  <a:pt x="0" y="61849"/>
                </a:lnTo>
                <a:lnTo>
                  <a:pt x="640" y="73155"/>
                </a:lnTo>
                <a:lnTo>
                  <a:pt x="15777" y="109533"/>
                </a:lnTo>
                <a:lnTo>
                  <a:pt x="39370" y="123571"/>
                </a:lnTo>
                <a:lnTo>
                  <a:pt x="41021" y="118491"/>
                </a:lnTo>
                <a:lnTo>
                  <a:pt x="33972" y="115395"/>
                </a:lnTo>
                <a:lnTo>
                  <a:pt x="27876" y="111061"/>
                </a:lnTo>
                <a:lnTo>
                  <a:pt x="11755" y="72068"/>
                </a:lnTo>
                <a:lnTo>
                  <a:pt x="11302" y="61213"/>
                </a:lnTo>
                <a:lnTo>
                  <a:pt x="11755" y="50641"/>
                </a:lnTo>
                <a:lnTo>
                  <a:pt x="27892" y="12430"/>
                </a:lnTo>
                <a:lnTo>
                  <a:pt x="41148" y="5080"/>
                </a:lnTo>
                <a:lnTo>
                  <a:pt x="3937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5534733" y="2712291"/>
            <a:ext cx="2000885" cy="117348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63015" algn="ctr">
              <a:lnSpc>
                <a:spcPct val="100000"/>
              </a:lnSpc>
              <a:spcBef>
                <a:spcPts val="610"/>
              </a:spcBef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1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𝒘𝒐𝒓𝒌</a:t>
            </a:r>
            <a:r>
              <a:rPr sz="1050" spc="8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endParaRPr sz="1050">
              <a:latin typeface="Cambria Math"/>
              <a:cs typeface="Cambria Math"/>
            </a:endParaRPr>
          </a:p>
          <a:p>
            <a:pPr marL="554990" algn="ctr">
              <a:lnSpc>
                <a:spcPts val="1125"/>
              </a:lnSpc>
              <a:spcBef>
                <a:spcPts val="490"/>
              </a:spcBef>
            </a:pP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00" spc="1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𝒑𝒓𝒊𝒛𝒆</a:t>
            </a:r>
            <a:r>
              <a:rPr sz="1000" spc="8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00" spc="47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0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00">
              <a:latin typeface="Cambria Math"/>
              <a:cs typeface="Cambria Math"/>
            </a:endParaRPr>
          </a:p>
          <a:p>
            <a:pPr marL="554990" algn="ctr">
              <a:lnSpc>
                <a:spcPts val="1125"/>
              </a:lnSpc>
            </a:pPr>
            <a:r>
              <a:rPr sz="1000" spc="-50" dirty="0">
                <a:solidFill>
                  <a:srgbClr val="006FC0"/>
                </a:solidFill>
                <a:latin typeface="Cambria Math"/>
                <a:cs typeface="Cambria Math"/>
              </a:rPr>
              <a:t>𝟏</a:t>
            </a:r>
            <a:endParaRPr sz="1000">
              <a:latin typeface="Cambria Math"/>
              <a:cs typeface="Cambria Math"/>
            </a:endParaRPr>
          </a:p>
          <a:p>
            <a:pPr marL="554990" algn="ctr">
              <a:lnSpc>
                <a:spcPct val="100000"/>
              </a:lnSpc>
              <a:spcBef>
                <a:spcPts val="229"/>
              </a:spcBef>
            </a:pPr>
            <a:r>
              <a:rPr sz="100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541655" algn="l"/>
                <a:tab pos="1131570" algn="l"/>
                <a:tab pos="1687830" algn="l"/>
              </a:tabLst>
            </a:pPr>
            <a:r>
              <a:rPr sz="1100" b="1" spc="-10" dirty="0">
                <a:latin typeface="Calibri"/>
                <a:cs typeface="Calibri"/>
              </a:rPr>
              <a:t>hello</a:t>
            </a:r>
            <a:r>
              <a:rPr sz="1100" b="1" dirty="0">
                <a:latin typeface="Calibri"/>
                <a:cs typeface="Calibri"/>
              </a:rPr>
              <a:t>	</a:t>
            </a:r>
            <a:r>
              <a:rPr sz="1100" b="1" spc="-10" dirty="0">
                <a:latin typeface="Calibri"/>
                <a:cs typeface="Calibri"/>
              </a:rPr>
              <a:t>friend</a:t>
            </a:r>
            <a:r>
              <a:rPr sz="1100" b="1" dirty="0">
                <a:latin typeface="Calibri"/>
                <a:cs typeface="Calibri"/>
              </a:rPr>
              <a:t>	</a:t>
            </a:r>
            <a:r>
              <a:rPr sz="1100" b="1" spc="-20" dirty="0">
                <a:latin typeface="Calibri"/>
                <a:cs typeface="Calibri"/>
              </a:rPr>
              <a:t>prize</a:t>
            </a:r>
            <a:r>
              <a:rPr sz="1100" b="1" dirty="0">
                <a:latin typeface="Calibri"/>
                <a:cs typeface="Calibri"/>
              </a:rPr>
              <a:t>	</a:t>
            </a:r>
            <a:r>
              <a:rPr sz="1100" b="1" spc="-20" dirty="0">
                <a:latin typeface="Calibri"/>
                <a:cs typeface="Calibri"/>
              </a:rPr>
              <a:t>work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7708265" y="2881122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332469" y="3168650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7558785" y="2676652"/>
            <a:ext cx="906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𝟑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745"/>
              </a:lnSpc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149860">
              <a:lnSpc>
                <a:spcPts val="735"/>
              </a:lnSpc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  <a:p>
            <a:pPr marL="813435">
              <a:lnSpc>
                <a:spcPts val="780"/>
              </a:lnSpc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𝟐</a:t>
            </a:r>
            <a:endParaRPr sz="1050">
              <a:latin typeface="Cambria Math"/>
              <a:cs typeface="Cambria Math"/>
            </a:endParaRPr>
          </a:p>
          <a:p>
            <a:pPr marL="13335">
              <a:lnSpc>
                <a:spcPts val="1025"/>
              </a:lnSpc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20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𝒘𝒊𝒏</a:t>
            </a:r>
            <a:r>
              <a:rPr sz="1050" spc="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50" spc="4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320278" y="3153917"/>
            <a:ext cx="1854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671827" y="5353811"/>
            <a:ext cx="98425" cy="95250"/>
          </a:xfrm>
          <a:custGeom>
            <a:avLst/>
            <a:gdLst/>
            <a:ahLst/>
            <a:cxnLst/>
            <a:rect l="l" t="t" r="r" b="b"/>
            <a:pathLst>
              <a:path w="98425" h="95250">
                <a:moveTo>
                  <a:pt x="98298" y="0"/>
                </a:moveTo>
                <a:lnTo>
                  <a:pt x="0" y="0"/>
                </a:lnTo>
                <a:lnTo>
                  <a:pt x="0" y="95250"/>
                </a:lnTo>
                <a:lnTo>
                  <a:pt x="98298" y="95250"/>
                </a:lnTo>
                <a:lnTo>
                  <a:pt x="9829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815846" y="5311901"/>
            <a:ext cx="393700" cy="139065"/>
          </a:xfrm>
          <a:custGeom>
            <a:avLst/>
            <a:gdLst/>
            <a:ahLst/>
            <a:cxnLst/>
            <a:rect l="l" t="t" r="r" b="b"/>
            <a:pathLst>
              <a:path w="393700" h="139064">
                <a:moveTo>
                  <a:pt x="121907" y="0"/>
                </a:moveTo>
                <a:lnTo>
                  <a:pt x="0" y="0"/>
                </a:lnTo>
                <a:lnTo>
                  <a:pt x="0" y="138684"/>
                </a:lnTo>
                <a:lnTo>
                  <a:pt x="121907" y="138684"/>
                </a:lnTo>
                <a:lnTo>
                  <a:pt x="121907" y="0"/>
                </a:lnTo>
                <a:close/>
              </a:path>
              <a:path w="393700" h="139064">
                <a:moveTo>
                  <a:pt x="208026" y="0"/>
                </a:moveTo>
                <a:lnTo>
                  <a:pt x="121920" y="0"/>
                </a:lnTo>
                <a:lnTo>
                  <a:pt x="121920" y="137160"/>
                </a:lnTo>
                <a:lnTo>
                  <a:pt x="208026" y="137160"/>
                </a:lnTo>
                <a:lnTo>
                  <a:pt x="208026" y="0"/>
                </a:lnTo>
                <a:close/>
              </a:path>
              <a:path w="393700" h="139064">
                <a:moveTo>
                  <a:pt x="393192" y="51816"/>
                </a:moveTo>
                <a:lnTo>
                  <a:pt x="241554" y="51816"/>
                </a:lnTo>
                <a:lnTo>
                  <a:pt x="241554" y="137160"/>
                </a:lnTo>
                <a:lnTo>
                  <a:pt x="393192" y="137160"/>
                </a:lnTo>
                <a:lnTo>
                  <a:pt x="393192" y="5181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8767" y="4510785"/>
            <a:ext cx="2382520" cy="188595"/>
          </a:xfrm>
          <a:custGeom>
            <a:avLst/>
            <a:gdLst/>
            <a:ahLst/>
            <a:cxnLst/>
            <a:rect l="l" t="t" r="r" b="b"/>
            <a:pathLst>
              <a:path w="2382520" h="188595">
                <a:moveTo>
                  <a:pt x="222364" y="1396"/>
                </a:moveTo>
                <a:lnTo>
                  <a:pt x="207060" y="1396"/>
                </a:lnTo>
                <a:lnTo>
                  <a:pt x="207060" y="186181"/>
                </a:lnTo>
                <a:lnTo>
                  <a:pt x="222364" y="186181"/>
                </a:lnTo>
                <a:lnTo>
                  <a:pt x="222364" y="1396"/>
                </a:lnTo>
                <a:close/>
              </a:path>
              <a:path w="2382520" h="188595">
                <a:moveTo>
                  <a:pt x="60096" y="0"/>
                </a:moveTo>
                <a:lnTo>
                  <a:pt x="24159" y="21449"/>
                </a:lnTo>
                <a:lnTo>
                  <a:pt x="3886" y="61007"/>
                </a:lnTo>
                <a:lnTo>
                  <a:pt x="0" y="94233"/>
                </a:lnTo>
                <a:lnTo>
                  <a:pt x="968" y="111567"/>
                </a:lnTo>
                <a:lnTo>
                  <a:pt x="15493" y="155447"/>
                </a:lnTo>
                <a:lnTo>
                  <a:pt x="46399" y="183487"/>
                </a:lnTo>
                <a:lnTo>
                  <a:pt x="60096" y="188468"/>
                </a:lnTo>
                <a:lnTo>
                  <a:pt x="62483" y="180720"/>
                </a:lnTo>
                <a:lnTo>
                  <a:pt x="51749" y="175982"/>
                </a:lnTo>
                <a:lnTo>
                  <a:pt x="42483" y="169386"/>
                </a:lnTo>
                <a:lnTo>
                  <a:pt x="19980" y="124968"/>
                </a:lnTo>
                <a:lnTo>
                  <a:pt x="17183" y="93218"/>
                </a:lnTo>
                <a:lnTo>
                  <a:pt x="17882" y="77166"/>
                </a:lnTo>
                <a:lnTo>
                  <a:pt x="28359" y="37464"/>
                </a:lnTo>
                <a:lnTo>
                  <a:pt x="62788" y="7619"/>
                </a:lnTo>
                <a:lnTo>
                  <a:pt x="60096" y="0"/>
                </a:lnTo>
                <a:close/>
              </a:path>
              <a:path w="2382520" h="188595">
                <a:moveTo>
                  <a:pt x="2321839" y="0"/>
                </a:moveTo>
                <a:lnTo>
                  <a:pt x="2319172" y="7619"/>
                </a:lnTo>
                <a:lnTo>
                  <a:pt x="2330050" y="12336"/>
                </a:lnTo>
                <a:lnTo>
                  <a:pt x="2339428" y="18875"/>
                </a:lnTo>
                <a:lnTo>
                  <a:pt x="2361987" y="62531"/>
                </a:lnTo>
                <a:lnTo>
                  <a:pt x="2364765" y="93218"/>
                </a:lnTo>
                <a:lnTo>
                  <a:pt x="2364054" y="109866"/>
                </a:lnTo>
                <a:lnTo>
                  <a:pt x="2353589" y="150621"/>
                </a:lnTo>
                <a:lnTo>
                  <a:pt x="2319426" y="180720"/>
                </a:lnTo>
                <a:lnTo>
                  <a:pt x="2321839" y="188468"/>
                </a:lnTo>
                <a:lnTo>
                  <a:pt x="2357843" y="167001"/>
                </a:lnTo>
                <a:lnTo>
                  <a:pt x="2378021" y="127555"/>
                </a:lnTo>
                <a:lnTo>
                  <a:pt x="2381910" y="94233"/>
                </a:lnTo>
                <a:lnTo>
                  <a:pt x="2380936" y="76971"/>
                </a:lnTo>
                <a:lnTo>
                  <a:pt x="2366416" y="33019"/>
                </a:lnTo>
                <a:lnTo>
                  <a:pt x="2335483" y="4927"/>
                </a:lnTo>
                <a:lnTo>
                  <a:pt x="23218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8" name="object 8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6239" y="4748529"/>
            <a:ext cx="248323" cy="188468"/>
          </a:xfrm>
          <a:prstGeom prst="rect">
            <a:avLst/>
          </a:prstGeom>
        </p:spPr>
      </p:pic>
      <p:sp>
        <p:nvSpPr>
          <p:cNvPr id="89" name="object 89"/>
          <p:cNvSpPr/>
          <p:nvPr/>
        </p:nvSpPr>
        <p:spPr>
          <a:xfrm>
            <a:off x="1208887" y="4748529"/>
            <a:ext cx="681990" cy="188595"/>
          </a:xfrm>
          <a:custGeom>
            <a:avLst/>
            <a:gdLst/>
            <a:ahLst/>
            <a:cxnLst/>
            <a:rect l="l" t="t" r="r" b="b"/>
            <a:pathLst>
              <a:path w="681989" h="188595">
                <a:moveTo>
                  <a:pt x="474624" y="1397"/>
                </a:moveTo>
                <a:lnTo>
                  <a:pt x="459257" y="1397"/>
                </a:lnTo>
                <a:lnTo>
                  <a:pt x="459257" y="186182"/>
                </a:lnTo>
                <a:lnTo>
                  <a:pt x="474624" y="186182"/>
                </a:lnTo>
                <a:lnTo>
                  <a:pt x="474624" y="1397"/>
                </a:lnTo>
                <a:close/>
              </a:path>
              <a:path w="681989" h="188595">
                <a:moveTo>
                  <a:pt x="60096" y="0"/>
                </a:moveTo>
                <a:lnTo>
                  <a:pt x="24159" y="21449"/>
                </a:lnTo>
                <a:lnTo>
                  <a:pt x="3886" y="61007"/>
                </a:lnTo>
                <a:lnTo>
                  <a:pt x="0" y="94234"/>
                </a:lnTo>
                <a:lnTo>
                  <a:pt x="968" y="111567"/>
                </a:lnTo>
                <a:lnTo>
                  <a:pt x="15493" y="155448"/>
                </a:lnTo>
                <a:lnTo>
                  <a:pt x="46399" y="183487"/>
                </a:lnTo>
                <a:lnTo>
                  <a:pt x="60096" y="188468"/>
                </a:lnTo>
                <a:lnTo>
                  <a:pt x="62509" y="180721"/>
                </a:lnTo>
                <a:lnTo>
                  <a:pt x="51760" y="175982"/>
                </a:lnTo>
                <a:lnTo>
                  <a:pt x="42486" y="169386"/>
                </a:lnTo>
                <a:lnTo>
                  <a:pt x="19980" y="124968"/>
                </a:lnTo>
                <a:lnTo>
                  <a:pt x="17183" y="93218"/>
                </a:lnTo>
                <a:lnTo>
                  <a:pt x="17882" y="77166"/>
                </a:lnTo>
                <a:lnTo>
                  <a:pt x="28359" y="37465"/>
                </a:lnTo>
                <a:lnTo>
                  <a:pt x="62763" y="7620"/>
                </a:lnTo>
                <a:lnTo>
                  <a:pt x="60096" y="0"/>
                </a:lnTo>
                <a:close/>
              </a:path>
              <a:path w="681989" h="188595">
                <a:moveTo>
                  <a:pt x="621817" y="0"/>
                </a:moveTo>
                <a:lnTo>
                  <a:pt x="619150" y="7620"/>
                </a:lnTo>
                <a:lnTo>
                  <a:pt x="630028" y="12336"/>
                </a:lnTo>
                <a:lnTo>
                  <a:pt x="639406" y="18875"/>
                </a:lnTo>
                <a:lnTo>
                  <a:pt x="661965" y="62531"/>
                </a:lnTo>
                <a:lnTo>
                  <a:pt x="664743" y="93218"/>
                </a:lnTo>
                <a:lnTo>
                  <a:pt x="664032" y="109866"/>
                </a:lnTo>
                <a:lnTo>
                  <a:pt x="653567" y="150622"/>
                </a:lnTo>
                <a:lnTo>
                  <a:pt x="619404" y="180721"/>
                </a:lnTo>
                <a:lnTo>
                  <a:pt x="621817" y="188468"/>
                </a:lnTo>
                <a:lnTo>
                  <a:pt x="657821" y="167001"/>
                </a:lnTo>
                <a:lnTo>
                  <a:pt x="677999" y="127555"/>
                </a:lnTo>
                <a:lnTo>
                  <a:pt x="681888" y="94234"/>
                </a:lnTo>
                <a:lnTo>
                  <a:pt x="680914" y="76971"/>
                </a:lnTo>
                <a:lnTo>
                  <a:pt x="666394" y="33020"/>
                </a:lnTo>
                <a:lnTo>
                  <a:pt x="635461" y="4927"/>
                </a:lnTo>
                <a:lnTo>
                  <a:pt x="62181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254376" y="4748529"/>
            <a:ext cx="840740" cy="188595"/>
          </a:xfrm>
          <a:custGeom>
            <a:avLst/>
            <a:gdLst/>
            <a:ahLst/>
            <a:cxnLst/>
            <a:rect l="l" t="t" r="r" b="b"/>
            <a:pathLst>
              <a:path w="840739" h="188595">
                <a:moveTo>
                  <a:pt x="633857" y="1397"/>
                </a:moveTo>
                <a:lnTo>
                  <a:pt x="618490" y="1397"/>
                </a:lnTo>
                <a:lnTo>
                  <a:pt x="618490" y="186182"/>
                </a:lnTo>
                <a:lnTo>
                  <a:pt x="633857" y="186182"/>
                </a:lnTo>
                <a:lnTo>
                  <a:pt x="633857" y="1397"/>
                </a:lnTo>
                <a:close/>
              </a:path>
              <a:path w="840739" h="188595">
                <a:moveTo>
                  <a:pt x="60071" y="0"/>
                </a:moveTo>
                <a:lnTo>
                  <a:pt x="24137" y="21449"/>
                </a:lnTo>
                <a:lnTo>
                  <a:pt x="3889" y="61007"/>
                </a:lnTo>
                <a:lnTo>
                  <a:pt x="0" y="94234"/>
                </a:lnTo>
                <a:lnTo>
                  <a:pt x="956" y="111567"/>
                </a:lnTo>
                <a:lnTo>
                  <a:pt x="15493" y="155448"/>
                </a:lnTo>
                <a:lnTo>
                  <a:pt x="46355" y="183487"/>
                </a:lnTo>
                <a:lnTo>
                  <a:pt x="60071" y="188468"/>
                </a:lnTo>
                <a:lnTo>
                  <a:pt x="62484" y="180721"/>
                </a:lnTo>
                <a:lnTo>
                  <a:pt x="51716" y="175982"/>
                </a:lnTo>
                <a:lnTo>
                  <a:pt x="42449" y="169386"/>
                </a:lnTo>
                <a:lnTo>
                  <a:pt x="19923" y="124968"/>
                </a:lnTo>
                <a:lnTo>
                  <a:pt x="17145" y="93218"/>
                </a:lnTo>
                <a:lnTo>
                  <a:pt x="17837" y="77166"/>
                </a:lnTo>
                <a:lnTo>
                  <a:pt x="28321" y="37465"/>
                </a:lnTo>
                <a:lnTo>
                  <a:pt x="62737" y="7620"/>
                </a:lnTo>
                <a:lnTo>
                  <a:pt x="60071" y="0"/>
                </a:lnTo>
                <a:close/>
              </a:path>
              <a:path w="840739" h="188595">
                <a:moveTo>
                  <a:pt x="780288" y="0"/>
                </a:moveTo>
                <a:lnTo>
                  <a:pt x="777621" y="7620"/>
                </a:lnTo>
                <a:lnTo>
                  <a:pt x="788499" y="12336"/>
                </a:lnTo>
                <a:lnTo>
                  <a:pt x="797877" y="18875"/>
                </a:lnTo>
                <a:lnTo>
                  <a:pt x="820435" y="62531"/>
                </a:lnTo>
                <a:lnTo>
                  <a:pt x="823214" y="93218"/>
                </a:lnTo>
                <a:lnTo>
                  <a:pt x="822503" y="109866"/>
                </a:lnTo>
                <a:lnTo>
                  <a:pt x="812038" y="150622"/>
                </a:lnTo>
                <a:lnTo>
                  <a:pt x="777875" y="180721"/>
                </a:lnTo>
                <a:lnTo>
                  <a:pt x="780288" y="188468"/>
                </a:lnTo>
                <a:lnTo>
                  <a:pt x="816292" y="167001"/>
                </a:lnTo>
                <a:lnTo>
                  <a:pt x="836469" y="127555"/>
                </a:lnTo>
                <a:lnTo>
                  <a:pt x="840359" y="94234"/>
                </a:lnTo>
                <a:lnTo>
                  <a:pt x="839384" y="76971"/>
                </a:lnTo>
                <a:lnTo>
                  <a:pt x="824865" y="33020"/>
                </a:lnTo>
                <a:lnTo>
                  <a:pt x="793932" y="4927"/>
                </a:lnTo>
                <a:lnTo>
                  <a:pt x="7802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78739" y="4447032"/>
            <a:ext cx="3190240" cy="507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95"/>
              </a:lnSpc>
              <a:spcBef>
                <a:spcPts val="100"/>
              </a:spcBef>
            </a:pP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600" spc="29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600" spc="15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𝒘𝒊𝒏 𝒑𝒓𝒊𝒛𝒆</a:t>
            </a:r>
            <a:r>
              <a:rPr sz="1600" spc="-1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𝒘𝒊𝒏</a:t>
            </a:r>
            <a:r>
              <a:rPr sz="1600" spc="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ambria Math"/>
                <a:cs typeface="Cambria Math"/>
              </a:rPr>
              <a:t>𝒎𝒐𝒏𝒆𝒚</a:t>
            </a:r>
            <a:endParaRPr sz="1600">
              <a:latin typeface="Cambria Math"/>
              <a:cs typeface="Cambria Math"/>
            </a:endParaRPr>
          </a:p>
          <a:p>
            <a:pPr marL="150495">
              <a:lnSpc>
                <a:spcPts val="1895"/>
              </a:lnSpc>
              <a:tabLst>
                <a:tab pos="828675" algn="l"/>
                <a:tab pos="1875155" algn="l"/>
                <a:tab pos="3079115" algn="l"/>
              </a:tabLst>
            </a:pP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60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600" spc="3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	∗ 𝑷</a:t>
            </a:r>
            <a:r>
              <a:rPr sz="1600" spc="3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𝒘𝒊𝒏</a:t>
            </a:r>
            <a:r>
              <a:rPr sz="1600" spc="16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spc="-6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	∗ 𝑷</a:t>
            </a:r>
            <a:r>
              <a:rPr sz="1600" spc="30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𝒑𝒓𝒊𝒛𝒆</a:t>
            </a:r>
            <a:r>
              <a:rPr sz="1600" spc="14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600" spc="-50" dirty="0">
                <a:solidFill>
                  <a:srgbClr val="FF0000"/>
                </a:solidFill>
                <a:latin typeface="Cambria Math"/>
                <a:cs typeface="Cambria Math"/>
              </a:rPr>
              <a:t>∗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248767" y="4998465"/>
            <a:ext cx="681990" cy="188595"/>
          </a:xfrm>
          <a:custGeom>
            <a:avLst/>
            <a:gdLst/>
            <a:ahLst/>
            <a:cxnLst/>
            <a:rect l="l" t="t" r="r" b="b"/>
            <a:pathLst>
              <a:path w="681990" h="188595">
                <a:moveTo>
                  <a:pt x="621792" y="0"/>
                </a:moveTo>
                <a:lnTo>
                  <a:pt x="619112" y="7619"/>
                </a:lnTo>
                <a:lnTo>
                  <a:pt x="630025" y="12336"/>
                </a:lnTo>
                <a:lnTo>
                  <a:pt x="639410" y="18875"/>
                </a:lnTo>
                <a:lnTo>
                  <a:pt x="661936" y="62531"/>
                </a:lnTo>
                <a:lnTo>
                  <a:pt x="664718" y="93217"/>
                </a:lnTo>
                <a:lnTo>
                  <a:pt x="664018" y="109866"/>
                </a:lnTo>
                <a:lnTo>
                  <a:pt x="653542" y="150621"/>
                </a:lnTo>
                <a:lnTo>
                  <a:pt x="619417" y="180720"/>
                </a:lnTo>
                <a:lnTo>
                  <a:pt x="621792" y="188467"/>
                </a:lnTo>
                <a:lnTo>
                  <a:pt x="657803" y="167001"/>
                </a:lnTo>
                <a:lnTo>
                  <a:pt x="678026" y="127555"/>
                </a:lnTo>
                <a:lnTo>
                  <a:pt x="681901" y="94233"/>
                </a:lnTo>
                <a:lnTo>
                  <a:pt x="680929" y="76971"/>
                </a:lnTo>
                <a:lnTo>
                  <a:pt x="666356" y="33019"/>
                </a:lnTo>
                <a:lnTo>
                  <a:pt x="635457" y="4927"/>
                </a:lnTo>
                <a:lnTo>
                  <a:pt x="621792" y="0"/>
                </a:lnTo>
                <a:close/>
              </a:path>
              <a:path w="681990" h="188595">
                <a:moveTo>
                  <a:pt x="60096" y="0"/>
                </a:moveTo>
                <a:lnTo>
                  <a:pt x="24159" y="21449"/>
                </a:lnTo>
                <a:lnTo>
                  <a:pt x="3886" y="61007"/>
                </a:lnTo>
                <a:lnTo>
                  <a:pt x="0" y="94233"/>
                </a:lnTo>
                <a:lnTo>
                  <a:pt x="968" y="111567"/>
                </a:lnTo>
                <a:lnTo>
                  <a:pt x="15493" y="155447"/>
                </a:lnTo>
                <a:lnTo>
                  <a:pt x="46399" y="183487"/>
                </a:lnTo>
                <a:lnTo>
                  <a:pt x="60096" y="188467"/>
                </a:lnTo>
                <a:lnTo>
                  <a:pt x="62483" y="180720"/>
                </a:lnTo>
                <a:lnTo>
                  <a:pt x="51749" y="175982"/>
                </a:lnTo>
                <a:lnTo>
                  <a:pt x="42483" y="169386"/>
                </a:lnTo>
                <a:lnTo>
                  <a:pt x="19980" y="124967"/>
                </a:lnTo>
                <a:lnTo>
                  <a:pt x="17183" y="93217"/>
                </a:lnTo>
                <a:lnTo>
                  <a:pt x="17882" y="77166"/>
                </a:lnTo>
                <a:lnTo>
                  <a:pt x="28359" y="37464"/>
                </a:lnTo>
                <a:lnTo>
                  <a:pt x="62788" y="7619"/>
                </a:lnTo>
                <a:lnTo>
                  <a:pt x="600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78739" y="4934711"/>
            <a:ext cx="22332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5035" algn="l"/>
              </a:tabLst>
            </a:pP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600" spc="30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ambria Math"/>
                <a:cs typeface="Cambria Math"/>
              </a:rPr>
              <a:t>𝒘𝒊𝒏|𝑺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	∗ </a:t>
            </a:r>
            <a:r>
              <a:rPr sz="1600" spc="-10" dirty="0">
                <a:solidFill>
                  <a:srgbClr val="FF0000"/>
                </a:solidFill>
                <a:latin typeface="Cambria Math"/>
                <a:cs typeface="Cambria Math"/>
              </a:rPr>
              <a:t>𝑷(𝒎𝒐𝒏𝒆𝒚|𝑺)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38150" y="5385053"/>
            <a:ext cx="89535" cy="13335"/>
          </a:xfrm>
          <a:custGeom>
            <a:avLst/>
            <a:gdLst/>
            <a:ahLst/>
            <a:cxnLst/>
            <a:rect l="l" t="t" r="r" b="b"/>
            <a:pathLst>
              <a:path w="89534" h="13335">
                <a:moveTo>
                  <a:pt x="89153" y="0"/>
                </a:moveTo>
                <a:lnTo>
                  <a:pt x="0" y="0"/>
                </a:lnTo>
                <a:lnTo>
                  <a:pt x="0" y="12954"/>
                </a:lnTo>
                <a:lnTo>
                  <a:pt x="89153" y="12954"/>
                </a:lnTo>
                <a:lnTo>
                  <a:pt x="8915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216661" y="5233415"/>
            <a:ext cx="4667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0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600" spc="-50" dirty="0">
                <a:solidFill>
                  <a:srgbClr val="FF0000"/>
                </a:solidFill>
                <a:latin typeface="Cambria Math"/>
                <a:cs typeface="Cambria Math"/>
              </a:rPr>
              <a:t>∗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716280" y="5385053"/>
            <a:ext cx="177800" cy="13335"/>
          </a:xfrm>
          <a:custGeom>
            <a:avLst/>
            <a:gdLst/>
            <a:ahLst/>
            <a:cxnLst/>
            <a:rect l="l" t="t" r="r" b="b"/>
            <a:pathLst>
              <a:path w="177800" h="13335">
                <a:moveTo>
                  <a:pt x="177545" y="0"/>
                </a:moveTo>
                <a:lnTo>
                  <a:pt x="0" y="0"/>
                </a:lnTo>
                <a:lnTo>
                  <a:pt x="0" y="12954"/>
                </a:lnTo>
                <a:lnTo>
                  <a:pt x="177545" y="12954"/>
                </a:lnTo>
                <a:lnTo>
                  <a:pt x="17754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82802" y="5385053"/>
            <a:ext cx="177800" cy="13335"/>
          </a:xfrm>
          <a:custGeom>
            <a:avLst/>
            <a:gdLst/>
            <a:ahLst/>
            <a:cxnLst/>
            <a:rect l="l" t="t" r="r" b="b"/>
            <a:pathLst>
              <a:path w="177800" h="13335">
                <a:moveTo>
                  <a:pt x="177546" y="0"/>
                </a:moveTo>
                <a:lnTo>
                  <a:pt x="0" y="0"/>
                </a:lnTo>
                <a:lnTo>
                  <a:pt x="0" y="12954"/>
                </a:lnTo>
                <a:lnTo>
                  <a:pt x="177546" y="12954"/>
                </a:lnTo>
                <a:lnTo>
                  <a:pt x="17754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449324" y="5385053"/>
            <a:ext cx="177800" cy="13335"/>
          </a:xfrm>
          <a:custGeom>
            <a:avLst/>
            <a:gdLst/>
            <a:ahLst/>
            <a:cxnLst/>
            <a:rect l="l" t="t" r="r" b="b"/>
            <a:pathLst>
              <a:path w="177800" h="13335">
                <a:moveTo>
                  <a:pt x="177545" y="0"/>
                </a:moveTo>
                <a:lnTo>
                  <a:pt x="0" y="0"/>
                </a:lnTo>
                <a:lnTo>
                  <a:pt x="0" y="12954"/>
                </a:lnTo>
                <a:lnTo>
                  <a:pt x="177545" y="12954"/>
                </a:lnTo>
                <a:lnTo>
                  <a:pt x="17754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425450" y="5169408"/>
            <a:ext cx="116967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34645" algn="l"/>
                <a:tab pos="701040" algn="l"/>
                <a:tab pos="1067435" algn="l"/>
              </a:tabLst>
            </a:pPr>
            <a:r>
              <a:rPr sz="1150" spc="-50" dirty="0">
                <a:solidFill>
                  <a:srgbClr val="FF0000"/>
                </a:solidFill>
                <a:latin typeface="Cambria Math"/>
                <a:cs typeface="Cambria Math"/>
              </a:rPr>
              <a:t>𝟑</a:t>
            </a:r>
            <a:r>
              <a:rPr sz="115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150" spc="-50" dirty="0">
                <a:solidFill>
                  <a:srgbClr val="FF0000"/>
                </a:solidFill>
                <a:latin typeface="Cambria Math"/>
                <a:cs typeface="Cambria Math"/>
              </a:rPr>
              <a:t>𝟕</a:t>
            </a:r>
            <a:r>
              <a:rPr sz="115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150" spc="-50" dirty="0">
                <a:solidFill>
                  <a:srgbClr val="FF0000"/>
                </a:solidFill>
                <a:latin typeface="Cambria Math"/>
                <a:cs typeface="Cambria Math"/>
              </a:rPr>
              <a:t>𝟓</a:t>
            </a:r>
            <a:r>
              <a:rPr sz="115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150" spc="-50" dirty="0">
                <a:solidFill>
                  <a:srgbClr val="FF0000"/>
                </a:solidFill>
                <a:latin typeface="Cambria Math"/>
                <a:cs typeface="Cambria Math"/>
              </a:rPr>
              <a:t>𝟕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25450" y="5390388"/>
            <a:ext cx="121539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90195" algn="l"/>
                <a:tab pos="657225" algn="l"/>
                <a:tab pos="1023619" algn="l"/>
              </a:tabLst>
            </a:pPr>
            <a:r>
              <a:rPr sz="1150" spc="-50" dirty="0">
                <a:solidFill>
                  <a:srgbClr val="FF0000"/>
                </a:solidFill>
                <a:latin typeface="Cambria Math"/>
                <a:cs typeface="Cambria Math"/>
              </a:rPr>
              <a:t>𝟖</a:t>
            </a:r>
            <a:r>
              <a:rPr sz="115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1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r>
              <a:rPr sz="115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1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r>
              <a:rPr sz="115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1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926083" y="5233415"/>
            <a:ext cx="16395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9095" algn="l"/>
                <a:tab pos="745490" algn="l"/>
              </a:tabLst>
            </a:pPr>
            <a:r>
              <a:rPr sz="1600" spc="-50" dirty="0">
                <a:solidFill>
                  <a:srgbClr val="FF0000"/>
                </a:solidFill>
                <a:latin typeface="Cambria Math"/>
                <a:cs typeface="Cambria Math"/>
              </a:rPr>
              <a:t>∗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600" spc="-50" dirty="0">
                <a:solidFill>
                  <a:srgbClr val="FF0000"/>
                </a:solidFill>
                <a:latin typeface="Cambria Math"/>
                <a:cs typeface="Cambria Math"/>
              </a:rPr>
              <a:t>∗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	∗</a:t>
            </a:r>
            <a:r>
              <a:rPr sz="16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𝟎?</a:t>
            </a:r>
            <a:r>
              <a:rPr sz="1600" spc="-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60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spc="-25" dirty="0">
                <a:solidFill>
                  <a:srgbClr val="FF0000"/>
                </a:solidFill>
                <a:latin typeface="Cambria Math"/>
                <a:cs typeface="Cambria Math"/>
              </a:rPr>
              <a:t>𝟎‼!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701028" y="5353811"/>
            <a:ext cx="98425" cy="95250"/>
          </a:xfrm>
          <a:custGeom>
            <a:avLst/>
            <a:gdLst/>
            <a:ahLst/>
            <a:cxnLst/>
            <a:rect l="l" t="t" r="r" b="b"/>
            <a:pathLst>
              <a:path w="98425" h="95250">
                <a:moveTo>
                  <a:pt x="98298" y="0"/>
                </a:moveTo>
                <a:lnTo>
                  <a:pt x="0" y="0"/>
                </a:lnTo>
                <a:lnTo>
                  <a:pt x="0" y="95250"/>
                </a:lnTo>
                <a:lnTo>
                  <a:pt x="98298" y="95250"/>
                </a:lnTo>
                <a:lnTo>
                  <a:pt x="9829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845046" y="5311901"/>
            <a:ext cx="393700" cy="139065"/>
          </a:xfrm>
          <a:custGeom>
            <a:avLst/>
            <a:gdLst/>
            <a:ahLst/>
            <a:cxnLst/>
            <a:rect l="l" t="t" r="r" b="b"/>
            <a:pathLst>
              <a:path w="393700" h="139064">
                <a:moveTo>
                  <a:pt x="208026" y="0"/>
                </a:moveTo>
                <a:lnTo>
                  <a:pt x="121920" y="0"/>
                </a:lnTo>
                <a:lnTo>
                  <a:pt x="0" y="0"/>
                </a:lnTo>
                <a:lnTo>
                  <a:pt x="0" y="138684"/>
                </a:lnTo>
                <a:lnTo>
                  <a:pt x="121920" y="138684"/>
                </a:lnTo>
                <a:lnTo>
                  <a:pt x="121920" y="137160"/>
                </a:lnTo>
                <a:lnTo>
                  <a:pt x="208026" y="137160"/>
                </a:lnTo>
                <a:lnTo>
                  <a:pt x="208026" y="0"/>
                </a:lnTo>
                <a:close/>
              </a:path>
              <a:path w="393700" h="139064">
                <a:moveTo>
                  <a:pt x="393192" y="51816"/>
                </a:moveTo>
                <a:lnTo>
                  <a:pt x="241554" y="51816"/>
                </a:lnTo>
                <a:lnTo>
                  <a:pt x="241554" y="137160"/>
                </a:lnTo>
                <a:lnTo>
                  <a:pt x="393192" y="137160"/>
                </a:lnTo>
                <a:lnTo>
                  <a:pt x="393192" y="5181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277992" y="4510785"/>
            <a:ext cx="2419985" cy="188595"/>
          </a:xfrm>
          <a:custGeom>
            <a:avLst/>
            <a:gdLst/>
            <a:ahLst/>
            <a:cxnLst/>
            <a:rect l="l" t="t" r="r" b="b"/>
            <a:pathLst>
              <a:path w="2419984" h="188595">
                <a:moveTo>
                  <a:pt x="260477" y="1396"/>
                </a:moveTo>
                <a:lnTo>
                  <a:pt x="245110" y="1396"/>
                </a:lnTo>
                <a:lnTo>
                  <a:pt x="245110" y="186181"/>
                </a:lnTo>
                <a:lnTo>
                  <a:pt x="260477" y="186181"/>
                </a:lnTo>
                <a:lnTo>
                  <a:pt x="260477" y="1396"/>
                </a:lnTo>
                <a:close/>
              </a:path>
              <a:path w="2419984" h="188595">
                <a:moveTo>
                  <a:pt x="60071" y="0"/>
                </a:moveTo>
                <a:lnTo>
                  <a:pt x="24137" y="21449"/>
                </a:lnTo>
                <a:lnTo>
                  <a:pt x="3889" y="61007"/>
                </a:lnTo>
                <a:lnTo>
                  <a:pt x="0" y="94233"/>
                </a:lnTo>
                <a:lnTo>
                  <a:pt x="956" y="111567"/>
                </a:lnTo>
                <a:lnTo>
                  <a:pt x="15494" y="155447"/>
                </a:lnTo>
                <a:lnTo>
                  <a:pt x="46355" y="183487"/>
                </a:lnTo>
                <a:lnTo>
                  <a:pt x="60071" y="188468"/>
                </a:lnTo>
                <a:lnTo>
                  <a:pt x="62484" y="180720"/>
                </a:lnTo>
                <a:lnTo>
                  <a:pt x="51716" y="175982"/>
                </a:lnTo>
                <a:lnTo>
                  <a:pt x="42449" y="169386"/>
                </a:lnTo>
                <a:lnTo>
                  <a:pt x="19923" y="124968"/>
                </a:lnTo>
                <a:lnTo>
                  <a:pt x="17145" y="93218"/>
                </a:lnTo>
                <a:lnTo>
                  <a:pt x="17837" y="77166"/>
                </a:lnTo>
                <a:lnTo>
                  <a:pt x="28321" y="37464"/>
                </a:lnTo>
                <a:lnTo>
                  <a:pt x="62737" y="7619"/>
                </a:lnTo>
                <a:lnTo>
                  <a:pt x="60071" y="0"/>
                </a:lnTo>
                <a:close/>
              </a:path>
              <a:path w="2419984" h="188595">
                <a:moveTo>
                  <a:pt x="2359914" y="0"/>
                </a:moveTo>
                <a:lnTo>
                  <a:pt x="2357247" y="7619"/>
                </a:lnTo>
                <a:lnTo>
                  <a:pt x="2368125" y="12336"/>
                </a:lnTo>
                <a:lnTo>
                  <a:pt x="2377503" y="18875"/>
                </a:lnTo>
                <a:lnTo>
                  <a:pt x="2400061" y="62531"/>
                </a:lnTo>
                <a:lnTo>
                  <a:pt x="2402840" y="93218"/>
                </a:lnTo>
                <a:lnTo>
                  <a:pt x="2402129" y="109866"/>
                </a:lnTo>
                <a:lnTo>
                  <a:pt x="2391664" y="150621"/>
                </a:lnTo>
                <a:lnTo>
                  <a:pt x="2357501" y="180720"/>
                </a:lnTo>
                <a:lnTo>
                  <a:pt x="2359914" y="188468"/>
                </a:lnTo>
                <a:lnTo>
                  <a:pt x="2395918" y="167001"/>
                </a:lnTo>
                <a:lnTo>
                  <a:pt x="2416095" y="127555"/>
                </a:lnTo>
                <a:lnTo>
                  <a:pt x="2419985" y="94233"/>
                </a:lnTo>
                <a:lnTo>
                  <a:pt x="2419010" y="76971"/>
                </a:lnTo>
                <a:lnTo>
                  <a:pt x="2404491" y="33019"/>
                </a:lnTo>
                <a:lnTo>
                  <a:pt x="2373558" y="4927"/>
                </a:lnTo>
                <a:lnTo>
                  <a:pt x="235991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625465" y="4748529"/>
            <a:ext cx="287655" cy="188595"/>
          </a:xfrm>
          <a:custGeom>
            <a:avLst/>
            <a:gdLst/>
            <a:ahLst/>
            <a:cxnLst/>
            <a:rect l="l" t="t" r="r" b="b"/>
            <a:pathLst>
              <a:path w="287654" h="188595">
                <a:moveTo>
                  <a:pt x="227075" y="0"/>
                </a:moveTo>
                <a:lnTo>
                  <a:pt x="224409" y="7620"/>
                </a:lnTo>
                <a:lnTo>
                  <a:pt x="235287" y="12336"/>
                </a:lnTo>
                <a:lnTo>
                  <a:pt x="244665" y="18875"/>
                </a:lnTo>
                <a:lnTo>
                  <a:pt x="267223" y="62531"/>
                </a:lnTo>
                <a:lnTo>
                  <a:pt x="270001" y="93218"/>
                </a:lnTo>
                <a:lnTo>
                  <a:pt x="269291" y="109866"/>
                </a:lnTo>
                <a:lnTo>
                  <a:pt x="258825" y="150622"/>
                </a:lnTo>
                <a:lnTo>
                  <a:pt x="224662" y="180721"/>
                </a:lnTo>
                <a:lnTo>
                  <a:pt x="227075" y="188468"/>
                </a:lnTo>
                <a:lnTo>
                  <a:pt x="263080" y="167001"/>
                </a:lnTo>
                <a:lnTo>
                  <a:pt x="283257" y="127555"/>
                </a:lnTo>
                <a:lnTo>
                  <a:pt x="287147" y="94234"/>
                </a:lnTo>
                <a:lnTo>
                  <a:pt x="286172" y="76971"/>
                </a:lnTo>
                <a:lnTo>
                  <a:pt x="271652" y="33020"/>
                </a:lnTo>
                <a:lnTo>
                  <a:pt x="240720" y="4927"/>
                </a:lnTo>
                <a:lnTo>
                  <a:pt x="227075" y="0"/>
                </a:lnTo>
                <a:close/>
              </a:path>
              <a:path w="287654" h="188595">
                <a:moveTo>
                  <a:pt x="60071" y="0"/>
                </a:moveTo>
                <a:lnTo>
                  <a:pt x="24137" y="21449"/>
                </a:lnTo>
                <a:lnTo>
                  <a:pt x="3889" y="61007"/>
                </a:lnTo>
                <a:lnTo>
                  <a:pt x="0" y="94234"/>
                </a:lnTo>
                <a:lnTo>
                  <a:pt x="956" y="111567"/>
                </a:lnTo>
                <a:lnTo>
                  <a:pt x="15494" y="155448"/>
                </a:lnTo>
                <a:lnTo>
                  <a:pt x="46355" y="183487"/>
                </a:lnTo>
                <a:lnTo>
                  <a:pt x="60071" y="188468"/>
                </a:lnTo>
                <a:lnTo>
                  <a:pt x="62484" y="180721"/>
                </a:lnTo>
                <a:lnTo>
                  <a:pt x="51716" y="175982"/>
                </a:lnTo>
                <a:lnTo>
                  <a:pt x="42449" y="169386"/>
                </a:lnTo>
                <a:lnTo>
                  <a:pt x="19923" y="124968"/>
                </a:lnTo>
                <a:lnTo>
                  <a:pt x="17145" y="93218"/>
                </a:lnTo>
                <a:lnTo>
                  <a:pt x="17837" y="77166"/>
                </a:lnTo>
                <a:lnTo>
                  <a:pt x="28321" y="37465"/>
                </a:lnTo>
                <a:lnTo>
                  <a:pt x="62737" y="7620"/>
                </a:lnTo>
                <a:lnTo>
                  <a:pt x="6007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276213" y="4748529"/>
            <a:ext cx="720090" cy="188595"/>
          </a:xfrm>
          <a:custGeom>
            <a:avLst/>
            <a:gdLst/>
            <a:ahLst/>
            <a:cxnLst/>
            <a:rect l="l" t="t" r="r" b="b"/>
            <a:pathLst>
              <a:path w="720090" h="188595">
                <a:moveTo>
                  <a:pt x="474598" y="1397"/>
                </a:moveTo>
                <a:lnTo>
                  <a:pt x="459232" y="1397"/>
                </a:lnTo>
                <a:lnTo>
                  <a:pt x="459232" y="186182"/>
                </a:lnTo>
                <a:lnTo>
                  <a:pt x="474598" y="186182"/>
                </a:lnTo>
                <a:lnTo>
                  <a:pt x="474598" y="1397"/>
                </a:lnTo>
                <a:close/>
              </a:path>
              <a:path w="720090" h="188595">
                <a:moveTo>
                  <a:pt x="60071" y="0"/>
                </a:moveTo>
                <a:lnTo>
                  <a:pt x="24137" y="21449"/>
                </a:lnTo>
                <a:lnTo>
                  <a:pt x="3889" y="61007"/>
                </a:lnTo>
                <a:lnTo>
                  <a:pt x="0" y="94234"/>
                </a:lnTo>
                <a:lnTo>
                  <a:pt x="956" y="111567"/>
                </a:lnTo>
                <a:lnTo>
                  <a:pt x="15494" y="155448"/>
                </a:lnTo>
                <a:lnTo>
                  <a:pt x="46355" y="183487"/>
                </a:lnTo>
                <a:lnTo>
                  <a:pt x="60071" y="188468"/>
                </a:lnTo>
                <a:lnTo>
                  <a:pt x="62484" y="180721"/>
                </a:lnTo>
                <a:lnTo>
                  <a:pt x="51716" y="175982"/>
                </a:lnTo>
                <a:lnTo>
                  <a:pt x="42449" y="169386"/>
                </a:lnTo>
                <a:lnTo>
                  <a:pt x="19923" y="124968"/>
                </a:lnTo>
                <a:lnTo>
                  <a:pt x="17145" y="93218"/>
                </a:lnTo>
                <a:lnTo>
                  <a:pt x="17837" y="77166"/>
                </a:lnTo>
                <a:lnTo>
                  <a:pt x="28321" y="37465"/>
                </a:lnTo>
                <a:lnTo>
                  <a:pt x="62737" y="7620"/>
                </a:lnTo>
                <a:lnTo>
                  <a:pt x="60071" y="0"/>
                </a:lnTo>
                <a:close/>
              </a:path>
              <a:path w="720090" h="188595">
                <a:moveTo>
                  <a:pt x="659891" y="0"/>
                </a:moveTo>
                <a:lnTo>
                  <a:pt x="657225" y="7620"/>
                </a:lnTo>
                <a:lnTo>
                  <a:pt x="668103" y="12336"/>
                </a:lnTo>
                <a:lnTo>
                  <a:pt x="677481" y="18875"/>
                </a:lnTo>
                <a:lnTo>
                  <a:pt x="700039" y="62531"/>
                </a:lnTo>
                <a:lnTo>
                  <a:pt x="702817" y="93218"/>
                </a:lnTo>
                <a:lnTo>
                  <a:pt x="702107" y="109866"/>
                </a:lnTo>
                <a:lnTo>
                  <a:pt x="691641" y="150622"/>
                </a:lnTo>
                <a:lnTo>
                  <a:pt x="657479" y="180721"/>
                </a:lnTo>
                <a:lnTo>
                  <a:pt x="659891" y="188468"/>
                </a:lnTo>
                <a:lnTo>
                  <a:pt x="695896" y="167001"/>
                </a:lnTo>
                <a:lnTo>
                  <a:pt x="716073" y="127555"/>
                </a:lnTo>
                <a:lnTo>
                  <a:pt x="719963" y="94234"/>
                </a:lnTo>
                <a:lnTo>
                  <a:pt x="718988" y="76971"/>
                </a:lnTo>
                <a:lnTo>
                  <a:pt x="704468" y="33020"/>
                </a:lnTo>
                <a:lnTo>
                  <a:pt x="673536" y="4927"/>
                </a:lnTo>
                <a:lnTo>
                  <a:pt x="65989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359777" y="4748529"/>
            <a:ext cx="878840" cy="188595"/>
          </a:xfrm>
          <a:custGeom>
            <a:avLst/>
            <a:gdLst/>
            <a:ahLst/>
            <a:cxnLst/>
            <a:rect l="l" t="t" r="r" b="b"/>
            <a:pathLst>
              <a:path w="878840" h="188595">
                <a:moveTo>
                  <a:pt x="633856" y="1397"/>
                </a:moveTo>
                <a:lnTo>
                  <a:pt x="618490" y="1397"/>
                </a:lnTo>
                <a:lnTo>
                  <a:pt x="618490" y="186182"/>
                </a:lnTo>
                <a:lnTo>
                  <a:pt x="633856" y="186182"/>
                </a:lnTo>
                <a:lnTo>
                  <a:pt x="633856" y="1397"/>
                </a:lnTo>
                <a:close/>
              </a:path>
              <a:path w="878840" h="188595">
                <a:moveTo>
                  <a:pt x="60071" y="0"/>
                </a:moveTo>
                <a:lnTo>
                  <a:pt x="24137" y="21449"/>
                </a:lnTo>
                <a:lnTo>
                  <a:pt x="3889" y="61007"/>
                </a:lnTo>
                <a:lnTo>
                  <a:pt x="0" y="94234"/>
                </a:lnTo>
                <a:lnTo>
                  <a:pt x="956" y="111567"/>
                </a:lnTo>
                <a:lnTo>
                  <a:pt x="15494" y="155448"/>
                </a:lnTo>
                <a:lnTo>
                  <a:pt x="46354" y="183487"/>
                </a:lnTo>
                <a:lnTo>
                  <a:pt x="60071" y="188468"/>
                </a:lnTo>
                <a:lnTo>
                  <a:pt x="62483" y="180721"/>
                </a:lnTo>
                <a:lnTo>
                  <a:pt x="51716" y="175982"/>
                </a:lnTo>
                <a:lnTo>
                  <a:pt x="42449" y="169386"/>
                </a:lnTo>
                <a:lnTo>
                  <a:pt x="19923" y="124968"/>
                </a:lnTo>
                <a:lnTo>
                  <a:pt x="17145" y="93218"/>
                </a:lnTo>
                <a:lnTo>
                  <a:pt x="17837" y="77166"/>
                </a:lnTo>
                <a:lnTo>
                  <a:pt x="28321" y="37465"/>
                </a:lnTo>
                <a:lnTo>
                  <a:pt x="62738" y="7620"/>
                </a:lnTo>
                <a:lnTo>
                  <a:pt x="60071" y="0"/>
                </a:lnTo>
                <a:close/>
              </a:path>
              <a:path w="878840" h="188595">
                <a:moveTo>
                  <a:pt x="818388" y="0"/>
                </a:moveTo>
                <a:lnTo>
                  <a:pt x="815721" y="7620"/>
                </a:lnTo>
                <a:lnTo>
                  <a:pt x="826599" y="12336"/>
                </a:lnTo>
                <a:lnTo>
                  <a:pt x="835977" y="18875"/>
                </a:lnTo>
                <a:lnTo>
                  <a:pt x="858535" y="62531"/>
                </a:lnTo>
                <a:lnTo>
                  <a:pt x="861314" y="93218"/>
                </a:lnTo>
                <a:lnTo>
                  <a:pt x="860603" y="109866"/>
                </a:lnTo>
                <a:lnTo>
                  <a:pt x="850138" y="150622"/>
                </a:lnTo>
                <a:lnTo>
                  <a:pt x="815975" y="180721"/>
                </a:lnTo>
                <a:lnTo>
                  <a:pt x="818388" y="188468"/>
                </a:lnTo>
                <a:lnTo>
                  <a:pt x="854392" y="167001"/>
                </a:lnTo>
                <a:lnTo>
                  <a:pt x="874569" y="127555"/>
                </a:lnTo>
                <a:lnTo>
                  <a:pt x="878458" y="94234"/>
                </a:lnTo>
                <a:lnTo>
                  <a:pt x="877484" y="76971"/>
                </a:lnTo>
                <a:lnTo>
                  <a:pt x="862965" y="33020"/>
                </a:lnTo>
                <a:lnTo>
                  <a:pt x="832032" y="4927"/>
                </a:lnTo>
                <a:lnTo>
                  <a:pt x="81838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277992" y="4998465"/>
            <a:ext cx="721995" cy="188595"/>
          </a:xfrm>
          <a:custGeom>
            <a:avLst/>
            <a:gdLst/>
            <a:ahLst/>
            <a:cxnLst/>
            <a:rect l="l" t="t" r="r" b="b"/>
            <a:pathLst>
              <a:path w="721995" h="188595">
                <a:moveTo>
                  <a:pt x="661416" y="0"/>
                </a:moveTo>
                <a:lnTo>
                  <a:pt x="658749" y="7619"/>
                </a:lnTo>
                <a:lnTo>
                  <a:pt x="669627" y="12336"/>
                </a:lnTo>
                <a:lnTo>
                  <a:pt x="679005" y="18875"/>
                </a:lnTo>
                <a:lnTo>
                  <a:pt x="701563" y="62531"/>
                </a:lnTo>
                <a:lnTo>
                  <a:pt x="704342" y="93217"/>
                </a:lnTo>
                <a:lnTo>
                  <a:pt x="703631" y="109866"/>
                </a:lnTo>
                <a:lnTo>
                  <a:pt x="693166" y="150621"/>
                </a:lnTo>
                <a:lnTo>
                  <a:pt x="659003" y="180720"/>
                </a:lnTo>
                <a:lnTo>
                  <a:pt x="661416" y="188467"/>
                </a:lnTo>
                <a:lnTo>
                  <a:pt x="697420" y="167001"/>
                </a:lnTo>
                <a:lnTo>
                  <a:pt x="717597" y="127555"/>
                </a:lnTo>
                <a:lnTo>
                  <a:pt x="721487" y="94233"/>
                </a:lnTo>
                <a:lnTo>
                  <a:pt x="720512" y="76971"/>
                </a:lnTo>
                <a:lnTo>
                  <a:pt x="705993" y="33019"/>
                </a:lnTo>
                <a:lnTo>
                  <a:pt x="675060" y="4927"/>
                </a:lnTo>
                <a:lnTo>
                  <a:pt x="661416" y="0"/>
                </a:lnTo>
                <a:close/>
              </a:path>
              <a:path w="721995" h="188595">
                <a:moveTo>
                  <a:pt x="60071" y="0"/>
                </a:moveTo>
                <a:lnTo>
                  <a:pt x="24137" y="21449"/>
                </a:lnTo>
                <a:lnTo>
                  <a:pt x="3889" y="61007"/>
                </a:lnTo>
                <a:lnTo>
                  <a:pt x="0" y="94233"/>
                </a:lnTo>
                <a:lnTo>
                  <a:pt x="956" y="111567"/>
                </a:lnTo>
                <a:lnTo>
                  <a:pt x="15494" y="155447"/>
                </a:lnTo>
                <a:lnTo>
                  <a:pt x="46355" y="183487"/>
                </a:lnTo>
                <a:lnTo>
                  <a:pt x="60071" y="188467"/>
                </a:lnTo>
                <a:lnTo>
                  <a:pt x="62484" y="180720"/>
                </a:lnTo>
                <a:lnTo>
                  <a:pt x="51716" y="175982"/>
                </a:lnTo>
                <a:lnTo>
                  <a:pt x="42449" y="169386"/>
                </a:lnTo>
                <a:lnTo>
                  <a:pt x="19923" y="124967"/>
                </a:lnTo>
                <a:lnTo>
                  <a:pt x="17145" y="93217"/>
                </a:lnTo>
                <a:lnTo>
                  <a:pt x="17837" y="77166"/>
                </a:lnTo>
                <a:lnTo>
                  <a:pt x="28321" y="37464"/>
                </a:lnTo>
                <a:lnTo>
                  <a:pt x="62737" y="7619"/>
                </a:lnTo>
                <a:lnTo>
                  <a:pt x="6007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3445509" y="3874966"/>
            <a:ext cx="4968875" cy="132969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800" dirty="0">
                <a:latin typeface="Cambria Math"/>
                <a:cs typeface="Cambria Math"/>
              </a:rPr>
              <a:t>“win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prize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win</a:t>
            </a:r>
            <a:r>
              <a:rPr sz="1800" spc="-10" dirty="0">
                <a:latin typeface="Cambria Math"/>
                <a:cs typeface="Cambria Math"/>
              </a:rPr>
              <a:t> money”</a:t>
            </a:r>
            <a:endParaRPr sz="1800">
              <a:latin typeface="Cambria Math"/>
              <a:cs typeface="Cambria Math"/>
            </a:endParaRPr>
          </a:p>
          <a:p>
            <a:pPr marL="1675130">
              <a:lnSpc>
                <a:spcPts val="1895"/>
              </a:lnSpc>
              <a:spcBef>
                <a:spcPts val="1105"/>
              </a:spcBef>
            </a:pP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600" spc="2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600" spc="14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𝒘𝒊𝒏 𝒑𝒓𝒊𝒛𝒆</a:t>
            </a:r>
            <a:r>
              <a:rPr sz="1600" spc="-1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𝒘𝒊𝒏</a:t>
            </a:r>
            <a:r>
              <a:rPr sz="1600" spc="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mbria Math"/>
                <a:cs typeface="Cambria Math"/>
              </a:rPr>
              <a:t>𝒎𝒐𝒏𝒆𝒚</a:t>
            </a:r>
            <a:endParaRPr sz="1600">
              <a:latin typeface="Cambria Math"/>
              <a:cs typeface="Cambria Math"/>
            </a:endParaRPr>
          </a:p>
          <a:p>
            <a:pPr marL="1812925">
              <a:lnSpc>
                <a:spcPts val="1895"/>
              </a:lnSpc>
              <a:tabLst>
                <a:tab pos="2529205" algn="l"/>
                <a:tab pos="3613785" algn="l"/>
                <a:tab pos="4857115" algn="l"/>
              </a:tabLst>
            </a:pP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1600" spc="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600" spc="31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	∗ 𝑷</a:t>
            </a:r>
            <a:r>
              <a:rPr sz="1600" spc="30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𝒘𝒊𝒏</a:t>
            </a:r>
            <a:r>
              <a:rPr sz="1600" spc="16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	∗ 𝑷</a:t>
            </a:r>
            <a:r>
              <a:rPr sz="1600" spc="30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𝒑𝒓𝒊𝒛𝒆</a:t>
            </a:r>
            <a:r>
              <a:rPr sz="1600" spc="14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endParaRPr sz="1600">
              <a:latin typeface="Cambria Math"/>
              <a:cs typeface="Cambria Math"/>
            </a:endParaRPr>
          </a:p>
          <a:p>
            <a:pPr marL="1675130">
              <a:lnSpc>
                <a:spcPct val="100000"/>
              </a:lnSpc>
              <a:spcBef>
                <a:spcPts val="50"/>
              </a:spcBef>
              <a:tabLst>
                <a:tab pos="2616200" algn="l"/>
              </a:tabLst>
            </a:pP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600" spc="30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mbria Math"/>
                <a:cs typeface="Cambria Math"/>
              </a:rPr>
              <a:t>𝒘𝒊𝒏|𝑵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	∗ </a:t>
            </a:r>
            <a:r>
              <a:rPr sz="1600" spc="-10" dirty="0">
                <a:solidFill>
                  <a:srgbClr val="006FC0"/>
                </a:solidFill>
                <a:latin typeface="Cambria Math"/>
                <a:cs typeface="Cambria Math"/>
              </a:rPr>
              <a:t>𝑷(𝒎𝒐𝒏𝒆𝒚|𝑵)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5467350" y="5385053"/>
            <a:ext cx="89535" cy="13335"/>
          </a:xfrm>
          <a:custGeom>
            <a:avLst/>
            <a:gdLst/>
            <a:ahLst/>
            <a:cxnLst/>
            <a:rect l="l" t="t" r="r" b="b"/>
            <a:pathLst>
              <a:path w="89535" h="13335">
                <a:moveTo>
                  <a:pt x="89153" y="0"/>
                </a:moveTo>
                <a:lnTo>
                  <a:pt x="0" y="0"/>
                </a:lnTo>
                <a:lnTo>
                  <a:pt x="0" y="12954"/>
                </a:lnTo>
                <a:lnTo>
                  <a:pt x="89153" y="12954"/>
                </a:lnTo>
                <a:lnTo>
                  <a:pt x="8915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745479" y="5385053"/>
            <a:ext cx="177800" cy="13335"/>
          </a:xfrm>
          <a:custGeom>
            <a:avLst/>
            <a:gdLst/>
            <a:ahLst/>
            <a:cxnLst/>
            <a:rect l="l" t="t" r="r" b="b"/>
            <a:pathLst>
              <a:path w="177800" h="13335">
                <a:moveTo>
                  <a:pt x="177546" y="0"/>
                </a:moveTo>
                <a:lnTo>
                  <a:pt x="0" y="0"/>
                </a:lnTo>
                <a:lnTo>
                  <a:pt x="0" y="12954"/>
                </a:lnTo>
                <a:lnTo>
                  <a:pt x="177546" y="12954"/>
                </a:lnTo>
                <a:lnTo>
                  <a:pt x="17754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112002" y="5385053"/>
            <a:ext cx="177800" cy="13335"/>
          </a:xfrm>
          <a:custGeom>
            <a:avLst/>
            <a:gdLst/>
            <a:ahLst/>
            <a:cxnLst/>
            <a:rect l="l" t="t" r="r" b="b"/>
            <a:pathLst>
              <a:path w="177800" h="13335">
                <a:moveTo>
                  <a:pt x="177546" y="0"/>
                </a:moveTo>
                <a:lnTo>
                  <a:pt x="0" y="0"/>
                </a:lnTo>
                <a:lnTo>
                  <a:pt x="0" y="12954"/>
                </a:lnTo>
                <a:lnTo>
                  <a:pt x="177546" y="12954"/>
                </a:lnTo>
                <a:lnTo>
                  <a:pt x="17754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5246115" y="5233415"/>
            <a:ext cx="12001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  <a:tab pos="721995" algn="l"/>
                <a:tab pos="1088390" algn="l"/>
              </a:tabLst>
            </a:pP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600" spc="-6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6478523" y="5385053"/>
            <a:ext cx="177800" cy="13335"/>
          </a:xfrm>
          <a:custGeom>
            <a:avLst/>
            <a:gdLst/>
            <a:ahLst/>
            <a:cxnLst/>
            <a:rect l="l" t="t" r="r" b="b"/>
            <a:pathLst>
              <a:path w="177800" h="13335">
                <a:moveTo>
                  <a:pt x="177546" y="0"/>
                </a:moveTo>
                <a:lnTo>
                  <a:pt x="0" y="0"/>
                </a:lnTo>
                <a:lnTo>
                  <a:pt x="0" y="12954"/>
                </a:lnTo>
                <a:lnTo>
                  <a:pt x="177546" y="12954"/>
                </a:lnTo>
                <a:lnTo>
                  <a:pt x="17754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5455158" y="5169408"/>
            <a:ext cx="116967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34645" algn="l"/>
                <a:tab pos="701040" algn="l"/>
                <a:tab pos="1067435" algn="l"/>
              </a:tabLst>
            </a:pPr>
            <a:r>
              <a:rPr sz="1150" spc="-50" dirty="0">
                <a:solidFill>
                  <a:srgbClr val="006FC0"/>
                </a:solidFill>
                <a:latin typeface="Cambria Math"/>
                <a:cs typeface="Cambria Math"/>
              </a:rPr>
              <a:t>𝟓</a:t>
            </a:r>
            <a:r>
              <a:rPr sz="115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150" spc="-50" dirty="0">
                <a:solidFill>
                  <a:srgbClr val="006FC0"/>
                </a:solidFill>
                <a:latin typeface="Cambria Math"/>
                <a:cs typeface="Cambria Math"/>
              </a:rPr>
              <a:t>𝟐</a:t>
            </a:r>
            <a:r>
              <a:rPr sz="115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150" spc="-50" dirty="0">
                <a:solidFill>
                  <a:srgbClr val="006FC0"/>
                </a:solidFill>
                <a:latin typeface="Cambria Math"/>
                <a:cs typeface="Cambria Math"/>
              </a:rPr>
              <a:t>𝟏</a:t>
            </a:r>
            <a:r>
              <a:rPr sz="115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150" spc="-50" dirty="0">
                <a:solidFill>
                  <a:srgbClr val="006FC0"/>
                </a:solidFill>
                <a:latin typeface="Cambria Math"/>
                <a:cs typeface="Cambria Math"/>
              </a:rPr>
              <a:t>𝟐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455158" y="5390388"/>
            <a:ext cx="121539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90195" algn="l"/>
                <a:tab pos="657225" algn="l"/>
                <a:tab pos="1023619" algn="l"/>
              </a:tabLst>
            </a:pPr>
            <a:r>
              <a:rPr sz="1150" spc="-50" dirty="0">
                <a:solidFill>
                  <a:srgbClr val="006FC0"/>
                </a:solidFill>
                <a:latin typeface="Cambria Math"/>
                <a:cs typeface="Cambria Math"/>
              </a:rPr>
              <a:t>𝟖</a:t>
            </a:r>
            <a:r>
              <a:rPr sz="115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1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r>
              <a:rPr sz="115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1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r>
              <a:rPr sz="115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1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6688835" y="5233415"/>
            <a:ext cx="90614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r>
              <a:rPr sz="1600" spc="-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𝟎?</a:t>
            </a:r>
            <a:r>
              <a:rPr sz="1600" spc="-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1600" spc="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spc="-25" dirty="0">
                <a:solidFill>
                  <a:srgbClr val="006FC0"/>
                </a:solidFill>
                <a:latin typeface="Cambria Math"/>
                <a:cs typeface="Cambria Math"/>
              </a:rPr>
              <a:t>𝟎‼!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2694051" y="5953899"/>
            <a:ext cx="5214620" cy="246379"/>
          </a:xfrm>
          <a:custGeom>
            <a:avLst/>
            <a:gdLst/>
            <a:ahLst/>
            <a:cxnLst/>
            <a:rect l="l" t="t" r="r" b="b"/>
            <a:pathLst>
              <a:path w="5214620" h="246379">
                <a:moveTo>
                  <a:pt x="67056" y="8140"/>
                </a:moveTo>
                <a:lnTo>
                  <a:pt x="64516" y="0"/>
                </a:lnTo>
                <a:lnTo>
                  <a:pt x="49936" y="5702"/>
                </a:lnTo>
                <a:lnTo>
                  <a:pt x="37109" y="14630"/>
                </a:lnTo>
                <a:lnTo>
                  <a:pt x="9423" y="60045"/>
                </a:lnTo>
                <a:lnTo>
                  <a:pt x="1041" y="100380"/>
                </a:lnTo>
                <a:lnTo>
                  <a:pt x="0" y="122986"/>
                </a:lnTo>
                <a:lnTo>
                  <a:pt x="1041" y="145402"/>
                </a:lnTo>
                <a:lnTo>
                  <a:pt x="9423" y="185737"/>
                </a:lnTo>
                <a:lnTo>
                  <a:pt x="37109" y="231140"/>
                </a:lnTo>
                <a:lnTo>
                  <a:pt x="64516" y="245770"/>
                </a:lnTo>
                <a:lnTo>
                  <a:pt x="67056" y="237629"/>
                </a:lnTo>
                <a:lnTo>
                  <a:pt x="55765" y="231775"/>
                </a:lnTo>
                <a:lnTo>
                  <a:pt x="45923" y="223266"/>
                </a:lnTo>
                <a:lnTo>
                  <a:pt x="25196" y="182156"/>
                </a:lnTo>
                <a:lnTo>
                  <a:pt x="19050" y="144538"/>
                </a:lnTo>
                <a:lnTo>
                  <a:pt x="18288" y="122885"/>
                </a:lnTo>
                <a:lnTo>
                  <a:pt x="19050" y="101396"/>
                </a:lnTo>
                <a:lnTo>
                  <a:pt x="25196" y="63703"/>
                </a:lnTo>
                <a:lnTo>
                  <a:pt x="45923" y="22529"/>
                </a:lnTo>
                <a:lnTo>
                  <a:pt x="55765" y="14008"/>
                </a:lnTo>
                <a:lnTo>
                  <a:pt x="67056" y="8140"/>
                </a:lnTo>
                <a:close/>
              </a:path>
              <a:path w="5214620" h="246379">
                <a:moveTo>
                  <a:pt x="293624" y="35953"/>
                </a:moveTo>
                <a:lnTo>
                  <a:pt x="290957" y="28308"/>
                </a:lnTo>
                <a:lnTo>
                  <a:pt x="277304" y="33248"/>
                </a:lnTo>
                <a:lnTo>
                  <a:pt x="265328" y="40398"/>
                </a:lnTo>
                <a:lnTo>
                  <a:pt x="239610" y="74688"/>
                </a:lnTo>
                <a:lnTo>
                  <a:pt x="230886" y="122580"/>
                </a:lnTo>
                <a:lnTo>
                  <a:pt x="231838" y="139903"/>
                </a:lnTo>
                <a:lnTo>
                  <a:pt x="246380" y="183832"/>
                </a:lnTo>
                <a:lnTo>
                  <a:pt x="277228" y="211836"/>
                </a:lnTo>
                <a:lnTo>
                  <a:pt x="290957" y="216763"/>
                </a:lnTo>
                <a:lnTo>
                  <a:pt x="293370" y="209105"/>
                </a:lnTo>
                <a:lnTo>
                  <a:pt x="282600" y="204355"/>
                </a:lnTo>
                <a:lnTo>
                  <a:pt x="273329" y="197739"/>
                </a:lnTo>
                <a:lnTo>
                  <a:pt x="250799" y="153314"/>
                </a:lnTo>
                <a:lnTo>
                  <a:pt x="248031" y="121589"/>
                </a:lnTo>
                <a:lnTo>
                  <a:pt x="248716" y="105511"/>
                </a:lnTo>
                <a:lnTo>
                  <a:pt x="259207" y="65811"/>
                </a:lnTo>
                <a:lnTo>
                  <a:pt x="282752" y="40690"/>
                </a:lnTo>
                <a:lnTo>
                  <a:pt x="293624" y="35953"/>
                </a:lnTo>
                <a:close/>
              </a:path>
              <a:path w="5214620" h="246379">
                <a:moveTo>
                  <a:pt x="453263" y="29692"/>
                </a:moveTo>
                <a:lnTo>
                  <a:pt x="437896" y="29692"/>
                </a:lnTo>
                <a:lnTo>
                  <a:pt x="437896" y="214579"/>
                </a:lnTo>
                <a:lnTo>
                  <a:pt x="453263" y="214579"/>
                </a:lnTo>
                <a:lnTo>
                  <a:pt x="453263" y="29692"/>
                </a:lnTo>
                <a:close/>
              </a:path>
              <a:path w="5214620" h="246379">
                <a:moveTo>
                  <a:pt x="2452751" y="122580"/>
                </a:moveTo>
                <a:lnTo>
                  <a:pt x="2444013" y="74688"/>
                </a:lnTo>
                <a:lnTo>
                  <a:pt x="2418296" y="40398"/>
                </a:lnTo>
                <a:lnTo>
                  <a:pt x="2392680" y="28308"/>
                </a:lnTo>
                <a:lnTo>
                  <a:pt x="2390013" y="35953"/>
                </a:lnTo>
                <a:lnTo>
                  <a:pt x="2400884" y="40690"/>
                </a:lnTo>
                <a:lnTo>
                  <a:pt x="2410269" y="47244"/>
                </a:lnTo>
                <a:lnTo>
                  <a:pt x="2432824" y="90855"/>
                </a:lnTo>
                <a:lnTo>
                  <a:pt x="2435606" y="121589"/>
                </a:lnTo>
                <a:lnTo>
                  <a:pt x="2434894" y="138214"/>
                </a:lnTo>
                <a:lnTo>
                  <a:pt x="2424430" y="178904"/>
                </a:lnTo>
                <a:lnTo>
                  <a:pt x="2390267" y="209105"/>
                </a:lnTo>
                <a:lnTo>
                  <a:pt x="2392680" y="216763"/>
                </a:lnTo>
                <a:lnTo>
                  <a:pt x="2428684" y="195376"/>
                </a:lnTo>
                <a:lnTo>
                  <a:pt x="2448852" y="155879"/>
                </a:lnTo>
                <a:lnTo>
                  <a:pt x="2451773" y="139903"/>
                </a:lnTo>
                <a:lnTo>
                  <a:pt x="2452751" y="122580"/>
                </a:lnTo>
                <a:close/>
              </a:path>
              <a:path w="5214620" h="246379">
                <a:moveTo>
                  <a:pt x="2765552" y="35953"/>
                </a:moveTo>
                <a:lnTo>
                  <a:pt x="2762885" y="28308"/>
                </a:lnTo>
                <a:lnTo>
                  <a:pt x="2749232" y="33248"/>
                </a:lnTo>
                <a:lnTo>
                  <a:pt x="2737256" y="40398"/>
                </a:lnTo>
                <a:lnTo>
                  <a:pt x="2711539" y="74688"/>
                </a:lnTo>
                <a:lnTo>
                  <a:pt x="2702814" y="122580"/>
                </a:lnTo>
                <a:lnTo>
                  <a:pt x="2703766" y="139903"/>
                </a:lnTo>
                <a:lnTo>
                  <a:pt x="2718308" y="183832"/>
                </a:lnTo>
                <a:lnTo>
                  <a:pt x="2749169" y="211836"/>
                </a:lnTo>
                <a:lnTo>
                  <a:pt x="2762885" y="216763"/>
                </a:lnTo>
                <a:lnTo>
                  <a:pt x="2765298" y="209105"/>
                </a:lnTo>
                <a:lnTo>
                  <a:pt x="2754528" y="204355"/>
                </a:lnTo>
                <a:lnTo>
                  <a:pt x="2745257" y="197739"/>
                </a:lnTo>
                <a:lnTo>
                  <a:pt x="2722727" y="153314"/>
                </a:lnTo>
                <a:lnTo>
                  <a:pt x="2719959" y="121589"/>
                </a:lnTo>
                <a:lnTo>
                  <a:pt x="2720644" y="105511"/>
                </a:lnTo>
                <a:lnTo>
                  <a:pt x="2731135" y="65811"/>
                </a:lnTo>
                <a:lnTo>
                  <a:pt x="2754680" y="40690"/>
                </a:lnTo>
                <a:lnTo>
                  <a:pt x="2765552" y="35953"/>
                </a:lnTo>
                <a:close/>
              </a:path>
              <a:path w="5214620" h="246379">
                <a:moveTo>
                  <a:pt x="2963291" y="29692"/>
                </a:moveTo>
                <a:lnTo>
                  <a:pt x="2947924" y="29692"/>
                </a:lnTo>
                <a:lnTo>
                  <a:pt x="2947924" y="214579"/>
                </a:lnTo>
                <a:lnTo>
                  <a:pt x="2963291" y="214579"/>
                </a:lnTo>
                <a:lnTo>
                  <a:pt x="2963291" y="29692"/>
                </a:lnTo>
                <a:close/>
              </a:path>
              <a:path w="5214620" h="246379">
                <a:moveTo>
                  <a:pt x="5122799" y="122580"/>
                </a:moveTo>
                <a:lnTo>
                  <a:pt x="5114061" y="74688"/>
                </a:lnTo>
                <a:lnTo>
                  <a:pt x="5088344" y="40398"/>
                </a:lnTo>
                <a:lnTo>
                  <a:pt x="5062728" y="28308"/>
                </a:lnTo>
                <a:lnTo>
                  <a:pt x="5060061" y="35953"/>
                </a:lnTo>
                <a:lnTo>
                  <a:pt x="5070932" y="40690"/>
                </a:lnTo>
                <a:lnTo>
                  <a:pt x="5080317" y="47244"/>
                </a:lnTo>
                <a:lnTo>
                  <a:pt x="5102872" y="90855"/>
                </a:lnTo>
                <a:lnTo>
                  <a:pt x="5105654" y="121589"/>
                </a:lnTo>
                <a:lnTo>
                  <a:pt x="5104943" y="138214"/>
                </a:lnTo>
                <a:lnTo>
                  <a:pt x="5094478" y="178904"/>
                </a:lnTo>
                <a:lnTo>
                  <a:pt x="5060315" y="209105"/>
                </a:lnTo>
                <a:lnTo>
                  <a:pt x="5062728" y="216763"/>
                </a:lnTo>
                <a:lnTo>
                  <a:pt x="5098732" y="195376"/>
                </a:lnTo>
                <a:lnTo>
                  <a:pt x="5118900" y="155879"/>
                </a:lnTo>
                <a:lnTo>
                  <a:pt x="5121821" y="139903"/>
                </a:lnTo>
                <a:lnTo>
                  <a:pt x="5122799" y="122580"/>
                </a:lnTo>
                <a:close/>
              </a:path>
              <a:path w="5214620" h="246379">
                <a:moveTo>
                  <a:pt x="5214366" y="122885"/>
                </a:moveTo>
                <a:lnTo>
                  <a:pt x="5210175" y="79425"/>
                </a:lnTo>
                <a:lnTo>
                  <a:pt x="5197602" y="42214"/>
                </a:lnTo>
                <a:lnTo>
                  <a:pt x="5164353" y="5702"/>
                </a:lnTo>
                <a:lnTo>
                  <a:pt x="5149723" y="0"/>
                </a:lnTo>
                <a:lnTo>
                  <a:pt x="5147310" y="8140"/>
                </a:lnTo>
                <a:lnTo>
                  <a:pt x="5158587" y="14008"/>
                </a:lnTo>
                <a:lnTo>
                  <a:pt x="5168430" y="22529"/>
                </a:lnTo>
                <a:lnTo>
                  <a:pt x="5189105" y="63703"/>
                </a:lnTo>
                <a:lnTo>
                  <a:pt x="5195290" y="101396"/>
                </a:lnTo>
                <a:lnTo>
                  <a:pt x="5196078" y="122986"/>
                </a:lnTo>
                <a:lnTo>
                  <a:pt x="5195290" y="144538"/>
                </a:lnTo>
                <a:lnTo>
                  <a:pt x="5189105" y="182156"/>
                </a:lnTo>
                <a:lnTo>
                  <a:pt x="5168430" y="223266"/>
                </a:lnTo>
                <a:lnTo>
                  <a:pt x="5147310" y="237629"/>
                </a:lnTo>
                <a:lnTo>
                  <a:pt x="5149723" y="245770"/>
                </a:lnTo>
                <a:lnTo>
                  <a:pt x="5188305" y="218973"/>
                </a:lnTo>
                <a:lnTo>
                  <a:pt x="5210175" y="166357"/>
                </a:lnTo>
                <a:lnTo>
                  <a:pt x="5213312" y="145402"/>
                </a:lnTo>
                <a:lnTo>
                  <a:pt x="5214366" y="1228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1080008" y="5918453"/>
            <a:ext cx="69710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846570" algn="l"/>
              </a:tabLst>
            </a:pPr>
            <a:r>
              <a:rPr sz="1600" dirty="0">
                <a:latin typeface="Cambria Math"/>
                <a:cs typeface="Cambria Math"/>
              </a:rPr>
              <a:t>𝒉</a:t>
            </a:r>
            <a:r>
              <a:rPr sz="1725" baseline="-14492" dirty="0">
                <a:latin typeface="Cambria Math"/>
                <a:cs typeface="Cambria Math"/>
              </a:rPr>
              <a:t>𝑴𝑨𝑷</a:t>
            </a:r>
            <a:r>
              <a:rPr sz="1725" spc="352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spc="9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𝒂𝒓𝒈𝒎𝒂𝒙</a:t>
            </a:r>
            <a:r>
              <a:rPr sz="1600" spc="37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𝑷</a:t>
            </a:r>
            <a:r>
              <a:rPr sz="1600" spc="29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𝑺</a:t>
            </a:r>
            <a:r>
              <a:rPr sz="1600" spc="15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𝒘𝒊𝒏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𝒑𝒓𝒊𝒛𝒆</a:t>
            </a:r>
            <a:r>
              <a:rPr sz="1600" spc="-1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𝒘𝒊𝒏 𝒘𝒐𝒓𝒌</a:t>
            </a:r>
            <a:r>
              <a:rPr sz="1600" spc="30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,</a:t>
            </a:r>
            <a:r>
              <a:rPr sz="1600" spc="-9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𝑷</a:t>
            </a:r>
            <a:r>
              <a:rPr sz="1600" spc="30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𝑵</a:t>
            </a:r>
            <a:r>
              <a:rPr sz="1600" spc="14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𝒘𝒊𝒏 𝒑𝒓𝒊𝒛𝒆</a:t>
            </a:r>
            <a:r>
              <a:rPr sz="1600" spc="-1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𝒘𝒊𝒏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𝒎𝒐𝒏𝒆𝒚</a:t>
            </a:r>
            <a:r>
              <a:rPr sz="1600" dirty="0">
                <a:latin typeface="Cambria Math"/>
                <a:cs typeface="Cambria Math"/>
              </a:rPr>
              <a:t>	</a:t>
            </a:r>
            <a:r>
              <a:rPr sz="1600" spc="-50" dirty="0">
                <a:latin typeface="Cambria Math"/>
                <a:cs typeface="Cambria Math"/>
              </a:rPr>
              <a:t>?</a:t>
            </a:r>
            <a:endParaRPr sz="16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538" y="1989328"/>
            <a:ext cx="84093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These</a:t>
            </a:r>
            <a:r>
              <a:rPr sz="5400" spc="-105" dirty="0"/>
              <a:t> </a:t>
            </a:r>
            <a:r>
              <a:rPr sz="5400" dirty="0"/>
              <a:t>pesky</a:t>
            </a:r>
            <a:r>
              <a:rPr sz="5400" spc="-120" dirty="0"/>
              <a:t> </a:t>
            </a:r>
            <a:r>
              <a:rPr sz="5400" dirty="0"/>
              <a:t>little</a:t>
            </a:r>
            <a:r>
              <a:rPr sz="5400" spc="-100" dirty="0"/>
              <a:t> </a:t>
            </a:r>
            <a:r>
              <a:rPr sz="5400" spc="-10" dirty="0"/>
              <a:t>zeros!!!</a:t>
            </a:r>
            <a:endParaRPr sz="5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94279" y="3426014"/>
            <a:ext cx="2736387" cy="20805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Out-</a:t>
            </a:r>
            <a:r>
              <a:rPr spc="-20" dirty="0"/>
              <a:t>of-</a:t>
            </a:r>
            <a:r>
              <a:rPr spc="50" dirty="0"/>
              <a:t>Vocabulary </a:t>
            </a:r>
            <a:r>
              <a:rPr dirty="0"/>
              <a:t>words</a:t>
            </a:r>
            <a:r>
              <a:rPr spc="70" dirty="0"/>
              <a:t> </a:t>
            </a:r>
            <a:r>
              <a:rPr spc="-10" dirty="0"/>
              <a:t>(OOVs)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039" y="788162"/>
            <a:ext cx="8948420" cy="5228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1510">
              <a:lnSpc>
                <a:spcPct val="100000"/>
              </a:lnSpc>
              <a:spcBef>
                <a:spcPts val="95"/>
              </a:spcBef>
              <a:tabLst>
                <a:tab pos="3287395" algn="l"/>
              </a:tabLst>
            </a:pPr>
            <a:r>
              <a:rPr sz="2000" dirty="0">
                <a:latin typeface="Cambria Math"/>
                <a:cs typeface="Cambria Math"/>
              </a:rPr>
              <a:t>𝑤</a:t>
            </a:r>
            <a:r>
              <a:rPr sz="2175" baseline="-15325" dirty="0">
                <a:latin typeface="Cambria Math"/>
                <a:cs typeface="Cambria Math"/>
              </a:rPr>
              <a:t>𝑡</a:t>
            </a:r>
            <a:r>
              <a:rPr sz="2175" spc="47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∈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𝑉</a:t>
            </a:r>
            <a:r>
              <a:rPr sz="2175" baseline="-15325" dirty="0">
                <a:latin typeface="Cambria Math"/>
                <a:cs typeface="Cambria Math"/>
              </a:rPr>
              <a:t>𝑡𝑒𝑠𝑡</a:t>
            </a:r>
            <a:r>
              <a:rPr sz="2175" spc="32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∧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𝑤</a:t>
            </a:r>
            <a:r>
              <a:rPr sz="2175" baseline="-15325" dirty="0">
                <a:latin typeface="Cambria Math"/>
                <a:cs typeface="Cambria Math"/>
              </a:rPr>
              <a:t>𝑡</a:t>
            </a:r>
            <a:r>
              <a:rPr sz="2175" spc="47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∉</a:t>
            </a:r>
            <a:r>
              <a:rPr sz="2000" spc="9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𝑉,</a:t>
            </a:r>
            <a:r>
              <a:rPr sz="2000" dirty="0">
                <a:latin typeface="Cambria Math"/>
                <a:cs typeface="Cambria Math"/>
              </a:rPr>
              <a:t>	𝑤ℎ𝑒𝑟𝑒 𝑉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𝑖𝑠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𝑡ℎ𝑒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𝑢𝑛𝑖𝑜𝑛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𝑜𝑓</a:t>
            </a:r>
            <a:r>
              <a:rPr sz="2000" spc="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𝑉</a:t>
            </a:r>
            <a:r>
              <a:rPr sz="2175" baseline="-15325" dirty="0">
                <a:latin typeface="Cambria Math"/>
                <a:cs typeface="Cambria Math"/>
              </a:rPr>
              <a:t>𝑐𝑙𝑎𝑠𝑠</a:t>
            </a:r>
            <a:r>
              <a:rPr sz="2175" spc="29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𝑓𝑜𝑟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𝑎𝑙𝑙</a:t>
            </a:r>
            <a:r>
              <a:rPr sz="2000" spc="4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𝑐𝑙𝑎𝑠𝑠𝑒𝑠.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00">
              <a:latin typeface="Cambria Math"/>
              <a:cs typeface="Cambria Math"/>
            </a:endParaRPr>
          </a:p>
          <a:p>
            <a:pPr marL="367665" indent="-342265">
              <a:lnSpc>
                <a:spcPct val="100000"/>
              </a:lnSpc>
              <a:buChar char="•"/>
              <a:tabLst>
                <a:tab pos="367665" algn="l"/>
                <a:tab pos="368300" algn="l"/>
              </a:tabLst>
            </a:pPr>
            <a:r>
              <a:rPr sz="2300" dirty="0">
                <a:latin typeface="Arial"/>
                <a:cs typeface="Arial"/>
              </a:rPr>
              <a:t>Unknown</a:t>
            </a:r>
            <a:r>
              <a:rPr sz="2300" spc="-7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Words</a:t>
            </a:r>
            <a:r>
              <a:rPr sz="2300" spc="-6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or</a:t>
            </a:r>
            <a:r>
              <a:rPr sz="2300" spc="-75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Out-of-</a:t>
            </a:r>
            <a:r>
              <a:rPr sz="2300" dirty="0">
                <a:latin typeface="Arial"/>
                <a:cs typeface="Arial"/>
              </a:rPr>
              <a:t>Vocabulary</a:t>
            </a:r>
            <a:r>
              <a:rPr sz="2300" spc="-75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words.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450">
              <a:latin typeface="Arial"/>
              <a:cs typeface="Arial"/>
            </a:endParaRPr>
          </a:p>
          <a:p>
            <a:pPr marL="367665" marR="196850" indent="-342265">
              <a:lnSpc>
                <a:spcPct val="100000"/>
              </a:lnSpc>
              <a:buChar char="•"/>
              <a:tabLst>
                <a:tab pos="367665" algn="l"/>
                <a:tab pos="368300" algn="l"/>
              </a:tabLst>
            </a:pPr>
            <a:r>
              <a:rPr sz="2300" dirty="0">
                <a:latin typeface="Arial"/>
                <a:cs typeface="Arial"/>
              </a:rPr>
              <a:t>For</a:t>
            </a:r>
            <a:r>
              <a:rPr sz="2300" spc="-65" dirty="0">
                <a:latin typeface="Arial"/>
                <a:cs typeface="Arial"/>
              </a:rPr>
              <a:t> </a:t>
            </a:r>
            <a:r>
              <a:rPr sz="2300" b="1" spc="-10" dirty="0">
                <a:latin typeface="Arial"/>
                <a:cs typeface="Arial"/>
              </a:rPr>
              <a:t>classification</a:t>
            </a:r>
            <a:r>
              <a:rPr sz="2300" b="1" spc="-7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tasks,</a:t>
            </a:r>
            <a:r>
              <a:rPr sz="2300" spc="-5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we</a:t>
            </a:r>
            <a:r>
              <a:rPr sz="2300" spc="-6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just</a:t>
            </a:r>
            <a:r>
              <a:rPr sz="2300" spc="-5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ignore</a:t>
            </a:r>
            <a:r>
              <a:rPr sz="2300" spc="-6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these</a:t>
            </a:r>
            <a:r>
              <a:rPr sz="2300" spc="-6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words</a:t>
            </a:r>
            <a:r>
              <a:rPr sz="2300" spc="-5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–</a:t>
            </a:r>
            <a:r>
              <a:rPr sz="2300" spc="-5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i.e.</a:t>
            </a:r>
            <a:r>
              <a:rPr sz="2300" spc="-65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closed </a:t>
            </a:r>
            <a:r>
              <a:rPr sz="2300" dirty="0">
                <a:latin typeface="Arial"/>
                <a:cs typeface="Arial"/>
              </a:rPr>
              <a:t>vocabulary</a:t>
            </a:r>
            <a:r>
              <a:rPr sz="2300" spc="-160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assumption</a:t>
            </a:r>
            <a:endParaRPr sz="2300">
              <a:latin typeface="Arial"/>
              <a:cs typeface="Arial"/>
            </a:endParaRPr>
          </a:p>
          <a:p>
            <a:pPr marL="767715" lvl="1" indent="-285115">
              <a:lnSpc>
                <a:spcPct val="100000"/>
              </a:lnSpc>
              <a:spcBef>
                <a:spcPts val="484"/>
              </a:spcBef>
              <a:buChar char="•"/>
              <a:tabLst>
                <a:tab pos="767715" algn="l"/>
                <a:tab pos="768350" algn="l"/>
              </a:tabLst>
            </a:pPr>
            <a:r>
              <a:rPr sz="2000" dirty="0">
                <a:latin typeface="Arial"/>
                <a:cs typeface="Arial"/>
              </a:rPr>
              <a:t>Filter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OOVs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test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before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calculating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ℎ</a:t>
            </a:r>
            <a:r>
              <a:rPr sz="2175" spc="-15" baseline="-15325" dirty="0">
                <a:latin typeface="Cambria Math"/>
                <a:cs typeface="Cambria Math"/>
              </a:rPr>
              <a:t>𝑀𝐴𝑃</a:t>
            </a:r>
            <a:r>
              <a:rPr sz="2000" spc="-1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950">
              <a:latin typeface="Arial"/>
              <a:cs typeface="Arial"/>
            </a:endParaRPr>
          </a:p>
          <a:p>
            <a:pPr marL="367665" marR="17780" indent="-342265">
              <a:lnSpc>
                <a:spcPct val="100000"/>
              </a:lnSpc>
              <a:buChar char="•"/>
              <a:tabLst>
                <a:tab pos="367665" algn="l"/>
                <a:tab pos="368300" algn="l"/>
              </a:tabLst>
            </a:pPr>
            <a:r>
              <a:rPr sz="2300" dirty="0">
                <a:latin typeface="Arial"/>
                <a:cs typeface="Arial"/>
              </a:rPr>
              <a:t>For</a:t>
            </a:r>
            <a:r>
              <a:rPr sz="2300" spc="-8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Language</a:t>
            </a:r>
            <a:r>
              <a:rPr sz="2300" b="1" spc="-8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Modelling</a:t>
            </a:r>
            <a:r>
              <a:rPr sz="2300" b="1" spc="-9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we</a:t>
            </a:r>
            <a:r>
              <a:rPr sz="2300" spc="-7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estimate</a:t>
            </a:r>
            <a:r>
              <a:rPr sz="2300" spc="-8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the</a:t>
            </a:r>
            <a:r>
              <a:rPr sz="2300" spc="-65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probability</a:t>
            </a:r>
            <a:r>
              <a:rPr sz="2300" spc="-8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of</a:t>
            </a:r>
            <a:r>
              <a:rPr sz="2300" spc="-70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coming </a:t>
            </a:r>
            <a:r>
              <a:rPr sz="2300" dirty="0">
                <a:latin typeface="Arial"/>
                <a:cs typeface="Arial"/>
              </a:rPr>
              <a:t>across</a:t>
            </a:r>
            <a:r>
              <a:rPr sz="2300" spc="-8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OOVs</a:t>
            </a:r>
            <a:r>
              <a:rPr sz="2300" spc="-6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in</a:t>
            </a:r>
            <a:r>
              <a:rPr sz="2300" spc="-6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our</a:t>
            </a:r>
            <a:r>
              <a:rPr sz="2300" spc="-7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test</a:t>
            </a:r>
            <a:r>
              <a:rPr sz="2300" spc="-6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data</a:t>
            </a:r>
            <a:r>
              <a:rPr sz="2300" spc="-75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beforehand</a:t>
            </a:r>
            <a:r>
              <a:rPr sz="2300" spc="-9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and</a:t>
            </a:r>
            <a:r>
              <a:rPr sz="2300" spc="-7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use</a:t>
            </a:r>
            <a:r>
              <a:rPr sz="2300" spc="-6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that</a:t>
            </a:r>
            <a:r>
              <a:rPr sz="2300" spc="-6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estimate</a:t>
            </a:r>
            <a:r>
              <a:rPr sz="2300" spc="-60" dirty="0">
                <a:latin typeface="Arial"/>
                <a:cs typeface="Arial"/>
              </a:rPr>
              <a:t> </a:t>
            </a:r>
            <a:r>
              <a:rPr sz="2300" spc="-25" dirty="0">
                <a:latin typeface="Arial"/>
                <a:cs typeface="Arial"/>
              </a:rPr>
              <a:t>as </a:t>
            </a:r>
            <a:r>
              <a:rPr sz="2300" dirty="0">
                <a:latin typeface="Arial"/>
                <a:cs typeface="Arial"/>
              </a:rPr>
              <a:t>the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probability</a:t>
            </a:r>
            <a:r>
              <a:rPr sz="2300" spc="-5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of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OOVs</a:t>
            </a:r>
            <a:endParaRPr sz="2300">
              <a:latin typeface="Arial"/>
              <a:cs typeface="Arial"/>
            </a:endParaRPr>
          </a:p>
          <a:p>
            <a:pPr marL="767715" marR="52705" lvl="1" indent="-285115">
              <a:lnSpc>
                <a:spcPct val="100000"/>
              </a:lnSpc>
              <a:spcBef>
                <a:spcPts val="489"/>
              </a:spcBef>
              <a:buChar char="•"/>
              <a:tabLst>
                <a:tab pos="767715" algn="l"/>
                <a:tab pos="768350" algn="l"/>
              </a:tabLst>
            </a:pPr>
            <a:r>
              <a:rPr sz="2000" dirty="0">
                <a:latin typeface="Arial"/>
                <a:cs typeface="Arial"/>
              </a:rPr>
              <a:t>E.g.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estimate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&lt;UNK&gt;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using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initial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word-</a:t>
            </a:r>
            <a:r>
              <a:rPr sz="2000" dirty="0">
                <a:latin typeface="Arial"/>
                <a:cs typeface="Arial"/>
              </a:rPr>
              <a:t>list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before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looking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training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using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low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frequency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words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estimate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probability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&lt;UNK&gt;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9885" y="2851911"/>
            <a:ext cx="872109" cy="10236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7040" y="3194939"/>
            <a:ext cx="2921635" cy="1189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7307" y="3953128"/>
            <a:ext cx="144487" cy="71628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236829" y="2243073"/>
            <a:ext cx="695325" cy="312420"/>
          </a:xfrm>
          <a:custGeom>
            <a:avLst/>
            <a:gdLst/>
            <a:ahLst/>
            <a:cxnLst/>
            <a:rect l="l" t="t" r="r" b="b"/>
            <a:pathLst>
              <a:path w="695325" h="312419">
                <a:moveTo>
                  <a:pt x="35877" y="243586"/>
                </a:moveTo>
                <a:lnTo>
                  <a:pt x="23850" y="243586"/>
                </a:lnTo>
                <a:lnTo>
                  <a:pt x="25082" y="247268"/>
                </a:lnTo>
                <a:lnTo>
                  <a:pt x="23795" y="247268"/>
                </a:lnTo>
                <a:lnTo>
                  <a:pt x="23342" y="277367"/>
                </a:lnTo>
                <a:lnTo>
                  <a:pt x="23240" y="287527"/>
                </a:lnTo>
                <a:lnTo>
                  <a:pt x="23164" y="303275"/>
                </a:lnTo>
                <a:lnTo>
                  <a:pt x="24079" y="305180"/>
                </a:lnTo>
                <a:lnTo>
                  <a:pt x="25666" y="306450"/>
                </a:lnTo>
                <a:lnTo>
                  <a:pt x="29248" y="309372"/>
                </a:lnTo>
                <a:lnTo>
                  <a:pt x="32651" y="310768"/>
                </a:lnTo>
                <a:lnTo>
                  <a:pt x="38773" y="311530"/>
                </a:lnTo>
                <a:lnTo>
                  <a:pt x="70802" y="312038"/>
                </a:lnTo>
                <a:lnTo>
                  <a:pt x="72948" y="311785"/>
                </a:lnTo>
                <a:lnTo>
                  <a:pt x="105816" y="302005"/>
                </a:lnTo>
                <a:lnTo>
                  <a:pt x="106807" y="301625"/>
                </a:lnTo>
                <a:lnTo>
                  <a:pt x="107640" y="301243"/>
                </a:lnTo>
                <a:lnTo>
                  <a:pt x="36563" y="301243"/>
                </a:lnTo>
                <a:lnTo>
                  <a:pt x="34834" y="297682"/>
                </a:lnTo>
                <a:lnTo>
                  <a:pt x="34226" y="297434"/>
                </a:lnTo>
                <a:lnTo>
                  <a:pt x="34714" y="297434"/>
                </a:lnTo>
                <a:lnTo>
                  <a:pt x="34036" y="296037"/>
                </a:lnTo>
                <a:lnTo>
                  <a:pt x="36559" y="296037"/>
                </a:lnTo>
                <a:lnTo>
                  <a:pt x="36385" y="277367"/>
                </a:lnTo>
                <a:lnTo>
                  <a:pt x="35932" y="247268"/>
                </a:lnTo>
                <a:lnTo>
                  <a:pt x="25082" y="247268"/>
                </a:lnTo>
                <a:lnTo>
                  <a:pt x="23820" y="245615"/>
                </a:lnTo>
                <a:lnTo>
                  <a:pt x="35908" y="245615"/>
                </a:lnTo>
                <a:lnTo>
                  <a:pt x="35877" y="243586"/>
                </a:lnTo>
                <a:close/>
              </a:path>
              <a:path w="695325" h="312419">
                <a:moveTo>
                  <a:pt x="34834" y="297682"/>
                </a:moveTo>
                <a:lnTo>
                  <a:pt x="36563" y="301243"/>
                </a:lnTo>
                <a:lnTo>
                  <a:pt x="36563" y="298389"/>
                </a:lnTo>
                <a:lnTo>
                  <a:pt x="34834" y="297682"/>
                </a:lnTo>
                <a:close/>
              </a:path>
              <a:path w="695325" h="312419">
                <a:moveTo>
                  <a:pt x="36563" y="298389"/>
                </a:moveTo>
                <a:lnTo>
                  <a:pt x="36563" y="301243"/>
                </a:lnTo>
                <a:lnTo>
                  <a:pt x="107640" y="301243"/>
                </a:lnTo>
                <a:lnTo>
                  <a:pt x="112915" y="298830"/>
                </a:lnTo>
                <a:lnTo>
                  <a:pt x="37642" y="298830"/>
                </a:lnTo>
                <a:lnTo>
                  <a:pt x="36563" y="298389"/>
                </a:lnTo>
                <a:close/>
              </a:path>
              <a:path w="695325" h="312419">
                <a:moveTo>
                  <a:pt x="36563" y="297994"/>
                </a:moveTo>
                <a:lnTo>
                  <a:pt x="36563" y="298389"/>
                </a:lnTo>
                <a:lnTo>
                  <a:pt x="37642" y="298830"/>
                </a:lnTo>
                <a:lnTo>
                  <a:pt x="36563" y="297994"/>
                </a:lnTo>
                <a:close/>
              </a:path>
              <a:path w="695325" h="312419">
                <a:moveTo>
                  <a:pt x="36563" y="297724"/>
                </a:moveTo>
                <a:lnTo>
                  <a:pt x="36659" y="298068"/>
                </a:lnTo>
                <a:lnTo>
                  <a:pt x="37642" y="298830"/>
                </a:lnTo>
                <a:lnTo>
                  <a:pt x="112915" y="298830"/>
                </a:lnTo>
                <a:lnTo>
                  <a:pt x="114304" y="298196"/>
                </a:lnTo>
                <a:lnTo>
                  <a:pt x="40347" y="298196"/>
                </a:lnTo>
                <a:lnTo>
                  <a:pt x="36563" y="297724"/>
                </a:lnTo>
                <a:close/>
              </a:path>
              <a:path w="695325" h="312419">
                <a:moveTo>
                  <a:pt x="34745" y="297498"/>
                </a:moveTo>
                <a:lnTo>
                  <a:pt x="34830" y="297673"/>
                </a:lnTo>
                <a:lnTo>
                  <a:pt x="36563" y="298389"/>
                </a:lnTo>
                <a:lnTo>
                  <a:pt x="36495" y="297941"/>
                </a:lnTo>
                <a:lnTo>
                  <a:pt x="36148" y="297673"/>
                </a:lnTo>
                <a:lnTo>
                  <a:pt x="34745" y="297498"/>
                </a:lnTo>
                <a:close/>
              </a:path>
              <a:path w="695325" h="312419">
                <a:moveTo>
                  <a:pt x="69459" y="297705"/>
                </a:moveTo>
                <a:lnTo>
                  <a:pt x="39496" y="298068"/>
                </a:lnTo>
                <a:lnTo>
                  <a:pt x="40347" y="298196"/>
                </a:lnTo>
                <a:lnTo>
                  <a:pt x="114304" y="298196"/>
                </a:lnTo>
                <a:lnTo>
                  <a:pt x="114859" y="297941"/>
                </a:lnTo>
                <a:lnTo>
                  <a:pt x="68719" y="297941"/>
                </a:lnTo>
                <a:lnTo>
                  <a:pt x="69459" y="297705"/>
                </a:lnTo>
                <a:close/>
              </a:path>
              <a:path w="695325" h="312419">
                <a:moveTo>
                  <a:pt x="36148" y="297673"/>
                </a:moveTo>
                <a:lnTo>
                  <a:pt x="36563" y="297994"/>
                </a:lnTo>
                <a:lnTo>
                  <a:pt x="36563" y="297724"/>
                </a:lnTo>
                <a:lnTo>
                  <a:pt x="36148" y="297673"/>
                </a:lnTo>
                <a:close/>
              </a:path>
              <a:path w="695325" h="312419">
                <a:moveTo>
                  <a:pt x="70802" y="297688"/>
                </a:moveTo>
                <a:lnTo>
                  <a:pt x="69459" y="297705"/>
                </a:lnTo>
                <a:lnTo>
                  <a:pt x="68719" y="297941"/>
                </a:lnTo>
                <a:lnTo>
                  <a:pt x="70802" y="297688"/>
                </a:lnTo>
                <a:close/>
              </a:path>
              <a:path w="695325" h="312419">
                <a:moveTo>
                  <a:pt x="115414" y="297688"/>
                </a:moveTo>
                <a:lnTo>
                  <a:pt x="70802" y="297688"/>
                </a:lnTo>
                <a:lnTo>
                  <a:pt x="68719" y="297941"/>
                </a:lnTo>
                <a:lnTo>
                  <a:pt x="114859" y="297941"/>
                </a:lnTo>
                <a:lnTo>
                  <a:pt x="115414" y="297688"/>
                </a:lnTo>
                <a:close/>
              </a:path>
              <a:path w="695325" h="312419">
                <a:moveTo>
                  <a:pt x="36559" y="296037"/>
                </a:moveTo>
                <a:lnTo>
                  <a:pt x="34036" y="296037"/>
                </a:lnTo>
                <a:lnTo>
                  <a:pt x="36148" y="297673"/>
                </a:lnTo>
                <a:lnTo>
                  <a:pt x="36563" y="297724"/>
                </a:lnTo>
                <a:lnTo>
                  <a:pt x="36559" y="296037"/>
                </a:lnTo>
                <a:close/>
              </a:path>
              <a:path w="695325" h="312419">
                <a:moveTo>
                  <a:pt x="101078" y="287617"/>
                </a:moveTo>
                <a:lnTo>
                  <a:pt x="69459" y="297705"/>
                </a:lnTo>
                <a:lnTo>
                  <a:pt x="70802" y="297688"/>
                </a:lnTo>
                <a:lnTo>
                  <a:pt x="115414" y="297688"/>
                </a:lnTo>
                <a:lnTo>
                  <a:pt x="136795" y="287909"/>
                </a:lnTo>
                <a:lnTo>
                  <a:pt x="100457" y="287909"/>
                </a:lnTo>
                <a:lnTo>
                  <a:pt x="101078" y="287617"/>
                </a:lnTo>
                <a:close/>
              </a:path>
              <a:path w="695325" h="312419">
                <a:moveTo>
                  <a:pt x="34226" y="297434"/>
                </a:moveTo>
                <a:lnTo>
                  <a:pt x="34834" y="297682"/>
                </a:lnTo>
                <a:lnTo>
                  <a:pt x="34745" y="297498"/>
                </a:lnTo>
                <a:lnTo>
                  <a:pt x="34226" y="297434"/>
                </a:lnTo>
                <a:close/>
              </a:path>
              <a:path w="695325" h="312419">
                <a:moveTo>
                  <a:pt x="34036" y="296037"/>
                </a:moveTo>
                <a:lnTo>
                  <a:pt x="34745" y="297498"/>
                </a:lnTo>
                <a:lnTo>
                  <a:pt x="36148" y="297673"/>
                </a:lnTo>
                <a:lnTo>
                  <a:pt x="34036" y="296037"/>
                </a:lnTo>
                <a:close/>
              </a:path>
              <a:path w="695325" h="312419">
                <a:moveTo>
                  <a:pt x="34714" y="297434"/>
                </a:moveTo>
                <a:lnTo>
                  <a:pt x="34226" y="297434"/>
                </a:lnTo>
                <a:lnTo>
                  <a:pt x="34745" y="297498"/>
                </a:lnTo>
                <a:close/>
              </a:path>
              <a:path w="695325" h="312419">
                <a:moveTo>
                  <a:pt x="101358" y="287527"/>
                </a:moveTo>
                <a:lnTo>
                  <a:pt x="101078" y="287617"/>
                </a:lnTo>
                <a:lnTo>
                  <a:pt x="100457" y="287909"/>
                </a:lnTo>
                <a:lnTo>
                  <a:pt x="101358" y="287527"/>
                </a:lnTo>
                <a:close/>
              </a:path>
              <a:path w="695325" h="312419">
                <a:moveTo>
                  <a:pt x="137628" y="287527"/>
                </a:moveTo>
                <a:lnTo>
                  <a:pt x="101358" y="287527"/>
                </a:lnTo>
                <a:lnTo>
                  <a:pt x="100457" y="287909"/>
                </a:lnTo>
                <a:lnTo>
                  <a:pt x="136795" y="287909"/>
                </a:lnTo>
                <a:lnTo>
                  <a:pt x="137628" y="287527"/>
                </a:lnTo>
                <a:close/>
              </a:path>
              <a:path w="695325" h="312419">
                <a:moveTo>
                  <a:pt x="227076" y="229488"/>
                </a:moveTo>
                <a:lnTo>
                  <a:pt x="153327" y="263143"/>
                </a:lnTo>
                <a:lnTo>
                  <a:pt x="101078" y="287617"/>
                </a:lnTo>
                <a:lnTo>
                  <a:pt x="101358" y="287527"/>
                </a:lnTo>
                <a:lnTo>
                  <a:pt x="137628" y="287527"/>
                </a:lnTo>
                <a:lnTo>
                  <a:pt x="159842" y="277367"/>
                </a:lnTo>
                <a:lnTo>
                  <a:pt x="160097" y="277367"/>
                </a:lnTo>
                <a:lnTo>
                  <a:pt x="233667" y="244093"/>
                </a:lnTo>
                <a:lnTo>
                  <a:pt x="233794" y="243966"/>
                </a:lnTo>
                <a:lnTo>
                  <a:pt x="264133" y="229615"/>
                </a:lnTo>
                <a:lnTo>
                  <a:pt x="226961" y="229615"/>
                </a:lnTo>
                <a:close/>
              </a:path>
              <a:path w="695325" h="312419">
                <a:moveTo>
                  <a:pt x="160097" y="277367"/>
                </a:moveTo>
                <a:lnTo>
                  <a:pt x="159842" y="277367"/>
                </a:lnTo>
                <a:lnTo>
                  <a:pt x="159816" y="277495"/>
                </a:lnTo>
                <a:lnTo>
                  <a:pt x="160097" y="277367"/>
                </a:lnTo>
                <a:close/>
              </a:path>
              <a:path w="695325" h="312419">
                <a:moveTo>
                  <a:pt x="23850" y="243586"/>
                </a:moveTo>
                <a:lnTo>
                  <a:pt x="23820" y="245615"/>
                </a:lnTo>
                <a:lnTo>
                  <a:pt x="25082" y="247268"/>
                </a:lnTo>
                <a:lnTo>
                  <a:pt x="23850" y="243586"/>
                </a:lnTo>
                <a:close/>
              </a:path>
              <a:path w="695325" h="312419">
                <a:moveTo>
                  <a:pt x="5448" y="206883"/>
                </a:moveTo>
                <a:lnTo>
                  <a:pt x="2959" y="208914"/>
                </a:lnTo>
                <a:lnTo>
                  <a:pt x="469" y="210820"/>
                </a:lnTo>
                <a:lnTo>
                  <a:pt x="0" y="214375"/>
                </a:lnTo>
                <a:lnTo>
                  <a:pt x="1905" y="216915"/>
                </a:lnTo>
                <a:lnTo>
                  <a:pt x="23820" y="245615"/>
                </a:lnTo>
                <a:lnTo>
                  <a:pt x="23850" y="243586"/>
                </a:lnTo>
                <a:lnTo>
                  <a:pt x="35877" y="243586"/>
                </a:lnTo>
                <a:lnTo>
                  <a:pt x="34594" y="239902"/>
                </a:lnTo>
                <a:lnTo>
                  <a:pt x="10972" y="209803"/>
                </a:lnTo>
                <a:lnTo>
                  <a:pt x="9029" y="207390"/>
                </a:lnTo>
                <a:lnTo>
                  <a:pt x="5448" y="206883"/>
                </a:lnTo>
                <a:close/>
              </a:path>
              <a:path w="695325" h="312419">
                <a:moveTo>
                  <a:pt x="418096" y="139700"/>
                </a:moveTo>
                <a:lnTo>
                  <a:pt x="316623" y="187071"/>
                </a:lnTo>
                <a:lnTo>
                  <a:pt x="226961" y="229615"/>
                </a:lnTo>
                <a:lnTo>
                  <a:pt x="264133" y="229615"/>
                </a:lnTo>
                <a:lnTo>
                  <a:pt x="323469" y="201549"/>
                </a:lnTo>
                <a:lnTo>
                  <a:pt x="424967" y="154559"/>
                </a:lnTo>
                <a:lnTo>
                  <a:pt x="456164" y="139826"/>
                </a:lnTo>
                <a:lnTo>
                  <a:pt x="418033" y="139826"/>
                </a:lnTo>
                <a:close/>
              </a:path>
              <a:path w="695325" h="312419">
                <a:moveTo>
                  <a:pt x="669278" y="32512"/>
                </a:moveTo>
                <a:lnTo>
                  <a:pt x="635000" y="32512"/>
                </a:lnTo>
                <a:lnTo>
                  <a:pt x="634555" y="32765"/>
                </a:lnTo>
                <a:lnTo>
                  <a:pt x="583946" y="58927"/>
                </a:lnTo>
                <a:lnTo>
                  <a:pt x="510336" y="95758"/>
                </a:lnTo>
                <a:lnTo>
                  <a:pt x="510476" y="95758"/>
                </a:lnTo>
                <a:lnTo>
                  <a:pt x="418033" y="139826"/>
                </a:lnTo>
                <a:lnTo>
                  <a:pt x="456164" y="139826"/>
                </a:lnTo>
                <a:lnTo>
                  <a:pt x="517626" y="110743"/>
                </a:lnTo>
                <a:lnTo>
                  <a:pt x="517753" y="110743"/>
                </a:lnTo>
                <a:lnTo>
                  <a:pt x="591642" y="74167"/>
                </a:lnTo>
                <a:lnTo>
                  <a:pt x="642924" y="48005"/>
                </a:lnTo>
                <a:lnTo>
                  <a:pt x="643382" y="47751"/>
                </a:lnTo>
                <a:lnTo>
                  <a:pt x="669278" y="32512"/>
                </a:lnTo>
                <a:close/>
              </a:path>
              <a:path w="695325" h="312419">
                <a:moveTo>
                  <a:pt x="634863" y="32582"/>
                </a:moveTo>
                <a:lnTo>
                  <a:pt x="634509" y="32765"/>
                </a:lnTo>
                <a:lnTo>
                  <a:pt x="634863" y="32582"/>
                </a:lnTo>
                <a:close/>
              </a:path>
              <a:path w="695325" h="312419">
                <a:moveTo>
                  <a:pt x="677652" y="16510"/>
                </a:moveTo>
                <a:lnTo>
                  <a:pt x="661860" y="16510"/>
                </a:lnTo>
                <a:lnTo>
                  <a:pt x="661263" y="16890"/>
                </a:lnTo>
                <a:lnTo>
                  <a:pt x="634863" y="32582"/>
                </a:lnTo>
                <a:lnTo>
                  <a:pt x="635000" y="32512"/>
                </a:lnTo>
                <a:lnTo>
                  <a:pt x="669278" y="32512"/>
                </a:lnTo>
                <a:lnTo>
                  <a:pt x="670788" y="31623"/>
                </a:lnTo>
                <a:lnTo>
                  <a:pt x="671360" y="31241"/>
                </a:lnTo>
                <a:lnTo>
                  <a:pt x="682737" y="23240"/>
                </a:lnTo>
                <a:lnTo>
                  <a:pt x="682307" y="23240"/>
                </a:lnTo>
                <a:lnTo>
                  <a:pt x="680466" y="22351"/>
                </a:lnTo>
                <a:lnTo>
                  <a:pt x="678624" y="21589"/>
                </a:lnTo>
                <a:lnTo>
                  <a:pt x="677481" y="19685"/>
                </a:lnTo>
                <a:lnTo>
                  <a:pt x="677652" y="16510"/>
                </a:lnTo>
                <a:close/>
              </a:path>
              <a:path w="695325" h="312419">
                <a:moveTo>
                  <a:pt x="677700" y="15607"/>
                </a:moveTo>
                <a:lnTo>
                  <a:pt x="677481" y="19685"/>
                </a:lnTo>
                <a:lnTo>
                  <a:pt x="678624" y="21589"/>
                </a:lnTo>
                <a:lnTo>
                  <a:pt x="680466" y="22351"/>
                </a:lnTo>
                <a:lnTo>
                  <a:pt x="682307" y="23240"/>
                </a:lnTo>
                <a:lnTo>
                  <a:pt x="682879" y="23141"/>
                </a:lnTo>
                <a:lnTo>
                  <a:pt x="683641" y="22605"/>
                </a:lnTo>
                <a:lnTo>
                  <a:pt x="684237" y="22225"/>
                </a:lnTo>
                <a:lnTo>
                  <a:pt x="689330" y="17906"/>
                </a:lnTo>
                <a:lnTo>
                  <a:pt x="689533" y="17779"/>
                </a:lnTo>
                <a:lnTo>
                  <a:pt x="679538" y="17779"/>
                </a:lnTo>
                <a:lnTo>
                  <a:pt x="677700" y="15607"/>
                </a:lnTo>
                <a:close/>
              </a:path>
              <a:path w="695325" h="312419">
                <a:moveTo>
                  <a:pt x="682879" y="23141"/>
                </a:moveTo>
                <a:lnTo>
                  <a:pt x="682307" y="23240"/>
                </a:lnTo>
                <a:lnTo>
                  <a:pt x="682737" y="23240"/>
                </a:lnTo>
                <a:lnTo>
                  <a:pt x="682879" y="23141"/>
                </a:lnTo>
                <a:close/>
              </a:path>
              <a:path w="695325" h="312419">
                <a:moveTo>
                  <a:pt x="690873" y="16587"/>
                </a:moveTo>
                <a:lnTo>
                  <a:pt x="689533" y="17779"/>
                </a:lnTo>
                <a:lnTo>
                  <a:pt x="689330" y="17906"/>
                </a:lnTo>
                <a:lnTo>
                  <a:pt x="684237" y="22225"/>
                </a:lnTo>
                <a:lnTo>
                  <a:pt x="683641" y="22605"/>
                </a:lnTo>
                <a:lnTo>
                  <a:pt x="682879" y="23141"/>
                </a:lnTo>
                <a:lnTo>
                  <a:pt x="684491" y="22860"/>
                </a:lnTo>
                <a:lnTo>
                  <a:pt x="689432" y="18161"/>
                </a:lnTo>
                <a:lnTo>
                  <a:pt x="689864" y="17779"/>
                </a:lnTo>
                <a:lnTo>
                  <a:pt x="690873" y="16587"/>
                </a:lnTo>
                <a:close/>
              </a:path>
              <a:path w="695325" h="312419">
                <a:moveTo>
                  <a:pt x="677849" y="12826"/>
                </a:moveTo>
                <a:lnTo>
                  <a:pt x="677700" y="15607"/>
                </a:lnTo>
                <a:lnTo>
                  <a:pt x="679538" y="17779"/>
                </a:lnTo>
                <a:lnTo>
                  <a:pt x="677849" y="12826"/>
                </a:lnTo>
                <a:close/>
              </a:path>
              <a:path w="695325" h="312419">
                <a:moveTo>
                  <a:pt x="694188" y="12826"/>
                </a:moveTo>
                <a:lnTo>
                  <a:pt x="677849" y="12826"/>
                </a:lnTo>
                <a:lnTo>
                  <a:pt x="679538" y="17779"/>
                </a:lnTo>
                <a:lnTo>
                  <a:pt x="689533" y="17779"/>
                </a:lnTo>
                <a:lnTo>
                  <a:pt x="690873" y="16587"/>
                </a:lnTo>
                <a:lnTo>
                  <a:pt x="691476" y="15875"/>
                </a:lnTo>
                <a:lnTo>
                  <a:pt x="694188" y="12826"/>
                </a:lnTo>
                <a:close/>
              </a:path>
              <a:path w="695325" h="312419">
                <a:moveTo>
                  <a:pt x="661491" y="16729"/>
                </a:moveTo>
                <a:lnTo>
                  <a:pt x="661220" y="16890"/>
                </a:lnTo>
                <a:lnTo>
                  <a:pt x="661491" y="16729"/>
                </a:lnTo>
                <a:close/>
              </a:path>
              <a:path w="695325" h="312419">
                <a:moveTo>
                  <a:pt x="661860" y="16510"/>
                </a:moveTo>
                <a:lnTo>
                  <a:pt x="661491" y="16729"/>
                </a:lnTo>
                <a:lnTo>
                  <a:pt x="661263" y="16890"/>
                </a:lnTo>
                <a:lnTo>
                  <a:pt x="661860" y="16510"/>
                </a:lnTo>
                <a:close/>
              </a:path>
              <a:path w="695325" h="312419">
                <a:moveTo>
                  <a:pt x="674915" y="8254"/>
                </a:moveTo>
                <a:lnTo>
                  <a:pt x="673468" y="8254"/>
                </a:lnTo>
                <a:lnTo>
                  <a:pt x="661491" y="16729"/>
                </a:lnTo>
                <a:lnTo>
                  <a:pt x="661860" y="16510"/>
                </a:lnTo>
                <a:lnTo>
                  <a:pt x="677652" y="16510"/>
                </a:lnTo>
                <a:lnTo>
                  <a:pt x="677700" y="15607"/>
                </a:lnTo>
                <a:lnTo>
                  <a:pt x="674662" y="12191"/>
                </a:lnTo>
                <a:lnTo>
                  <a:pt x="674915" y="8254"/>
                </a:lnTo>
                <a:close/>
              </a:path>
              <a:path w="695325" h="312419">
                <a:moveTo>
                  <a:pt x="694440" y="12544"/>
                </a:moveTo>
                <a:lnTo>
                  <a:pt x="691476" y="15875"/>
                </a:lnTo>
                <a:lnTo>
                  <a:pt x="690873" y="16587"/>
                </a:lnTo>
                <a:lnTo>
                  <a:pt x="694385" y="13462"/>
                </a:lnTo>
                <a:lnTo>
                  <a:pt x="694440" y="12544"/>
                </a:lnTo>
                <a:close/>
              </a:path>
              <a:path w="695325" h="312419">
                <a:moveTo>
                  <a:pt x="691790" y="4445"/>
                </a:moveTo>
                <a:lnTo>
                  <a:pt x="677748" y="4445"/>
                </a:lnTo>
                <a:lnTo>
                  <a:pt x="676960" y="5206"/>
                </a:lnTo>
                <a:lnTo>
                  <a:pt x="675008" y="6815"/>
                </a:lnTo>
                <a:lnTo>
                  <a:pt x="674662" y="12191"/>
                </a:lnTo>
                <a:lnTo>
                  <a:pt x="677700" y="15607"/>
                </a:lnTo>
                <a:lnTo>
                  <a:pt x="677849" y="12826"/>
                </a:lnTo>
                <a:lnTo>
                  <a:pt x="694188" y="12826"/>
                </a:lnTo>
                <a:lnTo>
                  <a:pt x="694440" y="12544"/>
                </a:lnTo>
                <a:lnTo>
                  <a:pt x="694461" y="12191"/>
                </a:lnTo>
                <a:lnTo>
                  <a:pt x="694458" y="7443"/>
                </a:lnTo>
                <a:lnTo>
                  <a:pt x="691790" y="4445"/>
                </a:lnTo>
                <a:close/>
              </a:path>
              <a:path w="695325" h="312419">
                <a:moveTo>
                  <a:pt x="694604" y="9802"/>
                </a:moveTo>
                <a:lnTo>
                  <a:pt x="694440" y="12544"/>
                </a:lnTo>
                <a:lnTo>
                  <a:pt x="694753" y="12191"/>
                </a:lnTo>
                <a:lnTo>
                  <a:pt x="694604" y="9802"/>
                </a:lnTo>
                <a:close/>
              </a:path>
              <a:path w="695325" h="312419">
                <a:moveTo>
                  <a:pt x="694458" y="7443"/>
                </a:moveTo>
                <a:lnTo>
                  <a:pt x="694604" y="9802"/>
                </a:lnTo>
                <a:lnTo>
                  <a:pt x="694728" y="7747"/>
                </a:lnTo>
                <a:lnTo>
                  <a:pt x="694458" y="7443"/>
                </a:lnTo>
                <a:close/>
              </a:path>
              <a:path w="695325" h="312419">
                <a:moveTo>
                  <a:pt x="675008" y="6815"/>
                </a:moveTo>
                <a:lnTo>
                  <a:pt x="672787" y="8736"/>
                </a:lnTo>
                <a:lnTo>
                  <a:pt x="673468" y="8254"/>
                </a:lnTo>
                <a:lnTo>
                  <a:pt x="674915" y="8254"/>
                </a:lnTo>
                <a:lnTo>
                  <a:pt x="675008" y="6815"/>
                </a:lnTo>
                <a:close/>
              </a:path>
              <a:path w="695325" h="312419">
                <a:moveTo>
                  <a:pt x="690707" y="3202"/>
                </a:moveTo>
                <a:lnTo>
                  <a:pt x="691451" y="4063"/>
                </a:lnTo>
                <a:lnTo>
                  <a:pt x="694458" y="7443"/>
                </a:lnTo>
                <a:lnTo>
                  <a:pt x="694397" y="6476"/>
                </a:lnTo>
                <a:lnTo>
                  <a:pt x="690707" y="3202"/>
                </a:lnTo>
                <a:close/>
              </a:path>
              <a:path w="695325" h="312419">
                <a:moveTo>
                  <a:pt x="678276" y="3716"/>
                </a:moveTo>
                <a:lnTo>
                  <a:pt x="675030" y="6476"/>
                </a:lnTo>
                <a:lnTo>
                  <a:pt x="675008" y="6815"/>
                </a:lnTo>
                <a:lnTo>
                  <a:pt x="677271" y="4857"/>
                </a:lnTo>
                <a:lnTo>
                  <a:pt x="678276" y="3716"/>
                </a:lnTo>
                <a:close/>
              </a:path>
              <a:path w="695325" h="312419">
                <a:moveTo>
                  <a:pt x="677271" y="4857"/>
                </a:moveTo>
                <a:lnTo>
                  <a:pt x="676867" y="5206"/>
                </a:lnTo>
                <a:lnTo>
                  <a:pt x="677271" y="4857"/>
                </a:lnTo>
                <a:close/>
              </a:path>
              <a:path w="695325" h="312419">
                <a:moveTo>
                  <a:pt x="677748" y="4445"/>
                </a:moveTo>
                <a:lnTo>
                  <a:pt x="677271" y="4857"/>
                </a:lnTo>
                <a:lnTo>
                  <a:pt x="676960" y="5206"/>
                </a:lnTo>
                <a:lnTo>
                  <a:pt x="677748" y="4445"/>
                </a:lnTo>
                <a:close/>
              </a:path>
              <a:path w="695325" h="312419">
                <a:moveTo>
                  <a:pt x="684714" y="99"/>
                </a:moveTo>
                <a:lnTo>
                  <a:pt x="682248" y="210"/>
                </a:lnTo>
                <a:lnTo>
                  <a:pt x="678276" y="3716"/>
                </a:lnTo>
                <a:lnTo>
                  <a:pt x="677271" y="4857"/>
                </a:lnTo>
                <a:lnTo>
                  <a:pt x="677748" y="4445"/>
                </a:lnTo>
                <a:lnTo>
                  <a:pt x="691790" y="4445"/>
                </a:lnTo>
                <a:lnTo>
                  <a:pt x="690676" y="3175"/>
                </a:lnTo>
                <a:lnTo>
                  <a:pt x="687179" y="210"/>
                </a:lnTo>
                <a:lnTo>
                  <a:pt x="684714" y="99"/>
                </a:lnTo>
                <a:close/>
              </a:path>
              <a:path w="695325" h="312419">
                <a:moveTo>
                  <a:pt x="682248" y="210"/>
                </a:moveTo>
                <a:lnTo>
                  <a:pt x="681266" y="253"/>
                </a:lnTo>
                <a:lnTo>
                  <a:pt x="678276" y="3716"/>
                </a:lnTo>
                <a:lnTo>
                  <a:pt x="682248" y="210"/>
                </a:lnTo>
                <a:close/>
              </a:path>
              <a:path w="695325" h="312419">
                <a:moveTo>
                  <a:pt x="687190" y="210"/>
                </a:moveTo>
                <a:lnTo>
                  <a:pt x="690707" y="3202"/>
                </a:lnTo>
                <a:lnTo>
                  <a:pt x="688162" y="253"/>
                </a:lnTo>
                <a:lnTo>
                  <a:pt x="687190" y="210"/>
                </a:lnTo>
                <a:close/>
              </a:path>
              <a:path w="695325" h="312419">
                <a:moveTo>
                  <a:pt x="686943" y="0"/>
                </a:moveTo>
                <a:lnTo>
                  <a:pt x="684714" y="99"/>
                </a:lnTo>
                <a:lnTo>
                  <a:pt x="687190" y="210"/>
                </a:lnTo>
                <a:lnTo>
                  <a:pt x="686943" y="0"/>
                </a:lnTo>
                <a:close/>
              </a:path>
              <a:path w="695325" h="312419">
                <a:moveTo>
                  <a:pt x="682485" y="0"/>
                </a:moveTo>
                <a:lnTo>
                  <a:pt x="682248" y="210"/>
                </a:lnTo>
                <a:lnTo>
                  <a:pt x="684714" y="99"/>
                </a:lnTo>
                <a:lnTo>
                  <a:pt x="6824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65296"/>
            <a:ext cx="9144000" cy="793115"/>
            <a:chOff x="0" y="6065296"/>
            <a:chExt cx="9144000" cy="793115"/>
          </a:xfrm>
        </p:grpSpPr>
        <p:sp>
          <p:nvSpPr>
            <p:cNvPr id="3" name="object 3"/>
            <p:cNvSpPr/>
            <p:nvPr/>
          </p:nvSpPr>
          <p:spPr>
            <a:xfrm>
              <a:off x="4700019" y="6065296"/>
              <a:ext cx="463550" cy="325755"/>
            </a:xfrm>
            <a:custGeom>
              <a:avLst/>
              <a:gdLst/>
              <a:ahLst/>
              <a:cxnLst/>
              <a:rect l="l" t="t" r="r" b="b"/>
              <a:pathLst>
                <a:path w="463550" h="325754">
                  <a:moveTo>
                    <a:pt x="463477" y="0"/>
                  </a:moveTo>
                  <a:lnTo>
                    <a:pt x="0" y="0"/>
                  </a:lnTo>
                  <a:lnTo>
                    <a:pt x="0" y="325405"/>
                  </a:lnTo>
                  <a:lnTo>
                    <a:pt x="463477" y="325405"/>
                  </a:lnTo>
                  <a:lnTo>
                    <a:pt x="463477" y="290540"/>
                  </a:lnTo>
                  <a:lnTo>
                    <a:pt x="51564" y="290540"/>
                  </a:lnTo>
                  <a:lnTo>
                    <a:pt x="67206" y="274851"/>
                  </a:lnTo>
                  <a:lnTo>
                    <a:pt x="34760" y="274851"/>
                  </a:lnTo>
                  <a:lnTo>
                    <a:pt x="34760" y="49973"/>
                  </a:lnTo>
                  <a:lnTo>
                    <a:pt x="67571" y="49973"/>
                  </a:lnTo>
                  <a:lnTo>
                    <a:pt x="52143" y="34864"/>
                  </a:lnTo>
                  <a:lnTo>
                    <a:pt x="463477" y="34864"/>
                  </a:lnTo>
                  <a:lnTo>
                    <a:pt x="463477" y="0"/>
                  </a:lnTo>
                  <a:close/>
                </a:path>
                <a:path w="463550" h="325754">
                  <a:moveTo>
                    <a:pt x="331966" y="177229"/>
                  </a:moveTo>
                  <a:lnTo>
                    <a:pt x="300102" y="177229"/>
                  </a:lnTo>
                  <a:lnTo>
                    <a:pt x="412495" y="290540"/>
                  </a:lnTo>
                  <a:lnTo>
                    <a:pt x="463477" y="290540"/>
                  </a:lnTo>
                  <a:lnTo>
                    <a:pt x="463477" y="274270"/>
                  </a:lnTo>
                  <a:lnTo>
                    <a:pt x="428716" y="274270"/>
                  </a:lnTo>
                  <a:lnTo>
                    <a:pt x="331966" y="177229"/>
                  </a:lnTo>
                  <a:close/>
                </a:path>
                <a:path w="463550" h="325754">
                  <a:moveTo>
                    <a:pt x="67571" y="49973"/>
                  </a:moveTo>
                  <a:lnTo>
                    <a:pt x="34760" y="49973"/>
                  </a:lnTo>
                  <a:lnTo>
                    <a:pt x="147735" y="160959"/>
                  </a:lnTo>
                  <a:lnTo>
                    <a:pt x="34760" y="274851"/>
                  </a:lnTo>
                  <a:lnTo>
                    <a:pt x="67206" y="274851"/>
                  </a:lnTo>
                  <a:lnTo>
                    <a:pt x="164536" y="177229"/>
                  </a:lnTo>
                  <a:lnTo>
                    <a:pt x="197520" y="177229"/>
                  </a:lnTo>
                  <a:lnTo>
                    <a:pt x="67571" y="49973"/>
                  </a:lnTo>
                  <a:close/>
                </a:path>
                <a:path w="463550" h="325754">
                  <a:moveTo>
                    <a:pt x="463477" y="50554"/>
                  </a:moveTo>
                  <a:lnTo>
                    <a:pt x="428716" y="50554"/>
                  </a:lnTo>
                  <a:lnTo>
                    <a:pt x="428716" y="274270"/>
                  </a:lnTo>
                  <a:lnTo>
                    <a:pt x="463477" y="274270"/>
                  </a:lnTo>
                  <a:lnTo>
                    <a:pt x="463477" y="50554"/>
                  </a:lnTo>
                  <a:close/>
                </a:path>
                <a:path w="463550" h="325754">
                  <a:moveTo>
                    <a:pt x="197520" y="177229"/>
                  </a:moveTo>
                  <a:lnTo>
                    <a:pt x="164536" y="177229"/>
                  </a:lnTo>
                  <a:lnTo>
                    <a:pt x="207987" y="219648"/>
                  </a:lnTo>
                  <a:lnTo>
                    <a:pt x="213499" y="223888"/>
                  </a:lnTo>
                  <a:lnTo>
                    <a:pt x="219501" y="226984"/>
                  </a:lnTo>
                  <a:lnTo>
                    <a:pt x="225829" y="228882"/>
                  </a:lnTo>
                  <a:lnTo>
                    <a:pt x="232319" y="229527"/>
                  </a:lnTo>
                  <a:lnTo>
                    <a:pt x="238809" y="228882"/>
                  </a:lnTo>
                  <a:lnTo>
                    <a:pt x="245137" y="226984"/>
                  </a:lnTo>
                  <a:lnTo>
                    <a:pt x="251139" y="223888"/>
                  </a:lnTo>
                  <a:lnTo>
                    <a:pt x="256651" y="219648"/>
                  </a:lnTo>
                  <a:lnTo>
                    <a:pt x="269151" y="207446"/>
                  </a:lnTo>
                  <a:lnTo>
                    <a:pt x="228264" y="207446"/>
                  </a:lnTo>
                  <a:lnTo>
                    <a:pt x="223629" y="202797"/>
                  </a:lnTo>
                  <a:lnTo>
                    <a:pt x="197520" y="177229"/>
                  </a:lnTo>
                  <a:close/>
                </a:path>
                <a:path w="463550" h="325754">
                  <a:moveTo>
                    <a:pt x="463477" y="34864"/>
                  </a:moveTo>
                  <a:lnTo>
                    <a:pt x="411915" y="34864"/>
                  </a:lnTo>
                  <a:lnTo>
                    <a:pt x="239850" y="202797"/>
                  </a:lnTo>
                  <a:lnTo>
                    <a:pt x="235216" y="207446"/>
                  </a:lnTo>
                  <a:lnTo>
                    <a:pt x="269151" y="207446"/>
                  </a:lnTo>
                  <a:lnTo>
                    <a:pt x="300102" y="177229"/>
                  </a:lnTo>
                  <a:lnTo>
                    <a:pt x="331966" y="177229"/>
                  </a:lnTo>
                  <a:lnTo>
                    <a:pt x="315744" y="160959"/>
                  </a:lnTo>
                  <a:lnTo>
                    <a:pt x="428716" y="50554"/>
                  </a:lnTo>
                  <a:lnTo>
                    <a:pt x="463477" y="50554"/>
                  </a:lnTo>
                  <a:lnTo>
                    <a:pt x="463477" y="348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46998" y="6460998"/>
              <a:ext cx="244601" cy="244602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767" y="888238"/>
            <a:ext cx="248323" cy="18846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739" y="823975"/>
            <a:ext cx="3651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600" spc="30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162" y="705104"/>
            <a:ext cx="3740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aseline="-32986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2400" spc="135" baseline="-32986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150" spc="-50" dirty="0">
                <a:solidFill>
                  <a:srgbClr val="FF0000"/>
                </a:solidFill>
                <a:latin typeface="Cambria Math"/>
                <a:cs typeface="Cambria Math"/>
              </a:rPr>
              <a:t>𝟑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1050" y="976122"/>
            <a:ext cx="89535" cy="13335"/>
          </a:xfrm>
          <a:custGeom>
            <a:avLst/>
            <a:gdLst/>
            <a:ahLst/>
            <a:cxnLst/>
            <a:rect l="l" t="t" r="r" b="b"/>
            <a:pathLst>
              <a:path w="89534" h="13334">
                <a:moveTo>
                  <a:pt x="89153" y="0"/>
                </a:moveTo>
                <a:lnTo>
                  <a:pt x="0" y="0"/>
                </a:lnTo>
                <a:lnTo>
                  <a:pt x="0" y="12953"/>
                </a:lnTo>
                <a:lnTo>
                  <a:pt x="89153" y="12953"/>
                </a:lnTo>
                <a:lnTo>
                  <a:pt x="8915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8350" y="980694"/>
            <a:ext cx="114935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50" dirty="0">
                <a:solidFill>
                  <a:srgbClr val="FF0000"/>
                </a:solidFill>
                <a:latin typeface="Cambria Math"/>
                <a:cs typeface="Cambria Math"/>
              </a:rPr>
              <a:t>𝟖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92643" y="888238"/>
            <a:ext cx="288290" cy="188595"/>
          </a:xfrm>
          <a:custGeom>
            <a:avLst/>
            <a:gdLst/>
            <a:ahLst/>
            <a:cxnLst/>
            <a:rect l="l" t="t" r="r" b="b"/>
            <a:pathLst>
              <a:path w="288290" h="188594">
                <a:moveTo>
                  <a:pt x="227837" y="0"/>
                </a:moveTo>
                <a:lnTo>
                  <a:pt x="225171" y="7620"/>
                </a:lnTo>
                <a:lnTo>
                  <a:pt x="236049" y="12336"/>
                </a:lnTo>
                <a:lnTo>
                  <a:pt x="245427" y="18875"/>
                </a:lnTo>
                <a:lnTo>
                  <a:pt x="267985" y="62531"/>
                </a:lnTo>
                <a:lnTo>
                  <a:pt x="270763" y="93217"/>
                </a:lnTo>
                <a:lnTo>
                  <a:pt x="270053" y="109866"/>
                </a:lnTo>
                <a:lnTo>
                  <a:pt x="259587" y="150622"/>
                </a:lnTo>
                <a:lnTo>
                  <a:pt x="225425" y="180721"/>
                </a:lnTo>
                <a:lnTo>
                  <a:pt x="227837" y="188467"/>
                </a:lnTo>
                <a:lnTo>
                  <a:pt x="263842" y="167001"/>
                </a:lnTo>
                <a:lnTo>
                  <a:pt x="284019" y="127555"/>
                </a:lnTo>
                <a:lnTo>
                  <a:pt x="287908" y="94234"/>
                </a:lnTo>
                <a:lnTo>
                  <a:pt x="286934" y="76971"/>
                </a:lnTo>
                <a:lnTo>
                  <a:pt x="272414" y="33020"/>
                </a:lnTo>
                <a:lnTo>
                  <a:pt x="241482" y="4927"/>
                </a:lnTo>
                <a:lnTo>
                  <a:pt x="227837" y="0"/>
                </a:lnTo>
                <a:close/>
              </a:path>
              <a:path w="288290" h="188594">
                <a:moveTo>
                  <a:pt x="60071" y="0"/>
                </a:moveTo>
                <a:lnTo>
                  <a:pt x="24137" y="21449"/>
                </a:lnTo>
                <a:lnTo>
                  <a:pt x="3889" y="61007"/>
                </a:lnTo>
                <a:lnTo>
                  <a:pt x="0" y="94234"/>
                </a:lnTo>
                <a:lnTo>
                  <a:pt x="956" y="111567"/>
                </a:lnTo>
                <a:lnTo>
                  <a:pt x="15493" y="155448"/>
                </a:lnTo>
                <a:lnTo>
                  <a:pt x="46354" y="183487"/>
                </a:lnTo>
                <a:lnTo>
                  <a:pt x="60071" y="188467"/>
                </a:lnTo>
                <a:lnTo>
                  <a:pt x="62483" y="180721"/>
                </a:lnTo>
                <a:lnTo>
                  <a:pt x="51716" y="175982"/>
                </a:lnTo>
                <a:lnTo>
                  <a:pt x="42449" y="169386"/>
                </a:lnTo>
                <a:lnTo>
                  <a:pt x="19923" y="124968"/>
                </a:lnTo>
                <a:lnTo>
                  <a:pt x="17145" y="93217"/>
                </a:lnTo>
                <a:lnTo>
                  <a:pt x="17837" y="77166"/>
                </a:lnTo>
                <a:lnTo>
                  <a:pt x="28321" y="37464"/>
                </a:lnTo>
                <a:lnTo>
                  <a:pt x="62737" y="7620"/>
                </a:lnTo>
                <a:lnTo>
                  <a:pt x="6007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23097" y="823975"/>
            <a:ext cx="4044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600" spc="30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16619" y="705104"/>
            <a:ext cx="3740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aseline="-32986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2400" spc="135" baseline="-32986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150" spc="-50" dirty="0">
                <a:solidFill>
                  <a:srgbClr val="006FC0"/>
                </a:solidFill>
                <a:latin typeface="Cambria Math"/>
                <a:cs typeface="Cambria Math"/>
              </a:rPr>
              <a:t>𝟓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763000" y="976122"/>
            <a:ext cx="89535" cy="13335"/>
          </a:xfrm>
          <a:custGeom>
            <a:avLst/>
            <a:gdLst/>
            <a:ahLst/>
            <a:cxnLst/>
            <a:rect l="l" t="t" r="r" b="b"/>
            <a:pathLst>
              <a:path w="89534" h="13334">
                <a:moveTo>
                  <a:pt x="89153" y="0"/>
                </a:moveTo>
                <a:lnTo>
                  <a:pt x="0" y="0"/>
                </a:lnTo>
                <a:lnTo>
                  <a:pt x="0" y="12953"/>
                </a:lnTo>
                <a:lnTo>
                  <a:pt x="89153" y="12953"/>
                </a:lnTo>
                <a:lnTo>
                  <a:pt x="8915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750807" y="980694"/>
            <a:ext cx="114935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50" dirty="0">
                <a:solidFill>
                  <a:srgbClr val="006FC0"/>
                </a:solidFill>
                <a:latin typeface="Cambria Math"/>
                <a:cs typeface="Cambria Math"/>
              </a:rPr>
              <a:t>𝟖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07467" y="65509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5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1"/>
                </a:lnTo>
                <a:lnTo>
                  <a:pt x="51564" y="290540"/>
                </a:lnTo>
                <a:lnTo>
                  <a:pt x="67206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5">
                <a:moveTo>
                  <a:pt x="331966" y="177230"/>
                </a:moveTo>
                <a:lnTo>
                  <a:pt x="300102" y="177230"/>
                </a:lnTo>
                <a:lnTo>
                  <a:pt x="412495" y="290541"/>
                </a:lnTo>
                <a:lnTo>
                  <a:pt x="463477" y="290541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30"/>
                </a:lnTo>
                <a:close/>
              </a:path>
              <a:path w="463550" h="325755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6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5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5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09" y="228882"/>
                </a:lnTo>
                <a:lnTo>
                  <a:pt x="245137" y="226985"/>
                </a:lnTo>
                <a:lnTo>
                  <a:pt x="251139" y="223889"/>
                </a:lnTo>
                <a:lnTo>
                  <a:pt x="256651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5">
                <a:moveTo>
                  <a:pt x="463477" y="34865"/>
                </a:moveTo>
                <a:lnTo>
                  <a:pt x="411915" y="34865"/>
                </a:lnTo>
                <a:lnTo>
                  <a:pt x="239850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30"/>
                </a:lnTo>
                <a:lnTo>
                  <a:pt x="331966" y="177230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73936" y="1072679"/>
            <a:ext cx="920750" cy="690245"/>
          </a:xfrm>
          <a:custGeom>
            <a:avLst/>
            <a:gdLst/>
            <a:ahLst/>
            <a:cxnLst/>
            <a:rect l="l" t="t" r="r" b="b"/>
            <a:pathLst>
              <a:path w="920750" h="690244">
                <a:moveTo>
                  <a:pt x="463473" y="364236"/>
                </a:moveTo>
                <a:lnTo>
                  <a:pt x="428713" y="364236"/>
                </a:lnTo>
                <a:lnTo>
                  <a:pt x="428713" y="414794"/>
                </a:lnTo>
                <a:lnTo>
                  <a:pt x="428713" y="638505"/>
                </a:lnTo>
                <a:lnTo>
                  <a:pt x="412496" y="622249"/>
                </a:lnTo>
                <a:lnTo>
                  <a:pt x="412496" y="654773"/>
                </a:lnTo>
                <a:lnTo>
                  <a:pt x="51562" y="654773"/>
                </a:lnTo>
                <a:lnTo>
                  <a:pt x="67208" y="639089"/>
                </a:lnTo>
                <a:lnTo>
                  <a:pt x="164528" y="541464"/>
                </a:lnTo>
                <a:lnTo>
                  <a:pt x="207987" y="583882"/>
                </a:lnTo>
                <a:lnTo>
                  <a:pt x="213499" y="588124"/>
                </a:lnTo>
                <a:lnTo>
                  <a:pt x="219494" y="591223"/>
                </a:lnTo>
                <a:lnTo>
                  <a:pt x="225831" y="593115"/>
                </a:lnTo>
                <a:lnTo>
                  <a:pt x="232321" y="593763"/>
                </a:lnTo>
                <a:lnTo>
                  <a:pt x="238810" y="593115"/>
                </a:lnTo>
                <a:lnTo>
                  <a:pt x="245135" y="591223"/>
                </a:lnTo>
                <a:lnTo>
                  <a:pt x="251129" y="588124"/>
                </a:lnTo>
                <a:lnTo>
                  <a:pt x="256654" y="583882"/>
                </a:lnTo>
                <a:lnTo>
                  <a:pt x="269151" y="571677"/>
                </a:lnTo>
                <a:lnTo>
                  <a:pt x="300101" y="541464"/>
                </a:lnTo>
                <a:lnTo>
                  <a:pt x="412496" y="654773"/>
                </a:lnTo>
                <a:lnTo>
                  <a:pt x="412496" y="622249"/>
                </a:lnTo>
                <a:lnTo>
                  <a:pt x="331965" y="541464"/>
                </a:lnTo>
                <a:lnTo>
                  <a:pt x="315747" y="525195"/>
                </a:lnTo>
                <a:lnTo>
                  <a:pt x="428713" y="414794"/>
                </a:lnTo>
                <a:lnTo>
                  <a:pt x="428713" y="364236"/>
                </a:lnTo>
                <a:lnTo>
                  <a:pt x="411911" y="364236"/>
                </a:lnTo>
                <a:lnTo>
                  <a:pt x="411911" y="399097"/>
                </a:lnTo>
                <a:lnTo>
                  <a:pt x="239852" y="567029"/>
                </a:lnTo>
                <a:lnTo>
                  <a:pt x="235216" y="571677"/>
                </a:lnTo>
                <a:lnTo>
                  <a:pt x="228257" y="571677"/>
                </a:lnTo>
                <a:lnTo>
                  <a:pt x="223621" y="567029"/>
                </a:lnTo>
                <a:lnTo>
                  <a:pt x="197523" y="541464"/>
                </a:lnTo>
                <a:lnTo>
                  <a:pt x="147726" y="492709"/>
                </a:lnTo>
                <a:lnTo>
                  <a:pt x="147726" y="525195"/>
                </a:lnTo>
                <a:lnTo>
                  <a:pt x="34759" y="639089"/>
                </a:lnTo>
                <a:lnTo>
                  <a:pt x="34759" y="414210"/>
                </a:lnTo>
                <a:lnTo>
                  <a:pt x="147726" y="525195"/>
                </a:lnTo>
                <a:lnTo>
                  <a:pt x="147726" y="492709"/>
                </a:lnTo>
                <a:lnTo>
                  <a:pt x="67564" y="414210"/>
                </a:lnTo>
                <a:lnTo>
                  <a:pt x="52146" y="399097"/>
                </a:lnTo>
                <a:lnTo>
                  <a:pt x="411911" y="399097"/>
                </a:lnTo>
                <a:lnTo>
                  <a:pt x="411911" y="364236"/>
                </a:lnTo>
                <a:lnTo>
                  <a:pt x="0" y="364236"/>
                </a:lnTo>
                <a:lnTo>
                  <a:pt x="0" y="689635"/>
                </a:lnTo>
                <a:lnTo>
                  <a:pt x="463473" y="689635"/>
                </a:lnTo>
                <a:lnTo>
                  <a:pt x="463473" y="654773"/>
                </a:lnTo>
                <a:lnTo>
                  <a:pt x="463473" y="638505"/>
                </a:lnTo>
                <a:lnTo>
                  <a:pt x="463473" y="414794"/>
                </a:lnTo>
                <a:lnTo>
                  <a:pt x="463473" y="399097"/>
                </a:lnTo>
                <a:lnTo>
                  <a:pt x="463473" y="364236"/>
                </a:lnTo>
                <a:close/>
              </a:path>
              <a:path w="920750" h="690244">
                <a:moveTo>
                  <a:pt x="920673" y="0"/>
                </a:moveTo>
                <a:lnTo>
                  <a:pt x="885913" y="0"/>
                </a:lnTo>
                <a:lnTo>
                  <a:pt x="885913" y="50558"/>
                </a:lnTo>
                <a:lnTo>
                  <a:pt x="885913" y="274269"/>
                </a:lnTo>
                <a:lnTo>
                  <a:pt x="869696" y="258013"/>
                </a:lnTo>
                <a:lnTo>
                  <a:pt x="869696" y="290537"/>
                </a:lnTo>
                <a:lnTo>
                  <a:pt x="508762" y="290537"/>
                </a:lnTo>
                <a:lnTo>
                  <a:pt x="524408" y="274853"/>
                </a:lnTo>
                <a:lnTo>
                  <a:pt x="621728" y="177228"/>
                </a:lnTo>
                <a:lnTo>
                  <a:pt x="665187" y="219646"/>
                </a:lnTo>
                <a:lnTo>
                  <a:pt x="670699" y="223888"/>
                </a:lnTo>
                <a:lnTo>
                  <a:pt x="676694" y="226987"/>
                </a:lnTo>
                <a:lnTo>
                  <a:pt x="683031" y="228879"/>
                </a:lnTo>
                <a:lnTo>
                  <a:pt x="689521" y="229527"/>
                </a:lnTo>
                <a:lnTo>
                  <a:pt x="696010" y="228879"/>
                </a:lnTo>
                <a:lnTo>
                  <a:pt x="702335" y="226987"/>
                </a:lnTo>
                <a:lnTo>
                  <a:pt x="708329" y="223888"/>
                </a:lnTo>
                <a:lnTo>
                  <a:pt x="713854" y="219646"/>
                </a:lnTo>
                <a:lnTo>
                  <a:pt x="726351" y="207441"/>
                </a:lnTo>
                <a:lnTo>
                  <a:pt x="757301" y="177228"/>
                </a:lnTo>
                <a:lnTo>
                  <a:pt x="869696" y="290537"/>
                </a:lnTo>
                <a:lnTo>
                  <a:pt x="869696" y="258013"/>
                </a:lnTo>
                <a:lnTo>
                  <a:pt x="789165" y="177228"/>
                </a:lnTo>
                <a:lnTo>
                  <a:pt x="772947" y="160959"/>
                </a:lnTo>
                <a:lnTo>
                  <a:pt x="885913" y="50558"/>
                </a:lnTo>
                <a:lnTo>
                  <a:pt x="885913" y="0"/>
                </a:lnTo>
                <a:lnTo>
                  <a:pt x="869111" y="0"/>
                </a:lnTo>
                <a:lnTo>
                  <a:pt x="869111" y="34861"/>
                </a:lnTo>
                <a:lnTo>
                  <a:pt x="697052" y="202793"/>
                </a:lnTo>
                <a:lnTo>
                  <a:pt x="692416" y="207441"/>
                </a:lnTo>
                <a:lnTo>
                  <a:pt x="685457" y="207441"/>
                </a:lnTo>
                <a:lnTo>
                  <a:pt x="680821" y="202793"/>
                </a:lnTo>
                <a:lnTo>
                  <a:pt x="654723" y="177228"/>
                </a:lnTo>
                <a:lnTo>
                  <a:pt x="604926" y="128473"/>
                </a:lnTo>
                <a:lnTo>
                  <a:pt x="604926" y="160959"/>
                </a:lnTo>
                <a:lnTo>
                  <a:pt x="491959" y="274853"/>
                </a:lnTo>
                <a:lnTo>
                  <a:pt x="491959" y="49974"/>
                </a:lnTo>
                <a:lnTo>
                  <a:pt x="604926" y="160959"/>
                </a:lnTo>
                <a:lnTo>
                  <a:pt x="604926" y="128473"/>
                </a:lnTo>
                <a:lnTo>
                  <a:pt x="524764" y="49974"/>
                </a:lnTo>
                <a:lnTo>
                  <a:pt x="509346" y="34861"/>
                </a:lnTo>
                <a:lnTo>
                  <a:pt x="869111" y="34861"/>
                </a:lnTo>
                <a:lnTo>
                  <a:pt x="869111" y="0"/>
                </a:lnTo>
                <a:lnTo>
                  <a:pt x="457200" y="0"/>
                </a:lnTo>
                <a:lnTo>
                  <a:pt x="457200" y="325399"/>
                </a:lnTo>
                <a:lnTo>
                  <a:pt x="920673" y="325399"/>
                </a:lnTo>
                <a:lnTo>
                  <a:pt x="920673" y="290537"/>
                </a:lnTo>
                <a:lnTo>
                  <a:pt x="920673" y="274269"/>
                </a:lnTo>
                <a:lnTo>
                  <a:pt x="920673" y="50558"/>
                </a:lnTo>
                <a:lnTo>
                  <a:pt x="920673" y="34861"/>
                </a:lnTo>
                <a:lnTo>
                  <a:pt x="92067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03139" y="1443004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5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1"/>
                </a:lnTo>
                <a:lnTo>
                  <a:pt x="51564" y="290540"/>
                </a:lnTo>
                <a:lnTo>
                  <a:pt x="67207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5">
                <a:moveTo>
                  <a:pt x="331966" y="177230"/>
                </a:moveTo>
                <a:lnTo>
                  <a:pt x="300102" y="177230"/>
                </a:lnTo>
                <a:lnTo>
                  <a:pt x="412495" y="290541"/>
                </a:lnTo>
                <a:lnTo>
                  <a:pt x="463477" y="290541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30"/>
                </a:lnTo>
                <a:close/>
              </a:path>
              <a:path w="463550" h="325755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7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5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5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10" y="228882"/>
                </a:lnTo>
                <a:lnTo>
                  <a:pt x="245137" y="226985"/>
                </a:lnTo>
                <a:lnTo>
                  <a:pt x="251139" y="223889"/>
                </a:lnTo>
                <a:lnTo>
                  <a:pt x="256652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5">
                <a:moveTo>
                  <a:pt x="463477" y="34865"/>
                </a:moveTo>
                <a:lnTo>
                  <a:pt x="411915" y="34865"/>
                </a:lnTo>
                <a:lnTo>
                  <a:pt x="239851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30"/>
                </a:lnTo>
                <a:lnTo>
                  <a:pt x="331966" y="177230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83790" y="1072672"/>
            <a:ext cx="462915" cy="325755"/>
          </a:xfrm>
          <a:custGeom>
            <a:avLst/>
            <a:gdLst/>
            <a:ahLst/>
            <a:cxnLst/>
            <a:rect l="l" t="t" r="r" b="b"/>
            <a:pathLst>
              <a:path w="462915" h="325755">
                <a:moveTo>
                  <a:pt x="462845" y="0"/>
                </a:moveTo>
                <a:lnTo>
                  <a:pt x="0" y="0"/>
                </a:lnTo>
                <a:lnTo>
                  <a:pt x="0" y="325405"/>
                </a:lnTo>
                <a:lnTo>
                  <a:pt x="462846" y="325405"/>
                </a:lnTo>
                <a:lnTo>
                  <a:pt x="462846" y="290541"/>
                </a:lnTo>
                <a:lnTo>
                  <a:pt x="51494" y="290540"/>
                </a:lnTo>
                <a:lnTo>
                  <a:pt x="67115" y="274851"/>
                </a:lnTo>
                <a:lnTo>
                  <a:pt x="34713" y="274851"/>
                </a:lnTo>
                <a:lnTo>
                  <a:pt x="34713" y="49973"/>
                </a:lnTo>
                <a:lnTo>
                  <a:pt x="67479" y="49973"/>
                </a:lnTo>
                <a:lnTo>
                  <a:pt x="52072" y="34864"/>
                </a:lnTo>
                <a:lnTo>
                  <a:pt x="462845" y="34865"/>
                </a:lnTo>
                <a:lnTo>
                  <a:pt x="462845" y="0"/>
                </a:lnTo>
                <a:close/>
              </a:path>
              <a:path w="462915" h="325755">
                <a:moveTo>
                  <a:pt x="331514" y="177230"/>
                </a:moveTo>
                <a:lnTo>
                  <a:pt x="299693" y="177230"/>
                </a:lnTo>
                <a:lnTo>
                  <a:pt x="411933" y="290541"/>
                </a:lnTo>
                <a:lnTo>
                  <a:pt x="462846" y="290541"/>
                </a:lnTo>
                <a:lnTo>
                  <a:pt x="462846" y="274270"/>
                </a:lnTo>
                <a:lnTo>
                  <a:pt x="428132" y="274270"/>
                </a:lnTo>
                <a:lnTo>
                  <a:pt x="331514" y="177230"/>
                </a:lnTo>
                <a:close/>
              </a:path>
              <a:path w="462915" h="325755">
                <a:moveTo>
                  <a:pt x="67479" y="49973"/>
                </a:moveTo>
                <a:lnTo>
                  <a:pt x="34713" y="49973"/>
                </a:lnTo>
                <a:lnTo>
                  <a:pt x="147534" y="160959"/>
                </a:lnTo>
                <a:lnTo>
                  <a:pt x="34713" y="274851"/>
                </a:lnTo>
                <a:lnTo>
                  <a:pt x="67115" y="274851"/>
                </a:lnTo>
                <a:lnTo>
                  <a:pt x="164312" y="177229"/>
                </a:lnTo>
                <a:lnTo>
                  <a:pt x="197251" y="177229"/>
                </a:lnTo>
                <a:lnTo>
                  <a:pt x="67479" y="49973"/>
                </a:lnTo>
                <a:close/>
              </a:path>
              <a:path w="462915" h="325755">
                <a:moveTo>
                  <a:pt x="462845" y="50554"/>
                </a:moveTo>
                <a:lnTo>
                  <a:pt x="428132" y="50554"/>
                </a:lnTo>
                <a:lnTo>
                  <a:pt x="428132" y="274270"/>
                </a:lnTo>
                <a:lnTo>
                  <a:pt x="462846" y="274270"/>
                </a:lnTo>
                <a:lnTo>
                  <a:pt x="462845" y="50554"/>
                </a:lnTo>
                <a:close/>
              </a:path>
              <a:path w="462915" h="325755">
                <a:moveTo>
                  <a:pt x="197251" y="177229"/>
                </a:moveTo>
                <a:lnTo>
                  <a:pt x="207703" y="219648"/>
                </a:lnTo>
                <a:lnTo>
                  <a:pt x="232003" y="229527"/>
                </a:lnTo>
                <a:lnTo>
                  <a:pt x="238484" y="228882"/>
                </a:lnTo>
                <a:lnTo>
                  <a:pt x="244803" y="226985"/>
                </a:lnTo>
                <a:lnTo>
                  <a:pt x="250797" y="223889"/>
                </a:lnTo>
                <a:lnTo>
                  <a:pt x="256302" y="219648"/>
                </a:lnTo>
                <a:lnTo>
                  <a:pt x="268784" y="207446"/>
                </a:lnTo>
                <a:lnTo>
                  <a:pt x="227953" y="207446"/>
                </a:lnTo>
                <a:lnTo>
                  <a:pt x="223324" y="202797"/>
                </a:lnTo>
                <a:lnTo>
                  <a:pt x="197251" y="177229"/>
                </a:lnTo>
                <a:close/>
              </a:path>
              <a:path w="462915" h="325755">
                <a:moveTo>
                  <a:pt x="462845" y="34865"/>
                </a:moveTo>
                <a:lnTo>
                  <a:pt x="411354" y="34865"/>
                </a:lnTo>
                <a:lnTo>
                  <a:pt x="239524" y="202797"/>
                </a:lnTo>
                <a:lnTo>
                  <a:pt x="234895" y="207446"/>
                </a:lnTo>
                <a:lnTo>
                  <a:pt x="268784" y="207446"/>
                </a:lnTo>
                <a:lnTo>
                  <a:pt x="299693" y="177230"/>
                </a:lnTo>
                <a:lnTo>
                  <a:pt x="331514" y="177230"/>
                </a:lnTo>
                <a:lnTo>
                  <a:pt x="315314" y="160959"/>
                </a:lnTo>
                <a:lnTo>
                  <a:pt x="428132" y="50554"/>
                </a:lnTo>
                <a:lnTo>
                  <a:pt x="462845" y="50554"/>
                </a:lnTo>
                <a:lnTo>
                  <a:pt x="462845" y="3486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03139" y="661032"/>
            <a:ext cx="463550" cy="325120"/>
          </a:xfrm>
          <a:custGeom>
            <a:avLst/>
            <a:gdLst/>
            <a:ahLst/>
            <a:cxnLst/>
            <a:rect l="l" t="t" r="r" b="b"/>
            <a:pathLst>
              <a:path w="463550" h="325119">
                <a:moveTo>
                  <a:pt x="463477" y="0"/>
                </a:moveTo>
                <a:lnTo>
                  <a:pt x="0" y="0"/>
                </a:lnTo>
                <a:lnTo>
                  <a:pt x="0" y="324962"/>
                </a:lnTo>
                <a:lnTo>
                  <a:pt x="463477" y="324962"/>
                </a:lnTo>
                <a:lnTo>
                  <a:pt x="463477" y="290145"/>
                </a:lnTo>
                <a:lnTo>
                  <a:pt x="51564" y="290145"/>
                </a:lnTo>
                <a:lnTo>
                  <a:pt x="67207" y="274477"/>
                </a:lnTo>
                <a:lnTo>
                  <a:pt x="34760" y="274477"/>
                </a:lnTo>
                <a:lnTo>
                  <a:pt x="34760" y="49904"/>
                </a:lnTo>
                <a:lnTo>
                  <a:pt x="67571" y="49904"/>
                </a:lnTo>
                <a:lnTo>
                  <a:pt x="52143" y="34817"/>
                </a:lnTo>
                <a:lnTo>
                  <a:pt x="463477" y="34817"/>
                </a:lnTo>
                <a:lnTo>
                  <a:pt x="463477" y="0"/>
                </a:lnTo>
                <a:close/>
              </a:path>
              <a:path w="463550" h="325119">
                <a:moveTo>
                  <a:pt x="331966" y="176988"/>
                </a:moveTo>
                <a:lnTo>
                  <a:pt x="300102" y="176988"/>
                </a:lnTo>
                <a:lnTo>
                  <a:pt x="412495" y="290145"/>
                </a:lnTo>
                <a:lnTo>
                  <a:pt x="463477" y="290145"/>
                </a:lnTo>
                <a:lnTo>
                  <a:pt x="463477" y="273897"/>
                </a:lnTo>
                <a:lnTo>
                  <a:pt x="428716" y="273897"/>
                </a:lnTo>
                <a:lnTo>
                  <a:pt x="331966" y="176988"/>
                </a:lnTo>
                <a:close/>
              </a:path>
              <a:path w="463550" h="325119">
                <a:moveTo>
                  <a:pt x="67571" y="49904"/>
                </a:moveTo>
                <a:lnTo>
                  <a:pt x="34760" y="49904"/>
                </a:lnTo>
                <a:lnTo>
                  <a:pt x="147735" y="160740"/>
                </a:lnTo>
                <a:lnTo>
                  <a:pt x="34760" y="274477"/>
                </a:lnTo>
                <a:lnTo>
                  <a:pt x="67207" y="274477"/>
                </a:lnTo>
                <a:lnTo>
                  <a:pt x="164536" y="176988"/>
                </a:lnTo>
                <a:lnTo>
                  <a:pt x="197520" y="176988"/>
                </a:lnTo>
                <a:lnTo>
                  <a:pt x="67571" y="49904"/>
                </a:lnTo>
                <a:close/>
              </a:path>
              <a:path w="463550" h="325119">
                <a:moveTo>
                  <a:pt x="463477" y="50485"/>
                </a:moveTo>
                <a:lnTo>
                  <a:pt x="428716" y="50485"/>
                </a:lnTo>
                <a:lnTo>
                  <a:pt x="428716" y="273897"/>
                </a:lnTo>
                <a:lnTo>
                  <a:pt x="463477" y="273897"/>
                </a:lnTo>
                <a:lnTo>
                  <a:pt x="463477" y="50485"/>
                </a:lnTo>
                <a:close/>
              </a:path>
              <a:path w="463550" h="325119">
                <a:moveTo>
                  <a:pt x="197520" y="176988"/>
                </a:moveTo>
                <a:lnTo>
                  <a:pt x="207987" y="219349"/>
                </a:lnTo>
                <a:lnTo>
                  <a:pt x="232319" y="229214"/>
                </a:lnTo>
                <a:lnTo>
                  <a:pt x="238810" y="228570"/>
                </a:lnTo>
                <a:lnTo>
                  <a:pt x="245137" y="226675"/>
                </a:lnTo>
                <a:lnTo>
                  <a:pt x="251139" y="223584"/>
                </a:lnTo>
                <a:lnTo>
                  <a:pt x="256652" y="219349"/>
                </a:lnTo>
                <a:lnTo>
                  <a:pt x="269151" y="207163"/>
                </a:lnTo>
                <a:lnTo>
                  <a:pt x="228264" y="207163"/>
                </a:lnTo>
                <a:lnTo>
                  <a:pt x="223629" y="202521"/>
                </a:lnTo>
                <a:lnTo>
                  <a:pt x="197520" y="176988"/>
                </a:lnTo>
                <a:close/>
              </a:path>
              <a:path w="463550" h="325119">
                <a:moveTo>
                  <a:pt x="463477" y="34817"/>
                </a:moveTo>
                <a:lnTo>
                  <a:pt x="411915" y="34817"/>
                </a:lnTo>
                <a:lnTo>
                  <a:pt x="239851" y="202521"/>
                </a:lnTo>
                <a:lnTo>
                  <a:pt x="235216" y="207163"/>
                </a:lnTo>
                <a:lnTo>
                  <a:pt x="269151" y="207163"/>
                </a:lnTo>
                <a:lnTo>
                  <a:pt x="300102" y="176988"/>
                </a:lnTo>
                <a:lnTo>
                  <a:pt x="331966" y="176988"/>
                </a:lnTo>
                <a:lnTo>
                  <a:pt x="315744" y="160740"/>
                </a:lnTo>
                <a:lnTo>
                  <a:pt x="428716" y="50485"/>
                </a:lnTo>
                <a:lnTo>
                  <a:pt x="463477" y="50485"/>
                </a:lnTo>
                <a:lnTo>
                  <a:pt x="463477" y="3481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63750" y="667128"/>
            <a:ext cx="462915" cy="325120"/>
          </a:xfrm>
          <a:custGeom>
            <a:avLst/>
            <a:gdLst/>
            <a:ahLst/>
            <a:cxnLst/>
            <a:rect l="l" t="t" r="r" b="b"/>
            <a:pathLst>
              <a:path w="462915" h="325119">
                <a:moveTo>
                  <a:pt x="462845" y="0"/>
                </a:moveTo>
                <a:lnTo>
                  <a:pt x="0" y="0"/>
                </a:lnTo>
                <a:lnTo>
                  <a:pt x="0" y="324962"/>
                </a:lnTo>
                <a:lnTo>
                  <a:pt x="462846" y="324962"/>
                </a:lnTo>
                <a:lnTo>
                  <a:pt x="462846" y="290145"/>
                </a:lnTo>
                <a:lnTo>
                  <a:pt x="51494" y="290145"/>
                </a:lnTo>
                <a:lnTo>
                  <a:pt x="67115" y="274477"/>
                </a:lnTo>
                <a:lnTo>
                  <a:pt x="34713" y="274477"/>
                </a:lnTo>
                <a:lnTo>
                  <a:pt x="34713" y="49904"/>
                </a:lnTo>
                <a:lnTo>
                  <a:pt x="67479" y="49904"/>
                </a:lnTo>
                <a:lnTo>
                  <a:pt x="52072" y="34817"/>
                </a:lnTo>
                <a:lnTo>
                  <a:pt x="462845" y="34817"/>
                </a:lnTo>
                <a:lnTo>
                  <a:pt x="462845" y="0"/>
                </a:lnTo>
                <a:close/>
              </a:path>
              <a:path w="462915" h="325119">
                <a:moveTo>
                  <a:pt x="331514" y="176988"/>
                </a:moveTo>
                <a:lnTo>
                  <a:pt x="299693" y="176988"/>
                </a:lnTo>
                <a:lnTo>
                  <a:pt x="411933" y="290145"/>
                </a:lnTo>
                <a:lnTo>
                  <a:pt x="462846" y="290145"/>
                </a:lnTo>
                <a:lnTo>
                  <a:pt x="462846" y="273897"/>
                </a:lnTo>
                <a:lnTo>
                  <a:pt x="428132" y="273897"/>
                </a:lnTo>
                <a:lnTo>
                  <a:pt x="331514" y="176988"/>
                </a:lnTo>
                <a:close/>
              </a:path>
              <a:path w="462915" h="325119">
                <a:moveTo>
                  <a:pt x="67479" y="49904"/>
                </a:moveTo>
                <a:lnTo>
                  <a:pt x="34713" y="49904"/>
                </a:lnTo>
                <a:lnTo>
                  <a:pt x="147534" y="160740"/>
                </a:lnTo>
                <a:lnTo>
                  <a:pt x="34713" y="274477"/>
                </a:lnTo>
                <a:lnTo>
                  <a:pt x="67115" y="274477"/>
                </a:lnTo>
                <a:lnTo>
                  <a:pt x="164312" y="176988"/>
                </a:lnTo>
                <a:lnTo>
                  <a:pt x="197251" y="176988"/>
                </a:lnTo>
                <a:lnTo>
                  <a:pt x="67479" y="49904"/>
                </a:lnTo>
                <a:close/>
              </a:path>
              <a:path w="462915" h="325119">
                <a:moveTo>
                  <a:pt x="462845" y="50485"/>
                </a:moveTo>
                <a:lnTo>
                  <a:pt x="428132" y="50485"/>
                </a:lnTo>
                <a:lnTo>
                  <a:pt x="428132" y="273897"/>
                </a:lnTo>
                <a:lnTo>
                  <a:pt x="462846" y="273897"/>
                </a:lnTo>
                <a:lnTo>
                  <a:pt x="462845" y="50485"/>
                </a:lnTo>
                <a:close/>
              </a:path>
              <a:path w="462915" h="325119">
                <a:moveTo>
                  <a:pt x="197251" y="176988"/>
                </a:moveTo>
                <a:lnTo>
                  <a:pt x="207703" y="219349"/>
                </a:lnTo>
                <a:lnTo>
                  <a:pt x="232003" y="229214"/>
                </a:lnTo>
                <a:lnTo>
                  <a:pt x="238484" y="228570"/>
                </a:lnTo>
                <a:lnTo>
                  <a:pt x="244803" y="226675"/>
                </a:lnTo>
                <a:lnTo>
                  <a:pt x="250797" y="223584"/>
                </a:lnTo>
                <a:lnTo>
                  <a:pt x="256302" y="219349"/>
                </a:lnTo>
                <a:lnTo>
                  <a:pt x="268784" y="207163"/>
                </a:lnTo>
                <a:lnTo>
                  <a:pt x="227953" y="207163"/>
                </a:lnTo>
                <a:lnTo>
                  <a:pt x="223324" y="202521"/>
                </a:lnTo>
                <a:lnTo>
                  <a:pt x="197251" y="176988"/>
                </a:lnTo>
                <a:close/>
              </a:path>
              <a:path w="462915" h="325119">
                <a:moveTo>
                  <a:pt x="462845" y="34817"/>
                </a:moveTo>
                <a:lnTo>
                  <a:pt x="411354" y="34817"/>
                </a:lnTo>
                <a:lnTo>
                  <a:pt x="239524" y="202521"/>
                </a:lnTo>
                <a:lnTo>
                  <a:pt x="234895" y="207163"/>
                </a:lnTo>
                <a:lnTo>
                  <a:pt x="268784" y="207163"/>
                </a:lnTo>
                <a:lnTo>
                  <a:pt x="299693" y="176988"/>
                </a:lnTo>
                <a:lnTo>
                  <a:pt x="331514" y="176988"/>
                </a:lnTo>
                <a:lnTo>
                  <a:pt x="315314" y="160740"/>
                </a:lnTo>
                <a:lnTo>
                  <a:pt x="428132" y="50485"/>
                </a:lnTo>
                <a:lnTo>
                  <a:pt x="462845" y="50485"/>
                </a:lnTo>
                <a:lnTo>
                  <a:pt x="462845" y="3481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63750" y="1462816"/>
            <a:ext cx="462915" cy="325755"/>
          </a:xfrm>
          <a:custGeom>
            <a:avLst/>
            <a:gdLst/>
            <a:ahLst/>
            <a:cxnLst/>
            <a:rect l="l" t="t" r="r" b="b"/>
            <a:pathLst>
              <a:path w="462915" h="325755">
                <a:moveTo>
                  <a:pt x="462845" y="0"/>
                </a:moveTo>
                <a:lnTo>
                  <a:pt x="0" y="0"/>
                </a:lnTo>
                <a:lnTo>
                  <a:pt x="0" y="325405"/>
                </a:lnTo>
                <a:lnTo>
                  <a:pt x="462846" y="325405"/>
                </a:lnTo>
                <a:lnTo>
                  <a:pt x="462846" y="290541"/>
                </a:lnTo>
                <a:lnTo>
                  <a:pt x="51494" y="290540"/>
                </a:lnTo>
                <a:lnTo>
                  <a:pt x="67115" y="274851"/>
                </a:lnTo>
                <a:lnTo>
                  <a:pt x="34713" y="274851"/>
                </a:lnTo>
                <a:lnTo>
                  <a:pt x="34713" y="49973"/>
                </a:lnTo>
                <a:lnTo>
                  <a:pt x="67479" y="49973"/>
                </a:lnTo>
                <a:lnTo>
                  <a:pt x="52072" y="34864"/>
                </a:lnTo>
                <a:lnTo>
                  <a:pt x="462845" y="34865"/>
                </a:lnTo>
                <a:lnTo>
                  <a:pt x="462845" y="0"/>
                </a:lnTo>
                <a:close/>
              </a:path>
              <a:path w="462915" h="325755">
                <a:moveTo>
                  <a:pt x="331514" y="177230"/>
                </a:moveTo>
                <a:lnTo>
                  <a:pt x="299693" y="177230"/>
                </a:lnTo>
                <a:lnTo>
                  <a:pt x="411933" y="290541"/>
                </a:lnTo>
                <a:lnTo>
                  <a:pt x="462846" y="290541"/>
                </a:lnTo>
                <a:lnTo>
                  <a:pt x="462846" y="274270"/>
                </a:lnTo>
                <a:lnTo>
                  <a:pt x="428132" y="274270"/>
                </a:lnTo>
                <a:lnTo>
                  <a:pt x="331514" y="177230"/>
                </a:lnTo>
                <a:close/>
              </a:path>
              <a:path w="462915" h="325755">
                <a:moveTo>
                  <a:pt x="67479" y="49973"/>
                </a:moveTo>
                <a:lnTo>
                  <a:pt x="34713" y="49973"/>
                </a:lnTo>
                <a:lnTo>
                  <a:pt x="147534" y="160959"/>
                </a:lnTo>
                <a:lnTo>
                  <a:pt x="34713" y="274851"/>
                </a:lnTo>
                <a:lnTo>
                  <a:pt x="67115" y="274851"/>
                </a:lnTo>
                <a:lnTo>
                  <a:pt x="164312" y="177229"/>
                </a:lnTo>
                <a:lnTo>
                  <a:pt x="197251" y="177229"/>
                </a:lnTo>
                <a:lnTo>
                  <a:pt x="67479" y="49973"/>
                </a:lnTo>
                <a:close/>
              </a:path>
              <a:path w="462915" h="325755">
                <a:moveTo>
                  <a:pt x="462845" y="50554"/>
                </a:moveTo>
                <a:lnTo>
                  <a:pt x="428132" y="50554"/>
                </a:lnTo>
                <a:lnTo>
                  <a:pt x="428132" y="274270"/>
                </a:lnTo>
                <a:lnTo>
                  <a:pt x="462846" y="274270"/>
                </a:lnTo>
                <a:lnTo>
                  <a:pt x="462845" y="50554"/>
                </a:lnTo>
                <a:close/>
              </a:path>
              <a:path w="462915" h="325755">
                <a:moveTo>
                  <a:pt x="197251" y="177229"/>
                </a:moveTo>
                <a:lnTo>
                  <a:pt x="207703" y="219648"/>
                </a:lnTo>
                <a:lnTo>
                  <a:pt x="232003" y="229527"/>
                </a:lnTo>
                <a:lnTo>
                  <a:pt x="238484" y="228882"/>
                </a:lnTo>
                <a:lnTo>
                  <a:pt x="244803" y="226985"/>
                </a:lnTo>
                <a:lnTo>
                  <a:pt x="250797" y="223889"/>
                </a:lnTo>
                <a:lnTo>
                  <a:pt x="256302" y="219648"/>
                </a:lnTo>
                <a:lnTo>
                  <a:pt x="268784" y="207446"/>
                </a:lnTo>
                <a:lnTo>
                  <a:pt x="227953" y="207446"/>
                </a:lnTo>
                <a:lnTo>
                  <a:pt x="223324" y="202797"/>
                </a:lnTo>
                <a:lnTo>
                  <a:pt x="197251" y="177229"/>
                </a:lnTo>
                <a:close/>
              </a:path>
              <a:path w="462915" h="325755">
                <a:moveTo>
                  <a:pt x="462845" y="34865"/>
                </a:moveTo>
                <a:lnTo>
                  <a:pt x="411354" y="34865"/>
                </a:lnTo>
                <a:lnTo>
                  <a:pt x="239524" y="202797"/>
                </a:lnTo>
                <a:lnTo>
                  <a:pt x="234895" y="207446"/>
                </a:lnTo>
                <a:lnTo>
                  <a:pt x="268784" y="207446"/>
                </a:lnTo>
                <a:lnTo>
                  <a:pt x="299693" y="177230"/>
                </a:lnTo>
                <a:lnTo>
                  <a:pt x="331514" y="177230"/>
                </a:lnTo>
                <a:lnTo>
                  <a:pt x="315314" y="160959"/>
                </a:lnTo>
                <a:lnTo>
                  <a:pt x="428132" y="50554"/>
                </a:lnTo>
                <a:lnTo>
                  <a:pt x="462845" y="50554"/>
                </a:lnTo>
                <a:lnTo>
                  <a:pt x="462845" y="3486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88539" y="367261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4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0"/>
                </a:lnTo>
                <a:lnTo>
                  <a:pt x="51564" y="290540"/>
                </a:lnTo>
                <a:lnTo>
                  <a:pt x="67206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4">
                <a:moveTo>
                  <a:pt x="331966" y="177229"/>
                </a:moveTo>
                <a:lnTo>
                  <a:pt x="300102" y="177229"/>
                </a:lnTo>
                <a:lnTo>
                  <a:pt x="412495" y="290540"/>
                </a:lnTo>
                <a:lnTo>
                  <a:pt x="463477" y="290540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29"/>
                </a:lnTo>
                <a:close/>
              </a:path>
              <a:path w="463550" h="325754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6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4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4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09" y="228882"/>
                </a:lnTo>
                <a:lnTo>
                  <a:pt x="245137" y="226985"/>
                </a:lnTo>
                <a:lnTo>
                  <a:pt x="251139" y="223888"/>
                </a:lnTo>
                <a:lnTo>
                  <a:pt x="256651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4">
                <a:moveTo>
                  <a:pt x="463477" y="34865"/>
                </a:moveTo>
                <a:lnTo>
                  <a:pt x="411915" y="34865"/>
                </a:lnTo>
                <a:lnTo>
                  <a:pt x="239850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29"/>
                </a:lnTo>
                <a:lnTo>
                  <a:pt x="331966" y="177229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60518" y="1907666"/>
            <a:ext cx="627380" cy="333375"/>
          </a:xfrm>
          <a:custGeom>
            <a:avLst/>
            <a:gdLst/>
            <a:ahLst/>
            <a:cxnLst/>
            <a:rect l="l" t="t" r="r" b="b"/>
            <a:pathLst>
              <a:path w="627379" h="333375">
                <a:moveTo>
                  <a:pt x="41148" y="5080"/>
                </a:moveTo>
                <a:lnTo>
                  <a:pt x="39370" y="0"/>
                </a:lnTo>
                <a:lnTo>
                  <a:pt x="30467" y="3225"/>
                </a:lnTo>
                <a:lnTo>
                  <a:pt x="22631" y="7912"/>
                </a:lnTo>
                <a:lnTo>
                  <a:pt x="635" y="50495"/>
                </a:lnTo>
                <a:lnTo>
                  <a:pt x="0" y="61849"/>
                </a:lnTo>
                <a:lnTo>
                  <a:pt x="635" y="73164"/>
                </a:lnTo>
                <a:lnTo>
                  <a:pt x="15824" y="109537"/>
                </a:lnTo>
                <a:lnTo>
                  <a:pt x="39370" y="123571"/>
                </a:lnTo>
                <a:lnTo>
                  <a:pt x="41021" y="118491"/>
                </a:lnTo>
                <a:lnTo>
                  <a:pt x="33972" y="115404"/>
                </a:lnTo>
                <a:lnTo>
                  <a:pt x="27889" y="111061"/>
                </a:lnTo>
                <a:lnTo>
                  <a:pt x="11747" y="72072"/>
                </a:lnTo>
                <a:lnTo>
                  <a:pt x="11303" y="61214"/>
                </a:lnTo>
                <a:lnTo>
                  <a:pt x="11747" y="50647"/>
                </a:lnTo>
                <a:lnTo>
                  <a:pt x="27901" y="12433"/>
                </a:lnTo>
                <a:lnTo>
                  <a:pt x="34023" y="8166"/>
                </a:lnTo>
                <a:lnTo>
                  <a:pt x="41148" y="5080"/>
                </a:lnTo>
                <a:close/>
              </a:path>
              <a:path w="627379" h="333375">
                <a:moveTo>
                  <a:pt x="401574" y="1651"/>
                </a:moveTo>
                <a:lnTo>
                  <a:pt x="391541" y="1651"/>
                </a:lnTo>
                <a:lnTo>
                  <a:pt x="391541" y="122809"/>
                </a:lnTo>
                <a:lnTo>
                  <a:pt x="401574" y="122809"/>
                </a:lnTo>
                <a:lnTo>
                  <a:pt x="401574" y="1651"/>
                </a:lnTo>
                <a:close/>
              </a:path>
              <a:path w="627379" h="333375">
                <a:moveTo>
                  <a:pt x="562356" y="61849"/>
                </a:moveTo>
                <a:lnTo>
                  <a:pt x="552069" y="21717"/>
                </a:lnTo>
                <a:lnTo>
                  <a:pt x="522859" y="0"/>
                </a:lnTo>
                <a:lnTo>
                  <a:pt x="521081" y="5080"/>
                </a:lnTo>
                <a:lnTo>
                  <a:pt x="528269" y="8166"/>
                </a:lnTo>
                <a:lnTo>
                  <a:pt x="534428" y="12433"/>
                </a:lnTo>
                <a:lnTo>
                  <a:pt x="550595" y="50647"/>
                </a:lnTo>
                <a:lnTo>
                  <a:pt x="551053" y="61214"/>
                </a:lnTo>
                <a:lnTo>
                  <a:pt x="550595" y="72072"/>
                </a:lnTo>
                <a:lnTo>
                  <a:pt x="534454" y="111061"/>
                </a:lnTo>
                <a:lnTo>
                  <a:pt x="521335" y="118491"/>
                </a:lnTo>
                <a:lnTo>
                  <a:pt x="522859" y="123571"/>
                </a:lnTo>
                <a:lnTo>
                  <a:pt x="556615" y="93256"/>
                </a:lnTo>
                <a:lnTo>
                  <a:pt x="561708" y="73164"/>
                </a:lnTo>
                <a:lnTo>
                  <a:pt x="562356" y="61849"/>
                </a:lnTo>
                <a:close/>
              </a:path>
              <a:path w="627379" h="333375">
                <a:moveTo>
                  <a:pt x="626833" y="150342"/>
                </a:moveTo>
                <a:lnTo>
                  <a:pt x="436346" y="150342"/>
                </a:lnTo>
                <a:lnTo>
                  <a:pt x="436346" y="333209"/>
                </a:lnTo>
                <a:lnTo>
                  <a:pt x="626833" y="333209"/>
                </a:lnTo>
                <a:lnTo>
                  <a:pt x="626833" y="15034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96875" y="2298196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96875" y="254174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44616" y="2382138"/>
            <a:ext cx="670560" cy="346710"/>
          </a:xfrm>
          <a:custGeom>
            <a:avLst/>
            <a:gdLst/>
            <a:ahLst/>
            <a:cxnLst/>
            <a:rect l="l" t="t" r="r" b="b"/>
            <a:pathLst>
              <a:path w="670559" h="346710">
                <a:moveTo>
                  <a:pt x="41148" y="5080"/>
                </a:moveTo>
                <a:lnTo>
                  <a:pt x="39370" y="0"/>
                </a:lnTo>
                <a:lnTo>
                  <a:pt x="30467" y="3213"/>
                </a:lnTo>
                <a:lnTo>
                  <a:pt x="22631" y="7899"/>
                </a:lnTo>
                <a:lnTo>
                  <a:pt x="635" y="50596"/>
                </a:lnTo>
                <a:lnTo>
                  <a:pt x="0" y="61849"/>
                </a:lnTo>
                <a:lnTo>
                  <a:pt x="635" y="73164"/>
                </a:lnTo>
                <a:lnTo>
                  <a:pt x="15824" y="109537"/>
                </a:lnTo>
                <a:lnTo>
                  <a:pt x="39370" y="123571"/>
                </a:lnTo>
                <a:lnTo>
                  <a:pt x="41021" y="118491"/>
                </a:lnTo>
                <a:lnTo>
                  <a:pt x="33972" y="115404"/>
                </a:lnTo>
                <a:lnTo>
                  <a:pt x="27889" y="111061"/>
                </a:lnTo>
                <a:lnTo>
                  <a:pt x="11747" y="72021"/>
                </a:lnTo>
                <a:lnTo>
                  <a:pt x="11303" y="61087"/>
                </a:lnTo>
                <a:lnTo>
                  <a:pt x="11760" y="50495"/>
                </a:lnTo>
                <a:lnTo>
                  <a:pt x="27901" y="12433"/>
                </a:lnTo>
                <a:lnTo>
                  <a:pt x="34023" y="8166"/>
                </a:lnTo>
                <a:lnTo>
                  <a:pt x="41148" y="5080"/>
                </a:lnTo>
                <a:close/>
              </a:path>
              <a:path w="670559" h="346710">
                <a:moveTo>
                  <a:pt x="402437" y="159613"/>
                </a:moveTo>
                <a:lnTo>
                  <a:pt x="211963" y="159613"/>
                </a:lnTo>
                <a:lnTo>
                  <a:pt x="211963" y="346494"/>
                </a:lnTo>
                <a:lnTo>
                  <a:pt x="402437" y="346494"/>
                </a:lnTo>
                <a:lnTo>
                  <a:pt x="402437" y="159613"/>
                </a:lnTo>
                <a:close/>
              </a:path>
              <a:path w="670559" h="346710">
                <a:moveTo>
                  <a:pt x="509016" y="1651"/>
                </a:moveTo>
                <a:lnTo>
                  <a:pt x="498983" y="1651"/>
                </a:lnTo>
                <a:lnTo>
                  <a:pt x="498983" y="122809"/>
                </a:lnTo>
                <a:lnTo>
                  <a:pt x="509016" y="122809"/>
                </a:lnTo>
                <a:lnTo>
                  <a:pt x="509016" y="1651"/>
                </a:lnTo>
                <a:close/>
              </a:path>
              <a:path w="670559" h="346710">
                <a:moveTo>
                  <a:pt x="670560" y="61849"/>
                </a:moveTo>
                <a:lnTo>
                  <a:pt x="660273" y="21590"/>
                </a:lnTo>
                <a:lnTo>
                  <a:pt x="631063" y="0"/>
                </a:lnTo>
                <a:lnTo>
                  <a:pt x="629285" y="5080"/>
                </a:lnTo>
                <a:lnTo>
                  <a:pt x="636473" y="8166"/>
                </a:lnTo>
                <a:lnTo>
                  <a:pt x="642632" y="12433"/>
                </a:lnTo>
                <a:lnTo>
                  <a:pt x="658799" y="50596"/>
                </a:lnTo>
                <a:lnTo>
                  <a:pt x="659257" y="61087"/>
                </a:lnTo>
                <a:lnTo>
                  <a:pt x="658799" y="72021"/>
                </a:lnTo>
                <a:lnTo>
                  <a:pt x="642658" y="111061"/>
                </a:lnTo>
                <a:lnTo>
                  <a:pt x="629539" y="118491"/>
                </a:lnTo>
                <a:lnTo>
                  <a:pt x="631063" y="123571"/>
                </a:lnTo>
                <a:lnTo>
                  <a:pt x="664819" y="93256"/>
                </a:lnTo>
                <a:lnTo>
                  <a:pt x="669912" y="73164"/>
                </a:lnTo>
                <a:lnTo>
                  <a:pt x="670560" y="61849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96875" y="2785639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56584" y="2785639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96875" y="3029538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56584" y="3029538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76320" y="3029538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96875" y="327312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56584" y="327312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76320" y="327312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75880" y="3110356"/>
            <a:ext cx="470534" cy="349885"/>
          </a:xfrm>
          <a:custGeom>
            <a:avLst/>
            <a:gdLst/>
            <a:ahLst/>
            <a:cxnLst/>
            <a:rect l="l" t="t" r="r" b="b"/>
            <a:pathLst>
              <a:path w="470534" h="349885">
                <a:moveTo>
                  <a:pt x="41148" y="4953"/>
                </a:moveTo>
                <a:lnTo>
                  <a:pt x="39370" y="0"/>
                </a:lnTo>
                <a:lnTo>
                  <a:pt x="30467" y="3213"/>
                </a:lnTo>
                <a:lnTo>
                  <a:pt x="22631" y="7899"/>
                </a:lnTo>
                <a:lnTo>
                  <a:pt x="635" y="50444"/>
                </a:lnTo>
                <a:lnTo>
                  <a:pt x="0" y="61722"/>
                </a:lnTo>
                <a:lnTo>
                  <a:pt x="635" y="73088"/>
                </a:lnTo>
                <a:lnTo>
                  <a:pt x="15824" y="109435"/>
                </a:lnTo>
                <a:lnTo>
                  <a:pt x="39370" y="123444"/>
                </a:lnTo>
                <a:lnTo>
                  <a:pt x="41021" y="118491"/>
                </a:lnTo>
                <a:lnTo>
                  <a:pt x="33972" y="115404"/>
                </a:lnTo>
                <a:lnTo>
                  <a:pt x="27889" y="111074"/>
                </a:lnTo>
                <a:lnTo>
                  <a:pt x="11747" y="72009"/>
                </a:lnTo>
                <a:lnTo>
                  <a:pt x="11303" y="61087"/>
                </a:lnTo>
                <a:lnTo>
                  <a:pt x="11747" y="50596"/>
                </a:lnTo>
                <a:lnTo>
                  <a:pt x="27901" y="12407"/>
                </a:lnTo>
                <a:lnTo>
                  <a:pt x="34023" y="8102"/>
                </a:lnTo>
                <a:lnTo>
                  <a:pt x="41148" y="4953"/>
                </a:lnTo>
                <a:close/>
              </a:path>
              <a:path w="470534" h="349885">
                <a:moveTo>
                  <a:pt x="309372" y="1651"/>
                </a:moveTo>
                <a:lnTo>
                  <a:pt x="299339" y="1651"/>
                </a:lnTo>
                <a:lnTo>
                  <a:pt x="299339" y="122809"/>
                </a:lnTo>
                <a:lnTo>
                  <a:pt x="309372" y="122809"/>
                </a:lnTo>
                <a:lnTo>
                  <a:pt x="309372" y="1651"/>
                </a:lnTo>
                <a:close/>
              </a:path>
              <a:path w="470534" h="349885">
                <a:moveTo>
                  <a:pt x="350621" y="162775"/>
                </a:moveTo>
                <a:lnTo>
                  <a:pt x="160147" y="162775"/>
                </a:lnTo>
                <a:lnTo>
                  <a:pt x="160147" y="349656"/>
                </a:lnTo>
                <a:lnTo>
                  <a:pt x="350621" y="349656"/>
                </a:lnTo>
                <a:lnTo>
                  <a:pt x="350621" y="162775"/>
                </a:lnTo>
                <a:close/>
              </a:path>
              <a:path w="470534" h="349885">
                <a:moveTo>
                  <a:pt x="470154" y="61722"/>
                </a:moveTo>
                <a:lnTo>
                  <a:pt x="459867" y="21590"/>
                </a:lnTo>
                <a:lnTo>
                  <a:pt x="430657" y="0"/>
                </a:lnTo>
                <a:lnTo>
                  <a:pt x="428879" y="4953"/>
                </a:lnTo>
                <a:lnTo>
                  <a:pt x="436067" y="8102"/>
                </a:lnTo>
                <a:lnTo>
                  <a:pt x="442226" y="12407"/>
                </a:lnTo>
                <a:lnTo>
                  <a:pt x="458393" y="50596"/>
                </a:lnTo>
                <a:lnTo>
                  <a:pt x="458851" y="61087"/>
                </a:lnTo>
                <a:lnTo>
                  <a:pt x="458393" y="72009"/>
                </a:lnTo>
                <a:lnTo>
                  <a:pt x="442252" y="111074"/>
                </a:lnTo>
                <a:lnTo>
                  <a:pt x="429133" y="118491"/>
                </a:lnTo>
                <a:lnTo>
                  <a:pt x="430657" y="123444"/>
                </a:lnTo>
                <a:lnTo>
                  <a:pt x="464413" y="93141"/>
                </a:lnTo>
                <a:lnTo>
                  <a:pt x="469506" y="73088"/>
                </a:lnTo>
                <a:lnTo>
                  <a:pt x="470154" y="6172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96864" y="3517023"/>
            <a:ext cx="2430145" cy="186690"/>
          </a:xfrm>
          <a:custGeom>
            <a:avLst/>
            <a:gdLst/>
            <a:ahLst/>
            <a:cxnLst/>
            <a:rect l="l" t="t" r="r" b="b"/>
            <a:pathLst>
              <a:path w="2430145" h="186689">
                <a:moveTo>
                  <a:pt x="190487" y="0"/>
                </a:moveTo>
                <a:lnTo>
                  <a:pt x="0" y="0"/>
                </a:lnTo>
                <a:lnTo>
                  <a:pt x="0" y="186563"/>
                </a:lnTo>
                <a:lnTo>
                  <a:pt x="190487" y="186563"/>
                </a:lnTo>
                <a:lnTo>
                  <a:pt x="190487" y="0"/>
                </a:lnTo>
                <a:close/>
              </a:path>
              <a:path w="2430145" h="186689">
                <a:moveTo>
                  <a:pt x="750189" y="0"/>
                </a:moveTo>
                <a:lnTo>
                  <a:pt x="559714" y="0"/>
                </a:lnTo>
                <a:lnTo>
                  <a:pt x="559714" y="186563"/>
                </a:lnTo>
                <a:lnTo>
                  <a:pt x="750189" y="186563"/>
                </a:lnTo>
                <a:lnTo>
                  <a:pt x="750189" y="0"/>
                </a:lnTo>
                <a:close/>
              </a:path>
              <a:path w="2430145" h="186689">
                <a:moveTo>
                  <a:pt x="1309903" y="0"/>
                </a:moveTo>
                <a:lnTo>
                  <a:pt x="1119746" y="0"/>
                </a:lnTo>
                <a:lnTo>
                  <a:pt x="1119746" y="186563"/>
                </a:lnTo>
                <a:lnTo>
                  <a:pt x="1309903" y="186563"/>
                </a:lnTo>
                <a:lnTo>
                  <a:pt x="1309903" y="0"/>
                </a:lnTo>
                <a:close/>
              </a:path>
              <a:path w="2430145" h="186689">
                <a:moveTo>
                  <a:pt x="1869922" y="0"/>
                </a:moveTo>
                <a:lnTo>
                  <a:pt x="1679448" y="0"/>
                </a:lnTo>
                <a:lnTo>
                  <a:pt x="1679448" y="186563"/>
                </a:lnTo>
                <a:lnTo>
                  <a:pt x="1869922" y="186563"/>
                </a:lnTo>
                <a:lnTo>
                  <a:pt x="1869922" y="0"/>
                </a:lnTo>
                <a:close/>
              </a:path>
              <a:path w="2430145" h="186689">
                <a:moveTo>
                  <a:pt x="2429637" y="0"/>
                </a:moveTo>
                <a:lnTo>
                  <a:pt x="2239162" y="0"/>
                </a:lnTo>
                <a:lnTo>
                  <a:pt x="2239162" y="186563"/>
                </a:lnTo>
                <a:lnTo>
                  <a:pt x="2429637" y="186563"/>
                </a:lnTo>
                <a:lnTo>
                  <a:pt x="242963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811920" y="3690886"/>
            <a:ext cx="24193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25" dirty="0">
                <a:latin typeface="Calibri"/>
                <a:cs typeface="Calibri"/>
              </a:rPr>
              <a:t>win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410200" y="3699785"/>
            <a:ext cx="2803525" cy="3810"/>
            <a:chOff x="5410200" y="3699785"/>
            <a:chExt cx="2803525" cy="3810"/>
          </a:xfrm>
        </p:grpSpPr>
        <p:sp>
          <p:nvSpPr>
            <p:cNvPr id="39" name="object 39"/>
            <p:cNvSpPr/>
            <p:nvPr/>
          </p:nvSpPr>
          <p:spPr>
            <a:xfrm>
              <a:off x="5412101" y="3701685"/>
              <a:ext cx="2799715" cy="0"/>
            </a:xfrm>
            <a:custGeom>
              <a:avLst/>
              <a:gdLst/>
              <a:ahLst/>
              <a:cxnLst/>
              <a:rect l="l" t="t" r="r" b="b"/>
              <a:pathLst>
                <a:path w="2799715">
                  <a:moveTo>
                    <a:pt x="0" y="0"/>
                  </a:moveTo>
                  <a:lnTo>
                    <a:pt x="2799181" y="0"/>
                  </a:lnTo>
                </a:path>
              </a:pathLst>
            </a:custGeom>
            <a:ln w="3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10200" y="3699785"/>
              <a:ext cx="2803525" cy="3810"/>
            </a:xfrm>
            <a:custGeom>
              <a:avLst/>
              <a:gdLst/>
              <a:ahLst/>
              <a:cxnLst/>
              <a:rect l="l" t="t" r="r" b="b"/>
              <a:pathLst>
                <a:path w="2803525" h="3810">
                  <a:moveTo>
                    <a:pt x="2802984" y="0"/>
                  </a:moveTo>
                  <a:lnTo>
                    <a:pt x="0" y="0"/>
                  </a:lnTo>
                  <a:lnTo>
                    <a:pt x="0" y="3801"/>
                  </a:lnTo>
                  <a:lnTo>
                    <a:pt x="2802984" y="3801"/>
                  </a:lnTo>
                  <a:lnTo>
                    <a:pt x="28029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2780792" y="1907666"/>
            <a:ext cx="461645" cy="336550"/>
          </a:xfrm>
          <a:custGeom>
            <a:avLst/>
            <a:gdLst/>
            <a:ahLst/>
            <a:cxnLst/>
            <a:rect l="l" t="t" r="r" b="b"/>
            <a:pathLst>
              <a:path w="461644" h="336550">
                <a:moveTo>
                  <a:pt x="41148" y="5080"/>
                </a:moveTo>
                <a:lnTo>
                  <a:pt x="39370" y="0"/>
                </a:lnTo>
                <a:lnTo>
                  <a:pt x="30467" y="3225"/>
                </a:lnTo>
                <a:lnTo>
                  <a:pt x="22631" y="7912"/>
                </a:lnTo>
                <a:lnTo>
                  <a:pt x="635" y="50495"/>
                </a:lnTo>
                <a:lnTo>
                  <a:pt x="0" y="61849"/>
                </a:lnTo>
                <a:lnTo>
                  <a:pt x="635" y="73164"/>
                </a:lnTo>
                <a:lnTo>
                  <a:pt x="15824" y="109537"/>
                </a:lnTo>
                <a:lnTo>
                  <a:pt x="39370" y="123571"/>
                </a:lnTo>
                <a:lnTo>
                  <a:pt x="41021" y="118491"/>
                </a:lnTo>
                <a:lnTo>
                  <a:pt x="33972" y="115404"/>
                </a:lnTo>
                <a:lnTo>
                  <a:pt x="27889" y="111061"/>
                </a:lnTo>
                <a:lnTo>
                  <a:pt x="11747" y="72072"/>
                </a:lnTo>
                <a:lnTo>
                  <a:pt x="11303" y="61214"/>
                </a:lnTo>
                <a:lnTo>
                  <a:pt x="11747" y="50647"/>
                </a:lnTo>
                <a:lnTo>
                  <a:pt x="27901" y="12433"/>
                </a:lnTo>
                <a:lnTo>
                  <a:pt x="34023" y="8166"/>
                </a:lnTo>
                <a:lnTo>
                  <a:pt x="41148" y="5080"/>
                </a:lnTo>
                <a:close/>
              </a:path>
              <a:path w="461644" h="336550">
                <a:moveTo>
                  <a:pt x="309372" y="1651"/>
                </a:moveTo>
                <a:lnTo>
                  <a:pt x="299339" y="1651"/>
                </a:lnTo>
                <a:lnTo>
                  <a:pt x="299339" y="122809"/>
                </a:lnTo>
                <a:lnTo>
                  <a:pt x="309372" y="122809"/>
                </a:lnTo>
                <a:lnTo>
                  <a:pt x="309372" y="1651"/>
                </a:lnTo>
                <a:close/>
              </a:path>
              <a:path w="461644" h="336550">
                <a:moveTo>
                  <a:pt x="445008" y="61849"/>
                </a:moveTo>
                <a:lnTo>
                  <a:pt x="434721" y="21717"/>
                </a:lnTo>
                <a:lnTo>
                  <a:pt x="405511" y="0"/>
                </a:lnTo>
                <a:lnTo>
                  <a:pt x="403733" y="5080"/>
                </a:lnTo>
                <a:lnTo>
                  <a:pt x="410921" y="8166"/>
                </a:lnTo>
                <a:lnTo>
                  <a:pt x="417080" y="12433"/>
                </a:lnTo>
                <a:lnTo>
                  <a:pt x="433247" y="50647"/>
                </a:lnTo>
                <a:lnTo>
                  <a:pt x="433705" y="61214"/>
                </a:lnTo>
                <a:lnTo>
                  <a:pt x="433247" y="72072"/>
                </a:lnTo>
                <a:lnTo>
                  <a:pt x="417106" y="111061"/>
                </a:lnTo>
                <a:lnTo>
                  <a:pt x="403987" y="118491"/>
                </a:lnTo>
                <a:lnTo>
                  <a:pt x="405511" y="123571"/>
                </a:lnTo>
                <a:lnTo>
                  <a:pt x="439267" y="93256"/>
                </a:lnTo>
                <a:lnTo>
                  <a:pt x="444360" y="73164"/>
                </a:lnTo>
                <a:lnTo>
                  <a:pt x="445008" y="61849"/>
                </a:lnTo>
                <a:close/>
              </a:path>
              <a:path w="461644" h="336550">
                <a:moveTo>
                  <a:pt x="461111" y="153390"/>
                </a:moveTo>
                <a:lnTo>
                  <a:pt x="270637" y="153390"/>
                </a:lnTo>
                <a:lnTo>
                  <a:pt x="270637" y="336257"/>
                </a:lnTo>
                <a:lnTo>
                  <a:pt x="461111" y="336257"/>
                </a:lnTo>
                <a:lnTo>
                  <a:pt x="461111" y="1533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51432" y="2301244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32013" y="2544788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161" y="0"/>
                </a:moveTo>
                <a:lnTo>
                  <a:pt x="0" y="0"/>
                </a:lnTo>
                <a:lnTo>
                  <a:pt x="0" y="186883"/>
                </a:lnTo>
                <a:lnTo>
                  <a:pt x="190161" y="186883"/>
                </a:lnTo>
                <a:lnTo>
                  <a:pt x="1901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51432" y="2544789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32013" y="2788687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161" y="0"/>
                </a:moveTo>
                <a:lnTo>
                  <a:pt x="0" y="0"/>
                </a:lnTo>
                <a:lnTo>
                  <a:pt x="0" y="186566"/>
                </a:lnTo>
                <a:lnTo>
                  <a:pt x="190161" y="186566"/>
                </a:lnTo>
                <a:lnTo>
                  <a:pt x="1901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51432" y="2788687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71986" y="3032586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32013" y="3032586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161" y="0"/>
                </a:moveTo>
                <a:lnTo>
                  <a:pt x="0" y="0"/>
                </a:lnTo>
                <a:lnTo>
                  <a:pt x="0" y="186566"/>
                </a:lnTo>
                <a:lnTo>
                  <a:pt x="190161" y="186566"/>
                </a:lnTo>
                <a:lnTo>
                  <a:pt x="1901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51432" y="3032586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5948" y="3113658"/>
            <a:ext cx="882650" cy="349885"/>
          </a:xfrm>
          <a:custGeom>
            <a:avLst/>
            <a:gdLst/>
            <a:ahLst/>
            <a:cxnLst/>
            <a:rect l="l" t="t" r="r" b="b"/>
            <a:pathLst>
              <a:path w="882650" h="349885">
                <a:moveTo>
                  <a:pt x="41148" y="4953"/>
                </a:moveTo>
                <a:lnTo>
                  <a:pt x="39395" y="0"/>
                </a:lnTo>
                <a:lnTo>
                  <a:pt x="30429" y="3213"/>
                </a:lnTo>
                <a:lnTo>
                  <a:pt x="22580" y="7899"/>
                </a:lnTo>
                <a:lnTo>
                  <a:pt x="622" y="50520"/>
                </a:lnTo>
                <a:lnTo>
                  <a:pt x="0" y="61722"/>
                </a:lnTo>
                <a:lnTo>
                  <a:pt x="622" y="73088"/>
                </a:lnTo>
                <a:lnTo>
                  <a:pt x="15786" y="109435"/>
                </a:lnTo>
                <a:lnTo>
                  <a:pt x="39395" y="123444"/>
                </a:lnTo>
                <a:lnTo>
                  <a:pt x="40957" y="118491"/>
                </a:lnTo>
                <a:lnTo>
                  <a:pt x="33909" y="115328"/>
                </a:lnTo>
                <a:lnTo>
                  <a:pt x="27838" y="110972"/>
                </a:lnTo>
                <a:lnTo>
                  <a:pt x="11722" y="72009"/>
                </a:lnTo>
                <a:lnTo>
                  <a:pt x="11264" y="61087"/>
                </a:lnTo>
                <a:lnTo>
                  <a:pt x="11734" y="50419"/>
                </a:lnTo>
                <a:lnTo>
                  <a:pt x="27889" y="12357"/>
                </a:lnTo>
                <a:lnTo>
                  <a:pt x="34023" y="8051"/>
                </a:lnTo>
                <a:lnTo>
                  <a:pt x="41148" y="4953"/>
                </a:lnTo>
                <a:close/>
              </a:path>
              <a:path w="882650" h="349885">
                <a:moveTo>
                  <a:pt x="401485" y="1651"/>
                </a:moveTo>
                <a:lnTo>
                  <a:pt x="391452" y="1651"/>
                </a:lnTo>
                <a:lnTo>
                  <a:pt x="391452" y="122809"/>
                </a:lnTo>
                <a:lnTo>
                  <a:pt x="401485" y="122809"/>
                </a:lnTo>
                <a:lnTo>
                  <a:pt x="401485" y="1651"/>
                </a:lnTo>
                <a:close/>
              </a:path>
              <a:path w="882650" h="349885">
                <a:moveTo>
                  <a:pt x="537870" y="61722"/>
                </a:moveTo>
                <a:lnTo>
                  <a:pt x="527672" y="21590"/>
                </a:lnTo>
                <a:lnTo>
                  <a:pt x="498475" y="0"/>
                </a:lnTo>
                <a:lnTo>
                  <a:pt x="496722" y="4953"/>
                </a:lnTo>
                <a:lnTo>
                  <a:pt x="503859" y="8051"/>
                </a:lnTo>
                <a:lnTo>
                  <a:pt x="510019" y="12357"/>
                </a:lnTo>
                <a:lnTo>
                  <a:pt x="526148" y="50520"/>
                </a:lnTo>
                <a:lnTo>
                  <a:pt x="526605" y="61087"/>
                </a:lnTo>
                <a:lnTo>
                  <a:pt x="526135" y="72009"/>
                </a:lnTo>
                <a:lnTo>
                  <a:pt x="510019" y="110972"/>
                </a:lnTo>
                <a:lnTo>
                  <a:pt x="496912" y="118491"/>
                </a:lnTo>
                <a:lnTo>
                  <a:pt x="498475" y="123444"/>
                </a:lnTo>
                <a:lnTo>
                  <a:pt x="532142" y="93141"/>
                </a:lnTo>
                <a:lnTo>
                  <a:pt x="537222" y="73088"/>
                </a:lnTo>
                <a:lnTo>
                  <a:pt x="537870" y="61722"/>
                </a:lnTo>
                <a:close/>
              </a:path>
              <a:path w="882650" h="349885">
                <a:moveTo>
                  <a:pt x="706805" y="162521"/>
                </a:moveTo>
                <a:lnTo>
                  <a:pt x="516318" y="162521"/>
                </a:lnTo>
                <a:lnTo>
                  <a:pt x="516318" y="349402"/>
                </a:lnTo>
                <a:lnTo>
                  <a:pt x="706805" y="349402"/>
                </a:lnTo>
                <a:lnTo>
                  <a:pt x="706805" y="162521"/>
                </a:lnTo>
                <a:close/>
              </a:path>
              <a:path w="882650" h="349885">
                <a:moveTo>
                  <a:pt x="882103" y="58166"/>
                </a:moveTo>
                <a:lnTo>
                  <a:pt x="723607" y="58166"/>
                </a:lnTo>
                <a:lnTo>
                  <a:pt x="723607" y="66548"/>
                </a:lnTo>
                <a:lnTo>
                  <a:pt x="882103" y="66548"/>
                </a:lnTo>
                <a:lnTo>
                  <a:pt x="882103" y="5816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71986" y="3276168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32013" y="3276168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161" y="0"/>
                </a:moveTo>
                <a:lnTo>
                  <a:pt x="0" y="0"/>
                </a:lnTo>
                <a:lnTo>
                  <a:pt x="0" y="186883"/>
                </a:lnTo>
                <a:lnTo>
                  <a:pt x="190161" y="186883"/>
                </a:lnTo>
                <a:lnTo>
                  <a:pt x="1901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51432" y="3276169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12266" y="3520071"/>
            <a:ext cx="2430145" cy="186690"/>
          </a:xfrm>
          <a:custGeom>
            <a:avLst/>
            <a:gdLst/>
            <a:ahLst/>
            <a:cxnLst/>
            <a:rect l="l" t="t" r="r" b="b"/>
            <a:pathLst>
              <a:path w="2430145" h="186689">
                <a:moveTo>
                  <a:pt x="190487" y="0"/>
                </a:moveTo>
                <a:lnTo>
                  <a:pt x="0" y="0"/>
                </a:lnTo>
                <a:lnTo>
                  <a:pt x="0" y="186563"/>
                </a:lnTo>
                <a:lnTo>
                  <a:pt x="190487" y="186563"/>
                </a:lnTo>
                <a:lnTo>
                  <a:pt x="190487" y="0"/>
                </a:lnTo>
                <a:close/>
              </a:path>
              <a:path w="2430145" h="186689">
                <a:moveTo>
                  <a:pt x="750189" y="0"/>
                </a:moveTo>
                <a:lnTo>
                  <a:pt x="559714" y="0"/>
                </a:lnTo>
                <a:lnTo>
                  <a:pt x="559714" y="186563"/>
                </a:lnTo>
                <a:lnTo>
                  <a:pt x="750189" y="186563"/>
                </a:lnTo>
                <a:lnTo>
                  <a:pt x="750189" y="0"/>
                </a:lnTo>
                <a:close/>
              </a:path>
              <a:path w="2430145" h="186689">
                <a:moveTo>
                  <a:pt x="1309903" y="0"/>
                </a:moveTo>
                <a:lnTo>
                  <a:pt x="1119746" y="0"/>
                </a:lnTo>
                <a:lnTo>
                  <a:pt x="1119746" y="186563"/>
                </a:lnTo>
                <a:lnTo>
                  <a:pt x="1309903" y="186563"/>
                </a:lnTo>
                <a:lnTo>
                  <a:pt x="1309903" y="0"/>
                </a:lnTo>
                <a:close/>
              </a:path>
              <a:path w="2430145" h="186689">
                <a:moveTo>
                  <a:pt x="2429637" y="0"/>
                </a:moveTo>
                <a:lnTo>
                  <a:pt x="2239162" y="0"/>
                </a:lnTo>
                <a:lnTo>
                  <a:pt x="2239162" y="186563"/>
                </a:lnTo>
                <a:lnTo>
                  <a:pt x="2429637" y="186563"/>
                </a:lnTo>
                <a:lnTo>
                  <a:pt x="24296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50135" y="3693934"/>
            <a:ext cx="31813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10" dirty="0">
                <a:latin typeface="Calibri"/>
                <a:cs typeface="Calibri"/>
              </a:rPr>
              <a:t>hello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279418" y="3693934"/>
            <a:ext cx="37846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10" dirty="0">
                <a:latin typeface="Calibri"/>
                <a:cs typeface="Calibri"/>
              </a:rPr>
              <a:t>friend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027322" y="3693934"/>
            <a:ext cx="24193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25" dirty="0">
                <a:latin typeface="Calibri"/>
                <a:cs typeface="Calibri"/>
              </a:rPr>
              <a:t>win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25601" y="3485388"/>
            <a:ext cx="2803525" cy="221615"/>
            <a:chOff x="625601" y="3485388"/>
            <a:chExt cx="2803525" cy="221615"/>
          </a:xfrm>
        </p:grpSpPr>
        <p:sp>
          <p:nvSpPr>
            <p:cNvPr id="59" name="object 59"/>
            <p:cNvSpPr/>
            <p:nvPr/>
          </p:nvSpPr>
          <p:spPr>
            <a:xfrm>
              <a:off x="627503" y="3704733"/>
              <a:ext cx="2799715" cy="0"/>
            </a:xfrm>
            <a:custGeom>
              <a:avLst/>
              <a:gdLst/>
              <a:ahLst/>
              <a:cxnLst/>
              <a:rect l="l" t="t" r="r" b="b"/>
              <a:pathLst>
                <a:path w="2799715">
                  <a:moveTo>
                    <a:pt x="0" y="0"/>
                  </a:moveTo>
                  <a:lnTo>
                    <a:pt x="2799181" y="0"/>
                  </a:lnTo>
                </a:path>
              </a:pathLst>
            </a:custGeom>
            <a:ln w="3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25601" y="3702833"/>
              <a:ext cx="2803525" cy="3810"/>
            </a:xfrm>
            <a:custGeom>
              <a:avLst/>
              <a:gdLst/>
              <a:ahLst/>
              <a:cxnLst/>
              <a:rect l="l" t="t" r="r" b="b"/>
              <a:pathLst>
                <a:path w="2803525" h="3810">
                  <a:moveTo>
                    <a:pt x="2802984" y="0"/>
                  </a:moveTo>
                  <a:lnTo>
                    <a:pt x="0" y="0"/>
                  </a:lnTo>
                  <a:lnTo>
                    <a:pt x="0" y="3801"/>
                  </a:lnTo>
                  <a:lnTo>
                    <a:pt x="2802984" y="3801"/>
                  </a:lnTo>
                  <a:lnTo>
                    <a:pt x="28029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256028" y="3485388"/>
              <a:ext cx="513715" cy="118110"/>
            </a:xfrm>
            <a:custGeom>
              <a:avLst/>
              <a:gdLst/>
              <a:ahLst/>
              <a:cxnLst/>
              <a:rect l="l" t="t" r="r" b="b"/>
              <a:pathLst>
                <a:path w="513714" h="118110">
                  <a:moveTo>
                    <a:pt x="385572" y="888"/>
                  </a:moveTo>
                  <a:lnTo>
                    <a:pt x="376047" y="888"/>
                  </a:lnTo>
                  <a:lnTo>
                    <a:pt x="376047" y="116586"/>
                  </a:lnTo>
                  <a:lnTo>
                    <a:pt x="385572" y="116586"/>
                  </a:lnTo>
                  <a:lnTo>
                    <a:pt x="385572" y="888"/>
                  </a:lnTo>
                  <a:close/>
                </a:path>
                <a:path w="513714" h="118110">
                  <a:moveTo>
                    <a:pt x="37592" y="0"/>
                  </a:moveTo>
                  <a:lnTo>
                    <a:pt x="5518" y="29033"/>
                  </a:lnTo>
                  <a:lnTo>
                    <a:pt x="0" y="59054"/>
                  </a:lnTo>
                  <a:lnTo>
                    <a:pt x="615" y="69867"/>
                  </a:lnTo>
                  <a:lnTo>
                    <a:pt x="21478" y="110331"/>
                  </a:lnTo>
                  <a:lnTo>
                    <a:pt x="37592" y="117856"/>
                  </a:lnTo>
                  <a:lnTo>
                    <a:pt x="39116" y="113157"/>
                  </a:lnTo>
                  <a:lnTo>
                    <a:pt x="32353" y="110182"/>
                  </a:lnTo>
                  <a:lnTo>
                    <a:pt x="26543" y="106029"/>
                  </a:lnTo>
                  <a:lnTo>
                    <a:pt x="11225" y="68802"/>
                  </a:lnTo>
                  <a:lnTo>
                    <a:pt x="10795" y="58420"/>
                  </a:lnTo>
                  <a:lnTo>
                    <a:pt x="11239" y="48222"/>
                  </a:lnTo>
                  <a:lnTo>
                    <a:pt x="26606" y="11874"/>
                  </a:lnTo>
                  <a:lnTo>
                    <a:pt x="39243" y="4825"/>
                  </a:lnTo>
                  <a:lnTo>
                    <a:pt x="37592" y="0"/>
                  </a:lnTo>
                  <a:close/>
                </a:path>
                <a:path w="513714" h="118110">
                  <a:moveTo>
                    <a:pt x="475996" y="0"/>
                  </a:moveTo>
                  <a:lnTo>
                    <a:pt x="474345" y="4825"/>
                  </a:lnTo>
                  <a:lnTo>
                    <a:pt x="481127" y="7778"/>
                  </a:lnTo>
                  <a:lnTo>
                    <a:pt x="486981" y="11874"/>
                  </a:lnTo>
                  <a:lnTo>
                    <a:pt x="502362" y="48319"/>
                  </a:lnTo>
                  <a:lnTo>
                    <a:pt x="502793" y="58420"/>
                  </a:lnTo>
                  <a:lnTo>
                    <a:pt x="502362" y="68802"/>
                  </a:lnTo>
                  <a:lnTo>
                    <a:pt x="486949" y="106029"/>
                  </a:lnTo>
                  <a:lnTo>
                    <a:pt x="474472" y="113157"/>
                  </a:lnTo>
                  <a:lnTo>
                    <a:pt x="475996" y="117856"/>
                  </a:lnTo>
                  <a:lnTo>
                    <a:pt x="508069" y="88969"/>
                  </a:lnTo>
                  <a:lnTo>
                    <a:pt x="513588" y="59054"/>
                  </a:lnTo>
                  <a:lnTo>
                    <a:pt x="512970" y="48222"/>
                  </a:lnTo>
                  <a:lnTo>
                    <a:pt x="491998" y="7588"/>
                  </a:lnTo>
                  <a:lnTo>
                    <a:pt x="484520" y="3091"/>
                  </a:lnTo>
                  <a:lnTo>
                    <a:pt x="47599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1869554" y="3440938"/>
            <a:ext cx="1166495" cy="447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00" spc="1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𝒘𝒐𝒓𝒌</a:t>
            </a:r>
            <a:r>
              <a:rPr sz="1000" spc="8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00" spc="45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000" spc="5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00" spc="-50" dirty="0">
                <a:solidFill>
                  <a:srgbClr val="FF0000"/>
                </a:solidFill>
                <a:latin typeface="Cambria Math"/>
                <a:cs typeface="Cambria Math"/>
              </a:rPr>
              <a:t>𝟎</a:t>
            </a:r>
            <a:endParaRPr sz="1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568325" algn="l"/>
              </a:tabLst>
            </a:pPr>
            <a:r>
              <a:rPr sz="1100" b="1" spc="-10" dirty="0">
                <a:latin typeface="Calibri"/>
                <a:cs typeface="Calibri"/>
              </a:rPr>
              <a:t>prize</a:t>
            </a:r>
            <a:r>
              <a:rPr sz="1100" b="1" dirty="0">
                <a:latin typeface="Calibri"/>
                <a:cs typeface="Calibri"/>
              </a:rPr>
              <a:t>	</a:t>
            </a:r>
            <a:r>
              <a:rPr sz="1100" b="1" spc="-20" dirty="0">
                <a:latin typeface="Calibri"/>
                <a:cs typeface="Calibri"/>
              </a:rPr>
              <a:t>work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79323" y="2967482"/>
            <a:ext cx="972819" cy="286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9475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𝟐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1025"/>
              </a:lnSpc>
            </a:pP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50" spc="204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𝒉𝒆𝒍𝒍𝒐</a:t>
            </a:r>
            <a:r>
              <a:rPr sz="105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50" spc="49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006855" y="3157220"/>
            <a:ext cx="1854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51446" y="2808858"/>
            <a:ext cx="645795" cy="123825"/>
          </a:xfrm>
          <a:custGeom>
            <a:avLst/>
            <a:gdLst/>
            <a:ahLst/>
            <a:cxnLst/>
            <a:rect l="l" t="t" r="r" b="b"/>
            <a:pathLst>
              <a:path w="645794" h="123825">
                <a:moveTo>
                  <a:pt x="509739" y="1650"/>
                </a:moveTo>
                <a:lnTo>
                  <a:pt x="499706" y="1650"/>
                </a:lnTo>
                <a:lnTo>
                  <a:pt x="499706" y="122808"/>
                </a:lnTo>
                <a:lnTo>
                  <a:pt x="509739" y="122808"/>
                </a:lnTo>
                <a:lnTo>
                  <a:pt x="509739" y="1650"/>
                </a:lnTo>
                <a:close/>
              </a:path>
              <a:path w="645794" h="123825">
                <a:moveTo>
                  <a:pt x="605878" y="0"/>
                </a:moveTo>
                <a:lnTo>
                  <a:pt x="604100" y="4952"/>
                </a:lnTo>
                <a:lnTo>
                  <a:pt x="611294" y="8044"/>
                </a:lnTo>
                <a:lnTo>
                  <a:pt x="617451" y="12350"/>
                </a:lnTo>
                <a:lnTo>
                  <a:pt x="633618" y="50514"/>
                </a:lnTo>
                <a:lnTo>
                  <a:pt x="634072" y="61087"/>
                </a:lnTo>
                <a:lnTo>
                  <a:pt x="633618" y="71997"/>
                </a:lnTo>
                <a:lnTo>
                  <a:pt x="617483" y="110966"/>
                </a:lnTo>
                <a:lnTo>
                  <a:pt x="604354" y="118490"/>
                </a:lnTo>
                <a:lnTo>
                  <a:pt x="605878" y="123443"/>
                </a:lnTo>
                <a:lnTo>
                  <a:pt x="639643" y="93136"/>
                </a:lnTo>
                <a:lnTo>
                  <a:pt x="645375" y="61721"/>
                </a:lnTo>
                <a:lnTo>
                  <a:pt x="644732" y="50415"/>
                </a:lnTo>
                <a:lnTo>
                  <a:pt x="629471" y="14019"/>
                </a:lnTo>
                <a:lnTo>
                  <a:pt x="614854" y="3212"/>
                </a:lnTo>
                <a:lnTo>
                  <a:pt x="605878" y="0"/>
                </a:lnTo>
                <a:close/>
              </a:path>
              <a:path w="645794" h="123825">
                <a:moveTo>
                  <a:pt x="39395" y="0"/>
                </a:moveTo>
                <a:lnTo>
                  <a:pt x="5727" y="30325"/>
                </a:lnTo>
                <a:lnTo>
                  <a:pt x="0" y="61721"/>
                </a:lnTo>
                <a:lnTo>
                  <a:pt x="633" y="73082"/>
                </a:lnTo>
                <a:lnTo>
                  <a:pt x="15794" y="109424"/>
                </a:lnTo>
                <a:lnTo>
                  <a:pt x="39395" y="123443"/>
                </a:lnTo>
                <a:lnTo>
                  <a:pt x="40957" y="118490"/>
                </a:lnTo>
                <a:lnTo>
                  <a:pt x="33916" y="115323"/>
                </a:lnTo>
                <a:lnTo>
                  <a:pt x="27841" y="110966"/>
                </a:lnTo>
                <a:lnTo>
                  <a:pt x="11722" y="71997"/>
                </a:lnTo>
                <a:lnTo>
                  <a:pt x="11264" y="61087"/>
                </a:lnTo>
                <a:lnTo>
                  <a:pt x="11736" y="50415"/>
                </a:lnTo>
                <a:lnTo>
                  <a:pt x="27889" y="12350"/>
                </a:lnTo>
                <a:lnTo>
                  <a:pt x="41147" y="4952"/>
                </a:lnTo>
                <a:lnTo>
                  <a:pt x="393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683257" y="2867025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5" y="0"/>
                </a:moveTo>
                <a:lnTo>
                  <a:pt x="0" y="0"/>
                </a:lnTo>
                <a:lnTo>
                  <a:pt x="0" y="8382"/>
                </a:lnTo>
                <a:lnTo>
                  <a:pt x="158495" y="8382"/>
                </a:lnTo>
                <a:lnTo>
                  <a:pt x="1584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735583" y="2662682"/>
            <a:ext cx="1120775" cy="37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7425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𝟑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745"/>
              </a:lnSpc>
            </a:pP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50" spc="1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𝒇𝒓𝒊𝒆𝒏𝒅</a:t>
            </a:r>
            <a:r>
              <a:rPr sz="1050" spc="8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50" spc="4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947419">
              <a:lnSpc>
                <a:spcPts val="980"/>
              </a:lnSpc>
            </a:pPr>
            <a:r>
              <a:rPr sz="10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585213" y="2368676"/>
            <a:ext cx="550545" cy="123825"/>
          </a:xfrm>
          <a:custGeom>
            <a:avLst/>
            <a:gdLst/>
            <a:ahLst/>
            <a:cxnLst/>
            <a:rect l="l" t="t" r="r" b="b"/>
            <a:pathLst>
              <a:path w="550544" h="123825">
                <a:moveTo>
                  <a:pt x="414528" y="1650"/>
                </a:moveTo>
                <a:lnTo>
                  <a:pt x="404494" y="1650"/>
                </a:lnTo>
                <a:lnTo>
                  <a:pt x="404494" y="122809"/>
                </a:lnTo>
                <a:lnTo>
                  <a:pt x="414528" y="122809"/>
                </a:lnTo>
                <a:lnTo>
                  <a:pt x="414528" y="1650"/>
                </a:lnTo>
                <a:close/>
              </a:path>
              <a:path w="550544" h="123825">
                <a:moveTo>
                  <a:pt x="510667" y="0"/>
                </a:moveTo>
                <a:lnTo>
                  <a:pt x="508888" y="5080"/>
                </a:lnTo>
                <a:lnTo>
                  <a:pt x="516082" y="8153"/>
                </a:lnTo>
                <a:lnTo>
                  <a:pt x="522239" y="12430"/>
                </a:lnTo>
                <a:lnTo>
                  <a:pt x="538406" y="50641"/>
                </a:lnTo>
                <a:lnTo>
                  <a:pt x="538861" y="61213"/>
                </a:lnTo>
                <a:lnTo>
                  <a:pt x="538406" y="72068"/>
                </a:lnTo>
                <a:lnTo>
                  <a:pt x="522271" y="111061"/>
                </a:lnTo>
                <a:lnTo>
                  <a:pt x="509143" y="118490"/>
                </a:lnTo>
                <a:lnTo>
                  <a:pt x="510667" y="123571"/>
                </a:lnTo>
                <a:lnTo>
                  <a:pt x="544431" y="93245"/>
                </a:lnTo>
                <a:lnTo>
                  <a:pt x="550163" y="61849"/>
                </a:lnTo>
                <a:lnTo>
                  <a:pt x="549521" y="50488"/>
                </a:lnTo>
                <a:lnTo>
                  <a:pt x="534259" y="14073"/>
                </a:lnTo>
                <a:lnTo>
                  <a:pt x="519642" y="3214"/>
                </a:lnTo>
                <a:lnTo>
                  <a:pt x="510667" y="0"/>
                </a:lnTo>
                <a:close/>
              </a:path>
              <a:path w="550544" h="123825">
                <a:moveTo>
                  <a:pt x="39370" y="0"/>
                </a:moveTo>
                <a:lnTo>
                  <a:pt x="5786" y="30434"/>
                </a:lnTo>
                <a:lnTo>
                  <a:pt x="0" y="61849"/>
                </a:lnTo>
                <a:lnTo>
                  <a:pt x="640" y="73155"/>
                </a:lnTo>
                <a:lnTo>
                  <a:pt x="15831" y="109533"/>
                </a:lnTo>
                <a:lnTo>
                  <a:pt x="39370" y="123571"/>
                </a:lnTo>
                <a:lnTo>
                  <a:pt x="41021" y="118490"/>
                </a:lnTo>
                <a:lnTo>
                  <a:pt x="33974" y="115395"/>
                </a:lnTo>
                <a:lnTo>
                  <a:pt x="27892" y="111061"/>
                </a:lnTo>
                <a:lnTo>
                  <a:pt x="11757" y="72068"/>
                </a:lnTo>
                <a:lnTo>
                  <a:pt x="11303" y="61213"/>
                </a:lnTo>
                <a:lnTo>
                  <a:pt x="11757" y="50641"/>
                </a:lnTo>
                <a:lnTo>
                  <a:pt x="27908" y="12430"/>
                </a:lnTo>
                <a:lnTo>
                  <a:pt x="41148" y="5080"/>
                </a:lnTo>
                <a:lnTo>
                  <a:pt x="393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321051" y="2426970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5" y="0"/>
                </a:moveTo>
                <a:lnTo>
                  <a:pt x="0" y="0"/>
                </a:lnTo>
                <a:lnTo>
                  <a:pt x="0" y="8382"/>
                </a:lnTo>
                <a:lnTo>
                  <a:pt x="158495" y="8382"/>
                </a:lnTo>
                <a:lnTo>
                  <a:pt x="1584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468627" y="2222500"/>
            <a:ext cx="1025525" cy="37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2175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𝟓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745"/>
              </a:lnSpc>
            </a:pP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50" spc="204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𝒑𝒓𝒊𝒛𝒆</a:t>
            </a:r>
            <a:r>
              <a:rPr sz="105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50" spc="49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852169">
              <a:lnSpc>
                <a:spcPts val="980"/>
              </a:lnSpc>
            </a:pPr>
            <a:r>
              <a:rPr sz="10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664460" y="1862073"/>
            <a:ext cx="72263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50" spc="2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𝒘𝒊𝒏</a:t>
            </a:r>
            <a:r>
              <a:rPr sz="105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50" spc="49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411473" y="1965960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3399028" y="1731772"/>
            <a:ext cx="185420" cy="40513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334"/>
              </a:spcBef>
            </a:pP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𝟕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0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044185" y="1862073"/>
            <a:ext cx="84137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1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𝒉𝒆𝒍𝒍𝒐</a:t>
            </a:r>
            <a:r>
              <a:rPr sz="1050" spc="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50" spc="4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908547" y="1965960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5896355" y="1731772"/>
            <a:ext cx="185420" cy="40513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334"/>
              </a:spcBef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𝟕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800850" y="2440432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5828538" y="2235961"/>
            <a:ext cx="1145540" cy="37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2190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𝟓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745"/>
              </a:lnSpc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1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𝒇𝒓𝒊𝒆𝒏𝒅</a:t>
            </a:r>
            <a:r>
              <a:rPr sz="1050" spc="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50" spc="484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972185">
              <a:lnSpc>
                <a:spcPts val="980"/>
              </a:lnSpc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515607" y="3043808"/>
            <a:ext cx="550545" cy="118110"/>
          </a:xfrm>
          <a:custGeom>
            <a:avLst/>
            <a:gdLst/>
            <a:ahLst/>
            <a:cxnLst/>
            <a:rect l="l" t="t" r="r" b="b"/>
            <a:pathLst>
              <a:path w="550545" h="118110">
                <a:moveTo>
                  <a:pt x="396240" y="888"/>
                </a:moveTo>
                <a:lnTo>
                  <a:pt x="386715" y="888"/>
                </a:lnTo>
                <a:lnTo>
                  <a:pt x="386715" y="116586"/>
                </a:lnTo>
                <a:lnTo>
                  <a:pt x="396240" y="116586"/>
                </a:lnTo>
                <a:lnTo>
                  <a:pt x="396240" y="888"/>
                </a:lnTo>
                <a:close/>
              </a:path>
              <a:path w="550545" h="118110">
                <a:moveTo>
                  <a:pt x="37592" y="0"/>
                </a:moveTo>
                <a:lnTo>
                  <a:pt x="5518" y="29033"/>
                </a:lnTo>
                <a:lnTo>
                  <a:pt x="0" y="59054"/>
                </a:lnTo>
                <a:lnTo>
                  <a:pt x="615" y="69867"/>
                </a:lnTo>
                <a:lnTo>
                  <a:pt x="21478" y="110331"/>
                </a:lnTo>
                <a:lnTo>
                  <a:pt x="37592" y="117855"/>
                </a:lnTo>
                <a:lnTo>
                  <a:pt x="39116" y="113156"/>
                </a:lnTo>
                <a:lnTo>
                  <a:pt x="32353" y="110182"/>
                </a:lnTo>
                <a:lnTo>
                  <a:pt x="26543" y="106029"/>
                </a:lnTo>
                <a:lnTo>
                  <a:pt x="11225" y="68802"/>
                </a:lnTo>
                <a:lnTo>
                  <a:pt x="10795" y="58419"/>
                </a:lnTo>
                <a:lnTo>
                  <a:pt x="11239" y="48222"/>
                </a:lnTo>
                <a:lnTo>
                  <a:pt x="26606" y="11874"/>
                </a:lnTo>
                <a:lnTo>
                  <a:pt x="39243" y="4825"/>
                </a:lnTo>
                <a:lnTo>
                  <a:pt x="37592" y="0"/>
                </a:lnTo>
                <a:close/>
              </a:path>
              <a:path w="550545" h="118110">
                <a:moveTo>
                  <a:pt x="512572" y="0"/>
                </a:moveTo>
                <a:lnTo>
                  <a:pt x="510921" y="4825"/>
                </a:lnTo>
                <a:lnTo>
                  <a:pt x="517703" y="7778"/>
                </a:lnTo>
                <a:lnTo>
                  <a:pt x="523557" y="11874"/>
                </a:lnTo>
                <a:lnTo>
                  <a:pt x="538938" y="48319"/>
                </a:lnTo>
                <a:lnTo>
                  <a:pt x="539369" y="58419"/>
                </a:lnTo>
                <a:lnTo>
                  <a:pt x="538938" y="68802"/>
                </a:lnTo>
                <a:lnTo>
                  <a:pt x="523525" y="106029"/>
                </a:lnTo>
                <a:lnTo>
                  <a:pt x="511048" y="113156"/>
                </a:lnTo>
                <a:lnTo>
                  <a:pt x="512572" y="117855"/>
                </a:lnTo>
                <a:lnTo>
                  <a:pt x="544645" y="88969"/>
                </a:lnTo>
                <a:lnTo>
                  <a:pt x="550164" y="59054"/>
                </a:lnTo>
                <a:lnTo>
                  <a:pt x="549546" y="48222"/>
                </a:lnTo>
                <a:lnTo>
                  <a:pt x="528574" y="7588"/>
                </a:lnTo>
                <a:lnTo>
                  <a:pt x="521096" y="3091"/>
                </a:lnTo>
                <a:lnTo>
                  <a:pt x="51257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736080" y="3327908"/>
            <a:ext cx="152400" cy="8890"/>
          </a:xfrm>
          <a:custGeom>
            <a:avLst/>
            <a:gdLst/>
            <a:ahLst/>
            <a:cxnLst/>
            <a:rect l="l" t="t" r="r" b="b"/>
            <a:pathLst>
              <a:path w="152400" h="8889">
                <a:moveTo>
                  <a:pt x="152400" y="0"/>
                </a:moveTo>
                <a:lnTo>
                  <a:pt x="0" y="0"/>
                </a:lnTo>
                <a:lnTo>
                  <a:pt x="0" y="8382"/>
                </a:lnTo>
                <a:lnTo>
                  <a:pt x="152400" y="8382"/>
                </a:lnTo>
                <a:lnTo>
                  <a:pt x="1524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957948" y="2822829"/>
            <a:ext cx="564515" cy="123825"/>
          </a:xfrm>
          <a:custGeom>
            <a:avLst/>
            <a:gdLst/>
            <a:ahLst/>
            <a:cxnLst/>
            <a:rect l="l" t="t" r="r" b="b"/>
            <a:pathLst>
              <a:path w="564515" h="123825">
                <a:moveTo>
                  <a:pt x="402971" y="1650"/>
                </a:moveTo>
                <a:lnTo>
                  <a:pt x="392937" y="1650"/>
                </a:lnTo>
                <a:lnTo>
                  <a:pt x="392937" y="122809"/>
                </a:lnTo>
                <a:lnTo>
                  <a:pt x="402971" y="122809"/>
                </a:lnTo>
                <a:lnTo>
                  <a:pt x="402971" y="1650"/>
                </a:lnTo>
                <a:close/>
              </a:path>
              <a:path w="564515" h="123825">
                <a:moveTo>
                  <a:pt x="525145" y="0"/>
                </a:moveTo>
                <a:lnTo>
                  <a:pt x="523367" y="5080"/>
                </a:lnTo>
                <a:lnTo>
                  <a:pt x="530560" y="8153"/>
                </a:lnTo>
                <a:lnTo>
                  <a:pt x="536717" y="12430"/>
                </a:lnTo>
                <a:lnTo>
                  <a:pt x="552866" y="50641"/>
                </a:lnTo>
                <a:lnTo>
                  <a:pt x="553339" y="61213"/>
                </a:lnTo>
                <a:lnTo>
                  <a:pt x="552866" y="72068"/>
                </a:lnTo>
                <a:lnTo>
                  <a:pt x="536701" y="111061"/>
                </a:lnTo>
                <a:lnTo>
                  <a:pt x="523621" y="118491"/>
                </a:lnTo>
                <a:lnTo>
                  <a:pt x="525145" y="123571"/>
                </a:lnTo>
                <a:lnTo>
                  <a:pt x="558835" y="93245"/>
                </a:lnTo>
                <a:lnTo>
                  <a:pt x="564515" y="61849"/>
                </a:lnTo>
                <a:lnTo>
                  <a:pt x="563874" y="50488"/>
                </a:lnTo>
                <a:lnTo>
                  <a:pt x="548737" y="14073"/>
                </a:lnTo>
                <a:lnTo>
                  <a:pt x="534120" y="3214"/>
                </a:lnTo>
                <a:lnTo>
                  <a:pt x="525145" y="0"/>
                </a:lnTo>
                <a:close/>
              </a:path>
              <a:path w="564515" h="123825">
                <a:moveTo>
                  <a:pt x="39370" y="0"/>
                </a:moveTo>
                <a:lnTo>
                  <a:pt x="5732" y="30434"/>
                </a:lnTo>
                <a:lnTo>
                  <a:pt x="0" y="61849"/>
                </a:lnTo>
                <a:lnTo>
                  <a:pt x="640" y="73155"/>
                </a:lnTo>
                <a:lnTo>
                  <a:pt x="15777" y="109533"/>
                </a:lnTo>
                <a:lnTo>
                  <a:pt x="39370" y="123571"/>
                </a:lnTo>
                <a:lnTo>
                  <a:pt x="41021" y="118491"/>
                </a:lnTo>
                <a:lnTo>
                  <a:pt x="33972" y="115395"/>
                </a:lnTo>
                <a:lnTo>
                  <a:pt x="27876" y="111061"/>
                </a:lnTo>
                <a:lnTo>
                  <a:pt x="11755" y="72068"/>
                </a:lnTo>
                <a:lnTo>
                  <a:pt x="11302" y="61213"/>
                </a:lnTo>
                <a:lnTo>
                  <a:pt x="11755" y="50641"/>
                </a:lnTo>
                <a:lnTo>
                  <a:pt x="27892" y="12430"/>
                </a:lnTo>
                <a:lnTo>
                  <a:pt x="41148" y="5080"/>
                </a:lnTo>
                <a:lnTo>
                  <a:pt x="3937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534733" y="2712291"/>
            <a:ext cx="2000885" cy="117348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63015" algn="ctr">
              <a:lnSpc>
                <a:spcPct val="100000"/>
              </a:lnSpc>
              <a:spcBef>
                <a:spcPts val="610"/>
              </a:spcBef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1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𝒘𝒐𝒓𝒌</a:t>
            </a:r>
            <a:r>
              <a:rPr sz="1050" spc="8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endParaRPr sz="1050">
              <a:latin typeface="Cambria Math"/>
              <a:cs typeface="Cambria Math"/>
            </a:endParaRPr>
          </a:p>
          <a:p>
            <a:pPr marL="554990" algn="ctr">
              <a:lnSpc>
                <a:spcPts val="1125"/>
              </a:lnSpc>
              <a:spcBef>
                <a:spcPts val="490"/>
              </a:spcBef>
            </a:pP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00" spc="1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𝒑𝒓𝒊𝒛𝒆</a:t>
            </a:r>
            <a:r>
              <a:rPr sz="1000" spc="8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00" spc="47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0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00">
              <a:latin typeface="Cambria Math"/>
              <a:cs typeface="Cambria Math"/>
            </a:endParaRPr>
          </a:p>
          <a:p>
            <a:pPr marL="554990" algn="ctr">
              <a:lnSpc>
                <a:spcPts val="1125"/>
              </a:lnSpc>
            </a:pPr>
            <a:r>
              <a:rPr sz="1000" spc="-50" dirty="0">
                <a:solidFill>
                  <a:srgbClr val="006FC0"/>
                </a:solidFill>
                <a:latin typeface="Cambria Math"/>
                <a:cs typeface="Cambria Math"/>
              </a:rPr>
              <a:t>𝟏</a:t>
            </a:r>
            <a:endParaRPr sz="1000">
              <a:latin typeface="Cambria Math"/>
              <a:cs typeface="Cambria Math"/>
            </a:endParaRPr>
          </a:p>
          <a:p>
            <a:pPr marL="554990" algn="ctr">
              <a:lnSpc>
                <a:spcPct val="100000"/>
              </a:lnSpc>
              <a:spcBef>
                <a:spcPts val="229"/>
              </a:spcBef>
            </a:pPr>
            <a:r>
              <a:rPr sz="100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541655" algn="l"/>
                <a:tab pos="1131570" algn="l"/>
                <a:tab pos="1687830" algn="l"/>
              </a:tabLst>
            </a:pPr>
            <a:r>
              <a:rPr sz="1100" b="1" spc="-10" dirty="0">
                <a:latin typeface="Calibri"/>
                <a:cs typeface="Calibri"/>
              </a:rPr>
              <a:t>hello</a:t>
            </a:r>
            <a:r>
              <a:rPr sz="1100" b="1" dirty="0">
                <a:latin typeface="Calibri"/>
                <a:cs typeface="Calibri"/>
              </a:rPr>
              <a:t>	</a:t>
            </a:r>
            <a:r>
              <a:rPr sz="1100" b="1" spc="-10" dirty="0">
                <a:latin typeface="Calibri"/>
                <a:cs typeface="Calibri"/>
              </a:rPr>
              <a:t>friend</a:t>
            </a:r>
            <a:r>
              <a:rPr sz="1100" b="1" dirty="0">
                <a:latin typeface="Calibri"/>
                <a:cs typeface="Calibri"/>
              </a:rPr>
              <a:t>	</a:t>
            </a:r>
            <a:r>
              <a:rPr sz="1100" b="1" spc="-20" dirty="0">
                <a:latin typeface="Calibri"/>
                <a:cs typeface="Calibri"/>
              </a:rPr>
              <a:t>prize</a:t>
            </a:r>
            <a:r>
              <a:rPr sz="1100" b="1" dirty="0">
                <a:latin typeface="Calibri"/>
                <a:cs typeface="Calibri"/>
              </a:rPr>
              <a:t>	</a:t>
            </a:r>
            <a:r>
              <a:rPr sz="1100" b="1" spc="-20" dirty="0">
                <a:latin typeface="Calibri"/>
                <a:cs typeface="Calibri"/>
              </a:rPr>
              <a:t>work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7708265" y="2881122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332469" y="3168650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7558785" y="2676652"/>
            <a:ext cx="906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𝟑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745"/>
              </a:lnSpc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149860">
              <a:lnSpc>
                <a:spcPts val="735"/>
              </a:lnSpc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  <a:p>
            <a:pPr marL="813435">
              <a:lnSpc>
                <a:spcPts val="780"/>
              </a:lnSpc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𝟐</a:t>
            </a:r>
            <a:endParaRPr sz="1050">
              <a:latin typeface="Cambria Math"/>
              <a:cs typeface="Cambria Math"/>
            </a:endParaRPr>
          </a:p>
          <a:p>
            <a:pPr marL="13335">
              <a:lnSpc>
                <a:spcPts val="1025"/>
              </a:lnSpc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20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𝒘𝒊𝒏</a:t>
            </a:r>
            <a:r>
              <a:rPr sz="1050" spc="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50" spc="4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8320278" y="3153917"/>
            <a:ext cx="1854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228968" y="4505452"/>
            <a:ext cx="1459230" cy="372745"/>
            <a:chOff x="228968" y="4505452"/>
            <a:chExt cx="1459230" cy="372745"/>
          </a:xfrm>
        </p:grpSpPr>
        <p:sp>
          <p:nvSpPr>
            <p:cNvPr id="88" name="object 88"/>
            <p:cNvSpPr/>
            <p:nvPr/>
          </p:nvSpPr>
          <p:spPr>
            <a:xfrm>
              <a:off x="228968" y="4505452"/>
              <a:ext cx="1459230" cy="164465"/>
            </a:xfrm>
            <a:custGeom>
              <a:avLst/>
              <a:gdLst/>
              <a:ahLst/>
              <a:cxnLst/>
              <a:rect l="l" t="t" r="r" b="b"/>
              <a:pathLst>
                <a:path w="1459230" h="164464">
                  <a:moveTo>
                    <a:pt x="195173" y="1143"/>
                  </a:moveTo>
                  <a:lnTo>
                    <a:pt x="181825" y="1143"/>
                  </a:lnTo>
                  <a:lnTo>
                    <a:pt x="181825" y="162560"/>
                  </a:lnTo>
                  <a:lnTo>
                    <a:pt x="195173" y="162560"/>
                  </a:lnTo>
                  <a:lnTo>
                    <a:pt x="195173" y="1143"/>
                  </a:lnTo>
                  <a:close/>
                </a:path>
                <a:path w="1459230" h="164464">
                  <a:moveTo>
                    <a:pt x="52450" y="0"/>
                  </a:moveTo>
                  <a:lnTo>
                    <a:pt x="13563" y="28829"/>
                  </a:lnTo>
                  <a:lnTo>
                    <a:pt x="847" y="67119"/>
                  </a:lnTo>
                  <a:lnTo>
                    <a:pt x="0" y="82168"/>
                  </a:lnTo>
                  <a:lnTo>
                    <a:pt x="845" y="97291"/>
                  </a:lnTo>
                  <a:lnTo>
                    <a:pt x="13525" y="135636"/>
                  </a:lnTo>
                  <a:lnTo>
                    <a:pt x="52450" y="164465"/>
                  </a:lnTo>
                  <a:lnTo>
                    <a:pt x="54521" y="157734"/>
                  </a:lnTo>
                  <a:lnTo>
                    <a:pt x="45153" y="153588"/>
                  </a:lnTo>
                  <a:lnTo>
                    <a:pt x="37069" y="147812"/>
                  </a:lnTo>
                  <a:lnTo>
                    <a:pt x="17437" y="109029"/>
                  </a:lnTo>
                  <a:lnTo>
                    <a:pt x="14998" y="81406"/>
                  </a:lnTo>
                  <a:lnTo>
                    <a:pt x="15608" y="67357"/>
                  </a:lnTo>
                  <a:lnTo>
                    <a:pt x="30286" y="23784"/>
                  </a:lnTo>
                  <a:lnTo>
                    <a:pt x="54787" y="6604"/>
                  </a:lnTo>
                  <a:lnTo>
                    <a:pt x="52450" y="0"/>
                  </a:lnTo>
                  <a:close/>
                </a:path>
                <a:path w="1459230" h="164464">
                  <a:moveTo>
                    <a:pt x="1406537" y="0"/>
                  </a:moveTo>
                  <a:lnTo>
                    <a:pt x="1404251" y="6604"/>
                  </a:lnTo>
                  <a:lnTo>
                    <a:pt x="1413776" y="10743"/>
                  </a:lnTo>
                  <a:lnTo>
                    <a:pt x="1421968" y="16478"/>
                  </a:lnTo>
                  <a:lnTo>
                    <a:pt x="1441605" y="54546"/>
                  </a:lnTo>
                  <a:lnTo>
                    <a:pt x="1444002" y="81406"/>
                  </a:lnTo>
                  <a:lnTo>
                    <a:pt x="1443403" y="95885"/>
                  </a:lnTo>
                  <a:lnTo>
                    <a:pt x="1428723" y="140392"/>
                  </a:lnTo>
                  <a:lnTo>
                    <a:pt x="1404505" y="157734"/>
                  </a:lnTo>
                  <a:lnTo>
                    <a:pt x="1406537" y="164465"/>
                  </a:lnTo>
                  <a:lnTo>
                    <a:pt x="1445526" y="135636"/>
                  </a:lnTo>
                  <a:lnTo>
                    <a:pt x="1458153" y="97291"/>
                  </a:lnTo>
                  <a:lnTo>
                    <a:pt x="1458988" y="82168"/>
                  </a:lnTo>
                  <a:lnTo>
                    <a:pt x="1458153" y="67119"/>
                  </a:lnTo>
                  <a:lnTo>
                    <a:pt x="1445526" y="28829"/>
                  </a:lnTo>
                  <a:lnTo>
                    <a:pt x="1418469" y="4290"/>
                  </a:lnTo>
                  <a:lnTo>
                    <a:pt x="14065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1482" y="4713478"/>
              <a:ext cx="216979" cy="164465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1067168" y="4713478"/>
              <a:ext cx="594995" cy="164465"/>
            </a:xfrm>
            <a:custGeom>
              <a:avLst/>
              <a:gdLst/>
              <a:ahLst/>
              <a:cxnLst/>
              <a:rect l="l" t="t" r="r" b="b"/>
              <a:pathLst>
                <a:path w="594994" h="164464">
                  <a:moveTo>
                    <a:pt x="413905" y="1143"/>
                  </a:moveTo>
                  <a:lnTo>
                    <a:pt x="400570" y="1143"/>
                  </a:lnTo>
                  <a:lnTo>
                    <a:pt x="400570" y="162560"/>
                  </a:lnTo>
                  <a:lnTo>
                    <a:pt x="413905" y="162560"/>
                  </a:lnTo>
                  <a:lnTo>
                    <a:pt x="413905" y="1143"/>
                  </a:lnTo>
                  <a:close/>
                </a:path>
                <a:path w="594994" h="164464">
                  <a:moveTo>
                    <a:pt x="52451" y="0"/>
                  </a:moveTo>
                  <a:lnTo>
                    <a:pt x="13563" y="28829"/>
                  </a:lnTo>
                  <a:lnTo>
                    <a:pt x="847" y="67119"/>
                  </a:lnTo>
                  <a:lnTo>
                    <a:pt x="0" y="82169"/>
                  </a:lnTo>
                  <a:lnTo>
                    <a:pt x="845" y="97291"/>
                  </a:lnTo>
                  <a:lnTo>
                    <a:pt x="13525" y="135636"/>
                  </a:lnTo>
                  <a:lnTo>
                    <a:pt x="52451" y="164465"/>
                  </a:lnTo>
                  <a:lnTo>
                    <a:pt x="54521" y="157734"/>
                  </a:lnTo>
                  <a:lnTo>
                    <a:pt x="45153" y="153588"/>
                  </a:lnTo>
                  <a:lnTo>
                    <a:pt x="37069" y="147812"/>
                  </a:lnTo>
                  <a:lnTo>
                    <a:pt x="17437" y="109029"/>
                  </a:lnTo>
                  <a:lnTo>
                    <a:pt x="14998" y="81407"/>
                  </a:lnTo>
                  <a:lnTo>
                    <a:pt x="15608" y="67357"/>
                  </a:lnTo>
                  <a:lnTo>
                    <a:pt x="30286" y="23784"/>
                  </a:lnTo>
                  <a:lnTo>
                    <a:pt x="54787" y="6604"/>
                  </a:lnTo>
                  <a:lnTo>
                    <a:pt x="52451" y="0"/>
                  </a:lnTo>
                  <a:close/>
                </a:path>
                <a:path w="594994" h="164464">
                  <a:moveTo>
                    <a:pt x="542429" y="0"/>
                  </a:moveTo>
                  <a:lnTo>
                    <a:pt x="540143" y="6604"/>
                  </a:lnTo>
                  <a:lnTo>
                    <a:pt x="549668" y="10743"/>
                  </a:lnTo>
                  <a:lnTo>
                    <a:pt x="557860" y="16478"/>
                  </a:lnTo>
                  <a:lnTo>
                    <a:pt x="577497" y="54546"/>
                  </a:lnTo>
                  <a:lnTo>
                    <a:pt x="579894" y="81407"/>
                  </a:lnTo>
                  <a:lnTo>
                    <a:pt x="579295" y="95885"/>
                  </a:lnTo>
                  <a:lnTo>
                    <a:pt x="564615" y="140392"/>
                  </a:lnTo>
                  <a:lnTo>
                    <a:pt x="540397" y="157734"/>
                  </a:lnTo>
                  <a:lnTo>
                    <a:pt x="542429" y="164465"/>
                  </a:lnTo>
                  <a:lnTo>
                    <a:pt x="581418" y="135636"/>
                  </a:lnTo>
                  <a:lnTo>
                    <a:pt x="594045" y="97291"/>
                  </a:lnTo>
                  <a:lnTo>
                    <a:pt x="594880" y="82169"/>
                  </a:lnTo>
                  <a:lnTo>
                    <a:pt x="594045" y="67119"/>
                  </a:lnTo>
                  <a:lnTo>
                    <a:pt x="581418" y="28829"/>
                  </a:lnTo>
                  <a:lnTo>
                    <a:pt x="554361" y="4290"/>
                  </a:lnTo>
                  <a:lnTo>
                    <a:pt x="54242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/>
          <p:nvPr/>
        </p:nvSpPr>
        <p:spPr>
          <a:xfrm>
            <a:off x="1980057" y="4713478"/>
            <a:ext cx="738505" cy="164465"/>
          </a:xfrm>
          <a:custGeom>
            <a:avLst/>
            <a:gdLst/>
            <a:ahLst/>
            <a:cxnLst/>
            <a:rect l="l" t="t" r="r" b="b"/>
            <a:pathLst>
              <a:path w="738505" h="164464">
                <a:moveTo>
                  <a:pt x="557149" y="1143"/>
                </a:moveTo>
                <a:lnTo>
                  <a:pt x="543813" y="1143"/>
                </a:lnTo>
                <a:lnTo>
                  <a:pt x="543813" y="162560"/>
                </a:lnTo>
                <a:lnTo>
                  <a:pt x="557149" y="162560"/>
                </a:lnTo>
                <a:lnTo>
                  <a:pt x="557149" y="1143"/>
                </a:lnTo>
                <a:close/>
              </a:path>
              <a:path w="738505" h="164464">
                <a:moveTo>
                  <a:pt x="52450" y="0"/>
                </a:moveTo>
                <a:lnTo>
                  <a:pt x="13588" y="28829"/>
                </a:lnTo>
                <a:lnTo>
                  <a:pt x="837" y="67119"/>
                </a:lnTo>
                <a:lnTo>
                  <a:pt x="0" y="82169"/>
                </a:lnTo>
                <a:lnTo>
                  <a:pt x="835" y="97291"/>
                </a:lnTo>
                <a:lnTo>
                  <a:pt x="13462" y="135636"/>
                </a:lnTo>
                <a:lnTo>
                  <a:pt x="52450" y="164465"/>
                </a:lnTo>
                <a:lnTo>
                  <a:pt x="54482" y="157734"/>
                </a:lnTo>
                <a:lnTo>
                  <a:pt x="45124" y="153588"/>
                </a:lnTo>
                <a:lnTo>
                  <a:pt x="37052" y="147812"/>
                </a:lnTo>
                <a:lnTo>
                  <a:pt x="17446" y="109029"/>
                </a:lnTo>
                <a:lnTo>
                  <a:pt x="14986" y="81407"/>
                </a:lnTo>
                <a:lnTo>
                  <a:pt x="15603" y="67357"/>
                </a:lnTo>
                <a:lnTo>
                  <a:pt x="30287" y="23784"/>
                </a:lnTo>
                <a:lnTo>
                  <a:pt x="54737" y="6604"/>
                </a:lnTo>
                <a:lnTo>
                  <a:pt x="52450" y="0"/>
                </a:lnTo>
                <a:close/>
              </a:path>
              <a:path w="738505" h="164464">
                <a:moveTo>
                  <a:pt x="685673" y="0"/>
                </a:moveTo>
                <a:lnTo>
                  <a:pt x="683387" y="6604"/>
                </a:lnTo>
                <a:lnTo>
                  <a:pt x="692912" y="10743"/>
                </a:lnTo>
                <a:lnTo>
                  <a:pt x="701103" y="16478"/>
                </a:lnTo>
                <a:lnTo>
                  <a:pt x="720740" y="54546"/>
                </a:lnTo>
                <a:lnTo>
                  <a:pt x="723138" y="81407"/>
                </a:lnTo>
                <a:lnTo>
                  <a:pt x="722538" y="95885"/>
                </a:lnTo>
                <a:lnTo>
                  <a:pt x="707858" y="140392"/>
                </a:lnTo>
                <a:lnTo>
                  <a:pt x="683641" y="157734"/>
                </a:lnTo>
                <a:lnTo>
                  <a:pt x="685673" y="164465"/>
                </a:lnTo>
                <a:lnTo>
                  <a:pt x="724662" y="135636"/>
                </a:lnTo>
                <a:lnTo>
                  <a:pt x="737288" y="97291"/>
                </a:lnTo>
                <a:lnTo>
                  <a:pt x="738124" y="82169"/>
                </a:lnTo>
                <a:lnTo>
                  <a:pt x="737288" y="67119"/>
                </a:lnTo>
                <a:lnTo>
                  <a:pt x="724662" y="28829"/>
                </a:lnTo>
                <a:lnTo>
                  <a:pt x="697605" y="4290"/>
                </a:lnTo>
                <a:lnTo>
                  <a:pt x="68567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036189" y="4713478"/>
            <a:ext cx="594360" cy="164465"/>
          </a:xfrm>
          <a:custGeom>
            <a:avLst/>
            <a:gdLst/>
            <a:ahLst/>
            <a:cxnLst/>
            <a:rect l="l" t="t" r="r" b="b"/>
            <a:pathLst>
              <a:path w="594360" h="164464">
                <a:moveTo>
                  <a:pt x="541655" y="0"/>
                </a:moveTo>
                <a:lnTo>
                  <a:pt x="539369" y="6604"/>
                </a:lnTo>
                <a:lnTo>
                  <a:pt x="548894" y="10743"/>
                </a:lnTo>
                <a:lnTo>
                  <a:pt x="557085" y="16478"/>
                </a:lnTo>
                <a:lnTo>
                  <a:pt x="576722" y="54546"/>
                </a:lnTo>
                <a:lnTo>
                  <a:pt x="579120" y="81407"/>
                </a:lnTo>
                <a:lnTo>
                  <a:pt x="578520" y="95885"/>
                </a:lnTo>
                <a:lnTo>
                  <a:pt x="563840" y="140392"/>
                </a:lnTo>
                <a:lnTo>
                  <a:pt x="539623" y="157734"/>
                </a:lnTo>
                <a:lnTo>
                  <a:pt x="541655" y="164465"/>
                </a:lnTo>
                <a:lnTo>
                  <a:pt x="580644" y="135636"/>
                </a:lnTo>
                <a:lnTo>
                  <a:pt x="593270" y="97291"/>
                </a:lnTo>
                <a:lnTo>
                  <a:pt x="594106" y="82169"/>
                </a:lnTo>
                <a:lnTo>
                  <a:pt x="593270" y="67119"/>
                </a:lnTo>
                <a:lnTo>
                  <a:pt x="580644" y="28829"/>
                </a:lnTo>
                <a:lnTo>
                  <a:pt x="553587" y="4290"/>
                </a:lnTo>
                <a:lnTo>
                  <a:pt x="541655" y="0"/>
                </a:lnTo>
                <a:close/>
              </a:path>
              <a:path w="594360" h="164464">
                <a:moveTo>
                  <a:pt x="52450" y="0"/>
                </a:moveTo>
                <a:lnTo>
                  <a:pt x="13588" y="28829"/>
                </a:lnTo>
                <a:lnTo>
                  <a:pt x="837" y="67119"/>
                </a:lnTo>
                <a:lnTo>
                  <a:pt x="0" y="82169"/>
                </a:lnTo>
                <a:lnTo>
                  <a:pt x="835" y="97291"/>
                </a:lnTo>
                <a:lnTo>
                  <a:pt x="13462" y="135636"/>
                </a:lnTo>
                <a:lnTo>
                  <a:pt x="52450" y="164465"/>
                </a:lnTo>
                <a:lnTo>
                  <a:pt x="54483" y="157734"/>
                </a:lnTo>
                <a:lnTo>
                  <a:pt x="45124" y="153588"/>
                </a:lnTo>
                <a:lnTo>
                  <a:pt x="37052" y="147812"/>
                </a:lnTo>
                <a:lnTo>
                  <a:pt x="17446" y="109029"/>
                </a:lnTo>
                <a:lnTo>
                  <a:pt x="14986" y="81407"/>
                </a:lnTo>
                <a:lnTo>
                  <a:pt x="15603" y="67357"/>
                </a:lnTo>
                <a:lnTo>
                  <a:pt x="30287" y="23784"/>
                </a:lnTo>
                <a:lnTo>
                  <a:pt x="54737" y="6604"/>
                </a:lnTo>
                <a:lnTo>
                  <a:pt x="524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78739" y="4448555"/>
            <a:ext cx="3507104" cy="447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660"/>
              </a:lnSpc>
              <a:spcBef>
                <a:spcPts val="95"/>
              </a:spcBef>
            </a:pP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400" spc="24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400" spc="114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𝒘𝒊𝒏</a:t>
            </a:r>
            <a:r>
              <a:rPr sz="1400" spc="-1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𝒑𝒓𝒊𝒛𝒆</a:t>
            </a:r>
            <a:r>
              <a:rPr sz="1400" spc="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400" spc="-25" dirty="0">
                <a:solidFill>
                  <a:srgbClr val="FF0000"/>
                </a:solidFill>
                <a:latin typeface="Cambria Math"/>
                <a:cs typeface="Cambria Math"/>
              </a:rPr>
              <a:t>𝒘𝒊𝒏</a:t>
            </a:r>
            <a:endParaRPr sz="1400">
              <a:latin typeface="Cambria Math"/>
              <a:cs typeface="Cambria Math"/>
            </a:endParaRPr>
          </a:p>
          <a:p>
            <a:pPr marL="131445">
              <a:lnSpc>
                <a:spcPts val="1660"/>
              </a:lnSpc>
            </a:pP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400" spc="7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400" spc="26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400" spc="125" dirty="0">
                <a:solidFill>
                  <a:srgbClr val="FF0000"/>
                </a:solidFill>
                <a:latin typeface="Cambria Math"/>
                <a:cs typeface="Cambria Math"/>
              </a:rPr>
              <a:t>  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∗ 𝑷</a:t>
            </a:r>
            <a:r>
              <a:rPr sz="1400" spc="26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𝒘𝒊𝒏</a:t>
            </a:r>
            <a:r>
              <a:rPr sz="1400" spc="12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400" spc="130" dirty="0">
                <a:solidFill>
                  <a:srgbClr val="FF0000"/>
                </a:solidFill>
                <a:latin typeface="Cambria Math"/>
                <a:cs typeface="Cambria Math"/>
              </a:rPr>
              <a:t>  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∗</a:t>
            </a:r>
            <a:r>
              <a:rPr sz="1400" spc="-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400" spc="254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𝒑𝒓𝒊𝒛𝒆</a:t>
            </a:r>
            <a:r>
              <a:rPr sz="1400" spc="1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400" spc="130" dirty="0">
                <a:solidFill>
                  <a:srgbClr val="FF0000"/>
                </a:solidFill>
                <a:latin typeface="Cambria Math"/>
                <a:cs typeface="Cambria Math"/>
              </a:rPr>
              <a:t>  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∗</a:t>
            </a:r>
            <a:r>
              <a:rPr sz="1400" spc="-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400" spc="26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400" spc="-20" dirty="0">
                <a:solidFill>
                  <a:srgbClr val="FF0000"/>
                </a:solidFill>
                <a:latin typeface="Cambria Math"/>
                <a:cs typeface="Cambria Math"/>
              </a:rPr>
              <a:t>𝒘𝒊𝒏|𝑺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93191" y="5056632"/>
            <a:ext cx="78105" cy="11430"/>
          </a:xfrm>
          <a:custGeom>
            <a:avLst/>
            <a:gdLst/>
            <a:ahLst/>
            <a:cxnLst/>
            <a:rect l="l" t="t" r="r" b="b"/>
            <a:pathLst>
              <a:path w="78104" h="11429">
                <a:moveTo>
                  <a:pt x="77723" y="0"/>
                </a:moveTo>
                <a:lnTo>
                  <a:pt x="0" y="0"/>
                </a:lnTo>
                <a:lnTo>
                  <a:pt x="0" y="11429"/>
                </a:lnTo>
                <a:lnTo>
                  <a:pt x="77723" y="11429"/>
                </a:lnTo>
                <a:lnTo>
                  <a:pt x="777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5508" y="5056632"/>
            <a:ext cx="155575" cy="11430"/>
          </a:xfrm>
          <a:custGeom>
            <a:avLst/>
            <a:gdLst/>
            <a:ahLst/>
            <a:cxnLst/>
            <a:rect l="l" t="t" r="r" b="b"/>
            <a:pathLst>
              <a:path w="155575" h="11429">
                <a:moveTo>
                  <a:pt x="155448" y="0"/>
                </a:moveTo>
                <a:lnTo>
                  <a:pt x="0" y="0"/>
                </a:lnTo>
                <a:lnTo>
                  <a:pt x="0" y="11429"/>
                </a:lnTo>
                <a:lnTo>
                  <a:pt x="155448" y="11429"/>
                </a:lnTo>
                <a:lnTo>
                  <a:pt x="1554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56310" y="5056632"/>
            <a:ext cx="155575" cy="11430"/>
          </a:xfrm>
          <a:custGeom>
            <a:avLst/>
            <a:gdLst/>
            <a:ahLst/>
            <a:cxnLst/>
            <a:rect l="l" t="t" r="r" b="b"/>
            <a:pathLst>
              <a:path w="155575" h="11429">
                <a:moveTo>
                  <a:pt x="155447" y="0"/>
                </a:moveTo>
                <a:lnTo>
                  <a:pt x="0" y="0"/>
                </a:lnTo>
                <a:lnTo>
                  <a:pt x="0" y="11429"/>
                </a:lnTo>
                <a:lnTo>
                  <a:pt x="155447" y="11429"/>
                </a:lnTo>
                <a:lnTo>
                  <a:pt x="1554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276350" y="5056632"/>
            <a:ext cx="155575" cy="11430"/>
          </a:xfrm>
          <a:custGeom>
            <a:avLst/>
            <a:gdLst/>
            <a:ahLst/>
            <a:cxnLst/>
            <a:rect l="l" t="t" r="r" b="b"/>
            <a:pathLst>
              <a:path w="155575" h="11429">
                <a:moveTo>
                  <a:pt x="155447" y="0"/>
                </a:moveTo>
                <a:lnTo>
                  <a:pt x="0" y="0"/>
                </a:lnTo>
                <a:lnTo>
                  <a:pt x="0" y="11429"/>
                </a:lnTo>
                <a:lnTo>
                  <a:pt x="155447" y="11429"/>
                </a:lnTo>
                <a:lnTo>
                  <a:pt x="1554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380491" y="4866894"/>
            <a:ext cx="102552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93370" algn="l"/>
                <a:tab pos="614045" algn="l"/>
                <a:tab pos="934085" algn="l"/>
              </a:tabLst>
            </a:pPr>
            <a:r>
              <a:rPr sz="1000" spc="-50" dirty="0">
                <a:solidFill>
                  <a:srgbClr val="FF0000"/>
                </a:solidFill>
                <a:latin typeface="Cambria Math"/>
                <a:cs typeface="Cambria Math"/>
              </a:rPr>
              <a:t>𝟑</a:t>
            </a: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000" spc="-50" dirty="0">
                <a:solidFill>
                  <a:srgbClr val="FF0000"/>
                </a:solidFill>
                <a:latin typeface="Cambria Math"/>
                <a:cs typeface="Cambria Math"/>
              </a:rPr>
              <a:t>𝟕</a:t>
            </a: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000" spc="-50" dirty="0">
                <a:solidFill>
                  <a:srgbClr val="FF0000"/>
                </a:solidFill>
                <a:latin typeface="Cambria Math"/>
                <a:cs typeface="Cambria Math"/>
              </a:rPr>
              <a:t>𝟓</a:t>
            </a: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000" spc="-50" dirty="0">
                <a:solidFill>
                  <a:srgbClr val="FF0000"/>
                </a:solidFill>
                <a:latin typeface="Cambria Math"/>
                <a:cs typeface="Cambria Math"/>
              </a:rPr>
              <a:t>𝟕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80491" y="5060441"/>
            <a:ext cx="106426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54635" algn="l"/>
                <a:tab pos="575310" algn="l"/>
                <a:tab pos="895350" algn="l"/>
              </a:tabLst>
            </a:pPr>
            <a:r>
              <a:rPr sz="1000" spc="-50" dirty="0">
                <a:solidFill>
                  <a:srgbClr val="FF0000"/>
                </a:solidFill>
                <a:latin typeface="Cambria Math"/>
                <a:cs typeface="Cambria Math"/>
              </a:rPr>
              <a:t>𝟖</a:t>
            </a: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00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00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00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97612" y="4923282"/>
            <a:ext cx="19697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2420" algn="l"/>
                <a:tab pos="632460" algn="l"/>
                <a:tab pos="953135" algn="l"/>
                <a:tab pos="1283335" algn="l"/>
              </a:tabLst>
            </a:pPr>
            <a:r>
              <a:rPr sz="140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FF0000"/>
                </a:solidFill>
                <a:latin typeface="Cambria Math"/>
                <a:cs typeface="Cambria Math"/>
              </a:rPr>
              <a:t>∗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FF0000"/>
                </a:solidFill>
                <a:latin typeface="Cambria Math"/>
                <a:cs typeface="Cambria Math"/>
              </a:rPr>
              <a:t>∗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FF0000"/>
                </a:solidFill>
                <a:latin typeface="Cambria Math"/>
                <a:cs typeface="Cambria Math"/>
              </a:rPr>
              <a:t>∗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	=</a:t>
            </a:r>
            <a:r>
              <a:rPr sz="1400" spc="7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ambria Math"/>
                <a:cs typeface="Cambria Math"/>
              </a:rPr>
              <a:t>𝟎.</a:t>
            </a:r>
            <a:r>
              <a:rPr sz="1400" spc="-7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400" spc="-25" dirty="0">
                <a:solidFill>
                  <a:srgbClr val="FF0000"/>
                </a:solidFill>
                <a:latin typeface="Cambria Math"/>
                <a:cs typeface="Cambria Math"/>
              </a:rPr>
              <a:t>𝟎𝟏𝟖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5258180" y="4505452"/>
            <a:ext cx="1492250" cy="164465"/>
          </a:xfrm>
          <a:custGeom>
            <a:avLst/>
            <a:gdLst/>
            <a:ahLst/>
            <a:cxnLst/>
            <a:rect l="l" t="t" r="r" b="b"/>
            <a:pathLst>
              <a:path w="1492250" h="164464">
                <a:moveTo>
                  <a:pt x="227965" y="1143"/>
                </a:moveTo>
                <a:lnTo>
                  <a:pt x="214630" y="1143"/>
                </a:lnTo>
                <a:lnTo>
                  <a:pt x="214630" y="162560"/>
                </a:lnTo>
                <a:lnTo>
                  <a:pt x="227965" y="162560"/>
                </a:lnTo>
                <a:lnTo>
                  <a:pt x="227965" y="1143"/>
                </a:lnTo>
                <a:close/>
              </a:path>
              <a:path w="1492250" h="164464">
                <a:moveTo>
                  <a:pt x="52451" y="0"/>
                </a:moveTo>
                <a:lnTo>
                  <a:pt x="13589" y="28829"/>
                </a:lnTo>
                <a:lnTo>
                  <a:pt x="837" y="67119"/>
                </a:lnTo>
                <a:lnTo>
                  <a:pt x="0" y="82168"/>
                </a:lnTo>
                <a:lnTo>
                  <a:pt x="835" y="97291"/>
                </a:lnTo>
                <a:lnTo>
                  <a:pt x="13462" y="135636"/>
                </a:lnTo>
                <a:lnTo>
                  <a:pt x="52451" y="164465"/>
                </a:lnTo>
                <a:lnTo>
                  <a:pt x="54483" y="157734"/>
                </a:lnTo>
                <a:lnTo>
                  <a:pt x="45124" y="153588"/>
                </a:lnTo>
                <a:lnTo>
                  <a:pt x="37052" y="147812"/>
                </a:lnTo>
                <a:lnTo>
                  <a:pt x="17446" y="109029"/>
                </a:lnTo>
                <a:lnTo>
                  <a:pt x="14986" y="81406"/>
                </a:lnTo>
                <a:lnTo>
                  <a:pt x="15603" y="67357"/>
                </a:lnTo>
                <a:lnTo>
                  <a:pt x="30287" y="23784"/>
                </a:lnTo>
                <a:lnTo>
                  <a:pt x="54737" y="6604"/>
                </a:lnTo>
                <a:lnTo>
                  <a:pt x="52451" y="0"/>
                </a:lnTo>
                <a:close/>
              </a:path>
              <a:path w="1492250" h="164464">
                <a:moveTo>
                  <a:pt x="1439291" y="0"/>
                </a:moveTo>
                <a:lnTo>
                  <a:pt x="1437004" y="6604"/>
                </a:lnTo>
                <a:lnTo>
                  <a:pt x="1446530" y="10743"/>
                </a:lnTo>
                <a:lnTo>
                  <a:pt x="1454721" y="16478"/>
                </a:lnTo>
                <a:lnTo>
                  <a:pt x="1474358" y="54546"/>
                </a:lnTo>
                <a:lnTo>
                  <a:pt x="1476755" y="81406"/>
                </a:lnTo>
                <a:lnTo>
                  <a:pt x="1476156" y="95885"/>
                </a:lnTo>
                <a:lnTo>
                  <a:pt x="1461476" y="140392"/>
                </a:lnTo>
                <a:lnTo>
                  <a:pt x="1437259" y="157734"/>
                </a:lnTo>
                <a:lnTo>
                  <a:pt x="1439291" y="164465"/>
                </a:lnTo>
                <a:lnTo>
                  <a:pt x="1478279" y="135636"/>
                </a:lnTo>
                <a:lnTo>
                  <a:pt x="1490906" y="97291"/>
                </a:lnTo>
                <a:lnTo>
                  <a:pt x="1491742" y="82168"/>
                </a:lnTo>
                <a:lnTo>
                  <a:pt x="1490906" y="67119"/>
                </a:lnTo>
                <a:lnTo>
                  <a:pt x="1478279" y="28829"/>
                </a:lnTo>
                <a:lnTo>
                  <a:pt x="1451223" y="4290"/>
                </a:lnTo>
                <a:lnTo>
                  <a:pt x="143929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3445509" y="4032504"/>
            <a:ext cx="3260725" cy="654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“win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prize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win </a:t>
            </a:r>
            <a:r>
              <a:rPr sz="1800" strike="sngStrike" spc="-10" dirty="0">
                <a:latin typeface="Cambria Math"/>
                <a:cs typeface="Cambria Math"/>
              </a:rPr>
              <a:t>money</a:t>
            </a:r>
            <a:r>
              <a:rPr sz="1800" strike="noStrike" spc="-10" dirty="0">
                <a:latin typeface="Cambria Math"/>
                <a:cs typeface="Cambria Math"/>
              </a:rPr>
              <a:t>”</a:t>
            </a:r>
            <a:endParaRPr sz="1800">
              <a:latin typeface="Cambria Math"/>
              <a:cs typeface="Cambria Math"/>
            </a:endParaRPr>
          </a:p>
          <a:p>
            <a:pPr marL="1675130">
              <a:lnSpc>
                <a:spcPct val="100000"/>
              </a:lnSpc>
              <a:spcBef>
                <a:spcPts val="1110"/>
              </a:spcBef>
            </a:pP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400" spc="23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400" spc="11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𝒘𝒊𝒏</a:t>
            </a:r>
            <a:r>
              <a:rPr sz="1400" spc="-1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𝒑𝒓𝒊𝒛𝒆</a:t>
            </a:r>
            <a:r>
              <a:rPr sz="1400" spc="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400" spc="-25" dirty="0">
                <a:solidFill>
                  <a:srgbClr val="006FC0"/>
                </a:solidFill>
                <a:latin typeface="Cambria Math"/>
                <a:cs typeface="Cambria Math"/>
              </a:rPr>
              <a:t>𝒘𝒊𝒏</a:t>
            </a:r>
            <a:endParaRPr sz="1400">
              <a:latin typeface="Cambria Math"/>
              <a:cs typeface="Cambria Math"/>
            </a:endParaRPr>
          </a:p>
        </p:txBody>
      </p:sp>
      <p:pic>
        <p:nvPicPr>
          <p:cNvPr id="103" name="object 10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60695" y="4713478"/>
            <a:ext cx="251205" cy="164465"/>
          </a:xfrm>
          <a:prstGeom prst="rect">
            <a:avLst/>
          </a:prstGeom>
        </p:spPr>
      </p:pic>
      <p:sp>
        <p:nvSpPr>
          <p:cNvPr id="104" name="object 104"/>
          <p:cNvSpPr txBox="1"/>
          <p:nvPr/>
        </p:nvSpPr>
        <p:spPr>
          <a:xfrm>
            <a:off x="5227065" y="4656582"/>
            <a:ext cx="54038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1400" spc="7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400" spc="26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129909" y="4713478"/>
            <a:ext cx="628015" cy="164465"/>
          </a:xfrm>
          <a:custGeom>
            <a:avLst/>
            <a:gdLst/>
            <a:ahLst/>
            <a:cxnLst/>
            <a:rect l="l" t="t" r="r" b="b"/>
            <a:pathLst>
              <a:path w="628015" h="164464">
                <a:moveTo>
                  <a:pt x="413892" y="1143"/>
                </a:moveTo>
                <a:lnTo>
                  <a:pt x="400558" y="1143"/>
                </a:lnTo>
                <a:lnTo>
                  <a:pt x="400558" y="162560"/>
                </a:lnTo>
                <a:lnTo>
                  <a:pt x="413892" y="162560"/>
                </a:lnTo>
                <a:lnTo>
                  <a:pt x="413892" y="1143"/>
                </a:lnTo>
                <a:close/>
              </a:path>
              <a:path w="628015" h="164464">
                <a:moveTo>
                  <a:pt x="52450" y="0"/>
                </a:moveTo>
                <a:lnTo>
                  <a:pt x="13588" y="28829"/>
                </a:lnTo>
                <a:lnTo>
                  <a:pt x="837" y="67119"/>
                </a:lnTo>
                <a:lnTo>
                  <a:pt x="0" y="82169"/>
                </a:lnTo>
                <a:lnTo>
                  <a:pt x="835" y="97291"/>
                </a:lnTo>
                <a:lnTo>
                  <a:pt x="13462" y="135636"/>
                </a:lnTo>
                <a:lnTo>
                  <a:pt x="52450" y="164465"/>
                </a:lnTo>
                <a:lnTo>
                  <a:pt x="54482" y="157734"/>
                </a:lnTo>
                <a:lnTo>
                  <a:pt x="45124" y="153588"/>
                </a:lnTo>
                <a:lnTo>
                  <a:pt x="37052" y="147812"/>
                </a:lnTo>
                <a:lnTo>
                  <a:pt x="17446" y="109029"/>
                </a:lnTo>
                <a:lnTo>
                  <a:pt x="14986" y="81407"/>
                </a:lnTo>
                <a:lnTo>
                  <a:pt x="15603" y="67357"/>
                </a:lnTo>
                <a:lnTo>
                  <a:pt x="30287" y="23784"/>
                </a:lnTo>
                <a:lnTo>
                  <a:pt x="54737" y="6604"/>
                </a:lnTo>
                <a:lnTo>
                  <a:pt x="52450" y="0"/>
                </a:lnTo>
                <a:close/>
              </a:path>
              <a:path w="628015" h="164464">
                <a:moveTo>
                  <a:pt x="575183" y="0"/>
                </a:moveTo>
                <a:lnTo>
                  <a:pt x="572896" y="6604"/>
                </a:lnTo>
                <a:lnTo>
                  <a:pt x="582422" y="10743"/>
                </a:lnTo>
                <a:lnTo>
                  <a:pt x="590613" y="16478"/>
                </a:lnTo>
                <a:lnTo>
                  <a:pt x="610250" y="54546"/>
                </a:lnTo>
                <a:lnTo>
                  <a:pt x="612647" y="81407"/>
                </a:lnTo>
                <a:lnTo>
                  <a:pt x="612048" y="95885"/>
                </a:lnTo>
                <a:lnTo>
                  <a:pt x="597368" y="140392"/>
                </a:lnTo>
                <a:lnTo>
                  <a:pt x="573150" y="157734"/>
                </a:lnTo>
                <a:lnTo>
                  <a:pt x="575183" y="164465"/>
                </a:lnTo>
                <a:lnTo>
                  <a:pt x="614171" y="135636"/>
                </a:lnTo>
                <a:lnTo>
                  <a:pt x="626798" y="97291"/>
                </a:lnTo>
                <a:lnTo>
                  <a:pt x="627634" y="82169"/>
                </a:lnTo>
                <a:lnTo>
                  <a:pt x="626798" y="67119"/>
                </a:lnTo>
                <a:lnTo>
                  <a:pt x="614171" y="28829"/>
                </a:lnTo>
                <a:lnTo>
                  <a:pt x="587115" y="4290"/>
                </a:lnTo>
                <a:lnTo>
                  <a:pt x="57518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076313" y="4713478"/>
            <a:ext cx="770890" cy="164465"/>
          </a:xfrm>
          <a:custGeom>
            <a:avLst/>
            <a:gdLst/>
            <a:ahLst/>
            <a:cxnLst/>
            <a:rect l="l" t="t" r="r" b="b"/>
            <a:pathLst>
              <a:path w="770890" h="164464">
                <a:moveTo>
                  <a:pt x="556386" y="1143"/>
                </a:moveTo>
                <a:lnTo>
                  <a:pt x="543051" y="1143"/>
                </a:lnTo>
                <a:lnTo>
                  <a:pt x="543051" y="162560"/>
                </a:lnTo>
                <a:lnTo>
                  <a:pt x="556386" y="162560"/>
                </a:lnTo>
                <a:lnTo>
                  <a:pt x="556386" y="1143"/>
                </a:lnTo>
                <a:close/>
              </a:path>
              <a:path w="770890" h="164464">
                <a:moveTo>
                  <a:pt x="52450" y="0"/>
                </a:moveTo>
                <a:lnTo>
                  <a:pt x="13588" y="28829"/>
                </a:lnTo>
                <a:lnTo>
                  <a:pt x="837" y="67119"/>
                </a:lnTo>
                <a:lnTo>
                  <a:pt x="0" y="82169"/>
                </a:lnTo>
                <a:lnTo>
                  <a:pt x="835" y="97291"/>
                </a:lnTo>
                <a:lnTo>
                  <a:pt x="13461" y="135636"/>
                </a:lnTo>
                <a:lnTo>
                  <a:pt x="52450" y="164465"/>
                </a:lnTo>
                <a:lnTo>
                  <a:pt x="54482" y="157734"/>
                </a:lnTo>
                <a:lnTo>
                  <a:pt x="45124" y="153588"/>
                </a:lnTo>
                <a:lnTo>
                  <a:pt x="37052" y="147812"/>
                </a:lnTo>
                <a:lnTo>
                  <a:pt x="17446" y="109029"/>
                </a:lnTo>
                <a:lnTo>
                  <a:pt x="14985" y="81407"/>
                </a:lnTo>
                <a:lnTo>
                  <a:pt x="15603" y="67357"/>
                </a:lnTo>
                <a:lnTo>
                  <a:pt x="30287" y="23784"/>
                </a:lnTo>
                <a:lnTo>
                  <a:pt x="54736" y="6604"/>
                </a:lnTo>
                <a:lnTo>
                  <a:pt x="52450" y="0"/>
                </a:lnTo>
                <a:close/>
              </a:path>
              <a:path w="770890" h="164464">
                <a:moveTo>
                  <a:pt x="718438" y="0"/>
                </a:moveTo>
                <a:lnTo>
                  <a:pt x="716152" y="6604"/>
                </a:lnTo>
                <a:lnTo>
                  <a:pt x="725677" y="10743"/>
                </a:lnTo>
                <a:lnTo>
                  <a:pt x="733869" y="16478"/>
                </a:lnTo>
                <a:lnTo>
                  <a:pt x="753506" y="54546"/>
                </a:lnTo>
                <a:lnTo>
                  <a:pt x="755903" y="81407"/>
                </a:lnTo>
                <a:lnTo>
                  <a:pt x="755304" y="95885"/>
                </a:lnTo>
                <a:lnTo>
                  <a:pt x="740624" y="140392"/>
                </a:lnTo>
                <a:lnTo>
                  <a:pt x="716406" y="157734"/>
                </a:lnTo>
                <a:lnTo>
                  <a:pt x="718438" y="164465"/>
                </a:lnTo>
                <a:lnTo>
                  <a:pt x="757427" y="135636"/>
                </a:lnTo>
                <a:lnTo>
                  <a:pt x="770054" y="97291"/>
                </a:lnTo>
                <a:lnTo>
                  <a:pt x="770889" y="82169"/>
                </a:lnTo>
                <a:lnTo>
                  <a:pt x="770054" y="67119"/>
                </a:lnTo>
                <a:lnTo>
                  <a:pt x="757427" y="28829"/>
                </a:lnTo>
                <a:lnTo>
                  <a:pt x="730371" y="4290"/>
                </a:lnTo>
                <a:lnTo>
                  <a:pt x="71843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166734" y="4713478"/>
            <a:ext cx="628015" cy="164465"/>
          </a:xfrm>
          <a:custGeom>
            <a:avLst/>
            <a:gdLst/>
            <a:ahLst/>
            <a:cxnLst/>
            <a:rect l="l" t="t" r="r" b="b"/>
            <a:pathLst>
              <a:path w="628015" h="164464">
                <a:moveTo>
                  <a:pt x="575183" y="0"/>
                </a:moveTo>
                <a:lnTo>
                  <a:pt x="572897" y="6604"/>
                </a:lnTo>
                <a:lnTo>
                  <a:pt x="582422" y="10743"/>
                </a:lnTo>
                <a:lnTo>
                  <a:pt x="590613" y="16478"/>
                </a:lnTo>
                <a:lnTo>
                  <a:pt x="610250" y="54546"/>
                </a:lnTo>
                <a:lnTo>
                  <a:pt x="612648" y="81407"/>
                </a:lnTo>
                <a:lnTo>
                  <a:pt x="612048" y="95885"/>
                </a:lnTo>
                <a:lnTo>
                  <a:pt x="597368" y="140392"/>
                </a:lnTo>
                <a:lnTo>
                  <a:pt x="573151" y="157734"/>
                </a:lnTo>
                <a:lnTo>
                  <a:pt x="575183" y="164465"/>
                </a:lnTo>
                <a:lnTo>
                  <a:pt x="614172" y="135636"/>
                </a:lnTo>
                <a:lnTo>
                  <a:pt x="626798" y="97291"/>
                </a:lnTo>
                <a:lnTo>
                  <a:pt x="627634" y="82169"/>
                </a:lnTo>
                <a:lnTo>
                  <a:pt x="626798" y="67119"/>
                </a:lnTo>
                <a:lnTo>
                  <a:pt x="614172" y="28829"/>
                </a:lnTo>
                <a:lnTo>
                  <a:pt x="587115" y="4290"/>
                </a:lnTo>
                <a:lnTo>
                  <a:pt x="575183" y="0"/>
                </a:lnTo>
                <a:close/>
              </a:path>
              <a:path w="628015" h="164464">
                <a:moveTo>
                  <a:pt x="52450" y="0"/>
                </a:moveTo>
                <a:lnTo>
                  <a:pt x="13589" y="28829"/>
                </a:lnTo>
                <a:lnTo>
                  <a:pt x="837" y="67119"/>
                </a:lnTo>
                <a:lnTo>
                  <a:pt x="0" y="82169"/>
                </a:lnTo>
                <a:lnTo>
                  <a:pt x="835" y="97291"/>
                </a:lnTo>
                <a:lnTo>
                  <a:pt x="13462" y="135636"/>
                </a:lnTo>
                <a:lnTo>
                  <a:pt x="52450" y="164465"/>
                </a:lnTo>
                <a:lnTo>
                  <a:pt x="54483" y="157734"/>
                </a:lnTo>
                <a:lnTo>
                  <a:pt x="45124" y="153588"/>
                </a:lnTo>
                <a:lnTo>
                  <a:pt x="37052" y="147812"/>
                </a:lnTo>
                <a:lnTo>
                  <a:pt x="17446" y="109029"/>
                </a:lnTo>
                <a:lnTo>
                  <a:pt x="14986" y="81407"/>
                </a:lnTo>
                <a:lnTo>
                  <a:pt x="15603" y="67357"/>
                </a:lnTo>
                <a:lnTo>
                  <a:pt x="30287" y="23784"/>
                </a:lnTo>
                <a:lnTo>
                  <a:pt x="54737" y="6604"/>
                </a:lnTo>
                <a:lnTo>
                  <a:pt x="5245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422391" y="5056632"/>
            <a:ext cx="78105" cy="11430"/>
          </a:xfrm>
          <a:custGeom>
            <a:avLst/>
            <a:gdLst/>
            <a:ahLst/>
            <a:cxnLst/>
            <a:rect l="l" t="t" r="r" b="b"/>
            <a:pathLst>
              <a:path w="78104" h="11429">
                <a:moveTo>
                  <a:pt x="77724" y="0"/>
                </a:moveTo>
                <a:lnTo>
                  <a:pt x="0" y="0"/>
                </a:lnTo>
                <a:lnTo>
                  <a:pt x="0" y="11429"/>
                </a:lnTo>
                <a:lnTo>
                  <a:pt x="77724" y="11429"/>
                </a:lnTo>
                <a:lnTo>
                  <a:pt x="777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5227065" y="4923282"/>
            <a:ext cx="4121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3055" algn="l"/>
              </a:tabLst>
            </a:pPr>
            <a:r>
              <a:rPr sz="140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5664708" y="5056632"/>
            <a:ext cx="155575" cy="11430"/>
          </a:xfrm>
          <a:custGeom>
            <a:avLst/>
            <a:gdLst/>
            <a:ahLst/>
            <a:cxnLst/>
            <a:rect l="l" t="t" r="r" b="b"/>
            <a:pathLst>
              <a:path w="155575" h="11429">
                <a:moveTo>
                  <a:pt x="155448" y="0"/>
                </a:moveTo>
                <a:lnTo>
                  <a:pt x="0" y="0"/>
                </a:lnTo>
                <a:lnTo>
                  <a:pt x="0" y="11429"/>
                </a:lnTo>
                <a:lnTo>
                  <a:pt x="155448" y="11429"/>
                </a:lnTo>
                <a:lnTo>
                  <a:pt x="1554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5410200" y="4866894"/>
            <a:ext cx="38417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93370" algn="l"/>
              </a:tabLst>
            </a:pPr>
            <a:r>
              <a:rPr sz="1000" spc="-50" dirty="0">
                <a:solidFill>
                  <a:srgbClr val="006FC0"/>
                </a:solidFill>
                <a:latin typeface="Cambria Math"/>
                <a:cs typeface="Cambria Math"/>
              </a:rPr>
              <a:t>𝟓</a:t>
            </a: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000" spc="-50" dirty="0">
                <a:solidFill>
                  <a:srgbClr val="006FC0"/>
                </a:solidFill>
                <a:latin typeface="Cambria Math"/>
                <a:cs typeface="Cambria Math"/>
              </a:rPr>
              <a:t>𝟐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5985509" y="5056632"/>
            <a:ext cx="155575" cy="11430"/>
          </a:xfrm>
          <a:custGeom>
            <a:avLst/>
            <a:gdLst/>
            <a:ahLst/>
            <a:cxnLst/>
            <a:rect l="l" t="t" r="r" b="b"/>
            <a:pathLst>
              <a:path w="155575" h="11429">
                <a:moveTo>
                  <a:pt x="155448" y="0"/>
                </a:moveTo>
                <a:lnTo>
                  <a:pt x="0" y="0"/>
                </a:lnTo>
                <a:lnTo>
                  <a:pt x="0" y="11429"/>
                </a:lnTo>
                <a:lnTo>
                  <a:pt x="155448" y="11429"/>
                </a:lnTo>
                <a:lnTo>
                  <a:pt x="1554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305550" y="5056632"/>
            <a:ext cx="155575" cy="11430"/>
          </a:xfrm>
          <a:custGeom>
            <a:avLst/>
            <a:gdLst/>
            <a:ahLst/>
            <a:cxnLst/>
            <a:rect l="l" t="t" r="r" b="b"/>
            <a:pathLst>
              <a:path w="155575" h="11429">
                <a:moveTo>
                  <a:pt x="155448" y="0"/>
                </a:moveTo>
                <a:lnTo>
                  <a:pt x="0" y="0"/>
                </a:lnTo>
                <a:lnTo>
                  <a:pt x="0" y="11429"/>
                </a:lnTo>
                <a:lnTo>
                  <a:pt x="155448" y="11429"/>
                </a:lnTo>
                <a:lnTo>
                  <a:pt x="1554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5854446" y="4656582"/>
            <a:ext cx="289560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680"/>
              </a:lnSpc>
              <a:spcBef>
                <a:spcPts val="95"/>
              </a:spcBef>
            </a:pP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r>
              <a:rPr sz="1400" spc="-1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400" spc="26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𝒘𝒊𝒏</a:t>
            </a:r>
            <a:r>
              <a:rPr sz="1400" spc="114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400" spc="125" dirty="0">
                <a:solidFill>
                  <a:srgbClr val="006FC0"/>
                </a:solidFill>
                <a:latin typeface="Cambria Math"/>
                <a:cs typeface="Cambria Math"/>
              </a:rPr>
              <a:t>  </a:t>
            </a: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r>
              <a:rPr sz="1400" spc="-1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400" spc="26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𝒑𝒓𝒊𝒛𝒆</a:t>
            </a:r>
            <a:r>
              <a:rPr sz="1400" spc="14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400" spc="125" dirty="0">
                <a:solidFill>
                  <a:srgbClr val="006FC0"/>
                </a:solidFill>
                <a:latin typeface="Cambria Math"/>
                <a:cs typeface="Cambria Math"/>
              </a:rPr>
              <a:t>  </a:t>
            </a: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r>
              <a:rPr sz="1400" spc="-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400" spc="26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400" spc="-20" dirty="0">
                <a:solidFill>
                  <a:srgbClr val="006FC0"/>
                </a:solidFill>
                <a:latin typeface="Cambria Math"/>
                <a:cs typeface="Cambria Math"/>
              </a:rPr>
              <a:t>𝒘𝒊𝒏|𝑵</a:t>
            </a:r>
            <a:endParaRPr sz="1400">
              <a:latin typeface="Cambria Math"/>
              <a:cs typeface="Cambria Math"/>
            </a:endParaRPr>
          </a:p>
          <a:p>
            <a:pPr marL="170180">
              <a:lnSpc>
                <a:spcPts val="1200"/>
              </a:lnSpc>
              <a:tabLst>
                <a:tab pos="490220" algn="l"/>
              </a:tabLst>
            </a:pPr>
            <a:r>
              <a:rPr sz="1000" spc="-50" dirty="0">
                <a:solidFill>
                  <a:srgbClr val="006FC0"/>
                </a:solidFill>
                <a:latin typeface="Cambria Math"/>
                <a:cs typeface="Cambria Math"/>
              </a:rPr>
              <a:t>𝟏</a:t>
            </a: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000" spc="-50" dirty="0">
                <a:solidFill>
                  <a:srgbClr val="006FC0"/>
                </a:solidFill>
                <a:latin typeface="Cambria Math"/>
                <a:cs typeface="Cambria Math"/>
              </a:rPr>
              <a:t>𝟐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5410200" y="5060441"/>
            <a:ext cx="106426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54635" algn="l"/>
                <a:tab pos="575310" algn="l"/>
                <a:tab pos="895350" algn="l"/>
              </a:tabLst>
            </a:pPr>
            <a:r>
              <a:rPr sz="1000" spc="-50" dirty="0">
                <a:solidFill>
                  <a:srgbClr val="006FC0"/>
                </a:solidFill>
                <a:latin typeface="Cambria Math"/>
                <a:cs typeface="Cambria Math"/>
              </a:rPr>
              <a:t>𝟖</a:t>
            </a: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00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00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00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847588" y="4923282"/>
            <a:ext cx="15621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3375" algn="l"/>
                <a:tab pos="662940" algn="l"/>
              </a:tabLst>
            </a:pPr>
            <a:r>
              <a:rPr sz="1400" spc="-5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	=</a:t>
            </a:r>
            <a:r>
              <a:rPr sz="1400" spc="7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Cambria Math"/>
                <a:cs typeface="Cambria Math"/>
              </a:rPr>
              <a:t>𝟎.</a:t>
            </a:r>
            <a:r>
              <a:rPr sz="1400" spc="-7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Cambria Math"/>
                <a:cs typeface="Cambria Math"/>
              </a:rPr>
              <a:t>𝟎𝟎𝟎𝟒𝟐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3094863" y="5486019"/>
            <a:ext cx="4498975" cy="245745"/>
          </a:xfrm>
          <a:custGeom>
            <a:avLst/>
            <a:gdLst/>
            <a:ahLst/>
            <a:cxnLst/>
            <a:rect l="l" t="t" r="r" b="b"/>
            <a:pathLst>
              <a:path w="4498975" h="245745">
                <a:moveTo>
                  <a:pt x="67056" y="8128"/>
                </a:moveTo>
                <a:lnTo>
                  <a:pt x="64516" y="0"/>
                </a:lnTo>
                <a:lnTo>
                  <a:pt x="49936" y="5702"/>
                </a:lnTo>
                <a:lnTo>
                  <a:pt x="37109" y="14605"/>
                </a:lnTo>
                <a:lnTo>
                  <a:pt x="9423" y="60007"/>
                </a:lnTo>
                <a:lnTo>
                  <a:pt x="1041" y="100355"/>
                </a:lnTo>
                <a:lnTo>
                  <a:pt x="0" y="122961"/>
                </a:lnTo>
                <a:lnTo>
                  <a:pt x="1041" y="145376"/>
                </a:lnTo>
                <a:lnTo>
                  <a:pt x="9423" y="185712"/>
                </a:lnTo>
                <a:lnTo>
                  <a:pt x="37109" y="231114"/>
                </a:lnTo>
                <a:lnTo>
                  <a:pt x="64516" y="245745"/>
                </a:lnTo>
                <a:lnTo>
                  <a:pt x="67056" y="237604"/>
                </a:lnTo>
                <a:lnTo>
                  <a:pt x="55765" y="231749"/>
                </a:lnTo>
                <a:lnTo>
                  <a:pt x="45923" y="223240"/>
                </a:lnTo>
                <a:lnTo>
                  <a:pt x="25196" y="182130"/>
                </a:lnTo>
                <a:lnTo>
                  <a:pt x="19050" y="144513"/>
                </a:lnTo>
                <a:lnTo>
                  <a:pt x="18288" y="122859"/>
                </a:lnTo>
                <a:lnTo>
                  <a:pt x="19050" y="101384"/>
                </a:lnTo>
                <a:lnTo>
                  <a:pt x="25196" y="63652"/>
                </a:lnTo>
                <a:lnTo>
                  <a:pt x="45923" y="22479"/>
                </a:lnTo>
                <a:lnTo>
                  <a:pt x="55765" y="13970"/>
                </a:lnTo>
                <a:lnTo>
                  <a:pt x="67056" y="8128"/>
                </a:lnTo>
                <a:close/>
              </a:path>
              <a:path w="4498975" h="245745">
                <a:moveTo>
                  <a:pt x="293624" y="35941"/>
                </a:moveTo>
                <a:lnTo>
                  <a:pt x="290957" y="28321"/>
                </a:lnTo>
                <a:lnTo>
                  <a:pt x="277304" y="33248"/>
                </a:lnTo>
                <a:lnTo>
                  <a:pt x="265328" y="40411"/>
                </a:lnTo>
                <a:lnTo>
                  <a:pt x="239610" y="74676"/>
                </a:lnTo>
                <a:lnTo>
                  <a:pt x="230886" y="122555"/>
                </a:lnTo>
                <a:lnTo>
                  <a:pt x="231838" y="139877"/>
                </a:lnTo>
                <a:lnTo>
                  <a:pt x="246380" y="183807"/>
                </a:lnTo>
                <a:lnTo>
                  <a:pt x="277241" y="211810"/>
                </a:lnTo>
                <a:lnTo>
                  <a:pt x="290957" y="216738"/>
                </a:lnTo>
                <a:lnTo>
                  <a:pt x="293370" y="209080"/>
                </a:lnTo>
                <a:lnTo>
                  <a:pt x="282600" y="204330"/>
                </a:lnTo>
                <a:lnTo>
                  <a:pt x="273329" y="197713"/>
                </a:lnTo>
                <a:lnTo>
                  <a:pt x="250799" y="153289"/>
                </a:lnTo>
                <a:lnTo>
                  <a:pt x="248031" y="121564"/>
                </a:lnTo>
                <a:lnTo>
                  <a:pt x="248716" y="105498"/>
                </a:lnTo>
                <a:lnTo>
                  <a:pt x="259207" y="65786"/>
                </a:lnTo>
                <a:lnTo>
                  <a:pt x="282752" y="40665"/>
                </a:lnTo>
                <a:lnTo>
                  <a:pt x="293624" y="35941"/>
                </a:lnTo>
                <a:close/>
              </a:path>
              <a:path w="4498975" h="245745">
                <a:moveTo>
                  <a:pt x="453263" y="29718"/>
                </a:moveTo>
                <a:lnTo>
                  <a:pt x="437896" y="29718"/>
                </a:lnTo>
                <a:lnTo>
                  <a:pt x="437896" y="214553"/>
                </a:lnTo>
                <a:lnTo>
                  <a:pt x="453263" y="214553"/>
                </a:lnTo>
                <a:lnTo>
                  <a:pt x="453263" y="29718"/>
                </a:lnTo>
                <a:close/>
              </a:path>
              <a:path w="4498975" h="245745">
                <a:moveTo>
                  <a:pt x="2452751" y="122555"/>
                </a:moveTo>
                <a:lnTo>
                  <a:pt x="2444013" y="74676"/>
                </a:lnTo>
                <a:lnTo>
                  <a:pt x="2418296" y="40411"/>
                </a:lnTo>
                <a:lnTo>
                  <a:pt x="2392680" y="28321"/>
                </a:lnTo>
                <a:lnTo>
                  <a:pt x="2390013" y="35941"/>
                </a:lnTo>
                <a:lnTo>
                  <a:pt x="2400884" y="40665"/>
                </a:lnTo>
                <a:lnTo>
                  <a:pt x="2410269" y="47205"/>
                </a:lnTo>
                <a:lnTo>
                  <a:pt x="2432824" y="90855"/>
                </a:lnTo>
                <a:lnTo>
                  <a:pt x="2435606" y="121564"/>
                </a:lnTo>
                <a:lnTo>
                  <a:pt x="2434894" y="138188"/>
                </a:lnTo>
                <a:lnTo>
                  <a:pt x="2424430" y="178879"/>
                </a:lnTo>
                <a:lnTo>
                  <a:pt x="2390267" y="209080"/>
                </a:lnTo>
                <a:lnTo>
                  <a:pt x="2392680" y="216738"/>
                </a:lnTo>
                <a:lnTo>
                  <a:pt x="2428684" y="195351"/>
                </a:lnTo>
                <a:lnTo>
                  <a:pt x="2448852" y="155854"/>
                </a:lnTo>
                <a:lnTo>
                  <a:pt x="2451773" y="139877"/>
                </a:lnTo>
                <a:lnTo>
                  <a:pt x="2452751" y="122555"/>
                </a:lnTo>
                <a:close/>
              </a:path>
              <a:path w="4498975" h="245745">
                <a:moveTo>
                  <a:pt x="2765552" y="35941"/>
                </a:moveTo>
                <a:lnTo>
                  <a:pt x="2762885" y="28321"/>
                </a:lnTo>
                <a:lnTo>
                  <a:pt x="2749232" y="33248"/>
                </a:lnTo>
                <a:lnTo>
                  <a:pt x="2737256" y="40411"/>
                </a:lnTo>
                <a:lnTo>
                  <a:pt x="2711539" y="74676"/>
                </a:lnTo>
                <a:lnTo>
                  <a:pt x="2702814" y="122555"/>
                </a:lnTo>
                <a:lnTo>
                  <a:pt x="2703766" y="139877"/>
                </a:lnTo>
                <a:lnTo>
                  <a:pt x="2718308" y="183807"/>
                </a:lnTo>
                <a:lnTo>
                  <a:pt x="2749169" y="211810"/>
                </a:lnTo>
                <a:lnTo>
                  <a:pt x="2762885" y="216738"/>
                </a:lnTo>
                <a:lnTo>
                  <a:pt x="2765298" y="209080"/>
                </a:lnTo>
                <a:lnTo>
                  <a:pt x="2754528" y="204330"/>
                </a:lnTo>
                <a:lnTo>
                  <a:pt x="2745257" y="197713"/>
                </a:lnTo>
                <a:lnTo>
                  <a:pt x="2722727" y="153289"/>
                </a:lnTo>
                <a:lnTo>
                  <a:pt x="2719959" y="121564"/>
                </a:lnTo>
                <a:lnTo>
                  <a:pt x="2720644" y="105498"/>
                </a:lnTo>
                <a:lnTo>
                  <a:pt x="2731135" y="65786"/>
                </a:lnTo>
                <a:lnTo>
                  <a:pt x="2754680" y="40665"/>
                </a:lnTo>
                <a:lnTo>
                  <a:pt x="2765552" y="35941"/>
                </a:lnTo>
                <a:close/>
              </a:path>
              <a:path w="4498975" h="245745">
                <a:moveTo>
                  <a:pt x="2963291" y="29718"/>
                </a:moveTo>
                <a:lnTo>
                  <a:pt x="2947924" y="29718"/>
                </a:lnTo>
                <a:lnTo>
                  <a:pt x="2947924" y="214553"/>
                </a:lnTo>
                <a:lnTo>
                  <a:pt x="2963291" y="214553"/>
                </a:lnTo>
                <a:lnTo>
                  <a:pt x="2963291" y="29718"/>
                </a:lnTo>
                <a:close/>
              </a:path>
              <a:path w="4498975" h="245745">
                <a:moveTo>
                  <a:pt x="4407281" y="122555"/>
                </a:moveTo>
                <a:lnTo>
                  <a:pt x="4398543" y="74676"/>
                </a:lnTo>
                <a:lnTo>
                  <a:pt x="4372826" y="40411"/>
                </a:lnTo>
                <a:lnTo>
                  <a:pt x="4347210" y="28321"/>
                </a:lnTo>
                <a:lnTo>
                  <a:pt x="4344543" y="35941"/>
                </a:lnTo>
                <a:lnTo>
                  <a:pt x="4355414" y="40665"/>
                </a:lnTo>
                <a:lnTo>
                  <a:pt x="4364799" y="47205"/>
                </a:lnTo>
                <a:lnTo>
                  <a:pt x="4387354" y="90855"/>
                </a:lnTo>
                <a:lnTo>
                  <a:pt x="4390136" y="121564"/>
                </a:lnTo>
                <a:lnTo>
                  <a:pt x="4389425" y="138188"/>
                </a:lnTo>
                <a:lnTo>
                  <a:pt x="4378960" y="178879"/>
                </a:lnTo>
                <a:lnTo>
                  <a:pt x="4344797" y="209080"/>
                </a:lnTo>
                <a:lnTo>
                  <a:pt x="4347210" y="216738"/>
                </a:lnTo>
                <a:lnTo>
                  <a:pt x="4383214" y="195351"/>
                </a:lnTo>
                <a:lnTo>
                  <a:pt x="4403382" y="155854"/>
                </a:lnTo>
                <a:lnTo>
                  <a:pt x="4406303" y="139877"/>
                </a:lnTo>
                <a:lnTo>
                  <a:pt x="4407281" y="122555"/>
                </a:lnTo>
                <a:close/>
              </a:path>
              <a:path w="4498975" h="245745">
                <a:moveTo>
                  <a:pt x="4498848" y="122859"/>
                </a:moveTo>
                <a:lnTo>
                  <a:pt x="4494657" y="79400"/>
                </a:lnTo>
                <a:lnTo>
                  <a:pt x="4482084" y="42164"/>
                </a:lnTo>
                <a:lnTo>
                  <a:pt x="4448835" y="5702"/>
                </a:lnTo>
                <a:lnTo>
                  <a:pt x="4434205" y="0"/>
                </a:lnTo>
                <a:lnTo>
                  <a:pt x="4431792" y="8128"/>
                </a:lnTo>
                <a:lnTo>
                  <a:pt x="4443069" y="13970"/>
                </a:lnTo>
                <a:lnTo>
                  <a:pt x="4452912" y="22479"/>
                </a:lnTo>
                <a:lnTo>
                  <a:pt x="4473587" y="63652"/>
                </a:lnTo>
                <a:lnTo>
                  <a:pt x="4479772" y="101384"/>
                </a:lnTo>
                <a:lnTo>
                  <a:pt x="4480560" y="122961"/>
                </a:lnTo>
                <a:lnTo>
                  <a:pt x="4479772" y="144513"/>
                </a:lnTo>
                <a:lnTo>
                  <a:pt x="4473587" y="182130"/>
                </a:lnTo>
                <a:lnTo>
                  <a:pt x="4452912" y="223240"/>
                </a:lnTo>
                <a:lnTo>
                  <a:pt x="4431792" y="237604"/>
                </a:lnTo>
                <a:lnTo>
                  <a:pt x="4434205" y="245745"/>
                </a:lnTo>
                <a:lnTo>
                  <a:pt x="4472787" y="218948"/>
                </a:lnTo>
                <a:lnTo>
                  <a:pt x="4494657" y="166331"/>
                </a:lnTo>
                <a:lnTo>
                  <a:pt x="4497794" y="145376"/>
                </a:lnTo>
                <a:lnTo>
                  <a:pt x="4498848" y="1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1493519" y="5431840"/>
            <a:ext cx="5980430" cy="5511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1600" dirty="0">
                <a:latin typeface="Cambria Math"/>
                <a:cs typeface="Cambria Math"/>
              </a:rPr>
              <a:t>𝒉</a:t>
            </a:r>
            <a:r>
              <a:rPr sz="1725" baseline="-14492" dirty="0">
                <a:latin typeface="Cambria Math"/>
                <a:cs typeface="Cambria Math"/>
              </a:rPr>
              <a:t>𝑴𝑨𝑷</a:t>
            </a:r>
            <a:r>
              <a:rPr sz="1725" spc="352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spc="8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𝒂𝒓𝒈𝒎𝒂𝒙</a:t>
            </a:r>
            <a:r>
              <a:rPr sz="1600" spc="37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𝑷</a:t>
            </a:r>
            <a:r>
              <a:rPr sz="1600" spc="30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𝑺</a:t>
            </a:r>
            <a:r>
              <a:rPr sz="1600" spc="15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𝒘𝒊𝒏 𝒑𝒓𝒊𝒛𝒆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𝒘𝒊𝒏 𝒘𝒐𝒓𝒌</a:t>
            </a:r>
            <a:r>
              <a:rPr sz="1600" spc="30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,</a:t>
            </a:r>
            <a:r>
              <a:rPr sz="1600" spc="-9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𝑷</a:t>
            </a:r>
            <a:r>
              <a:rPr sz="1600" spc="30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𝑵</a:t>
            </a:r>
            <a:r>
              <a:rPr sz="1600" spc="14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𝒘𝒊𝒏 𝒑𝒓𝒊𝒛𝒆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spc="-25" dirty="0">
                <a:latin typeface="Cambria Math"/>
                <a:cs typeface="Cambria Math"/>
              </a:rPr>
              <a:t>𝒘𝒊𝒏</a:t>
            </a:r>
            <a:endParaRPr sz="1600">
              <a:latin typeface="Cambria Math"/>
              <a:cs typeface="Cambria Math"/>
            </a:endParaRPr>
          </a:p>
          <a:p>
            <a:pPr marL="174625" algn="ctr">
              <a:lnSpc>
                <a:spcPct val="100000"/>
              </a:lnSpc>
              <a:spcBef>
                <a:spcPts val="150"/>
              </a:spcBef>
            </a:pPr>
            <a:r>
              <a:rPr sz="1600" dirty="0">
                <a:latin typeface="Cambria Math"/>
                <a:cs typeface="Cambria Math"/>
              </a:rPr>
              <a:t>𝒉</a:t>
            </a:r>
            <a:r>
              <a:rPr sz="1725" baseline="-14492" dirty="0">
                <a:latin typeface="Cambria Math"/>
                <a:cs typeface="Cambria Math"/>
              </a:rPr>
              <a:t>𝑴𝑨𝑷</a:t>
            </a:r>
            <a:r>
              <a:rPr sz="1725" spc="375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spc="100" dirty="0">
                <a:latin typeface="Cambria Math"/>
                <a:cs typeface="Cambria Math"/>
              </a:rPr>
              <a:t> </a:t>
            </a:r>
            <a:r>
              <a:rPr sz="1600" spc="-20" dirty="0">
                <a:solidFill>
                  <a:srgbClr val="FF0000"/>
                </a:solidFill>
                <a:latin typeface="Cambria Math"/>
                <a:cs typeface="Cambria Math"/>
              </a:rPr>
              <a:t>𝑺𝑷𝑨𝑴</a:t>
            </a:r>
            <a:endParaRPr sz="16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5825" y="894334"/>
            <a:ext cx="8369300" cy="3098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190" marR="242570" algn="ctr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latin typeface="Arial"/>
                <a:cs typeface="Arial"/>
              </a:rPr>
              <a:t>Last</a:t>
            </a:r>
            <a:r>
              <a:rPr sz="4800" b="1" spc="-70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time</a:t>
            </a:r>
            <a:r>
              <a:rPr sz="4800" b="1" spc="-80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we</a:t>
            </a:r>
            <a:r>
              <a:rPr sz="4800" b="1" spc="-70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saw</a:t>
            </a:r>
            <a:r>
              <a:rPr sz="4800" b="1" spc="-6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the</a:t>
            </a:r>
            <a:r>
              <a:rPr sz="4800" b="1" spc="-7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Naïve </a:t>
            </a:r>
            <a:r>
              <a:rPr sz="4800" b="1" dirty="0">
                <a:latin typeface="Arial"/>
                <a:cs typeface="Arial"/>
              </a:rPr>
              <a:t>Bayes</a:t>
            </a:r>
            <a:r>
              <a:rPr sz="4800" b="1" spc="-160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Classifier</a:t>
            </a:r>
            <a:r>
              <a:rPr sz="4800" b="1" spc="-150" dirty="0">
                <a:latin typeface="Arial"/>
                <a:cs typeface="Arial"/>
              </a:rPr>
              <a:t> </a:t>
            </a:r>
            <a:r>
              <a:rPr sz="4800" b="1" spc="-20" dirty="0">
                <a:latin typeface="Arial"/>
                <a:cs typeface="Arial"/>
              </a:rPr>
              <a:t>work</a:t>
            </a:r>
            <a:endParaRPr sz="4800"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  <a:spcBef>
                <a:spcPts val="1150"/>
              </a:spcBef>
            </a:pPr>
            <a:r>
              <a:rPr sz="4800" b="1" dirty="0">
                <a:latin typeface="Arial"/>
                <a:cs typeface="Arial"/>
              </a:rPr>
              <a:t>Now</a:t>
            </a:r>
            <a:r>
              <a:rPr sz="4800" b="1" spc="-10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let’s</a:t>
            </a:r>
            <a:r>
              <a:rPr sz="4800" b="1" spc="2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see</a:t>
            </a:r>
            <a:r>
              <a:rPr sz="4800" b="1" spc="10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why</a:t>
            </a:r>
            <a:r>
              <a:rPr sz="4800" b="1" spc="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it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is</a:t>
            </a:r>
            <a:r>
              <a:rPr sz="4800" b="1" spc="1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called “Naïve”</a:t>
            </a:r>
            <a:endParaRPr sz="4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57600" y="4072128"/>
            <a:ext cx="1938527" cy="2100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Naïve</a:t>
            </a:r>
            <a:r>
              <a:rPr spc="-75" dirty="0"/>
              <a:t> </a:t>
            </a:r>
            <a:r>
              <a:rPr dirty="0"/>
              <a:t>Bayes</a:t>
            </a:r>
            <a:r>
              <a:rPr spc="-50" dirty="0"/>
              <a:t> </a:t>
            </a:r>
            <a:r>
              <a:rPr spc="-10" dirty="0"/>
              <a:t>Intuition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939" y="836715"/>
            <a:ext cx="8502650" cy="250380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Classification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method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Bayes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rule</a:t>
            </a:r>
            <a:endParaRPr sz="2800">
              <a:latin typeface="Calibri"/>
              <a:cs typeface="Calibri"/>
            </a:endParaRPr>
          </a:p>
          <a:p>
            <a:pPr marL="469265" marR="367030" indent="-456565">
              <a:lnSpc>
                <a:spcPts val="3340"/>
              </a:lnSpc>
              <a:spcBef>
                <a:spcPts val="819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simple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dirty="0">
                <a:latin typeface="Arial"/>
                <a:cs typeface="Arial"/>
              </a:rPr>
              <a:t>naïve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assumption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about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how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features </a:t>
            </a:r>
            <a:r>
              <a:rPr sz="2800" dirty="0">
                <a:latin typeface="Calibri"/>
                <a:cs typeface="Calibri"/>
              </a:rPr>
              <a:t>interact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10" dirty="0">
                <a:latin typeface="Calibri"/>
                <a:cs typeface="Calibri"/>
              </a:rPr>
              <a:t> another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Relies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simple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representation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document</a:t>
            </a:r>
            <a:endParaRPr sz="280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Bag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words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Classification</a:t>
            </a:r>
            <a:r>
              <a:rPr sz="3600" spc="-80" dirty="0"/>
              <a:t> </a:t>
            </a:r>
            <a:r>
              <a:rPr sz="3600" dirty="0"/>
              <a:t>using</a:t>
            </a:r>
            <a:r>
              <a:rPr sz="3600" spc="-65" dirty="0"/>
              <a:t> </a:t>
            </a:r>
            <a:r>
              <a:rPr sz="3600" spc="50" dirty="0"/>
              <a:t>the</a:t>
            </a:r>
            <a:r>
              <a:rPr sz="3600" spc="-55" dirty="0"/>
              <a:t> </a:t>
            </a:r>
            <a:r>
              <a:rPr sz="3600" dirty="0"/>
              <a:t>Bayes</a:t>
            </a:r>
            <a:r>
              <a:rPr sz="3600" spc="-75" dirty="0"/>
              <a:t> </a:t>
            </a:r>
            <a:r>
              <a:rPr sz="3600" spc="45" dirty="0"/>
              <a:t>Theorem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2750566" y="1011681"/>
            <a:ext cx="15646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5875" algn="l"/>
              </a:tabLst>
            </a:pPr>
            <a:r>
              <a:rPr sz="2800" spc="-10" dirty="0">
                <a:latin typeface="Cambria Math"/>
                <a:cs typeface="Cambria Math"/>
              </a:rPr>
              <a:t>𝑃(ℎ|𝐷)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77511" y="1267205"/>
            <a:ext cx="1902460" cy="22860"/>
          </a:xfrm>
          <a:custGeom>
            <a:avLst/>
            <a:gdLst/>
            <a:ahLst/>
            <a:cxnLst/>
            <a:rect l="l" t="t" r="r" b="b"/>
            <a:pathLst>
              <a:path w="1902460" h="22859">
                <a:moveTo>
                  <a:pt x="1901952" y="0"/>
                </a:moveTo>
                <a:lnTo>
                  <a:pt x="0" y="0"/>
                </a:lnTo>
                <a:lnTo>
                  <a:pt x="0" y="22860"/>
                </a:lnTo>
                <a:lnTo>
                  <a:pt x="1901952" y="22860"/>
                </a:lnTo>
                <a:lnTo>
                  <a:pt x="1901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65065" y="742188"/>
            <a:ext cx="192849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Cambria Math"/>
                <a:cs typeface="Cambria Math"/>
              </a:rPr>
              <a:t>𝑃(𝐷|ℎ)</a:t>
            </a:r>
            <a:r>
              <a:rPr sz="2800" spc="185" dirty="0">
                <a:latin typeface="Cambria Math"/>
                <a:cs typeface="Cambria Math"/>
              </a:rPr>
              <a:t> </a:t>
            </a:r>
            <a:r>
              <a:rPr sz="2800" spc="-20" dirty="0">
                <a:latin typeface="Cambria Math"/>
                <a:cs typeface="Cambria Math"/>
              </a:rPr>
              <a:t>𝑃(ℎ)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25135" y="1249425"/>
            <a:ext cx="8077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latin typeface="Cambria Math"/>
                <a:cs typeface="Cambria Math"/>
              </a:rPr>
              <a:t>𝑃(𝐷)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41167" y="2328926"/>
            <a:ext cx="1388745" cy="212090"/>
          </a:xfrm>
          <a:custGeom>
            <a:avLst/>
            <a:gdLst/>
            <a:ahLst/>
            <a:cxnLst/>
            <a:rect l="l" t="t" r="r" b="b"/>
            <a:pathLst>
              <a:path w="1388745" h="212089">
                <a:moveTo>
                  <a:pt x="672337" y="1524"/>
                </a:moveTo>
                <a:lnTo>
                  <a:pt x="655193" y="1524"/>
                </a:lnTo>
                <a:lnTo>
                  <a:pt x="655193" y="209296"/>
                </a:lnTo>
                <a:lnTo>
                  <a:pt x="672337" y="209296"/>
                </a:lnTo>
                <a:lnTo>
                  <a:pt x="672337" y="1524"/>
                </a:lnTo>
                <a:close/>
              </a:path>
              <a:path w="1388745" h="212089">
                <a:moveTo>
                  <a:pt x="1320672" y="0"/>
                </a:moveTo>
                <a:lnTo>
                  <a:pt x="1317624" y="8636"/>
                </a:lnTo>
                <a:lnTo>
                  <a:pt x="1329910" y="13946"/>
                </a:lnTo>
                <a:lnTo>
                  <a:pt x="1340469" y="21304"/>
                </a:lnTo>
                <a:lnTo>
                  <a:pt x="1361860" y="55429"/>
                </a:lnTo>
                <a:lnTo>
                  <a:pt x="1368933" y="104775"/>
                </a:lnTo>
                <a:lnTo>
                  <a:pt x="1368147" y="123444"/>
                </a:lnTo>
                <a:lnTo>
                  <a:pt x="1356359" y="169163"/>
                </a:lnTo>
                <a:lnTo>
                  <a:pt x="1330053" y="197792"/>
                </a:lnTo>
                <a:lnTo>
                  <a:pt x="1318006" y="203200"/>
                </a:lnTo>
                <a:lnTo>
                  <a:pt x="1320672" y="211709"/>
                </a:lnTo>
                <a:lnTo>
                  <a:pt x="1361142" y="187705"/>
                </a:lnTo>
                <a:lnTo>
                  <a:pt x="1383871" y="143335"/>
                </a:lnTo>
                <a:lnTo>
                  <a:pt x="1388236" y="105918"/>
                </a:lnTo>
                <a:lnTo>
                  <a:pt x="1387141" y="86536"/>
                </a:lnTo>
                <a:lnTo>
                  <a:pt x="1370710" y="37084"/>
                </a:lnTo>
                <a:lnTo>
                  <a:pt x="1336028" y="5544"/>
                </a:lnTo>
                <a:lnTo>
                  <a:pt x="1320672" y="0"/>
                </a:lnTo>
                <a:close/>
              </a:path>
              <a:path w="138874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39384" y="2427732"/>
            <a:ext cx="2621280" cy="14604"/>
          </a:xfrm>
          <a:custGeom>
            <a:avLst/>
            <a:gdLst/>
            <a:ahLst/>
            <a:cxnLst/>
            <a:rect l="l" t="t" r="r" b="b"/>
            <a:pathLst>
              <a:path w="2621279" h="14605">
                <a:moveTo>
                  <a:pt x="2621280" y="0"/>
                </a:moveTo>
                <a:lnTo>
                  <a:pt x="0" y="0"/>
                </a:lnTo>
                <a:lnTo>
                  <a:pt x="0" y="14477"/>
                </a:lnTo>
                <a:lnTo>
                  <a:pt x="2621280" y="14477"/>
                </a:lnTo>
                <a:lnTo>
                  <a:pt x="26212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27191" y="2086102"/>
            <a:ext cx="2646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𝑃(𝐸𝑚𝑎𝑖𝑙│𝐶𝑙𝑎𝑠𝑠).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𝑃(𝐶𝑙𝑎𝑠𝑠)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62343" y="2412238"/>
            <a:ext cx="976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mbria Math"/>
                <a:cs typeface="Cambria Math"/>
              </a:rPr>
              <a:t>𝑃(𝐸𝑚𝑎𝑖𝑙)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940" y="2259076"/>
            <a:ext cx="5723890" cy="77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4185285" algn="l"/>
              </a:tabLst>
            </a:pPr>
            <a:r>
              <a:rPr sz="1800" dirty="0">
                <a:latin typeface="Cambria Math"/>
                <a:cs typeface="Cambria Math"/>
              </a:rPr>
              <a:t>𝐶𝑙𝑎𝑠𝑠</a:t>
            </a:r>
            <a:r>
              <a:rPr sz="1950" baseline="-14957" dirty="0">
                <a:latin typeface="Cambria Math"/>
                <a:cs typeface="Cambria Math"/>
              </a:rPr>
              <a:t>𝑀𝐴𝑃</a:t>
            </a:r>
            <a:r>
              <a:rPr sz="1950" spc="63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𝑎𝑟𝑔𝑚𝑎𝑥</a:t>
            </a:r>
            <a:r>
              <a:rPr sz="1950" baseline="-14957" dirty="0">
                <a:latin typeface="Cambria Math"/>
                <a:cs typeface="Cambria Math"/>
              </a:rPr>
              <a:t>𝐶𝑙𝑎𝑠𝑠</a:t>
            </a: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60" dirty="0">
                <a:latin typeface="Cambria Math"/>
                <a:cs typeface="Cambria Math"/>
              </a:rPr>
              <a:t>  </a:t>
            </a:r>
            <a:r>
              <a:rPr sz="1800" dirty="0">
                <a:latin typeface="Cambria Math"/>
                <a:cs typeface="Cambria Math"/>
              </a:rPr>
              <a:t>𝐶𝑙𝑎𝑠𝑠</a:t>
            </a:r>
            <a:r>
              <a:rPr sz="1800" spc="32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𝐸𝑚𝑎𝑖𝑙</a:t>
            </a:r>
            <a:r>
              <a:rPr sz="1800" dirty="0">
                <a:latin typeface="Cambria Math"/>
                <a:cs typeface="Cambria Math"/>
              </a:rPr>
              <a:t>	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𝑎𝑟𝑔𝑚𝑎𝑥</a:t>
            </a:r>
            <a:r>
              <a:rPr sz="1950" spc="-15" baseline="-14957" dirty="0">
                <a:latin typeface="Cambria Math"/>
                <a:cs typeface="Cambria Math"/>
              </a:rPr>
              <a:t>𝐶𝑙𝑎𝑠𝑠</a:t>
            </a:r>
            <a:endParaRPr sz="1950" baseline="-14957">
              <a:latin typeface="Cambria Math"/>
              <a:cs typeface="Cambria Math"/>
            </a:endParaRPr>
          </a:p>
          <a:p>
            <a:pPr marL="414020" algn="ctr">
              <a:lnSpc>
                <a:spcPct val="100000"/>
              </a:lnSpc>
              <a:spcBef>
                <a:spcPts val="1620"/>
              </a:spcBef>
            </a:pPr>
            <a:r>
              <a:rPr sz="1800" dirty="0">
                <a:latin typeface="Cambria Math"/>
                <a:cs typeface="Cambria Math"/>
              </a:rPr>
              <a:t>𝑤ℎ𝑒𝑟𝑒</a:t>
            </a:r>
            <a:r>
              <a:rPr sz="1800" spc="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𝐶𝑙𝑎𝑠𝑠</a:t>
            </a:r>
            <a:r>
              <a:rPr sz="1800" spc="1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∈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{𝑆𝑃𝐴𝑀,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𝑁𝑜𝑡</a:t>
            </a:r>
            <a:r>
              <a:rPr sz="1800" spc="5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𝑆𝑃𝐴𝑀}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39" y="3559047"/>
            <a:ext cx="847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mbria Math"/>
                <a:cs typeface="Cambria Math"/>
              </a:rPr>
              <a:t>𝑎𝑟𝑔𝑚𝑎𝑥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7889" y="3667251"/>
            <a:ext cx="450850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10" dirty="0">
                <a:latin typeface="Cambria Math"/>
                <a:cs typeface="Cambria Math"/>
              </a:rPr>
              <a:t>𝐶𝑙𝑎𝑠𝑠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17396" y="3628897"/>
            <a:ext cx="2240915" cy="212090"/>
          </a:xfrm>
          <a:custGeom>
            <a:avLst/>
            <a:gdLst/>
            <a:ahLst/>
            <a:cxnLst/>
            <a:rect l="l" t="t" r="r" b="b"/>
            <a:pathLst>
              <a:path w="2240915" h="212089">
                <a:moveTo>
                  <a:pt x="672337" y="1524"/>
                </a:moveTo>
                <a:lnTo>
                  <a:pt x="655192" y="1524"/>
                </a:lnTo>
                <a:lnTo>
                  <a:pt x="655192" y="209295"/>
                </a:lnTo>
                <a:lnTo>
                  <a:pt x="672337" y="209295"/>
                </a:lnTo>
                <a:lnTo>
                  <a:pt x="672337" y="1524"/>
                </a:lnTo>
                <a:close/>
              </a:path>
              <a:path w="2240915" h="212089">
                <a:moveTo>
                  <a:pt x="2173351" y="0"/>
                </a:moveTo>
                <a:lnTo>
                  <a:pt x="2170303" y="8635"/>
                </a:lnTo>
                <a:lnTo>
                  <a:pt x="2182588" y="13946"/>
                </a:lnTo>
                <a:lnTo>
                  <a:pt x="2193147" y="21304"/>
                </a:lnTo>
                <a:lnTo>
                  <a:pt x="2214538" y="55429"/>
                </a:lnTo>
                <a:lnTo>
                  <a:pt x="2221611" y="104775"/>
                </a:lnTo>
                <a:lnTo>
                  <a:pt x="2220825" y="123443"/>
                </a:lnTo>
                <a:lnTo>
                  <a:pt x="2209038" y="169163"/>
                </a:lnTo>
                <a:lnTo>
                  <a:pt x="2182731" y="197792"/>
                </a:lnTo>
                <a:lnTo>
                  <a:pt x="2170683" y="203200"/>
                </a:lnTo>
                <a:lnTo>
                  <a:pt x="2173351" y="211708"/>
                </a:lnTo>
                <a:lnTo>
                  <a:pt x="2213820" y="187706"/>
                </a:lnTo>
                <a:lnTo>
                  <a:pt x="2236549" y="143335"/>
                </a:lnTo>
                <a:lnTo>
                  <a:pt x="2240915" y="105918"/>
                </a:lnTo>
                <a:lnTo>
                  <a:pt x="2239819" y="86536"/>
                </a:lnTo>
                <a:lnTo>
                  <a:pt x="2223389" y="37083"/>
                </a:lnTo>
                <a:lnTo>
                  <a:pt x="2188706" y="5544"/>
                </a:lnTo>
                <a:lnTo>
                  <a:pt x="2173351" y="0"/>
                </a:lnTo>
                <a:close/>
              </a:path>
              <a:path w="224091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8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12925" y="3559047"/>
            <a:ext cx="2397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4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𝐶𝑙𝑎𝑠𝑠</a:t>
            </a:r>
            <a:r>
              <a:rPr sz="1800" spc="2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3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…</a:t>
            </a:r>
            <a:r>
              <a:rPr sz="1800" spc="-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6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𝑥</a:t>
            </a:r>
            <a:r>
              <a:rPr sz="1950" spc="-37" baseline="-14957" dirty="0">
                <a:latin typeface="Cambria Math"/>
                <a:cs typeface="Cambria Math"/>
              </a:rPr>
              <a:t>𝑛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29558" y="3559047"/>
            <a:ext cx="1077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𝑎𝑟𝑔𝑚𝑎𝑥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78832" y="3667251"/>
            <a:ext cx="450850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10" dirty="0">
                <a:latin typeface="Cambria Math"/>
                <a:cs typeface="Cambria Math"/>
              </a:rPr>
              <a:t>𝐶𝑙𝑎𝑠𝑠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69052" y="3727703"/>
            <a:ext cx="3481070" cy="14604"/>
          </a:xfrm>
          <a:custGeom>
            <a:avLst/>
            <a:gdLst/>
            <a:ahLst/>
            <a:cxnLst/>
            <a:rect l="l" t="t" r="r" b="b"/>
            <a:pathLst>
              <a:path w="3481070" h="14604">
                <a:moveTo>
                  <a:pt x="3480816" y="0"/>
                </a:moveTo>
                <a:lnTo>
                  <a:pt x="0" y="0"/>
                </a:lnTo>
                <a:lnTo>
                  <a:pt x="0" y="14478"/>
                </a:lnTo>
                <a:lnTo>
                  <a:pt x="3480816" y="14478"/>
                </a:lnTo>
                <a:lnTo>
                  <a:pt x="3480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31459" y="3386073"/>
            <a:ext cx="3557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𝑃(𝑥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3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…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𝑛</a:t>
            </a:r>
            <a:r>
              <a:rPr sz="1800" dirty="0">
                <a:latin typeface="Cambria Math"/>
                <a:cs typeface="Cambria Math"/>
              </a:rPr>
              <a:t>│𝐶𝑙𝑎𝑠𝑠).</a:t>
            </a:r>
            <a:r>
              <a:rPr sz="1800" spc="-10" dirty="0">
                <a:latin typeface="Cambria Math"/>
                <a:cs typeface="Cambria Math"/>
              </a:rPr>
              <a:t> 𝑃(𝐶𝑙𝑎𝑠𝑠)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69659" y="3711955"/>
            <a:ext cx="1879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𝑃(𝑥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3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…</a:t>
            </a:r>
            <a:r>
              <a:rPr sz="1800" spc="-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spc="30" dirty="0">
                <a:latin typeface="Cambria Math"/>
                <a:cs typeface="Cambria Math"/>
              </a:rPr>
              <a:t>𝑥</a:t>
            </a:r>
            <a:r>
              <a:rPr sz="1950" spc="44" baseline="-14957" dirty="0">
                <a:latin typeface="Cambria Math"/>
                <a:cs typeface="Cambria Math"/>
              </a:rPr>
              <a:t>𝑛</a:t>
            </a:r>
            <a:r>
              <a:rPr sz="1800" spc="3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339" y="4355592"/>
            <a:ext cx="6136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𝐶𝑙𝑎𝑠𝑠</a:t>
            </a:r>
            <a:r>
              <a:rPr sz="1950" baseline="-14957" dirty="0">
                <a:latin typeface="Cambria Math"/>
                <a:cs typeface="Cambria Math"/>
              </a:rPr>
              <a:t>𝑀𝐴𝑃</a:t>
            </a:r>
            <a:r>
              <a:rPr sz="1950" spc="660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45" dirty="0">
                <a:latin typeface="Cambria Math"/>
                <a:cs typeface="Cambria Math"/>
              </a:rPr>
              <a:t>  </a:t>
            </a:r>
            <a:r>
              <a:rPr sz="1800" dirty="0">
                <a:latin typeface="Cambria Math"/>
                <a:cs typeface="Cambria Math"/>
              </a:rPr>
              <a:t>𝑎𝑟𝑔𝑚𝑎𝑥</a:t>
            </a:r>
            <a:r>
              <a:rPr sz="1950" baseline="-14957" dirty="0">
                <a:latin typeface="Cambria Math"/>
                <a:cs typeface="Cambria Math"/>
              </a:rPr>
              <a:t>𝐶𝑙𝑎𝑠𝑠</a:t>
            </a:r>
            <a:r>
              <a:rPr sz="1950" spc="48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𝑃(𝑥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3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…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𝑛</a:t>
            </a:r>
            <a:r>
              <a:rPr sz="1800" dirty="0">
                <a:latin typeface="Cambria Math"/>
                <a:cs typeface="Cambria Math"/>
              </a:rPr>
              <a:t>│𝐶𝑙𝑎𝑠𝑠).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𝑃(𝐶𝑙𝑎𝑠𝑠)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3113"/>
            <a:ext cx="47548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Naïve</a:t>
            </a:r>
            <a:r>
              <a:rPr spc="-114" dirty="0"/>
              <a:t> </a:t>
            </a:r>
            <a:r>
              <a:rPr spc="-10" dirty="0"/>
              <a:t>Assumptions</a:t>
            </a:r>
          </a:p>
        </p:txBody>
      </p:sp>
      <p:sp>
        <p:nvSpPr>
          <p:cNvPr id="4" name="object 4"/>
          <p:cNvSpPr/>
          <p:nvPr/>
        </p:nvSpPr>
        <p:spPr>
          <a:xfrm>
            <a:off x="3948810" y="876172"/>
            <a:ext cx="3122930" cy="282575"/>
          </a:xfrm>
          <a:custGeom>
            <a:avLst/>
            <a:gdLst/>
            <a:ahLst/>
            <a:cxnLst/>
            <a:rect l="l" t="t" r="r" b="b"/>
            <a:pathLst>
              <a:path w="3122929" h="282575">
                <a:moveTo>
                  <a:pt x="2189353" y="2793"/>
                </a:moveTo>
                <a:lnTo>
                  <a:pt x="2166366" y="2793"/>
                </a:lnTo>
                <a:lnTo>
                  <a:pt x="2166366" y="279780"/>
                </a:lnTo>
                <a:lnTo>
                  <a:pt x="2189353" y="279780"/>
                </a:lnTo>
                <a:lnTo>
                  <a:pt x="2189353" y="2793"/>
                </a:lnTo>
                <a:close/>
              </a:path>
              <a:path w="3122929" h="282575">
                <a:moveTo>
                  <a:pt x="90042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2" y="0"/>
                </a:lnTo>
                <a:close/>
              </a:path>
              <a:path w="3122929" h="282575">
                <a:moveTo>
                  <a:pt x="3032379" y="0"/>
                </a:moveTo>
                <a:lnTo>
                  <a:pt x="3028441" y="11429"/>
                </a:lnTo>
                <a:lnTo>
                  <a:pt x="3044749" y="18504"/>
                </a:lnTo>
                <a:lnTo>
                  <a:pt x="3058794" y="28305"/>
                </a:lnTo>
                <a:lnTo>
                  <a:pt x="3087318" y="73852"/>
                </a:lnTo>
                <a:lnTo>
                  <a:pt x="3095613" y="115623"/>
                </a:lnTo>
                <a:lnTo>
                  <a:pt x="3096641" y="139700"/>
                </a:lnTo>
                <a:lnTo>
                  <a:pt x="3095595" y="164580"/>
                </a:lnTo>
                <a:lnTo>
                  <a:pt x="3087264" y="207529"/>
                </a:lnTo>
                <a:lnTo>
                  <a:pt x="3058842" y="253777"/>
                </a:lnTo>
                <a:lnTo>
                  <a:pt x="3028822" y="270763"/>
                </a:lnTo>
                <a:lnTo>
                  <a:pt x="3032379" y="282321"/>
                </a:lnTo>
                <a:lnTo>
                  <a:pt x="3070875" y="264239"/>
                </a:lnTo>
                <a:lnTo>
                  <a:pt x="3099181" y="232917"/>
                </a:lnTo>
                <a:lnTo>
                  <a:pt x="3116611" y="191071"/>
                </a:lnTo>
                <a:lnTo>
                  <a:pt x="3122421" y="141224"/>
                </a:lnTo>
                <a:lnTo>
                  <a:pt x="3120969" y="115339"/>
                </a:lnTo>
                <a:lnTo>
                  <a:pt x="3109348" y="69429"/>
                </a:lnTo>
                <a:lnTo>
                  <a:pt x="3086225" y="32093"/>
                </a:lnTo>
                <a:lnTo>
                  <a:pt x="3052835" y="7379"/>
                </a:lnTo>
                <a:lnTo>
                  <a:pt x="3032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47153" y="876172"/>
            <a:ext cx="997585" cy="282575"/>
          </a:xfrm>
          <a:custGeom>
            <a:avLst/>
            <a:gdLst/>
            <a:ahLst/>
            <a:cxnLst/>
            <a:rect l="l" t="t" r="r" b="b"/>
            <a:pathLst>
              <a:path w="997584" h="282575">
                <a:moveTo>
                  <a:pt x="907161" y="0"/>
                </a:moveTo>
                <a:lnTo>
                  <a:pt x="903224" y="11429"/>
                </a:lnTo>
                <a:lnTo>
                  <a:pt x="919531" y="18504"/>
                </a:lnTo>
                <a:lnTo>
                  <a:pt x="933576" y="28305"/>
                </a:lnTo>
                <a:lnTo>
                  <a:pt x="962100" y="73852"/>
                </a:lnTo>
                <a:lnTo>
                  <a:pt x="970395" y="115623"/>
                </a:lnTo>
                <a:lnTo>
                  <a:pt x="971423" y="139700"/>
                </a:lnTo>
                <a:lnTo>
                  <a:pt x="970377" y="164580"/>
                </a:lnTo>
                <a:lnTo>
                  <a:pt x="962046" y="207529"/>
                </a:lnTo>
                <a:lnTo>
                  <a:pt x="933624" y="253777"/>
                </a:lnTo>
                <a:lnTo>
                  <a:pt x="903604" y="270763"/>
                </a:lnTo>
                <a:lnTo>
                  <a:pt x="907161" y="282321"/>
                </a:lnTo>
                <a:lnTo>
                  <a:pt x="945657" y="264239"/>
                </a:lnTo>
                <a:lnTo>
                  <a:pt x="973963" y="232917"/>
                </a:lnTo>
                <a:lnTo>
                  <a:pt x="991393" y="191071"/>
                </a:lnTo>
                <a:lnTo>
                  <a:pt x="997203" y="141224"/>
                </a:lnTo>
                <a:lnTo>
                  <a:pt x="995751" y="115339"/>
                </a:lnTo>
                <a:lnTo>
                  <a:pt x="984130" y="69429"/>
                </a:lnTo>
                <a:lnTo>
                  <a:pt x="961007" y="32093"/>
                </a:lnTo>
                <a:lnTo>
                  <a:pt x="927617" y="7379"/>
                </a:lnTo>
                <a:lnTo>
                  <a:pt x="907161" y="0"/>
                </a:lnTo>
                <a:close/>
              </a:path>
              <a:path w="997584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23004" y="1531619"/>
            <a:ext cx="4177029" cy="376555"/>
          </a:xfrm>
          <a:custGeom>
            <a:avLst/>
            <a:gdLst/>
            <a:ahLst/>
            <a:cxnLst/>
            <a:rect l="l" t="t" r="r" b="b"/>
            <a:pathLst>
              <a:path w="4177029" h="376555">
                <a:moveTo>
                  <a:pt x="2927223" y="4190"/>
                </a:moveTo>
                <a:lnTo>
                  <a:pt x="2896743" y="4190"/>
                </a:lnTo>
                <a:lnTo>
                  <a:pt x="2896743" y="373252"/>
                </a:lnTo>
                <a:lnTo>
                  <a:pt x="2927223" y="373252"/>
                </a:lnTo>
                <a:lnTo>
                  <a:pt x="2927223" y="4190"/>
                </a:lnTo>
                <a:close/>
              </a:path>
              <a:path w="4177029" h="376555">
                <a:moveTo>
                  <a:pt x="120015" y="0"/>
                </a:moveTo>
                <a:lnTo>
                  <a:pt x="68786" y="24098"/>
                </a:lnTo>
                <a:lnTo>
                  <a:pt x="30987" y="65912"/>
                </a:lnTo>
                <a:lnTo>
                  <a:pt x="7778" y="121808"/>
                </a:lnTo>
                <a:lnTo>
                  <a:pt x="0" y="188087"/>
                </a:lnTo>
                <a:lnTo>
                  <a:pt x="1930" y="222662"/>
                </a:lnTo>
                <a:lnTo>
                  <a:pt x="17412" y="283813"/>
                </a:lnTo>
                <a:lnTo>
                  <a:pt x="48131" y="333436"/>
                </a:lnTo>
                <a:lnTo>
                  <a:pt x="92656" y="366341"/>
                </a:lnTo>
                <a:lnTo>
                  <a:pt x="120015" y="376174"/>
                </a:lnTo>
                <a:lnTo>
                  <a:pt x="124714" y="360933"/>
                </a:lnTo>
                <a:lnTo>
                  <a:pt x="103308" y="351383"/>
                </a:lnTo>
                <a:lnTo>
                  <a:pt x="84820" y="338153"/>
                </a:lnTo>
                <a:lnTo>
                  <a:pt x="56642" y="300608"/>
                </a:lnTo>
                <a:lnTo>
                  <a:pt x="39893" y="249491"/>
                </a:lnTo>
                <a:lnTo>
                  <a:pt x="34290" y="186181"/>
                </a:lnTo>
                <a:lnTo>
                  <a:pt x="35692" y="154080"/>
                </a:lnTo>
                <a:lnTo>
                  <a:pt x="46880" y="98403"/>
                </a:lnTo>
                <a:lnTo>
                  <a:pt x="69288" y="54441"/>
                </a:lnTo>
                <a:lnTo>
                  <a:pt x="103630" y="24671"/>
                </a:lnTo>
                <a:lnTo>
                  <a:pt x="125349" y="15239"/>
                </a:lnTo>
                <a:lnTo>
                  <a:pt x="120015" y="0"/>
                </a:lnTo>
                <a:close/>
              </a:path>
              <a:path w="4177029" h="376555">
                <a:moveTo>
                  <a:pt x="4057015" y="0"/>
                </a:moveTo>
                <a:lnTo>
                  <a:pt x="4051554" y="15239"/>
                </a:lnTo>
                <a:lnTo>
                  <a:pt x="4073364" y="24671"/>
                </a:lnTo>
                <a:lnTo>
                  <a:pt x="4092114" y="37734"/>
                </a:lnTo>
                <a:lnTo>
                  <a:pt x="4120388" y="74802"/>
                </a:lnTo>
                <a:lnTo>
                  <a:pt x="4137072" y="124825"/>
                </a:lnTo>
                <a:lnTo>
                  <a:pt x="4142613" y="186181"/>
                </a:lnTo>
                <a:lnTo>
                  <a:pt x="4141227" y="219348"/>
                </a:lnTo>
                <a:lnTo>
                  <a:pt x="4130075" y="276586"/>
                </a:lnTo>
                <a:lnTo>
                  <a:pt x="4107660" y="321232"/>
                </a:lnTo>
                <a:lnTo>
                  <a:pt x="4073648" y="351383"/>
                </a:lnTo>
                <a:lnTo>
                  <a:pt x="4052189" y="360933"/>
                </a:lnTo>
                <a:lnTo>
                  <a:pt x="4057015" y="376174"/>
                </a:lnTo>
                <a:lnTo>
                  <a:pt x="4108291" y="352091"/>
                </a:lnTo>
                <a:lnTo>
                  <a:pt x="4146042" y="310388"/>
                </a:lnTo>
                <a:lnTo>
                  <a:pt x="4169187" y="254571"/>
                </a:lnTo>
                <a:lnTo>
                  <a:pt x="4176903" y="188087"/>
                </a:lnTo>
                <a:lnTo>
                  <a:pt x="4174972" y="153656"/>
                </a:lnTo>
                <a:lnTo>
                  <a:pt x="4159490" y="92557"/>
                </a:lnTo>
                <a:lnTo>
                  <a:pt x="4128702" y="42791"/>
                </a:lnTo>
                <a:lnTo>
                  <a:pt x="4084228" y="9834"/>
                </a:lnTo>
                <a:lnTo>
                  <a:pt x="4057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1072" y="4088384"/>
            <a:ext cx="2497455" cy="224154"/>
          </a:xfrm>
          <a:custGeom>
            <a:avLst/>
            <a:gdLst/>
            <a:ahLst/>
            <a:cxnLst/>
            <a:rect l="l" t="t" r="r" b="b"/>
            <a:pathLst>
              <a:path w="2497454" h="224154">
                <a:moveTo>
                  <a:pt x="2257145" y="2413"/>
                </a:moveTo>
                <a:lnTo>
                  <a:pt x="2238984" y="2413"/>
                </a:lnTo>
                <a:lnTo>
                  <a:pt x="2238984" y="221869"/>
                </a:lnTo>
                <a:lnTo>
                  <a:pt x="2257145" y="221869"/>
                </a:lnTo>
                <a:lnTo>
                  <a:pt x="2257145" y="2413"/>
                </a:lnTo>
                <a:close/>
              </a:path>
              <a:path w="2497454" h="224154">
                <a:moveTo>
                  <a:pt x="2425547" y="0"/>
                </a:moveTo>
                <a:lnTo>
                  <a:pt x="2422372" y="9144"/>
                </a:lnTo>
                <a:lnTo>
                  <a:pt x="2435354" y="14716"/>
                </a:lnTo>
                <a:lnTo>
                  <a:pt x="2446502" y="22479"/>
                </a:lnTo>
                <a:lnTo>
                  <a:pt x="2469154" y="58576"/>
                </a:lnTo>
                <a:lnTo>
                  <a:pt x="2476601" y="110744"/>
                </a:lnTo>
                <a:lnTo>
                  <a:pt x="2475768" y="130488"/>
                </a:lnTo>
                <a:lnTo>
                  <a:pt x="2463266" y="178816"/>
                </a:lnTo>
                <a:lnTo>
                  <a:pt x="2435495" y="209016"/>
                </a:lnTo>
                <a:lnTo>
                  <a:pt x="2422753" y="214630"/>
                </a:lnTo>
                <a:lnTo>
                  <a:pt x="2425547" y="223774"/>
                </a:lnTo>
                <a:lnTo>
                  <a:pt x="2468338" y="198324"/>
                </a:lnTo>
                <a:lnTo>
                  <a:pt x="2492333" y="151415"/>
                </a:lnTo>
                <a:lnTo>
                  <a:pt x="2496921" y="111887"/>
                </a:lnTo>
                <a:lnTo>
                  <a:pt x="2495776" y="91410"/>
                </a:lnTo>
                <a:lnTo>
                  <a:pt x="2478506" y="39243"/>
                </a:lnTo>
                <a:lnTo>
                  <a:pt x="2441787" y="5881"/>
                </a:lnTo>
                <a:lnTo>
                  <a:pt x="2425547" y="0"/>
                </a:lnTo>
                <a:close/>
              </a:path>
              <a:path w="2497454" h="224154">
                <a:moveTo>
                  <a:pt x="71348" y="0"/>
                </a:moveTo>
                <a:lnTo>
                  <a:pt x="28680" y="25503"/>
                </a:lnTo>
                <a:lnTo>
                  <a:pt x="4611" y="72469"/>
                </a:lnTo>
                <a:lnTo>
                  <a:pt x="0" y="111887"/>
                </a:lnTo>
                <a:lnTo>
                  <a:pt x="1149" y="132437"/>
                </a:lnTo>
                <a:lnTo>
                  <a:pt x="18389" y="184658"/>
                </a:lnTo>
                <a:lnTo>
                  <a:pt x="55079" y="217894"/>
                </a:lnTo>
                <a:lnTo>
                  <a:pt x="71348" y="223774"/>
                </a:lnTo>
                <a:lnTo>
                  <a:pt x="74180" y="214630"/>
                </a:lnTo>
                <a:lnTo>
                  <a:pt x="61433" y="209016"/>
                </a:lnTo>
                <a:lnTo>
                  <a:pt x="50433" y="201152"/>
                </a:lnTo>
                <a:lnTo>
                  <a:pt x="27864" y="164500"/>
                </a:lnTo>
                <a:lnTo>
                  <a:pt x="20396" y="110744"/>
                </a:lnTo>
                <a:lnTo>
                  <a:pt x="21226" y="91672"/>
                </a:lnTo>
                <a:lnTo>
                  <a:pt x="33667" y="44577"/>
                </a:lnTo>
                <a:lnTo>
                  <a:pt x="61631" y="14716"/>
                </a:lnTo>
                <a:lnTo>
                  <a:pt x="74536" y="9144"/>
                </a:lnTo>
                <a:lnTo>
                  <a:pt x="71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1072" y="4376420"/>
            <a:ext cx="879475" cy="224154"/>
          </a:xfrm>
          <a:custGeom>
            <a:avLst/>
            <a:gdLst/>
            <a:ahLst/>
            <a:cxnLst/>
            <a:rect l="l" t="t" r="r" b="b"/>
            <a:pathLst>
              <a:path w="879475" h="224154">
                <a:moveTo>
                  <a:pt x="639419" y="2412"/>
                </a:moveTo>
                <a:lnTo>
                  <a:pt x="621258" y="2412"/>
                </a:lnTo>
                <a:lnTo>
                  <a:pt x="621258" y="221868"/>
                </a:lnTo>
                <a:lnTo>
                  <a:pt x="639419" y="221868"/>
                </a:lnTo>
                <a:lnTo>
                  <a:pt x="639419" y="2412"/>
                </a:lnTo>
                <a:close/>
              </a:path>
              <a:path w="879475" h="224154">
                <a:moveTo>
                  <a:pt x="71348" y="0"/>
                </a:moveTo>
                <a:lnTo>
                  <a:pt x="28680" y="25503"/>
                </a:lnTo>
                <a:lnTo>
                  <a:pt x="4611" y="72469"/>
                </a:lnTo>
                <a:lnTo>
                  <a:pt x="0" y="111886"/>
                </a:lnTo>
                <a:lnTo>
                  <a:pt x="1149" y="132437"/>
                </a:lnTo>
                <a:lnTo>
                  <a:pt x="18389" y="184657"/>
                </a:lnTo>
                <a:lnTo>
                  <a:pt x="55079" y="217894"/>
                </a:lnTo>
                <a:lnTo>
                  <a:pt x="71348" y="223773"/>
                </a:lnTo>
                <a:lnTo>
                  <a:pt x="74180" y="214629"/>
                </a:lnTo>
                <a:lnTo>
                  <a:pt x="61433" y="209016"/>
                </a:lnTo>
                <a:lnTo>
                  <a:pt x="50433" y="201152"/>
                </a:lnTo>
                <a:lnTo>
                  <a:pt x="27864" y="164500"/>
                </a:lnTo>
                <a:lnTo>
                  <a:pt x="20396" y="110743"/>
                </a:lnTo>
                <a:lnTo>
                  <a:pt x="21226" y="91672"/>
                </a:lnTo>
                <a:lnTo>
                  <a:pt x="33667" y="44576"/>
                </a:lnTo>
                <a:lnTo>
                  <a:pt x="61631" y="14716"/>
                </a:lnTo>
                <a:lnTo>
                  <a:pt x="74536" y="9143"/>
                </a:lnTo>
                <a:lnTo>
                  <a:pt x="71348" y="0"/>
                </a:lnTo>
                <a:close/>
              </a:path>
              <a:path w="879475" h="224154">
                <a:moveTo>
                  <a:pt x="807821" y="0"/>
                </a:moveTo>
                <a:lnTo>
                  <a:pt x="804646" y="9143"/>
                </a:lnTo>
                <a:lnTo>
                  <a:pt x="817628" y="14716"/>
                </a:lnTo>
                <a:lnTo>
                  <a:pt x="828776" y="22478"/>
                </a:lnTo>
                <a:lnTo>
                  <a:pt x="851428" y="58576"/>
                </a:lnTo>
                <a:lnTo>
                  <a:pt x="858875" y="110743"/>
                </a:lnTo>
                <a:lnTo>
                  <a:pt x="858042" y="130488"/>
                </a:lnTo>
                <a:lnTo>
                  <a:pt x="845540" y="178815"/>
                </a:lnTo>
                <a:lnTo>
                  <a:pt x="817769" y="209016"/>
                </a:lnTo>
                <a:lnTo>
                  <a:pt x="805027" y="214629"/>
                </a:lnTo>
                <a:lnTo>
                  <a:pt x="807821" y="223773"/>
                </a:lnTo>
                <a:lnTo>
                  <a:pt x="850612" y="198324"/>
                </a:lnTo>
                <a:lnTo>
                  <a:pt x="874607" y="151415"/>
                </a:lnTo>
                <a:lnTo>
                  <a:pt x="879195" y="111886"/>
                </a:lnTo>
                <a:lnTo>
                  <a:pt x="878050" y="91410"/>
                </a:lnTo>
                <a:lnTo>
                  <a:pt x="860780" y="39242"/>
                </a:lnTo>
                <a:lnTo>
                  <a:pt x="824061" y="5881"/>
                </a:lnTo>
                <a:lnTo>
                  <a:pt x="807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76907" y="4376420"/>
            <a:ext cx="1660270" cy="3255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23816" y="4376420"/>
            <a:ext cx="2118233" cy="32486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29451" y="4313173"/>
            <a:ext cx="2496947" cy="36855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7940" y="587631"/>
            <a:ext cx="9076055" cy="546671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644525">
              <a:lnSpc>
                <a:spcPct val="100000"/>
              </a:lnSpc>
              <a:spcBef>
                <a:spcPts val="1664"/>
              </a:spcBef>
              <a:tabLst>
                <a:tab pos="1815464" algn="l"/>
              </a:tabLst>
            </a:pPr>
            <a:r>
              <a:rPr sz="2400" dirty="0">
                <a:latin typeface="Cambria Math"/>
                <a:cs typeface="Cambria Math"/>
              </a:rPr>
              <a:t>𝒉</a:t>
            </a:r>
            <a:r>
              <a:rPr sz="2625" baseline="-15873" dirty="0">
                <a:latin typeface="Cambria Math"/>
                <a:cs typeface="Cambria Math"/>
              </a:rPr>
              <a:t>𝑴𝑨𝑷</a:t>
            </a:r>
            <a:r>
              <a:rPr sz="2625" spc="540" baseline="-15873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=</a:t>
            </a:r>
            <a:r>
              <a:rPr sz="2400" dirty="0">
                <a:latin typeface="Cambria Math"/>
                <a:cs typeface="Cambria Math"/>
              </a:rPr>
              <a:t>	𝒂𝒓𝒈𝒎𝒂𝒙</a:t>
            </a:r>
            <a:r>
              <a:rPr sz="2625" baseline="-15873" dirty="0">
                <a:latin typeface="Cambria Math"/>
                <a:cs typeface="Cambria Math"/>
              </a:rPr>
              <a:t>𝑪𝒍𝒂𝒔𝒔</a:t>
            </a:r>
            <a:r>
              <a:rPr sz="2625" spc="382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𝑷</a:t>
            </a:r>
            <a:r>
              <a:rPr sz="2400" spc="49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𝒙</a:t>
            </a:r>
            <a:r>
              <a:rPr sz="2625" baseline="-15873" dirty="0">
                <a:latin typeface="Cambria Math"/>
                <a:cs typeface="Cambria Math"/>
              </a:rPr>
              <a:t>𝟏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𝒙</a:t>
            </a:r>
            <a:r>
              <a:rPr sz="2625" baseline="-15873" dirty="0">
                <a:latin typeface="Cambria Math"/>
                <a:cs typeface="Cambria Math"/>
              </a:rPr>
              <a:t>𝟐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𝒙</a:t>
            </a:r>
            <a:r>
              <a:rPr sz="2625" baseline="-15873" dirty="0">
                <a:latin typeface="Cambria Math"/>
                <a:cs typeface="Cambria Math"/>
              </a:rPr>
              <a:t>𝟑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1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𝒙</a:t>
            </a:r>
            <a:r>
              <a:rPr sz="2625" baseline="-15873" dirty="0">
                <a:latin typeface="Cambria Math"/>
                <a:cs typeface="Cambria Math"/>
              </a:rPr>
              <a:t>𝒏</a:t>
            </a:r>
            <a:r>
              <a:rPr sz="2625" spc="89" baseline="-15873" dirty="0">
                <a:latin typeface="Cambria Math"/>
                <a:cs typeface="Cambria Math"/>
              </a:rPr>
              <a:t>  </a:t>
            </a:r>
            <a:r>
              <a:rPr sz="2400" dirty="0">
                <a:latin typeface="Cambria Math"/>
                <a:cs typeface="Cambria Math"/>
              </a:rPr>
              <a:t>𝑪𝒍𝒂𝒔𝒔</a:t>
            </a:r>
            <a:r>
              <a:rPr sz="2400" spc="48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.</a:t>
            </a:r>
            <a:r>
              <a:rPr sz="2400" spc="-1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𝑷</a:t>
            </a:r>
            <a:r>
              <a:rPr sz="2400" spc="49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𝑪𝒍𝒂𝒔𝒔</a:t>
            </a:r>
            <a:endParaRPr sz="2400">
              <a:latin typeface="Cambria Math"/>
              <a:cs typeface="Cambria Math"/>
            </a:endParaRPr>
          </a:p>
          <a:p>
            <a:pPr marL="520065" indent="-456565">
              <a:lnSpc>
                <a:spcPct val="100000"/>
              </a:lnSpc>
              <a:spcBef>
                <a:spcPts val="2080"/>
              </a:spcBef>
              <a:buFont typeface="Arial"/>
              <a:buChar char="•"/>
              <a:tabLst>
                <a:tab pos="520065" algn="l"/>
                <a:tab pos="520700" algn="l"/>
                <a:tab pos="3827779" algn="l"/>
                <a:tab pos="6670675" algn="l"/>
                <a:tab pos="7908290" algn="l"/>
              </a:tabLst>
            </a:pPr>
            <a:r>
              <a:rPr sz="3200" dirty="0">
                <a:latin typeface="Calibri"/>
                <a:cs typeface="Calibri"/>
              </a:rPr>
              <a:t>How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calculate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50" dirty="0">
                <a:latin typeface="Cambria Math"/>
                <a:cs typeface="Cambria Math"/>
              </a:rPr>
              <a:t>𝑷</a:t>
            </a:r>
            <a:r>
              <a:rPr sz="3200" dirty="0">
                <a:latin typeface="Cambria Math"/>
                <a:cs typeface="Cambria Math"/>
              </a:rPr>
              <a:t>	𝒙</a:t>
            </a:r>
            <a:r>
              <a:rPr sz="3450" baseline="-15700" dirty="0">
                <a:latin typeface="Cambria Math"/>
                <a:cs typeface="Cambria Math"/>
              </a:rPr>
              <a:t>𝟏</a:t>
            </a:r>
            <a:r>
              <a:rPr sz="3200" dirty="0">
                <a:latin typeface="Cambria Math"/>
                <a:cs typeface="Cambria Math"/>
              </a:rPr>
              <a:t>,</a:t>
            </a:r>
            <a:r>
              <a:rPr sz="3200" spc="-9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𝒙</a:t>
            </a:r>
            <a:r>
              <a:rPr sz="3450" baseline="-15700" dirty="0">
                <a:latin typeface="Cambria Math"/>
                <a:cs typeface="Cambria Math"/>
              </a:rPr>
              <a:t>𝟐</a:t>
            </a:r>
            <a:r>
              <a:rPr sz="3200" dirty="0">
                <a:latin typeface="Cambria Math"/>
                <a:cs typeface="Cambria Math"/>
              </a:rPr>
              <a:t>,</a:t>
            </a:r>
            <a:r>
              <a:rPr sz="3200" spc="-9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𝒙</a:t>
            </a:r>
            <a:r>
              <a:rPr sz="3450" baseline="-15700" dirty="0">
                <a:latin typeface="Cambria Math"/>
                <a:cs typeface="Cambria Math"/>
              </a:rPr>
              <a:t>𝟑</a:t>
            </a:r>
            <a:r>
              <a:rPr sz="3200" dirty="0">
                <a:latin typeface="Cambria Math"/>
                <a:cs typeface="Cambria Math"/>
              </a:rPr>
              <a:t>,</a:t>
            </a:r>
            <a:r>
              <a:rPr sz="3200" spc="-90" dirty="0">
                <a:latin typeface="Cambria Math"/>
                <a:cs typeface="Cambria Math"/>
              </a:rPr>
              <a:t> </a:t>
            </a:r>
            <a:r>
              <a:rPr sz="3200" spc="-30" dirty="0">
                <a:latin typeface="Cambria Math"/>
                <a:cs typeface="Cambria Math"/>
              </a:rPr>
              <a:t>…</a:t>
            </a:r>
            <a:r>
              <a:rPr sz="3200" spc="-85" dirty="0">
                <a:latin typeface="Cambria Math"/>
                <a:cs typeface="Cambria Math"/>
              </a:rPr>
              <a:t> </a:t>
            </a:r>
            <a:r>
              <a:rPr sz="3200" spc="-10" dirty="0">
                <a:latin typeface="Cambria Math"/>
                <a:cs typeface="Cambria Math"/>
              </a:rPr>
              <a:t>,</a:t>
            </a:r>
            <a:r>
              <a:rPr sz="3200" spc="-90" dirty="0">
                <a:latin typeface="Cambria Math"/>
                <a:cs typeface="Cambria Math"/>
              </a:rPr>
              <a:t> </a:t>
            </a:r>
            <a:r>
              <a:rPr sz="3200" spc="-25" dirty="0">
                <a:latin typeface="Cambria Math"/>
                <a:cs typeface="Cambria Math"/>
              </a:rPr>
              <a:t>𝒙</a:t>
            </a:r>
            <a:r>
              <a:rPr sz="3450" spc="-37" baseline="-15700" dirty="0">
                <a:latin typeface="Cambria Math"/>
                <a:cs typeface="Cambria Math"/>
              </a:rPr>
              <a:t>𝒏</a:t>
            </a:r>
            <a:r>
              <a:rPr sz="3450" baseline="-15700" dirty="0">
                <a:latin typeface="Cambria Math"/>
                <a:cs typeface="Cambria Math"/>
              </a:rPr>
              <a:t>	</a:t>
            </a:r>
            <a:r>
              <a:rPr sz="3200" spc="-10" dirty="0">
                <a:latin typeface="Cambria Math"/>
                <a:cs typeface="Cambria Math"/>
              </a:rPr>
              <a:t>𝑪𝒍𝒂𝒔𝒔</a:t>
            </a:r>
            <a:r>
              <a:rPr sz="3200" dirty="0">
                <a:latin typeface="Cambria Math"/>
                <a:cs typeface="Cambria Math"/>
              </a:rPr>
              <a:t>	</a:t>
            </a:r>
            <a:r>
              <a:rPr sz="3200" spc="-50" dirty="0"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  <a:p>
            <a:pPr marL="520065" indent="-456565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520065" algn="l"/>
                <a:tab pos="520700" algn="l"/>
              </a:tabLst>
            </a:pPr>
            <a:r>
              <a:rPr sz="3200" dirty="0">
                <a:latin typeface="Calibri"/>
                <a:cs typeface="Calibri"/>
              </a:rPr>
              <a:t>Hard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compute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directly</a:t>
            </a:r>
            <a:endParaRPr sz="3200">
              <a:latin typeface="Calibri"/>
              <a:cs typeface="Calibri"/>
            </a:endParaRPr>
          </a:p>
          <a:p>
            <a:pPr marL="520065" indent="-45656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520065" algn="l"/>
                <a:tab pos="520700" algn="l"/>
              </a:tabLst>
            </a:pPr>
            <a:r>
              <a:rPr sz="3200" dirty="0">
                <a:latin typeface="Calibri"/>
                <a:cs typeface="Calibri"/>
              </a:rPr>
              <a:t>Every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possible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set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words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positions</a:t>
            </a:r>
            <a:endParaRPr sz="3200">
              <a:latin typeface="Calibri"/>
              <a:cs typeface="Calibri"/>
            </a:endParaRPr>
          </a:p>
          <a:p>
            <a:pPr marL="805815" marR="68580" lvl="1" indent="-285115">
              <a:lnSpc>
                <a:spcPct val="100000"/>
              </a:lnSpc>
              <a:spcBef>
                <a:spcPts val="755"/>
              </a:spcBef>
              <a:buChar char="•"/>
              <a:tabLst>
                <a:tab pos="805815" algn="l"/>
                <a:tab pos="806450" algn="l"/>
              </a:tabLst>
            </a:pPr>
            <a:r>
              <a:rPr sz="2600" dirty="0">
                <a:latin typeface="Arial"/>
                <a:cs typeface="Arial"/>
              </a:rPr>
              <a:t>For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example,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using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chain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rule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for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given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positions </a:t>
            </a:r>
            <a:r>
              <a:rPr sz="2600" dirty="0">
                <a:latin typeface="Arial"/>
                <a:cs typeface="Arial"/>
              </a:rPr>
              <a:t>and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word-</a:t>
            </a:r>
            <a:r>
              <a:rPr sz="2600" dirty="0">
                <a:latin typeface="Arial"/>
                <a:cs typeface="Arial"/>
              </a:rPr>
              <a:t>features</a:t>
            </a:r>
            <a:r>
              <a:rPr sz="2600" spc="3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only:</a:t>
            </a:r>
            <a:endParaRPr sz="2600">
              <a:latin typeface="Arial"/>
              <a:cs typeface="Arial"/>
            </a:endParaRPr>
          </a:p>
          <a:p>
            <a:pPr marL="805815" lvl="1" indent="-285115">
              <a:lnSpc>
                <a:spcPts val="2275"/>
              </a:lnSpc>
              <a:spcBef>
                <a:spcPts val="430"/>
              </a:spcBef>
              <a:buFont typeface="Arial"/>
              <a:buChar char="•"/>
              <a:tabLst>
                <a:tab pos="805815" algn="l"/>
                <a:tab pos="806450" algn="l"/>
                <a:tab pos="3568065" algn="l"/>
              </a:tabLst>
            </a:pPr>
            <a:r>
              <a:rPr sz="1900" dirty="0">
                <a:latin typeface="Cambria Math"/>
                <a:cs typeface="Cambria Math"/>
              </a:rPr>
              <a:t>𝑃</a:t>
            </a:r>
            <a:r>
              <a:rPr sz="1900" spc="40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𝑑𝑒𝑎𝑟</a:t>
            </a:r>
            <a:r>
              <a:rPr sz="1900" spc="2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𝑓𝑟𝑖𝑒𝑛𝑑</a:t>
            </a:r>
            <a:r>
              <a:rPr sz="1900" spc="3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𝑐𝑎𝑙𝑙</a:t>
            </a:r>
            <a:r>
              <a:rPr sz="1900" spc="5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𝑚𝑒</a:t>
            </a:r>
            <a:r>
              <a:rPr sz="1900" spc="215" dirty="0">
                <a:latin typeface="Cambria Math"/>
                <a:cs typeface="Cambria Math"/>
              </a:rPr>
              <a:t> </a:t>
            </a:r>
            <a:r>
              <a:rPr sz="1900" spc="-50" dirty="0">
                <a:latin typeface="Cambria Math"/>
                <a:cs typeface="Cambria Math"/>
              </a:rPr>
              <a:t>𝑆</a:t>
            </a:r>
            <a:r>
              <a:rPr sz="1900" dirty="0">
                <a:latin typeface="Cambria Math"/>
                <a:cs typeface="Cambria Math"/>
              </a:rPr>
              <a:t>	</a:t>
            </a:r>
            <a:r>
              <a:rPr sz="1900" spc="-50" dirty="0">
                <a:latin typeface="Cambria Math"/>
                <a:cs typeface="Cambria Math"/>
              </a:rPr>
              <a:t>=</a:t>
            </a:r>
            <a:endParaRPr sz="1900">
              <a:latin typeface="Cambria Math"/>
              <a:cs typeface="Cambria Math"/>
            </a:endParaRPr>
          </a:p>
          <a:p>
            <a:pPr marL="806450">
              <a:lnSpc>
                <a:spcPts val="2275"/>
              </a:lnSpc>
            </a:pPr>
            <a:r>
              <a:rPr sz="1900" dirty="0">
                <a:latin typeface="Cambria Math"/>
                <a:cs typeface="Cambria Math"/>
              </a:rPr>
              <a:t>𝑃</a:t>
            </a:r>
            <a:r>
              <a:rPr sz="1900" spc="38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𝑑𝑒𝑎𝑟</a:t>
            </a:r>
            <a:r>
              <a:rPr sz="1900" spc="204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𝑆</a:t>
            </a:r>
            <a:r>
              <a:rPr sz="1900" spc="39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.</a:t>
            </a:r>
            <a:r>
              <a:rPr sz="1900" spc="-114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𝑃</a:t>
            </a:r>
            <a:r>
              <a:rPr sz="1900" spc="40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𝑓𝑟𝑖𝑒𝑛𝑑</a:t>
            </a:r>
            <a:r>
              <a:rPr sz="1900" spc="22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𝑑𝑒𝑎𝑟</a:t>
            </a:r>
            <a:r>
              <a:rPr sz="1900" spc="2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𝑆</a:t>
            </a:r>
            <a:r>
              <a:rPr sz="1900" spc="39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.</a:t>
            </a:r>
            <a:r>
              <a:rPr sz="1900" spc="-114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𝑃</a:t>
            </a:r>
            <a:r>
              <a:rPr sz="1900" spc="40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𝑐𝑎𝑙𝑙</a:t>
            </a:r>
            <a:r>
              <a:rPr sz="1900" spc="24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𝑑𝑒𝑎𝑟</a:t>
            </a:r>
            <a:r>
              <a:rPr sz="1900" spc="3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𝑓𝑟𝑖𝑒𝑛𝑑</a:t>
            </a:r>
            <a:r>
              <a:rPr sz="1900" spc="4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𝑆</a:t>
            </a:r>
            <a:r>
              <a:rPr sz="1900" spc="38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.</a:t>
            </a:r>
            <a:r>
              <a:rPr sz="1900" spc="-11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𝑃</a:t>
            </a:r>
            <a:r>
              <a:rPr sz="1900" spc="40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𝑚𝑒</a:t>
            </a:r>
            <a:r>
              <a:rPr sz="1900" spc="204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𝑑𝑒𝑎𝑟</a:t>
            </a:r>
            <a:r>
              <a:rPr sz="1900" spc="2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𝑓𝑟𝑖𝑒𝑛𝑑</a:t>
            </a:r>
            <a:r>
              <a:rPr sz="1900" spc="5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𝑐𝑎𝑙𝑙</a:t>
            </a:r>
            <a:r>
              <a:rPr sz="1900" spc="55" dirty="0">
                <a:latin typeface="Cambria Math"/>
                <a:cs typeface="Cambria Math"/>
              </a:rPr>
              <a:t> </a:t>
            </a:r>
            <a:r>
              <a:rPr sz="1900" spc="-50" dirty="0">
                <a:latin typeface="Cambria Math"/>
                <a:cs typeface="Cambria Math"/>
              </a:rPr>
              <a:t>𝑆</a:t>
            </a:r>
            <a:endParaRPr sz="1900">
              <a:latin typeface="Cambria Math"/>
              <a:cs typeface="Cambria Math"/>
            </a:endParaRPr>
          </a:p>
          <a:p>
            <a:pPr marL="520065" marR="624840" indent="-45656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520065" algn="l"/>
                <a:tab pos="520700" algn="l"/>
              </a:tabLst>
            </a:pPr>
            <a:r>
              <a:rPr sz="2800" dirty="0">
                <a:latin typeface="Calibri"/>
                <a:cs typeface="Calibri"/>
              </a:rPr>
              <a:t>Could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estimated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very,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large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number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training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examples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was</a:t>
            </a:r>
            <a:r>
              <a:rPr sz="2800" spc="-10" dirty="0">
                <a:latin typeface="Calibri"/>
                <a:cs typeface="Calibri"/>
              </a:rPr>
              <a:t> available.</a:t>
            </a:r>
            <a:endParaRPr sz="2800">
              <a:latin typeface="Calibri"/>
              <a:cs typeface="Calibri"/>
            </a:endParaRPr>
          </a:p>
          <a:p>
            <a:pPr marL="520065" indent="-45656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520065" algn="l"/>
                <a:tab pos="520700" algn="l"/>
              </a:tabLst>
            </a:pPr>
            <a:r>
              <a:rPr sz="2800" dirty="0">
                <a:latin typeface="Calibri"/>
                <a:cs typeface="Calibri"/>
              </a:rPr>
              <a:t>Naïve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Bayes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makes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simplifying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assumptions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19587" y="1272286"/>
            <a:ext cx="1347247" cy="44069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3681894" y="1264666"/>
            <a:ext cx="3161030" cy="83185"/>
          </a:xfrm>
          <a:custGeom>
            <a:avLst/>
            <a:gdLst/>
            <a:ahLst/>
            <a:cxnLst/>
            <a:rect l="l" t="t" r="r" b="b"/>
            <a:pathLst>
              <a:path w="3161029" h="83184">
                <a:moveTo>
                  <a:pt x="8038" y="77290"/>
                </a:moveTo>
                <a:lnTo>
                  <a:pt x="9360" y="78612"/>
                </a:lnTo>
                <a:lnTo>
                  <a:pt x="10757" y="79756"/>
                </a:lnTo>
                <a:lnTo>
                  <a:pt x="13297" y="80899"/>
                </a:lnTo>
                <a:lnTo>
                  <a:pt x="17361" y="81661"/>
                </a:lnTo>
                <a:lnTo>
                  <a:pt x="24092" y="81661"/>
                </a:lnTo>
                <a:lnTo>
                  <a:pt x="32728" y="82676"/>
                </a:lnTo>
                <a:lnTo>
                  <a:pt x="45428" y="82931"/>
                </a:lnTo>
                <a:lnTo>
                  <a:pt x="137503" y="83185"/>
                </a:lnTo>
                <a:lnTo>
                  <a:pt x="138138" y="83185"/>
                </a:lnTo>
                <a:lnTo>
                  <a:pt x="157569" y="81534"/>
                </a:lnTo>
                <a:lnTo>
                  <a:pt x="158077" y="81534"/>
                </a:lnTo>
                <a:lnTo>
                  <a:pt x="176111" y="78486"/>
                </a:lnTo>
                <a:lnTo>
                  <a:pt x="176238" y="78486"/>
                </a:lnTo>
                <a:lnTo>
                  <a:pt x="179819" y="77850"/>
                </a:lnTo>
                <a:lnTo>
                  <a:pt x="8979" y="77850"/>
                </a:lnTo>
                <a:lnTo>
                  <a:pt x="8038" y="77290"/>
                </a:lnTo>
                <a:close/>
              </a:path>
              <a:path w="3161029" h="83184">
                <a:moveTo>
                  <a:pt x="7455" y="76708"/>
                </a:moveTo>
                <a:lnTo>
                  <a:pt x="8038" y="77290"/>
                </a:lnTo>
                <a:lnTo>
                  <a:pt x="8979" y="77850"/>
                </a:lnTo>
                <a:lnTo>
                  <a:pt x="7455" y="76708"/>
                </a:lnTo>
                <a:close/>
              </a:path>
              <a:path w="3161029" h="83184">
                <a:moveTo>
                  <a:pt x="186266" y="76708"/>
                </a:moveTo>
                <a:lnTo>
                  <a:pt x="7455" y="76708"/>
                </a:lnTo>
                <a:lnTo>
                  <a:pt x="8979" y="77850"/>
                </a:lnTo>
                <a:lnTo>
                  <a:pt x="179819" y="77850"/>
                </a:lnTo>
                <a:lnTo>
                  <a:pt x="186266" y="76708"/>
                </a:lnTo>
                <a:close/>
              </a:path>
              <a:path w="3161029" h="83184">
                <a:moveTo>
                  <a:pt x="6312" y="63373"/>
                </a:moveTo>
                <a:lnTo>
                  <a:pt x="2883" y="64262"/>
                </a:lnTo>
                <a:lnTo>
                  <a:pt x="1486" y="67183"/>
                </a:lnTo>
                <a:lnTo>
                  <a:pt x="114" y="69469"/>
                </a:lnTo>
                <a:lnTo>
                  <a:pt x="0" y="69850"/>
                </a:lnTo>
                <a:lnTo>
                  <a:pt x="978" y="73151"/>
                </a:lnTo>
                <a:lnTo>
                  <a:pt x="3645" y="74675"/>
                </a:lnTo>
                <a:lnTo>
                  <a:pt x="8038" y="77290"/>
                </a:lnTo>
                <a:lnTo>
                  <a:pt x="7455" y="76708"/>
                </a:lnTo>
                <a:lnTo>
                  <a:pt x="186266" y="76708"/>
                </a:lnTo>
                <a:lnTo>
                  <a:pt x="194145" y="75311"/>
                </a:lnTo>
                <a:lnTo>
                  <a:pt x="210528" y="72898"/>
                </a:lnTo>
                <a:lnTo>
                  <a:pt x="210782" y="72898"/>
                </a:lnTo>
                <a:lnTo>
                  <a:pt x="224421" y="70485"/>
                </a:lnTo>
                <a:lnTo>
                  <a:pt x="34252" y="70485"/>
                </a:lnTo>
                <a:lnTo>
                  <a:pt x="28083" y="69850"/>
                </a:lnTo>
                <a:lnTo>
                  <a:pt x="18123" y="69850"/>
                </a:lnTo>
                <a:lnTo>
                  <a:pt x="15583" y="68961"/>
                </a:lnTo>
                <a:lnTo>
                  <a:pt x="16817" y="68961"/>
                </a:lnTo>
                <a:lnTo>
                  <a:pt x="15837" y="68199"/>
                </a:lnTo>
                <a:lnTo>
                  <a:pt x="14567" y="67310"/>
                </a:lnTo>
                <a:lnTo>
                  <a:pt x="9106" y="64643"/>
                </a:lnTo>
                <a:lnTo>
                  <a:pt x="6312" y="63373"/>
                </a:lnTo>
                <a:close/>
              </a:path>
              <a:path w="3161029" h="83184">
                <a:moveTo>
                  <a:pt x="137503" y="69976"/>
                </a:moveTo>
                <a:lnTo>
                  <a:pt x="117691" y="70358"/>
                </a:lnTo>
                <a:lnTo>
                  <a:pt x="97244" y="70485"/>
                </a:lnTo>
                <a:lnTo>
                  <a:pt x="224421" y="70485"/>
                </a:lnTo>
                <a:lnTo>
                  <a:pt x="225856" y="70231"/>
                </a:lnTo>
                <a:lnTo>
                  <a:pt x="136995" y="70231"/>
                </a:lnTo>
                <a:lnTo>
                  <a:pt x="137503" y="69976"/>
                </a:lnTo>
                <a:close/>
              </a:path>
              <a:path w="3161029" h="83184">
                <a:moveTo>
                  <a:pt x="585559" y="14224"/>
                </a:moveTo>
                <a:lnTo>
                  <a:pt x="448272" y="14224"/>
                </a:lnTo>
                <a:lnTo>
                  <a:pt x="436334" y="14350"/>
                </a:lnTo>
                <a:lnTo>
                  <a:pt x="435699" y="14350"/>
                </a:lnTo>
                <a:lnTo>
                  <a:pt x="420967" y="15748"/>
                </a:lnTo>
                <a:lnTo>
                  <a:pt x="404330" y="17780"/>
                </a:lnTo>
                <a:lnTo>
                  <a:pt x="403949" y="17780"/>
                </a:lnTo>
                <a:lnTo>
                  <a:pt x="387058" y="20574"/>
                </a:lnTo>
                <a:lnTo>
                  <a:pt x="368008" y="23495"/>
                </a:lnTo>
                <a:lnTo>
                  <a:pt x="367754" y="23622"/>
                </a:lnTo>
                <a:lnTo>
                  <a:pt x="347307" y="27559"/>
                </a:lnTo>
                <a:lnTo>
                  <a:pt x="347053" y="27559"/>
                </a:lnTo>
                <a:lnTo>
                  <a:pt x="325082" y="32512"/>
                </a:lnTo>
                <a:lnTo>
                  <a:pt x="286728" y="41910"/>
                </a:lnTo>
                <a:lnTo>
                  <a:pt x="270345" y="45974"/>
                </a:lnTo>
                <a:lnTo>
                  <a:pt x="255867" y="49657"/>
                </a:lnTo>
                <a:lnTo>
                  <a:pt x="239230" y="53848"/>
                </a:lnTo>
                <a:lnTo>
                  <a:pt x="239611" y="53848"/>
                </a:lnTo>
                <a:lnTo>
                  <a:pt x="224879" y="56769"/>
                </a:lnTo>
                <a:lnTo>
                  <a:pt x="208369" y="59436"/>
                </a:lnTo>
                <a:lnTo>
                  <a:pt x="191986" y="61975"/>
                </a:lnTo>
                <a:lnTo>
                  <a:pt x="191859" y="62230"/>
                </a:lnTo>
                <a:lnTo>
                  <a:pt x="173825" y="65405"/>
                </a:lnTo>
                <a:lnTo>
                  <a:pt x="155918" y="68199"/>
                </a:lnTo>
                <a:lnTo>
                  <a:pt x="156426" y="68199"/>
                </a:lnTo>
                <a:lnTo>
                  <a:pt x="136995" y="70231"/>
                </a:lnTo>
                <a:lnTo>
                  <a:pt x="225856" y="70231"/>
                </a:lnTo>
                <a:lnTo>
                  <a:pt x="227292" y="69976"/>
                </a:lnTo>
                <a:lnTo>
                  <a:pt x="242151" y="67183"/>
                </a:lnTo>
                <a:lnTo>
                  <a:pt x="259169" y="62611"/>
                </a:lnTo>
                <a:lnTo>
                  <a:pt x="273520" y="59182"/>
                </a:lnTo>
                <a:lnTo>
                  <a:pt x="290030" y="55245"/>
                </a:lnTo>
                <a:lnTo>
                  <a:pt x="308826" y="50546"/>
                </a:lnTo>
                <a:lnTo>
                  <a:pt x="328130" y="45847"/>
                </a:lnTo>
                <a:lnTo>
                  <a:pt x="350101" y="40894"/>
                </a:lnTo>
                <a:lnTo>
                  <a:pt x="349847" y="40894"/>
                </a:lnTo>
                <a:lnTo>
                  <a:pt x="370294" y="36957"/>
                </a:lnTo>
                <a:lnTo>
                  <a:pt x="370040" y="36957"/>
                </a:lnTo>
                <a:lnTo>
                  <a:pt x="389090" y="34036"/>
                </a:lnTo>
                <a:lnTo>
                  <a:pt x="389344" y="34036"/>
                </a:lnTo>
                <a:lnTo>
                  <a:pt x="406235" y="31114"/>
                </a:lnTo>
                <a:lnTo>
                  <a:pt x="405727" y="31114"/>
                </a:lnTo>
                <a:lnTo>
                  <a:pt x="422364" y="29337"/>
                </a:lnTo>
                <a:lnTo>
                  <a:pt x="436853" y="27951"/>
                </a:lnTo>
                <a:lnTo>
                  <a:pt x="436334" y="27939"/>
                </a:lnTo>
                <a:lnTo>
                  <a:pt x="2333079" y="27939"/>
                </a:lnTo>
                <a:lnTo>
                  <a:pt x="2346033" y="27432"/>
                </a:lnTo>
                <a:lnTo>
                  <a:pt x="897979" y="27432"/>
                </a:lnTo>
                <a:lnTo>
                  <a:pt x="896836" y="27305"/>
                </a:lnTo>
                <a:lnTo>
                  <a:pt x="897331" y="27305"/>
                </a:lnTo>
                <a:lnTo>
                  <a:pt x="892150" y="26288"/>
                </a:lnTo>
                <a:lnTo>
                  <a:pt x="891629" y="26288"/>
                </a:lnTo>
                <a:lnTo>
                  <a:pt x="885914" y="25273"/>
                </a:lnTo>
                <a:lnTo>
                  <a:pt x="884644" y="25146"/>
                </a:lnTo>
                <a:lnTo>
                  <a:pt x="880199" y="25146"/>
                </a:lnTo>
                <a:lnTo>
                  <a:pt x="872325" y="24384"/>
                </a:lnTo>
                <a:lnTo>
                  <a:pt x="863054" y="24384"/>
                </a:lnTo>
                <a:lnTo>
                  <a:pt x="847179" y="23368"/>
                </a:lnTo>
                <a:lnTo>
                  <a:pt x="720052" y="23368"/>
                </a:lnTo>
                <a:lnTo>
                  <a:pt x="704177" y="22606"/>
                </a:lnTo>
                <a:lnTo>
                  <a:pt x="689953" y="22606"/>
                </a:lnTo>
                <a:lnTo>
                  <a:pt x="678015" y="21209"/>
                </a:lnTo>
                <a:lnTo>
                  <a:pt x="677634" y="21209"/>
                </a:lnTo>
                <a:lnTo>
                  <a:pt x="655663" y="19685"/>
                </a:lnTo>
                <a:lnTo>
                  <a:pt x="625437" y="17525"/>
                </a:lnTo>
                <a:lnTo>
                  <a:pt x="625691" y="17525"/>
                </a:lnTo>
                <a:lnTo>
                  <a:pt x="606895" y="15748"/>
                </a:lnTo>
                <a:lnTo>
                  <a:pt x="585559" y="14224"/>
                </a:lnTo>
                <a:close/>
              </a:path>
              <a:path w="3161029" h="83184">
                <a:moveTo>
                  <a:pt x="15583" y="68961"/>
                </a:moveTo>
                <a:lnTo>
                  <a:pt x="18123" y="69850"/>
                </a:lnTo>
                <a:lnTo>
                  <a:pt x="17114" y="69207"/>
                </a:lnTo>
                <a:lnTo>
                  <a:pt x="15583" y="68961"/>
                </a:lnTo>
                <a:close/>
              </a:path>
              <a:path w="3161029" h="83184">
                <a:moveTo>
                  <a:pt x="17114" y="69207"/>
                </a:moveTo>
                <a:lnTo>
                  <a:pt x="18123" y="69850"/>
                </a:lnTo>
                <a:lnTo>
                  <a:pt x="28083" y="69850"/>
                </a:lnTo>
                <a:lnTo>
                  <a:pt x="25616" y="69596"/>
                </a:lnTo>
                <a:lnTo>
                  <a:pt x="18377" y="69596"/>
                </a:lnTo>
                <a:lnTo>
                  <a:pt x="19396" y="69576"/>
                </a:lnTo>
                <a:lnTo>
                  <a:pt x="17114" y="69207"/>
                </a:lnTo>
                <a:close/>
              </a:path>
              <a:path w="3161029" h="83184">
                <a:moveTo>
                  <a:pt x="19396" y="69576"/>
                </a:moveTo>
                <a:lnTo>
                  <a:pt x="18377" y="69596"/>
                </a:lnTo>
                <a:lnTo>
                  <a:pt x="19520" y="69596"/>
                </a:lnTo>
                <a:close/>
              </a:path>
              <a:path w="3161029" h="83184">
                <a:moveTo>
                  <a:pt x="24854" y="69469"/>
                </a:moveTo>
                <a:lnTo>
                  <a:pt x="19396" y="69576"/>
                </a:lnTo>
                <a:lnTo>
                  <a:pt x="25616" y="69596"/>
                </a:lnTo>
                <a:lnTo>
                  <a:pt x="24854" y="69469"/>
                </a:lnTo>
                <a:close/>
              </a:path>
              <a:path w="3161029" h="83184">
                <a:moveTo>
                  <a:pt x="16726" y="68961"/>
                </a:moveTo>
                <a:lnTo>
                  <a:pt x="15583" y="68961"/>
                </a:lnTo>
                <a:lnTo>
                  <a:pt x="17114" y="69207"/>
                </a:lnTo>
                <a:lnTo>
                  <a:pt x="16726" y="68961"/>
                </a:lnTo>
                <a:close/>
              </a:path>
              <a:path w="3161029" h="83184">
                <a:moveTo>
                  <a:pt x="16817" y="68961"/>
                </a:moveTo>
                <a:lnTo>
                  <a:pt x="16980" y="69087"/>
                </a:lnTo>
                <a:lnTo>
                  <a:pt x="16817" y="68961"/>
                </a:lnTo>
                <a:close/>
              </a:path>
              <a:path w="3161029" h="83184">
                <a:moveTo>
                  <a:pt x="1191603" y="40005"/>
                </a:moveTo>
                <a:lnTo>
                  <a:pt x="889216" y="40005"/>
                </a:lnTo>
                <a:lnTo>
                  <a:pt x="895693" y="41021"/>
                </a:lnTo>
                <a:lnTo>
                  <a:pt x="896836" y="41148"/>
                </a:lnTo>
                <a:lnTo>
                  <a:pt x="1170775" y="41148"/>
                </a:lnTo>
                <a:lnTo>
                  <a:pt x="1191603" y="40005"/>
                </a:lnTo>
                <a:close/>
              </a:path>
              <a:path w="3161029" h="83184">
                <a:moveTo>
                  <a:pt x="1856194" y="40005"/>
                </a:moveTo>
                <a:lnTo>
                  <a:pt x="1568285" y="40005"/>
                </a:lnTo>
                <a:lnTo>
                  <a:pt x="1580223" y="41021"/>
                </a:lnTo>
                <a:lnTo>
                  <a:pt x="1580858" y="41148"/>
                </a:lnTo>
                <a:lnTo>
                  <a:pt x="1685633" y="41148"/>
                </a:lnTo>
                <a:lnTo>
                  <a:pt x="1846542" y="41021"/>
                </a:lnTo>
                <a:lnTo>
                  <a:pt x="1856194" y="40005"/>
                </a:lnTo>
                <a:close/>
              </a:path>
              <a:path w="3161029" h="83184">
                <a:moveTo>
                  <a:pt x="1846542" y="41021"/>
                </a:moveTo>
                <a:lnTo>
                  <a:pt x="1747863" y="41021"/>
                </a:lnTo>
                <a:lnTo>
                  <a:pt x="1778470" y="41148"/>
                </a:lnTo>
                <a:lnTo>
                  <a:pt x="1845780" y="41148"/>
                </a:lnTo>
                <a:lnTo>
                  <a:pt x="1846542" y="41021"/>
                </a:lnTo>
                <a:close/>
              </a:path>
              <a:path w="3161029" h="83184">
                <a:moveTo>
                  <a:pt x="883247" y="38735"/>
                </a:moveTo>
                <a:lnTo>
                  <a:pt x="889089" y="40005"/>
                </a:lnTo>
                <a:lnTo>
                  <a:pt x="1191857" y="40005"/>
                </a:lnTo>
                <a:lnTo>
                  <a:pt x="1204430" y="38862"/>
                </a:lnTo>
                <a:lnTo>
                  <a:pt x="884644" y="38862"/>
                </a:lnTo>
                <a:lnTo>
                  <a:pt x="883247" y="38735"/>
                </a:lnTo>
                <a:close/>
              </a:path>
              <a:path w="3161029" h="83184">
                <a:moveTo>
                  <a:pt x="1872196" y="38735"/>
                </a:moveTo>
                <a:lnTo>
                  <a:pt x="1554696" y="38735"/>
                </a:lnTo>
                <a:lnTo>
                  <a:pt x="1568412" y="40005"/>
                </a:lnTo>
                <a:lnTo>
                  <a:pt x="1865973" y="40005"/>
                </a:lnTo>
                <a:lnTo>
                  <a:pt x="1867497" y="39750"/>
                </a:lnTo>
                <a:lnTo>
                  <a:pt x="1872196" y="38735"/>
                </a:lnTo>
                <a:close/>
              </a:path>
              <a:path w="3161029" h="83184">
                <a:moveTo>
                  <a:pt x="1212812" y="38100"/>
                </a:moveTo>
                <a:lnTo>
                  <a:pt x="871055" y="38100"/>
                </a:lnTo>
                <a:lnTo>
                  <a:pt x="878929" y="38862"/>
                </a:lnTo>
                <a:lnTo>
                  <a:pt x="883831" y="38862"/>
                </a:lnTo>
                <a:lnTo>
                  <a:pt x="883247" y="38735"/>
                </a:lnTo>
                <a:lnTo>
                  <a:pt x="1205827" y="38735"/>
                </a:lnTo>
                <a:lnTo>
                  <a:pt x="1212812" y="38100"/>
                </a:lnTo>
                <a:close/>
              </a:path>
              <a:path w="3161029" h="83184">
                <a:moveTo>
                  <a:pt x="1205827" y="38735"/>
                </a:moveTo>
                <a:lnTo>
                  <a:pt x="883247" y="38735"/>
                </a:lnTo>
                <a:lnTo>
                  <a:pt x="884644" y="38862"/>
                </a:lnTo>
                <a:lnTo>
                  <a:pt x="1204430" y="38862"/>
                </a:lnTo>
                <a:lnTo>
                  <a:pt x="1205827" y="38735"/>
                </a:lnTo>
                <a:close/>
              </a:path>
              <a:path w="3161029" h="83184">
                <a:moveTo>
                  <a:pt x="1888706" y="37084"/>
                </a:moveTo>
                <a:lnTo>
                  <a:pt x="1538948" y="37084"/>
                </a:lnTo>
                <a:lnTo>
                  <a:pt x="1554442" y="38735"/>
                </a:lnTo>
                <a:lnTo>
                  <a:pt x="1871307" y="38735"/>
                </a:lnTo>
                <a:lnTo>
                  <a:pt x="1878800" y="38100"/>
                </a:lnTo>
                <a:lnTo>
                  <a:pt x="1888706" y="37084"/>
                </a:lnTo>
                <a:close/>
              </a:path>
              <a:path w="3161029" h="83184">
                <a:moveTo>
                  <a:pt x="1964144" y="32385"/>
                </a:moveTo>
                <a:lnTo>
                  <a:pt x="641312" y="32385"/>
                </a:lnTo>
                <a:lnTo>
                  <a:pt x="654647" y="33655"/>
                </a:lnTo>
                <a:lnTo>
                  <a:pt x="665950" y="34162"/>
                </a:lnTo>
                <a:lnTo>
                  <a:pt x="676745" y="34925"/>
                </a:lnTo>
                <a:lnTo>
                  <a:pt x="676364" y="34925"/>
                </a:lnTo>
                <a:lnTo>
                  <a:pt x="688302" y="36449"/>
                </a:lnTo>
                <a:lnTo>
                  <a:pt x="703542" y="36449"/>
                </a:lnTo>
                <a:lnTo>
                  <a:pt x="719417" y="37211"/>
                </a:lnTo>
                <a:lnTo>
                  <a:pt x="846290" y="37211"/>
                </a:lnTo>
                <a:lnTo>
                  <a:pt x="862165" y="38100"/>
                </a:lnTo>
                <a:lnTo>
                  <a:pt x="862673" y="38226"/>
                </a:lnTo>
                <a:lnTo>
                  <a:pt x="871563" y="38226"/>
                </a:lnTo>
                <a:lnTo>
                  <a:pt x="871055" y="38100"/>
                </a:lnTo>
                <a:lnTo>
                  <a:pt x="1212558" y="38100"/>
                </a:lnTo>
                <a:lnTo>
                  <a:pt x="1235545" y="37084"/>
                </a:lnTo>
                <a:lnTo>
                  <a:pt x="1888198" y="37084"/>
                </a:lnTo>
                <a:lnTo>
                  <a:pt x="1903311" y="36449"/>
                </a:lnTo>
                <a:lnTo>
                  <a:pt x="1903565" y="36322"/>
                </a:lnTo>
                <a:lnTo>
                  <a:pt x="1928838" y="34036"/>
                </a:lnTo>
                <a:lnTo>
                  <a:pt x="1928584" y="34036"/>
                </a:lnTo>
                <a:lnTo>
                  <a:pt x="1964144" y="32385"/>
                </a:lnTo>
                <a:close/>
              </a:path>
              <a:path w="3161029" h="83184">
                <a:moveTo>
                  <a:pt x="2281390" y="29463"/>
                </a:moveTo>
                <a:lnTo>
                  <a:pt x="605625" y="29463"/>
                </a:lnTo>
                <a:lnTo>
                  <a:pt x="624294" y="31369"/>
                </a:lnTo>
                <a:lnTo>
                  <a:pt x="624548" y="31369"/>
                </a:lnTo>
                <a:lnTo>
                  <a:pt x="641439" y="32385"/>
                </a:lnTo>
                <a:lnTo>
                  <a:pt x="1964017" y="32385"/>
                </a:lnTo>
                <a:lnTo>
                  <a:pt x="2054695" y="30099"/>
                </a:lnTo>
                <a:lnTo>
                  <a:pt x="2271230" y="30099"/>
                </a:lnTo>
                <a:lnTo>
                  <a:pt x="2281390" y="29463"/>
                </a:lnTo>
                <a:close/>
              </a:path>
              <a:path w="3161029" h="83184">
                <a:moveTo>
                  <a:pt x="2271230" y="30099"/>
                </a:moveTo>
                <a:lnTo>
                  <a:pt x="2137372" y="30099"/>
                </a:lnTo>
                <a:lnTo>
                  <a:pt x="2171154" y="30225"/>
                </a:lnTo>
                <a:lnTo>
                  <a:pt x="2269198" y="30225"/>
                </a:lnTo>
                <a:lnTo>
                  <a:pt x="2271230" y="30099"/>
                </a:lnTo>
                <a:close/>
              </a:path>
              <a:path w="3161029" h="83184">
                <a:moveTo>
                  <a:pt x="2296122" y="28194"/>
                </a:moveTo>
                <a:lnTo>
                  <a:pt x="584543" y="28194"/>
                </a:lnTo>
                <a:lnTo>
                  <a:pt x="605879" y="29463"/>
                </a:lnTo>
                <a:lnTo>
                  <a:pt x="2281644" y="29463"/>
                </a:lnTo>
                <a:lnTo>
                  <a:pt x="2296122" y="28194"/>
                </a:lnTo>
                <a:close/>
              </a:path>
              <a:path w="3161029" h="83184">
                <a:moveTo>
                  <a:pt x="2333079" y="27939"/>
                </a:moveTo>
                <a:lnTo>
                  <a:pt x="436853" y="27951"/>
                </a:lnTo>
                <a:lnTo>
                  <a:pt x="448272" y="28194"/>
                </a:lnTo>
                <a:lnTo>
                  <a:pt x="2326602" y="28194"/>
                </a:lnTo>
                <a:lnTo>
                  <a:pt x="2333079" y="27939"/>
                </a:lnTo>
                <a:close/>
              </a:path>
              <a:path w="3161029" h="83184">
                <a:moveTo>
                  <a:pt x="897331" y="27305"/>
                </a:moveTo>
                <a:lnTo>
                  <a:pt x="896836" y="27305"/>
                </a:lnTo>
                <a:lnTo>
                  <a:pt x="897979" y="27432"/>
                </a:lnTo>
                <a:lnTo>
                  <a:pt x="897331" y="27305"/>
                </a:lnTo>
                <a:close/>
              </a:path>
              <a:path w="3161029" h="83184">
                <a:moveTo>
                  <a:pt x="1085812" y="27305"/>
                </a:moveTo>
                <a:lnTo>
                  <a:pt x="897331" y="27305"/>
                </a:lnTo>
                <a:lnTo>
                  <a:pt x="897979" y="27432"/>
                </a:lnTo>
                <a:lnTo>
                  <a:pt x="1095591" y="27432"/>
                </a:lnTo>
                <a:lnTo>
                  <a:pt x="1085812" y="27305"/>
                </a:lnTo>
                <a:close/>
              </a:path>
              <a:path w="3161029" h="83184">
                <a:moveTo>
                  <a:pt x="1170394" y="27305"/>
                </a:moveTo>
                <a:lnTo>
                  <a:pt x="1153884" y="27432"/>
                </a:lnTo>
                <a:lnTo>
                  <a:pt x="1170013" y="27432"/>
                </a:lnTo>
                <a:lnTo>
                  <a:pt x="1170394" y="27305"/>
                </a:lnTo>
                <a:close/>
              </a:path>
              <a:path w="3161029" h="83184">
                <a:moveTo>
                  <a:pt x="1539837" y="23368"/>
                </a:moveTo>
                <a:lnTo>
                  <a:pt x="1234910" y="23368"/>
                </a:lnTo>
                <a:lnTo>
                  <a:pt x="1211796" y="24511"/>
                </a:lnTo>
                <a:lnTo>
                  <a:pt x="1211542" y="24511"/>
                </a:lnTo>
                <a:lnTo>
                  <a:pt x="1190714" y="26162"/>
                </a:lnTo>
                <a:lnTo>
                  <a:pt x="1190968" y="26162"/>
                </a:lnTo>
                <a:lnTo>
                  <a:pt x="1170013" y="27432"/>
                </a:lnTo>
                <a:lnTo>
                  <a:pt x="1581493" y="27432"/>
                </a:lnTo>
                <a:lnTo>
                  <a:pt x="1569555" y="26162"/>
                </a:lnTo>
                <a:lnTo>
                  <a:pt x="1555839" y="25273"/>
                </a:lnTo>
                <a:lnTo>
                  <a:pt x="1556093" y="25273"/>
                </a:lnTo>
                <a:lnTo>
                  <a:pt x="1540599" y="23495"/>
                </a:lnTo>
                <a:lnTo>
                  <a:pt x="1539837" y="23368"/>
                </a:lnTo>
                <a:close/>
              </a:path>
              <a:path w="3161029" h="83184">
                <a:moveTo>
                  <a:pt x="1865020" y="26162"/>
                </a:moveTo>
                <a:lnTo>
                  <a:pt x="1854797" y="26162"/>
                </a:lnTo>
                <a:lnTo>
                  <a:pt x="1845018" y="27432"/>
                </a:lnTo>
                <a:lnTo>
                  <a:pt x="2395182" y="27432"/>
                </a:lnTo>
                <a:lnTo>
                  <a:pt x="2416379" y="26288"/>
                </a:lnTo>
                <a:lnTo>
                  <a:pt x="1864449" y="26288"/>
                </a:lnTo>
                <a:lnTo>
                  <a:pt x="1865020" y="26162"/>
                </a:lnTo>
                <a:close/>
              </a:path>
              <a:path w="3161029" h="83184">
                <a:moveTo>
                  <a:pt x="891502" y="26162"/>
                </a:moveTo>
                <a:lnTo>
                  <a:pt x="892150" y="26288"/>
                </a:lnTo>
                <a:lnTo>
                  <a:pt x="891502" y="26162"/>
                </a:lnTo>
                <a:close/>
              </a:path>
              <a:path w="3161029" h="83184">
                <a:moveTo>
                  <a:pt x="2486495" y="25273"/>
                </a:moveTo>
                <a:lnTo>
                  <a:pt x="1869021" y="25273"/>
                </a:lnTo>
                <a:lnTo>
                  <a:pt x="1864449" y="26288"/>
                </a:lnTo>
                <a:lnTo>
                  <a:pt x="1865973" y="26162"/>
                </a:lnTo>
                <a:lnTo>
                  <a:pt x="2418735" y="26162"/>
                </a:lnTo>
                <a:lnTo>
                  <a:pt x="2421090" y="26035"/>
                </a:lnTo>
                <a:lnTo>
                  <a:pt x="2467826" y="26035"/>
                </a:lnTo>
                <a:lnTo>
                  <a:pt x="2486495" y="25273"/>
                </a:lnTo>
                <a:close/>
              </a:path>
              <a:path w="3161029" h="83184">
                <a:moveTo>
                  <a:pt x="2418735" y="26162"/>
                </a:moveTo>
                <a:lnTo>
                  <a:pt x="1865973" y="26162"/>
                </a:lnTo>
                <a:lnTo>
                  <a:pt x="1864449" y="26288"/>
                </a:lnTo>
                <a:lnTo>
                  <a:pt x="2416379" y="26288"/>
                </a:lnTo>
                <a:lnTo>
                  <a:pt x="2418735" y="26162"/>
                </a:lnTo>
                <a:close/>
              </a:path>
              <a:path w="3161029" h="83184">
                <a:moveTo>
                  <a:pt x="3145671" y="23032"/>
                </a:moveTo>
                <a:lnTo>
                  <a:pt x="3148419" y="25781"/>
                </a:lnTo>
                <a:lnTo>
                  <a:pt x="3156801" y="25781"/>
                </a:lnTo>
                <a:lnTo>
                  <a:pt x="3157817" y="24764"/>
                </a:lnTo>
                <a:lnTo>
                  <a:pt x="3151721" y="24764"/>
                </a:lnTo>
                <a:lnTo>
                  <a:pt x="3149054" y="24257"/>
                </a:lnTo>
                <a:lnTo>
                  <a:pt x="3147748" y="23195"/>
                </a:lnTo>
                <a:lnTo>
                  <a:pt x="3145671" y="23032"/>
                </a:lnTo>
                <a:close/>
              </a:path>
              <a:path w="3161029" h="83184">
                <a:moveTo>
                  <a:pt x="2916136" y="15748"/>
                </a:moveTo>
                <a:lnTo>
                  <a:pt x="2280628" y="15748"/>
                </a:lnTo>
                <a:lnTo>
                  <a:pt x="2268436" y="16510"/>
                </a:lnTo>
                <a:lnTo>
                  <a:pt x="2054441" y="16510"/>
                </a:lnTo>
                <a:lnTo>
                  <a:pt x="1963636" y="18796"/>
                </a:lnTo>
                <a:lnTo>
                  <a:pt x="1927822" y="20574"/>
                </a:lnTo>
                <a:lnTo>
                  <a:pt x="1902422" y="22733"/>
                </a:lnTo>
                <a:lnTo>
                  <a:pt x="1902676" y="22733"/>
                </a:lnTo>
                <a:lnTo>
                  <a:pt x="1887563" y="23495"/>
                </a:lnTo>
                <a:lnTo>
                  <a:pt x="1887182" y="23495"/>
                </a:lnTo>
                <a:lnTo>
                  <a:pt x="1877403" y="24511"/>
                </a:lnTo>
                <a:lnTo>
                  <a:pt x="1870037" y="25273"/>
                </a:lnTo>
                <a:lnTo>
                  <a:pt x="2503005" y="25273"/>
                </a:lnTo>
                <a:lnTo>
                  <a:pt x="2515578" y="25019"/>
                </a:lnTo>
                <a:lnTo>
                  <a:pt x="2516340" y="24764"/>
                </a:lnTo>
                <a:lnTo>
                  <a:pt x="2526754" y="23495"/>
                </a:lnTo>
                <a:lnTo>
                  <a:pt x="2535009" y="22351"/>
                </a:lnTo>
                <a:lnTo>
                  <a:pt x="2540597" y="22351"/>
                </a:lnTo>
                <a:lnTo>
                  <a:pt x="2546693" y="22098"/>
                </a:lnTo>
                <a:lnTo>
                  <a:pt x="2840037" y="22098"/>
                </a:lnTo>
                <a:lnTo>
                  <a:pt x="2849334" y="21336"/>
                </a:lnTo>
                <a:lnTo>
                  <a:pt x="2864574" y="19812"/>
                </a:lnTo>
                <a:lnTo>
                  <a:pt x="2864955" y="19812"/>
                </a:lnTo>
                <a:lnTo>
                  <a:pt x="2880068" y="17780"/>
                </a:lnTo>
                <a:lnTo>
                  <a:pt x="2881122" y="17780"/>
                </a:lnTo>
                <a:lnTo>
                  <a:pt x="2896324" y="16637"/>
                </a:lnTo>
                <a:lnTo>
                  <a:pt x="2916136" y="15748"/>
                </a:lnTo>
                <a:close/>
              </a:path>
              <a:path w="3161029" h="83184">
                <a:moveTo>
                  <a:pt x="3147748" y="23195"/>
                </a:moveTo>
                <a:lnTo>
                  <a:pt x="3149054" y="24257"/>
                </a:lnTo>
                <a:lnTo>
                  <a:pt x="3151721" y="24764"/>
                </a:lnTo>
                <a:lnTo>
                  <a:pt x="3154261" y="24257"/>
                </a:lnTo>
                <a:lnTo>
                  <a:pt x="3154515" y="24130"/>
                </a:lnTo>
                <a:lnTo>
                  <a:pt x="3157224" y="23368"/>
                </a:lnTo>
                <a:lnTo>
                  <a:pt x="3149943" y="23368"/>
                </a:lnTo>
                <a:lnTo>
                  <a:pt x="3147748" y="23195"/>
                </a:lnTo>
                <a:close/>
              </a:path>
              <a:path w="3161029" h="83184">
                <a:moveTo>
                  <a:pt x="3160296" y="20186"/>
                </a:moveTo>
                <a:lnTo>
                  <a:pt x="3158579" y="22987"/>
                </a:lnTo>
                <a:lnTo>
                  <a:pt x="3154515" y="24130"/>
                </a:lnTo>
                <a:lnTo>
                  <a:pt x="3154261" y="24257"/>
                </a:lnTo>
                <a:lnTo>
                  <a:pt x="3151721" y="24764"/>
                </a:lnTo>
                <a:lnTo>
                  <a:pt x="3157817" y="24764"/>
                </a:lnTo>
                <a:lnTo>
                  <a:pt x="3160230" y="22351"/>
                </a:lnTo>
                <a:lnTo>
                  <a:pt x="3160296" y="20186"/>
                </a:lnTo>
                <a:close/>
              </a:path>
              <a:path w="3161029" h="83184">
                <a:moveTo>
                  <a:pt x="3155785" y="8382"/>
                </a:moveTo>
                <a:lnTo>
                  <a:pt x="3151721" y="8636"/>
                </a:lnTo>
                <a:lnTo>
                  <a:pt x="3147657" y="9271"/>
                </a:lnTo>
                <a:lnTo>
                  <a:pt x="3144673" y="12628"/>
                </a:lnTo>
                <a:lnTo>
                  <a:pt x="3144680" y="14969"/>
                </a:lnTo>
                <a:lnTo>
                  <a:pt x="3149943" y="23368"/>
                </a:lnTo>
                <a:lnTo>
                  <a:pt x="3156420" y="23368"/>
                </a:lnTo>
                <a:lnTo>
                  <a:pt x="3159849" y="19812"/>
                </a:lnTo>
                <a:lnTo>
                  <a:pt x="3159984" y="15606"/>
                </a:lnTo>
                <a:lnTo>
                  <a:pt x="3154261" y="8762"/>
                </a:lnTo>
                <a:lnTo>
                  <a:pt x="3156329" y="8762"/>
                </a:lnTo>
                <a:lnTo>
                  <a:pt x="3155785" y="8382"/>
                </a:lnTo>
                <a:close/>
              </a:path>
              <a:path w="3161029" h="83184">
                <a:moveTo>
                  <a:pt x="3160079" y="14049"/>
                </a:moveTo>
                <a:lnTo>
                  <a:pt x="3160103" y="15748"/>
                </a:lnTo>
                <a:lnTo>
                  <a:pt x="3159849" y="19812"/>
                </a:lnTo>
                <a:lnTo>
                  <a:pt x="3156420" y="23368"/>
                </a:lnTo>
                <a:lnTo>
                  <a:pt x="3157224" y="23368"/>
                </a:lnTo>
                <a:lnTo>
                  <a:pt x="3158579" y="22987"/>
                </a:lnTo>
                <a:lnTo>
                  <a:pt x="3160296" y="20186"/>
                </a:lnTo>
                <a:lnTo>
                  <a:pt x="3160189" y="14732"/>
                </a:lnTo>
                <a:lnTo>
                  <a:pt x="3160079" y="14049"/>
                </a:lnTo>
                <a:close/>
              </a:path>
              <a:path w="3161029" h="83184">
                <a:moveTo>
                  <a:pt x="3144933" y="20472"/>
                </a:moveTo>
                <a:lnTo>
                  <a:pt x="3144990" y="22351"/>
                </a:lnTo>
                <a:lnTo>
                  <a:pt x="3145671" y="23032"/>
                </a:lnTo>
                <a:lnTo>
                  <a:pt x="3147748" y="23195"/>
                </a:lnTo>
                <a:lnTo>
                  <a:pt x="3147022" y="22606"/>
                </a:lnTo>
                <a:lnTo>
                  <a:pt x="3145117" y="20955"/>
                </a:lnTo>
                <a:lnTo>
                  <a:pt x="3144933" y="20472"/>
                </a:lnTo>
                <a:close/>
              </a:path>
              <a:path w="3161029" h="83184">
                <a:moveTo>
                  <a:pt x="2394801" y="13462"/>
                </a:moveTo>
                <a:lnTo>
                  <a:pt x="2345779" y="13462"/>
                </a:lnTo>
                <a:lnTo>
                  <a:pt x="2345525" y="13588"/>
                </a:lnTo>
                <a:lnTo>
                  <a:pt x="2326094" y="14224"/>
                </a:lnTo>
                <a:lnTo>
                  <a:pt x="2294725" y="14224"/>
                </a:lnTo>
                <a:lnTo>
                  <a:pt x="2280374" y="15748"/>
                </a:lnTo>
                <a:lnTo>
                  <a:pt x="3042882" y="15748"/>
                </a:lnTo>
                <a:lnTo>
                  <a:pt x="3056598" y="16637"/>
                </a:lnTo>
                <a:lnTo>
                  <a:pt x="3075140" y="18414"/>
                </a:lnTo>
                <a:lnTo>
                  <a:pt x="3095206" y="20574"/>
                </a:lnTo>
                <a:lnTo>
                  <a:pt x="3095841" y="20700"/>
                </a:lnTo>
                <a:lnTo>
                  <a:pt x="3116288" y="21336"/>
                </a:lnTo>
                <a:lnTo>
                  <a:pt x="3115907" y="21336"/>
                </a:lnTo>
                <a:lnTo>
                  <a:pt x="3132798" y="22860"/>
                </a:lnTo>
                <a:lnTo>
                  <a:pt x="3143466" y="22860"/>
                </a:lnTo>
                <a:lnTo>
                  <a:pt x="3145671" y="23032"/>
                </a:lnTo>
                <a:lnTo>
                  <a:pt x="3144990" y="22351"/>
                </a:lnTo>
                <a:lnTo>
                  <a:pt x="3144923" y="20447"/>
                </a:lnTo>
                <a:lnTo>
                  <a:pt x="3144149" y="18414"/>
                </a:lnTo>
                <a:lnTo>
                  <a:pt x="3144264" y="16763"/>
                </a:lnTo>
                <a:lnTo>
                  <a:pt x="3144482" y="14732"/>
                </a:lnTo>
                <a:lnTo>
                  <a:pt x="3144583" y="13588"/>
                </a:lnTo>
                <a:lnTo>
                  <a:pt x="2394420" y="13588"/>
                </a:lnTo>
                <a:lnTo>
                  <a:pt x="2394801" y="13462"/>
                </a:lnTo>
                <a:close/>
              </a:path>
              <a:path w="3161029" h="83184">
                <a:moveTo>
                  <a:pt x="2840037" y="22098"/>
                </a:moveTo>
                <a:lnTo>
                  <a:pt x="2775674" y="22098"/>
                </a:lnTo>
                <a:lnTo>
                  <a:pt x="2800058" y="22225"/>
                </a:lnTo>
                <a:lnTo>
                  <a:pt x="2818473" y="22606"/>
                </a:lnTo>
                <a:lnTo>
                  <a:pt x="2833840" y="22606"/>
                </a:lnTo>
                <a:lnTo>
                  <a:pt x="2840037" y="22098"/>
                </a:lnTo>
                <a:close/>
              </a:path>
              <a:path w="3161029" h="83184">
                <a:moveTo>
                  <a:pt x="3144623" y="13137"/>
                </a:moveTo>
                <a:lnTo>
                  <a:pt x="3144264" y="16763"/>
                </a:lnTo>
                <a:lnTo>
                  <a:pt x="3144149" y="18414"/>
                </a:lnTo>
                <a:lnTo>
                  <a:pt x="3144933" y="20472"/>
                </a:lnTo>
                <a:lnTo>
                  <a:pt x="3144828" y="17780"/>
                </a:lnTo>
                <a:lnTo>
                  <a:pt x="3144704" y="15748"/>
                </a:lnTo>
                <a:lnTo>
                  <a:pt x="3144623" y="13137"/>
                </a:lnTo>
                <a:close/>
              </a:path>
              <a:path w="3161029" h="83184">
                <a:moveTo>
                  <a:pt x="3160414" y="15966"/>
                </a:moveTo>
                <a:lnTo>
                  <a:pt x="3160296" y="20186"/>
                </a:lnTo>
                <a:lnTo>
                  <a:pt x="3160992" y="19050"/>
                </a:lnTo>
                <a:lnTo>
                  <a:pt x="3160414" y="15966"/>
                </a:lnTo>
                <a:close/>
              </a:path>
              <a:path w="3161029" h="83184">
                <a:moveTo>
                  <a:pt x="2881122" y="17780"/>
                </a:moveTo>
                <a:lnTo>
                  <a:pt x="2880068" y="17780"/>
                </a:lnTo>
                <a:lnTo>
                  <a:pt x="2879433" y="17907"/>
                </a:lnTo>
                <a:lnTo>
                  <a:pt x="2881122" y="17780"/>
                </a:lnTo>
                <a:close/>
              </a:path>
              <a:path w="3161029" h="83184">
                <a:moveTo>
                  <a:pt x="3160165" y="12628"/>
                </a:moveTo>
                <a:lnTo>
                  <a:pt x="3160107" y="14224"/>
                </a:lnTo>
                <a:lnTo>
                  <a:pt x="3160414" y="15966"/>
                </a:lnTo>
                <a:lnTo>
                  <a:pt x="3160538" y="14224"/>
                </a:lnTo>
                <a:lnTo>
                  <a:pt x="3160557" y="13137"/>
                </a:lnTo>
                <a:lnTo>
                  <a:pt x="3160165" y="12628"/>
                </a:lnTo>
                <a:close/>
              </a:path>
              <a:path w="3161029" h="83184">
                <a:moveTo>
                  <a:pt x="3159984" y="15606"/>
                </a:moveTo>
                <a:lnTo>
                  <a:pt x="3159976" y="15748"/>
                </a:lnTo>
                <a:lnTo>
                  <a:pt x="3159984" y="15606"/>
                </a:lnTo>
                <a:close/>
              </a:path>
              <a:path w="3161029" h="83184">
                <a:moveTo>
                  <a:pt x="3154261" y="8762"/>
                </a:moveTo>
                <a:lnTo>
                  <a:pt x="3159984" y="15606"/>
                </a:lnTo>
                <a:lnTo>
                  <a:pt x="3159868" y="13462"/>
                </a:lnTo>
                <a:lnTo>
                  <a:pt x="3159724" y="12055"/>
                </a:lnTo>
                <a:lnTo>
                  <a:pt x="3158198" y="10071"/>
                </a:lnTo>
                <a:lnTo>
                  <a:pt x="3157887" y="9853"/>
                </a:lnTo>
                <a:lnTo>
                  <a:pt x="3154515" y="8889"/>
                </a:lnTo>
                <a:lnTo>
                  <a:pt x="3154261" y="8762"/>
                </a:lnTo>
                <a:close/>
              </a:path>
              <a:path w="3161029" h="83184">
                <a:moveTo>
                  <a:pt x="3159724" y="12055"/>
                </a:moveTo>
                <a:lnTo>
                  <a:pt x="3160023" y="14969"/>
                </a:lnTo>
                <a:lnTo>
                  <a:pt x="3159932" y="13137"/>
                </a:lnTo>
                <a:lnTo>
                  <a:pt x="3159850" y="12628"/>
                </a:lnTo>
                <a:lnTo>
                  <a:pt x="3159724" y="12055"/>
                </a:lnTo>
                <a:close/>
              </a:path>
              <a:path w="3161029" h="83184">
                <a:moveTo>
                  <a:pt x="3159766" y="12109"/>
                </a:moveTo>
                <a:lnTo>
                  <a:pt x="3160079" y="14049"/>
                </a:lnTo>
                <a:lnTo>
                  <a:pt x="3160165" y="12628"/>
                </a:lnTo>
                <a:lnTo>
                  <a:pt x="3159766" y="12109"/>
                </a:lnTo>
                <a:close/>
              </a:path>
              <a:path w="3161029" h="83184">
                <a:moveTo>
                  <a:pt x="2502751" y="11430"/>
                </a:moveTo>
                <a:lnTo>
                  <a:pt x="2486241" y="11430"/>
                </a:lnTo>
                <a:lnTo>
                  <a:pt x="2485987" y="11557"/>
                </a:lnTo>
                <a:lnTo>
                  <a:pt x="2467191" y="12064"/>
                </a:lnTo>
                <a:lnTo>
                  <a:pt x="2420328" y="12064"/>
                </a:lnTo>
                <a:lnTo>
                  <a:pt x="2394420" y="13588"/>
                </a:lnTo>
                <a:lnTo>
                  <a:pt x="3144583" y="13588"/>
                </a:lnTo>
                <a:lnTo>
                  <a:pt x="3144762" y="11557"/>
                </a:lnTo>
                <a:lnTo>
                  <a:pt x="2502624" y="11557"/>
                </a:lnTo>
                <a:close/>
              </a:path>
              <a:path w="3161029" h="83184">
                <a:moveTo>
                  <a:pt x="3148460" y="7560"/>
                </a:moveTo>
                <a:lnTo>
                  <a:pt x="3144863" y="10413"/>
                </a:lnTo>
                <a:lnTo>
                  <a:pt x="3144667" y="12634"/>
                </a:lnTo>
                <a:lnTo>
                  <a:pt x="3147657" y="9271"/>
                </a:lnTo>
                <a:lnTo>
                  <a:pt x="3151721" y="8636"/>
                </a:lnTo>
                <a:lnTo>
                  <a:pt x="3155785" y="8382"/>
                </a:lnTo>
                <a:lnTo>
                  <a:pt x="3156981" y="8382"/>
                </a:lnTo>
                <a:lnTo>
                  <a:pt x="3156405" y="7850"/>
                </a:lnTo>
                <a:lnTo>
                  <a:pt x="3154134" y="7747"/>
                </a:lnTo>
                <a:lnTo>
                  <a:pt x="3150832" y="7747"/>
                </a:lnTo>
                <a:lnTo>
                  <a:pt x="3148460" y="7560"/>
                </a:lnTo>
                <a:close/>
              </a:path>
              <a:path w="3161029" h="83184">
                <a:moveTo>
                  <a:pt x="3159601" y="10855"/>
                </a:moveTo>
                <a:lnTo>
                  <a:pt x="3159660" y="11430"/>
                </a:lnTo>
                <a:lnTo>
                  <a:pt x="3159766" y="12109"/>
                </a:lnTo>
                <a:lnTo>
                  <a:pt x="3160165" y="12628"/>
                </a:lnTo>
                <a:lnTo>
                  <a:pt x="3160116" y="11430"/>
                </a:lnTo>
                <a:lnTo>
                  <a:pt x="3159601" y="10855"/>
                </a:lnTo>
                <a:close/>
              </a:path>
              <a:path w="3161029" h="83184">
                <a:moveTo>
                  <a:pt x="3158198" y="10071"/>
                </a:moveTo>
                <a:lnTo>
                  <a:pt x="3159724" y="12055"/>
                </a:lnTo>
                <a:lnTo>
                  <a:pt x="3159595" y="11049"/>
                </a:lnTo>
                <a:lnTo>
                  <a:pt x="3158198" y="10071"/>
                </a:lnTo>
                <a:close/>
              </a:path>
              <a:path w="3161029" h="83184">
                <a:moveTo>
                  <a:pt x="2833205" y="7620"/>
                </a:moveTo>
                <a:lnTo>
                  <a:pt x="2800058" y="7874"/>
                </a:lnTo>
                <a:lnTo>
                  <a:pt x="2744305" y="8000"/>
                </a:lnTo>
                <a:lnTo>
                  <a:pt x="2545931" y="8000"/>
                </a:lnTo>
                <a:lnTo>
                  <a:pt x="2539835" y="8509"/>
                </a:lnTo>
                <a:lnTo>
                  <a:pt x="2534120" y="8509"/>
                </a:lnTo>
                <a:lnTo>
                  <a:pt x="2533231" y="8636"/>
                </a:lnTo>
                <a:lnTo>
                  <a:pt x="2524976" y="9525"/>
                </a:lnTo>
                <a:lnTo>
                  <a:pt x="2514435" y="11049"/>
                </a:lnTo>
                <a:lnTo>
                  <a:pt x="2515197" y="11049"/>
                </a:lnTo>
                <a:lnTo>
                  <a:pt x="2502624" y="11557"/>
                </a:lnTo>
                <a:lnTo>
                  <a:pt x="3144762" y="11557"/>
                </a:lnTo>
                <a:lnTo>
                  <a:pt x="3144863" y="10413"/>
                </a:lnTo>
                <a:lnTo>
                  <a:pt x="3148226" y="7747"/>
                </a:lnTo>
                <a:lnTo>
                  <a:pt x="2832443" y="7747"/>
                </a:lnTo>
                <a:lnTo>
                  <a:pt x="2833205" y="7620"/>
                </a:lnTo>
                <a:close/>
              </a:path>
              <a:path w="3161029" h="83184">
                <a:moveTo>
                  <a:pt x="3156981" y="8382"/>
                </a:moveTo>
                <a:lnTo>
                  <a:pt x="3155785" y="8382"/>
                </a:lnTo>
                <a:lnTo>
                  <a:pt x="3157887" y="9853"/>
                </a:lnTo>
                <a:lnTo>
                  <a:pt x="3158071" y="9906"/>
                </a:lnTo>
                <a:lnTo>
                  <a:pt x="3158198" y="10071"/>
                </a:lnTo>
                <a:lnTo>
                  <a:pt x="3159595" y="11049"/>
                </a:lnTo>
                <a:lnTo>
                  <a:pt x="3159666" y="11492"/>
                </a:lnTo>
                <a:lnTo>
                  <a:pt x="3159547" y="10795"/>
                </a:lnTo>
                <a:lnTo>
                  <a:pt x="3159315" y="10537"/>
                </a:lnTo>
                <a:lnTo>
                  <a:pt x="3156981" y="8382"/>
                </a:lnTo>
                <a:close/>
              </a:path>
              <a:path w="3161029" h="83184">
                <a:moveTo>
                  <a:pt x="3159315" y="10537"/>
                </a:moveTo>
                <a:lnTo>
                  <a:pt x="3159601" y="10855"/>
                </a:lnTo>
                <a:lnTo>
                  <a:pt x="3159315" y="10537"/>
                </a:lnTo>
                <a:close/>
              </a:path>
              <a:path w="3161029" h="83184">
                <a:moveTo>
                  <a:pt x="3156405" y="7850"/>
                </a:moveTo>
                <a:lnTo>
                  <a:pt x="3159315" y="10537"/>
                </a:lnTo>
                <a:lnTo>
                  <a:pt x="3156928" y="7874"/>
                </a:lnTo>
                <a:lnTo>
                  <a:pt x="3156405" y="7850"/>
                </a:lnTo>
                <a:close/>
              </a:path>
              <a:path w="3161029" h="83184">
                <a:moveTo>
                  <a:pt x="3157887" y="9853"/>
                </a:moveTo>
                <a:lnTo>
                  <a:pt x="3158198" y="10071"/>
                </a:lnTo>
                <a:lnTo>
                  <a:pt x="3158071" y="9906"/>
                </a:lnTo>
                <a:lnTo>
                  <a:pt x="3157887" y="9853"/>
                </a:lnTo>
                <a:close/>
              </a:path>
              <a:path w="3161029" h="83184">
                <a:moveTo>
                  <a:pt x="3156329" y="8762"/>
                </a:moveTo>
                <a:lnTo>
                  <a:pt x="3154261" y="8762"/>
                </a:lnTo>
                <a:lnTo>
                  <a:pt x="3154515" y="8889"/>
                </a:lnTo>
                <a:lnTo>
                  <a:pt x="3157887" y="9853"/>
                </a:lnTo>
                <a:lnTo>
                  <a:pt x="3156329" y="8762"/>
                </a:lnTo>
                <a:close/>
              </a:path>
              <a:path w="3161029" h="83184">
                <a:moveTo>
                  <a:pt x="3156293" y="7747"/>
                </a:moveTo>
                <a:lnTo>
                  <a:pt x="3154134" y="7747"/>
                </a:lnTo>
                <a:lnTo>
                  <a:pt x="3156405" y="7850"/>
                </a:lnTo>
                <a:close/>
              </a:path>
              <a:path w="3161029" h="83184">
                <a:moveTo>
                  <a:pt x="3006814" y="0"/>
                </a:moveTo>
                <a:lnTo>
                  <a:pt x="2915247" y="0"/>
                </a:lnTo>
                <a:lnTo>
                  <a:pt x="2878417" y="2286"/>
                </a:lnTo>
                <a:lnTo>
                  <a:pt x="2877909" y="2286"/>
                </a:lnTo>
                <a:lnTo>
                  <a:pt x="2862796" y="4572"/>
                </a:lnTo>
                <a:lnTo>
                  <a:pt x="2863050" y="4572"/>
                </a:lnTo>
                <a:lnTo>
                  <a:pt x="2832443" y="7747"/>
                </a:lnTo>
                <a:lnTo>
                  <a:pt x="3148226" y="7747"/>
                </a:lnTo>
                <a:lnTo>
                  <a:pt x="3148460" y="7560"/>
                </a:lnTo>
                <a:lnTo>
                  <a:pt x="3144355" y="7238"/>
                </a:lnTo>
                <a:lnTo>
                  <a:pt x="3134195" y="7238"/>
                </a:lnTo>
                <a:lnTo>
                  <a:pt x="3117177" y="5969"/>
                </a:lnTo>
                <a:lnTo>
                  <a:pt x="3116796" y="5969"/>
                </a:lnTo>
                <a:lnTo>
                  <a:pt x="3096349" y="5207"/>
                </a:lnTo>
                <a:lnTo>
                  <a:pt x="3096857" y="5207"/>
                </a:lnTo>
                <a:lnTo>
                  <a:pt x="3076664" y="3048"/>
                </a:lnTo>
                <a:lnTo>
                  <a:pt x="3057868" y="1270"/>
                </a:lnTo>
                <a:lnTo>
                  <a:pt x="3044152" y="126"/>
                </a:lnTo>
                <a:lnTo>
                  <a:pt x="3011894" y="126"/>
                </a:lnTo>
                <a:lnTo>
                  <a:pt x="3006814" y="0"/>
                </a:lnTo>
                <a:close/>
              </a:path>
              <a:path w="3161029" h="83184">
                <a:moveTo>
                  <a:pt x="3148546" y="7493"/>
                </a:moveTo>
                <a:lnTo>
                  <a:pt x="3150832" y="7747"/>
                </a:lnTo>
                <a:lnTo>
                  <a:pt x="3154134" y="7747"/>
                </a:lnTo>
                <a:lnTo>
                  <a:pt x="3148546" y="7493"/>
                </a:lnTo>
                <a:close/>
              </a:path>
              <a:path w="3161029" h="83184">
                <a:moveTo>
                  <a:pt x="3043517" y="0"/>
                </a:moveTo>
                <a:lnTo>
                  <a:pt x="3032341" y="126"/>
                </a:lnTo>
                <a:lnTo>
                  <a:pt x="3044152" y="126"/>
                </a:lnTo>
                <a:lnTo>
                  <a:pt x="304351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93744" y="2122551"/>
            <a:ext cx="3316604" cy="66675"/>
          </a:xfrm>
          <a:custGeom>
            <a:avLst/>
            <a:gdLst/>
            <a:ahLst/>
            <a:cxnLst/>
            <a:rect l="l" t="t" r="r" b="b"/>
            <a:pathLst>
              <a:path w="3316604" h="66675">
                <a:moveTo>
                  <a:pt x="2258121" y="64897"/>
                </a:moveTo>
                <a:lnTo>
                  <a:pt x="1992782" y="64897"/>
                </a:lnTo>
                <a:lnTo>
                  <a:pt x="2009800" y="65912"/>
                </a:lnTo>
                <a:lnTo>
                  <a:pt x="2021738" y="65912"/>
                </a:lnTo>
                <a:lnTo>
                  <a:pt x="2028977" y="66675"/>
                </a:lnTo>
                <a:lnTo>
                  <a:pt x="2207666" y="66675"/>
                </a:lnTo>
                <a:lnTo>
                  <a:pt x="2258121" y="64897"/>
                </a:lnTo>
                <a:close/>
              </a:path>
              <a:path w="3316604" h="66675">
                <a:moveTo>
                  <a:pt x="2929947" y="55752"/>
                </a:moveTo>
                <a:lnTo>
                  <a:pt x="1709318" y="55752"/>
                </a:lnTo>
                <a:lnTo>
                  <a:pt x="1714652" y="58038"/>
                </a:lnTo>
                <a:lnTo>
                  <a:pt x="1715414" y="58038"/>
                </a:lnTo>
                <a:lnTo>
                  <a:pt x="1721891" y="60071"/>
                </a:lnTo>
                <a:lnTo>
                  <a:pt x="1722526" y="60198"/>
                </a:lnTo>
                <a:lnTo>
                  <a:pt x="1729384" y="61213"/>
                </a:lnTo>
                <a:lnTo>
                  <a:pt x="1730019" y="61213"/>
                </a:lnTo>
                <a:lnTo>
                  <a:pt x="1742338" y="61975"/>
                </a:lnTo>
                <a:lnTo>
                  <a:pt x="1899818" y="61975"/>
                </a:lnTo>
                <a:lnTo>
                  <a:pt x="1966874" y="63753"/>
                </a:lnTo>
                <a:lnTo>
                  <a:pt x="1966747" y="63753"/>
                </a:lnTo>
                <a:lnTo>
                  <a:pt x="1993036" y="65024"/>
                </a:lnTo>
                <a:lnTo>
                  <a:pt x="1992782" y="64897"/>
                </a:lnTo>
                <a:lnTo>
                  <a:pt x="2258121" y="64897"/>
                </a:lnTo>
                <a:lnTo>
                  <a:pt x="2342413" y="61595"/>
                </a:lnTo>
                <a:lnTo>
                  <a:pt x="2342286" y="61595"/>
                </a:lnTo>
                <a:lnTo>
                  <a:pt x="2408929" y="59437"/>
                </a:lnTo>
                <a:lnTo>
                  <a:pt x="2477372" y="59436"/>
                </a:lnTo>
                <a:lnTo>
                  <a:pt x="2487955" y="58800"/>
                </a:lnTo>
                <a:lnTo>
                  <a:pt x="2513990" y="58800"/>
                </a:lnTo>
                <a:lnTo>
                  <a:pt x="2527960" y="57912"/>
                </a:lnTo>
                <a:lnTo>
                  <a:pt x="2547010" y="57912"/>
                </a:lnTo>
                <a:lnTo>
                  <a:pt x="2565298" y="56896"/>
                </a:lnTo>
                <a:lnTo>
                  <a:pt x="2921321" y="56896"/>
                </a:lnTo>
                <a:lnTo>
                  <a:pt x="2928772" y="55879"/>
                </a:lnTo>
                <a:lnTo>
                  <a:pt x="2929947" y="55752"/>
                </a:lnTo>
                <a:close/>
              </a:path>
              <a:path w="3316604" h="66675">
                <a:moveTo>
                  <a:pt x="2477372" y="59436"/>
                </a:moveTo>
                <a:lnTo>
                  <a:pt x="2408929" y="59437"/>
                </a:lnTo>
                <a:lnTo>
                  <a:pt x="2435631" y="59562"/>
                </a:lnTo>
                <a:lnTo>
                  <a:pt x="2475255" y="59562"/>
                </a:lnTo>
                <a:lnTo>
                  <a:pt x="2477372" y="59436"/>
                </a:lnTo>
                <a:close/>
              </a:path>
              <a:path w="3316604" h="66675">
                <a:moveTo>
                  <a:pt x="2513990" y="58800"/>
                </a:moveTo>
                <a:lnTo>
                  <a:pt x="2500528" y="58800"/>
                </a:lnTo>
                <a:lnTo>
                  <a:pt x="2513482" y="58927"/>
                </a:lnTo>
                <a:lnTo>
                  <a:pt x="2513990" y="58800"/>
                </a:lnTo>
                <a:close/>
              </a:path>
              <a:path w="3316604" h="66675">
                <a:moveTo>
                  <a:pt x="2547010" y="57912"/>
                </a:moveTo>
                <a:lnTo>
                  <a:pt x="2527960" y="57912"/>
                </a:lnTo>
                <a:lnTo>
                  <a:pt x="2527452" y="58038"/>
                </a:lnTo>
                <a:lnTo>
                  <a:pt x="2544724" y="58038"/>
                </a:lnTo>
                <a:lnTo>
                  <a:pt x="2547010" y="57912"/>
                </a:lnTo>
                <a:close/>
              </a:path>
              <a:path w="3316604" h="66675">
                <a:moveTo>
                  <a:pt x="2921321" y="56896"/>
                </a:moveTo>
                <a:lnTo>
                  <a:pt x="2565298" y="56896"/>
                </a:lnTo>
                <a:lnTo>
                  <a:pt x="2564917" y="57023"/>
                </a:lnTo>
                <a:lnTo>
                  <a:pt x="2920390" y="57023"/>
                </a:lnTo>
                <a:lnTo>
                  <a:pt x="2921321" y="56896"/>
                </a:lnTo>
                <a:close/>
              </a:path>
              <a:path w="3316604" h="66675">
                <a:moveTo>
                  <a:pt x="1702333" y="54228"/>
                </a:moveTo>
                <a:lnTo>
                  <a:pt x="1710207" y="56134"/>
                </a:lnTo>
                <a:lnTo>
                  <a:pt x="1709318" y="55752"/>
                </a:lnTo>
                <a:lnTo>
                  <a:pt x="2929947" y="55752"/>
                </a:lnTo>
                <a:lnTo>
                  <a:pt x="2933471" y="55372"/>
                </a:lnTo>
                <a:lnTo>
                  <a:pt x="2934360" y="54990"/>
                </a:lnTo>
                <a:lnTo>
                  <a:pt x="2936353" y="54483"/>
                </a:lnTo>
                <a:lnTo>
                  <a:pt x="1703857" y="54483"/>
                </a:lnTo>
                <a:lnTo>
                  <a:pt x="1702333" y="54228"/>
                </a:lnTo>
                <a:close/>
              </a:path>
              <a:path w="3316604" h="66675">
                <a:moveTo>
                  <a:pt x="438048" y="40512"/>
                </a:moveTo>
                <a:lnTo>
                  <a:pt x="24028" y="40512"/>
                </a:lnTo>
                <a:lnTo>
                  <a:pt x="22885" y="40639"/>
                </a:lnTo>
                <a:lnTo>
                  <a:pt x="17170" y="41783"/>
                </a:lnTo>
                <a:lnTo>
                  <a:pt x="10947" y="41783"/>
                </a:lnTo>
                <a:lnTo>
                  <a:pt x="5486" y="42545"/>
                </a:lnTo>
                <a:lnTo>
                  <a:pt x="2184" y="42925"/>
                </a:lnTo>
                <a:lnTo>
                  <a:pt x="81" y="45847"/>
                </a:lnTo>
                <a:lnTo>
                  <a:pt x="0" y="46736"/>
                </a:lnTo>
                <a:lnTo>
                  <a:pt x="406" y="49275"/>
                </a:lnTo>
                <a:lnTo>
                  <a:pt x="787" y="52577"/>
                </a:lnTo>
                <a:lnTo>
                  <a:pt x="3835" y="54990"/>
                </a:lnTo>
                <a:lnTo>
                  <a:pt x="7137" y="54737"/>
                </a:lnTo>
                <a:lnTo>
                  <a:pt x="12598" y="53975"/>
                </a:lnTo>
                <a:lnTo>
                  <a:pt x="19456" y="53975"/>
                </a:lnTo>
                <a:lnTo>
                  <a:pt x="24457" y="53086"/>
                </a:lnTo>
                <a:lnTo>
                  <a:pt x="24028" y="53086"/>
                </a:lnTo>
                <a:lnTo>
                  <a:pt x="25171" y="52959"/>
                </a:lnTo>
                <a:lnTo>
                  <a:pt x="146456" y="52959"/>
                </a:lnTo>
                <a:lnTo>
                  <a:pt x="195097" y="49529"/>
                </a:lnTo>
                <a:lnTo>
                  <a:pt x="222021" y="48133"/>
                </a:lnTo>
                <a:lnTo>
                  <a:pt x="222275" y="48133"/>
                </a:lnTo>
                <a:lnTo>
                  <a:pt x="245643" y="45974"/>
                </a:lnTo>
                <a:lnTo>
                  <a:pt x="245262" y="45974"/>
                </a:lnTo>
                <a:lnTo>
                  <a:pt x="267614" y="45212"/>
                </a:lnTo>
                <a:lnTo>
                  <a:pt x="267995" y="45212"/>
                </a:lnTo>
                <a:lnTo>
                  <a:pt x="288442" y="43434"/>
                </a:lnTo>
                <a:lnTo>
                  <a:pt x="304952" y="42290"/>
                </a:lnTo>
                <a:lnTo>
                  <a:pt x="410743" y="42290"/>
                </a:lnTo>
                <a:lnTo>
                  <a:pt x="438048" y="40512"/>
                </a:lnTo>
                <a:close/>
              </a:path>
              <a:path w="3316604" h="66675">
                <a:moveTo>
                  <a:pt x="1166139" y="31750"/>
                </a:moveTo>
                <a:lnTo>
                  <a:pt x="1050442" y="31750"/>
                </a:lnTo>
                <a:lnTo>
                  <a:pt x="1068857" y="34798"/>
                </a:lnTo>
                <a:lnTo>
                  <a:pt x="1069111" y="34798"/>
                </a:lnTo>
                <a:lnTo>
                  <a:pt x="1087399" y="36829"/>
                </a:lnTo>
                <a:lnTo>
                  <a:pt x="1087907" y="37084"/>
                </a:lnTo>
                <a:lnTo>
                  <a:pt x="1103020" y="37591"/>
                </a:lnTo>
                <a:lnTo>
                  <a:pt x="1102639" y="37591"/>
                </a:lnTo>
                <a:lnTo>
                  <a:pt x="1119149" y="39497"/>
                </a:lnTo>
                <a:lnTo>
                  <a:pt x="1119022" y="39497"/>
                </a:lnTo>
                <a:lnTo>
                  <a:pt x="1133754" y="41528"/>
                </a:lnTo>
                <a:lnTo>
                  <a:pt x="1148232" y="43434"/>
                </a:lnTo>
                <a:lnTo>
                  <a:pt x="1148613" y="43561"/>
                </a:lnTo>
                <a:lnTo>
                  <a:pt x="1165250" y="44450"/>
                </a:lnTo>
                <a:lnTo>
                  <a:pt x="1164996" y="44450"/>
                </a:lnTo>
                <a:lnTo>
                  <a:pt x="1181633" y="45974"/>
                </a:lnTo>
                <a:lnTo>
                  <a:pt x="1196365" y="47498"/>
                </a:lnTo>
                <a:lnTo>
                  <a:pt x="1214653" y="48133"/>
                </a:lnTo>
                <a:lnTo>
                  <a:pt x="1214272" y="48133"/>
                </a:lnTo>
                <a:lnTo>
                  <a:pt x="1233322" y="50164"/>
                </a:lnTo>
                <a:lnTo>
                  <a:pt x="1233703" y="50164"/>
                </a:lnTo>
                <a:lnTo>
                  <a:pt x="1256436" y="51435"/>
                </a:lnTo>
                <a:lnTo>
                  <a:pt x="1256182" y="51435"/>
                </a:lnTo>
                <a:lnTo>
                  <a:pt x="1279931" y="53212"/>
                </a:lnTo>
                <a:lnTo>
                  <a:pt x="1306474" y="53212"/>
                </a:lnTo>
                <a:lnTo>
                  <a:pt x="1329461" y="54228"/>
                </a:lnTo>
                <a:lnTo>
                  <a:pt x="1329715" y="54483"/>
                </a:lnTo>
                <a:lnTo>
                  <a:pt x="1703383" y="54483"/>
                </a:lnTo>
                <a:lnTo>
                  <a:pt x="1702333" y="54228"/>
                </a:lnTo>
                <a:lnTo>
                  <a:pt x="2937349" y="54228"/>
                </a:lnTo>
                <a:lnTo>
                  <a:pt x="2940339" y="53466"/>
                </a:lnTo>
                <a:lnTo>
                  <a:pt x="2030247" y="53466"/>
                </a:lnTo>
                <a:lnTo>
                  <a:pt x="2023008" y="52704"/>
                </a:lnTo>
                <a:lnTo>
                  <a:pt x="2010562" y="52704"/>
                </a:lnTo>
                <a:lnTo>
                  <a:pt x="1993671" y="51688"/>
                </a:lnTo>
                <a:lnTo>
                  <a:pt x="1967255" y="50673"/>
                </a:lnTo>
                <a:lnTo>
                  <a:pt x="1936140" y="49911"/>
                </a:lnTo>
                <a:lnTo>
                  <a:pt x="1900199" y="48895"/>
                </a:lnTo>
                <a:lnTo>
                  <a:pt x="1743100" y="48895"/>
                </a:lnTo>
                <a:lnTo>
                  <a:pt x="1732834" y="48260"/>
                </a:lnTo>
                <a:lnTo>
                  <a:pt x="1731416" y="48260"/>
                </a:lnTo>
                <a:lnTo>
                  <a:pt x="1726704" y="47371"/>
                </a:lnTo>
                <a:lnTo>
                  <a:pt x="1725320" y="47371"/>
                </a:lnTo>
                <a:lnTo>
                  <a:pt x="1720057" y="45720"/>
                </a:lnTo>
                <a:lnTo>
                  <a:pt x="1719605" y="45720"/>
                </a:lnTo>
                <a:lnTo>
                  <a:pt x="1714144" y="43561"/>
                </a:lnTo>
                <a:lnTo>
                  <a:pt x="1713255" y="43179"/>
                </a:lnTo>
                <a:lnTo>
                  <a:pt x="1705254" y="41401"/>
                </a:lnTo>
                <a:lnTo>
                  <a:pt x="1703857" y="41275"/>
                </a:lnTo>
                <a:lnTo>
                  <a:pt x="1330096" y="41275"/>
                </a:lnTo>
                <a:lnTo>
                  <a:pt x="1306982" y="40386"/>
                </a:lnTo>
                <a:lnTo>
                  <a:pt x="1280947" y="40386"/>
                </a:lnTo>
                <a:lnTo>
                  <a:pt x="1257198" y="38608"/>
                </a:lnTo>
                <a:lnTo>
                  <a:pt x="1234338" y="37464"/>
                </a:lnTo>
                <a:lnTo>
                  <a:pt x="1234719" y="37464"/>
                </a:lnTo>
                <a:lnTo>
                  <a:pt x="1215669" y="35433"/>
                </a:lnTo>
                <a:lnTo>
                  <a:pt x="1215161" y="35433"/>
                </a:lnTo>
                <a:lnTo>
                  <a:pt x="1197127" y="34671"/>
                </a:lnTo>
                <a:lnTo>
                  <a:pt x="1197508" y="34671"/>
                </a:lnTo>
                <a:lnTo>
                  <a:pt x="1166139" y="31750"/>
                </a:lnTo>
                <a:close/>
              </a:path>
              <a:path w="3316604" h="66675">
                <a:moveTo>
                  <a:pt x="2937349" y="54228"/>
                </a:moveTo>
                <a:lnTo>
                  <a:pt x="1702333" y="54228"/>
                </a:lnTo>
                <a:lnTo>
                  <a:pt x="1703857" y="54483"/>
                </a:lnTo>
                <a:lnTo>
                  <a:pt x="2936353" y="54483"/>
                </a:lnTo>
                <a:lnTo>
                  <a:pt x="2937349" y="54228"/>
                </a:lnTo>
                <a:close/>
              </a:path>
              <a:path w="3316604" h="66675">
                <a:moveTo>
                  <a:pt x="2058822" y="53339"/>
                </a:moveTo>
                <a:lnTo>
                  <a:pt x="2040407" y="53339"/>
                </a:lnTo>
                <a:lnTo>
                  <a:pt x="2035327" y="53466"/>
                </a:lnTo>
                <a:lnTo>
                  <a:pt x="2072792" y="53466"/>
                </a:lnTo>
                <a:lnTo>
                  <a:pt x="2058822" y="53339"/>
                </a:lnTo>
                <a:close/>
              </a:path>
              <a:path w="3316604" h="66675">
                <a:moveTo>
                  <a:pt x="2940837" y="53339"/>
                </a:moveTo>
                <a:lnTo>
                  <a:pt x="2207412" y="53339"/>
                </a:lnTo>
                <a:lnTo>
                  <a:pt x="2161692" y="53466"/>
                </a:lnTo>
                <a:lnTo>
                  <a:pt x="2940075" y="53466"/>
                </a:lnTo>
                <a:lnTo>
                  <a:pt x="2940837" y="53339"/>
                </a:lnTo>
                <a:close/>
              </a:path>
              <a:path w="3316604" h="66675">
                <a:moveTo>
                  <a:pt x="2940837" y="53339"/>
                </a:moveTo>
                <a:lnTo>
                  <a:pt x="2940075" y="53466"/>
                </a:lnTo>
                <a:lnTo>
                  <a:pt x="2940662" y="53384"/>
                </a:lnTo>
                <a:lnTo>
                  <a:pt x="2940837" y="53339"/>
                </a:lnTo>
                <a:close/>
              </a:path>
              <a:path w="3316604" h="66675">
                <a:moveTo>
                  <a:pt x="2940662" y="53384"/>
                </a:moveTo>
                <a:lnTo>
                  <a:pt x="2940075" y="53466"/>
                </a:lnTo>
                <a:lnTo>
                  <a:pt x="2940339" y="53466"/>
                </a:lnTo>
                <a:lnTo>
                  <a:pt x="2940662" y="53384"/>
                </a:lnTo>
                <a:close/>
              </a:path>
              <a:path w="3316604" h="66675">
                <a:moveTo>
                  <a:pt x="2967380" y="35560"/>
                </a:moveTo>
                <a:lnTo>
                  <a:pt x="2954680" y="36322"/>
                </a:lnTo>
                <a:lnTo>
                  <a:pt x="2954299" y="36322"/>
                </a:lnTo>
                <a:lnTo>
                  <a:pt x="2945282" y="37337"/>
                </a:lnTo>
                <a:lnTo>
                  <a:pt x="2945028" y="37337"/>
                </a:lnTo>
                <a:lnTo>
                  <a:pt x="2937789" y="38608"/>
                </a:lnTo>
                <a:lnTo>
                  <a:pt x="2930423" y="40512"/>
                </a:lnTo>
                <a:lnTo>
                  <a:pt x="2931185" y="40512"/>
                </a:lnTo>
                <a:lnTo>
                  <a:pt x="2926486" y="41275"/>
                </a:lnTo>
                <a:lnTo>
                  <a:pt x="2926867" y="41275"/>
                </a:lnTo>
                <a:lnTo>
                  <a:pt x="2918485" y="42290"/>
                </a:lnTo>
                <a:lnTo>
                  <a:pt x="2564536" y="42290"/>
                </a:lnTo>
                <a:lnTo>
                  <a:pt x="2543962" y="43561"/>
                </a:lnTo>
                <a:lnTo>
                  <a:pt x="2526944" y="43561"/>
                </a:lnTo>
                <a:lnTo>
                  <a:pt x="2512847" y="44576"/>
                </a:lnTo>
                <a:lnTo>
                  <a:pt x="2500528" y="44703"/>
                </a:lnTo>
                <a:lnTo>
                  <a:pt x="2487066" y="44703"/>
                </a:lnTo>
                <a:lnTo>
                  <a:pt x="2474493" y="45465"/>
                </a:lnTo>
                <a:lnTo>
                  <a:pt x="2456967" y="45465"/>
                </a:lnTo>
                <a:lnTo>
                  <a:pt x="2435631" y="45720"/>
                </a:lnTo>
                <a:lnTo>
                  <a:pt x="2408453" y="45720"/>
                </a:lnTo>
                <a:lnTo>
                  <a:pt x="2341905" y="47878"/>
                </a:lnTo>
                <a:lnTo>
                  <a:pt x="2254275" y="51688"/>
                </a:lnTo>
                <a:lnTo>
                  <a:pt x="2207158" y="53339"/>
                </a:lnTo>
                <a:lnTo>
                  <a:pt x="2940837" y="53339"/>
                </a:lnTo>
                <a:lnTo>
                  <a:pt x="2940662" y="53384"/>
                </a:lnTo>
                <a:lnTo>
                  <a:pt x="2947314" y="52450"/>
                </a:lnTo>
                <a:lnTo>
                  <a:pt x="2947060" y="52450"/>
                </a:lnTo>
                <a:lnTo>
                  <a:pt x="2956077" y="51562"/>
                </a:lnTo>
                <a:lnTo>
                  <a:pt x="2955569" y="51562"/>
                </a:lnTo>
                <a:lnTo>
                  <a:pt x="2968142" y="50800"/>
                </a:lnTo>
                <a:lnTo>
                  <a:pt x="2968396" y="50800"/>
                </a:lnTo>
                <a:lnTo>
                  <a:pt x="2984271" y="49275"/>
                </a:lnTo>
                <a:lnTo>
                  <a:pt x="2983890" y="49275"/>
                </a:lnTo>
                <a:lnTo>
                  <a:pt x="3004718" y="48513"/>
                </a:lnTo>
                <a:lnTo>
                  <a:pt x="3211106" y="48513"/>
                </a:lnTo>
                <a:lnTo>
                  <a:pt x="3240904" y="47372"/>
                </a:lnTo>
                <a:lnTo>
                  <a:pt x="3262655" y="47371"/>
                </a:lnTo>
                <a:lnTo>
                  <a:pt x="3276134" y="46741"/>
                </a:lnTo>
                <a:lnTo>
                  <a:pt x="3275863" y="46736"/>
                </a:lnTo>
                <a:lnTo>
                  <a:pt x="3304835" y="46736"/>
                </a:lnTo>
                <a:lnTo>
                  <a:pt x="3275450" y="39624"/>
                </a:lnTo>
                <a:lnTo>
                  <a:pt x="3275450" y="36575"/>
                </a:lnTo>
                <a:lnTo>
                  <a:pt x="3276117" y="35687"/>
                </a:lnTo>
                <a:lnTo>
                  <a:pt x="2967126" y="35687"/>
                </a:lnTo>
                <a:lnTo>
                  <a:pt x="2967380" y="35560"/>
                </a:lnTo>
                <a:close/>
              </a:path>
              <a:path w="3316604" h="66675">
                <a:moveTo>
                  <a:pt x="146456" y="52959"/>
                </a:moveTo>
                <a:lnTo>
                  <a:pt x="25171" y="52959"/>
                </a:lnTo>
                <a:lnTo>
                  <a:pt x="24457" y="53086"/>
                </a:lnTo>
                <a:lnTo>
                  <a:pt x="53619" y="53086"/>
                </a:lnTo>
                <a:lnTo>
                  <a:pt x="61493" y="53212"/>
                </a:lnTo>
                <a:lnTo>
                  <a:pt x="142900" y="53212"/>
                </a:lnTo>
                <a:lnTo>
                  <a:pt x="146456" y="52959"/>
                </a:lnTo>
                <a:close/>
              </a:path>
              <a:path w="3316604" h="66675">
                <a:moveTo>
                  <a:pt x="25171" y="52959"/>
                </a:moveTo>
                <a:lnTo>
                  <a:pt x="24028" y="53086"/>
                </a:lnTo>
                <a:lnTo>
                  <a:pt x="24457" y="53086"/>
                </a:lnTo>
                <a:lnTo>
                  <a:pt x="25171" y="52959"/>
                </a:lnTo>
                <a:close/>
              </a:path>
              <a:path w="3316604" h="66675">
                <a:moveTo>
                  <a:pt x="3211106" y="48513"/>
                </a:moveTo>
                <a:lnTo>
                  <a:pt x="3120796" y="48513"/>
                </a:lnTo>
                <a:lnTo>
                  <a:pt x="3166897" y="48640"/>
                </a:lnTo>
                <a:lnTo>
                  <a:pt x="3207791" y="48640"/>
                </a:lnTo>
                <a:lnTo>
                  <a:pt x="3211106" y="48513"/>
                </a:lnTo>
                <a:close/>
              </a:path>
              <a:path w="3316604" h="66675">
                <a:moveTo>
                  <a:pt x="1730781" y="48133"/>
                </a:moveTo>
                <a:lnTo>
                  <a:pt x="1731416" y="48260"/>
                </a:lnTo>
                <a:lnTo>
                  <a:pt x="1732834" y="48260"/>
                </a:lnTo>
                <a:lnTo>
                  <a:pt x="1730781" y="48133"/>
                </a:lnTo>
                <a:close/>
              </a:path>
              <a:path w="3316604" h="66675">
                <a:moveTo>
                  <a:pt x="3262655" y="47371"/>
                </a:moveTo>
                <a:lnTo>
                  <a:pt x="3240904" y="47372"/>
                </a:lnTo>
                <a:lnTo>
                  <a:pt x="3262274" y="47498"/>
                </a:lnTo>
                <a:lnTo>
                  <a:pt x="3262655" y="47371"/>
                </a:lnTo>
                <a:close/>
              </a:path>
              <a:path w="3316604" h="66675">
                <a:moveTo>
                  <a:pt x="1724685" y="46989"/>
                </a:moveTo>
                <a:lnTo>
                  <a:pt x="1725320" y="47371"/>
                </a:lnTo>
                <a:lnTo>
                  <a:pt x="1726704" y="47371"/>
                </a:lnTo>
                <a:lnTo>
                  <a:pt x="1724685" y="46989"/>
                </a:lnTo>
                <a:close/>
              </a:path>
              <a:path w="3316604" h="66675">
                <a:moveTo>
                  <a:pt x="3307232" y="46999"/>
                </a:moveTo>
                <a:lnTo>
                  <a:pt x="3309645" y="47371"/>
                </a:lnTo>
                <a:lnTo>
                  <a:pt x="3310202" y="47113"/>
                </a:lnTo>
                <a:lnTo>
                  <a:pt x="3307232" y="46999"/>
                </a:lnTo>
                <a:close/>
              </a:path>
              <a:path w="3316604" h="66675">
                <a:moveTo>
                  <a:pt x="3310601" y="46929"/>
                </a:moveTo>
                <a:lnTo>
                  <a:pt x="3310202" y="47113"/>
                </a:lnTo>
                <a:lnTo>
                  <a:pt x="3310601" y="46929"/>
                </a:lnTo>
                <a:close/>
              </a:path>
              <a:path w="3316604" h="66675">
                <a:moveTo>
                  <a:pt x="3309645" y="29083"/>
                </a:moveTo>
                <a:lnTo>
                  <a:pt x="3294278" y="30352"/>
                </a:lnTo>
                <a:lnTo>
                  <a:pt x="3293389" y="30479"/>
                </a:lnTo>
                <a:lnTo>
                  <a:pt x="3286150" y="32258"/>
                </a:lnTo>
                <a:lnTo>
                  <a:pt x="3285388" y="32385"/>
                </a:lnTo>
                <a:lnTo>
                  <a:pt x="3277387" y="35178"/>
                </a:lnTo>
                <a:lnTo>
                  <a:pt x="3276117" y="35687"/>
                </a:lnTo>
                <a:lnTo>
                  <a:pt x="3275450" y="36575"/>
                </a:lnTo>
                <a:lnTo>
                  <a:pt x="3275450" y="39624"/>
                </a:lnTo>
                <a:lnTo>
                  <a:pt x="3306343" y="46862"/>
                </a:lnTo>
                <a:lnTo>
                  <a:pt x="3307232" y="46999"/>
                </a:lnTo>
                <a:lnTo>
                  <a:pt x="3316518" y="39817"/>
                </a:lnTo>
                <a:lnTo>
                  <a:pt x="3316486" y="36322"/>
                </a:lnTo>
                <a:lnTo>
                  <a:pt x="3315258" y="34162"/>
                </a:lnTo>
                <a:lnTo>
                  <a:pt x="3314648" y="33274"/>
                </a:lnTo>
                <a:lnTo>
                  <a:pt x="3313217" y="30923"/>
                </a:lnTo>
                <a:lnTo>
                  <a:pt x="3311164" y="29725"/>
                </a:lnTo>
                <a:lnTo>
                  <a:pt x="3310245" y="29337"/>
                </a:lnTo>
                <a:lnTo>
                  <a:pt x="3306978" y="29337"/>
                </a:lnTo>
                <a:lnTo>
                  <a:pt x="3309973" y="29221"/>
                </a:lnTo>
                <a:lnTo>
                  <a:pt x="3309645" y="29083"/>
                </a:lnTo>
                <a:close/>
              </a:path>
              <a:path w="3316604" h="66675">
                <a:moveTo>
                  <a:pt x="3304835" y="46736"/>
                </a:moveTo>
                <a:lnTo>
                  <a:pt x="3281197" y="46736"/>
                </a:lnTo>
                <a:lnTo>
                  <a:pt x="3282594" y="46862"/>
                </a:lnTo>
                <a:lnTo>
                  <a:pt x="3305200" y="46862"/>
                </a:lnTo>
                <a:lnTo>
                  <a:pt x="3307232" y="46999"/>
                </a:lnTo>
                <a:lnTo>
                  <a:pt x="3306308" y="46860"/>
                </a:lnTo>
                <a:lnTo>
                  <a:pt x="3304835" y="46736"/>
                </a:lnTo>
                <a:close/>
              </a:path>
              <a:path w="3316604" h="66675">
                <a:moveTo>
                  <a:pt x="3282437" y="46860"/>
                </a:moveTo>
                <a:lnTo>
                  <a:pt x="3285007" y="46989"/>
                </a:lnTo>
                <a:lnTo>
                  <a:pt x="3287674" y="46862"/>
                </a:lnTo>
                <a:lnTo>
                  <a:pt x="3282437" y="46860"/>
                </a:lnTo>
                <a:close/>
              </a:path>
              <a:path w="3316604" h="66675">
                <a:moveTo>
                  <a:pt x="3313236" y="45392"/>
                </a:moveTo>
                <a:lnTo>
                  <a:pt x="3310601" y="46929"/>
                </a:lnTo>
                <a:lnTo>
                  <a:pt x="3312947" y="45847"/>
                </a:lnTo>
                <a:lnTo>
                  <a:pt x="3313236" y="45392"/>
                </a:lnTo>
                <a:close/>
              </a:path>
              <a:path w="3316604" h="66675">
                <a:moveTo>
                  <a:pt x="3281197" y="46736"/>
                </a:moveTo>
                <a:lnTo>
                  <a:pt x="3276134" y="46741"/>
                </a:lnTo>
                <a:lnTo>
                  <a:pt x="3282437" y="46860"/>
                </a:lnTo>
                <a:lnTo>
                  <a:pt x="3281197" y="46736"/>
                </a:lnTo>
                <a:close/>
              </a:path>
              <a:path w="3316604" h="66675">
                <a:moveTo>
                  <a:pt x="1718843" y="45338"/>
                </a:moveTo>
                <a:lnTo>
                  <a:pt x="1719605" y="45720"/>
                </a:lnTo>
                <a:lnTo>
                  <a:pt x="1720057" y="45720"/>
                </a:lnTo>
                <a:lnTo>
                  <a:pt x="1718843" y="45338"/>
                </a:lnTo>
                <a:close/>
              </a:path>
              <a:path w="3316604" h="66675">
                <a:moveTo>
                  <a:pt x="3313897" y="44353"/>
                </a:moveTo>
                <a:lnTo>
                  <a:pt x="3313236" y="45392"/>
                </a:lnTo>
                <a:lnTo>
                  <a:pt x="3313897" y="44353"/>
                </a:lnTo>
                <a:close/>
              </a:path>
              <a:path w="3316604" h="66675">
                <a:moveTo>
                  <a:pt x="3316518" y="39817"/>
                </a:moveTo>
                <a:lnTo>
                  <a:pt x="3313897" y="44353"/>
                </a:lnTo>
                <a:lnTo>
                  <a:pt x="3316422" y="40386"/>
                </a:lnTo>
                <a:lnTo>
                  <a:pt x="3316518" y="39817"/>
                </a:lnTo>
                <a:close/>
              </a:path>
              <a:path w="3316604" h="66675">
                <a:moveTo>
                  <a:pt x="18313" y="41528"/>
                </a:moveTo>
                <a:lnTo>
                  <a:pt x="15773" y="41528"/>
                </a:lnTo>
                <a:lnTo>
                  <a:pt x="13233" y="41783"/>
                </a:lnTo>
                <a:lnTo>
                  <a:pt x="17170" y="41783"/>
                </a:lnTo>
                <a:lnTo>
                  <a:pt x="18313" y="41528"/>
                </a:lnTo>
                <a:close/>
              </a:path>
              <a:path w="3316604" h="66675">
                <a:moveTo>
                  <a:pt x="321081" y="29463"/>
                </a:moveTo>
                <a:lnTo>
                  <a:pt x="304444" y="29463"/>
                </a:lnTo>
                <a:lnTo>
                  <a:pt x="304063" y="29590"/>
                </a:lnTo>
                <a:lnTo>
                  <a:pt x="287553" y="30734"/>
                </a:lnTo>
                <a:lnTo>
                  <a:pt x="266852" y="32512"/>
                </a:lnTo>
                <a:lnTo>
                  <a:pt x="267233" y="32512"/>
                </a:lnTo>
                <a:lnTo>
                  <a:pt x="244881" y="33274"/>
                </a:lnTo>
                <a:lnTo>
                  <a:pt x="244500" y="33274"/>
                </a:lnTo>
                <a:lnTo>
                  <a:pt x="221132" y="35433"/>
                </a:lnTo>
                <a:lnTo>
                  <a:pt x="221386" y="35433"/>
                </a:lnTo>
                <a:lnTo>
                  <a:pt x="194335" y="36702"/>
                </a:lnTo>
                <a:lnTo>
                  <a:pt x="166903" y="38608"/>
                </a:lnTo>
                <a:lnTo>
                  <a:pt x="142011" y="40512"/>
                </a:lnTo>
                <a:lnTo>
                  <a:pt x="438302" y="40512"/>
                </a:lnTo>
                <a:lnTo>
                  <a:pt x="468528" y="37591"/>
                </a:lnTo>
                <a:lnTo>
                  <a:pt x="468782" y="37591"/>
                </a:lnTo>
                <a:lnTo>
                  <a:pt x="498627" y="33527"/>
                </a:lnTo>
                <a:lnTo>
                  <a:pt x="527710" y="30099"/>
                </a:lnTo>
                <a:lnTo>
                  <a:pt x="527964" y="30099"/>
                </a:lnTo>
                <a:lnTo>
                  <a:pt x="531389" y="29590"/>
                </a:lnTo>
                <a:lnTo>
                  <a:pt x="334416" y="29590"/>
                </a:lnTo>
                <a:lnTo>
                  <a:pt x="321081" y="29463"/>
                </a:lnTo>
                <a:close/>
              </a:path>
              <a:path w="3316604" h="66675">
                <a:moveTo>
                  <a:pt x="3315298" y="34220"/>
                </a:moveTo>
                <a:lnTo>
                  <a:pt x="3316518" y="36377"/>
                </a:lnTo>
                <a:lnTo>
                  <a:pt x="3316503" y="35940"/>
                </a:lnTo>
                <a:lnTo>
                  <a:pt x="3315298" y="34220"/>
                </a:lnTo>
                <a:close/>
              </a:path>
              <a:path w="3316604" h="66675">
                <a:moveTo>
                  <a:pt x="3277768" y="30987"/>
                </a:moveTo>
                <a:lnTo>
                  <a:pt x="3275482" y="30987"/>
                </a:lnTo>
                <a:lnTo>
                  <a:pt x="3261766" y="31750"/>
                </a:lnTo>
                <a:lnTo>
                  <a:pt x="3240303" y="31750"/>
                </a:lnTo>
                <a:lnTo>
                  <a:pt x="3207156" y="33400"/>
                </a:lnTo>
                <a:lnTo>
                  <a:pt x="3004210" y="33400"/>
                </a:lnTo>
                <a:lnTo>
                  <a:pt x="2983382" y="34162"/>
                </a:lnTo>
                <a:lnTo>
                  <a:pt x="2982874" y="34162"/>
                </a:lnTo>
                <a:lnTo>
                  <a:pt x="2967126" y="35687"/>
                </a:lnTo>
                <a:lnTo>
                  <a:pt x="3276117" y="35687"/>
                </a:lnTo>
                <a:lnTo>
                  <a:pt x="3276752" y="35433"/>
                </a:lnTo>
                <a:lnTo>
                  <a:pt x="3275609" y="35433"/>
                </a:lnTo>
                <a:lnTo>
                  <a:pt x="3276117" y="34162"/>
                </a:lnTo>
                <a:lnTo>
                  <a:pt x="3277768" y="30987"/>
                </a:lnTo>
                <a:close/>
              </a:path>
              <a:path w="3316604" h="66675">
                <a:moveTo>
                  <a:pt x="3281324" y="28828"/>
                </a:moveTo>
                <a:lnTo>
                  <a:pt x="3277768" y="30987"/>
                </a:lnTo>
                <a:lnTo>
                  <a:pt x="3276094" y="34220"/>
                </a:lnTo>
                <a:lnTo>
                  <a:pt x="3275609" y="35433"/>
                </a:lnTo>
                <a:lnTo>
                  <a:pt x="3282594" y="30987"/>
                </a:lnTo>
                <a:lnTo>
                  <a:pt x="3291321" y="30987"/>
                </a:lnTo>
                <a:lnTo>
                  <a:pt x="3293389" y="30479"/>
                </a:lnTo>
                <a:lnTo>
                  <a:pt x="3294278" y="30352"/>
                </a:lnTo>
                <a:lnTo>
                  <a:pt x="3306343" y="29337"/>
                </a:lnTo>
                <a:lnTo>
                  <a:pt x="3285769" y="29337"/>
                </a:lnTo>
                <a:lnTo>
                  <a:pt x="3285007" y="29210"/>
                </a:lnTo>
                <a:lnTo>
                  <a:pt x="3281324" y="28828"/>
                </a:lnTo>
                <a:close/>
              </a:path>
              <a:path w="3316604" h="66675">
                <a:moveTo>
                  <a:pt x="3291321" y="30987"/>
                </a:moveTo>
                <a:lnTo>
                  <a:pt x="3282594" y="30987"/>
                </a:lnTo>
                <a:lnTo>
                  <a:pt x="3275609" y="35433"/>
                </a:lnTo>
                <a:lnTo>
                  <a:pt x="3276752" y="35433"/>
                </a:lnTo>
                <a:lnTo>
                  <a:pt x="3277387" y="35178"/>
                </a:lnTo>
                <a:lnTo>
                  <a:pt x="3285388" y="32385"/>
                </a:lnTo>
                <a:lnTo>
                  <a:pt x="3286150" y="32258"/>
                </a:lnTo>
                <a:lnTo>
                  <a:pt x="3291321" y="30987"/>
                </a:lnTo>
                <a:close/>
              </a:path>
              <a:path w="3316604" h="66675">
                <a:moveTo>
                  <a:pt x="3313217" y="30923"/>
                </a:moveTo>
                <a:lnTo>
                  <a:pt x="3314903" y="33654"/>
                </a:lnTo>
                <a:lnTo>
                  <a:pt x="3315298" y="34220"/>
                </a:lnTo>
                <a:lnTo>
                  <a:pt x="3313328" y="30987"/>
                </a:lnTo>
                <a:close/>
              </a:path>
              <a:path w="3316604" h="66675">
                <a:moveTo>
                  <a:pt x="1006528" y="13715"/>
                </a:moveTo>
                <a:lnTo>
                  <a:pt x="895248" y="13715"/>
                </a:lnTo>
                <a:lnTo>
                  <a:pt x="897026" y="14350"/>
                </a:lnTo>
                <a:lnTo>
                  <a:pt x="896742" y="14350"/>
                </a:lnTo>
                <a:lnTo>
                  <a:pt x="900328" y="15875"/>
                </a:lnTo>
                <a:lnTo>
                  <a:pt x="901344" y="16383"/>
                </a:lnTo>
                <a:lnTo>
                  <a:pt x="908837" y="18161"/>
                </a:lnTo>
                <a:lnTo>
                  <a:pt x="909726" y="18287"/>
                </a:lnTo>
                <a:lnTo>
                  <a:pt x="920521" y="19176"/>
                </a:lnTo>
                <a:lnTo>
                  <a:pt x="933983" y="20954"/>
                </a:lnTo>
                <a:lnTo>
                  <a:pt x="934618" y="21209"/>
                </a:lnTo>
                <a:lnTo>
                  <a:pt x="951509" y="21716"/>
                </a:lnTo>
                <a:lnTo>
                  <a:pt x="951001" y="21716"/>
                </a:lnTo>
                <a:lnTo>
                  <a:pt x="969797" y="23875"/>
                </a:lnTo>
                <a:lnTo>
                  <a:pt x="970305" y="24002"/>
                </a:lnTo>
                <a:lnTo>
                  <a:pt x="989736" y="24637"/>
                </a:lnTo>
                <a:lnTo>
                  <a:pt x="989228" y="24637"/>
                </a:lnTo>
                <a:lnTo>
                  <a:pt x="1009802" y="26924"/>
                </a:lnTo>
                <a:lnTo>
                  <a:pt x="1009548" y="26924"/>
                </a:lnTo>
                <a:lnTo>
                  <a:pt x="1031519" y="30099"/>
                </a:lnTo>
                <a:lnTo>
                  <a:pt x="1031773" y="30225"/>
                </a:lnTo>
                <a:lnTo>
                  <a:pt x="1050950" y="31876"/>
                </a:lnTo>
                <a:lnTo>
                  <a:pt x="1050442" y="31750"/>
                </a:lnTo>
                <a:lnTo>
                  <a:pt x="1166139" y="31750"/>
                </a:lnTo>
                <a:lnTo>
                  <a:pt x="1149502" y="30734"/>
                </a:lnTo>
                <a:lnTo>
                  <a:pt x="1149883" y="30734"/>
                </a:lnTo>
                <a:lnTo>
                  <a:pt x="1135405" y="28828"/>
                </a:lnTo>
                <a:lnTo>
                  <a:pt x="1120800" y="26797"/>
                </a:lnTo>
                <a:lnTo>
                  <a:pt x="1120546" y="26797"/>
                </a:lnTo>
                <a:lnTo>
                  <a:pt x="1104036" y="24891"/>
                </a:lnTo>
                <a:lnTo>
                  <a:pt x="1103655" y="24764"/>
                </a:lnTo>
                <a:lnTo>
                  <a:pt x="1088542" y="24129"/>
                </a:lnTo>
                <a:lnTo>
                  <a:pt x="1088923" y="24129"/>
                </a:lnTo>
                <a:lnTo>
                  <a:pt x="1070635" y="22098"/>
                </a:lnTo>
                <a:lnTo>
                  <a:pt x="1070889" y="22098"/>
                </a:lnTo>
                <a:lnTo>
                  <a:pt x="1052474" y="19176"/>
                </a:lnTo>
                <a:lnTo>
                  <a:pt x="1052093" y="19050"/>
                </a:lnTo>
                <a:lnTo>
                  <a:pt x="1033043" y="17399"/>
                </a:lnTo>
                <a:lnTo>
                  <a:pt x="1033297" y="17399"/>
                </a:lnTo>
                <a:lnTo>
                  <a:pt x="1012205" y="14350"/>
                </a:lnTo>
                <a:lnTo>
                  <a:pt x="897026" y="14350"/>
                </a:lnTo>
                <a:lnTo>
                  <a:pt x="896616" y="14297"/>
                </a:lnTo>
                <a:lnTo>
                  <a:pt x="1011835" y="14297"/>
                </a:lnTo>
                <a:lnTo>
                  <a:pt x="1011326" y="14224"/>
                </a:lnTo>
                <a:lnTo>
                  <a:pt x="1011072" y="14224"/>
                </a:lnTo>
                <a:lnTo>
                  <a:pt x="1006528" y="13715"/>
                </a:lnTo>
                <a:close/>
              </a:path>
              <a:path w="3316604" h="66675">
                <a:moveTo>
                  <a:pt x="3311164" y="29725"/>
                </a:moveTo>
                <a:lnTo>
                  <a:pt x="3313217" y="30923"/>
                </a:lnTo>
                <a:lnTo>
                  <a:pt x="3312947" y="30479"/>
                </a:lnTo>
                <a:lnTo>
                  <a:pt x="3311164" y="29725"/>
                </a:lnTo>
                <a:close/>
              </a:path>
              <a:path w="3316604" h="66675">
                <a:moveTo>
                  <a:pt x="3310280" y="29210"/>
                </a:moveTo>
                <a:lnTo>
                  <a:pt x="3309973" y="29221"/>
                </a:lnTo>
                <a:lnTo>
                  <a:pt x="3311164" y="29725"/>
                </a:lnTo>
                <a:lnTo>
                  <a:pt x="3310280" y="29210"/>
                </a:lnTo>
                <a:close/>
              </a:path>
              <a:path w="3316604" h="66675">
                <a:moveTo>
                  <a:pt x="617245" y="17525"/>
                </a:moveTo>
                <a:lnTo>
                  <a:pt x="526186" y="17525"/>
                </a:lnTo>
                <a:lnTo>
                  <a:pt x="496976" y="20954"/>
                </a:lnTo>
                <a:lnTo>
                  <a:pt x="467131" y="24891"/>
                </a:lnTo>
                <a:lnTo>
                  <a:pt x="467385" y="24891"/>
                </a:lnTo>
                <a:lnTo>
                  <a:pt x="437032" y="27812"/>
                </a:lnTo>
                <a:lnTo>
                  <a:pt x="437286" y="27812"/>
                </a:lnTo>
                <a:lnTo>
                  <a:pt x="409854" y="29590"/>
                </a:lnTo>
                <a:lnTo>
                  <a:pt x="531389" y="29590"/>
                </a:lnTo>
                <a:lnTo>
                  <a:pt x="554507" y="26162"/>
                </a:lnTo>
                <a:lnTo>
                  <a:pt x="578891" y="23113"/>
                </a:lnTo>
                <a:lnTo>
                  <a:pt x="599846" y="20447"/>
                </a:lnTo>
                <a:lnTo>
                  <a:pt x="617245" y="17525"/>
                </a:lnTo>
                <a:close/>
              </a:path>
              <a:path w="3316604" h="66675">
                <a:moveTo>
                  <a:pt x="3309973" y="29221"/>
                </a:moveTo>
                <a:lnTo>
                  <a:pt x="3306978" y="29337"/>
                </a:lnTo>
                <a:lnTo>
                  <a:pt x="3310245" y="29337"/>
                </a:lnTo>
                <a:lnTo>
                  <a:pt x="3309973" y="29221"/>
                </a:lnTo>
                <a:close/>
              </a:path>
              <a:path w="3316604" h="66675">
                <a:moveTo>
                  <a:pt x="577367" y="10413"/>
                </a:moveTo>
                <a:lnTo>
                  <a:pt x="552856" y="13462"/>
                </a:lnTo>
                <a:lnTo>
                  <a:pt x="526059" y="17525"/>
                </a:lnTo>
                <a:lnTo>
                  <a:pt x="617118" y="17525"/>
                </a:lnTo>
                <a:lnTo>
                  <a:pt x="631977" y="15239"/>
                </a:lnTo>
                <a:lnTo>
                  <a:pt x="645820" y="13588"/>
                </a:lnTo>
                <a:lnTo>
                  <a:pt x="645312" y="13588"/>
                </a:lnTo>
                <a:lnTo>
                  <a:pt x="660171" y="12826"/>
                </a:lnTo>
                <a:lnTo>
                  <a:pt x="998577" y="12826"/>
                </a:lnTo>
                <a:lnTo>
                  <a:pt x="990625" y="11937"/>
                </a:lnTo>
                <a:lnTo>
                  <a:pt x="990117" y="11937"/>
                </a:lnTo>
                <a:lnTo>
                  <a:pt x="970686" y="11175"/>
                </a:lnTo>
                <a:lnTo>
                  <a:pt x="971194" y="11175"/>
                </a:lnTo>
                <a:lnTo>
                  <a:pt x="965703" y="10540"/>
                </a:lnTo>
                <a:lnTo>
                  <a:pt x="577240" y="10540"/>
                </a:lnTo>
                <a:close/>
              </a:path>
              <a:path w="3316604" h="66675">
                <a:moveTo>
                  <a:pt x="895248" y="13715"/>
                </a:moveTo>
                <a:lnTo>
                  <a:pt x="896616" y="14297"/>
                </a:lnTo>
                <a:lnTo>
                  <a:pt x="897026" y="14350"/>
                </a:lnTo>
                <a:lnTo>
                  <a:pt x="895248" y="13715"/>
                </a:lnTo>
                <a:close/>
              </a:path>
              <a:path w="3316604" h="66675">
                <a:moveTo>
                  <a:pt x="998577" y="12826"/>
                </a:moveTo>
                <a:lnTo>
                  <a:pt x="883183" y="12826"/>
                </a:lnTo>
                <a:lnTo>
                  <a:pt x="891438" y="13588"/>
                </a:lnTo>
                <a:lnTo>
                  <a:pt x="891184" y="13588"/>
                </a:lnTo>
                <a:lnTo>
                  <a:pt x="896616" y="14297"/>
                </a:lnTo>
                <a:lnTo>
                  <a:pt x="895248" y="13715"/>
                </a:lnTo>
                <a:lnTo>
                  <a:pt x="1006528" y="13715"/>
                </a:lnTo>
                <a:lnTo>
                  <a:pt x="998577" y="12826"/>
                </a:lnTo>
                <a:close/>
              </a:path>
              <a:path w="3316604" h="66675">
                <a:moveTo>
                  <a:pt x="892835" y="888"/>
                </a:moveTo>
                <a:lnTo>
                  <a:pt x="644296" y="888"/>
                </a:lnTo>
                <a:lnTo>
                  <a:pt x="630199" y="2539"/>
                </a:lnTo>
                <a:lnTo>
                  <a:pt x="630072" y="2539"/>
                </a:lnTo>
                <a:lnTo>
                  <a:pt x="615340" y="4825"/>
                </a:lnTo>
                <a:lnTo>
                  <a:pt x="597941" y="7747"/>
                </a:lnTo>
                <a:lnTo>
                  <a:pt x="577240" y="10540"/>
                </a:lnTo>
                <a:lnTo>
                  <a:pt x="965703" y="10540"/>
                </a:lnTo>
                <a:lnTo>
                  <a:pt x="952525" y="9016"/>
                </a:lnTo>
                <a:lnTo>
                  <a:pt x="952017" y="9016"/>
                </a:lnTo>
                <a:lnTo>
                  <a:pt x="940756" y="8509"/>
                </a:lnTo>
                <a:lnTo>
                  <a:pt x="935634" y="8509"/>
                </a:lnTo>
                <a:lnTo>
                  <a:pt x="922045" y="6476"/>
                </a:lnTo>
                <a:lnTo>
                  <a:pt x="921791" y="6476"/>
                </a:lnTo>
                <a:lnTo>
                  <a:pt x="910996" y="5587"/>
                </a:lnTo>
                <a:lnTo>
                  <a:pt x="911885" y="5587"/>
                </a:lnTo>
                <a:lnTo>
                  <a:pt x="904265" y="3937"/>
                </a:lnTo>
                <a:lnTo>
                  <a:pt x="904990" y="3937"/>
                </a:lnTo>
                <a:lnTo>
                  <a:pt x="900328" y="1904"/>
                </a:lnTo>
                <a:lnTo>
                  <a:pt x="892835" y="888"/>
                </a:lnTo>
                <a:close/>
              </a:path>
              <a:path w="3316604" h="66675">
                <a:moveTo>
                  <a:pt x="935126" y="8254"/>
                </a:moveTo>
                <a:lnTo>
                  <a:pt x="935634" y="8509"/>
                </a:lnTo>
                <a:lnTo>
                  <a:pt x="940756" y="8509"/>
                </a:lnTo>
                <a:lnTo>
                  <a:pt x="935126" y="8254"/>
                </a:lnTo>
                <a:close/>
              </a:path>
              <a:path w="3316604" h="66675">
                <a:moveTo>
                  <a:pt x="904990" y="3937"/>
                </a:moveTo>
                <a:lnTo>
                  <a:pt x="904265" y="3937"/>
                </a:lnTo>
                <a:lnTo>
                  <a:pt x="905281" y="4063"/>
                </a:lnTo>
                <a:lnTo>
                  <a:pt x="904990" y="3937"/>
                </a:lnTo>
                <a:close/>
              </a:path>
              <a:path w="3316604" h="66675">
                <a:moveTo>
                  <a:pt x="884326" y="0"/>
                </a:moveTo>
                <a:lnTo>
                  <a:pt x="659536" y="0"/>
                </a:lnTo>
                <a:lnTo>
                  <a:pt x="644677" y="888"/>
                </a:lnTo>
                <a:lnTo>
                  <a:pt x="892581" y="888"/>
                </a:lnTo>
                <a:lnTo>
                  <a:pt x="88432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05629" y="2388235"/>
            <a:ext cx="184785" cy="12280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97173" y="4120260"/>
            <a:ext cx="252984" cy="13690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4450" y="4629784"/>
            <a:ext cx="1010454" cy="8013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86222" y="3752850"/>
            <a:ext cx="243077" cy="23952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462778" y="3754373"/>
            <a:ext cx="89662" cy="23888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637190" y="3771900"/>
            <a:ext cx="137880" cy="19900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855288" y="3693286"/>
            <a:ext cx="534335" cy="283590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6516623" y="3848100"/>
            <a:ext cx="167640" cy="31750"/>
          </a:xfrm>
          <a:custGeom>
            <a:avLst/>
            <a:gdLst/>
            <a:ahLst/>
            <a:cxnLst/>
            <a:rect l="l" t="t" r="r" b="b"/>
            <a:pathLst>
              <a:path w="167640" h="31750">
                <a:moveTo>
                  <a:pt x="4191" y="0"/>
                </a:moveTo>
                <a:lnTo>
                  <a:pt x="889" y="2667"/>
                </a:lnTo>
                <a:lnTo>
                  <a:pt x="0" y="10032"/>
                </a:lnTo>
                <a:lnTo>
                  <a:pt x="2667" y="13335"/>
                </a:lnTo>
                <a:lnTo>
                  <a:pt x="6350" y="13716"/>
                </a:lnTo>
                <a:lnTo>
                  <a:pt x="63246" y="20319"/>
                </a:lnTo>
                <a:lnTo>
                  <a:pt x="98932" y="25018"/>
                </a:lnTo>
                <a:lnTo>
                  <a:pt x="114046" y="25781"/>
                </a:lnTo>
                <a:lnTo>
                  <a:pt x="113792" y="25781"/>
                </a:lnTo>
                <a:lnTo>
                  <a:pt x="125983" y="26924"/>
                </a:lnTo>
                <a:lnTo>
                  <a:pt x="136144" y="27558"/>
                </a:lnTo>
                <a:lnTo>
                  <a:pt x="135890" y="27558"/>
                </a:lnTo>
                <a:lnTo>
                  <a:pt x="144652" y="28448"/>
                </a:lnTo>
                <a:lnTo>
                  <a:pt x="144272" y="28448"/>
                </a:lnTo>
                <a:lnTo>
                  <a:pt x="152653" y="29718"/>
                </a:lnTo>
                <a:lnTo>
                  <a:pt x="152273" y="29591"/>
                </a:lnTo>
                <a:lnTo>
                  <a:pt x="162051" y="31495"/>
                </a:lnTo>
                <a:lnTo>
                  <a:pt x="165226" y="29718"/>
                </a:lnTo>
                <a:lnTo>
                  <a:pt x="167258" y="23622"/>
                </a:lnTo>
                <a:lnTo>
                  <a:pt x="165861" y="20319"/>
                </a:lnTo>
                <a:lnTo>
                  <a:pt x="156845" y="16001"/>
                </a:lnTo>
                <a:lnTo>
                  <a:pt x="146557" y="12954"/>
                </a:lnTo>
                <a:lnTo>
                  <a:pt x="137286" y="11683"/>
                </a:lnTo>
                <a:lnTo>
                  <a:pt x="114807" y="9906"/>
                </a:lnTo>
                <a:lnTo>
                  <a:pt x="99695" y="9270"/>
                </a:lnTo>
                <a:lnTo>
                  <a:pt x="100202" y="9270"/>
                </a:lnTo>
                <a:lnTo>
                  <a:pt x="81915" y="7366"/>
                </a:lnTo>
                <a:lnTo>
                  <a:pt x="64643" y="5968"/>
                </a:lnTo>
                <a:lnTo>
                  <a:pt x="419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61455" y="3924680"/>
            <a:ext cx="137160" cy="17780"/>
          </a:xfrm>
          <a:custGeom>
            <a:avLst/>
            <a:gdLst/>
            <a:ahLst/>
            <a:cxnLst/>
            <a:rect l="l" t="t" r="r" b="b"/>
            <a:pathLst>
              <a:path w="137159" h="17779">
                <a:moveTo>
                  <a:pt x="7747" y="1270"/>
                </a:moveTo>
                <a:lnTo>
                  <a:pt x="3555" y="1270"/>
                </a:lnTo>
                <a:lnTo>
                  <a:pt x="126" y="4572"/>
                </a:lnTo>
                <a:lnTo>
                  <a:pt x="0" y="13081"/>
                </a:lnTo>
                <a:lnTo>
                  <a:pt x="3301" y="16510"/>
                </a:lnTo>
                <a:lnTo>
                  <a:pt x="7620" y="16510"/>
                </a:lnTo>
                <a:lnTo>
                  <a:pt x="81788" y="17780"/>
                </a:lnTo>
                <a:lnTo>
                  <a:pt x="82676" y="17780"/>
                </a:lnTo>
                <a:lnTo>
                  <a:pt x="102108" y="15621"/>
                </a:lnTo>
                <a:lnTo>
                  <a:pt x="117855" y="15621"/>
                </a:lnTo>
                <a:lnTo>
                  <a:pt x="130175" y="14859"/>
                </a:lnTo>
                <a:lnTo>
                  <a:pt x="133858" y="14732"/>
                </a:lnTo>
                <a:lnTo>
                  <a:pt x="136778" y="11557"/>
                </a:lnTo>
                <a:lnTo>
                  <a:pt x="136778" y="4064"/>
                </a:lnTo>
                <a:lnTo>
                  <a:pt x="135075" y="2286"/>
                </a:lnTo>
                <a:lnTo>
                  <a:pt x="81025" y="2286"/>
                </a:lnTo>
                <a:lnTo>
                  <a:pt x="7747" y="1270"/>
                </a:lnTo>
                <a:close/>
              </a:path>
              <a:path w="137159" h="17779">
                <a:moveTo>
                  <a:pt x="81123" y="2275"/>
                </a:moveTo>
                <a:lnTo>
                  <a:pt x="81915" y="2286"/>
                </a:lnTo>
                <a:lnTo>
                  <a:pt x="81123" y="2275"/>
                </a:lnTo>
                <a:close/>
              </a:path>
              <a:path w="137159" h="17779">
                <a:moveTo>
                  <a:pt x="101346" y="0"/>
                </a:moveTo>
                <a:lnTo>
                  <a:pt x="100456" y="127"/>
                </a:lnTo>
                <a:lnTo>
                  <a:pt x="81123" y="2275"/>
                </a:lnTo>
                <a:lnTo>
                  <a:pt x="81915" y="2286"/>
                </a:lnTo>
                <a:lnTo>
                  <a:pt x="135075" y="2286"/>
                </a:lnTo>
                <a:lnTo>
                  <a:pt x="133858" y="1016"/>
                </a:lnTo>
                <a:lnTo>
                  <a:pt x="130175" y="762"/>
                </a:lnTo>
                <a:lnTo>
                  <a:pt x="117855" y="127"/>
                </a:lnTo>
                <a:lnTo>
                  <a:pt x="10134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837933" y="3661664"/>
            <a:ext cx="1104519" cy="28549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101965" y="3639692"/>
            <a:ext cx="644905" cy="28448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25335" y="3969765"/>
            <a:ext cx="2301963" cy="526795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4741036" y="47244"/>
            <a:ext cx="596265" cy="447040"/>
            <a:chOff x="4741036" y="47244"/>
            <a:chExt cx="596265" cy="447040"/>
          </a:xfrm>
        </p:grpSpPr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41036" y="77215"/>
              <a:ext cx="287020" cy="28854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57520" y="47244"/>
              <a:ext cx="279780" cy="446785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429630" y="40005"/>
            <a:ext cx="430276" cy="274954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931534" y="1778"/>
            <a:ext cx="299974" cy="365251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317360" y="144906"/>
            <a:ext cx="98043" cy="144652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492783" y="112521"/>
            <a:ext cx="309844" cy="201802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870954" y="34417"/>
            <a:ext cx="231140" cy="196468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7252969" y="157479"/>
            <a:ext cx="113664" cy="19050"/>
          </a:xfrm>
          <a:custGeom>
            <a:avLst/>
            <a:gdLst/>
            <a:ahLst/>
            <a:cxnLst/>
            <a:rect l="l" t="t" r="r" b="b"/>
            <a:pathLst>
              <a:path w="113665" h="19050">
                <a:moveTo>
                  <a:pt x="97408" y="0"/>
                </a:moveTo>
                <a:lnTo>
                  <a:pt x="83693" y="0"/>
                </a:lnTo>
                <a:lnTo>
                  <a:pt x="67436" y="126"/>
                </a:lnTo>
                <a:lnTo>
                  <a:pt x="66928" y="126"/>
                </a:lnTo>
                <a:lnTo>
                  <a:pt x="6096" y="5969"/>
                </a:lnTo>
                <a:lnTo>
                  <a:pt x="2539" y="6350"/>
                </a:lnTo>
                <a:lnTo>
                  <a:pt x="0" y="9398"/>
                </a:lnTo>
                <a:lnTo>
                  <a:pt x="380" y="12953"/>
                </a:lnTo>
                <a:lnTo>
                  <a:pt x="634" y="16383"/>
                </a:lnTo>
                <a:lnTo>
                  <a:pt x="3809" y="18923"/>
                </a:lnTo>
                <a:lnTo>
                  <a:pt x="7238" y="18669"/>
                </a:lnTo>
                <a:lnTo>
                  <a:pt x="68023" y="12958"/>
                </a:lnTo>
                <a:lnTo>
                  <a:pt x="102488" y="12953"/>
                </a:lnTo>
                <a:lnTo>
                  <a:pt x="101853" y="12319"/>
                </a:lnTo>
                <a:lnTo>
                  <a:pt x="110998" y="12319"/>
                </a:lnTo>
                <a:lnTo>
                  <a:pt x="112775" y="10541"/>
                </a:lnTo>
                <a:lnTo>
                  <a:pt x="113410" y="7874"/>
                </a:lnTo>
                <a:lnTo>
                  <a:pt x="112522" y="5588"/>
                </a:lnTo>
                <a:lnTo>
                  <a:pt x="111759" y="3175"/>
                </a:lnTo>
                <a:lnTo>
                  <a:pt x="109600" y="1397"/>
                </a:lnTo>
                <a:lnTo>
                  <a:pt x="107060" y="1143"/>
                </a:lnTo>
                <a:lnTo>
                  <a:pt x="97408" y="0"/>
                </a:lnTo>
                <a:close/>
              </a:path>
              <a:path w="113665" h="19050">
                <a:moveTo>
                  <a:pt x="103506" y="13971"/>
                </a:moveTo>
                <a:lnTo>
                  <a:pt x="104521" y="14986"/>
                </a:lnTo>
                <a:lnTo>
                  <a:pt x="108203" y="14986"/>
                </a:lnTo>
                <a:lnTo>
                  <a:pt x="109002" y="14224"/>
                </a:lnTo>
                <a:lnTo>
                  <a:pt x="105663" y="14224"/>
                </a:lnTo>
                <a:lnTo>
                  <a:pt x="103506" y="13971"/>
                </a:lnTo>
                <a:close/>
              </a:path>
              <a:path w="113665" h="19050">
                <a:moveTo>
                  <a:pt x="101853" y="12319"/>
                </a:moveTo>
                <a:lnTo>
                  <a:pt x="103506" y="13971"/>
                </a:lnTo>
                <a:lnTo>
                  <a:pt x="105663" y="14224"/>
                </a:lnTo>
                <a:lnTo>
                  <a:pt x="101853" y="12319"/>
                </a:lnTo>
                <a:close/>
              </a:path>
              <a:path w="113665" h="19050">
                <a:moveTo>
                  <a:pt x="110998" y="12319"/>
                </a:moveTo>
                <a:lnTo>
                  <a:pt x="101853" y="12319"/>
                </a:lnTo>
                <a:lnTo>
                  <a:pt x="105663" y="14224"/>
                </a:lnTo>
                <a:lnTo>
                  <a:pt x="109002" y="14224"/>
                </a:lnTo>
                <a:lnTo>
                  <a:pt x="110998" y="12319"/>
                </a:lnTo>
                <a:close/>
              </a:path>
              <a:path w="113665" h="19050">
                <a:moveTo>
                  <a:pt x="102488" y="12953"/>
                </a:moveTo>
                <a:lnTo>
                  <a:pt x="68023" y="12958"/>
                </a:lnTo>
                <a:lnTo>
                  <a:pt x="83693" y="13080"/>
                </a:lnTo>
                <a:lnTo>
                  <a:pt x="95884" y="13080"/>
                </a:lnTo>
                <a:lnTo>
                  <a:pt x="103506" y="13971"/>
                </a:lnTo>
                <a:lnTo>
                  <a:pt x="102488" y="129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89800" y="234188"/>
            <a:ext cx="97790" cy="13970"/>
          </a:xfrm>
          <a:custGeom>
            <a:avLst/>
            <a:gdLst/>
            <a:ahLst/>
            <a:cxnLst/>
            <a:rect l="l" t="t" r="r" b="b"/>
            <a:pathLst>
              <a:path w="97790" h="13970">
                <a:moveTo>
                  <a:pt x="94233" y="0"/>
                </a:moveTo>
                <a:lnTo>
                  <a:pt x="90931" y="253"/>
                </a:lnTo>
                <a:lnTo>
                  <a:pt x="75438" y="888"/>
                </a:lnTo>
                <a:lnTo>
                  <a:pt x="2540" y="2285"/>
                </a:lnTo>
                <a:lnTo>
                  <a:pt x="0" y="4952"/>
                </a:lnTo>
                <a:lnTo>
                  <a:pt x="126" y="11302"/>
                </a:lnTo>
                <a:lnTo>
                  <a:pt x="2667" y="13842"/>
                </a:lnTo>
                <a:lnTo>
                  <a:pt x="5969" y="13715"/>
                </a:lnTo>
                <a:lnTo>
                  <a:pt x="75946" y="12953"/>
                </a:lnTo>
                <a:lnTo>
                  <a:pt x="94742" y="12064"/>
                </a:lnTo>
                <a:lnTo>
                  <a:pt x="97281" y="9270"/>
                </a:lnTo>
                <a:lnTo>
                  <a:pt x="97027" y="2666"/>
                </a:lnTo>
                <a:lnTo>
                  <a:pt x="942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581645" y="635"/>
            <a:ext cx="1447673" cy="578612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277740" y="4237990"/>
            <a:ext cx="1535049" cy="86360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8689975" y="4443476"/>
            <a:ext cx="86360" cy="208279"/>
          </a:xfrm>
          <a:custGeom>
            <a:avLst/>
            <a:gdLst/>
            <a:ahLst/>
            <a:cxnLst/>
            <a:rect l="l" t="t" r="r" b="b"/>
            <a:pathLst>
              <a:path w="86359" h="208279">
                <a:moveTo>
                  <a:pt x="27940" y="4953"/>
                </a:moveTo>
                <a:lnTo>
                  <a:pt x="26924" y="3175"/>
                </a:lnTo>
                <a:lnTo>
                  <a:pt x="25273" y="2413"/>
                </a:lnTo>
                <a:lnTo>
                  <a:pt x="22733" y="1016"/>
                </a:lnTo>
                <a:lnTo>
                  <a:pt x="20701" y="0"/>
                </a:lnTo>
                <a:lnTo>
                  <a:pt x="18415" y="127"/>
                </a:lnTo>
                <a:lnTo>
                  <a:pt x="14605" y="2413"/>
                </a:lnTo>
                <a:lnTo>
                  <a:pt x="13335" y="4445"/>
                </a:lnTo>
                <a:lnTo>
                  <a:pt x="13208" y="11430"/>
                </a:lnTo>
                <a:lnTo>
                  <a:pt x="13195" y="11684"/>
                </a:lnTo>
                <a:lnTo>
                  <a:pt x="12954" y="17907"/>
                </a:lnTo>
                <a:lnTo>
                  <a:pt x="12827" y="26797"/>
                </a:lnTo>
                <a:lnTo>
                  <a:pt x="12700" y="110617"/>
                </a:lnTo>
                <a:lnTo>
                  <a:pt x="12687" y="110744"/>
                </a:lnTo>
                <a:lnTo>
                  <a:pt x="12319" y="134251"/>
                </a:lnTo>
                <a:lnTo>
                  <a:pt x="12446" y="133604"/>
                </a:lnTo>
                <a:lnTo>
                  <a:pt x="12319" y="134747"/>
                </a:lnTo>
                <a:lnTo>
                  <a:pt x="12319" y="134251"/>
                </a:lnTo>
                <a:lnTo>
                  <a:pt x="12230" y="134747"/>
                </a:lnTo>
                <a:lnTo>
                  <a:pt x="11010" y="141363"/>
                </a:lnTo>
                <a:lnTo>
                  <a:pt x="10883" y="141859"/>
                </a:lnTo>
                <a:lnTo>
                  <a:pt x="9144" y="148590"/>
                </a:lnTo>
                <a:lnTo>
                  <a:pt x="7620" y="156083"/>
                </a:lnTo>
                <a:lnTo>
                  <a:pt x="7874" y="155321"/>
                </a:lnTo>
                <a:lnTo>
                  <a:pt x="5791" y="161912"/>
                </a:lnTo>
                <a:lnTo>
                  <a:pt x="5715" y="162179"/>
                </a:lnTo>
                <a:lnTo>
                  <a:pt x="5791" y="161912"/>
                </a:lnTo>
                <a:lnTo>
                  <a:pt x="5689" y="162179"/>
                </a:lnTo>
                <a:lnTo>
                  <a:pt x="3683" y="167513"/>
                </a:lnTo>
                <a:lnTo>
                  <a:pt x="3175" y="169164"/>
                </a:lnTo>
                <a:lnTo>
                  <a:pt x="2413" y="175006"/>
                </a:lnTo>
                <a:lnTo>
                  <a:pt x="2667" y="174117"/>
                </a:lnTo>
                <a:lnTo>
                  <a:pt x="1524" y="178689"/>
                </a:lnTo>
                <a:lnTo>
                  <a:pt x="1270" y="180467"/>
                </a:lnTo>
                <a:lnTo>
                  <a:pt x="1143" y="187579"/>
                </a:lnTo>
                <a:lnTo>
                  <a:pt x="1130" y="187706"/>
                </a:lnTo>
                <a:lnTo>
                  <a:pt x="1016" y="195630"/>
                </a:lnTo>
                <a:lnTo>
                  <a:pt x="635" y="196723"/>
                </a:lnTo>
                <a:lnTo>
                  <a:pt x="50" y="198120"/>
                </a:lnTo>
                <a:lnTo>
                  <a:pt x="0" y="199771"/>
                </a:lnTo>
                <a:lnTo>
                  <a:pt x="635" y="201168"/>
                </a:lnTo>
                <a:lnTo>
                  <a:pt x="889" y="202057"/>
                </a:lnTo>
                <a:lnTo>
                  <a:pt x="2286" y="205613"/>
                </a:lnTo>
                <a:lnTo>
                  <a:pt x="5842" y="207899"/>
                </a:lnTo>
                <a:lnTo>
                  <a:pt x="13716" y="207137"/>
                </a:lnTo>
                <a:lnTo>
                  <a:pt x="16764" y="204216"/>
                </a:lnTo>
                <a:lnTo>
                  <a:pt x="17780" y="198120"/>
                </a:lnTo>
                <a:lnTo>
                  <a:pt x="18034" y="196596"/>
                </a:lnTo>
                <a:lnTo>
                  <a:pt x="16891" y="194462"/>
                </a:lnTo>
                <a:lnTo>
                  <a:pt x="16891" y="191008"/>
                </a:lnTo>
                <a:lnTo>
                  <a:pt x="16764" y="184404"/>
                </a:lnTo>
                <a:lnTo>
                  <a:pt x="16687" y="182245"/>
                </a:lnTo>
                <a:lnTo>
                  <a:pt x="16662" y="181508"/>
                </a:lnTo>
                <a:lnTo>
                  <a:pt x="16510" y="182245"/>
                </a:lnTo>
                <a:lnTo>
                  <a:pt x="16637" y="180467"/>
                </a:lnTo>
                <a:lnTo>
                  <a:pt x="16662" y="181508"/>
                </a:lnTo>
                <a:lnTo>
                  <a:pt x="16891" y="180467"/>
                </a:lnTo>
                <a:lnTo>
                  <a:pt x="17526" y="177546"/>
                </a:lnTo>
                <a:lnTo>
                  <a:pt x="17526" y="176784"/>
                </a:lnTo>
                <a:lnTo>
                  <a:pt x="17881" y="174117"/>
                </a:lnTo>
                <a:lnTo>
                  <a:pt x="18046" y="172847"/>
                </a:lnTo>
                <a:lnTo>
                  <a:pt x="18135" y="172173"/>
                </a:lnTo>
                <a:lnTo>
                  <a:pt x="18516" y="171069"/>
                </a:lnTo>
                <a:lnTo>
                  <a:pt x="20066" y="166624"/>
                </a:lnTo>
                <a:lnTo>
                  <a:pt x="21602" y="161798"/>
                </a:lnTo>
                <a:lnTo>
                  <a:pt x="22225" y="159893"/>
                </a:lnTo>
                <a:lnTo>
                  <a:pt x="22479" y="159004"/>
                </a:lnTo>
                <a:lnTo>
                  <a:pt x="23152" y="155321"/>
                </a:lnTo>
                <a:lnTo>
                  <a:pt x="23774" y="151892"/>
                </a:lnTo>
                <a:lnTo>
                  <a:pt x="23850" y="151472"/>
                </a:lnTo>
                <a:lnTo>
                  <a:pt x="25527" y="145034"/>
                </a:lnTo>
                <a:lnTo>
                  <a:pt x="25654" y="144399"/>
                </a:lnTo>
                <a:lnTo>
                  <a:pt x="26187" y="141224"/>
                </a:lnTo>
                <a:lnTo>
                  <a:pt x="27051" y="136144"/>
                </a:lnTo>
                <a:lnTo>
                  <a:pt x="27152" y="133604"/>
                </a:lnTo>
                <a:lnTo>
                  <a:pt x="26924" y="119634"/>
                </a:lnTo>
                <a:lnTo>
                  <a:pt x="26797" y="110744"/>
                </a:lnTo>
                <a:lnTo>
                  <a:pt x="26670" y="26797"/>
                </a:lnTo>
                <a:lnTo>
                  <a:pt x="26530" y="17907"/>
                </a:lnTo>
                <a:lnTo>
                  <a:pt x="26327" y="12446"/>
                </a:lnTo>
                <a:lnTo>
                  <a:pt x="26250" y="10655"/>
                </a:lnTo>
                <a:lnTo>
                  <a:pt x="26924" y="10287"/>
                </a:lnTo>
                <a:lnTo>
                  <a:pt x="27940" y="8636"/>
                </a:lnTo>
                <a:lnTo>
                  <a:pt x="27940" y="6604"/>
                </a:lnTo>
                <a:lnTo>
                  <a:pt x="27940" y="4953"/>
                </a:lnTo>
                <a:close/>
              </a:path>
              <a:path w="86359" h="208279">
                <a:moveTo>
                  <a:pt x="86360" y="189103"/>
                </a:moveTo>
                <a:lnTo>
                  <a:pt x="86233" y="178816"/>
                </a:lnTo>
                <a:lnTo>
                  <a:pt x="86118" y="178054"/>
                </a:lnTo>
                <a:lnTo>
                  <a:pt x="86106" y="177038"/>
                </a:lnTo>
                <a:lnTo>
                  <a:pt x="85725" y="174244"/>
                </a:lnTo>
                <a:lnTo>
                  <a:pt x="84582" y="171450"/>
                </a:lnTo>
                <a:lnTo>
                  <a:pt x="75272" y="159524"/>
                </a:lnTo>
                <a:lnTo>
                  <a:pt x="75272" y="196342"/>
                </a:lnTo>
                <a:lnTo>
                  <a:pt x="75260" y="196570"/>
                </a:lnTo>
                <a:lnTo>
                  <a:pt x="75272" y="196342"/>
                </a:lnTo>
                <a:lnTo>
                  <a:pt x="75272" y="159524"/>
                </a:lnTo>
                <a:lnTo>
                  <a:pt x="72390" y="155829"/>
                </a:lnTo>
                <a:lnTo>
                  <a:pt x="70739" y="153543"/>
                </a:lnTo>
                <a:lnTo>
                  <a:pt x="67437" y="153162"/>
                </a:lnTo>
                <a:lnTo>
                  <a:pt x="62992" y="156591"/>
                </a:lnTo>
                <a:lnTo>
                  <a:pt x="62484" y="159766"/>
                </a:lnTo>
                <a:lnTo>
                  <a:pt x="74472" y="176390"/>
                </a:lnTo>
                <a:lnTo>
                  <a:pt x="74422" y="177038"/>
                </a:lnTo>
                <a:lnTo>
                  <a:pt x="74168" y="178816"/>
                </a:lnTo>
                <a:lnTo>
                  <a:pt x="74041" y="189103"/>
                </a:lnTo>
                <a:lnTo>
                  <a:pt x="74422" y="193040"/>
                </a:lnTo>
                <a:lnTo>
                  <a:pt x="74422" y="193421"/>
                </a:lnTo>
                <a:lnTo>
                  <a:pt x="74968" y="196773"/>
                </a:lnTo>
                <a:lnTo>
                  <a:pt x="75107" y="196342"/>
                </a:lnTo>
                <a:lnTo>
                  <a:pt x="74993" y="196900"/>
                </a:lnTo>
                <a:lnTo>
                  <a:pt x="75031" y="197091"/>
                </a:lnTo>
                <a:lnTo>
                  <a:pt x="75247" y="196684"/>
                </a:lnTo>
                <a:lnTo>
                  <a:pt x="75133" y="197739"/>
                </a:lnTo>
                <a:lnTo>
                  <a:pt x="75031" y="197091"/>
                </a:lnTo>
                <a:lnTo>
                  <a:pt x="74993" y="196900"/>
                </a:lnTo>
                <a:lnTo>
                  <a:pt x="74879" y="197091"/>
                </a:lnTo>
                <a:lnTo>
                  <a:pt x="73152" y="199263"/>
                </a:lnTo>
                <a:lnTo>
                  <a:pt x="72644" y="200025"/>
                </a:lnTo>
                <a:lnTo>
                  <a:pt x="72517" y="201041"/>
                </a:lnTo>
                <a:lnTo>
                  <a:pt x="72898" y="201930"/>
                </a:lnTo>
                <a:lnTo>
                  <a:pt x="73406" y="202819"/>
                </a:lnTo>
                <a:lnTo>
                  <a:pt x="74295" y="203327"/>
                </a:lnTo>
                <a:lnTo>
                  <a:pt x="75184" y="203327"/>
                </a:lnTo>
                <a:lnTo>
                  <a:pt x="85572" y="196342"/>
                </a:lnTo>
                <a:lnTo>
                  <a:pt x="85661" y="195707"/>
                </a:lnTo>
                <a:lnTo>
                  <a:pt x="85979" y="193421"/>
                </a:lnTo>
                <a:lnTo>
                  <a:pt x="85979" y="193040"/>
                </a:lnTo>
                <a:lnTo>
                  <a:pt x="86360" y="1891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7223" y="5039105"/>
            <a:ext cx="276225" cy="213995"/>
          </a:xfrm>
          <a:custGeom>
            <a:avLst/>
            <a:gdLst/>
            <a:ahLst/>
            <a:cxnLst/>
            <a:rect l="l" t="t" r="r" b="b"/>
            <a:pathLst>
              <a:path w="276225" h="213995">
                <a:moveTo>
                  <a:pt x="37162" y="157861"/>
                </a:moveTo>
                <a:lnTo>
                  <a:pt x="22440" y="157861"/>
                </a:lnTo>
                <a:lnTo>
                  <a:pt x="22567" y="158623"/>
                </a:lnTo>
                <a:lnTo>
                  <a:pt x="28511" y="200914"/>
                </a:lnTo>
                <a:lnTo>
                  <a:pt x="37604" y="212471"/>
                </a:lnTo>
                <a:lnTo>
                  <a:pt x="41922" y="213614"/>
                </a:lnTo>
                <a:lnTo>
                  <a:pt x="43751" y="213741"/>
                </a:lnTo>
                <a:lnTo>
                  <a:pt x="66052" y="213741"/>
                </a:lnTo>
                <a:lnTo>
                  <a:pt x="70523" y="212217"/>
                </a:lnTo>
                <a:lnTo>
                  <a:pt x="85000" y="201295"/>
                </a:lnTo>
                <a:lnTo>
                  <a:pt x="45719" y="201295"/>
                </a:lnTo>
                <a:lnTo>
                  <a:pt x="41211" y="197993"/>
                </a:lnTo>
                <a:lnTo>
                  <a:pt x="43103" y="197993"/>
                </a:lnTo>
                <a:lnTo>
                  <a:pt x="42113" y="195580"/>
                </a:lnTo>
                <a:lnTo>
                  <a:pt x="42615" y="195580"/>
                </a:lnTo>
                <a:lnTo>
                  <a:pt x="41022" y="187706"/>
                </a:lnTo>
                <a:lnTo>
                  <a:pt x="39138" y="173990"/>
                </a:lnTo>
                <a:lnTo>
                  <a:pt x="37162" y="157861"/>
                </a:lnTo>
                <a:close/>
              </a:path>
              <a:path w="276225" h="213995">
                <a:moveTo>
                  <a:pt x="41211" y="197993"/>
                </a:moveTo>
                <a:lnTo>
                  <a:pt x="45719" y="201295"/>
                </a:lnTo>
                <a:lnTo>
                  <a:pt x="44240" y="198951"/>
                </a:lnTo>
                <a:lnTo>
                  <a:pt x="43751" y="198882"/>
                </a:lnTo>
                <a:lnTo>
                  <a:pt x="44197" y="198882"/>
                </a:lnTo>
                <a:lnTo>
                  <a:pt x="41211" y="197993"/>
                </a:lnTo>
                <a:close/>
              </a:path>
              <a:path w="276225" h="213995">
                <a:moveTo>
                  <a:pt x="63608" y="198882"/>
                </a:moveTo>
                <a:lnTo>
                  <a:pt x="44579" y="198882"/>
                </a:lnTo>
                <a:lnTo>
                  <a:pt x="45542" y="199136"/>
                </a:lnTo>
                <a:lnTo>
                  <a:pt x="44357" y="199136"/>
                </a:lnTo>
                <a:lnTo>
                  <a:pt x="45719" y="201295"/>
                </a:lnTo>
                <a:lnTo>
                  <a:pt x="85000" y="201295"/>
                </a:lnTo>
                <a:lnTo>
                  <a:pt x="86010" y="200533"/>
                </a:lnTo>
                <a:lnTo>
                  <a:pt x="61493" y="200533"/>
                </a:lnTo>
                <a:lnTo>
                  <a:pt x="63283" y="199136"/>
                </a:lnTo>
                <a:lnTo>
                  <a:pt x="45542" y="199136"/>
                </a:lnTo>
                <a:lnTo>
                  <a:pt x="44240" y="198951"/>
                </a:lnTo>
                <a:lnTo>
                  <a:pt x="63519" y="198951"/>
                </a:lnTo>
                <a:close/>
              </a:path>
              <a:path w="276225" h="213995">
                <a:moveTo>
                  <a:pt x="82752" y="183937"/>
                </a:moveTo>
                <a:lnTo>
                  <a:pt x="61493" y="200533"/>
                </a:lnTo>
                <a:lnTo>
                  <a:pt x="66052" y="198882"/>
                </a:lnTo>
                <a:lnTo>
                  <a:pt x="88199" y="198882"/>
                </a:lnTo>
                <a:lnTo>
                  <a:pt x="92913" y="195326"/>
                </a:lnTo>
                <a:lnTo>
                  <a:pt x="104331" y="184404"/>
                </a:lnTo>
                <a:lnTo>
                  <a:pt x="82283" y="184404"/>
                </a:lnTo>
                <a:lnTo>
                  <a:pt x="82752" y="183937"/>
                </a:lnTo>
                <a:close/>
              </a:path>
              <a:path w="276225" h="213995">
                <a:moveTo>
                  <a:pt x="88199" y="198882"/>
                </a:moveTo>
                <a:lnTo>
                  <a:pt x="66052" y="198882"/>
                </a:lnTo>
                <a:lnTo>
                  <a:pt x="61493" y="200533"/>
                </a:lnTo>
                <a:lnTo>
                  <a:pt x="86010" y="200533"/>
                </a:lnTo>
                <a:lnTo>
                  <a:pt x="88199" y="198882"/>
                </a:lnTo>
                <a:close/>
              </a:path>
              <a:path w="276225" h="213995">
                <a:moveTo>
                  <a:pt x="44120" y="198760"/>
                </a:moveTo>
                <a:lnTo>
                  <a:pt x="44240" y="198951"/>
                </a:lnTo>
                <a:lnTo>
                  <a:pt x="45542" y="199136"/>
                </a:lnTo>
                <a:lnTo>
                  <a:pt x="44120" y="198760"/>
                </a:lnTo>
                <a:close/>
              </a:path>
              <a:path w="276225" h="213995">
                <a:moveTo>
                  <a:pt x="44197" y="198882"/>
                </a:moveTo>
                <a:lnTo>
                  <a:pt x="43751" y="198882"/>
                </a:lnTo>
                <a:lnTo>
                  <a:pt x="44240" y="198951"/>
                </a:lnTo>
                <a:close/>
              </a:path>
              <a:path w="276225" h="213995">
                <a:moveTo>
                  <a:pt x="42852" y="196751"/>
                </a:moveTo>
                <a:lnTo>
                  <a:pt x="43103" y="197993"/>
                </a:lnTo>
                <a:lnTo>
                  <a:pt x="41211" y="197993"/>
                </a:lnTo>
                <a:lnTo>
                  <a:pt x="44120" y="198760"/>
                </a:lnTo>
                <a:lnTo>
                  <a:pt x="42852" y="196751"/>
                </a:lnTo>
                <a:close/>
              </a:path>
              <a:path w="276225" h="213995">
                <a:moveTo>
                  <a:pt x="42113" y="195580"/>
                </a:moveTo>
                <a:lnTo>
                  <a:pt x="43103" y="197993"/>
                </a:lnTo>
                <a:lnTo>
                  <a:pt x="42852" y="196751"/>
                </a:lnTo>
                <a:lnTo>
                  <a:pt x="42113" y="195580"/>
                </a:lnTo>
                <a:close/>
              </a:path>
              <a:path w="276225" h="213995">
                <a:moveTo>
                  <a:pt x="42615" y="195580"/>
                </a:moveTo>
                <a:lnTo>
                  <a:pt x="42113" y="195580"/>
                </a:lnTo>
                <a:lnTo>
                  <a:pt x="42852" y="196751"/>
                </a:lnTo>
                <a:lnTo>
                  <a:pt x="42615" y="195580"/>
                </a:lnTo>
                <a:close/>
              </a:path>
              <a:path w="276225" h="213995">
                <a:moveTo>
                  <a:pt x="40942" y="187310"/>
                </a:moveTo>
                <a:lnTo>
                  <a:pt x="40995" y="187706"/>
                </a:lnTo>
                <a:lnTo>
                  <a:pt x="40942" y="187310"/>
                </a:lnTo>
                <a:close/>
              </a:path>
              <a:path w="276225" h="213995">
                <a:moveTo>
                  <a:pt x="40926" y="187198"/>
                </a:moveTo>
                <a:close/>
              </a:path>
              <a:path w="276225" h="213995">
                <a:moveTo>
                  <a:pt x="82969" y="183769"/>
                </a:moveTo>
                <a:lnTo>
                  <a:pt x="82752" y="183937"/>
                </a:lnTo>
                <a:lnTo>
                  <a:pt x="82283" y="184404"/>
                </a:lnTo>
                <a:lnTo>
                  <a:pt x="82969" y="183769"/>
                </a:lnTo>
                <a:close/>
              </a:path>
              <a:path w="276225" h="213995">
                <a:moveTo>
                  <a:pt x="104995" y="183769"/>
                </a:moveTo>
                <a:lnTo>
                  <a:pt x="82969" y="183769"/>
                </a:lnTo>
                <a:lnTo>
                  <a:pt x="82283" y="184404"/>
                </a:lnTo>
                <a:lnTo>
                  <a:pt x="104331" y="184404"/>
                </a:lnTo>
                <a:lnTo>
                  <a:pt x="104995" y="183769"/>
                </a:lnTo>
                <a:close/>
              </a:path>
              <a:path w="276225" h="213995">
                <a:moveTo>
                  <a:pt x="257797" y="7379"/>
                </a:moveTo>
                <a:lnTo>
                  <a:pt x="253250" y="11684"/>
                </a:lnTo>
                <a:lnTo>
                  <a:pt x="238150" y="25146"/>
                </a:lnTo>
                <a:lnTo>
                  <a:pt x="214071" y="48514"/>
                </a:lnTo>
                <a:lnTo>
                  <a:pt x="182892" y="81661"/>
                </a:lnTo>
                <a:lnTo>
                  <a:pt x="146215" y="120142"/>
                </a:lnTo>
                <a:lnTo>
                  <a:pt x="110743" y="156083"/>
                </a:lnTo>
                <a:lnTo>
                  <a:pt x="82752" y="183937"/>
                </a:lnTo>
                <a:lnTo>
                  <a:pt x="82969" y="183769"/>
                </a:lnTo>
                <a:lnTo>
                  <a:pt x="104995" y="183769"/>
                </a:lnTo>
                <a:lnTo>
                  <a:pt x="122123" y="167386"/>
                </a:lnTo>
                <a:lnTo>
                  <a:pt x="157962" y="131318"/>
                </a:lnTo>
                <a:lnTo>
                  <a:pt x="177143" y="111229"/>
                </a:lnTo>
                <a:lnTo>
                  <a:pt x="205397" y="81534"/>
                </a:lnTo>
                <a:lnTo>
                  <a:pt x="225464" y="60325"/>
                </a:lnTo>
                <a:lnTo>
                  <a:pt x="249343" y="37211"/>
                </a:lnTo>
                <a:lnTo>
                  <a:pt x="264477" y="24003"/>
                </a:lnTo>
                <a:lnTo>
                  <a:pt x="264680" y="23749"/>
                </a:lnTo>
                <a:lnTo>
                  <a:pt x="271208" y="17780"/>
                </a:lnTo>
                <a:lnTo>
                  <a:pt x="271823" y="16891"/>
                </a:lnTo>
                <a:lnTo>
                  <a:pt x="267881" y="16891"/>
                </a:lnTo>
                <a:lnTo>
                  <a:pt x="273781" y="9779"/>
                </a:lnTo>
                <a:lnTo>
                  <a:pt x="257797" y="9779"/>
                </a:lnTo>
                <a:lnTo>
                  <a:pt x="257797" y="8636"/>
                </a:lnTo>
                <a:lnTo>
                  <a:pt x="257657" y="8636"/>
                </a:lnTo>
                <a:lnTo>
                  <a:pt x="257734" y="8426"/>
                </a:lnTo>
                <a:lnTo>
                  <a:pt x="257797" y="7379"/>
                </a:lnTo>
                <a:close/>
              </a:path>
              <a:path w="276225" h="213995">
                <a:moveTo>
                  <a:pt x="39141" y="173990"/>
                </a:moveTo>
                <a:lnTo>
                  <a:pt x="39154" y="174117"/>
                </a:lnTo>
                <a:lnTo>
                  <a:pt x="39141" y="173990"/>
                </a:lnTo>
                <a:close/>
              </a:path>
              <a:path w="276225" h="213995">
                <a:moveTo>
                  <a:pt x="22487" y="158264"/>
                </a:moveTo>
                <a:lnTo>
                  <a:pt x="22529" y="158623"/>
                </a:lnTo>
                <a:lnTo>
                  <a:pt x="22487" y="158264"/>
                </a:lnTo>
                <a:close/>
              </a:path>
              <a:path w="276225" h="213995">
                <a:moveTo>
                  <a:pt x="22440" y="157861"/>
                </a:moveTo>
                <a:lnTo>
                  <a:pt x="22487" y="158264"/>
                </a:lnTo>
                <a:lnTo>
                  <a:pt x="22567" y="158623"/>
                </a:lnTo>
                <a:lnTo>
                  <a:pt x="22440" y="157861"/>
                </a:lnTo>
                <a:close/>
              </a:path>
              <a:path w="276225" h="213995">
                <a:moveTo>
                  <a:pt x="33113" y="139827"/>
                </a:moveTo>
                <a:lnTo>
                  <a:pt x="18364" y="139827"/>
                </a:lnTo>
                <a:lnTo>
                  <a:pt x="18453" y="140208"/>
                </a:lnTo>
                <a:lnTo>
                  <a:pt x="22487" y="158264"/>
                </a:lnTo>
                <a:lnTo>
                  <a:pt x="22440" y="157861"/>
                </a:lnTo>
                <a:lnTo>
                  <a:pt x="37162" y="157861"/>
                </a:lnTo>
                <a:lnTo>
                  <a:pt x="36944" y="156083"/>
                </a:lnTo>
                <a:lnTo>
                  <a:pt x="36791" y="155321"/>
                </a:lnTo>
                <a:lnTo>
                  <a:pt x="33113" y="139827"/>
                </a:lnTo>
                <a:close/>
              </a:path>
              <a:path w="276225" h="213995">
                <a:moveTo>
                  <a:pt x="18435" y="140144"/>
                </a:moveTo>
                <a:close/>
              </a:path>
              <a:path w="276225" h="213995">
                <a:moveTo>
                  <a:pt x="13763" y="123554"/>
                </a:moveTo>
                <a:lnTo>
                  <a:pt x="18435" y="140144"/>
                </a:lnTo>
                <a:lnTo>
                  <a:pt x="18364" y="139827"/>
                </a:lnTo>
                <a:lnTo>
                  <a:pt x="33113" y="139827"/>
                </a:lnTo>
                <a:lnTo>
                  <a:pt x="32359" y="136652"/>
                </a:lnTo>
                <a:lnTo>
                  <a:pt x="28607" y="124206"/>
                </a:lnTo>
                <a:lnTo>
                  <a:pt x="14096" y="124206"/>
                </a:lnTo>
                <a:lnTo>
                  <a:pt x="13763" y="123554"/>
                </a:lnTo>
                <a:close/>
              </a:path>
              <a:path w="276225" h="213995">
                <a:moveTo>
                  <a:pt x="9893" y="97790"/>
                </a:moveTo>
                <a:lnTo>
                  <a:pt x="5143" y="97790"/>
                </a:lnTo>
                <a:lnTo>
                  <a:pt x="3352" y="98552"/>
                </a:lnTo>
                <a:lnTo>
                  <a:pt x="2044" y="99949"/>
                </a:lnTo>
                <a:lnTo>
                  <a:pt x="723" y="101219"/>
                </a:lnTo>
                <a:lnTo>
                  <a:pt x="0" y="102997"/>
                </a:lnTo>
                <a:lnTo>
                  <a:pt x="393" y="130556"/>
                </a:lnTo>
                <a:lnTo>
                  <a:pt x="3365" y="133477"/>
                </a:lnTo>
                <a:lnTo>
                  <a:pt x="10655" y="133477"/>
                </a:lnTo>
                <a:lnTo>
                  <a:pt x="13627" y="130556"/>
                </a:lnTo>
                <a:lnTo>
                  <a:pt x="13626" y="123287"/>
                </a:lnTo>
                <a:lnTo>
                  <a:pt x="7966" y="112241"/>
                </a:lnTo>
                <a:lnTo>
                  <a:pt x="7374" y="111760"/>
                </a:lnTo>
                <a:lnTo>
                  <a:pt x="7010" y="111760"/>
                </a:lnTo>
                <a:lnTo>
                  <a:pt x="7175" y="111598"/>
                </a:lnTo>
                <a:lnTo>
                  <a:pt x="5499" y="110236"/>
                </a:lnTo>
                <a:lnTo>
                  <a:pt x="8562" y="110236"/>
                </a:lnTo>
                <a:lnTo>
                  <a:pt x="13995" y="104902"/>
                </a:lnTo>
                <a:lnTo>
                  <a:pt x="19918" y="104902"/>
                </a:lnTo>
                <a:lnTo>
                  <a:pt x="19723" y="104521"/>
                </a:lnTo>
                <a:lnTo>
                  <a:pt x="17843" y="102235"/>
                </a:lnTo>
                <a:lnTo>
                  <a:pt x="14224" y="99314"/>
                </a:lnTo>
                <a:lnTo>
                  <a:pt x="9893" y="97790"/>
                </a:lnTo>
                <a:close/>
              </a:path>
              <a:path w="276225" h="213995">
                <a:moveTo>
                  <a:pt x="13729" y="123287"/>
                </a:moveTo>
                <a:lnTo>
                  <a:pt x="13763" y="123554"/>
                </a:lnTo>
                <a:lnTo>
                  <a:pt x="14096" y="124206"/>
                </a:lnTo>
                <a:lnTo>
                  <a:pt x="13729" y="123287"/>
                </a:lnTo>
                <a:close/>
              </a:path>
              <a:path w="276225" h="213995">
                <a:moveTo>
                  <a:pt x="19918" y="104902"/>
                </a:moveTo>
                <a:lnTo>
                  <a:pt x="13995" y="104902"/>
                </a:lnTo>
                <a:lnTo>
                  <a:pt x="13918" y="110236"/>
                </a:lnTo>
                <a:lnTo>
                  <a:pt x="13836" y="123554"/>
                </a:lnTo>
                <a:lnTo>
                  <a:pt x="14096" y="124206"/>
                </a:lnTo>
                <a:lnTo>
                  <a:pt x="28607" y="124206"/>
                </a:lnTo>
                <a:lnTo>
                  <a:pt x="27038" y="118999"/>
                </a:lnTo>
                <a:lnTo>
                  <a:pt x="26555" y="117856"/>
                </a:lnTo>
                <a:lnTo>
                  <a:pt x="19918" y="104902"/>
                </a:lnTo>
                <a:close/>
              </a:path>
              <a:path w="276225" h="213995">
                <a:moveTo>
                  <a:pt x="7966" y="112241"/>
                </a:moveTo>
                <a:lnTo>
                  <a:pt x="13726" y="123483"/>
                </a:lnTo>
                <a:lnTo>
                  <a:pt x="13589" y="122936"/>
                </a:lnTo>
                <a:lnTo>
                  <a:pt x="13734" y="122936"/>
                </a:lnTo>
                <a:lnTo>
                  <a:pt x="13876" y="113157"/>
                </a:lnTo>
                <a:lnTo>
                  <a:pt x="9093" y="113157"/>
                </a:lnTo>
                <a:lnTo>
                  <a:pt x="7966" y="112241"/>
                </a:lnTo>
                <a:close/>
              </a:path>
              <a:path w="276225" h="213995">
                <a:moveTo>
                  <a:pt x="13589" y="122936"/>
                </a:moveTo>
                <a:lnTo>
                  <a:pt x="13727" y="123428"/>
                </a:lnTo>
                <a:lnTo>
                  <a:pt x="13729" y="123287"/>
                </a:lnTo>
                <a:lnTo>
                  <a:pt x="13589" y="122936"/>
                </a:lnTo>
                <a:close/>
              </a:path>
              <a:path w="276225" h="213995">
                <a:moveTo>
                  <a:pt x="13734" y="122936"/>
                </a:moveTo>
                <a:lnTo>
                  <a:pt x="13589" y="122936"/>
                </a:lnTo>
                <a:lnTo>
                  <a:pt x="13729" y="123287"/>
                </a:lnTo>
                <a:lnTo>
                  <a:pt x="13734" y="122936"/>
                </a:lnTo>
                <a:close/>
              </a:path>
              <a:path w="276225" h="213995">
                <a:moveTo>
                  <a:pt x="146316" y="120015"/>
                </a:moveTo>
                <a:lnTo>
                  <a:pt x="146191" y="120142"/>
                </a:lnTo>
                <a:lnTo>
                  <a:pt x="146316" y="120015"/>
                </a:lnTo>
                <a:close/>
              </a:path>
              <a:path w="276225" h="213995">
                <a:moveTo>
                  <a:pt x="7550" y="111229"/>
                </a:moveTo>
                <a:lnTo>
                  <a:pt x="7966" y="112241"/>
                </a:lnTo>
                <a:lnTo>
                  <a:pt x="9093" y="113157"/>
                </a:lnTo>
                <a:lnTo>
                  <a:pt x="7550" y="111229"/>
                </a:lnTo>
                <a:close/>
              </a:path>
              <a:path w="276225" h="213995">
                <a:moveTo>
                  <a:pt x="7762" y="111021"/>
                </a:moveTo>
                <a:lnTo>
                  <a:pt x="7550" y="111229"/>
                </a:lnTo>
                <a:lnTo>
                  <a:pt x="9093" y="113157"/>
                </a:lnTo>
                <a:lnTo>
                  <a:pt x="13876" y="113157"/>
                </a:lnTo>
                <a:lnTo>
                  <a:pt x="13896" y="111760"/>
                </a:lnTo>
                <a:lnTo>
                  <a:pt x="9893" y="111760"/>
                </a:lnTo>
                <a:lnTo>
                  <a:pt x="7762" y="111021"/>
                </a:lnTo>
                <a:close/>
              </a:path>
              <a:path w="276225" h="213995">
                <a:moveTo>
                  <a:pt x="7482" y="111296"/>
                </a:moveTo>
                <a:lnTo>
                  <a:pt x="7175" y="111598"/>
                </a:lnTo>
                <a:lnTo>
                  <a:pt x="7966" y="112241"/>
                </a:lnTo>
                <a:lnTo>
                  <a:pt x="7482" y="111296"/>
                </a:lnTo>
                <a:close/>
              </a:path>
              <a:path w="276225" h="213995">
                <a:moveTo>
                  <a:pt x="7175" y="111598"/>
                </a:moveTo>
                <a:lnTo>
                  <a:pt x="7010" y="111760"/>
                </a:lnTo>
                <a:lnTo>
                  <a:pt x="7374" y="111760"/>
                </a:lnTo>
                <a:lnTo>
                  <a:pt x="7175" y="111598"/>
                </a:lnTo>
                <a:close/>
              </a:path>
              <a:path w="276225" h="213995">
                <a:moveTo>
                  <a:pt x="13995" y="104902"/>
                </a:moveTo>
                <a:lnTo>
                  <a:pt x="7762" y="111021"/>
                </a:lnTo>
                <a:lnTo>
                  <a:pt x="9893" y="111760"/>
                </a:lnTo>
                <a:lnTo>
                  <a:pt x="13896" y="111760"/>
                </a:lnTo>
                <a:lnTo>
                  <a:pt x="13995" y="104902"/>
                </a:lnTo>
                <a:close/>
              </a:path>
              <a:path w="276225" h="213995">
                <a:moveTo>
                  <a:pt x="5499" y="110236"/>
                </a:moveTo>
                <a:lnTo>
                  <a:pt x="7175" y="111598"/>
                </a:lnTo>
                <a:lnTo>
                  <a:pt x="7482" y="111296"/>
                </a:lnTo>
                <a:lnTo>
                  <a:pt x="7341" y="111021"/>
                </a:lnTo>
                <a:lnTo>
                  <a:pt x="7330" y="110871"/>
                </a:lnTo>
                <a:lnTo>
                  <a:pt x="5499" y="110236"/>
                </a:lnTo>
                <a:close/>
              </a:path>
              <a:path w="276225" h="213995">
                <a:moveTo>
                  <a:pt x="7264" y="110871"/>
                </a:moveTo>
                <a:lnTo>
                  <a:pt x="7482" y="111296"/>
                </a:lnTo>
                <a:lnTo>
                  <a:pt x="7264" y="110871"/>
                </a:lnTo>
                <a:close/>
              </a:path>
              <a:path w="276225" h="213995">
                <a:moveTo>
                  <a:pt x="7330" y="110871"/>
                </a:moveTo>
                <a:lnTo>
                  <a:pt x="7550" y="111229"/>
                </a:lnTo>
                <a:lnTo>
                  <a:pt x="7762" y="111021"/>
                </a:lnTo>
                <a:lnTo>
                  <a:pt x="7330" y="110871"/>
                </a:lnTo>
                <a:close/>
              </a:path>
              <a:path w="276225" h="213995">
                <a:moveTo>
                  <a:pt x="8562" y="110236"/>
                </a:moveTo>
                <a:lnTo>
                  <a:pt x="5499" y="110236"/>
                </a:lnTo>
                <a:lnTo>
                  <a:pt x="7762" y="111021"/>
                </a:lnTo>
                <a:lnTo>
                  <a:pt x="8562" y="110236"/>
                </a:lnTo>
                <a:close/>
              </a:path>
              <a:path w="276225" h="213995">
                <a:moveTo>
                  <a:pt x="182918" y="81534"/>
                </a:moveTo>
                <a:lnTo>
                  <a:pt x="182797" y="81661"/>
                </a:lnTo>
                <a:lnTo>
                  <a:pt x="182918" y="81534"/>
                </a:lnTo>
                <a:close/>
              </a:path>
              <a:path w="276225" h="213995">
                <a:moveTo>
                  <a:pt x="249605" y="36957"/>
                </a:moveTo>
                <a:lnTo>
                  <a:pt x="249301" y="37211"/>
                </a:lnTo>
                <a:lnTo>
                  <a:pt x="249605" y="36957"/>
                </a:lnTo>
                <a:close/>
              </a:path>
              <a:path w="276225" h="213995">
                <a:moveTo>
                  <a:pt x="274624" y="8763"/>
                </a:moveTo>
                <a:lnTo>
                  <a:pt x="267881" y="16891"/>
                </a:lnTo>
                <a:lnTo>
                  <a:pt x="269265" y="16637"/>
                </a:lnTo>
                <a:lnTo>
                  <a:pt x="272440" y="15997"/>
                </a:lnTo>
                <a:lnTo>
                  <a:pt x="273227" y="14859"/>
                </a:lnTo>
                <a:lnTo>
                  <a:pt x="273977" y="13081"/>
                </a:lnTo>
                <a:lnTo>
                  <a:pt x="274624" y="9779"/>
                </a:lnTo>
                <a:lnTo>
                  <a:pt x="274624" y="8763"/>
                </a:lnTo>
                <a:close/>
              </a:path>
              <a:path w="276225" h="213995">
                <a:moveTo>
                  <a:pt x="272440" y="15997"/>
                </a:moveTo>
                <a:lnTo>
                  <a:pt x="269265" y="16637"/>
                </a:lnTo>
                <a:lnTo>
                  <a:pt x="267881" y="16891"/>
                </a:lnTo>
                <a:lnTo>
                  <a:pt x="271823" y="16891"/>
                </a:lnTo>
                <a:lnTo>
                  <a:pt x="272440" y="15997"/>
                </a:lnTo>
                <a:close/>
              </a:path>
              <a:path w="276225" h="213995">
                <a:moveTo>
                  <a:pt x="275780" y="8763"/>
                </a:moveTo>
                <a:lnTo>
                  <a:pt x="274624" y="8763"/>
                </a:lnTo>
                <a:lnTo>
                  <a:pt x="274624" y="9779"/>
                </a:lnTo>
                <a:lnTo>
                  <a:pt x="273977" y="13081"/>
                </a:lnTo>
                <a:lnTo>
                  <a:pt x="273227" y="14859"/>
                </a:lnTo>
                <a:lnTo>
                  <a:pt x="272440" y="15997"/>
                </a:lnTo>
                <a:lnTo>
                  <a:pt x="273050" y="15875"/>
                </a:lnTo>
                <a:lnTo>
                  <a:pt x="275780" y="12573"/>
                </a:lnTo>
                <a:lnTo>
                  <a:pt x="275780" y="8763"/>
                </a:lnTo>
                <a:close/>
              </a:path>
              <a:path w="276225" h="213995">
                <a:moveTo>
                  <a:pt x="253479" y="11430"/>
                </a:moveTo>
                <a:lnTo>
                  <a:pt x="253195" y="11684"/>
                </a:lnTo>
                <a:lnTo>
                  <a:pt x="253479" y="11430"/>
                </a:lnTo>
                <a:close/>
              </a:path>
              <a:path w="276225" h="213995">
                <a:moveTo>
                  <a:pt x="258139" y="7913"/>
                </a:moveTo>
                <a:lnTo>
                  <a:pt x="257911" y="8255"/>
                </a:lnTo>
                <a:lnTo>
                  <a:pt x="257797" y="9779"/>
                </a:lnTo>
                <a:lnTo>
                  <a:pt x="258139" y="7913"/>
                </a:lnTo>
                <a:close/>
              </a:path>
              <a:path w="276225" h="213995">
                <a:moveTo>
                  <a:pt x="275780" y="5588"/>
                </a:moveTo>
                <a:lnTo>
                  <a:pt x="259689" y="5588"/>
                </a:lnTo>
                <a:lnTo>
                  <a:pt x="258139" y="7913"/>
                </a:lnTo>
                <a:lnTo>
                  <a:pt x="257797" y="9779"/>
                </a:lnTo>
                <a:lnTo>
                  <a:pt x="273781" y="9779"/>
                </a:lnTo>
                <a:lnTo>
                  <a:pt x="274624" y="8763"/>
                </a:lnTo>
                <a:lnTo>
                  <a:pt x="275780" y="8763"/>
                </a:lnTo>
                <a:lnTo>
                  <a:pt x="275780" y="5588"/>
                </a:lnTo>
                <a:close/>
              </a:path>
              <a:path w="276225" h="213995">
                <a:moveTo>
                  <a:pt x="257797" y="8255"/>
                </a:moveTo>
                <a:lnTo>
                  <a:pt x="257657" y="8636"/>
                </a:lnTo>
                <a:lnTo>
                  <a:pt x="257797" y="8426"/>
                </a:lnTo>
                <a:lnTo>
                  <a:pt x="257797" y="8255"/>
                </a:lnTo>
                <a:close/>
              </a:path>
              <a:path w="276225" h="213995">
                <a:moveTo>
                  <a:pt x="257797" y="8426"/>
                </a:moveTo>
                <a:lnTo>
                  <a:pt x="257657" y="8636"/>
                </a:lnTo>
                <a:lnTo>
                  <a:pt x="257797" y="8636"/>
                </a:lnTo>
                <a:lnTo>
                  <a:pt x="257797" y="8426"/>
                </a:lnTo>
                <a:close/>
              </a:path>
              <a:path w="276225" h="213995">
                <a:moveTo>
                  <a:pt x="258329" y="6875"/>
                </a:moveTo>
                <a:lnTo>
                  <a:pt x="257922" y="7913"/>
                </a:lnTo>
                <a:lnTo>
                  <a:pt x="257797" y="8426"/>
                </a:lnTo>
                <a:lnTo>
                  <a:pt x="258139" y="7913"/>
                </a:lnTo>
                <a:lnTo>
                  <a:pt x="258329" y="6875"/>
                </a:lnTo>
                <a:close/>
              </a:path>
              <a:path w="276225" h="213995">
                <a:moveTo>
                  <a:pt x="258288" y="6914"/>
                </a:moveTo>
                <a:lnTo>
                  <a:pt x="257797" y="7379"/>
                </a:lnTo>
                <a:lnTo>
                  <a:pt x="257797" y="8255"/>
                </a:lnTo>
                <a:lnTo>
                  <a:pt x="258288" y="6914"/>
                </a:lnTo>
                <a:close/>
              </a:path>
              <a:path w="276225" h="213995">
                <a:moveTo>
                  <a:pt x="259689" y="5588"/>
                </a:moveTo>
                <a:lnTo>
                  <a:pt x="258329" y="6875"/>
                </a:lnTo>
                <a:lnTo>
                  <a:pt x="258139" y="7913"/>
                </a:lnTo>
                <a:lnTo>
                  <a:pt x="259689" y="5588"/>
                </a:lnTo>
                <a:close/>
              </a:path>
              <a:path w="276225" h="213995">
                <a:moveTo>
                  <a:pt x="265404" y="0"/>
                </a:moveTo>
                <a:lnTo>
                  <a:pt x="262839" y="635"/>
                </a:lnTo>
                <a:lnTo>
                  <a:pt x="260883" y="2159"/>
                </a:lnTo>
                <a:lnTo>
                  <a:pt x="258927" y="3810"/>
                </a:lnTo>
                <a:lnTo>
                  <a:pt x="257797" y="6223"/>
                </a:lnTo>
                <a:lnTo>
                  <a:pt x="257797" y="7379"/>
                </a:lnTo>
                <a:lnTo>
                  <a:pt x="258288" y="6914"/>
                </a:lnTo>
                <a:lnTo>
                  <a:pt x="258356" y="6731"/>
                </a:lnTo>
                <a:lnTo>
                  <a:pt x="259689" y="5588"/>
                </a:lnTo>
                <a:lnTo>
                  <a:pt x="275780" y="5588"/>
                </a:lnTo>
                <a:lnTo>
                  <a:pt x="275780" y="4826"/>
                </a:lnTo>
                <a:lnTo>
                  <a:pt x="273050" y="1524"/>
                </a:lnTo>
                <a:lnTo>
                  <a:pt x="269265" y="762"/>
                </a:lnTo>
                <a:lnTo>
                  <a:pt x="267881" y="508"/>
                </a:lnTo>
                <a:lnTo>
                  <a:pt x="265404" y="0"/>
                </a:lnTo>
                <a:close/>
              </a:path>
              <a:path w="276225" h="213995">
                <a:moveTo>
                  <a:pt x="258482" y="6731"/>
                </a:moveTo>
                <a:lnTo>
                  <a:pt x="258329" y="6875"/>
                </a:lnTo>
                <a:lnTo>
                  <a:pt x="258482" y="67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66690" y="5155691"/>
            <a:ext cx="450215" cy="49530"/>
          </a:xfrm>
          <a:custGeom>
            <a:avLst/>
            <a:gdLst/>
            <a:ahLst/>
            <a:cxnLst/>
            <a:rect l="l" t="t" r="r" b="b"/>
            <a:pathLst>
              <a:path w="450214" h="49529">
                <a:moveTo>
                  <a:pt x="408146" y="20233"/>
                </a:moveTo>
                <a:lnTo>
                  <a:pt x="403733" y="20319"/>
                </a:lnTo>
                <a:lnTo>
                  <a:pt x="262000" y="21208"/>
                </a:lnTo>
                <a:lnTo>
                  <a:pt x="261620" y="21208"/>
                </a:lnTo>
                <a:lnTo>
                  <a:pt x="170561" y="26796"/>
                </a:lnTo>
                <a:lnTo>
                  <a:pt x="170180" y="26796"/>
                </a:lnTo>
                <a:lnTo>
                  <a:pt x="88900" y="35432"/>
                </a:lnTo>
                <a:lnTo>
                  <a:pt x="33782" y="35686"/>
                </a:lnTo>
                <a:lnTo>
                  <a:pt x="29379" y="35686"/>
                </a:lnTo>
                <a:lnTo>
                  <a:pt x="25654" y="39242"/>
                </a:lnTo>
                <a:lnTo>
                  <a:pt x="22098" y="42798"/>
                </a:lnTo>
                <a:lnTo>
                  <a:pt x="20955" y="43687"/>
                </a:lnTo>
                <a:lnTo>
                  <a:pt x="19007" y="44661"/>
                </a:lnTo>
                <a:lnTo>
                  <a:pt x="18034" y="46481"/>
                </a:lnTo>
                <a:lnTo>
                  <a:pt x="16383" y="47624"/>
                </a:lnTo>
                <a:lnTo>
                  <a:pt x="14350" y="47878"/>
                </a:lnTo>
                <a:lnTo>
                  <a:pt x="11049" y="48005"/>
                </a:lnTo>
                <a:lnTo>
                  <a:pt x="9836" y="48086"/>
                </a:lnTo>
                <a:lnTo>
                  <a:pt x="8051" y="48526"/>
                </a:lnTo>
                <a:lnTo>
                  <a:pt x="7274" y="48648"/>
                </a:lnTo>
                <a:lnTo>
                  <a:pt x="33782" y="48894"/>
                </a:lnTo>
                <a:lnTo>
                  <a:pt x="89535" y="49021"/>
                </a:lnTo>
                <a:lnTo>
                  <a:pt x="90297" y="49021"/>
                </a:lnTo>
                <a:lnTo>
                  <a:pt x="171704" y="40385"/>
                </a:lnTo>
                <a:lnTo>
                  <a:pt x="173310" y="40385"/>
                </a:lnTo>
                <a:lnTo>
                  <a:pt x="217043" y="37591"/>
                </a:lnTo>
                <a:lnTo>
                  <a:pt x="262328" y="35181"/>
                </a:lnTo>
                <a:lnTo>
                  <a:pt x="406146" y="35178"/>
                </a:lnTo>
                <a:lnTo>
                  <a:pt x="404749" y="32892"/>
                </a:lnTo>
                <a:lnTo>
                  <a:pt x="403351" y="30479"/>
                </a:lnTo>
                <a:lnTo>
                  <a:pt x="403208" y="28828"/>
                </a:lnTo>
                <a:lnTo>
                  <a:pt x="403288" y="27177"/>
                </a:lnTo>
                <a:lnTo>
                  <a:pt x="404368" y="25018"/>
                </a:lnTo>
                <a:lnTo>
                  <a:pt x="406146" y="21081"/>
                </a:lnTo>
                <a:lnTo>
                  <a:pt x="408146" y="20233"/>
                </a:lnTo>
                <a:close/>
              </a:path>
              <a:path w="450214" h="49529">
                <a:moveTo>
                  <a:pt x="4546" y="48526"/>
                </a:moveTo>
                <a:lnTo>
                  <a:pt x="5714" y="48894"/>
                </a:lnTo>
                <a:lnTo>
                  <a:pt x="7274" y="48648"/>
                </a:lnTo>
                <a:lnTo>
                  <a:pt x="6731" y="48640"/>
                </a:lnTo>
                <a:lnTo>
                  <a:pt x="4546" y="48526"/>
                </a:lnTo>
                <a:close/>
              </a:path>
              <a:path w="450214" h="49529">
                <a:moveTo>
                  <a:pt x="5714" y="35559"/>
                </a:moveTo>
                <a:lnTo>
                  <a:pt x="136" y="43089"/>
                </a:lnTo>
                <a:lnTo>
                  <a:pt x="1378" y="45729"/>
                </a:lnTo>
                <a:lnTo>
                  <a:pt x="2926" y="47663"/>
                </a:lnTo>
                <a:lnTo>
                  <a:pt x="4114" y="48389"/>
                </a:lnTo>
                <a:lnTo>
                  <a:pt x="4546" y="48526"/>
                </a:lnTo>
                <a:lnTo>
                  <a:pt x="6731" y="48640"/>
                </a:lnTo>
                <a:lnTo>
                  <a:pt x="7323" y="48640"/>
                </a:lnTo>
                <a:lnTo>
                  <a:pt x="8128" y="48513"/>
                </a:lnTo>
                <a:lnTo>
                  <a:pt x="9652" y="48132"/>
                </a:lnTo>
                <a:lnTo>
                  <a:pt x="9144" y="48132"/>
                </a:lnTo>
                <a:lnTo>
                  <a:pt x="10160" y="48005"/>
                </a:lnTo>
                <a:lnTo>
                  <a:pt x="11049" y="48005"/>
                </a:lnTo>
                <a:lnTo>
                  <a:pt x="14350" y="47878"/>
                </a:lnTo>
                <a:lnTo>
                  <a:pt x="16383" y="47624"/>
                </a:lnTo>
                <a:lnTo>
                  <a:pt x="18034" y="46481"/>
                </a:lnTo>
                <a:lnTo>
                  <a:pt x="18649" y="45338"/>
                </a:lnTo>
                <a:lnTo>
                  <a:pt x="17653" y="45338"/>
                </a:lnTo>
                <a:lnTo>
                  <a:pt x="19685" y="43306"/>
                </a:lnTo>
                <a:lnTo>
                  <a:pt x="21444" y="43306"/>
                </a:lnTo>
                <a:lnTo>
                  <a:pt x="22098" y="42798"/>
                </a:lnTo>
                <a:lnTo>
                  <a:pt x="25654" y="39242"/>
                </a:lnTo>
                <a:lnTo>
                  <a:pt x="28048" y="36956"/>
                </a:lnTo>
                <a:lnTo>
                  <a:pt x="12954" y="36956"/>
                </a:lnTo>
                <a:lnTo>
                  <a:pt x="13425" y="36702"/>
                </a:lnTo>
                <a:lnTo>
                  <a:pt x="12954" y="36702"/>
                </a:lnTo>
                <a:lnTo>
                  <a:pt x="13407" y="36627"/>
                </a:lnTo>
                <a:lnTo>
                  <a:pt x="11175" y="36448"/>
                </a:lnTo>
                <a:lnTo>
                  <a:pt x="10160" y="36448"/>
                </a:lnTo>
                <a:lnTo>
                  <a:pt x="9144" y="36321"/>
                </a:lnTo>
                <a:lnTo>
                  <a:pt x="9482" y="36321"/>
                </a:lnTo>
                <a:lnTo>
                  <a:pt x="7524" y="35940"/>
                </a:lnTo>
                <a:lnTo>
                  <a:pt x="6731" y="35940"/>
                </a:lnTo>
                <a:lnTo>
                  <a:pt x="7474" y="35930"/>
                </a:lnTo>
                <a:lnTo>
                  <a:pt x="5714" y="35559"/>
                </a:lnTo>
                <a:close/>
              </a:path>
              <a:path w="450214" h="49529">
                <a:moveTo>
                  <a:pt x="4114" y="48389"/>
                </a:moveTo>
                <a:lnTo>
                  <a:pt x="4318" y="48513"/>
                </a:lnTo>
                <a:lnTo>
                  <a:pt x="4546" y="48526"/>
                </a:lnTo>
                <a:lnTo>
                  <a:pt x="4114" y="48389"/>
                </a:lnTo>
                <a:close/>
              </a:path>
              <a:path w="450214" h="49529">
                <a:moveTo>
                  <a:pt x="2926" y="47663"/>
                </a:moveTo>
                <a:lnTo>
                  <a:pt x="3301" y="48132"/>
                </a:lnTo>
                <a:lnTo>
                  <a:pt x="4114" y="48389"/>
                </a:lnTo>
                <a:lnTo>
                  <a:pt x="2926" y="47663"/>
                </a:lnTo>
                <a:close/>
              </a:path>
              <a:path w="450214" h="49529">
                <a:moveTo>
                  <a:pt x="10160" y="48005"/>
                </a:moveTo>
                <a:lnTo>
                  <a:pt x="9144" y="48132"/>
                </a:lnTo>
                <a:lnTo>
                  <a:pt x="9836" y="48086"/>
                </a:lnTo>
                <a:lnTo>
                  <a:pt x="10160" y="48005"/>
                </a:lnTo>
                <a:close/>
              </a:path>
              <a:path w="450214" h="49529">
                <a:moveTo>
                  <a:pt x="9836" y="48086"/>
                </a:moveTo>
                <a:lnTo>
                  <a:pt x="9144" y="48132"/>
                </a:lnTo>
                <a:lnTo>
                  <a:pt x="9652" y="48132"/>
                </a:lnTo>
                <a:lnTo>
                  <a:pt x="9836" y="48086"/>
                </a:lnTo>
                <a:close/>
              </a:path>
              <a:path w="450214" h="49529">
                <a:moveTo>
                  <a:pt x="11049" y="48005"/>
                </a:moveTo>
                <a:lnTo>
                  <a:pt x="10160" y="48005"/>
                </a:lnTo>
                <a:lnTo>
                  <a:pt x="9836" y="48086"/>
                </a:lnTo>
                <a:lnTo>
                  <a:pt x="11049" y="48005"/>
                </a:lnTo>
                <a:close/>
              </a:path>
              <a:path w="450214" h="49529">
                <a:moveTo>
                  <a:pt x="1378" y="45729"/>
                </a:moveTo>
                <a:lnTo>
                  <a:pt x="2032" y="47116"/>
                </a:lnTo>
                <a:lnTo>
                  <a:pt x="2926" y="47663"/>
                </a:lnTo>
                <a:lnTo>
                  <a:pt x="1378" y="45729"/>
                </a:lnTo>
                <a:close/>
              </a:path>
              <a:path w="450214" h="49529">
                <a:moveTo>
                  <a:pt x="136" y="43089"/>
                </a:moveTo>
                <a:lnTo>
                  <a:pt x="254" y="44322"/>
                </a:lnTo>
                <a:lnTo>
                  <a:pt x="1378" y="45729"/>
                </a:lnTo>
                <a:lnTo>
                  <a:pt x="136" y="43089"/>
                </a:lnTo>
                <a:close/>
              </a:path>
              <a:path w="450214" h="49529">
                <a:moveTo>
                  <a:pt x="19685" y="43306"/>
                </a:moveTo>
                <a:lnTo>
                  <a:pt x="17653" y="45338"/>
                </a:lnTo>
                <a:lnTo>
                  <a:pt x="19007" y="44661"/>
                </a:lnTo>
                <a:lnTo>
                  <a:pt x="19685" y="43306"/>
                </a:lnTo>
                <a:close/>
              </a:path>
              <a:path w="450214" h="49529">
                <a:moveTo>
                  <a:pt x="19007" y="44661"/>
                </a:moveTo>
                <a:lnTo>
                  <a:pt x="17653" y="45338"/>
                </a:lnTo>
                <a:lnTo>
                  <a:pt x="18649" y="45338"/>
                </a:lnTo>
                <a:lnTo>
                  <a:pt x="19007" y="44661"/>
                </a:lnTo>
                <a:close/>
              </a:path>
              <a:path w="450214" h="49529">
                <a:moveTo>
                  <a:pt x="21444" y="43306"/>
                </a:moveTo>
                <a:lnTo>
                  <a:pt x="19685" y="43306"/>
                </a:lnTo>
                <a:lnTo>
                  <a:pt x="19007" y="44661"/>
                </a:lnTo>
                <a:lnTo>
                  <a:pt x="20955" y="43687"/>
                </a:lnTo>
                <a:lnTo>
                  <a:pt x="21444" y="43306"/>
                </a:lnTo>
                <a:close/>
              </a:path>
              <a:path w="450214" h="49529">
                <a:moveTo>
                  <a:pt x="55" y="42241"/>
                </a:moveTo>
                <a:lnTo>
                  <a:pt x="0" y="42798"/>
                </a:lnTo>
                <a:lnTo>
                  <a:pt x="136" y="43089"/>
                </a:lnTo>
                <a:lnTo>
                  <a:pt x="55" y="42241"/>
                </a:lnTo>
                <a:close/>
              </a:path>
              <a:path w="450214" h="49529">
                <a:moveTo>
                  <a:pt x="1233" y="39034"/>
                </a:moveTo>
                <a:lnTo>
                  <a:pt x="254" y="40258"/>
                </a:lnTo>
                <a:lnTo>
                  <a:pt x="145" y="41347"/>
                </a:lnTo>
                <a:lnTo>
                  <a:pt x="1233" y="39034"/>
                </a:lnTo>
                <a:close/>
              </a:path>
              <a:path w="450214" h="49529">
                <a:moveTo>
                  <a:pt x="173310" y="40385"/>
                </a:moveTo>
                <a:lnTo>
                  <a:pt x="171704" y="40385"/>
                </a:lnTo>
                <a:lnTo>
                  <a:pt x="171323" y="40512"/>
                </a:lnTo>
                <a:lnTo>
                  <a:pt x="173310" y="40385"/>
                </a:lnTo>
                <a:close/>
              </a:path>
              <a:path w="450214" h="49529">
                <a:moveTo>
                  <a:pt x="3125" y="36669"/>
                </a:moveTo>
                <a:lnTo>
                  <a:pt x="2032" y="37337"/>
                </a:lnTo>
                <a:lnTo>
                  <a:pt x="1233" y="39034"/>
                </a:lnTo>
                <a:lnTo>
                  <a:pt x="3125" y="36669"/>
                </a:lnTo>
                <a:close/>
              </a:path>
              <a:path w="450214" h="49529">
                <a:moveTo>
                  <a:pt x="13545" y="36638"/>
                </a:moveTo>
                <a:lnTo>
                  <a:pt x="12954" y="36956"/>
                </a:lnTo>
                <a:lnTo>
                  <a:pt x="13838" y="36662"/>
                </a:lnTo>
                <a:lnTo>
                  <a:pt x="13545" y="36638"/>
                </a:lnTo>
                <a:close/>
              </a:path>
              <a:path w="450214" h="49529">
                <a:moveTo>
                  <a:pt x="13838" y="36662"/>
                </a:moveTo>
                <a:lnTo>
                  <a:pt x="12954" y="36956"/>
                </a:lnTo>
                <a:lnTo>
                  <a:pt x="28048" y="36956"/>
                </a:lnTo>
                <a:lnTo>
                  <a:pt x="28314" y="36702"/>
                </a:lnTo>
                <a:lnTo>
                  <a:pt x="14350" y="36702"/>
                </a:lnTo>
                <a:lnTo>
                  <a:pt x="13838" y="36662"/>
                </a:lnTo>
                <a:close/>
              </a:path>
              <a:path w="450214" h="49529">
                <a:moveTo>
                  <a:pt x="412876" y="20065"/>
                </a:moveTo>
                <a:lnTo>
                  <a:pt x="411607" y="20065"/>
                </a:lnTo>
                <a:lnTo>
                  <a:pt x="410210" y="20192"/>
                </a:lnTo>
                <a:lnTo>
                  <a:pt x="408146" y="20233"/>
                </a:lnTo>
                <a:lnTo>
                  <a:pt x="406146" y="21081"/>
                </a:lnTo>
                <a:lnTo>
                  <a:pt x="404368" y="25018"/>
                </a:lnTo>
                <a:lnTo>
                  <a:pt x="403288" y="27177"/>
                </a:lnTo>
                <a:lnTo>
                  <a:pt x="411480" y="36829"/>
                </a:lnTo>
                <a:lnTo>
                  <a:pt x="417322" y="36829"/>
                </a:lnTo>
                <a:lnTo>
                  <a:pt x="426338" y="36702"/>
                </a:lnTo>
                <a:lnTo>
                  <a:pt x="426847" y="36575"/>
                </a:lnTo>
                <a:lnTo>
                  <a:pt x="429822" y="36321"/>
                </a:lnTo>
                <a:lnTo>
                  <a:pt x="411607" y="36321"/>
                </a:lnTo>
                <a:lnTo>
                  <a:pt x="410210" y="36194"/>
                </a:lnTo>
                <a:lnTo>
                  <a:pt x="415826" y="36194"/>
                </a:lnTo>
                <a:lnTo>
                  <a:pt x="419100" y="33527"/>
                </a:lnTo>
                <a:lnTo>
                  <a:pt x="420370" y="25526"/>
                </a:lnTo>
                <a:lnTo>
                  <a:pt x="420065" y="25018"/>
                </a:lnTo>
                <a:lnTo>
                  <a:pt x="419226" y="25018"/>
                </a:lnTo>
                <a:lnTo>
                  <a:pt x="411480" y="20319"/>
                </a:lnTo>
                <a:lnTo>
                  <a:pt x="413723" y="20319"/>
                </a:lnTo>
                <a:lnTo>
                  <a:pt x="412876" y="20065"/>
                </a:lnTo>
                <a:close/>
              </a:path>
              <a:path w="450214" h="49529">
                <a:moveTo>
                  <a:pt x="13407" y="36627"/>
                </a:moveTo>
                <a:lnTo>
                  <a:pt x="12954" y="36702"/>
                </a:lnTo>
                <a:lnTo>
                  <a:pt x="13425" y="36702"/>
                </a:lnTo>
                <a:close/>
              </a:path>
              <a:path w="450214" h="49529">
                <a:moveTo>
                  <a:pt x="28581" y="36448"/>
                </a:moveTo>
                <a:lnTo>
                  <a:pt x="14478" y="36448"/>
                </a:lnTo>
                <a:lnTo>
                  <a:pt x="14057" y="36589"/>
                </a:lnTo>
                <a:lnTo>
                  <a:pt x="14350" y="36702"/>
                </a:lnTo>
                <a:lnTo>
                  <a:pt x="28314" y="36702"/>
                </a:lnTo>
                <a:lnTo>
                  <a:pt x="28581" y="36448"/>
                </a:lnTo>
                <a:close/>
              </a:path>
              <a:path w="450214" h="49529">
                <a:moveTo>
                  <a:pt x="3767" y="36277"/>
                </a:moveTo>
                <a:lnTo>
                  <a:pt x="3301" y="36448"/>
                </a:lnTo>
                <a:lnTo>
                  <a:pt x="3125" y="36669"/>
                </a:lnTo>
                <a:lnTo>
                  <a:pt x="3767" y="36277"/>
                </a:lnTo>
                <a:close/>
              </a:path>
              <a:path w="450214" h="49529">
                <a:moveTo>
                  <a:pt x="14478" y="36448"/>
                </a:moveTo>
                <a:lnTo>
                  <a:pt x="13637" y="36589"/>
                </a:lnTo>
                <a:lnTo>
                  <a:pt x="13838" y="36662"/>
                </a:lnTo>
                <a:lnTo>
                  <a:pt x="14478" y="36448"/>
                </a:lnTo>
                <a:close/>
              </a:path>
              <a:path w="450214" h="49529">
                <a:moveTo>
                  <a:pt x="13637" y="36589"/>
                </a:moveTo>
                <a:lnTo>
                  <a:pt x="13407" y="36627"/>
                </a:lnTo>
                <a:lnTo>
                  <a:pt x="13545" y="36638"/>
                </a:lnTo>
                <a:close/>
              </a:path>
              <a:path w="450214" h="49529">
                <a:moveTo>
                  <a:pt x="15061" y="35821"/>
                </a:moveTo>
                <a:lnTo>
                  <a:pt x="7474" y="35930"/>
                </a:lnTo>
                <a:lnTo>
                  <a:pt x="9651" y="36353"/>
                </a:lnTo>
                <a:lnTo>
                  <a:pt x="11175" y="36448"/>
                </a:lnTo>
                <a:lnTo>
                  <a:pt x="13407" y="36627"/>
                </a:lnTo>
                <a:lnTo>
                  <a:pt x="13661" y="36575"/>
                </a:lnTo>
                <a:lnTo>
                  <a:pt x="15061" y="35821"/>
                </a:lnTo>
                <a:close/>
              </a:path>
              <a:path w="450214" h="49529">
                <a:moveTo>
                  <a:pt x="15359" y="35817"/>
                </a:moveTo>
                <a:lnTo>
                  <a:pt x="15061" y="35821"/>
                </a:lnTo>
                <a:lnTo>
                  <a:pt x="13637" y="36589"/>
                </a:lnTo>
                <a:lnTo>
                  <a:pt x="14478" y="36448"/>
                </a:lnTo>
                <a:lnTo>
                  <a:pt x="28581" y="36448"/>
                </a:lnTo>
                <a:lnTo>
                  <a:pt x="29113" y="35940"/>
                </a:lnTo>
                <a:lnTo>
                  <a:pt x="15239" y="35940"/>
                </a:lnTo>
                <a:close/>
              </a:path>
              <a:path w="450214" h="49529">
                <a:moveTo>
                  <a:pt x="9144" y="36321"/>
                </a:moveTo>
                <a:lnTo>
                  <a:pt x="10160" y="36448"/>
                </a:lnTo>
                <a:lnTo>
                  <a:pt x="9651" y="36353"/>
                </a:lnTo>
                <a:lnTo>
                  <a:pt x="9144" y="36321"/>
                </a:lnTo>
                <a:close/>
              </a:path>
              <a:path w="450214" h="49529">
                <a:moveTo>
                  <a:pt x="9651" y="36353"/>
                </a:moveTo>
                <a:lnTo>
                  <a:pt x="10160" y="36448"/>
                </a:lnTo>
                <a:lnTo>
                  <a:pt x="11175" y="36448"/>
                </a:lnTo>
                <a:lnTo>
                  <a:pt x="9651" y="36353"/>
                </a:lnTo>
                <a:close/>
              </a:path>
              <a:path w="450214" h="49529">
                <a:moveTo>
                  <a:pt x="9482" y="36321"/>
                </a:moveTo>
                <a:lnTo>
                  <a:pt x="9144" y="36321"/>
                </a:lnTo>
                <a:lnTo>
                  <a:pt x="9651" y="36353"/>
                </a:lnTo>
                <a:lnTo>
                  <a:pt x="9482" y="36321"/>
                </a:lnTo>
                <a:close/>
              </a:path>
              <a:path w="450214" h="49529">
                <a:moveTo>
                  <a:pt x="415826" y="36194"/>
                </a:moveTo>
                <a:lnTo>
                  <a:pt x="410210" y="36194"/>
                </a:lnTo>
                <a:lnTo>
                  <a:pt x="411607" y="36321"/>
                </a:lnTo>
                <a:lnTo>
                  <a:pt x="415671" y="36321"/>
                </a:lnTo>
                <a:lnTo>
                  <a:pt x="415826" y="36194"/>
                </a:lnTo>
                <a:close/>
              </a:path>
              <a:path w="450214" h="49529">
                <a:moveTo>
                  <a:pt x="417322" y="20319"/>
                </a:moveTo>
                <a:lnTo>
                  <a:pt x="415199" y="20319"/>
                </a:lnTo>
                <a:lnTo>
                  <a:pt x="416829" y="21312"/>
                </a:lnTo>
                <a:lnTo>
                  <a:pt x="418084" y="21716"/>
                </a:lnTo>
                <a:lnTo>
                  <a:pt x="420370" y="25526"/>
                </a:lnTo>
                <a:lnTo>
                  <a:pt x="419100" y="33527"/>
                </a:lnTo>
                <a:lnTo>
                  <a:pt x="415671" y="36321"/>
                </a:lnTo>
                <a:lnTo>
                  <a:pt x="429822" y="36321"/>
                </a:lnTo>
                <a:lnTo>
                  <a:pt x="437261" y="35686"/>
                </a:lnTo>
                <a:lnTo>
                  <a:pt x="439547" y="35178"/>
                </a:lnTo>
                <a:lnTo>
                  <a:pt x="442849" y="33654"/>
                </a:lnTo>
                <a:lnTo>
                  <a:pt x="448310" y="31114"/>
                </a:lnTo>
                <a:lnTo>
                  <a:pt x="449199" y="30606"/>
                </a:lnTo>
                <a:lnTo>
                  <a:pt x="449834" y="29590"/>
                </a:lnTo>
                <a:lnTo>
                  <a:pt x="449713" y="27262"/>
                </a:lnTo>
                <a:lnTo>
                  <a:pt x="449199" y="26542"/>
                </a:lnTo>
                <a:lnTo>
                  <a:pt x="448310" y="26034"/>
                </a:lnTo>
                <a:lnTo>
                  <a:pt x="442975" y="23494"/>
                </a:lnTo>
                <a:lnTo>
                  <a:pt x="439547" y="21970"/>
                </a:lnTo>
                <a:lnTo>
                  <a:pt x="437261" y="21335"/>
                </a:lnTo>
                <a:lnTo>
                  <a:pt x="426847" y="20446"/>
                </a:lnTo>
                <a:lnTo>
                  <a:pt x="417322" y="20319"/>
                </a:lnTo>
                <a:close/>
              </a:path>
              <a:path w="450214" h="49529">
                <a:moveTo>
                  <a:pt x="4680" y="35940"/>
                </a:moveTo>
                <a:lnTo>
                  <a:pt x="4318" y="35940"/>
                </a:lnTo>
                <a:lnTo>
                  <a:pt x="3767" y="36277"/>
                </a:lnTo>
                <a:lnTo>
                  <a:pt x="4680" y="35940"/>
                </a:lnTo>
                <a:close/>
              </a:path>
              <a:path w="450214" h="49529">
                <a:moveTo>
                  <a:pt x="406146" y="35178"/>
                </a:moveTo>
                <a:lnTo>
                  <a:pt x="262328" y="35181"/>
                </a:lnTo>
                <a:lnTo>
                  <a:pt x="403860" y="36194"/>
                </a:lnTo>
                <a:lnTo>
                  <a:pt x="407839" y="36194"/>
                </a:lnTo>
                <a:lnTo>
                  <a:pt x="406146" y="35178"/>
                </a:lnTo>
                <a:close/>
              </a:path>
              <a:path w="450214" h="49529">
                <a:moveTo>
                  <a:pt x="7474" y="35930"/>
                </a:moveTo>
                <a:lnTo>
                  <a:pt x="6731" y="35940"/>
                </a:lnTo>
                <a:lnTo>
                  <a:pt x="7524" y="35940"/>
                </a:lnTo>
                <a:close/>
              </a:path>
              <a:path w="450214" h="49529">
                <a:moveTo>
                  <a:pt x="15405" y="35817"/>
                </a:moveTo>
                <a:lnTo>
                  <a:pt x="15239" y="35940"/>
                </a:lnTo>
                <a:lnTo>
                  <a:pt x="15405" y="35817"/>
                </a:lnTo>
                <a:close/>
              </a:path>
              <a:path w="450214" h="49529">
                <a:moveTo>
                  <a:pt x="29379" y="35686"/>
                </a:moveTo>
                <a:lnTo>
                  <a:pt x="15748" y="35686"/>
                </a:lnTo>
                <a:lnTo>
                  <a:pt x="15398" y="35821"/>
                </a:lnTo>
                <a:lnTo>
                  <a:pt x="15239" y="35940"/>
                </a:lnTo>
                <a:lnTo>
                  <a:pt x="29113" y="35940"/>
                </a:lnTo>
                <a:lnTo>
                  <a:pt x="29379" y="35686"/>
                </a:lnTo>
                <a:close/>
              </a:path>
              <a:path w="450214" h="49529">
                <a:moveTo>
                  <a:pt x="15672" y="35493"/>
                </a:moveTo>
                <a:lnTo>
                  <a:pt x="15061" y="35821"/>
                </a:lnTo>
                <a:lnTo>
                  <a:pt x="15359" y="35817"/>
                </a:lnTo>
                <a:lnTo>
                  <a:pt x="15672" y="35493"/>
                </a:lnTo>
                <a:close/>
              </a:path>
              <a:path w="450214" h="49529">
                <a:moveTo>
                  <a:pt x="16256" y="35178"/>
                </a:moveTo>
                <a:lnTo>
                  <a:pt x="15672" y="35493"/>
                </a:lnTo>
                <a:lnTo>
                  <a:pt x="15359" y="35817"/>
                </a:lnTo>
                <a:lnTo>
                  <a:pt x="16256" y="35178"/>
                </a:lnTo>
                <a:close/>
              </a:path>
              <a:path w="450214" h="49529">
                <a:moveTo>
                  <a:pt x="29911" y="35178"/>
                </a:moveTo>
                <a:lnTo>
                  <a:pt x="16252" y="35181"/>
                </a:lnTo>
                <a:lnTo>
                  <a:pt x="15405" y="35817"/>
                </a:lnTo>
                <a:lnTo>
                  <a:pt x="15621" y="35813"/>
                </a:lnTo>
                <a:lnTo>
                  <a:pt x="29379" y="35686"/>
                </a:lnTo>
                <a:lnTo>
                  <a:pt x="29911" y="35178"/>
                </a:lnTo>
                <a:close/>
              </a:path>
              <a:path w="450214" h="49529">
                <a:moveTo>
                  <a:pt x="37741" y="27177"/>
                </a:moveTo>
                <a:lnTo>
                  <a:pt x="24511" y="27177"/>
                </a:lnTo>
                <a:lnTo>
                  <a:pt x="24257" y="27431"/>
                </a:lnTo>
                <a:lnTo>
                  <a:pt x="19050" y="32130"/>
                </a:lnTo>
                <a:lnTo>
                  <a:pt x="18796" y="32257"/>
                </a:lnTo>
                <a:lnTo>
                  <a:pt x="15672" y="35493"/>
                </a:lnTo>
                <a:lnTo>
                  <a:pt x="16256" y="35178"/>
                </a:lnTo>
                <a:lnTo>
                  <a:pt x="29911" y="35178"/>
                </a:lnTo>
                <a:lnTo>
                  <a:pt x="31242" y="33908"/>
                </a:lnTo>
                <a:lnTo>
                  <a:pt x="35471" y="29209"/>
                </a:lnTo>
                <a:lnTo>
                  <a:pt x="35306" y="29209"/>
                </a:lnTo>
                <a:lnTo>
                  <a:pt x="37741" y="27177"/>
                </a:lnTo>
                <a:close/>
              </a:path>
              <a:path w="450214" h="49529">
                <a:moveTo>
                  <a:pt x="35813" y="28828"/>
                </a:moveTo>
                <a:lnTo>
                  <a:pt x="35306" y="29209"/>
                </a:lnTo>
                <a:lnTo>
                  <a:pt x="35471" y="29209"/>
                </a:lnTo>
                <a:lnTo>
                  <a:pt x="35813" y="28828"/>
                </a:lnTo>
                <a:close/>
              </a:path>
              <a:path w="450214" h="49529">
                <a:moveTo>
                  <a:pt x="24417" y="27262"/>
                </a:moveTo>
                <a:lnTo>
                  <a:pt x="24230" y="27431"/>
                </a:lnTo>
                <a:lnTo>
                  <a:pt x="24417" y="27262"/>
                </a:lnTo>
                <a:close/>
              </a:path>
              <a:path w="450214" h="49529">
                <a:moveTo>
                  <a:pt x="55753" y="0"/>
                </a:moveTo>
                <a:lnTo>
                  <a:pt x="53848" y="1650"/>
                </a:lnTo>
                <a:lnTo>
                  <a:pt x="29337" y="22097"/>
                </a:lnTo>
                <a:lnTo>
                  <a:pt x="28956" y="22478"/>
                </a:lnTo>
                <a:lnTo>
                  <a:pt x="24417" y="27262"/>
                </a:lnTo>
                <a:lnTo>
                  <a:pt x="37741" y="27177"/>
                </a:lnTo>
                <a:lnTo>
                  <a:pt x="59817" y="8762"/>
                </a:lnTo>
                <a:lnTo>
                  <a:pt x="61722" y="7111"/>
                </a:lnTo>
                <a:lnTo>
                  <a:pt x="61975" y="4190"/>
                </a:lnTo>
                <a:lnTo>
                  <a:pt x="60325" y="2158"/>
                </a:lnTo>
                <a:lnTo>
                  <a:pt x="58674" y="253"/>
                </a:lnTo>
                <a:lnTo>
                  <a:pt x="55753" y="0"/>
                </a:lnTo>
                <a:close/>
              </a:path>
              <a:path w="450214" h="49529">
                <a:moveTo>
                  <a:pt x="413723" y="20319"/>
                </a:moveTo>
                <a:lnTo>
                  <a:pt x="411480" y="20319"/>
                </a:lnTo>
                <a:lnTo>
                  <a:pt x="419226" y="25018"/>
                </a:lnTo>
                <a:lnTo>
                  <a:pt x="417703" y="21843"/>
                </a:lnTo>
                <a:lnTo>
                  <a:pt x="416829" y="21312"/>
                </a:lnTo>
                <a:lnTo>
                  <a:pt x="413723" y="20319"/>
                </a:lnTo>
                <a:close/>
              </a:path>
              <a:path w="450214" h="49529">
                <a:moveTo>
                  <a:pt x="416829" y="21312"/>
                </a:moveTo>
                <a:lnTo>
                  <a:pt x="417703" y="21843"/>
                </a:lnTo>
                <a:lnTo>
                  <a:pt x="419226" y="25018"/>
                </a:lnTo>
                <a:lnTo>
                  <a:pt x="420065" y="25018"/>
                </a:lnTo>
                <a:lnTo>
                  <a:pt x="418084" y="21716"/>
                </a:lnTo>
                <a:lnTo>
                  <a:pt x="416829" y="21312"/>
                </a:lnTo>
                <a:close/>
              </a:path>
              <a:path w="450214" h="49529">
                <a:moveTo>
                  <a:pt x="414782" y="20065"/>
                </a:moveTo>
                <a:lnTo>
                  <a:pt x="412876" y="20065"/>
                </a:lnTo>
                <a:lnTo>
                  <a:pt x="414147" y="20446"/>
                </a:lnTo>
                <a:lnTo>
                  <a:pt x="416829" y="21312"/>
                </a:lnTo>
                <a:lnTo>
                  <a:pt x="414782" y="20065"/>
                </a:lnTo>
                <a:close/>
              </a:path>
              <a:path w="450214" h="49529">
                <a:moveTo>
                  <a:pt x="410337" y="19303"/>
                </a:moveTo>
                <a:lnTo>
                  <a:pt x="408146" y="20233"/>
                </a:lnTo>
                <a:lnTo>
                  <a:pt x="410210" y="20192"/>
                </a:lnTo>
                <a:lnTo>
                  <a:pt x="411607" y="20065"/>
                </a:lnTo>
                <a:lnTo>
                  <a:pt x="412876" y="20065"/>
                </a:lnTo>
                <a:lnTo>
                  <a:pt x="410337" y="193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30621" y="5147690"/>
            <a:ext cx="610235" cy="20955"/>
          </a:xfrm>
          <a:custGeom>
            <a:avLst/>
            <a:gdLst/>
            <a:ahLst/>
            <a:cxnLst/>
            <a:rect l="l" t="t" r="r" b="b"/>
            <a:pathLst>
              <a:path w="610235" h="20954">
                <a:moveTo>
                  <a:pt x="6223" y="5841"/>
                </a:moveTo>
                <a:lnTo>
                  <a:pt x="2793" y="5841"/>
                </a:lnTo>
                <a:lnTo>
                  <a:pt x="126" y="8508"/>
                </a:lnTo>
                <a:lnTo>
                  <a:pt x="0" y="15493"/>
                </a:lnTo>
                <a:lnTo>
                  <a:pt x="2793" y="18287"/>
                </a:lnTo>
                <a:lnTo>
                  <a:pt x="92963" y="18922"/>
                </a:lnTo>
                <a:lnTo>
                  <a:pt x="130301" y="18922"/>
                </a:lnTo>
                <a:lnTo>
                  <a:pt x="171323" y="19684"/>
                </a:lnTo>
                <a:lnTo>
                  <a:pt x="423037" y="19684"/>
                </a:lnTo>
                <a:lnTo>
                  <a:pt x="521334" y="20954"/>
                </a:lnTo>
                <a:lnTo>
                  <a:pt x="550037" y="20065"/>
                </a:lnTo>
                <a:lnTo>
                  <a:pt x="573658" y="18922"/>
                </a:lnTo>
                <a:lnTo>
                  <a:pt x="589533" y="17906"/>
                </a:lnTo>
                <a:lnTo>
                  <a:pt x="604066" y="17906"/>
                </a:lnTo>
                <a:lnTo>
                  <a:pt x="605916" y="17144"/>
                </a:lnTo>
                <a:lnTo>
                  <a:pt x="606171" y="16890"/>
                </a:lnTo>
                <a:lnTo>
                  <a:pt x="601471" y="16890"/>
                </a:lnTo>
                <a:lnTo>
                  <a:pt x="591057" y="16636"/>
                </a:lnTo>
                <a:lnTo>
                  <a:pt x="590295" y="16509"/>
                </a:lnTo>
                <a:lnTo>
                  <a:pt x="580389" y="15366"/>
                </a:lnTo>
                <a:lnTo>
                  <a:pt x="570991" y="12826"/>
                </a:lnTo>
                <a:lnTo>
                  <a:pt x="569087" y="12191"/>
                </a:lnTo>
                <a:lnTo>
                  <a:pt x="567689" y="10540"/>
                </a:lnTo>
                <a:lnTo>
                  <a:pt x="567689" y="6730"/>
                </a:lnTo>
                <a:lnTo>
                  <a:pt x="171450" y="6730"/>
                </a:lnTo>
                <a:lnTo>
                  <a:pt x="130555" y="5968"/>
                </a:lnTo>
                <a:lnTo>
                  <a:pt x="92963" y="5968"/>
                </a:lnTo>
                <a:lnTo>
                  <a:pt x="6223" y="5841"/>
                </a:lnTo>
                <a:close/>
              </a:path>
              <a:path w="610235" h="20954">
                <a:moveTo>
                  <a:pt x="604066" y="17906"/>
                </a:moveTo>
                <a:lnTo>
                  <a:pt x="601599" y="17906"/>
                </a:lnTo>
                <a:lnTo>
                  <a:pt x="603757" y="18033"/>
                </a:lnTo>
                <a:lnTo>
                  <a:pt x="604066" y="17906"/>
                </a:lnTo>
                <a:close/>
              </a:path>
              <a:path w="610235" h="20954">
                <a:moveTo>
                  <a:pt x="601599" y="1142"/>
                </a:moveTo>
                <a:lnTo>
                  <a:pt x="597662" y="1142"/>
                </a:lnTo>
                <a:lnTo>
                  <a:pt x="589026" y="1269"/>
                </a:lnTo>
                <a:lnTo>
                  <a:pt x="588390" y="1269"/>
                </a:lnTo>
                <a:lnTo>
                  <a:pt x="579376" y="1924"/>
                </a:lnTo>
                <a:lnTo>
                  <a:pt x="569087" y="4698"/>
                </a:lnTo>
                <a:lnTo>
                  <a:pt x="567689" y="6476"/>
                </a:lnTo>
                <a:lnTo>
                  <a:pt x="567689" y="10540"/>
                </a:lnTo>
                <a:lnTo>
                  <a:pt x="569087" y="12191"/>
                </a:lnTo>
                <a:lnTo>
                  <a:pt x="570991" y="12826"/>
                </a:lnTo>
                <a:lnTo>
                  <a:pt x="580389" y="15366"/>
                </a:lnTo>
                <a:lnTo>
                  <a:pt x="590295" y="16509"/>
                </a:lnTo>
                <a:lnTo>
                  <a:pt x="591057" y="16636"/>
                </a:lnTo>
                <a:lnTo>
                  <a:pt x="601471" y="16890"/>
                </a:lnTo>
                <a:lnTo>
                  <a:pt x="594217" y="9524"/>
                </a:lnTo>
                <a:lnTo>
                  <a:pt x="593216" y="9524"/>
                </a:lnTo>
                <a:lnTo>
                  <a:pt x="593216" y="8508"/>
                </a:lnTo>
                <a:lnTo>
                  <a:pt x="594232" y="8508"/>
                </a:lnTo>
                <a:lnTo>
                  <a:pt x="601599" y="1142"/>
                </a:lnTo>
                <a:close/>
              </a:path>
              <a:path w="610235" h="20954">
                <a:moveTo>
                  <a:pt x="606192" y="1142"/>
                </a:moveTo>
                <a:lnTo>
                  <a:pt x="601599" y="1142"/>
                </a:lnTo>
                <a:lnTo>
                  <a:pt x="593721" y="9020"/>
                </a:lnTo>
                <a:lnTo>
                  <a:pt x="601471" y="16890"/>
                </a:lnTo>
                <a:lnTo>
                  <a:pt x="606171" y="16890"/>
                </a:lnTo>
                <a:lnTo>
                  <a:pt x="607567" y="15493"/>
                </a:lnTo>
                <a:lnTo>
                  <a:pt x="609218" y="13969"/>
                </a:lnTo>
                <a:lnTo>
                  <a:pt x="610107" y="11810"/>
                </a:lnTo>
                <a:lnTo>
                  <a:pt x="609988" y="5968"/>
                </a:lnTo>
                <a:lnTo>
                  <a:pt x="609091" y="4063"/>
                </a:lnTo>
                <a:lnTo>
                  <a:pt x="607567" y="2412"/>
                </a:lnTo>
                <a:lnTo>
                  <a:pt x="606192" y="1142"/>
                </a:lnTo>
                <a:close/>
              </a:path>
              <a:path w="610235" h="20954">
                <a:moveTo>
                  <a:pt x="593216" y="8508"/>
                </a:moveTo>
                <a:lnTo>
                  <a:pt x="593216" y="9524"/>
                </a:lnTo>
                <a:lnTo>
                  <a:pt x="593721" y="9020"/>
                </a:lnTo>
                <a:lnTo>
                  <a:pt x="593216" y="8508"/>
                </a:lnTo>
                <a:close/>
              </a:path>
              <a:path w="610235" h="20954">
                <a:moveTo>
                  <a:pt x="593721" y="9020"/>
                </a:moveTo>
                <a:lnTo>
                  <a:pt x="593216" y="9524"/>
                </a:lnTo>
                <a:lnTo>
                  <a:pt x="594217" y="9524"/>
                </a:lnTo>
                <a:lnTo>
                  <a:pt x="593721" y="9020"/>
                </a:lnTo>
                <a:close/>
              </a:path>
              <a:path w="610235" h="20954">
                <a:moveTo>
                  <a:pt x="594232" y="8508"/>
                </a:moveTo>
                <a:lnTo>
                  <a:pt x="593216" y="8508"/>
                </a:lnTo>
                <a:lnTo>
                  <a:pt x="593721" y="9020"/>
                </a:lnTo>
                <a:lnTo>
                  <a:pt x="594232" y="8508"/>
                </a:lnTo>
                <a:close/>
              </a:path>
              <a:path w="610235" h="20954">
                <a:moveTo>
                  <a:pt x="171559" y="6730"/>
                </a:moveTo>
                <a:close/>
              </a:path>
              <a:path w="610235" h="20954">
                <a:moveTo>
                  <a:pt x="579376" y="1924"/>
                </a:moveTo>
                <a:lnTo>
                  <a:pt x="549275" y="4063"/>
                </a:lnTo>
                <a:lnTo>
                  <a:pt x="520953" y="5333"/>
                </a:lnTo>
                <a:lnTo>
                  <a:pt x="521334" y="5333"/>
                </a:lnTo>
                <a:lnTo>
                  <a:pt x="423037" y="6603"/>
                </a:lnTo>
                <a:lnTo>
                  <a:pt x="171559" y="6730"/>
                </a:lnTo>
                <a:lnTo>
                  <a:pt x="567689" y="6730"/>
                </a:lnTo>
                <a:lnTo>
                  <a:pt x="567689" y="6476"/>
                </a:lnTo>
                <a:lnTo>
                  <a:pt x="569087" y="4698"/>
                </a:lnTo>
                <a:lnTo>
                  <a:pt x="579376" y="1924"/>
                </a:lnTo>
                <a:close/>
              </a:path>
              <a:path w="610235" h="20954">
                <a:moveTo>
                  <a:pt x="603757" y="0"/>
                </a:moveTo>
                <a:lnTo>
                  <a:pt x="601471" y="126"/>
                </a:lnTo>
                <a:lnTo>
                  <a:pt x="591057" y="380"/>
                </a:lnTo>
                <a:lnTo>
                  <a:pt x="590295" y="380"/>
                </a:lnTo>
                <a:lnTo>
                  <a:pt x="580389" y="1650"/>
                </a:lnTo>
                <a:lnTo>
                  <a:pt x="579376" y="1924"/>
                </a:lnTo>
                <a:lnTo>
                  <a:pt x="588390" y="1269"/>
                </a:lnTo>
                <a:lnTo>
                  <a:pt x="597662" y="1142"/>
                </a:lnTo>
                <a:lnTo>
                  <a:pt x="606192" y="1142"/>
                </a:lnTo>
                <a:lnTo>
                  <a:pt x="605916" y="888"/>
                </a:lnTo>
                <a:lnTo>
                  <a:pt x="60375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83021" y="5289550"/>
            <a:ext cx="589915" cy="240665"/>
          </a:xfrm>
          <a:custGeom>
            <a:avLst/>
            <a:gdLst/>
            <a:ahLst/>
            <a:cxnLst/>
            <a:rect l="l" t="t" r="r" b="b"/>
            <a:pathLst>
              <a:path w="589914" h="240664">
                <a:moveTo>
                  <a:pt x="21474" y="223295"/>
                </a:moveTo>
                <a:lnTo>
                  <a:pt x="18170" y="223355"/>
                </a:lnTo>
                <a:lnTo>
                  <a:pt x="17176" y="227330"/>
                </a:lnTo>
                <a:lnTo>
                  <a:pt x="17144" y="227711"/>
                </a:lnTo>
                <a:lnTo>
                  <a:pt x="16382" y="230663"/>
                </a:lnTo>
                <a:lnTo>
                  <a:pt x="16263" y="236216"/>
                </a:lnTo>
                <a:lnTo>
                  <a:pt x="12826" y="239775"/>
                </a:lnTo>
                <a:lnTo>
                  <a:pt x="8048" y="239781"/>
                </a:lnTo>
                <a:lnTo>
                  <a:pt x="9016" y="239903"/>
                </a:lnTo>
                <a:lnTo>
                  <a:pt x="23113" y="240156"/>
                </a:lnTo>
                <a:lnTo>
                  <a:pt x="26542" y="239522"/>
                </a:lnTo>
                <a:lnTo>
                  <a:pt x="46227" y="231521"/>
                </a:lnTo>
                <a:lnTo>
                  <a:pt x="61795" y="223900"/>
                </a:lnTo>
                <a:lnTo>
                  <a:pt x="20065" y="223900"/>
                </a:lnTo>
                <a:lnTo>
                  <a:pt x="21474" y="223295"/>
                </a:lnTo>
                <a:close/>
              </a:path>
              <a:path w="589914" h="240664">
                <a:moveTo>
                  <a:pt x="123" y="236216"/>
                </a:moveTo>
                <a:lnTo>
                  <a:pt x="126" y="236347"/>
                </a:lnTo>
                <a:lnTo>
                  <a:pt x="3810" y="239903"/>
                </a:lnTo>
                <a:lnTo>
                  <a:pt x="8048" y="239781"/>
                </a:lnTo>
                <a:lnTo>
                  <a:pt x="3555" y="239649"/>
                </a:lnTo>
                <a:lnTo>
                  <a:pt x="123" y="236216"/>
                </a:lnTo>
                <a:close/>
              </a:path>
              <a:path w="589914" h="240664">
                <a:moveTo>
                  <a:pt x="18170" y="223355"/>
                </a:moveTo>
                <a:lnTo>
                  <a:pt x="9143" y="223519"/>
                </a:lnTo>
                <a:lnTo>
                  <a:pt x="8000" y="223519"/>
                </a:lnTo>
                <a:lnTo>
                  <a:pt x="3555" y="223647"/>
                </a:lnTo>
                <a:lnTo>
                  <a:pt x="519" y="226791"/>
                </a:lnTo>
                <a:lnTo>
                  <a:pt x="380" y="227330"/>
                </a:lnTo>
                <a:lnTo>
                  <a:pt x="126" y="229488"/>
                </a:lnTo>
                <a:lnTo>
                  <a:pt x="123" y="236216"/>
                </a:lnTo>
                <a:lnTo>
                  <a:pt x="3555" y="239649"/>
                </a:lnTo>
                <a:lnTo>
                  <a:pt x="8254" y="239775"/>
                </a:lnTo>
                <a:lnTo>
                  <a:pt x="12826" y="239775"/>
                </a:lnTo>
                <a:lnTo>
                  <a:pt x="16263" y="236216"/>
                </a:lnTo>
                <a:lnTo>
                  <a:pt x="16382" y="231647"/>
                </a:lnTo>
                <a:lnTo>
                  <a:pt x="16128" y="231647"/>
                </a:lnTo>
                <a:lnTo>
                  <a:pt x="16382" y="229488"/>
                </a:lnTo>
                <a:lnTo>
                  <a:pt x="16686" y="229488"/>
                </a:lnTo>
                <a:lnTo>
                  <a:pt x="17144" y="227711"/>
                </a:lnTo>
                <a:lnTo>
                  <a:pt x="17176" y="227330"/>
                </a:lnTo>
                <a:lnTo>
                  <a:pt x="18170" y="223355"/>
                </a:lnTo>
                <a:close/>
              </a:path>
              <a:path w="589914" h="240664">
                <a:moveTo>
                  <a:pt x="519" y="226791"/>
                </a:moveTo>
                <a:lnTo>
                  <a:pt x="0" y="227330"/>
                </a:lnTo>
                <a:lnTo>
                  <a:pt x="0" y="231647"/>
                </a:lnTo>
                <a:lnTo>
                  <a:pt x="126" y="229488"/>
                </a:lnTo>
                <a:lnTo>
                  <a:pt x="380" y="227330"/>
                </a:lnTo>
                <a:lnTo>
                  <a:pt x="519" y="226791"/>
                </a:lnTo>
                <a:close/>
              </a:path>
              <a:path w="589914" h="240664">
                <a:moveTo>
                  <a:pt x="16382" y="229488"/>
                </a:moveTo>
                <a:lnTo>
                  <a:pt x="16128" y="231647"/>
                </a:lnTo>
                <a:lnTo>
                  <a:pt x="16382" y="230663"/>
                </a:lnTo>
                <a:lnTo>
                  <a:pt x="16382" y="229488"/>
                </a:lnTo>
                <a:close/>
              </a:path>
              <a:path w="589914" h="240664">
                <a:moveTo>
                  <a:pt x="16382" y="230663"/>
                </a:moveTo>
                <a:lnTo>
                  <a:pt x="16128" y="231647"/>
                </a:lnTo>
                <a:lnTo>
                  <a:pt x="16382" y="231647"/>
                </a:lnTo>
                <a:lnTo>
                  <a:pt x="16382" y="230663"/>
                </a:lnTo>
                <a:close/>
              </a:path>
              <a:path w="589914" h="240664">
                <a:moveTo>
                  <a:pt x="16686" y="229488"/>
                </a:moveTo>
                <a:lnTo>
                  <a:pt x="16382" y="229488"/>
                </a:lnTo>
                <a:lnTo>
                  <a:pt x="16382" y="230663"/>
                </a:lnTo>
                <a:lnTo>
                  <a:pt x="16686" y="229488"/>
                </a:lnTo>
                <a:close/>
              </a:path>
              <a:path w="589914" h="240664">
                <a:moveTo>
                  <a:pt x="8000" y="223519"/>
                </a:moveTo>
                <a:lnTo>
                  <a:pt x="1364" y="223519"/>
                </a:lnTo>
                <a:lnTo>
                  <a:pt x="519" y="226791"/>
                </a:lnTo>
                <a:lnTo>
                  <a:pt x="3555" y="223647"/>
                </a:lnTo>
                <a:lnTo>
                  <a:pt x="8000" y="223519"/>
                </a:lnTo>
                <a:close/>
              </a:path>
              <a:path w="589914" h="240664">
                <a:moveTo>
                  <a:pt x="23113" y="223265"/>
                </a:moveTo>
                <a:lnTo>
                  <a:pt x="21474" y="223295"/>
                </a:lnTo>
                <a:lnTo>
                  <a:pt x="20065" y="223900"/>
                </a:lnTo>
                <a:lnTo>
                  <a:pt x="23113" y="223265"/>
                </a:lnTo>
                <a:close/>
              </a:path>
              <a:path w="589914" h="240664">
                <a:moveTo>
                  <a:pt x="63093" y="223265"/>
                </a:moveTo>
                <a:lnTo>
                  <a:pt x="23113" y="223265"/>
                </a:lnTo>
                <a:lnTo>
                  <a:pt x="20065" y="223900"/>
                </a:lnTo>
                <a:lnTo>
                  <a:pt x="61795" y="223900"/>
                </a:lnTo>
                <a:lnTo>
                  <a:pt x="63093" y="223265"/>
                </a:lnTo>
                <a:close/>
              </a:path>
              <a:path w="589914" h="240664">
                <a:moveTo>
                  <a:pt x="1397" y="223393"/>
                </a:moveTo>
                <a:close/>
              </a:path>
              <a:path w="589914" h="240664">
                <a:moveTo>
                  <a:pt x="16678" y="186544"/>
                </a:moveTo>
                <a:lnTo>
                  <a:pt x="12318" y="194944"/>
                </a:lnTo>
                <a:lnTo>
                  <a:pt x="12318" y="195072"/>
                </a:lnTo>
                <a:lnTo>
                  <a:pt x="7492" y="204724"/>
                </a:lnTo>
                <a:lnTo>
                  <a:pt x="3937" y="213994"/>
                </a:lnTo>
                <a:lnTo>
                  <a:pt x="3555" y="214884"/>
                </a:lnTo>
                <a:lnTo>
                  <a:pt x="1397" y="223519"/>
                </a:lnTo>
                <a:lnTo>
                  <a:pt x="9143" y="223519"/>
                </a:lnTo>
                <a:lnTo>
                  <a:pt x="18170" y="223355"/>
                </a:lnTo>
                <a:lnTo>
                  <a:pt x="19081" y="219709"/>
                </a:lnTo>
                <a:lnTo>
                  <a:pt x="19303" y="218821"/>
                </a:lnTo>
                <a:lnTo>
                  <a:pt x="21991" y="211709"/>
                </a:lnTo>
                <a:lnTo>
                  <a:pt x="22225" y="211074"/>
                </a:lnTo>
                <a:lnTo>
                  <a:pt x="26542" y="201930"/>
                </a:lnTo>
                <a:lnTo>
                  <a:pt x="31368" y="191769"/>
                </a:lnTo>
                <a:lnTo>
                  <a:pt x="32130" y="188340"/>
                </a:lnTo>
                <a:lnTo>
                  <a:pt x="16637" y="188340"/>
                </a:lnTo>
                <a:lnTo>
                  <a:pt x="16678" y="186544"/>
                </a:lnTo>
                <a:close/>
              </a:path>
              <a:path w="589914" h="240664">
                <a:moveTo>
                  <a:pt x="38988" y="215772"/>
                </a:moveTo>
                <a:lnTo>
                  <a:pt x="21474" y="223295"/>
                </a:lnTo>
                <a:lnTo>
                  <a:pt x="23113" y="223265"/>
                </a:lnTo>
                <a:lnTo>
                  <a:pt x="63093" y="223265"/>
                </a:lnTo>
                <a:lnTo>
                  <a:pt x="70357" y="219709"/>
                </a:lnTo>
                <a:lnTo>
                  <a:pt x="78078" y="216027"/>
                </a:lnTo>
                <a:lnTo>
                  <a:pt x="38607" y="216027"/>
                </a:lnTo>
                <a:lnTo>
                  <a:pt x="38988" y="215772"/>
                </a:lnTo>
                <a:close/>
              </a:path>
              <a:path w="589914" h="240664">
                <a:moveTo>
                  <a:pt x="19303" y="218821"/>
                </a:moveTo>
                <a:lnTo>
                  <a:pt x="19050" y="219709"/>
                </a:lnTo>
                <a:lnTo>
                  <a:pt x="19149" y="219440"/>
                </a:lnTo>
                <a:lnTo>
                  <a:pt x="19303" y="218821"/>
                </a:lnTo>
                <a:close/>
              </a:path>
              <a:path w="589914" h="240664">
                <a:moveTo>
                  <a:pt x="19149" y="219440"/>
                </a:moveTo>
                <a:lnTo>
                  <a:pt x="19050" y="219709"/>
                </a:lnTo>
                <a:lnTo>
                  <a:pt x="19149" y="219440"/>
                </a:lnTo>
                <a:close/>
              </a:path>
              <a:path w="589914" h="240664">
                <a:moveTo>
                  <a:pt x="19376" y="218821"/>
                </a:moveTo>
                <a:lnTo>
                  <a:pt x="19149" y="219440"/>
                </a:lnTo>
                <a:lnTo>
                  <a:pt x="19376" y="218821"/>
                </a:lnTo>
                <a:close/>
              </a:path>
              <a:path w="589914" h="240664">
                <a:moveTo>
                  <a:pt x="121157" y="176149"/>
                </a:moveTo>
                <a:lnTo>
                  <a:pt x="90550" y="190627"/>
                </a:lnTo>
                <a:lnTo>
                  <a:pt x="62737" y="203962"/>
                </a:lnTo>
                <a:lnTo>
                  <a:pt x="38607" y="216027"/>
                </a:lnTo>
                <a:lnTo>
                  <a:pt x="78078" y="216027"/>
                </a:lnTo>
                <a:lnTo>
                  <a:pt x="128650" y="192150"/>
                </a:lnTo>
                <a:lnTo>
                  <a:pt x="161212" y="176275"/>
                </a:lnTo>
                <a:lnTo>
                  <a:pt x="121030" y="176275"/>
                </a:lnTo>
                <a:close/>
              </a:path>
              <a:path w="589914" h="240664">
                <a:moveTo>
                  <a:pt x="22225" y="211074"/>
                </a:moveTo>
                <a:lnTo>
                  <a:pt x="21970" y="211709"/>
                </a:lnTo>
                <a:lnTo>
                  <a:pt x="22067" y="211503"/>
                </a:lnTo>
                <a:lnTo>
                  <a:pt x="22225" y="211074"/>
                </a:lnTo>
                <a:close/>
              </a:path>
              <a:path w="589914" h="240664">
                <a:moveTo>
                  <a:pt x="22067" y="211503"/>
                </a:moveTo>
                <a:lnTo>
                  <a:pt x="21970" y="211709"/>
                </a:lnTo>
                <a:lnTo>
                  <a:pt x="22067" y="211503"/>
                </a:lnTo>
                <a:close/>
              </a:path>
              <a:path w="589914" h="240664">
                <a:moveTo>
                  <a:pt x="22267" y="211074"/>
                </a:moveTo>
                <a:lnTo>
                  <a:pt x="22067" y="211503"/>
                </a:lnTo>
                <a:lnTo>
                  <a:pt x="22267" y="211074"/>
                </a:lnTo>
                <a:close/>
              </a:path>
              <a:path w="589914" h="240664">
                <a:moveTo>
                  <a:pt x="17525" y="184912"/>
                </a:moveTo>
                <a:lnTo>
                  <a:pt x="16678" y="186544"/>
                </a:lnTo>
                <a:lnTo>
                  <a:pt x="16637" y="188340"/>
                </a:lnTo>
                <a:lnTo>
                  <a:pt x="17525" y="184912"/>
                </a:lnTo>
                <a:close/>
              </a:path>
              <a:path w="589914" h="240664">
                <a:moveTo>
                  <a:pt x="32051" y="184912"/>
                </a:moveTo>
                <a:lnTo>
                  <a:pt x="17525" y="184912"/>
                </a:lnTo>
                <a:lnTo>
                  <a:pt x="16637" y="188340"/>
                </a:lnTo>
                <a:lnTo>
                  <a:pt x="32130" y="188340"/>
                </a:lnTo>
                <a:lnTo>
                  <a:pt x="32051" y="184912"/>
                </a:lnTo>
                <a:close/>
              </a:path>
              <a:path w="589914" h="240664">
                <a:moveTo>
                  <a:pt x="31125" y="147327"/>
                </a:moveTo>
                <a:lnTo>
                  <a:pt x="30987" y="151256"/>
                </a:lnTo>
                <a:lnTo>
                  <a:pt x="27939" y="154178"/>
                </a:lnTo>
                <a:lnTo>
                  <a:pt x="25754" y="154178"/>
                </a:lnTo>
                <a:lnTo>
                  <a:pt x="17219" y="161496"/>
                </a:lnTo>
                <a:lnTo>
                  <a:pt x="17144" y="166369"/>
                </a:lnTo>
                <a:lnTo>
                  <a:pt x="16678" y="186544"/>
                </a:lnTo>
                <a:lnTo>
                  <a:pt x="17525" y="184912"/>
                </a:lnTo>
                <a:lnTo>
                  <a:pt x="32051" y="184912"/>
                </a:lnTo>
                <a:lnTo>
                  <a:pt x="31623" y="166369"/>
                </a:lnTo>
                <a:lnTo>
                  <a:pt x="31497" y="158241"/>
                </a:lnTo>
                <a:lnTo>
                  <a:pt x="31371" y="154178"/>
                </a:lnTo>
                <a:lnTo>
                  <a:pt x="27939" y="154178"/>
                </a:lnTo>
                <a:lnTo>
                  <a:pt x="25842" y="154103"/>
                </a:lnTo>
                <a:lnTo>
                  <a:pt x="31368" y="154103"/>
                </a:lnTo>
                <a:lnTo>
                  <a:pt x="31241" y="150113"/>
                </a:lnTo>
                <a:lnTo>
                  <a:pt x="31125" y="147327"/>
                </a:lnTo>
                <a:close/>
              </a:path>
              <a:path w="589914" h="240664">
                <a:moveTo>
                  <a:pt x="236735" y="142240"/>
                </a:moveTo>
                <a:lnTo>
                  <a:pt x="196341" y="142240"/>
                </a:lnTo>
                <a:lnTo>
                  <a:pt x="156337" y="159131"/>
                </a:lnTo>
                <a:lnTo>
                  <a:pt x="155955" y="159258"/>
                </a:lnTo>
                <a:lnTo>
                  <a:pt x="121030" y="176275"/>
                </a:lnTo>
                <a:lnTo>
                  <a:pt x="161212" y="176275"/>
                </a:lnTo>
                <a:lnTo>
                  <a:pt x="163575" y="175133"/>
                </a:lnTo>
                <a:lnTo>
                  <a:pt x="163792" y="175133"/>
                </a:lnTo>
                <a:lnTo>
                  <a:pt x="203200" y="158369"/>
                </a:lnTo>
                <a:lnTo>
                  <a:pt x="203580" y="158241"/>
                </a:lnTo>
                <a:lnTo>
                  <a:pt x="236735" y="142240"/>
                </a:lnTo>
                <a:close/>
              </a:path>
              <a:path w="589914" h="240664">
                <a:moveTo>
                  <a:pt x="163792" y="175133"/>
                </a:moveTo>
                <a:lnTo>
                  <a:pt x="163575" y="175133"/>
                </a:lnTo>
                <a:lnTo>
                  <a:pt x="163194" y="175387"/>
                </a:lnTo>
                <a:lnTo>
                  <a:pt x="163792" y="175133"/>
                </a:lnTo>
                <a:close/>
              </a:path>
              <a:path w="589914" h="240664">
                <a:moveTo>
                  <a:pt x="19167" y="142273"/>
                </a:moveTo>
                <a:lnTo>
                  <a:pt x="18923" y="142366"/>
                </a:lnTo>
                <a:lnTo>
                  <a:pt x="8254" y="151637"/>
                </a:lnTo>
                <a:lnTo>
                  <a:pt x="8000" y="155828"/>
                </a:lnTo>
                <a:lnTo>
                  <a:pt x="12826" y="161416"/>
                </a:lnTo>
                <a:lnTo>
                  <a:pt x="17017" y="161671"/>
                </a:lnTo>
                <a:lnTo>
                  <a:pt x="17219" y="161496"/>
                </a:lnTo>
                <a:lnTo>
                  <a:pt x="17272" y="158115"/>
                </a:lnTo>
                <a:lnTo>
                  <a:pt x="17399" y="157987"/>
                </a:lnTo>
                <a:lnTo>
                  <a:pt x="17525" y="149859"/>
                </a:lnTo>
                <a:lnTo>
                  <a:pt x="17779" y="147065"/>
                </a:lnTo>
                <a:lnTo>
                  <a:pt x="17906" y="143383"/>
                </a:lnTo>
                <a:lnTo>
                  <a:pt x="19167" y="142273"/>
                </a:lnTo>
                <a:close/>
              </a:path>
              <a:path w="589914" h="240664">
                <a:moveTo>
                  <a:pt x="24764" y="140715"/>
                </a:moveTo>
                <a:lnTo>
                  <a:pt x="23240" y="140715"/>
                </a:lnTo>
                <a:lnTo>
                  <a:pt x="19167" y="142273"/>
                </a:lnTo>
                <a:lnTo>
                  <a:pt x="17906" y="143383"/>
                </a:lnTo>
                <a:lnTo>
                  <a:pt x="17779" y="147065"/>
                </a:lnTo>
                <a:lnTo>
                  <a:pt x="17525" y="149859"/>
                </a:lnTo>
                <a:lnTo>
                  <a:pt x="17399" y="157987"/>
                </a:lnTo>
                <a:lnTo>
                  <a:pt x="17272" y="158115"/>
                </a:lnTo>
                <a:lnTo>
                  <a:pt x="17219" y="161496"/>
                </a:lnTo>
                <a:lnTo>
                  <a:pt x="25842" y="154103"/>
                </a:lnTo>
                <a:lnTo>
                  <a:pt x="24383" y="154050"/>
                </a:lnTo>
                <a:lnTo>
                  <a:pt x="23240" y="154050"/>
                </a:lnTo>
                <a:lnTo>
                  <a:pt x="27686" y="152527"/>
                </a:lnTo>
                <a:lnTo>
                  <a:pt x="29662" y="152527"/>
                </a:lnTo>
                <a:lnTo>
                  <a:pt x="30987" y="151256"/>
                </a:lnTo>
                <a:lnTo>
                  <a:pt x="31114" y="147065"/>
                </a:lnTo>
                <a:lnTo>
                  <a:pt x="30869" y="143629"/>
                </a:lnTo>
                <a:lnTo>
                  <a:pt x="29533" y="142240"/>
                </a:lnTo>
                <a:lnTo>
                  <a:pt x="28196" y="140961"/>
                </a:lnTo>
                <a:lnTo>
                  <a:pt x="24764" y="140715"/>
                </a:lnTo>
                <a:close/>
              </a:path>
              <a:path w="589914" h="240664">
                <a:moveTo>
                  <a:pt x="29662" y="152527"/>
                </a:moveTo>
                <a:lnTo>
                  <a:pt x="27686" y="152527"/>
                </a:lnTo>
                <a:lnTo>
                  <a:pt x="25842" y="154103"/>
                </a:lnTo>
                <a:lnTo>
                  <a:pt x="27939" y="154178"/>
                </a:lnTo>
                <a:lnTo>
                  <a:pt x="29662" y="152527"/>
                </a:lnTo>
                <a:close/>
              </a:path>
              <a:path w="589914" h="240664">
                <a:moveTo>
                  <a:pt x="27686" y="152527"/>
                </a:moveTo>
                <a:lnTo>
                  <a:pt x="23240" y="154050"/>
                </a:lnTo>
                <a:lnTo>
                  <a:pt x="24383" y="154050"/>
                </a:lnTo>
                <a:lnTo>
                  <a:pt x="25842" y="154103"/>
                </a:lnTo>
                <a:lnTo>
                  <a:pt x="27686" y="152527"/>
                </a:lnTo>
                <a:close/>
              </a:path>
              <a:path w="589914" h="240664">
                <a:moveTo>
                  <a:pt x="30869" y="143629"/>
                </a:moveTo>
                <a:lnTo>
                  <a:pt x="31125" y="147327"/>
                </a:lnTo>
                <a:lnTo>
                  <a:pt x="31241" y="144018"/>
                </a:lnTo>
                <a:lnTo>
                  <a:pt x="30869" y="143629"/>
                </a:lnTo>
                <a:close/>
              </a:path>
              <a:path w="589914" h="240664">
                <a:moveTo>
                  <a:pt x="29590" y="142295"/>
                </a:moveTo>
                <a:lnTo>
                  <a:pt x="30869" y="143629"/>
                </a:lnTo>
                <a:lnTo>
                  <a:pt x="29590" y="142295"/>
                </a:lnTo>
                <a:close/>
              </a:path>
              <a:path w="589914" h="240664">
                <a:moveTo>
                  <a:pt x="504189" y="14986"/>
                </a:moveTo>
                <a:lnTo>
                  <a:pt x="479043" y="22606"/>
                </a:lnTo>
                <a:lnTo>
                  <a:pt x="478789" y="22733"/>
                </a:lnTo>
                <a:lnTo>
                  <a:pt x="446404" y="33655"/>
                </a:lnTo>
                <a:lnTo>
                  <a:pt x="369315" y="63627"/>
                </a:lnTo>
                <a:lnTo>
                  <a:pt x="368935" y="63753"/>
                </a:lnTo>
                <a:lnTo>
                  <a:pt x="325754" y="83184"/>
                </a:lnTo>
                <a:lnTo>
                  <a:pt x="281177" y="102615"/>
                </a:lnTo>
                <a:lnTo>
                  <a:pt x="281050" y="102743"/>
                </a:lnTo>
                <a:lnTo>
                  <a:pt x="236219" y="122936"/>
                </a:lnTo>
                <a:lnTo>
                  <a:pt x="195961" y="142366"/>
                </a:lnTo>
                <a:lnTo>
                  <a:pt x="196341" y="142240"/>
                </a:lnTo>
                <a:lnTo>
                  <a:pt x="236735" y="142240"/>
                </a:lnTo>
                <a:lnTo>
                  <a:pt x="243839" y="138811"/>
                </a:lnTo>
                <a:lnTo>
                  <a:pt x="243993" y="138811"/>
                </a:lnTo>
                <a:lnTo>
                  <a:pt x="288289" y="118744"/>
                </a:lnTo>
                <a:lnTo>
                  <a:pt x="332866" y="99313"/>
                </a:lnTo>
                <a:lnTo>
                  <a:pt x="375891" y="80009"/>
                </a:lnTo>
                <a:lnTo>
                  <a:pt x="375665" y="80009"/>
                </a:lnTo>
                <a:lnTo>
                  <a:pt x="452431" y="50291"/>
                </a:lnTo>
                <a:lnTo>
                  <a:pt x="484377" y="39624"/>
                </a:lnTo>
                <a:lnTo>
                  <a:pt x="484124" y="39624"/>
                </a:lnTo>
                <a:lnTo>
                  <a:pt x="509397" y="32258"/>
                </a:lnTo>
                <a:lnTo>
                  <a:pt x="509524" y="32131"/>
                </a:lnTo>
                <a:lnTo>
                  <a:pt x="527920" y="26288"/>
                </a:lnTo>
                <a:lnTo>
                  <a:pt x="527685" y="26288"/>
                </a:lnTo>
                <a:lnTo>
                  <a:pt x="539241" y="23621"/>
                </a:lnTo>
                <a:lnTo>
                  <a:pt x="539623" y="23494"/>
                </a:lnTo>
                <a:lnTo>
                  <a:pt x="546480" y="21462"/>
                </a:lnTo>
                <a:lnTo>
                  <a:pt x="546861" y="21462"/>
                </a:lnTo>
                <a:lnTo>
                  <a:pt x="548386" y="21081"/>
                </a:lnTo>
                <a:lnTo>
                  <a:pt x="549909" y="20574"/>
                </a:lnTo>
                <a:lnTo>
                  <a:pt x="547751" y="20574"/>
                </a:lnTo>
                <a:lnTo>
                  <a:pt x="547115" y="20446"/>
                </a:lnTo>
                <a:lnTo>
                  <a:pt x="552195" y="19684"/>
                </a:lnTo>
                <a:lnTo>
                  <a:pt x="572008" y="19684"/>
                </a:lnTo>
                <a:lnTo>
                  <a:pt x="567054" y="19303"/>
                </a:lnTo>
                <a:lnTo>
                  <a:pt x="563117" y="18034"/>
                </a:lnTo>
                <a:lnTo>
                  <a:pt x="561593" y="17144"/>
                </a:lnTo>
                <a:lnTo>
                  <a:pt x="558371" y="15112"/>
                </a:lnTo>
                <a:lnTo>
                  <a:pt x="503936" y="15112"/>
                </a:lnTo>
                <a:lnTo>
                  <a:pt x="504189" y="14986"/>
                </a:lnTo>
                <a:close/>
              </a:path>
              <a:path w="589914" h="240664">
                <a:moveTo>
                  <a:pt x="28196" y="140961"/>
                </a:moveTo>
                <a:lnTo>
                  <a:pt x="29590" y="142295"/>
                </a:lnTo>
                <a:lnTo>
                  <a:pt x="28320" y="140969"/>
                </a:lnTo>
                <a:close/>
              </a:path>
              <a:path w="589914" h="240664">
                <a:moveTo>
                  <a:pt x="21081" y="140588"/>
                </a:moveTo>
                <a:lnTo>
                  <a:pt x="19167" y="142273"/>
                </a:lnTo>
                <a:lnTo>
                  <a:pt x="23240" y="140715"/>
                </a:lnTo>
                <a:lnTo>
                  <a:pt x="24764" y="140715"/>
                </a:lnTo>
                <a:lnTo>
                  <a:pt x="21081" y="140588"/>
                </a:lnTo>
                <a:close/>
              </a:path>
              <a:path w="589914" h="240664">
                <a:moveTo>
                  <a:pt x="27939" y="140715"/>
                </a:moveTo>
                <a:lnTo>
                  <a:pt x="24764" y="140715"/>
                </a:lnTo>
                <a:lnTo>
                  <a:pt x="28196" y="140961"/>
                </a:lnTo>
                <a:lnTo>
                  <a:pt x="27939" y="140715"/>
                </a:lnTo>
                <a:close/>
              </a:path>
              <a:path w="589914" h="240664">
                <a:moveTo>
                  <a:pt x="243993" y="138811"/>
                </a:moveTo>
                <a:lnTo>
                  <a:pt x="243839" y="138811"/>
                </a:lnTo>
                <a:lnTo>
                  <a:pt x="243993" y="138811"/>
                </a:lnTo>
                <a:close/>
              </a:path>
              <a:path w="589914" h="240664">
                <a:moveTo>
                  <a:pt x="376174" y="79883"/>
                </a:moveTo>
                <a:lnTo>
                  <a:pt x="375665" y="80009"/>
                </a:lnTo>
                <a:lnTo>
                  <a:pt x="375891" y="80009"/>
                </a:lnTo>
                <a:lnTo>
                  <a:pt x="376174" y="79883"/>
                </a:lnTo>
                <a:close/>
              </a:path>
              <a:path w="589914" h="240664">
                <a:moveTo>
                  <a:pt x="452754" y="50165"/>
                </a:moveTo>
                <a:lnTo>
                  <a:pt x="452374" y="50291"/>
                </a:lnTo>
                <a:lnTo>
                  <a:pt x="452754" y="50165"/>
                </a:lnTo>
                <a:close/>
              </a:path>
              <a:path w="589914" h="240664">
                <a:moveTo>
                  <a:pt x="528319" y="26162"/>
                </a:moveTo>
                <a:lnTo>
                  <a:pt x="527685" y="26288"/>
                </a:lnTo>
                <a:lnTo>
                  <a:pt x="527920" y="26288"/>
                </a:lnTo>
                <a:lnTo>
                  <a:pt x="528319" y="26162"/>
                </a:lnTo>
                <a:close/>
              </a:path>
              <a:path w="589914" h="240664">
                <a:moveTo>
                  <a:pt x="546861" y="21462"/>
                </a:moveTo>
                <a:lnTo>
                  <a:pt x="546480" y="21462"/>
                </a:lnTo>
                <a:lnTo>
                  <a:pt x="545845" y="21716"/>
                </a:lnTo>
                <a:lnTo>
                  <a:pt x="546861" y="21462"/>
                </a:lnTo>
                <a:close/>
              </a:path>
              <a:path w="589914" h="240664">
                <a:moveTo>
                  <a:pt x="577398" y="20578"/>
                </a:moveTo>
                <a:lnTo>
                  <a:pt x="580643" y="21336"/>
                </a:lnTo>
                <a:lnTo>
                  <a:pt x="582170" y="20811"/>
                </a:lnTo>
                <a:lnTo>
                  <a:pt x="578865" y="20700"/>
                </a:lnTo>
                <a:lnTo>
                  <a:pt x="577398" y="20578"/>
                </a:lnTo>
                <a:close/>
              </a:path>
              <a:path w="589914" h="240664">
                <a:moveTo>
                  <a:pt x="583461" y="20367"/>
                </a:moveTo>
                <a:lnTo>
                  <a:pt x="582170" y="20811"/>
                </a:lnTo>
                <a:lnTo>
                  <a:pt x="582676" y="20828"/>
                </a:lnTo>
                <a:lnTo>
                  <a:pt x="583461" y="20367"/>
                </a:lnTo>
                <a:close/>
              </a:path>
              <a:path w="589914" h="240664">
                <a:moveTo>
                  <a:pt x="574576" y="19882"/>
                </a:moveTo>
                <a:lnTo>
                  <a:pt x="577398" y="20578"/>
                </a:lnTo>
                <a:lnTo>
                  <a:pt x="578865" y="20700"/>
                </a:lnTo>
                <a:lnTo>
                  <a:pt x="582170" y="20811"/>
                </a:lnTo>
                <a:lnTo>
                  <a:pt x="583461" y="20367"/>
                </a:lnTo>
                <a:lnTo>
                  <a:pt x="584192" y="19938"/>
                </a:lnTo>
                <a:lnTo>
                  <a:pt x="575310" y="19938"/>
                </a:lnTo>
                <a:lnTo>
                  <a:pt x="574576" y="19882"/>
                </a:lnTo>
                <a:close/>
              </a:path>
              <a:path w="589914" h="240664">
                <a:moveTo>
                  <a:pt x="572008" y="19684"/>
                </a:moveTo>
                <a:lnTo>
                  <a:pt x="552195" y="19684"/>
                </a:lnTo>
                <a:lnTo>
                  <a:pt x="550290" y="20446"/>
                </a:lnTo>
                <a:lnTo>
                  <a:pt x="549909" y="20574"/>
                </a:lnTo>
                <a:lnTo>
                  <a:pt x="577398" y="20578"/>
                </a:lnTo>
                <a:lnTo>
                  <a:pt x="574576" y="19882"/>
                </a:lnTo>
                <a:lnTo>
                  <a:pt x="572008" y="19684"/>
                </a:lnTo>
                <a:close/>
              </a:path>
              <a:path w="589914" h="240664">
                <a:moveTo>
                  <a:pt x="552195" y="19684"/>
                </a:moveTo>
                <a:lnTo>
                  <a:pt x="547115" y="20446"/>
                </a:lnTo>
                <a:lnTo>
                  <a:pt x="547751" y="20574"/>
                </a:lnTo>
                <a:lnTo>
                  <a:pt x="549909" y="20574"/>
                </a:lnTo>
                <a:lnTo>
                  <a:pt x="550290" y="20446"/>
                </a:lnTo>
                <a:lnTo>
                  <a:pt x="552195" y="19684"/>
                </a:lnTo>
                <a:close/>
              </a:path>
              <a:path w="589914" h="240664">
                <a:moveTo>
                  <a:pt x="585117" y="19396"/>
                </a:moveTo>
                <a:lnTo>
                  <a:pt x="583461" y="20367"/>
                </a:lnTo>
                <a:lnTo>
                  <a:pt x="584707" y="19938"/>
                </a:lnTo>
                <a:lnTo>
                  <a:pt x="585117" y="19396"/>
                </a:lnTo>
                <a:close/>
              </a:path>
              <a:path w="589914" h="240664">
                <a:moveTo>
                  <a:pt x="573786" y="19684"/>
                </a:moveTo>
                <a:lnTo>
                  <a:pt x="574576" y="19882"/>
                </a:lnTo>
                <a:lnTo>
                  <a:pt x="575310" y="19938"/>
                </a:lnTo>
                <a:lnTo>
                  <a:pt x="573786" y="19684"/>
                </a:lnTo>
                <a:close/>
              </a:path>
              <a:path w="589914" h="240664">
                <a:moveTo>
                  <a:pt x="584625" y="19684"/>
                </a:moveTo>
                <a:lnTo>
                  <a:pt x="573786" y="19684"/>
                </a:lnTo>
                <a:lnTo>
                  <a:pt x="575310" y="19938"/>
                </a:lnTo>
                <a:lnTo>
                  <a:pt x="584192" y="19938"/>
                </a:lnTo>
                <a:lnTo>
                  <a:pt x="584625" y="19684"/>
                </a:lnTo>
                <a:close/>
              </a:path>
              <a:path w="589914" h="240664">
                <a:moveTo>
                  <a:pt x="574012" y="1476"/>
                </a:moveTo>
                <a:lnTo>
                  <a:pt x="567054" y="1905"/>
                </a:lnTo>
                <a:lnTo>
                  <a:pt x="563117" y="3175"/>
                </a:lnTo>
                <a:lnTo>
                  <a:pt x="561593" y="4190"/>
                </a:lnTo>
                <a:lnTo>
                  <a:pt x="558164" y="6350"/>
                </a:lnTo>
                <a:lnTo>
                  <a:pt x="556640" y="7238"/>
                </a:lnTo>
                <a:lnTo>
                  <a:pt x="555820" y="8762"/>
                </a:lnTo>
                <a:lnTo>
                  <a:pt x="555751" y="12446"/>
                </a:lnTo>
                <a:lnTo>
                  <a:pt x="556640" y="13969"/>
                </a:lnTo>
                <a:lnTo>
                  <a:pt x="558164" y="14986"/>
                </a:lnTo>
                <a:lnTo>
                  <a:pt x="561466" y="17018"/>
                </a:lnTo>
                <a:lnTo>
                  <a:pt x="563117" y="18034"/>
                </a:lnTo>
                <a:lnTo>
                  <a:pt x="567054" y="19303"/>
                </a:lnTo>
                <a:lnTo>
                  <a:pt x="574576" y="19882"/>
                </a:lnTo>
                <a:lnTo>
                  <a:pt x="573786" y="19684"/>
                </a:lnTo>
                <a:lnTo>
                  <a:pt x="584625" y="19684"/>
                </a:lnTo>
                <a:lnTo>
                  <a:pt x="585117" y="19396"/>
                </a:lnTo>
                <a:lnTo>
                  <a:pt x="587715" y="15956"/>
                </a:lnTo>
                <a:lnTo>
                  <a:pt x="589573" y="12342"/>
                </a:lnTo>
                <a:lnTo>
                  <a:pt x="589784" y="10604"/>
                </a:lnTo>
                <a:lnTo>
                  <a:pt x="589573" y="8866"/>
                </a:lnTo>
                <a:lnTo>
                  <a:pt x="587639" y="5135"/>
                </a:lnTo>
                <a:lnTo>
                  <a:pt x="585154" y="1960"/>
                </a:lnTo>
                <a:lnTo>
                  <a:pt x="584409" y="1524"/>
                </a:lnTo>
                <a:lnTo>
                  <a:pt x="573786" y="1524"/>
                </a:lnTo>
                <a:lnTo>
                  <a:pt x="574012" y="1476"/>
                </a:lnTo>
                <a:close/>
              </a:path>
              <a:path w="589914" h="240664">
                <a:moveTo>
                  <a:pt x="587715" y="15956"/>
                </a:moveTo>
                <a:lnTo>
                  <a:pt x="585117" y="19396"/>
                </a:lnTo>
                <a:lnTo>
                  <a:pt x="586358" y="18668"/>
                </a:lnTo>
                <a:lnTo>
                  <a:pt x="587715" y="15956"/>
                </a:lnTo>
                <a:close/>
              </a:path>
              <a:path w="589914" h="240664">
                <a:moveTo>
                  <a:pt x="589573" y="12342"/>
                </a:moveTo>
                <a:lnTo>
                  <a:pt x="587715" y="15956"/>
                </a:lnTo>
                <a:lnTo>
                  <a:pt x="589406" y="13715"/>
                </a:lnTo>
                <a:lnTo>
                  <a:pt x="589573" y="12342"/>
                </a:lnTo>
                <a:close/>
              </a:path>
              <a:path w="589914" h="240664">
                <a:moveTo>
                  <a:pt x="534669" y="5587"/>
                </a:moveTo>
                <a:lnTo>
                  <a:pt x="523239" y="8636"/>
                </a:lnTo>
                <a:lnTo>
                  <a:pt x="522604" y="8762"/>
                </a:lnTo>
                <a:lnTo>
                  <a:pt x="503936" y="15112"/>
                </a:lnTo>
                <a:lnTo>
                  <a:pt x="558371" y="15112"/>
                </a:lnTo>
                <a:lnTo>
                  <a:pt x="556640" y="13969"/>
                </a:lnTo>
                <a:lnTo>
                  <a:pt x="555751" y="12446"/>
                </a:lnTo>
                <a:lnTo>
                  <a:pt x="555820" y="8762"/>
                </a:lnTo>
                <a:lnTo>
                  <a:pt x="556640" y="7238"/>
                </a:lnTo>
                <a:lnTo>
                  <a:pt x="558164" y="6350"/>
                </a:lnTo>
                <a:lnTo>
                  <a:pt x="558941" y="5841"/>
                </a:lnTo>
                <a:lnTo>
                  <a:pt x="534035" y="5841"/>
                </a:lnTo>
                <a:lnTo>
                  <a:pt x="534669" y="5587"/>
                </a:lnTo>
                <a:close/>
              </a:path>
              <a:path w="589914" h="240664">
                <a:moveTo>
                  <a:pt x="589784" y="10604"/>
                </a:moveTo>
                <a:lnTo>
                  <a:pt x="589573" y="12342"/>
                </a:lnTo>
                <a:lnTo>
                  <a:pt x="589914" y="11684"/>
                </a:lnTo>
                <a:lnTo>
                  <a:pt x="589784" y="10604"/>
                </a:lnTo>
                <a:close/>
              </a:path>
              <a:path w="589914" h="240664">
                <a:moveTo>
                  <a:pt x="589573" y="8866"/>
                </a:moveTo>
                <a:lnTo>
                  <a:pt x="589784" y="10604"/>
                </a:lnTo>
                <a:lnTo>
                  <a:pt x="589914" y="9525"/>
                </a:lnTo>
                <a:lnTo>
                  <a:pt x="589573" y="8866"/>
                </a:lnTo>
                <a:close/>
              </a:path>
              <a:path w="589914" h="240664">
                <a:moveTo>
                  <a:pt x="587639" y="5135"/>
                </a:moveTo>
                <a:lnTo>
                  <a:pt x="589573" y="8866"/>
                </a:lnTo>
                <a:lnTo>
                  <a:pt x="589406" y="7493"/>
                </a:lnTo>
                <a:lnTo>
                  <a:pt x="587639" y="5135"/>
                </a:lnTo>
                <a:close/>
              </a:path>
              <a:path w="589914" h="240664">
                <a:moveTo>
                  <a:pt x="541617" y="3213"/>
                </a:moveTo>
                <a:lnTo>
                  <a:pt x="540638" y="3556"/>
                </a:lnTo>
                <a:lnTo>
                  <a:pt x="534035" y="5841"/>
                </a:lnTo>
                <a:lnTo>
                  <a:pt x="558941" y="5841"/>
                </a:lnTo>
                <a:lnTo>
                  <a:pt x="561466" y="4190"/>
                </a:lnTo>
                <a:lnTo>
                  <a:pt x="561784" y="4063"/>
                </a:lnTo>
                <a:lnTo>
                  <a:pt x="540512" y="4063"/>
                </a:lnTo>
                <a:lnTo>
                  <a:pt x="541617" y="3213"/>
                </a:lnTo>
                <a:close/>
              </a:path>
              <a:path w="589914" h="240664">
                <a:moveTo>
                  <a:pt x="585154" y="1960"/>
                </a:moveTo>
                <a:lnTo>
                  <a:pt x="587120" y="4444"/>
                </a:lnTo>
                <a:lnTo>
                  <a:pt x="587639" y="5135"/>
                </a:lnTo>
                <a:lnTo>
                  <a:pt x="586358" y="2666"/>
                </a:lnTo>
                <a:lnTo>
                  <a:pt x="585154" y="1960"/>
                </a:lnTo>
                <a:close/>
              </a:path>
              <a:path w="589914" h="240664">
                <a:moveTo>
                  <a:pt x="543178" y="2666"/>
                </a:moveTo>
                <a:lnTo>
                  <a:pt x="541617" y="3213"/>
                </a:lnTo>
                <a:lnTo>
                  <a:pt x="540512" y="4063"/>
                </a:lnTo>
                <a:lnTo>
                  <a:pt x="543178" y="2666"/>
                </a:lnTo>
                <a:close/>
              </a:path>
              <a:path w="589914" h="240664">
                <a:moveTo>
                  <a:pt x="564692" y="2666"/>
                </a:moveTo>
                <a:lnTo>
                  <a:pt x="543178" y="2666"/>
                </a:lnTo>
                <a:lnTo>
                  <a:pt x="540512" y="4063"/>
                </a:lnTo>
                <a:lnTo>
                  <a:pt x="561784" y="4063"/>
                </a:lnTo>
                <a:lnTo>
                  <a:pt x="563117" y="3175"/>
                </a:lnTo>
                <a:lnTo>
                  <a:pt x="564692" y="2666"/>
                </a:lnTo>
                <a:close/>
              </a:path>
              <a:path w="589914" h="240664">
                <a:moveTo>
                  <a:pt x="540892" y="3428"/>
                </a:moveTo>
                <a:lnTo>
                  <a:pt x="540532" y="3556"/>
                </a:lnTo>
                <a:lnTo>
                  <a:pt x="540892" y="3428"/>
                </a:lnTo>
                <a:close/>
              </a:path>
              <a:path w="589914" h="240664">
                <a:moveTo>
                  <a:pt x="577922" y="634"/>
                </a:moveTo>
                <a:lnTo>
                  <a:pt x="548893" y="634"/>
                </a:lnTo>
                <a:lnTo>
                  <a:pt x="547751" y="762"/>
                </a:lnTo>
                <a:lnTo>
                  <a:pt x="547115" y="762"/>
                </a:lnTo>
                <a:lnTo>
                  <a:pt x="545211" y="1015"/>
                </a:lnTo>
                <a:lnTo>
                  <a:pt x="543560" y="1778"/>
                </a:lnTo>
                <a:lnTo>
                  <a:pt x="541617" y="3213"/>
                </a:lnTo>
                <a:lnTo>
                  <a:pt x="543178" y="2666"/>
                </a:lnTo>
                <a:lnTo>
                  <a:pt x="564692" y="2666"/>
                </a:lnTo>
                <a:lnTo>
                  <a:pt x="567054" y="1905"/>
                </a:lnTo>
                <a:lnTo>
                  <a:pt x="574012" y="1476"/>
                </a:lnTo>
                <a:lnTo>
                  <a:pt x="576833" y="888"/>
                </a:lnTo>
                <a:lnTo>
                  <a:pt x="577922" y="634"/>
                </a:lnTo>
                <a:close/>
              </a:path>
              <a:path w="589914" h="240664">
                <a:moveTo>
                  <a:pt x="583461" y="968"/>
                </a:moveTo>
                <a:lnTo>
                  <a:pt x="585154" y="1960"/>
                </a:lnTo>
                <a:lnTo>
                  <a:pt x="584707" y="1396"/>
                </a:lnTo>
                <a:lnTo>
                  <a:pt x="583461" y="968"/>
                </a:lnTo>
                <a:close/>
              </a:path>
              <a:path w="589914" h="240664">
                <a:moveTo>
                  <a:pt x="575310" y="1396"/>
                </a:moveTo>
                <a:lnTo>
                  <a:pt x="574012" y="1476"/>
                </a:lnTo>
                <a:lnTo>
                  <a:pt x="573786" y="1524"/>
                </a:lnTo>
                <a:lnTo>
                  <a:pt x="575310" y="1396"/>
                </a:lnTo>
                <a:close/>
              </a:path>
              <a:path w="589914" h="240664">
                <a:moveTo>
                  <a:pt x="584192" y="1396"/>
                </a:moveTo>
                <a:lnTo>
                  <a:pt x="575310" y="1396"/>
                </a:lnTo>
                <a:lnTo>
                  <a:pt x="573786" y="1524"/>
                </a:lnTo>
                <a:lnTo>
                  <a:pt x="584409" y="1524"/>
                </a:lnTo>
                <a:lnTo>
                  <a:pt x="584192" y="1396"/>
                </a:lnTo>
                <a:close/>
              </a:path>
              <a:path w="589914" h="240664">
                <a:moveTo>
                  <a:pt x="580643" y="0"/>
                </a:moveTo>
                <a:lnTo>
                  <a:pt x="576833" y="888"/>
                </a:lnTo>
                <a:lnTo>
                  <a:pt x="574012" y="1476"/>
                </a:lnTo>
                <a:lnTo>
                  <a:pt x="575310" y="1396"/>
                </a:lnTo>
                <a:lnTo>
                  <a:pt x="584192" y="1396"/>
                </a:lnTo>
                <a:lnTo>
                  <a:pt x="583461" y="968"/>
                </a:lnTo>
                <a:lnTo>
                  <a:pt x="582491" y="634"/>
                </a:lnTo>
                <a:lnTo>
                  <a:pt x="578865" y="634"/>
                </a:lnTo>
                <a:lnTo>
                  <a:pt x="582170" y="524"/>
                </a:lnTo>
                <a:lnTo>
                  <a:pt x="580643" y="0"/>
                </a:lnTo>
                <a:close/>
              </a:path>
              <a:path w="589914" h="240664">
                <a:moveTo>
                  <a:pt x="582676" y="508"/>
                </a:moveTo>
                <a:lnTo>
                  <a:pt x="582170" y="524"/>
                </a:lnTo>
                <a:lnTo>
                  <a:pt x="583461" y="968"/>
                </a:lnTo>
                <a:lnTo>
                  <a:pt x="582676" y="508"/>
                </a:lnTo>
                <a:close/>
              </a:path>
              <a:path w="589914" h="240664">
                <a:moveTo>
                  <a:pt x="582170" y="524"/>
                </a:moveTo>
                <a:lnTo>
                  <a:pt x="578865" y="634"/>
                </a:lnTo>
                <a:lnTo>
                  <a:pt x="582491" y="634"/>
                </a:lnTo>
                <a:lnTo>
                  <a:pt x="582170" y="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object 4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122796" y="5243576"/>
            <a:ext cx="1286101" cy="369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800" spc="55" dirty="0"/>
              <a:t>How</a:t>
            </a:r>
            <a:r>
              <a:rPr sz="2800" spc="-30" dirty="0"/>
              <a:t> </a:t>
            </a:r>
            <a:r>
              <a:rPr sz="2800" dirty="0"/>
              <a:t>to</a:t>
            </a:r>
            <a:r>
              <a:rPr sz="2800" spc="-25" dirty="0"/>
              <a:t> </a:t>
            </a:r>
            <a:r>
              <a:rPr sz="2800" spc="50" dirty="0"/>
              <a:t>calculate</a:t>
            </a:r>
            <a:r>
              <a:rPr sz="2800" spc="-40" dirty="0"/>
              <a:t> </a:t>
            </a:r>
            <a:r>
              <a:rPr sz="2800" dirty="0"/>
              <a:t>the</a:t>
            </a:r>
            <a:r>
              <a:rPr sz="2800" spc="-30" dirty="0"/>
              <a:t> </a:t>
            </a:r>
            <a:r>
              <a:rPr sz="2800" dirty="0"/>
              <a:t>probability</a:t>
            </a:r>
            <a:r>
              <a:rPr sz="2800" spc="-25" dirty="0"/>
              <a:t> </a:t>
            </a:r>
            <a:r>
              <a:rPr sz="2800" dirty="0"/>
              <a:t>of</a:t>
            </a:r>
            <a:r>
              <a:rPr sz="2800" spc="-20" dirty="0"/>
              <a:t> </a:t>
            </a:r>
            <a:r>
              <a:rPr sz="2800" spc="90" dirty="0"/>
              <a:t>a</a:t>
            </a:r>
            <a:r>
              <a:rPr sz="2800" spc="-15" dirty="0"/>
              <a:t> </a:t>
            </a:r>
            <a:r>
              <a:rPr sz="2800" spc="-10" dirty="0"/>
              <a:t>sentence?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368552" y="3836670"/>
            <a:ext cx="629920" cy="17145"/>
          </a:xfrm>
          <a:custGeom>
            <a:avLst/>
            <a:gdLst/>
            <a:ahLst/>
            <a:cxnLst/>
            <a:rect l="l" t="t" r="r" b="b"/>
            <a:pathLst>
              <a:path w="629919" h="17145">
                <a:moveTo>
                  <a:pt x="629411" y="0"/>
                </a:moveTo>
                <a:lnTo>
                  <a:pt x="0" y="0"/>
                </a:lnTo>
                <a:lnTo>
                  <a:pt x="0" y="16763"/>
                </a:lnTo>
                <a:lnTo>
                  <a:pt x="629411" y="16763"/>
                </a:lnTo>
                <a:lnTo>
                  <a:pt x="6294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29433" y="3836670"/>
            <a:ext cx="629920" cy="17145"/>
          </a:xfrm>
          <a:custGeom>
            <a:avLst/>
            <a:gdLst/>
            <a:ahLst/>
            <a:cxnLst/>
            <a:rect l="l" t="t" r="r" b="b"/>
            <a:pathLst>
              <a:path w="629919" h="17145">
                <a:moveTo>
                  <a:pt x="629412" y="0"/>
                </a:moveTo>
                <a:lnTo>
                  <a:pt x="0" y="0"/>
                </a:lnTo>
                <a:lnTo>
                  <a:pt x="0" y="16763"/>
                </a:lnTo>
                <a:lnTo>
                  <a:pt x="629412" y="16763"/>
                </a:lnTo>
                <a:lnTo>
                  <a:pt x="6294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86355" y="4415028"/>
            <a:ext cx="1110615" cy="17145"/>
          </a:xfrm>
          <a:custGeom>
            <a:avLst/>
            <a:gdLst/>
            <a:ahLst/>
            <a:cxnLst/>
            <a:rect l="l" t="t" r="r" b="b"/>
            <a:pathLst>
              <a:path w="1110614" h="17145">
                <a:moveTo>
                  <a:pt x="1110233" y="0"/>
                </a:moveTo>
                <a:lnTo>
                  <a:pt x="0" y="0"/>
                </a:lnTo>
                <a:lnTo>
                  <a:pt x="0" y="16764"/>
                </a:lnTo>
                <a:lnTo>
                  <a:pt x="1110233" y="16764"/>
                </a:lnTo>
                <a:lnTo>
                  <a:pt x="11102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28059" y="4415028"/>
            <a:ext cx="1110615" cy="17145"/>
          </a:xfrm>
          <a:custGeom>
            <a:avLst/>
            <a:gdLst/>
            <a:ahLst/>
            <a:cxnLst/>
            <a:rect l="l" t="t" r="r" b="b"/>
            <a:pathLst>
              <a:path w="1110614" h="17145">
                <a:moveTo>
                  <a:pt x="1110234" y="0"/>
                </a:moveTo>
                <a:lnTo>
                  <a:pt x="0" y="0"/>
                </a:lnTo>
                <a:lnTo>
                  <a:pt x="0" y="16764"/>
                </a:lnTo>
                <a:lnTo>
                  <a:pt x="1110234" y="16764"/>
                </a:lnTo>
                <a:lnTo>
                  <a:pt x="1110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739" y="956394"/>
            <a:ext cx="8786495" cy="371729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570"/>
              </a:spcBef>
            </a:pPr>
            <a:r>
              <a:rPr sz="2000" b="1" i="1" dirty="0">
                <a:latin typeface="Arial"/>
                <a:cs typeface="Arial"/>
              </a:rPr>
              <a:t>P(W|c)</a:t>
            </a:r>
            <a:r>
              <a:rPr sz="2000" b="1" i="1" spc="-3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=</a:t>
            </a:r>
            <a:r>
              <a:rPr sz="2000" b="1" i="1" spc="-3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P(w</a:t>
            </a:r>
            <a:r>
              <a:rPr sz="1950" b="1" baseline="-21367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|c</a:t>
            </a:r>
            <a:r>
              <a:rPr sz="2000" b="1" i="1" dirty="0">
                <a:latin typeface="Arial"/>
                <a:cs typeface="Arial"/>
              </a:rPr>
              <a:t>)</a:t>
            </a:r>
            <a:r>
              <a:rPr sz="2000" b="1" i="1" spc="-4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.</a:t>
            </a:r>
            <a:r>
              <a:rPr sz="2000" b="1" i="1" spc="-4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P(w</a:t>
            </a:r>
            <a:r>
              <a:rPr sz="1950" b="1" baseline="-21367" dirty="0">
                <a:latin typeface="Arial"/>
                <a:cs typeface="Arial"/>
              </a:rPr>
              <a:t>2</a:t>
            </a:r>
            <a:r>
              <a:rPr sz="2000" b="1" dirty="0">
                <a:latin typeface="Arial"/>
                <a:cs typeface="Arial"/>
              </a:rPr>
              <a:t>|w</a:t>
            </a:r>
            <a:r>
              <a:rPr sz="1950" b="1" baseline="-21367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,c</a:t>
            </a:r>
            <a:r>
              <a:rPr sz="2000" b="1" i="1" dirty="0">
                <a:latin typeface="Arial"/>
                <a:cs typeface="Arial"/>
              </a:rPr>
              <a:t>)</a:t>
            </a:r>
            <a:r>
              <a:rPr sz="2000" b="1" i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.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P(w</a:t>
            </a:r>
            <a:r>
              <a:rPr sz="1950" b="1" baseline="-21367" dirty="0">
                <a:latin typeface="Arial"/>
                <a:cs typeface="Arial"/>
              </a:rPr>
              <a:t>3</a:t>
            </a:r>
            <a:r>
              <a:rPr sz="2000" b="1" dirty="0">
                <a:latin typeface="Arial"/>
                <a:cs typeface="Arial"/>
              </a:rPr>
              <a:t>|w</a:t>
            </a:r>
            <a:r>
              <a:rPr sz="1950" b="1" baseline="-21367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w</a:t>
            </a:r>
            <a:r>
              <a:rPr sz="1950" b="1" baseline="-21367" dirty="0">
                <a:latin typeface="Arial"/>
                <a:cs typeface="Arial"/>
              </a:rPr>
              <a:t>2</a:t>
            </a:r>
            <a:r>
              <a:rPr sz="1950" b="1" spc="232" baseline="-21367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,c</a:t>
            </a:r>
            <a:r>
              <a:rPr sz="2000" b="1" i="1" dirty="0">
                <a:latin typeface="Arial"/>
                <a:cs typeface="Arial"/>
              </a:rPr>
              <a:t>)</a:t>
            </a:r>
            <a:r>
              <a:rPr sz="2000" b="1" i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…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P(w</a:t>
            </a:r>
            <a:r>
              <a:rPr sz="1950" b="1" i="1" baseline="-21367" dirty="0">
                <a:latin typeface="Arial"/>
                <a:cs typeface="Arial"/>
              </a:rPr>
              <a:t>n</a:t>
            </a:r>
            <a:r>
              <a:rPr sz="2000" b="1" i="1" dirty="0">
                <a:latin typeface="Arial"/>
                <a:cs typeface="Arial"/>
              </a:rPr>
              <a:t>|w</a:t>
            </a:r>
            <a:r>
              <a:rPr sz="1950" b="1" i="1" baseline="-21367" dirty="0">
                <a:latin typeface="Arial"/>
                <a:cs typeface="Arial"/>
              </a:rPr>
              <a:t>1</a:t>
            </a:r>
            <a:r>
              <a:rPr sz="2000" b="1" i="1" dirty="0">
                <a:latin typeface="Arial"/>
                <a:cs typeface="Arial"/>
              </a:rPr>
              <a:t>w</a:t>
            </a:r>
            <a:r>
              <a:rPr sz="1950" b="1" i="1" baseline="-21367" dirty="0">
                <a:latin typeface="Arial"/>
                <a:cs typeface="Arial"/>
              </a:rPr>
              <a:t>2</a:t>
            </a:r>
            <a:r>
              <a:rPr sz="1950" b="1" i="1" spc="-30" baseline="-21367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,…,w</a:t>
            </a:r>
            <a:r>
              <a:rPr sz="1950" b="1" i="1" baseline="-21367" dirty="0">
                <a:latin typeface="Arial"/>
                <a:cs typeface="Arial"/>
              </a:rPr>
              <a:t>n-</a:t>
            </a:r>
            <a:r>
              <a:rPr sz="1950" b="1" baseline="-21367" dirty="0">
                <a:latin typeface="Arial"/>
                <a:cs typeface="Arial"/>
              </a:rPr>
              <a:t>1</a:t>
            </a:r>
            <a:r>
              <a:rPr sz="1950" b="1" spc="217" baseline="-21367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,c</a:t>
            </a:r>
            <a:r>
              <a:rPr sz="2000" b="1" i="1" spc="-2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570"/>
              </a:spcBef>
            </a:pPr>
            <a:r>
              <a:rPr sz="2400" b="1" i="1" dirty="0">
                <a:latin typeface="Arial"/>
                <a:cs typeface="Arial"/>
              </a:rPr>
              <a:t>For</a:t>
            </a:r>
            <a:r>
              <a:rPr sz="2400" b="1" i="1" spc="-50" dirty="0">
                <a:latin typeface="Arial"/>
                <a:cs typeface="Arial"/>
              </a:rPr>
              <a:t> </a:t>
            </a:r>
            <a:r>
              <a:rPr sz="2400" b="1" i="1" spc="-10" dirty="0"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  <a:p>
            <a:pPr marL="88900" marR="43180">
              <a:lnSpc>
                <a:spcPct val="110000"/>
              </a:lnSpc>
              <a:spcBef>
                <a:spcPts val="270"/>
              </a:spcBef>
            </a:pPr>
            <a:r>
              <a:rPr sz="2200" b="1" i="1" dirty="0">
                <a:latin typeface="Arial"/>
                <a:cs typeface="Arial"/>
              </a:rPr>
              <a:t>P(</a:t>
            </a:r>
            <a:r>
              <a:rPr sz="2200" dirty="0">
                <a:latin typeface="Arial"/>
                <a:cs typeface="Arial"/>
              </a:rPr>
              <a:t>My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dear, here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must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run as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fast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can,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just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stay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place. </a:t>
            </a:r>
            <a:r>
              <a:rPr sz="2200" dirty="0">
                <a:latin typeface="Arial"/>
                <a:cs typeface="Arial"/>
              </a:rPr>
              <a:t>And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if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you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wish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anywhere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you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must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run twice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fast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as that|c</a:t>
            </a:r>
            <a:r>
              <a:rPr sz="2200" b="1" i="1" dirty="0">
                <a:latin typeface="Arial"/>
                <a:cs typeface="Arial"/>
              </a:rPr>
              <a:t>) </a:t>
            </a:r>
            <a:r>
              <a:rPr sz="2200" b="1" i="1" spc="-50" dirty="0">
                <a:latin typeface="Arial"/>
                <a:cs typeface="Arial"/>
              </a:rPr>
              <a:t>= </a:t>
            </a:r>
            <a:r>
              <a:rPr sz="2200" i="1" dirty="0">
                <a:latin typeface="Arial"/>
                <a:cs typeface="Arial"/>
              </a:rPr>
              <a:t>P(My|c)</a:t>
            </a:r>
            <a:r>
              <a:rPr sz="2200" i="1" spc="-1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. P(dear |</a:t>
            </a:r>
            <a:r>
              <a:rPr sz="2200" i="1" spc="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My,c) .</a:t>
            </a:r>
            <a:r>
              <a:rPr sz="2200" i="1" spc="-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P(, | My</a:t>
            </a:r>
            <a:r>
              <a:rPr sz="2200" i="1" spc="-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dear,c)</a:t>
            </a:r>
            <a:r>
              <a:rPr sz="2200" i="1" spc="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. P(here | My dear, ,c) . </a:t>
            </a:r>
            <a:r>
              <a:rPr sz="2200" i="1" spc="-50" dirty="0">
                <a:latin typeface="Arial"/>
                <a:cs typeface="Arial"/>
              </a:rPr>
              <a:t>…</a:t>
            </a:r>
            <a:endParaRPr sz="22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530"/>
              </a:spcBef>
            </a:pPr>
            <a:r>
              <a:rPr sz="2200" i="1" dirty="0">
                <a:latin typeface="Arial"/>
                <a:cs typeface="Arial"/>
              </a:rPr>
              <a:t>P(that</a:t>
            </a:r>
            <a:r>
              <a:rPr sz="2200" i="1" spc="-2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|</a:t>
            </a:r>
            <a:r>
              <a:rPr sz="2200" i="1" spc="-1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My</a:t>
            </a:r>
            <a:r>
              <a:rPr sz="2200" i="1" spc="-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dear,</a:t>
            </a:r>
            <a:r>
              <a:rPr sz="2200" i="1" spc="-1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here,…</a:t>
            </a:r>
            <a:r>
              <a:rPr sz="2200" i="1" spc="15" dirty="0">
                <a:latin typeface="Arial"/>
                <a:cs typeface="Arial"/>
              </a:rPr>
              <a:t> </a:t>
            </a:r>
            <a:r>
              <a:rPr sz="2200" i="1" spc="-10" dirty="0">
                <a:latin typeface="Arial"/>
                <a:cs typeface="Arial"/>
              </a:rPr>
              <a:t>as,c)</a:t>
            </a:r>
            <a:endParaRPr sz="22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1575"/>
              </a:spcBef>
            </a:pPr>
            <a:r>
              <a:rPr sz="3000" i="1" baseline="-31944" dirty="0">
                <a:latin typeface="Arial"/>
                <a:cs typeface="Arial"/>
              </a:rPr>
              <a:t>P(My|c)</a:t>
            </a:r>
            <a:r>
              <a:rPr sz="3000" i="1" spc="52" baseline="-31944" dirty="0">
                <a:latin typeface="Arial"/>
                <a:cs typeface="Arial"/>
              </a:rPr>
              <a:t> </a:t>
            </a:r>
            <a:r>
              <a:rPr sz="3000" baseline="-31944" dirty="0">
                <a:latin typeface="Cambria Math"/>
                <a:cs typeface="Cambria Math"/>
              </a:rPr>
              <a:t>=</a:t>
            </a:r>
            <a:r>
              <a:rPr sz="3000" spc="254" baseline="-31944" dirty="0">
                <a:latin typeface="Cambria Math"/>
                <a:cs typeface="Cambria Math"/>
              </a:rPr>
              <a:t> </a:t>
            </a:r>
            <a:r>
              <a:rPr sz="1450" dirty="0">
                <a:latin typeface="Cambria Math"/>
                <a:cs typeface="Cambria Math"/>
              </a:rPr>
              <a:t>|𝑀𝑦∩𝑐|</a:t>
            </a:r>
            <a:r>
              <a:rPr sz="1450" spc="285" dirty="0">
                <a:latin typeface="Cambria Math"/>
                <a:cs typeface="Cambria Math"/>
              </a:rPr>
              <a:t> </a:t>
            </a:r>
            <a:r>
              <a:rPr sz="3000" baseline="-31944" dirty="0">
                <a:latin typeface="Cambria Math"/>
                <a:cs typeface="Cambria Math"/>
              </a:rPr>
              <a:t>=</a:t>
            </a:r>
            <a:r>
              <a:rPr sz="3000" spc="247" baseline="-31944" dirty="0">
                <a:latin typeface="Cambria Math"/>
                <a:cs typeface="Cambria Math"/>
              </a:rPr>
              <a:t> </a:t>
            </a:r>
            <a:r>
              <a:rPr sz="1450" spc="-10" dirty="0">
                <a:latin typeface="Cambria Math"/>
                <a:cs typeface="Cambria Math"/>
              </a:rPr>
              <a:t>|𝑀𝑦∩𝑐|</a:t>
            </a:r>
            <a:endParaRPr sz="1450">
              <a:latin typeface="Cambria Math"/>
              <a:cs typeface="Cambria Math"/>
            </a:endParaRPr>
          </a:p>
          <a:p>
            <a:pPr marL="1496060">
              <a:lnSpc>
                <a:spcPct val="100000"/>
              </a:lnSpc>
              <a:spcBef>
                <a:spcPts val="320"/>
              </a:spcBef>
              <a:tabLst>
                <a:tab pos="2493010" algn="l"/>
              </a:tabLst>
            </a:pPr>
            <a:r>
              <a:rPr sz="1450" spc="-25" dirty="0">
                <a:latin typeface="Cambria Math"/>
                <a:cs typeface="Cambria Math"/>
              </a:rPr>
              <a:t>|𝑐|</a:t>
            </a:r>
            <a:r>
              <a:rPr sz="1450" dirty="0">
                <a:latin typeface="Cambria Math"/>
                <a:cs typeface="Cambria Math"/>
              </a:rPr>
              <a:t>	</a:t>
            </a:r>
            <a:r>
              <a:rPr sz="1450" spc="-50" dirty="0">
                <a:latin typeface="Cambria Math"/>
                <a:cs typeface="Cambria Math"/>
              </a:rPr>
              <a:t>𝑁</a:t>
            </a:r>
            <a:endParaRPr sz="1450">
              <a:latin typeface="Cambria Math"/>
              <a:cs typeface="Cambria Math"/>
            </a:endParaRPr>
          </a:p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3000" i="1" baseline="-31944" dirty="0">
                <a:latin typeface="Arial"/>
                <a:cs typeface="Arial"/>
              </a:rPr>
              <a:t>P(dear</a:t>
            </a:r>
            <a:r>
              <a:rPr sz="3000" i="1" spc="22" baseline="-31944" dirty="0">
                <a:latin typeface="Arial"/>
                <a:cs typeface="Arial"/>
              </a:rPr>
              <a:t> </a:t>
            </a:r>
            <a:r>
              <a:rPr sz="3000" i="1" baseline="-31944" dirty="0">
                <a:latin typeface="Arial"/>
                <a:cs typeface="Arial"/>
              </a:rPr>
              <a:t>|</a:t>
            </a:r>
            <a:r>
              <a:rPr sz="3000" i="1" spc="30" baseline="-31944" dirty="0">
                <a:latin typeface="Arial"/>
                <a:cs typeface="Arial"/>
              </a:rPr>
              <a:t> </a:t>
            </a:r>
            <a:r>
              <a:rPr sz="3000" i="1" baseline="-31944" dirty="0">
                <a:latin typeface="Arial"/>
                <a:cs typeface="Arial"/>
              </a:rPr>
              <a:t>My,c)</a:t>
            </a:r>
            <a:r>
              <a:rPr sz="3000" i="1" spc="7" baseline="-31944" dirty="0">
                <a:latin typeface="Arial"/>
                <a:cs typeface="Arial"/>
              </a:rPr>
              <a:t> </a:t>
            </a:r>
            <a:r>
              <a:rPr sz="3000" baseline="-31944" dirty="0">
                <a:latin typeface="Cambria Math"/>
                <a:cs typeface="Cambria Math"/>
              </a:rPr>
              <a:t>=</a:t>
            </a:r>
            <a:r>
              <a:rPr sz="3000" spc="209" baseline="-31944" dirty="0">
                <a:latin typeface="Cambria Math"/>
                <a:cs typeface="Cambria Math"/>
              </a:rPr>
              <a:t> </a:t>
            </a:r>
            <a:r>
              <a:rPr sz="1450" dirty="0">
                <a:latin typeface="Cambria Math"/>
                <a:cs typeface="Cambria Math"/>
              </a:rPr>
              <a:t>|𝑀𝑦</a:t>
            </a:r>
            <a:r>
              <a:rPr sz="1450" spc="65" dirty="0">
                <a:latin typeface="Cambria Math"/>
                <a:cs typeface="Cambria Math"/>
              </a:rPr>
              <a:t> 𝑑𝑒𝑎𝑟∩𝑐|</a:t>
            </a:r>
            <a:r>
              <a:rPr sz="1450" spc="254" dirty="0">
                <a:latin typeface="Cambria Math"/>
                <a:cs typeface="Cambria Math"/>
              </a:rPr>
              <a:t> </a:t>
            </a:r>
            <a:r>
              <a:rPr sz="3000" baseline="-31944" dirty="0">
                <a:latin typeface="Cambria Math"/>
                <a:cs typeface="Cambria Math"/>
              </a:rPr>
              <a:t>=</a:t>
            </a:r>
            <a:r>
              <a:rPr sz="3000" spc="217" baseline="-31944" dirty="0">
                <a:latin typeface="Cambria Math"/>
                <a:cs typeface="Cambria Math"/>
              </a:rPr>
              <a:t> </a:t>
            </a:r>
            <a:r>
              <a:rPr sz="1450" dirty="0">
                <a:latin typeface="Cambria Math"/>
                <a:cs typeface="Cambria Math"/>
              </a:rPr>
              <a:t>|𝑀𝑦</a:t>
            </a:r>
            <a:r>
              <a:rPr sz="1450" spc="60" dirty="0">
                <a:latin typeface="Cambria Math"/>
                <a:cs typeface="Cambria Math"/>
              </a:rPr>
              <a:t> </a:t>
            </a:r>
            <a:r>
              <a:rPr sz="1450" spc="55" dirty="0">
                <a:latin typeface="Cambria Math"/>
                <a:cs typeface="Cambria Math"/>
              </a:rPr>
              <a:t>𝑑𝑒𝑎𝑟∩𝑐|</a:t>
            </a:r>
            <a:endParaRPr sz="1450">
              <a:latin typeface="Cambria Math"/>
              <a:cs typeface="Cambria Math"/>
            </a:endParaRPr>
          </a:p>
          <a:p>
            <a:pPr marL="2169795">
              <a:lnSpc>
                <a:spcPct val="100000"/>
              </a:lnSpc>
              <a:spcBef>
                <a:spcPts val="320"/>
              </a:spcBef>
              <a:tabLst>
                <a:tab pos="3689350" algn="l"/>
              </a:tabLst>
            </a:pPr>
            <a:r>
              <a:rPr sz="1450" dirty="0">
                <a:latin typeface="Cambria Math"/>
                <a:cs typeface="Cambria Math"/>
              </a:rPr>
              <a:t>|𝑀𝑦</a:t>
            </a:r>
            <a:r>
              <a:rPr sz="1450" spc="185" dirty="0">
                <a:latin typeface="Cambria Math"/>
                <a:cs typeface="Cambria Math"/>
              </a:rPr>
              <a:t> </a:t>
            </a:r>
            <a:r>
              <a:rPr sz="1450" spc="35" dirty="0">
                <a:latin typeface="Cambria Math"/>
                <a:cs typeface="Cambria Math"/>
              </a:rPr>
              <a:t>𝑥∩𝑐|</a:t>
            </a:r>
            <a:r>
              <a:rPr sz="1450" dirty="0">
                <a:latin typeface="Cambria Math"/>
                <a:cs typeface="Cambria Math"/>
              </a:rPr>
              <a:t>	</a:t>
            </a:r>
            <a:r>
              <a:rPr sz="1450" spc="-10" dirty="0">
                <a:latin typeface="Cambria Math"/>
                <a:cs typeface="Cambria Math"/>
              </a:rPr>
              <a:t>|𝑀𝑦∩𝑐|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03398" y="4994147"/>
            <a:ext cx="1609725" cy="17145"/>
          </a:xfrm>
          <a:custGeom>
            <a:avLst/>
            <a:gdLst/>
            <a:ahLst/>
            <a:cxnLst/>
            <a:rect l="l" t="t" r="r" b="b"/>
            <a:pathLst>
              <a:path w="1609725" h="17145">
                <a:moveTo>
                  <a:pt x="1609344" y="0"/>
                </a:moveTo>
                <a:lnTo>
                  <a:pt x="0" y="0"/>
                </a:lnTo>
                <a:lnTo>
                  <a:pt x="0" y="16763"/>
                </a:lnTo>
                <a:lnTo>
                  <a:pt x="1609344" y="16763"/>
                </a:lnTo>
                <a:lnTo>
                  <a:pt x="16093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9539" y="4808982"/>
            <a:ext cx="43218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i="1" dirty="0">
                <a:latin typeface="Arial"/>
                <a:cs typeface="Arial"/>
              </a:rPr>
              <a:t>P(here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|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My</a:t>
            </a:r>
            <a:r>
              <a:rPr sz="2000" i="1" spc="-2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dear,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,c)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175" baseline="44061" dirty="0">
                <a:latin typeface="Cambria Math"/>
                <a:cs typeface="Cambria Math"/>
              </a:rPr>
              <a:t>|𝑀𝑦</a:t>
            </a:r>
            <a:r>
              <a:rPr sz="2175" spc="67" baseline="44061" dirty="0">
                <a:latin typeface="Cambria Math"/>
                <a:cs typeface="Cambria Math"/>
              </a:rPr>
              <a:t> </a:t>
            </a:r>
            <a:r>
              <a:rPr sz="2175" spc="112" baseline="44061" dirty="0">
                <a:latin typeface="Cambria Math"/>
                <a:cs typeface="Cambria Math"/>
              </a:rPr>
              <a:t>𝑑𝑒𝑎𝑟,</a:t>
            </a:r>
            <a:r>
              <a:rPr sz="2175" baseline="44061" dirty="0">
                <a:latin typeface="Cambria Math"/>
                <a:cs typeface="Cambria Math"/>
              </a:rPr>
              <a:t> </a:t>
            </a:r>
            <a:r>
              <a:rPr sz="2175" spc="82" baseline="44061" dirty="0">
                <a:latin typeface="Cambria Math"/>
                <a:cs typeface="Cambria Math"/>
              </a:rPr>
              <a:t>ℎ𝑒𝑟𝑒∩𝑐|</a:t>
            </a:r>
            <a:endParaRPr sz="2175" baseline="44061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21838" y="5004816"/>
            <a:ext cx="1174115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dirty="0">
                <a:latin typeface="Cambria Math"/>
                <a:cs typeface="Cambria Math"/>
              </a:rPr>
              <a:t>|𝑀𝑦</a:t>
            </a:r>
            <a:r>
              <a:rPr sz="1450" spc="185" dirty="0">
                <a:latin typeface="Cambria Math"/>
                <a:cs typeface="Cambria Math"/>
              </a:rPr>
              <a:t> </a:t>
            </a:r>
            <a:r>
              <a:rPr sz="1450" spc="50" dirty="0">
                <a:latin typeface="Cambria Math"/>
                <a:cs typeface="Cambria Math"/>
              </a:rPr>
              <a:t>𝑑𝑒𝑎𝑟,∩𝑐|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939" y="5389626"/>
            <a:ext cx="36747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dirty="0">
                <a:latin typeface="Arial"/>
                <a:cs typeface="Arial"/>
              </a:rPr>
              <a:t>P(that</a:t>
            </a:r>
            <a:r>
              <a:rPr sz="2000" i="1" spc="-6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|</a:t>
            </a:r>
            <a:r>
              <a:rPr sz="2000" i="1" spc="-4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My</a:t>
            </a:r>
            <a:r>
              <a:rPr sz="2000" i="1" spc="-5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dear,</a:t>
            </a:r>
            <a:r>
              <a:rPr sz="2000" i="1" spc="-5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here,…</a:t>
            </a:r>
            <a:r>
              <a:rPr sz="2000" i="1" spc="-5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as,c)</a:t>
            </a:r>
            <a:r>
              <a:rPr sz="2000" i="1" spc="-60" dirty="0">
                <a:latin typeface="Arial"/>
                <a:cs typeface="Arial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87723" y="5574791"/>
            <a:ext cx="2814320" cy="17145"/>
          </a:xfrm>
          <a:custGeom>
            <a:avLst/>
            <a:gdLst/>
            <a:ahLst/>
            <a:cxnLst/>
            <a:rect l="l" t="t" r="r" b="b"/>
            <a:pathLst>
              <a:path w="2814320" h="17145">
                <a:moveTo>
                  <a:pt x="2814066" y="0"/>
                </a:moveTo>
                <a:lnTo>
                  <a:pt x="0" y="0"/>
                </a:lnTo>
                <a:lnTo>
                  <a:pt x="0" y="16764"/>
                </a:lnTo>
                <a:lnTo>
                  <a:pt x="2814066" y="16764"/>
                </a:lnTo>
                <a:lnTo>
                  <a:pt x="28140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27907" y="5258180"/>
            <a:ext cx="2895600" cy="609600"/>
          </a:xfrm>
          <a:prstGeom prst="rect">
            <a:avLst/>
          </a:prstGeom>
          <a:solidFill>
            <a:srgbClr val="BADFE2">
              <a:alpha val="18038"/>
            </a:srgbClr>
          </a:solidFill>
          <a:ln w="25400">
            <a:solidFill>
              <a:srgbClr val="88A3A7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39370" algn="ctr">
              <a:lnSpc>
                <a:spcPct val="100000"/>
              </a:lnSpc>
              <a:spcBef>
                <a:spcPts val="509"/>
              </a:spcBef>
            </a:pPr>
            <a:r>
              <a:rPr sz="1450" spc="75" dirty="0">
                <a:latin typeface="Cambria Math"/>
                <a:cs typeface="Cambria Math"/>
              </a:rPr>
              <a:t>𝑐𝑜𝑢𝑛𝑡(𝑀𝑦</a:t>
            </a:r>
            <a:r>
              <a:rPr sz="1450" spc="60" dirty="0">
                <a:latin typeface="Cambria Math"/>
                <a:cs typeface="Cambria Math"/>
              </a:rPr>
              <a:t> </a:t>
            </a:r>
            <a:r>
              <a:rPr sz="1450" spc="75" dirty="0">
                <a:latin typeface="Cambria Math"/>
                <a:cs typeface="Cambria Math"/>
              </a:rPr>
              <a:t>𝑑𝑒𝑎𝑟,</a:t>
            </a:r>
            <a:r>
              <a:rPr sz="1450" spc="20" dirty="0">
                <a:latin typeface="Cambria Math"/>
                <a:cs typeface="Cambria Math"/>
              </a:rPr>
              <a:t> </a:t>
            </a:r>
            <a:r>
              <a:rPr sz="1450" spc="50" dirty="0">
                <a:latin typeface="Cambria Math"/>
                <a:cs typeface="Cambria Math"/>
              </a:rPr>
              <a:t>ℎ𝑒𝑟𝑒,…,𝑎𝑠</a:t>
            </a:r>
            <a:r>
              <a:rPr sz="1450" spc="60" dirty="0">
                <a:latin typeface="Cambria Math"/>
                <a:cs typeface="Cambria Math"/>
              </a:rPr>
              <a:t> </a:t>
            </a:r>
            <a:r>
              <a:rPr sz="1450" spc="50" dirty="0">
                <a:latin typeface="Cambria Math"/>
                <a:cs typeface="Cambria Math"/>
              </a:rPr>
              <a:t>𝑡ℎ𝑎𝑡)</a:t>
            </a:r>
            <a:endParaRPr sz="1450">
              <a:latin typeface="Cambria Math"/>
              <a:cs typeface="Cambria Math"/>
            </a:endParaRPr>
          </a:p>
          <a:p>
            <a:pPr marL="39370" algn="ctr">
              <a:lnSpc>
                <a:spcPct val="100000"/>
              </a:lnSpc>
              <a:spcBef>
                <a:spcPts val="434"/>
              </a:spcBef>
            </a:pPr>
            <a:r>
              <a:rPr sz="1450" spc="75" dirty="0">
                <a:latin typeface="Cambria Math"/>
                <a:cs typeface="Cambria Math"/>
              </a:rPr>
              <a:t>𝑐𝑜𝑢𝑛𝑡(𝑀𝑦</a:t>
            </a:r>
            <a:r>
              <a:rPr sz="1450" spc="60" dirty="0">
                <a:latin typeface="Cambria Math"/>
                <a:cs typeface="Cambria Math"/>
              </a:rPr>
              <a:t> </a:t>
            </a:r>
            <a:r>
              <a:rPr sz="1450" spc="70" dirty="0">
                <a:latin typeface="Cambria Math"/>
                <a:cs typeface="Cambria Math"/>
              </a:rPr>
              <a:t>𝑑𝑒𝑎𝑟,</a:t>
            </a:r>
            <a:r>
              <a:rPr sz="1450" spc="20" dirty="0">
                <a:latin typeface="Cambria Math"/>
                <a:cs typeface="Cambria Math"/>
              </a:rPr>
              <a:t> </a:t>
            </a:r>
            <a:r>
              <a:rPr sz="1450" spc="40" dirty="0">
                <a:latin typeface="Cambria Math"/>
                <a:cs typeface="Cambria Math"/>
              </a:rPr>
              <a:t>ℎ𝑒𝑟𝑒,…,𝑎𝑠)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29806" y="5414771"/>
            <a:ext cx="1321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Rare</a:t>
            </a:r>
            <a:r>
              <a:rPr sz="18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events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700" y="572897"/>
            <a:ext cx="513803" cy="223519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1451736" y="689737"/>
            <a:ext cx="34290" cy="95885"/>
          </a:xfrm>
          <a:custGeom>
            <a:avLst/>
            <a:gdLst/>
            <a:ahLst/>
            <a:cxnLst/>
            <a:rect l="l" t="t" r="r" b="b"/>
            <a:pathLst>
              <a:path w="34290" h="95884">
                <a:moveTo>
                  <a:pt x="20574" y="70715"/>
                </a:moveTo>
                <a:lnTo>
                  <a:pt x="20574" y="82550"/>
                </a:lnTo>
                <a:lnTo>
                  <a:pt x="20954" y="88646"/>
                </a:lnTo>
                <a:lnTo>
                  <a:pt x="20954" y="90677"/>
                </a:lnTo>
                <a:lnTo>
                  <a:pt x="22097" y="92583"/>
                </a:lnTo>
                <a:lnTo>
                  <a:pt x="24637" y="94234"/>
                </a:lnTo>
                <a:lnTo>
                  <a:pt x="26288" y="95376"/>
                </a:lnTo>
                <a:lnTo>
                  <a:pt x="28575" y="95376"/>
                </a:lnTo>
                <a:lnTo>
                  <a:pt x="30225" y="94234"/>
                </a:lnTo>
                <a:lnTo>
                  <a:pt x="31115" y="93725"/>
                </a:lnTo>
                <a:lnTo>
                  <a:pt x="32765" y="92583"/>
                </a:lnTo>
                <a:lnTo>
                  <a:pt x="33909" y="90677"/>
                </a:lnTo>
                <a:lnTo>
                  <a:pt x="34035" y="88646"/>
                </a:lnTo>
                <a:lnTo>
                  <a:pt x="34290" y="82550"/>
                </a:lnTo>
                <a:lnTo>
                  <a:pt x="34290" y="72009"/>
                </a:lnTo>
                <a:lnTo>
                  <a:pt x="21081" y="72009"/>
                </a:lnTo>
                <a:lnTo>
                  <a:pt x="20574" y="70715"/>
                </a:lnTo>
                <a:close/>
              </a:path>
              <a:path w="34290" h="95884">
                <a:moveTo>
                  <a:pt x="20574" y="69468"/>
                </a:moveTo>
                <a:lnTo>
                  <a:pt x="20574" y="70715"/>
                </a:lnTo>
                <a:lnTo>
                  <a:pt x="21081" y="72009"/>
                </a:lnTo>
                <a:lnTo>
                  <a:pt x="20574" y="69468"/>
                </a:lnTo>
                <a:close/>
              </a:path>
              <a:path w="34290" h="95884">
                <a:moveTo>
                  <a:pt x="34290" y="69468"/>
                </a:moveTo>
                <a:lnTo>
                  <a:pt x="20574" y="69468"/>
                </a:lnTo>
                <a:lnTo>
                  <a:pt x="21081" y="72009"/>
                </a:lnTo>
                <a:lnTo>
                  <a:pt x="34290" y="72009"/>
                </a:lnTo>
                <a:lnTo>
                  <a:pt x="34290" y="69468"/>
                </a:lnTo>
                <a:close/>
              </a:path>
              <a:path w="34290" h="95884">
                <a:moveTo>
                  <a:pt x="19387" y="59672"/>
                </a:moveTo>
                <a:lnTo>
                  <a:pt x="19303" y="61595"/>
                </a:lnTo>
                <a:lnTo>
                  <a:pt x="19176" y="61849"/>
                </a:lnTo>
                <a:lnTo>
                  <a:pt x="19176" y="65786"/>
                </a:lnTo>
                <a:lnTo>
                  <a:pt x="19684" y="68452"/>
                </a:lnTo>
                <a:lnTo>
                  <a:pt x="20574" y="70715"/>
                </a:lnTo>
                <a:lnTo>
                  <a:pt x="20574" y="69468"/>
                </a:lnTo>
                <a:lnTo>
                  <a:pt x="34290" y="69468"/>
                </a:lnTo>
                <a:lnTo>
                  <a:pt x="33781" y="66928"/>
                </a:lnTo>
                <a:lnTo>
                  <a:pt x="33332" y="65786"/>
                </a:lnTo>
                <a:lnTo>
                  <a:pt x="32893" y="65786"/>
                </a:lnTo>
                <a:lnTo>
                  <a:pt x="32384" y="63373"/>
                </a:lnTo>
                <a:lnTo>
                  <a:pt x="32815" y="63373"/>
                </a:lnTo>
                <a:lnTo>
                  <a:pt x="32765" y="61595"/>
                </a:lnTo>
                <a:lnTo>
                  <a:pt x="32666" y="60451"/>
                </a:lnTo>
                <a:lnTo>
                  <a:pt x="19557" y="60451"/>
                </a:lnTo>
                <a:lnTo>
                  <a:pt x="19387" y="59672"/>
                </a:lnTo>
                <a:close/>
              </a:path>
              <a:path w="34290" h="95884">
                <a:moveTo>
                  <a:pt x="32384" y="63373"/>
                </a:moveTo>
                <a:lnTo>
                  <a:pt x="32893" y="65786"/>
                </a:lnTo>
                <a:lnTo>
                  <a:pt x="32853" y="64565"/>
                </a:lnTo>
                <a:lnTo>
                  <a:pt x="32384" y="63373"/>
                </a:lnTo>
                <a:close/>
              </a:path>
              <a:path w="34290" h="95884">
                <a:moveTo>
                  <a:pt x="32853" y="64565"/>
                </a:moveTo>
                <a:lnTo>
                  <a:pt x="32893" y="65786"/>
                </a:lnTo>
                <a:lnTo>
                  <a:pt x="33332" y="65786"/>
                </a:lnTo>
                <a:lnTo>
                  <a:pt x="32853" y="64565"/>
                </a:lnTo>
                <a:close/>
              </a:path>
              <a:path w="34290" h="95884">
                <a:moveTo>
                  <a:pt x="32815" y="63373"/>
                </a:moveTo>
                <a:lnTo>
                  <a:pt x="32384" y="63373"/>
                </a:lnTo>
                <a:lnTo>
                  <a:pt x="32853" y="64565"/>
                </a:lnTo>
                <a:lnTo>
                  <a:pt x="32815" y="63373"/>
                </a:lnTo>
                <a:close/>
              </a:path>
              <a:path w="34290" h="95884">
                <a:moveTo>
                  <a:pt x="19431" y="58674"/>
                </a:moveTo>
                <a:lnTo>
                  <a:pt x="19387" y="59672"/>
                </a:lnTo>
                <a:lnTo>
                  <a:pt x="19557" y="60451"/>
                </a:lnTo>
                <a:lnTo>
                  <a:pt x="19431" y="58674"/>
                </a:lnTo>
                <a:close/>
              </a:path>
              <a:path w="34290" h="95884">
                <a:moveTo>
                  <a:pt x="32512" y="58674"/>
                </a:moveTo>
                <a:lnTo>
                  <a:pt x="19431" y="58674"/>
                </a:lnTo>
                <a:lnTo>
                  <a:pt x="19557" y="60451"/>
                </a:lnTo>
                <a:lnTo>
                  <a:pt x="32666" y="60451"/>
                </a:lnTo>
                <a:lnTo>
                  <a:pt x="32512" y="58674"/>
                </a:lnTo>
                <a:close/>
              </a:path>
              <a:path w="34290" h="95884">
                <a:moveTo>
                  <a:pt x="7493" y="0"/>
                </a:moveTo>
                <a:lnTo>
                  <a:pt x="4444" y="1142"/>
                </a:lnTo>
                <a:lnTo>
                  <a:pt x="1524" y="2286"/>
                </a:lnTo>
                <a:lnTo>
                  <a:pt x="0" y="5587"/>
                </a:lnTo>
                <a:lnTo>
                  <a:pt x="1143" y="8509"/>
                </a:lnTo>
                <a:lnTo>
                  <a:pt x="17779" y="52577"/>
                </a:lnTo>
                <a:lnTo>
                  <a:pt x="17800" y="52959"/>
                </a:lnTo>
                <a:lnTo>
                  <a:pt x="18796" y="56641"/>
                </a:lnTo>
                <a:lnTo>
                  <a:pt x="18807" y="57023"/>
                </a:lnTo>
                <a:lnTo>
                  <a:pt x="19387" y="59672"/>
                </a:lnTo>
                <a:lnTo>
                  <a:pt x="19431" y="58674"/>
                </a:lnTo>
                <a:lnTo>
                  <a:pt x="32512" y="58674"/>
                </a:lnTo>
                <a:lnTo>
                  <a:pt x="32257" y="57023"/>
                </a:lnTo>
                <a:lnTo>
                  <a:pt x="30987" y="53086"/>
                </a:lnTo>
                <a:lnTo>
                  <a:pt x="30860" y="52959"/>
                </a:lnTo>
                <a:lnTo>
                  <a:pt x="29209" y="48387"/>
                </a:lnTo>
                <a:lnTo>
                  <a:pt x="11937" y="4445"/>
                </a:lnTo>
                <a:lnTo>
                  <a:pt x="10794" y="1397"/>
                </a:lnTo>
                <a:lnTo>
                  <a:pt x="7493" y="0"/>
                </a:lnTo>
                <a:close/>
              </a:path>
              <a:path w="34290" h="95884">
                <a:moveTo>
                  <a:pt x="18668" y="56387"/>
                </a:moveTo>
                <a:lnTo>
                  <a:pt x="18724" y="56641"/>
                </a:lnTo>
                <a:lnTo>
                  <a:pt x="18668" y="56387"/>
                </a:lnTo>
                <a:close/>
              </a:path>
              <a:path w="34290" h="95884">
                <a:moveTo>
                  <a:pt x="17525" y="51942"/>
                </a:moveTo>
                <a:lnTo>
                  <a:pt x="17697" y="52577"/>
                </a:lnTo>
                <a:lnTo>
                  <a:pt x="17525" y="5194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80514" y="691387"/>
            <a:ext cx="20320" cy="85725"/>
          </a:xfrm>
          <a:custGeom>
            <a:avLst/>
            <a:gdLst/>
            <a:ahLst/>
            <a:cxnLst/>
            <a:rect l="l" t="t" r="r" b="b"/>
            <a:pathLst>
              <a:path w="20319" h="85725">
                <a:moveTo>
                  <a:pt x="3904" y="72676"/>
                </a:moveTo>
                <a:lnTo>
                  <a:pt x="1143" y="75437"/>
                </a:lnTo>
                <a:lnTo>
                  <a:pt x="1143" y="79756"/>
                </a:lnTo>
                <a:lnTo>
                  <a:pt x="6603" y="85216"/>
                </a:lnTo>
                <a:lnTo>
                  <a:pt x="11048" y="85216"/>
                </a:lnTo>
                <a:lnTo>
                  <a:pt x="13715" y="82550"/>
                </a:lnTo>
                <a:lnTo>
                  <a:pt x="15621" y="80772"/>
                </a:lnTo>
                <a:lnTo>
                  <a:pt x="17653" y="76326"/>
                </a:lnTo>
                <a:lnTo>
                  <a:pt x="17720" y="75184"/>
                </a:lnTo>
                <a:lnTo>
                  <a:pt x="3682" y="75184"/>
                </a:lnTo>
                <a:lnTo>
                  <a:pt x="3904" y="72676"/>
                </a:lnTo>
                <a:close/>
              </a:path>
              <a:path w="20319" h="85725">
                <a:moveTo>
                  <a:pt x="5715" y="70865"/>
                </a:moveTo>
                <a:lnTo>
                  <a:pt x="3904" y="72676"/>
                </a:lnTo>
                <a:lnTo>
                  <a:pt x="3682" y="75184"/>
                </a:lnTo>
                <a:lnTo>
                  <a:pt x="5715" y="70865"/>
                </a:lnTo>
                <a:close/>
              </a:path>
              <a:path w="20319" h="85725">
                <a:moveTo>
                  <a:pt x="18410" y="70865"/>
                </a:moveTo>
                <a:lnTo>
                  <a:pt x="5715" y="70865"/>
                </a:lnTo>
                <a:lnTo>
                  <a:pt x="3682" y="75184"/>
                </a:lnTo>
                <a:lnTo>
                  <a:pt x="17720" y="75184"/>
                </a:lnTo>
                <a:lnTo>
                  <a:pt x="17824" y="73406"/>
                </a:lnTo>
                <a:lnTo>
                  <a:pt x="17653" y="73406"/>
                </a:lnTo>
                <a:lnTo>
                  <a:pt x="17906" y="72009"/>
                </a:lnTo>
                <a:lnTo>
                  <a:pt x="18069" y="72009"/>
                </a:lnTo>
                <a:lnTo>
                  <a:pt x="18410" y="70865"/>
                </a:lnTo>
                <a:close/>
              </a:path>
              <a:path w="20319" h="85725">
                <a:moveTo>
                  <a:pt x="17906" y="72009"/>
                </a:moveTo>
                <a:lnTo>
                  <a:pt x="17653" y="73406"/>
                </a:lnTo>
                <a:lnTo>
                  <a:pt x="17867" y="72688"/>
                </a:lnTo>
                <a:lnTo>
                  <a:pt x="17906" y="72009"/>
                </a:lnTo>
                <a:close/>
              </a:path>
              <a:path w="20319" h="85725">
                <a:moveTo>
                  <a:pt x="17867" y="72688"/>
                </a:moveTo>
                <a:lnTo>
                  <a:pt x="17653" y="73406"/>
                </a:lnTo>
                <a:lnTo>
                  <a:pt x="17824" y="73406"/>
                </a:lnTo>
                <a:lnTo>
                  <a:pt x="17867" y="72688"/>
                </a:lnTo>
                <a:close/>
              </a:path>
              <a:path w="20319" h="85725">
                <a:moveTo>
                  <a:pt x="18069" y="72009"/>
                </a:moveTo>
                <a:lnTo>
                  <a:pt x="17906" y="72009"/>
                </a:lnTo>
                <a:lnTo>
                  <a:pt x="17867" y="72688"/>
                </a:lnTo>
                <a:lnTo>
                  <a:pt x="18069" y="72009"/>
                </a:lnTo>
                <a:close/>
              </a:path>
              <a:path w="20319" h="85725">
                <a:moveTo>
                  <a:pt x="6246" y="63342"/>
                </a:moveTo>
                <a:lnTo>
                  <a:pt x="4318" y="69341"/>
                </a:lnTo>
                <a:lnTo>
                  <a:pt x="4063" y="70865"/>
                </a:lnTo>
                <a:lnTo>
                  <a:pt x="3904" y="72676"/>
                </a:lnTo>
                <a:lnTo>
                  <a:pt x="5715" y="70865"/>
                </a:lnTo>
                <a:lnTo>
                  <a:pt x="18410" y="70865"/>
                </a:lnTo>
                <a:lnTo>
                  <a:pt x="19812" y="66166"/>
                </a:lnTo>
                <a:lnTo>
                  <a:pt x="20065" y="64135"/>
                </a:lnTo>
                <a:lnTo>
                  <a:pt x="6222" y="64135"/>
                </a:lnTo>
                <a:lnTo>
                  <a:pt x="6246" y="63342"/>
                </a:lnTo>
                <a:close/>
              </a:path>
              <a:path w="20319" h="85725">
                <a:moveTo>
                  <a:pt x="6603" y="62229"/>
                </a:moveTo>
                <a:lnTo>
                  <a:pt x="6246" y="63342"/>
                </a:lnTo>
                <a:lnTo>
                  <a:pt x="6222" y="64135"/>
                </a:lnTo>
                <a:lnTo>
                  <a:pt x="6603" y="62229"/>
                </a:lnTo>
                <a:close/>
              </a:path>
              <a:path w="20319" h="85725">
                <a:moveTo>
                  <a:pt x="20009" y="62229"/>
                </a:moveTo>
                <a:lnTo>
                  <a:pt x="6603" y="62229"/>
                </a:lnTo>
                <a:lnTo>
                  <a:pt x="6222" y="64135"/>
                </a:lnTo>
                <a:lnTo>
                  <a:pt x="20065" y="64135"/>
                </a:lnTo>
                <a:lnTo>
                  <a:pt x="20009" y="62229"/>
                </a:lnTo>
                <a:close/>
              </a:path>
              <a:path w="20319" h="85725">
                <a:moveTo>
                  <a:pt x="19557" y="44703"/>
                </a:moveTo>
                <a:lnTo>
                  <a:pt x="6731" y="44703"/>
                </a:lnTo>
                <a:lnTo>
                  <a:pt x="6857" y="45847"/>
                </a:lnTo>
                <a:lnTo>
                  <a:pt x="6704" y="45847"/>
                </a:lnTo>
                <a:lnTo>
                  <a:pt x="6476" y="55499"/>
                </a:lnTo>
                <a:lnTo>
                  <a:pt x="6246" y="63342"/>
                </a:lnTo>
                <a:lnTo>
                  <a:pt x="6603" y="62229"/>
                </a:lnTo>
                <a:lnTo>
                  <a:pt x="20009" y="62229"/>
                </a:lnTo>
                <a:lnTo>
                  <a:pt x="19812" y="55499"/>
                </a:lnTo>
                <a:lnTo>
                  <a:pt x="19584" y="45847"/>
                </a:lnTo>
                <a:lnTo>
                  <a:pt x="6857" y="45847"/>
                </a:lnTo>
                <a:lnTo>
                  <a:pt x="6723" y="45021"/>
                </a:lnTo>
                <a:lnTo>
                  <a:pt x="19565" y="45021"/>
                </a:lnTo>
                <a:lnTo>
                  <a:pt x="19557" y="44703"/>
                </a:lnTo>
                <a:close/>
              </a:path>
              <a:path w="20319" h="85725">
                <a:moveTo>
                  <a:pt x="6731" y="44703"/>
                </a:moveTo>
                <a:lnTo>
                  <a:pt x="6723" y="45021"/>
                </a:lnTo>
                <a:lnTo>
                  <a:pt x="6857" y="45847"/>
                </a:lnTo>
                <a:lnTo>
                  <a:pt x="6731" y="44703"/>
                </a:lnTo>
                <a:close/>
              </a:path>
              <a:path w="20319" h="85725">
                <a:moveTo>
                  <a:pt x="9016" y="0"/>
                </a:moveTo>
                <a:lnTo>
                  <a:pt x="5587" y="635"/>
                </a:lnTo>
                <a:lnTo>
                  <a:pt x="2285" y="1142"/>
                </a:lnTo>
                <a:lnTo>
                  <a:pt x="0" y="4317"/>
                </a:lnTo>
                <a:lnTo>
                  <a:pt x="634" y="7620"/>
                </a:lnTo>
                <a:lnTo>
                  <a:pt x="6723" y="45021"/>
                </a:lnTo>
                <a:lnTo>
                  <a:pt x="6731" y="44703"/>
                </a:lnTo>
                <a:lnTo>
                  <a:pt x="19557" y="44703"/>
                </a:lnTo>
                <a:lnTo>
                  <a:pt x="19431" y="43687"/>
                </a:lnTo>
                <a:lnTo>
                  <a:pt x="12700" y="5587"/>
                </a:lnTo>
                <a:lnTo>
                  <a:pt x="12191" y="2286"/>
                </a:lnTo>
                <a:lnTo>
                  <a:pt x="90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4842" y="620268"/>
            <a:ext cx="180212" cy="11290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94661" y="723011"/>
            <a:ext cx="80010" cy="7366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75255" y="566419"/>
            <a:ext cx="519430" cy="25755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58692" y="569976"/>
            <a:ext cx="451104" cy="19088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818128" y="590423"/>
            <a:ext cx="202437" cy="15849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875" y="557022"/>
            <a:ext cx="327747" cy="226060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574192" y="724154"/>
            <a:ext cx="168275" cy="19050"/>
          </a:xfrm>
          <a:custGeom>
            <a:avLst/>
            <a:gdLst/>
            <a:ahLst/>
            <a:cxnLst/>
            <a:rect l="l" t="t" r="r" b="b"/>
            <a:pathLst>
              <a:path w="168275" h="19050">
                <a:moveTo>
                  <a:pt x="3606" y="3175"/>
                </a:moveTo>
                <a:lnTo>
                  <a:pt x="406" y="6096"/>
                </a:lnTo>
                <a:lnTo>
                  <a:pt x="0" y="13716"/>
                </a:lnTo>
                <a:lnTo>
                  <a:pt x="2870" y="16891"/>
                </a:lnTo>
                <a:lnTo>
                  <a:pt x="19951" y="18161"/>
                </a:lnTo>
                <a:lnTo>
                  <a:pt x="29286" y="18415"/>
                </a:lnTo>
                <a:lnTo>
                  <a:pt x="41986" y="18542"/>
                </a:lnTo>
                <a:lnTo>
                  <a:pt x="91338" y="19050"/>
                </a:lnTo>
                <a:lnTo>
                  <a:pt x="140360" y="19050"/>
                </a:lnTo>
                <a:lnTo>
                  <a:pt x="153619" y="16637"/>
                </a:lnTo>
                <a:lnTo>
                  <a:pt x="162204" y="14097"/>
                </a:lnTo>
                <a:lnTo>
                  <a:pt x="165696" y="12954"/>
                </a:lnTo>
                <a:lnTo>
                  <a:pt x="167754" y="9398"/>
                </a:lnTo>
                <a:lnTo>
                  <a:pt x="166487" y="3810"/>
                </a:lnTo>
                <a:lnTo>
                  <a:pt x="20294" y="3810"/>
                </a:lnTo>
                <a:lnTo>
                  <a:pt x="20543" y="3803"/>
                </a:lnTo>
                <a:lnTo>
                  <a:pt x="3606" y="3175"/>
                </a:lnTo>
                <a:close/>
              </a:path>
              <a:path w="168275" h="19050">
                <a:moveTo>
                  <a:pt x="20543" y="3803"/>
                </a:moveTo>
                <a:lnTo>
                  <a:pt x="20294" y="3810"/>
                </a:lnTo>
                <a:lnTo>
                  <a:pt x="20726" y="3810"/>
                </a:lnTo>
                <a:lnTo>
                  <a:pt x="20543" y="3803"/>
                </a:lnTo>
                <a:close/>
              </a:path>
              <a:path w="168275" h="19050">
                <a:moveTo>
                  <a:pt x="140360" y="2921"/>
                </a:moveTo>
                <a:lnTo>
                  <a:pt x="91338" y="2921"/>
                </a:lnTo>
                <a:lnTo>
                  <a:pt x="41973" y="3429"/>
                </a:lnTo>
                <a:lnTo>
                  <a:pt x="29387" y="3556"/>
                </a:lnTo>
                <a:lnTo>
                  <a:pt x="20543" y="3803"/>
                </a:lnTo>
                <a:lnTo>
                  <a:pt x="20726" y="3810"/>
                </a:lnTo>
                <a:lnTo>
                  <a:pt x="166487" y="3810"/>
                </a:lnTo>
                <a:lnTo>
                  <a:pt x="166314" y="3048"/>
                </a:lnTo>
                <a:lnTo>
                  <a:pt x="139420" y="3048"/>
                </a:lnTo>
                <a:lnTo>
                  <a:pt x="140360" y="2921"/>
                </a:lnTo>
                <a:close/>
              </a:path>
              <a:path w="168275" h="19050">
                <a:moveTo>
                  <a:pt x="162737" y="0"/>
                </a:moveTo>
                <a:lnTo>
                  <a:pt x="151117" y="1650"/>
                </a:lnTo>
                <a:lnTo>
                  <a:pt x="151345" y="1650"/>
                </a:lnTo>
                <a:lnTo>
                  <a:pt x="139420" y="3048"/>
                </a:lnTo>
                <a:lnTo>
                  <a:pt x="166314" y="3048"/>
                </a:lnTo>
                <a:lnTo>
                  <a:pt x="166141" y="2286"/>
                </a:lnTo>
                <a:lnTo>
                  <a:pt x="1627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9798" y="805815"/>
            <a:ext cx="133350" cy="21590"/>
          </a:xfrm>
          <a:custGeom>
            <a:avLst/>
            <a:gdLst/>
            <a:ahLst/>
            <a:cxnLst/>
            <a:rect l="l" t="t" r="r" b="b"/>
            <a:pathLst>
              <a:path w="133350" h="21590">
                <a:moveTo>
                  <a:pt x="107734" y="4879"/>
                </a:moveTo>
                <a:lnTo>
                  <a:pt x="98945" y="5714"/>
                </a:lnTo>
                <a:lnTo>
                  <a:pt x="99517" y="5714"/>
                </a:lnTo>
                <a:lnTo>
                  <a:pt x="72859" y="6604"/>
                </a:lnTo>
                <a:lnTo>
                  <a:pt x="6451" y="7112"/>
                </a:lnTo>
                <a:lnTo>
                  <a:pt x="2882" y="7112"/>
                </a:lnTo>
                <a:lnTo>
                  <a:pt x="0" y="10033"/>
                </a:lnTo>
                <a:lnTo>
                  <a:pt x="0" y="17145"/>
                </a:lnTo>
                <a:lnTo>
                  <a:pt x="2882" y="20065"/>
                </a:lnTo>
                <a:lnTo>
                  <a:pt x="73050" y="20574"/>
                </a:lnTo>
                <a:lnTo>
                  <a:pt x="72859" y="20574"/>
                </a:lnTo>
                <a:lnTo>
                  <a:pt x="86880" y="21082"/>
                </a:lnTo>
                <a:lnTo>
                  <a:pt x="99517" y="21336"/>
                </a:lnTo>
                <a:lnTo>
                  <a:pt x="100152" y="21336"/>
                </a:lnTo>
                <a:lnTo>
                  <a:pt x="109524" y="20827"/>
                </a:lnTo>
                <a:lnTo>
                  <a:pt x="111328" y="20574"/>
                </a:lnTo>
                <a:lnTo>
                  <a:pt x="118102" y="18669"/>
                </a:lnTo>
                <a:lnTo>
                  <a:pt x="118554" y="18542"/>
                </a:lnTo>
                <a:lnTo>
                  <a:pt x="121310" y="17907"/>
                </a:lnTo>
                <a:lnTo>
                  <a:pt x="126403" y="16763"/>
                </a:lnTo>
                <a:lnTo>
                  <a:pt x="129387" y="16001"/>
                </a:lnTo>
                <a:lnTo>
                  <a:pt x="131711" y="13715"/>
                </a:lnTo>
                <a:lnTo>
                  <a:pt x="133121" y="7747"/>
                </a:lnTo>
                <a:lnTo>
                  <a:pt x="132253" y="5207"/>
                </a:lnTo>
                <a:lnTo>
                  <a:pt x="106705" y="5207"/>
                </a:lnTo>
                <a:lnTo>
                  <a:pt x="107734" y="4879"/>
                </a:lnTo>
                <a:close/>
              </a:path>
              <a:path w="133350" h="21590">
                <a:moveTo>
                  <a:pt x="118611" y="18542"/>
                </a:moveTo>
                <a:lnTo>
                  <a:pt x="118261" y="18624"/>
                </a:lnTo>
                <a:lnTo>
                  <a:pt x="118611" y="18542"/>
                </a:lnTo>
                <a:close/>
              </a:path>
              <a:path w="133350" h="21590">
                <a:moveTo>
                  <a:pt x="108292" y="4825"/>
                </a:moveTo>
                <a:lnTo>
                  <a:pt x="107734" y="4879"/>
                </a:lnTo>
                <a:lnTo>
                  <a:pt x="106705" y="5207"/>
                </a:lnTo>
                <a:lnTo>
                  <a:pt x="108292" y="4825"/>
                </a:lnTo>
                <a:close/>
              </a:path>
              <a:path w="133350" h="21590">
                <a:moveTo>
                  <a:pt x="132123" y="4825"/>
                </a:moveTo>
                <a:lnTo>
                  <a:pt x="108292" y="4825"/>
                </a:lnTo>
                <a:lnTo>
                  <a:pt x="106705" y="5207"/>
                </a:lnTo>
                <a:lnTo>
                  <a:pt x="132253" y="5207"/>
                </a:lnTo>
                <a:lnTo>
                  <a:pt x="132123" y="4825"/>
                </a:lnTo>
                <a:close/>
              </a:path>
              <a:path w="133350" h="21590">
                <a:moveTo>
                  <a:pt x="120966" y="1431"/>
                </a:moveTo>
                <a:lnTo>
                  <a:pt x="117970" y="2032"/>
                </a:lnTo>
                <a:lnTo>
                  <a:pt x="117779" y="2032"/>
                </a:lnTo>
                <a:lnTo>
                  <a:pt x="114541" y="2794"/>
                </a:lnTo>
                <a:lnTo>
                  <a:pt x="113880" y="2921"/>
                </a:lnTo>
                <a:lnTo>
                  <a:pt x="107734" y="4879"/>
                </a:lnTo>
                <a:lnTo>
                  <a:pt x="108292" y="4825"/>
                </a:lnTo>
                <a:lnTo>
                  <a:pt x="132123" y="4825"/>
                </a:lnTo>
                <a:lnTo>
                  <a:pt x="129730" y="2667"/>
                </a:lnTo>
                <a:lnTo>
                  <a:pt x="119443" y="2667"/>
                </a:lnTo>
                <a:lnTo>
                  <a:pt x="119964" y="2286"/>
                </a:lnTo>
                <a:lnTo>
                  <a:pt x="120966" y="1431"/>
                </a:lnTo>
                <a:close/>
              </a:path>
              <a:path w="133350" h="21590">
                <a:moveTo>
                  <a:pt x="123037" y="1015"/>
                </a:moveTo>
                <a:lnTo>
                  <a:pt x="120966" y="1431"/>
                </a:lnTo>
                <a:lnTo>
                  <a:pt x="119964" y="2286"/>
                </a:lnTo>
                <a:lnTo>
                  <a:pt x="119443" y="2667"/>
                </a:lnTo>
                <a:lnTo>
                  <a:pt x="123037" y="1015"/>
                </a:lnTo>
                <a:close/>
              </a:path>
              <a:path w="133350" h="21590">
                <a:moveTo>
                  <a:pt x="127708" y="1015"/>
                </a:moveTo>
                <a:lnTo>
                  <a:pt x="123037" y="1015"/>
                </a:lnTo>
                <a:lnTo>
                  <a:pt x="119443" y="2667"/>
                </a:lnTo>
                <a:lnTo>
                  <a:pt x="129730" y="2667"/>
                </a:lnTo>
                <a:lnTo>
                  <a:pt x="129197" y="2286"/>
                </a:lnTo>
                <a:lnTo>
                  <a:pt x="127708" y="1015"/>
                </a:lnTo>
                <a:close/>
              </a:path>
              <a:path w="133350" h="21590">
                <a:moveTo>
                  <a:pt x="126517" y="0"/>
                </a:moveTo>
                <a:lnTo>
                  <a:pt x="122643" y="0"/>
                </a:lnTo>
                <a:lnTo>
                  <a:pt x="120966" y="1431"/>
                </a:lnTo>
                <a:lnTo>
                  <a:pt x="123037" y="1015"/>
                </a:lnTo>
                <a:lnTo>
                  <a:pt x="127708" y="1015"/>
                </a:lnTo>
                <a:lnTo>
                  <a:pt x="12651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7608" y="1295272"/>
            <a:ext cx="73660" cy="19685"/>
          </a:xfrm>
          <a:custGeom>
            <a:avLst/>
            <a:gdLst/>
            <a:ahLst/>
            <a:cxnLst/>
            <a:rect l="l" t="t" r="r" b="b"/>
            <a:pathLst>
              <a:path w="73659" h="19684">
                <a:moveTo>
                  <a:pt x="4978" y="5334"/>
                </a:moveTo>
                <a:lnTo>
                  <a:pt x="2603" y="6603"/>
                </a:lnTo>
                <a:lnTo>
                  <a:pt x="0" y="10922"/>
                </a:lnTo>
                <a:lnTo>
                  <a:pt x="76" y="13715"/>
                </a:lnTo>
                <a:lnTo>
                  <a:pt x="2603" y="17906"/>
                </a:lnTo>
                <a:lnTo>
                  <a:pt x="4978" y="19176"/>
                </a:lnTo>
                <a:lnTo>
                  <a:pt x="7480" y="19050"/>
                </a:lnTo>
                <a:lnTo>
                  <a:pt x="11074" y="18796"/>
                </a:lnTo>
                <a:lnTo>
                  <a:pt x="10833" y="18796"/>
                </a:lnTo>
                <a:lnTo>
                  <a:pt x="17310" y="18668"/>
                </a:lnTo>
                <a:lnTo>
                  <a:pt x="39395" y="18668"/>
                </a:lnTo>
                <a:lnTo>
                  <a:pt x="49860" y="15875"/>
                </a:lnTo>
                <a:lnTo>
                  <a:pt x="49529" y="15875"/>
                </a:lnTo>
                <a:lnTo>
                  <a:pt x="57467" y="14224"/>
                </a:lnTo>
                <a:lnTo>
                  <a:pt x="57919" y="14224"/>
                </a:lnTo>
                <a:lnTo>
                  <a:pt x="61963" y="13715"/>
                </a:lnTo>
                <a:lnTo>
                  <a:pt x="63474" y="13715"/>
                </a:lnTo>
                <a:lnTo>
                  <a:pt x="65265" y="13588"/>
                </a:lnTo>
                <a:lnTo>
                  <a:pt x="65392" y="13588"/>
                </a:lnTo>
                <a:lnTo>
                  <a:pt x="67182" y="13335"/>
                </a:lnTo>
                <a:lnTo>
                  <a:pt x="70510" y="13080"/>
                </a:lnTo>
                <a:lnTo>
                  <a:pt x="73050" y="10160"/>
                </a:lnTo>
                <a:lnTo>
                  <a:pt x="73050" y="5968"/>
                </a:lnTo>
                <a:lnTo>
                  <a:pt x="35890" y="5968"/>
                </a:lnTo>
                <a:lnTo>
                  <a:pt x="36324" y="5841"/>
                </a:lnTo>
                <a:lnTo>
                  <a:pt x="17310" y="5841"/>
                </a:lnTo>
                <a:lnTo>
                  <a:pt x="10833" y="5714"/>
                </a:lnTo>
                <a:lnTo>
                  <a:pt x="11074" y="5714"/>
                </a:lnTo>
                <a:lnTo>
                  <a:pt x="7480" y="5461"/>
                </a:lnTo>
                <a:lnTo>
                  <a:pt x="4978" y="5334"/>
                </a:lnTo>
                <a:close/>
              </a:path>
              <a:path w="73659" h="19684">
                <a:moveTo>
                  <a:pt x="39395" y="18668"/>
                </a:moveTo>
                <a:lnTo>
                  <a:pt x="25717" y="18668"/>
                </a:lnTo>
                <a:lnTo>
                  <a:pt x="37592" y="18796"/>
                </a:lnTo>
                <a:lnTo>
                  <a:pt x="39395" y="18668"/>
                </a:lnTo>
                <a:close/>
              </a:path>
              <a:path w="73659" h="19684">
                <a:moveTo>
                  <a:pt x="57919" y="14224"/>
                </a:moveTo>
                <a:lnTo>
                  <a:pt x="57467" y="14224"/>
                </a:lnTo>
                <a:lnTo>
                  <a:pt x="56908" y="14350"/>
                </a:lnTo>
                <a:lnTo>
                  <a:pt x="57919" y="14224"/>
                </a:lnTo>
                <a:close/>
              </a:path>
              <a:path w="73659" h="19684">
                <a:moveTo>
                  <a:pt x="37592" y="5714"/>
                </a:moveTo>
                <a:lnTo>
                  <a:pt x="36726" y="5724"/>
                </a:lnTo>
                <a:lnTo>
                  <a:pt x="35890" y="5968"/>
                </a:lnTo>
                <a:lnTo>
                  <a:pt x="37592" y="5714"/>
                </a:lnTo>
                <a:close/>
              </a:path>
              <a:path w="73659" h="19684">
                <a:moveTo>
                  <a:pt x="73050" y="5714"/>
                </a:moveTo>
                <a:lnTo>
                  <a:pt x="37529" y="5724"/>
                </a:lnTo>
                <a:lnTo>
                  <a:pt x="35890" y="5968"/>
                </a:lnTo>
                <a:lnTo>
                  <a:pt x="73050" y="5968"/>
                </a:lnTo>
                <a:lnTo>
                  <a:pt x="73050" y="5714"/>
                </a:lnTo>
                <a:close/>
              </a:path>
              <a:path w="73659" h="19684">
                <a:moveTo>
                  <a:pt x="36726" y="5724"/>
                </a:moveTo>
                <a:lnTo>
                  <a:pt x="25717" y="5841"/>
                </a:lnTo>
                <a:lnTo>
                  <a:pt x="36324" y="5841"/>
                </a:lnTo>
                <a:lnTo>
                  <a:pt x="36726" y="5724"/>
                </a:lnTo>
                <a:close/>
              </a:path>
              <a:path w="73659" h="19684">
                <a:moveTo>
                  <a:pt x="63474" y="0"/>
                </a:moveTo>
                <a:lnTo>
                  <a:pt x="60858" y="0"/>
                </a:lnTo>
                <a:lnTo>
                  <a:pt x="54990" y="888"/>
                </a:lnTo>
                <a:lnTo>
                  <a:pt x="46570" y="2921"/>
                </a:lnTo>
                <a:lnTo>
                  <a:pt x="46304" y="2921"/>
                </a:lnTo>
                <a:lnTo>
                  <a:pt x="36726" y="5724"/>
                </a:lnTo>
                <a:lnTo>
                  <a:pt x="37592" y="5714"/>
                </a:lnTo>
                <a:lnTo>
                  <a:pt x="73050" y="5714"/>
                </a:lnTo>
                <a:lnTo>
                  <a:pt x="73050" y="3555"/>
                </a:lnTo>
                <a:lnTo>
                  <a:pt x="70510" y="635"/>
                </a:lnTo>
                <a:lnTo>
                  <a:pt x="67182" y="380"/>
                </a:lnTo>
                <a:lnTo>
                  <a:pt x="65392" y="126"/>
                </a:lnTo>
                <a:lnTo>
                  <a:pt x="6347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38495" y="2928239"/>
            <a:ext cx="537845" cy="53975"/>
          </a:xfrm>
          <a:custGeom>
            <a:avLst/>
            <a:gdLst/>
            <a:ahLst/>
            <a:cxnLst/>
            <a:rect l="l" t="t" r="r" b="b"/>
            <a:pathLst>
              <a:path w="537845" h="53975">
                <a:moveTo>
                  <a:pt x="10794" y="35306"/>
                </a:moveTo>
                <a:lnTo>
                  <a:pt x="8762" y="35813"/>
                </a:lnTo>
                <a:lnTo>
                  <a:pt x="6984" y="36322"/>
                </a:lnTo>
                <a:lnTo>
                  <a:pt x="2666" y="37464"/>
                </a:lnTo>
                <a:lnTo>
                  <a:pt x="0" y="41783"/>
                </a:lnTo>
                <a:lnTo>
                  <a:pt x="762" y="46100"/>
                </a:lnTo>
                <a:lnTo>
                  <a:pt x="1396" y="50419"/>
                </a:lnTo>
                <a:lnTo>
                  <a:pt x="5333" y="53594"/>
                </a:lnTo>
                <a:lnTo>
                  <a:pt x="9778" y="53212"/>
                </a:lnTo>
                <a:lnTo>
                  <a:pt x="12700" y="53086"/>
                </a:lnTo>
                <a:lnTo>
                  <a:pt x="82676" y="53086"/>
                </a:lnTo>
                <a:lnTo>
                  <a:pt x="84200" y="52959"/>
                </a:lnTo>
                <a:lnTo>
                  <a:pt x="106933" y="48768"/>
                </a:lnTo>
                <a:lnTo>
                  <a:pt x="106933" y="48640"/>
                </a:lnTo>
                <a:lnTo>
                  <a:pt x="132696" y="43561"/>
                </a:lnTo>
                <a:lnTo>
                  <a:pt x="17779" y="43561"/>
                </a:lnTo>
                <a:lnTo>
                  <a:pt x="9778" y="36068"/>
                </a:lnTo>
                <a:lnTo>
                  <a:pt x="13446" y="36068"/>
                </a:lnTo>
                <a:lnTo>
                  <a:pt x="12826" y="35687"/>
                </a:lnTo>
                <a:lnTo>
                  <a:pt x="10794" y="35306"/>
                </a:lnTo>
                <a:close/>
              </a:path>
              <a:path w="537845" h="53975">
                <a:moveTo>
                  <a:pt x="9778" y="36068"/>
                </a:moveTo>
                <a:lnTo>
                  <a:pt x="17779" y="43561"/>
                </a:lnTo>
                <a:lnTo>
                  <a:pt x="17271" y="39624"/>
                </a:lnTo>
                <a:lnTo>
                  <a:pt x="16128" y="37846"/>
                </a:lnTo>
                <a:lnTo>
                  <a:pt x="14477" y="36702"/>
                </a:lnTo>
                <a:lnTo>
                  <a:pt x="13858" y="36322"/>
                </a:lnTo>
                <a:lnTo>
                  <a:pt x="12700" y="36322"/>
                </a:lnTo>
                <a:lnTo>
                  <a:pt x="9778" y="36068"/>
                </a:lnTo>
                <a:close/>
              </a:path>
              <a:path w="537845" h="53975">
                <a:moveTo>
                  <a:pt x="81694" y="36195"/>
                </a:moveTo>
                <a:lnTo>
                  <a:pt x="13652" y="36195"/>
                </a:lnTo>
                <a:lnTo>
                  <a:pt x="14477" y="36702"/>
                </a:lnTo>
                <a:lnTo>
                  <a:pt x="16128" y="37846"/>
                </a:lnTo>
                <a:lnTo>
                  <a:pt x="17271" y="39624"/>
                </a:lnTo>
                <a:lnTo>
                  <a:pt x="17779" y="43561"/>
                </a:lnTo>
                <a:lnTo>
                  <a:pt x="132696" y="43561"/>
                </a:lnTo>
                <a:lnTo>
                  <a:pt x="133984" y="43307"/>
                </a:lnTo>
                <a:lnTo>
                  <a:pt x="164464" y="37973"/>
                </a:lnTo>
                <a:lnTo>
                  <a:pt x="164210" y="37973"/>
                </a:lnTo>
                <a:lnTo>
                  <a:pt x="175492" y="36322"/>
                </a:lnTo>
                <a:lnTo>
                  <a:pt x="81025" y="36322"/>
                </a:lnTo>
                <a:lnTo>
                  <a:pt x="81694" y="36195"/>
                </a:lnTo>
                <a:close/>
              </a:path>
              <a:path w="537845" h="53975">
                <a:moveTo>
                  <a:pt x="13446" y="36068"/>
                </a:moveTo>
                <a:lnTo>
                  <a:pt x="9778" y="36068"/>
                </a:lnTo>
                <a:lnTo>
                  <a:pt x="12700" y="36322"/>
                </a:lnTo>
                <a:lnTo>
                  <a:pt x="12064" y="36195"/>
                </a:lnTo>
                <a:lnTo>
                  <a:pt x="13652" y="36195"/>
                </a:lnTo>
                <a:lnTo>
                  <a:pt x="13446" y="36068"/>
                </a:lnTo>
                <a:close/>
              </a:path>
              <a:path w="537845" h="53975">
                <a:moveTo>
                  <a:pt x="13652" y="36195"/>
                </a:moveTo>
                <a:lnTo>
                  <a:pt x="12064" y="36195"/>
                </a:lnTo>
                <a:lnTo>
                  <a:pt x="12700" y="36322"/>
                </a:lnTo>
                <a:lnTo>
                  <a:pt x="13858" y="36322"/>
                </a:lnTo>
                <a:lnTo>
                  <a:pt x="13652" y="36195"/>
                </a:lnTo>
                <a:close/>
              </a:path>
              <a:path w="537845" h="53975">
                <a:moveTo>
                  <a:pt x="478535" y="7238"/>
                </a:moveTo>
                <a:lnTo>
                  <a:pt x="456945" y="8382"/>
                </a:lnTo>
                <a:lnTo>
                  <a:pt x="401574" y="8636"/>
                </a:lnTo>
                <a:lnTo>
                  <a:pt x="283209" y="8636"/>
                </a:lnTo>
                <a:lnTo>
                  <a:pt x="254762" y="9651"/>
                </a:lnTo>
                <a:lnTo>
                  <a:pt x="254253" y="9778"/>
                </a:lnTo>
                <a:lnTo>
                  <a:pt x="224408" y="12700"/>
                </a:lnTo>
                <a:lnTo>
                  <a:pt x="224154" y="12700"/>
                </a:lnTo>
                <a:lnTo>
                  <a:pt x="193293" y="16256"/>
                </a:lnTo>
                <a:lnTo>
                  <a:pt x="192912" y="16383"/>
                </a:lnTo>
                <a:lnTo>
                  <a:pt x="161670" y="21082"/>
                </a:lnTo>
                <a:lnTo>
                  <a:pt x="161416" y="21082"/>
                </a:lnTo>
                <a:lnTo>
                  <a:pt x="130809" y="26543"/>
                </a:lnTo>
                <a:lnTo>
                  <a:pt x="103631" y="32003"/>
                </a:lnTo>
                <a:lnTo>
                  <a:pt x="81025" y="36322"/>
                </a:lnTo>
                <a:lnTo>
                  <a:pt x="82676" y="36195"/>
                </a:lnTo>
                <a:lnTo>
                  <a:pt x="176360" y="36195"/>
                </a:lnTo>
                <a:lnTo>
                  <a:pt x="195452" y="33400"/>
                </a:lnTo>
                <a:lnTo>
                  <a:pt x="195199" y="33400"/>
                </a:lnTo>
                <a:lnTo>
                  <a:pt x="226187" y="29845"/>
                </a:lnTo>
                <a:lnTo>
                  <a:pt x="226059" y="29845"/>
                </a:lnTo>
                <a:lnTo>
                  <a:pt x="255904" y="27050"/>
                </a:lnTo>
                <a:lnTo>
                  <a:pt x="255396" y="27050"/>
                </a:lnTo>
                <a:lnTo>
                  <a:pt x="283844" y="26035"/>
                </a:lnTo>
                <a:lnTo>
                  <a:pt x="460533" y="26035"/>
                </a:lnTo>
                <a:lnTo>
                  <a:pt x="479425" y="25146"/>
                </a:lnTo>
                <a:lnTo>
                  <a:pt x="479932" y="25146"/>
                </a:lnTo>
                <a:lnTo>
                  <a:pt x="496824" y="23368"/>
                </a:lnTo>
                <a:lnTo>
                  <a:pt x="496696" y="23368"/>
                </a:lnTo>
                <a:lnTo>
                  <a:pt x="509269" y="22225"/>
                </a:lnTo>
                <a:lnTo>
                  <a:pt x="531283" y="22225"/>
                </a:lnTo>
                <a:lnTo>
                  <a:pt x="532129" y="21971"/>
                </a:lnTo>
                <a:lnTo>
                  <a:pt x="534162" y="20447"/>
                </a:lnTo>
                <a:lnTo>
                  <a:pt x="536066" y="18796"/>
                </a:lnTo>
                <a:lnTo>
                  <a:pt x="536638" y="17652"/>
                </a:lnTo>
                <a:lnTo>
                  <a:pt x="523493" y="17652"/>
                </a:lnTo>
                <a:lnTo>
                  <a:pt x="518667" y="14732"/>
                </a:lnTo>
                <a:lnTo>
                  <a:pt x="517270" y="12319"/>
                </a:lnTo>
                <a:lnTo>
                  <a:pt x="517270" y="7365"/>
                </a:lnTo>
                <a:lnTo>
                  <a:pt x="478027" y="7365"/>
                </a:lnTo>
                <a:lnTo>
                  <a:pt x="478535" y="7238"/>
                </a:lnTo>
                <a:close/>
              </a:path>
              <a:path w="537845" h="53975">
                <a:moveTo>
                  <a:pt x="176360" y="36195"/>
                </a:moveTo>
                <a:lnTo>
                  <a:pt x="82676" y="36195"/>
                </a:lnTo>
                <a:lnTo>
                  <a:pt x="81025" y="36322"/>
                </a:lnTo>
                <a:lnTo>
                  <a:pt x="175492" y="36322"/>
                </a:lnTo>
                <a:lnTo>
                  <a:pt x="176360" y="36195"/>
                </a:lnTo>
                <a:close/>
              </a:path>
              <a:path w="537845" h="53975">
                <a:moveTo>
                  <a:pt x="460533" y="26035"/>
                </a:moveTo>
                <a:lnTo>
                  <a:pt x="401574" y="26035"/>
                </a:lnTo>
                <a:lnTo>
                  <a:pt x="431038" y="26162"/>
                </a:lnTo>
                <a:lnTo>
                  <a:pt x="457834" y="26162"/>
                </a:lnTo>
                <a:lnTo>
                  <a:pt x="460533" y="26035"/>
                </a:lnTo>
                <a:close/>
              </a:path>
              <a:path w="537845" h="53975">
                <a:moveTo>
                  <a:pt x="531283" y="22225"/>
                </a:moveTo>
                <a:lnTo>
                  <a:pt x="525652" y="22225"/>
                </a:lnTo>
                <a:lnTo>
                  <a:pt x="527176" y="22351"/>
                </a:lnTo>
                <a:lnTo>
                  <a:pt x="529589" y="22733"/>
                </a:lnTo>
                <a:lnTo>
                  <a:pt x="531283" y="22225"/>
                </a:lnTo>
                <a:close/>
              </a:path>
              <a:path w="537845" h="53975">
                <a:moveTo>
                  <a:pt x="525652" y="22225"/>
                </a:moveTo>
                <a:lnTo>
                  <a:pt x="509269" y="22225"/>
                </a:lnTo>
                <a:lnTo>
                  <a:pt x="508507" y="22351"/>
                </a:lnTo>
                <a:lnTo>
                  <a:pt x="526922" y="22351"/>
                </a:lnTo>
                <a:lnTo>
                  <a:pt x="525652" y="22225"/>
                </a:lnTo>
                <a:close/>
              </a:path>
              <a:path w="537845" h="53975">
                <a:moveTo>
                  <a:pt x="529463" y="0"/>
                </a:moveTo>
                <a:lnTo>
                  <a:pt x="526160" y="253"/>
                </a:lnTo>
                <a:lnTo>
                  <a:pt x="523493" y="1777"/>
                </a:lnTo>
                <a:lnTo>
                  <a:pt x="520953" y="3428"/>
                </a:lnTo>
                <a:lnTo>
                  <a:pt x="518667" y="4699"/>
                </a:lnTo>
                <a:lnTo>
                  <a:pt x="517270" y="7112"/>
                </a:lnTo>
                <a:lnTo>
                  <a:pt x="517270" y="12319"/>
                </a:lnTo>
                <a:lnTo>
                  <a:pt x="518667" y="14732"/>
                </a:lnTo>
                <a:lnTo>
                  <a:pt x="523493" y="17652"/>
                </a:lnTo>
                <a:lnTo>
                  <a:pt x="521896" y="14224"/>
                </a:lnTo>
                <a:lnTo>
                  <a:pt x="519302" y="14224"/>
                </a:lnTo>
                <a:lnTo>
                  <a:pt x="519175" y="13970"/>
                </a:lnTo>
                <a:lnTo>
                  <a:pt x="519064" y="12700"/>
                </a:lnTo>
                <a:lnTo>
                  <a:pt x="518972" y="11959"/>
                </a:lnTo>
                <a:lnTo>
                  <a:pt x="519049" y="9144"/>
                </a:lnTo>
                <a:lnTo>
                  <a:pt x="519175" y="8382"/>
                </a:lnTo>
                <a:lnTo>
                  <a:pt x="523808" y="8382"/>
                </a:lnTo>
                <a:lnTo>
                  <a:pt x="527071" y="4445"/>
                </a:lnTo>
                <a:lnTo>
                  <a:pt x="525652" y="4445"/>
                </a:lnTo>
                <a:lnTo>
                  <a:pt x="527176" y="4318"/>
                </a:lnTo>
                <a:lnTo>
                  <a:pt x="536308" y="4318"/>
                </a:lnTo>
                <a:lnTo>
                  <a:pt x="535051" y="2666"/>
                </a:lnTo>
                <a:lnTo>
                  <a:pt x="532256" y="1397"/>
                </a:lnTo>
                <a:lnTo>
                  <a:pt x="529463" y="0"/>
                </a:lnTo>
                <a:close/>
              </a:path>
              <a:path w="537845" h="53975">
                <a:moveTo>
                  <a:pt x="536308" y="4318"/>
                </a:moveTo>
                <a:lnTo>
                  <a:pt x="527176" y="4318"/>
                </a:lnTo>
                <a:lnTo>
                  <a:pt x="520842" y="11959"/>
                </a:lnTo>
                <a:lnTo>
                  <a:pt x="523493" y="17652"/>
                </a:lnTo>
                <a:lnTo>
                  <a:pt x="536638" y="17652"/>
                </a:lnTo>
                <a:lnTo>
                  <a:pt x="537209" y="16510"/>
                </a:lnTo>
                <a:lnTo>
                  <a:pt x="537387" y="14732"/>
                </a:lnTo>
                <a:lnTo>
                  <a:pt x="537337" y="14224"/>
                </a:lnTo>
                <a:lnTo>
                  <a:pt x="537463" y="12953"/>
                </a:lnTo>
                <a:lnTo>
                  <a:pt x="537667" y="11959"/>
                </a:lnTo>
                <a:lnTo>
                  <a:pt x="537590" y="9144"/>
                </a:lnTo>
                <a:lnTo>
                  <a:pt x="537463" y="8382"/>
                </a:lnTo>
                <a:lnTo>
                  <a:pt x="537082" y="5334"/>
                </a:lnTo>
                <a:lnTo>
                  <a:pt x="536308" y="4318"/>
                </a:lnTo>
                <a:close/>
              </a:path>
              <a:path w="537845" h="53975">
                <a:moveTo>
                  <a:pt x="520842" y="11959"/>
                </a:moveTo>
                <a:lnTo>
                  <a:pt x="519266" y="13860"/>
                </a:lnTo>
                <a:lnTo>
                  <a:pt x="519302" y="14224"/>
                </a:lnTo>
                <a:lnTo>
                  <a:pt x="521896" y="14224"/>
                </a:lnTo>
                <a:lnTo>
                  <a:pt x="520842" y="11959"/>
                </a:lnTo>
                <a:close/>
              </a:path>
              <a:path w="537845" h="53975">
                <a:moveTo>
                  <a:pt x="537463" y="13588"/>
                </a:moveTo>
                <a:lnTo>
                  <a:pt x="537337" y="14224"/>
                </a:lnTo>
                <a:lnTo>
                  <a:pt x="537463" y="13588"/>
                </a:lnTo>
                <a:close/>
              </a:path>
              <a:path w="537845" h="53975">
                <a:moveTo>
                  <a:pt x="519237" y="13895"/>
                </a:moveTo>
                <a:close/>
              </a:path>
              <a:path w="537845" h="53975">
                <a:moveTo>
                  <a:pt x="520018" y="12953"/>
                </a:moveTo>
                <a:lnTo>
                  <a:pt x="519175" y="12953"/>
                </a:lnTo>
                <a:lnTo>
                  <a:pt x="519266" y="13860"/>
                </a:lnTo>
                <a:lnTo>
                  <a:pt x="520018" y="12953"/>
                </a:lnTo>
                <a:close/>
              </a:path>
              <a:path w="537845" h="53975">
                <a:moveTo>
                  <a:pt x="519175" y="8382"/>
                </a:moveTo>
                <a:lnTo>
                  <a:pt x="519049" y="9144"/>
                </a:lnTo>
                <a:lnTo>
                  <a:pt x="518972" y="11959"/>
                </a:lnTo>
                <a:lnTo>
                  <a:pt x="519175" y="13588"/>
                </a:lnTo>
                <a:lnTo>
                  <a:pt x="519175" y="12953"/>
                </a:lnTo>
                <a:lnTo>
                  <a:pt x="520018" y="12953"/>
                </a:lnTo>
                <a:lnTo>
                  <a:pt x="520842" y="11959"/>
                </a:lnTo>
                <a:lnTo>
                  <a:pt x="519175" y="8382"/>
                </a:lnTo>
                <a:close/>
              </a:path>
              <a:path w="537845" h="53975">
                <a:moveTo>
                  <a:pt x="537543" y="12953"/>
                </a:moveTo>
                <a:lnTo>
                  <a:pt x="537463" y="13588"/>
                </a:lnTo>
                <a:lnTo>
                  <a:pt x="537543" y="12953"/>
                </a:lnTo>
                <a:close/>
              </a:path>
              <a:path w="537845" h="53975">
                <a:moveTo>
                  <a:pt x="523808" y="8382"/>
                </a:moveTo>
                <a:lnTo>
                  <a:pt x="519175" y="8382"/>
                </a:lnTo>
                <a:lnTo>
                  <a:pt x="520842" y="11959"/>
                </a:lnTo>
                <a:lnTo>
                  <a:pt x="523808" y="8382"/>
                </a:lnTo>
                <a:close/>
              </a:path>
              <a:path w="537845" h="53975">
                <a:moveTo>
                  <a:pt x="519125" y="4445"/>
                </a:moveTo>
                <a:lnTo>
                  <a:pt x="507745" y="4445"/>
                </a:lnTo>
                <a:lnTo>
                  <a:pt x="495172" y="5461"/>
                </a:lnTo>
                <a:lnTo>
                  <a:pt x="494918" y="5461"/>
                </a:lnTo>
                <a:lnTo>
                  <a:pt x="478027" y="7365"/>
                </a:lnTo>
                <a:lnTo>
                  <a:pt x="517270" y="7365"/>
                </a:lnTo>
                <a:lnTo>
                  <a:pt x="517270" y="7112"/>
                </a:lnTo>
                <a:lnTo>
                  <a:pt x="518667" y="4699"/>
                </a:lnTo>
                <a:lnTo>
                  <a:pt x="519125" y="4445"/>
                </a:lnTo>
                <a:close/>
              </a:path>
              <a:path w="537845" h="53975">
                <a:moveTo>
                  <a:pt x="527176" y="4318"/>
                </a:moveTo>
                <a:lnTo>
                  <a:pt x="525652" y="4445"/>
                </a:lnTo>
                <a:lnTo>
                  <a:pt x="527071" y="444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493128" y="2844419"/>
            <a:ext cx="1191132" cy="158750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423324" y="3356864"/>
            <a:ext cx="398145" cy="63500"/>
          </a:xfrm>
          <a:custGeom>
            <a:avLst/>
            <a:gdLst/>
            <a:ahLst/>
            <a:cxnLst/>
            <a:rect l="l" t="t" r="r" b="b"/>
            <a:pathLst>
              <a:path w="398144" h="63500">
                <a:moveTo>
                  <a:pt x="10550" y="47878"/>
                </a:moveTo>
                <a:lnTo>
                  <a:pt x="589" y="47878"/>
                </a:lnTo>
                <a:lnTo>
                  <a:pt x="677" y="48640"/>
                </a:lnTo>
                <a:lnTo>
                  <a:pt x="652" y="48768"/>
                </a:lnTo>
                <a:lnTo>
                  <a:pt x="1541" y="51688"/>
                </a:lnTo>
                <a:lnTo>
                  <a:pt x="7713" y="60578"/>
                </a:lnTo>
                <a:lnTo>
                  <a:pt x="9275" y="62864"/>
                </a:lnTo>
                <a:lnTo>
                  <a:pt x="12400" y="63500"/>
                </a:lnTo>
                <a:lnTo>
                  <a:pt x="14686" y="61975"/>
                </a:lnTo>
                <a:lnTo>
                  <a:pt x="16984" y="60325"/>
                </a:lnTo>
                <a:lnTo>
                  <a:pt x="17581" y="57276"/>
                </a:lnTo>
                <a:lnTo>
                  <a:pt x="11842" y="48768"/>
                </a:lnTo>
                <a:lnTo>
                  <a:pt x="10825" y="48768"/>
                </a:lnTo>
                <a:lnTo>
                  <a:pt x="10550" y="47878"/>
                </a:lnTo>
                <a:close/>
              </a:path>
              <a:path w="398144" h="63500">
                <a:moveTo>
                  <a:pt x="10827" y="48640"/>
                </a:moveTo>
                <a:lnTo>
                  <a:pt x="10825" y="48768"/>
                </a:lnTo>
                <a:lnTo>
                  <a:pt x="10827" y="48640"/>
                </a:lnTo>
                <a:close/>
              </a:path>
              <a:path w="398144" h="63500">
                <a:moveTo>
                  <a:pt x="10959" y="47456"/>
                </a:moveTo>
                <a:lnTo>
                  <a:pt x="10891" y="47878"/>
                </a:lnTo>
                <a:lnTo>
                  <a:pt x="10825" y="48768"/>
                </a:lnTo>
                <a:lnTo>
                  <a:pt x="11842" y="48768"/>
                </a:lnTo>
                <a:lnTo>
                  <a:pt x="10959" y="47456"/>
                </a:lnTo>
                <a:close/>
              </a:path>
              <a:path w="398144" h="63500">
                <a:moveTo>
                  <a:pt x="644" y="48351"/>
                </a:moveTo>
                <a:lnTo>
                  <a:pt x="650" y="48640"/>
                </a:lnTo>
                <a:lnTo>
                  <a:pt x="644" y="48351"/>
                </a:lnTo>
                <a:close/>
              </a:path>
              <a:path w="398144" h="63500">
                <a:moveTo>
                  <a:pt x="9961" y="45974"/>
                </a:moveTo>
                <a:lnTo>
                  <a:pt x="10786" y="48640"/>
                </a:lnTo>
                <a:lnTo>
                  <a:pt x="10959" y="47456"/>
                </a:lnTo>
                <a:lnTo>
                  <a:pt x="9961" y="45974"/>
                </a:lnTo>
                <a:close/>
              </a:path>
              <a:path w="398144" h="63500">
                <a:moveTo>
                  <a:pt x="10834" y="48291"/>
                </a:moveTo>
                <a:lnTo>
                  <a:pt x="10799" y="48640"/>
                </a:lnTo>
                <a:lnTo>
                  <a:pt x="10834" y="48291"/>
                </a:lnTo>
                <a:close/>
              </a:path>
              <a:path w="398144" h="63500">
                <a:moveTo>
                  <a:pt x="639" y="48133"/>
                </a:moveTo>
                <a:lnTo>
                  <a:pt x="644" y="48351"/>
                </a:lnTo>
                <a:lnTo>
                  <a:pt x="639" y="48133"/>
                </a:lnTo>
                <a:close/>
              </a:path>
              <a:path w="398144" h="63500">
                <a:moveTo>
                  <a:pt x="599" y="47971"/>
                </a:moveTo>
                <a:lnTo>
                  <a:pt x="618" y="48133"/>
                </a:lnTo>
                <a:lnTo>
                  <a:pt x="599" y="47971"/>
                </a:lnTo>
                <a:close/>
              </a:path>
              <a:path w="398144" h="63500">
                <a:moveTo>
                  <a:pt x="10891" y="47878"/>
                </a:moveTo>
                <a:lnTo>
                  <a:pt x="10850" y="48133"/>
                </a:lnTo>
                <a:lnTo>
                  <a:pt x="10891" y="47878"/>
                </a:lnTo>
                <a:close/>
              </a:path>
              <a:path w="398144" h="63500">
                <a:moveTo>
                  <a:pt x="11307" y="42290"/>
                </a:moveTo>
                <a:lnTo>
                  <a:pt x="169" y="42290"/>
                </a:lnTo>
                <a:lnTo>
                  <a:pt x="182" y="44450"/>
                </a:lnTo>
                <a:lnTo>
                  <a:pt x="347" y="46482"/>
                </a:lnTo>
                <a:lnTo>
                  <a:pt x="599" y="47971"/>
                </a:lnTo>
                <a:lnTo>
                  <a:pt x="10550" y="47878"/>
                </a:lnTo>
                <a:lnTo>
                  <a:pt x="9961" y="45974"/>
                </a:lnTo>
                <a:lnTo>
                  <a:pt x="11168" y="45974"/>
                </a:lnTo>
                <a:lnTo>
                  <a:pt x="11295" y="44450"/>
                </a:lnTo>
                <a:lnTo>
                  <a:pt x="11307" y="42290"/>
                </a:lnTo>
                <a:close/>
              </a:path>
              <a:path w="398144" h="63500">
                <a:moveTo>
                  <a:pt x="11168" y="45974"/>
                </a:moveTo>
                <a:lnTo>
                  <a:pt x="9961" y="45974"/>
                </a:lnTo>
                <a:lnTo>
                  <a:pt x="10959" y="47456"/>
                </a:lnTo>
                <a:lnTo>
                  <a:pt x="11117" y="46482"/>
                </a:lnTo>
                <a:lnTo>
                  <a:pt x="11168" y="45974"/>
                </a:lnTo>
                <a:close/>
              </a:path>
              <a:path w="398144" h="63500">
                <a:moveTo>
                  <a:pt x="10739" y="37591"/>
                </a:moveTo>
                <a:lnTo>
                  <a:pt x="106" y="37591"/>
                </a:lnTo>
                <a:lnTo>
                  <a:pt x="169" y="42418"/>
                </a:lnTo>
                <a:lnTo>
                  <a:pt x="169" y="42290"/>
                </a:lnTo>
                <a:lnTo>
                  <a:pt x="11310" y="42290"/>
                </a:lnTo>
                <a:lnTo>
                  <a:pt x="5732" y="42163"/>
                </a:lnTo>
                <a:lnTo>
                  <a:pt x="10739" y="37591"/>
                </a:lnTo>
                <a:close/>
              </a:path>
              <a:path w="398144" h="63500">
                <a:moveTo>
                  <a:pt x="11310" y="42290"/>
                </a:moveTo>
                <a:lnTo>
                  <a:pt x="11307" y="42418"/>
                </a:lnTo>
                <a:lnTo>
                  <a:pt x="11310" y="42290"/>
                </a:lnTo>
                <a:close/>
              </a:path>
              <a:path w="398144" h="63500">
                <a:moveTo>
                  <a:pt x="11434" y="36957"/>
                </a:moveTo>
                <a:lnTo>
                  <a:pt x="5732" y="42163"/>
                </a:lnTo>
                <a:lnTo>
                  <a:pt x="10888" y="42163"/>
                </a:lnTo>
                <a:lnTo>
                  <a:pt x="11314" y="42130"/>
                </a:lnTo>
                <a:lnTo>
                  <a:pt x="11345" y="37973"/>
                </a:lnTo>
                <a:lnTo>
                  <a:pt x="11434" y="36957"/>
                </a:lnTo>
                <a:close/>
              </a:path>
              <a:path w="398144" h="63500">
                <a:moveTo>
                  <a:pt x="11314" y="42130"/>
                </a:moveTo>
                <a:lnTo>
                  <a:pt x="10888" y="42163"/>
                </a:lnTo>
                <a:lnTo>
                  <a:pt x="11313" y="42163"/>
                </a:lnTo>
                <a:close/>
              </a:path>
              <a:path w="398144" h="63500">
                <a:moveTo>
                  <a:pt x="79348" y="36957"/>
                </a:moveTo>
                <a:lnTo>
                  <a:pt x="11434" y="36957"/>
                </a:lnTo>
                <a:lnTo>
                  <a:pt x="11314" y="42130"/>
                </a:lnTo>
                <a:lnTo>
                  <a:pt x="23842" y="41148"/>
                </a:lnTo>
                <a:lnTo>
                  <a:pt x="23576" y="41148"/>
                </a:lnTo>
                <a:lnTo>
                  <a:pt x="41940" y="40512"/>
                </a:lnTo>
                <a:lnTo>
                  <a:pt x="42181" y="40512"/>
                </a:lnTo>
                <a:lnTo>
                  <a:pt x="64508" y="38735"/>
                </a:lnTo>
                <a:lnTo>
                  <a:pt x="64762" y="38735"/>
                </a:lnTo>
                <a:lnTo>
                  <a:pt x="79348" y="36957"/>
                </a:lnTo>
                <a:close/>
              </a:path>
              <a:path w="398144" h="63500">
                <a:moveTo>
                  <a:pt x="111" y="37872"/>
                </a:moveTo>
                <a:close/>
              </a:path>
              <a:path w="398144" h="63500">
                <a:moveTo>
                  <a:pt x="11358" y="37827"/>
                </a:moveTo>
                <a:lnTo>
                  <a:pt x="11345" y="37973"/>
                </a:lnTo>
                <a:lnTo>
                  <a:pt x="11358" y="37827"/>
                </a:lnTo>
                <a:close/>
              </a:path>
              <a:path w="398144" h="63500">
                <a:moveTo>
                  <a:pt x="127563" y="20065"/>
                </a:moveTo>
                <a:lnTo>
                  <a:pt x="92651" y="23368"/>
                </a:lnTo>
                <a:lnTo>
                  <a:pt x="92473" y="23495"/>
                </a:lnTo>
                <a:lnTo>
                  <a:pt x="63327" y="27050"/>
                </a:lnTo>
                <a:lnTo>
                  <a:pt x="63568" y="27050"/>
                </a:lnTo>
                <a:lnTo>
                  <a:pt x="41254" y="28956"/>
                </a:lnTo>
                <a:lnTo>
                  <a:pt x="41483" y="28956"/>
                </a:lnTo>
                <a:lnTo>
                  <a:pt x="23131" y="29718"/>
                </a:lnTo>
                <a:lnTo>
                  <a:pt x="22890" y="29718"/>
                </a:lnTo>
                <a:lnTo>
                  <a:pt x="9936" y="30861"/>
                </a:lnTo>
                <a:lnTo>
                  <a:pt x="4145" y="30861"/>
                </a:lnTo>
                <a:lnTo>
                  <a:pt x="2621" y="31496"/>
                </a:lnTo>
                <a:lnTo>
                  <a:pt x="462" y="33782"/>
                </a:lnTo>
                <a:lnTo>
                  <a:pt x="0" y="35178"/>
                </a:lnTo>
                <a:lnTo>
                  <a:pt x="37" y="36957"/>
                </a:lnTo>
                <a:lnTo>
                  <a:pt x="111" y="37872"/>
                </a:lnTo>
                <a:lnTo>
                  <a:pt x="106" y="37591"/>
                </a:lnTo>
                <a:lnTo>
                  <a:pt x="10739" y="37591"/>
                </a:lnTo>
                <a:lnTo>
                  <a:pt x="11434" y="36957"/>
                </a:lnTo>
                <a:lnTo>
                  <a:pt x="79348" y="36957"/>
                </a:lnTo>
                <a:lnTo>
                  <a:pt x="93934" y="35178"/>
                </a:lnTo>
                <a:lnTo>
                  <a:pt x="93743" y="35178"/>
                </a:lnTo>
                <a:lnTo>
                  <a:pt x="128681" y="32003"/>
                </a:lnTo>
                <a:lnTo>
                  <a:pt x="129062" y="32003"/>
                </a:lnTo>
                <a:lnTo>
                  <a:pt x="165435" y="26415"/>
                </a:lnTo>
                <a:lnTo>
                  <a:pt x="165574" y="26288"/>
                </a:lnTo>
                <a:lnTo>
                  <a:pt x="200157" y="20193"/>
                </a:lnTo>
                <a:lnTo>
                  <a:pt x="127182" y="20193"/>
                </a:lnTo>
                <a:lnTo>
                  <a:pt x="127563" y="20065"/>
                </a:lnTo>
                <a:close/>
              </a:path>
              <a:path w="398144" h="63500">
                <a:moveTo>
                  <a:pt x="11379" y="37591"/>
                </a:moveTo>
                <a:lnTo>
                  <a:pt x="11358" y="37827"/>
                </a:lnTo>
                <a:lnTo>
                  <a:pt x="11379" y="37591"/>
                </a:lnTo>
                <a:close/>
              </a:path>
              <a:path w="398144" h="63500">
                <a:moveTo>
                  <a:pt x="163517" y="14224"/>
                </a:moveTo>
                <a:lnTo>
                  <a:pt x="127182" y="20193"/>
                </a:lnTo>
                <a:lnTo>
                  <a:pt x="200157" y="20193"/>
                </a:lnTo>
                <a:lnTo>
                  <a:pt x="203039" y="19685"/>
                </a:lnTo>
                <a:lnTo>
                  <a:pt x="202620" y="19685"/>
                </a:lnTo>
                <a:lnTo>
                  <a:pt x="236847" y="15875"/>
                </a:lnTo>
                <a:lnTo>
                  <a:pt x="252087" y="14350"/>
                </a:lnTo>
                <a:lnTo>
                  <a:pt x="163377" y="14350"/>
                </a:lnTo>
                <a:lnTo>
                  <a:pt x="163517" y="14224"/>
                </a:lnTo>
                <a:close/>
              </a:path>
              <a:path w="398144" h="63500">
                <a:moveTo>
                  <a:pt x="394210" y="13970"/>
                </a:moveTo>
                <a:lnTo>
                  <a:pt x="343793" y="13970"/>
                </a:lnTo>
                <a:lnTo>
                  <a:pt x="352785" y="15366"/>
                </a:lnTo>
                <a:lnTo>
                  <a:pt x="353826" y="15494"/>
                </a:lnTo>
                <a:lnTo>
                  <a:pt x="368952" y="15494"/>
                </a:lnTo>
                <a:lnTo>
                  <a:pt x="373994" y="15621"/>
                </a:lnTo>
                <a:lnTo>
                  <a:pt x="386046" y="15621"/>
                </a:lnTo>
                <a:lnTo>
                  <a:pt x="390009" y="15494"/>
                </a:lnTo>
                <a:lnTo>
                  <a:pt x="393615" y="14350"/>
                </a:lnTo>
                <a:lnTo>
                  <a:pt x="394210" y="13970"/>
                </a:lnTo>
                <a:close/>
              </a:path>
              <a:path w="398144" h="63500">
                <a:moveTo>
                  <a:pt x="334497" y="0"/>
                </a:moveTo>
                <a:lnTo>
                  <a:pt x="286135" y="0"/>
                </a:lnTo>
                <a:lnTo>
                  <a:pt x="264177" y="126"/>
                </a:lnTo>
                <a:lnTo>
                  <a:pt x="263529" y="126"/>
                </a:lnTo>
                <a:lnTo>
                  <a:pt x="235450" y="3175"/>
                </a:lnTo>
                <a:lnTo>
                  <a:pt x="201185" y="7238"/>
                </a:lnTo>
                <a:lnTo>
                  <a:pt x="200791" y="7365"/>
                </a:lnTo>
                <a:lnTo>
                  <a:pt x="163377" y="14350"/>
                </a:lnTo>
                <a:lnTo>
                  <a:pt x="252087" y="14350"/>
                </a:lnTo>
                <a:lnTo>
                  <a:pt x="264850" y="13081"/>
                </a:lnTo>
                <a:lnTo>
                  <a:pt x="395444" y="13081"/>
                </a:lnTo>
                <a:lnTo>
                  <a:pt x="396740" y="11811"/>
                </a:lnTo>
                <a:lnTo>
                  <a:pt x="397552" y="11049"/>
                </a:lnTo>
                <a:lnTo>
                  <a:pt x="398010" y="9906"/>
                </a:lnTo>
                <a:lnTo>
                  <a:pt x="397895" y="7365"/>
                </a:lnTo>
                <a:lnTo>
                  <a:pt x="397552" y="6603"/>
                </a:lnTo>
                <a:lnTo>
                  <a:pt x="396740" y="5841"/>
                </a:lnTo>
                <a:lnTo>
                  <a:pt x="395444" y="4572"/>
                </a:lnTo>
                <a:lnTo>
                  <a:pt x="394606" y="3810"/>
                </a:lnTo>
                <a:lnTo>
                  <a:pt x="393615" y="3175"/>
                </a:lnTo>
                <a:lnTo>
                  <a:pt x="390409" y="2159"/>
                </a:lnTo>
                <a:lnTo>
                  <a:pt x="354906" y="2159"/>
                </a:lnTo>
                <a:lnTo>
                  <a:pt x="353826" y="2032"/>
                </a:lnTo>
                <a:lnTo>
                  <a:pt x="354087" y="2032"/>
                </a:lnTo>
                <a:lnTo>
                  <a:pt x="345902" y="762"/>
                </a:lnTo>
                <a:lnTo>
                  <a:pt x="345292" y="635"/>
                </a:lnTo>
                <a:lnTo>
                  <a:pt x="334497" y="0"/>
                </a:lnTo>
                <a:close/>
              </a:path>
              <a:path w="398144" h="63500">
                <a:moveTo>
                  <a:pt x="395444" y="13081"/>
                </a:moveTo>
                <a:lnTo>
                  <a:pt x="264850" y="13081"/>
                </a:lnTo>
                <a:lnTo>
                  <a:pt x="264177" y="13208"/>
                </a:lnTo>
                <a:lnTo>
                  <a:pt x="286135" y="13335"/>
                </a:lnTo>
                <a:lnTo>
                  <a:pt x="333608" y="13335"/>
                </a:lnTo>
                <a:lnTo>
                  <a:pt x="344403" y="14097"/>
                </a:lnTo>
                <a:lnTo>
                  <a:pt x="343793" y="13970"/>
                </a:lnTo>
                <a:lnTo>
                  <a:pt x="394210" y="13970"/>
                </a:lnTo>
                <a:lnTo>
                  <a:pt x="394606" y="13715"/>
                </a:lnTo>
                <a:lnTo>
                  <a:pt x="395444" y="13081"/>
                </a:lnTo>
                <a:close/>
              </a:path>
              <a:path w="398144" h="63500">
                <a:moveTo>
                  <a:pt x="354087" y="2032"/>
                </a:moveTo>
                <a:lnTo>
                  <a:pt x="353826" y="2032"/>
                </a:lnTo>
                <a:lnTo>
                  <a:pt x="354906" y="2159"/>
                </a:lnTo>
                <a:lnTo>
                  <a:pt x="354087" y="2032"/>
                </a:lnTo>
                <a:close/>
              </a:path>
              <a:path w="398144" h="63500">
                <a:moveTo>
                  <a:pt x="386046" y="1905"/>
                </a:moveTo>
                <a:lnTo>
                  <a:pt x="380395" y="1905"/>
                </a:lnTo>
                <a:lnTo>
                  <a:pt x="378591" y="2032"/>
                </a:lnTo>
                <a:lnTo>
                  <a:pt x="354087" y="2032"/>
                </a:lnTo>
                <a:lnTo>
                  <a:pt x="354906" y="2159"/>
                </a:lnTo>
                <a:lnTo>
                  <a:pt x="390409" y="2159"/>
                </a:lnTo>
                <a:lnTo>
                  <a:pt x="390009" y="2032"/>
                </a:lnTo>
                <a:lnTo>
                  <a:pt x="386046" y="19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object 3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345298" y="2181986"/>
            <a:ext cx="351535" cy="36322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71689" y="3087877"/>
            <a:ext cx="76758" cy="253873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3329" y="2456688"/>
            <a:ext cx="150345" cy="910589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1422242" y="3556761"/>
            <a:ext cx="466090" cy="55880"/>
          </a:xfrm>
          <a:custGeom>
            <a:avLst/>
            <a:gdLst/>
            <a:ahLst/>
            <a:cxnLst/>
            <a:rect l="l" t="t" r="r" b="b"/>
            <a:pathLst>
              <a:path w="466089" h="55879">
                <a:moveTo>
                  <a:pt x="8525" y="55216"/>
                </a:moveTo>
                <a:lnTo>
                  <a:pt x="5136" y="55364"/>
                </a:lnTo>
                <a:lnTo>
                  <a:pt x="5745" y="55625"/>
                </a:lnTo>
                <a:lnTo>
                  <a:pt x="8525" y="55216"/>
                </a:lnTo>
                <a:close/>
              </a:path>
              <a:path w="466089" h="55879">
                <a:moveTo>
                  <a:pt x="99290" y="55118"/>
                </a:moveTo>
                <a:lnTo>
                  <a:pt x="11451" y="55122"/>
                </a:lnTo>
                <a:lnTo>
                  <a:pt x="35971" y="55371"/>
                </a:lnTo>
                <a:lnTo>
                  <a:pt x="95153" y="55499"/>
                </a:lnTo>
                <a:lnTo>
                  <a:pt x="95534" y="55371"/>
                </a:lnTo>
                <a:lnTo>
                  <a:pt x="99290" y="55118"/>
                </a:lnTo>
                <a:close/>
              </a:path>
              <a:path w="466089" h="55879">
                <a:moveTo>
                  <a:pt x="4386" y="55043"/>
                </a:moveTo>
                <a:lnTo>
                  <a:pt x="4983" y="55371"/>
                </a:lnTo>
                <a:lnTo>
                  <a:pt x="5136" y="55364"/>
                </a:lnTo>
                <a:lnTo>
                  <a:pt x="4386" y="55043"/>
                </a:lnTo>
                <a:close/>
              </a:path>
              <a:path w="466089" h="55879">
                <a:moveTo>
                  <a:pt x="5364" y="41166"/>
                </a:moveTo>
                <a:lnTo>
                  <a:pt x="4017" y="41679"/>
                </a:lnTo>
                <a:lnTo>
                  <a:pt x="2895" y="42296"/>
                </a:lnTo>
                <a:lnTo>
                  <a:pt x="1633" y="44084"/>
                </a:lnTo>
                <a:lnTo>
                  <a:pt x="1103" y="45085"/>
                </a:lnTo>
                <a:lnTo>
                  <a:pt x="115" y="46862"/>
                </a:lnTo>
                <a:lnTo>
                  <a:pt x="5136" y="55364"/>
                </a:lnTo>
                <a:lnTo>
                  <a:pt x="8525" y="55216"/>
                </a:lnTo>
                <a:lnTo>
                  <a:pt x="9428" y="54990"/>
                </a:lnTo>
                <a:lnTo>
                  <a:pt x="10190" y="54863"/>
                </a:lnTo>
                <a:lnTo>
                  <a:pt x="10952" y="54610"/>
                </a:lnTo>
                <a:lnTo>
                  <a:pt x="11079" y="54610"/>
                </a:lnTo>
                <a:lnTo>
                  <a:pt x="12114" y="54223"/>
                </a:lnTo>
                <a:lnTo>
                  <a:pt x="14635" y="53467"/>
                </a:lnTo>
                <a:lnTo>
                  <a:pt x="16413" y="51054"/>
                </a:lnTo>
                <a:lnTo>
                  <a:pt x="16413" y="45592"/>
                </a:lnTo>
                <a:lnTo>
                  <a:pt x="14635" y="43179"/>
                </a:lnTo>
                <a:lnTo>
                  <a:pt x="12095" y="42290"/>
                </a:lnTo>
                <a:lnTo>
                  <a:pt x="11079" y="42037"/>
                </a:lnTo>
                <a:lnTo>
                  <a:pt x="10952" y="41910"/>
                </a:lnTo>
                <a:lnTo>
                  <a:pt x="10190" y="41783"/>
                </a:lnTo>
                <a:lnTo>
                  <a:pt x="9428" y="41528"/>
                </a:lnTo>
                <a:lnTo>
                  <a:pt x="7460" y="41265"/>
                </a:lnTo>
                <a:lnTo>
                  <a:pt x="5364" y="41166"/>
                </a:lnTo>
                <a:close/>
              </a:path>
              <a:path w="466089" h="55879">
                <a:moveTo>
                  <a:pt x="7460" y="41265"/>
                </a:moveTo>
                <a:lnTo>
                  <a:pt x="9428" y="41528"/>
                </a:lnTo>
                <a:lnTo>
                  <a:pt x="10190" y="41783"/>
                </a:lnTo>
                <a:lnTo>
                  <a:pt x="10952" y="41910"/>
                </a:lnTo>
                <a:lnTo>
                  <a:pt x="11079" y="42037"/>
                </a:lnTo>
                <a:lnTo>
                  <a:pt x="12111" y="42296"/>
                </a:lnTo>
                <a:lnTo>
                  <a:pt x="14635" y="43179"/>
                </a:lnTo>
                <a:lnTo>
                  <a:pt x="16413" y="45592"/>
                </a:lnTo>
                <a:lnTo>
                  <a:pt x="16413" y="51054"/>
                </a:lnTo>
                <a:lnTo>
                  <a:pt x="14635" y="53467"/>
                </a:lnTo>
                <a:lnTo>
                  <a:pt x="12095" y="54229"/>
                </a:lnTo>
                <a:lnTo>
                  <a:pt x="11079" y="54610"/>
                </a:lnTo>
                <a:lnTo>
                  <a:pt x="10952" y="54610"/>
                </a:lnTo>
                <a:lnTo>
                  <a:pt x="10190" y="54863"/>
                </a:lnTo>
                <a:lnTo>
                  <a:pt x="9428" y="54990"/>
                </a:lnTo>
                <a:lnTo>
                  <a:pt x="8525" y="55216"/>
                </a:lnTo>
                <a:lnTo>
                  <a:pt x="11451" y="55122"/>
                </a:lnTo>
                <a:lnTo>
                  <a:pt x="11079" y="55118"/>
                </a:lnTo>
                <a:lnTo>
                  <a:pt x="99290" y="55118"/>
                </a:lnTo>
                <a:lnTo>
                  <a:pt x="121823" y="53593"/>
                </a:lnTo>
                <a:lnTo>
                  <a:pt x="122077" y="53593"/>
                </a:lnTo>
                <a:lnTo>
                  <a:pt x="149128" y="50673"/>
                </a:lnTo>
                <a:lnTo>
                  <a:pt x="150797" y="50673"/>
                </a:lnTo>
                <a:lnTo>
                  <a:pt x="175798" y="49022"/>
                </a:lnTo>
                <a:lnTo>
                  <a:pt x="176052" y="49022"/>
                </a:lnTo>
                <a:lnTo>
                  <a:pt x="198785" y="46862"/>
                </a:lnTo>
                <a:lnTo>
                  <a:pt x="198658" y="46862"/>
                </a:lnTo>
                <a:lnTo>
                  <a:pt x="218216" y="45085"/>
                </a:lnTo>
                <a:lnTo>
                  <a:pt x="217835" y="45085"/>
                </a:lnTo>
                <a:lnTo>
                  <a:pt x="233329" y="44323"/>
                </a:lnTo>
                <a:lnTo>
                  <a:pt x="234472" y="44196"/>
                </a:lnTo>
                <a:lnTo>
                  <a:pt x="243676" y="42163"/>
                </a:lnTo>
                <a:lnTo>
                  <a:pt x="242727" y="42163"/>
                </a:lnTo>
                <a:lnTo>
                  <a:pt x="244251" y="42037"/>
                </a:lnTo>
                <a:lnTo>
                  <a:pt x="253550" y="42037"/>
                </a:lnTo>
                <a:lnTo>
                  <a:pt x="257219" y="41528"/>
                </a:lnTo>
                <a:lnTo>
                  <a:pt x="11079" y="41528"/>
                </a:lnTo>
                <a:lnTo>
                  <a:pt x="11451" y="41520"/>
                </a:lnTo>
                <a:lnTo>
                  <a:pt x="7460" y="41265"/>
                </a:lnTo>
                <a:close/>
              </a:path>
              <a:path w="466089" h="55879">
                <a:moveTo>
                  <a:pt x="2895" y="54223"/>
                </a:moveTo>
                <a:lnTo>
                  <a:pt x="3078" y="54482"/>
                </a:lnTo>
                <a:lnTo>
                  <a:pt x="4386" y="55043"/>
                </a:lnTo>
                <a:lnTo>
                  <a:pt x="2895" y="54223"/>
                </a:lnTo>
                <a:close/>
              </a:path>
              <a:path w="466089" h="55879">
                <a:moveTo>
                  <a:pt x="1422" y="52136"/>
                </a:moveTo>
                <a:lnTo>
                  <a:pt x="2443" y="53975"/>
                </a:lnTo>
                <a:lnTo>
                  <a:pt x="2895" y="54223"/>
                </a:lnTo>
                <a:lnTo>
                  <a:pt x="1422" y="52136"/>
                </a:lnTo>
                <a:close/>
              </a:path>
              <a:path w="466089" h="55879">
                <a:moveTo>
                  <a:pt x="0" y="49458"/>
                </a:moveTo>
                <a:lnTo>
                  <a:pt x="30" y="50164"/>
                </a:lnTo>
                <a:lnTo>
                  <a:pt x="1422" y="52136"/>
                </a:lnTo>
                <a:lnTo>
                  <a:pt x="0" y="49458"/>
                </a:lnTo>
                <a:close/>
              </a:path>
              <a:path w="466089" h="55879">
                <a:moveTo>
                  <a:pt x="150797" y="50673"/>
                </a:moveTo>
                <a:lnTo>
                  <a:pt x="149128" y="50673"/>
                </a:lnTo>
                <a:lnTo>
                  <a:pt x="148874" y="50800"/>
                </a:lnTo>
                <a:lnTo>
                  <a:pt x="150797" y="50673"/>
                </a:lnTo>
                <a:close/>
              </a:path>
              <a:path w="466089" h="55879">
                <a:moveTo>
                  <a:pt x="1633" y="44084"/>
                </a:moveTo>
                <a:lnTo>
                  <a:pt x="30" y="46482"/>
                </a:lnTo>
                <a:lnTo>
                  <a:pt x="4" y="47062"/>
                </a:lnTo>
                <a:lnTo>
                  <a:pt x="1633" y="44084"/>
                </a:lnTo>
                <a:close/>
              </a:path>
              <a:path w="466089" h="55879">
                <a:moveTo>
                  <a:pt x="2895" y="42296"/>
                </a:moveTo>
                <a:lnTo>
                  <a:pt x="2443" y="42545"/>
                </a:lnTo>
                <a:lnTo>
                  <a:pt x="1633" y="44084"/>
                </a:lnTo>
                <a:lnTo>
                  <a:pt x="2895" y="42296"/>
                </a:lnTo>
                <a:close/>
              </a:path>
              <a:path w="466089" h="55879">
                <a:moveTo>
                  <a:pt x="4017" y="41679"/>
                </a:moveTo>
                <a:lnTo>
                  <a:pt x="3078" y="42037"/>
                </a:lnTo>
                <a:lnTo>
                  <a:pt x="2895" y="42296"/>
                </a:lnTo>
                <a:lnTo>
                  <a:pt x="4017" y="41679"/>
                </a:lnTo>
                <a:close/>
              </a:path>
              <a:path w="466089" h="55879">
                <a:moveTo>
                  <a:pt x="244251" y="42037"/>
                </a:moveTo>
                <a:lnTo>
                  <a:pt x="242727" y="42163"/>
                </a:lnTo>
                <a:lnTo>
                  <a:pt x="243676" y="42163"/>
                </a:lnTo>
                <a:lnTo>
                  <a:pt x="244251" y="42037"/>
                </a:lnTo>
                <a:close/>
              </a:path>
              <a:path w="466089" h="55879">
                <a:moveTo>
                  <a:pt x="253550" y="42037"/>
                </a:moveTo>
                <a:lnTo>
                  <a:pt x="244251" y="42037"/>
                </a:lnTo>
                <a:lnTo>
                  <a:pt x="243676" y="42163"/>
                </a:lnTo>
                <a:lnTo>
                  <a:pt x="252633" y="42163"/>
                </a:lnTo>
                <a:lnTo>
                  <a:pt x="253550" y="42037"/>
                </a:lnTo>
                <a:close/>
              </a:path>
              <a:path w="466089" h="55879">
                <a:moveTo>
                  <a:pt x="4983" y="41148"/>
                </a:moveTo>
                <a:lnTo>
                  <a:pt x="4017" y="41679"/>
                </a:lnTo>
                <a:lnTo>
                  <a:pt x="5364" y="41166"/>
                </a:lnTo>
                <a:lnTo>
                  <a:pt x="4983" y="41148"/>
                </a:lnTo>
                <a:close/>
              </a:path>
              <a:path w="466089" h="55879">
                <a:moveTo>
                  <a:pt x="11451" y="41520"/>
                </a:moveTo>
                <a:lnTo>
                  <a:pt x="11079" y="41528"/>
                </a:lnTo>
                <a:lnTo>
                  <a:pt x="11587" y="41528"/>
                </a:lnTo>
                <a:lnTo>
                  <a:pt x="11451" y="41520"/>
                </a:lnTo>
                <a:close/>
              </a:path>
              <a:path w="466089" h="55879">
                <a:moveTo>
                  <a:pt x="231834" y="30007"/>
                </a:moveTo>
                <a:lnTo>
                  <a:pt x="217200" y="30607"/>
                </a:lnTo>
                <a:lnTo>
                  <a:pt x="216819" y="30734"/>
                </a:lnTo>
                <a:lnTo>
                  <a:pt x="174655" y="34671"/>
                </a:lnTo>
                <a:lnTo>
                  <a:pt x="174909" y="34671"/>
                </a:lnTo>
                <a:lnTo>
                  <a:pt x="147858" y="36449"/>
                </a:lnTo>
                <a:lnTo>
                  <a:pt x="147604" y="36449"/>
                </a:lnTo>
                <a:lnTo>
                  <a:pt x="120680" y="39370"/>
                </a:lnTo>
                <a:lnTo>
                  <a:pt x="120934" y="39370"/>
                </a:lnTo>
                <a:lnTo>
                  <a:pt x="94645" y="41148"/>
                </a:lnTo>
                <a:lnTo>
                  <a:pt x="36098" y="41275"/>
                </a:lnTo>
                <a:lnTo>
                  <a:pt x="21874" y="41275"/>
                </a:lnTo>
                <a:lnTo>
                  <a:pt x="11451" y="41520"/>
                </a:lnTo>
                <a:lnTo>
                  <a:pt x="257283" y="41520"/>
                </a:lnTo>
                <a:lnTo>
                  <a:pt x="260888" y="41021"/>
                </a:lnTo>
                <a:lnTo>
                  <a:pt x="270540" y="41021"/>
                </a:lnTo>
                <a:lnTo>
                  <a:pt x="283113" y="38862"/>
                </a:lnTo>
                <a:lnTo>
                  <a:pt x="299750" y="35940"/>
                </a:lnTo>
                <a:lnTo>
                  <a:pt x="300530" y="35940"/>
                </a:lnTo>
                <a:lnTo>
                  <a:pt x="317276" y="34289"/>
                </a:lnTo>
                <a:lnTo>
                  <a:pt x="317784" y="34162"/>
                </a:lnTo>
                <a:lnTo>
                  <a:pt x="337215" y="30607"/>
                </a:lnTo>
                <a:lnTo>
                  <a:pt x="340225" y="30099"/>
                </a:lnTo>
                <a:lnTo>
                  <a:pt x="231424" y="30099"/>
                </a:lnTo>
                <a:lnTo>
                  <a:pt x="231834" y="30007"/>
                </a:lnTo>
                <a:close/>
              </a:path>
              <a:path w="466089" h="55879">
                <a:moveTo>
                  <a:pt x="5745" y="41021"/>
                </a:moveTo>
                <a:lnTo>
                  <a:pt x="5364" y="41166"/>
                </a:lnTo>
                <a:lnTo>
                  <a:pt x="7460" y="41265"/>
                </a:lnTo>
                <a:lnTo>
                  <a:pt x="5745" y="41021"/>
                </a:lnTo>
                <a:close/>
              </a:path>
              <a:path w="466089" h="55879">
                <a:moveTo>
                  <a:pt x="270540" y="41021"/>
                </a:moveTo>
                <a:lnTo>
                  <a:pt x="260888" y="41021"/>
                </a:lnTo>
                <a:lnTo>
                  <a:pt x="259999" y="41148"/>
                </a:lnTo>
                <a:lnTo>
                  <a:pt x="269397" y="41148"/>
                </a:lnTo>
                <a:lnTo>
                  <a:pt x="270540" y="41021"/>
                </a:lnTo>
                <a:close/>
              </a:path>
              <a:path w="466089" h="55879">
                <a:moveTo>
                  <a:pt x="300530" y="35940"/>
                </a:moveTo>
                <a:lnTo>
                  <a:pt x="299750" y="35940"/>
                </a:lnTo>
                <a:lnTo>
                  <a:pt x="299242" y="36067"/>
                </a:lnTo>
                <a:lnTo>
                  <a:pt x="300530" y="35940"/>
                </a:lnTo>
                <a:close/>
              </a:path>
              <a:path w="466089" h="55879">
                <a:moveTo>
                  <a:pt x="232694" y="29972"/>
                </a:moveTo>
                <a:lnTo>
                  <a:pt x="231834" y="30007"/>
                </a:lnTo>
                <a:lnTo>
                  <a:pt x="231424" y="30099"/>
                </a:lnTo>
                <a:lnTo>
                  <a:pt x="232694" y="29972"/>
                </a:lnTo>
                <a:close/>
              </a:path>
              <a:path w="466089" h="55879">
                <a:moveTo>
                  <a:pt x="341009" y="29972"/>
                </a:moveTo>
                <a:lnTo>
                  <a:pt x="232694" y="29972"/>
                </a:lnTo>
                <a:lnTo>
                  <a:pt x="231424" y="30099"/>
                </a:lnTo>
                <a:lnTo>
                  <a:pt x="340225" y="30099"/>
                </a:lnTo>
                <a:lnTo>
                  <a:pt x="341009" y="29972"/>
                </a:lnTo>
                <a:close/>
              </a:path>
              <a:path w="466089" h="55879">
                <a:moveTo>
                  <a:pt x="251645" y="27686"/>
                </a:moveTo>
                <a:lnTo>
                  <a:pt x="242727" y="27686"/>
                </a:lnTo>
                <a:lnTo>
                  <a:pt x="241076" y="27939"/>
                </a:lnTo>
                <a:lnTo>
                  <a:pt x="231834" y="30007"/>
                </a:lnTo>
                <a:lnTo>
                  <a:pt x="232694" y="29972"/>
                </a:lnTo>
                <a:lnTo>
                  <a:pt x="341009" y="29972"/>
                </a:lnTo>
                <a:lnTo>
                  <a:pt x="354338" y="27812"/>
                </a:lnTo>
                <a:lnTo>
                  <a:pt x="250728" y="27812"/>
                </a:lnTo>
                <a:lnTo>
                  <a:pt x="251645" y="27686"/>
                </a:lnTo>
                <a:close/>
              </a:path>
              <a:path w="466089" h="55879">
                <a:moveTo>
                  <a:pt x="268867" y="26670"/>
                </a:moveTo>
                <a:lnTo>
                  <a:pt x="258983" y="26670"/>
                </a:lnTo>
                <a:lnTo>
                  <a:pt x="250728" y="27812"/>
                </a:lnTo>
                <a:lnTo>
                  <a:pt x="251744" y="27686"/>
                </a:lnTo>
                <a:lnTo>
                  <a:pt x="355249" y="27686"/>
                </a:lnTo>
                <a:lnTo>
                  <a:pt x="359849" y="26797"/>
                </a:lnTo>
                <a:lnTo>
                  <a:pt x="268127" y="26797"/>
                </a:lnTo>
                <a:lnTo>
                  <a:pt x="268867" y="26670"/>
                </a:lnTo>
                <a:close/>
              </a:path>
              <a:path w="466089" h="55879">
                <a:moveTo>
                  <a:pt x="355122" y="27686"/>
                </a:moveTo>
                <a:lnTo>
                  <a:pt x="251744" y="27686"/>
                </a:lnTo>
                <a:lnTo>
                  <a:pt x="250728" y="27812"/>
                </a:lnTo>
                <a:lnTo>
                  <a:pt x="354338" y="27812"/>
                </a:lnTo>
                <a:lnTo>
                  <a:pt x="355122" y="27686"/>
                </a:lnTo>
                <a:close/>
              </a:path>
              <a:path w="466089" h="55879">
                <a:moveTo>
                  <a:pt x="315752" y="19812"/>
                </a:moveTo>
                <a:lnTo>
                  <a:pt x="297718" y="21589"/>
                </a:lnTo>
                <a:lnTo>
                  <a:pt x="297210" y="21716"/>
                </a:lnTo>
                <a:lnTo>
                  <a:pt x="268127" y="26797"/>
                </a:lnTo>
                <a:lnTo>
                  <a:pt x="269397" y="26670"/>
                </a:lnTo>
                <a:lnTo>
                  <a:pt x="360506" y="26670"/>
                </a:lnTo>
                <a:lnTo>
                  <a:pt x="370362" y="24764"/>
                </a:lnTo>
                <a:lnTo>
                  <a:pt x="370937" y="24764"/>
                </a:lnTo>
                <a:lnTo>
                  <a:pt x="396016" y="20954"/>
                </a:lnTo>
                <a:lnTo>
                  <a:pt x="396143" y="20954"/>
                </a:lnTo>
                <a:lnTo>
                  <a:pt x="401901" y="19938"/>
                </a:lnTo>
                <a:lnTo>
                  <a:pt x="315117" y="19938"/>
                </a:lnTo>
                <a:lnTo>
                  <a:pt x="315752" y="19812"/>
                </a:lnTo>
                <a:close/>
              </a:path>
              <a:path w="466089" h="55879">
                <a:moveTo>
                  <a:pt x="360506" y="26670"/>
                </a:moveTo>
                <a:lnTo>
                  <a:pt x="269397" y="26670"/>
                </a:lnTo>
                <a:lnTo>
                  <a:pt x="268127" y="26797"/>
                </a:lnTo>
                <a:lnTo>
                  <a:pt x="359849" y="26797"/>
                </a:lnTo>
                <a:lnTo>
                  <a:pt x="360506" y="26670"/>
                </a:lnTo>
                <a:close/>
              </a:path>
              <a:path w="466089" h="55879">
                <a:moveTo>
                  <a:pt x="370937" y="24764"/>
                </a:moveTo>
                <a:lnTo>
                  <a:pt x="370362" y="24764"/>
                </a:lnTo>
                <a:lnTo>
                  <a:pt x="370108" y="24891"/>
                </a:lnTo>
                <a:lnTo>
                  <a:pt x="370937" y="24764"/>
                </a:lnTo>
                <a:close/>
              </a:path>
              <a:path w="466089" h="55879">
                <a:moveTo>
                  <a:pt x="422051" y="2539"/>
                </a:moveTo>
                <a:lnTo>
                  <a:pt x="414177" y="3301"/>
                </a:lnTo>
                <a:lnTo>
                  <a:pt x="413669" y="3301"/>
                </a:lnTo>
                <a:lnTo>
                  <a:pt x="393730" y="6603"/>
                </a:lnTo>
                <a:lnTo>
                  <a:pt x="367949" y="10540"/>
                </a:lnTo>
                <a:lnTo>
                  <a:pt x="367695" y="10540"/>
                </a:lnTo>
                <a:lnTo>
                  <a:pt x="352582" y="13462"/>
                </a:lnTo>
                <a:lnTo>
                  <a:pt x="352836" y="13462"/>
                </a:lnTo>
                <a:lnTo>
                  <a:pt x="334802" y="16255"/>
                </a:lnTo>
                <a:lnTo>
                  <a:pt x="334675" y="16383"/>
                </a:lnTo>
                <a:lnTo>
                  <a:pt x="315117" y="19938"/>
                </a:lnTo>
                <a:lnTo>
                  <a:pt x="401901" y="19938"/>
                </a:lnTo>
                <a:lnTo>
                  <a:pt x="406938" y="19050"/>
                </a:lnTo>
                <a:lnTo>
                  <a:pt x="415955" y="17652"/>
                </a:lnTo>
                <a:lnTo>
                  <a:pt x="416760" y="17652"/>
                </a:lnTo>
                <a:lnTo>
                  <a:pt x="423321" y="17017"/>
                </a:lnTo>
                <a:lnTo>
                  <a:pt x="423829" y="16890"/>
                </a:lnTo>
                <a:lnTo>
                  <a:pt x="428147" y="16255"/>
                </a:lnTo>
                <a:lnTo>
                  <a:pt x="445610" y="16255"/>
                </a:lnTo>
                <a:lnTo>
                  <a:pt x="447197" y="15621"/>
                </a:lnTo>
                <a:lnTo>
                  <a:pt x="448086" y="14732"/>
                </a:lnTo>
                <a:lnTo>
                  <a:pt x="445292" y="14732"/>
                </a:lnTo>
                <a:lnTo>
                  <a:pt x="445419" y="14477"/>
                </a:lnTo>
                <a:lnTo>
                  <a:pt x="449683" y="9143"/>
                </a:lnTo>
                <a:lnTo>
                  <a:pt x="436275" y="9143"/>
                </a:lnTo>
                <a:lnTo>
                  <a:pt x="436275" y="5461"/>
                </a:lnTo>
                <a:lnTo>
                  <a:pt x="437291" y="3301"/>
                </a:lnTo>
                <a:lnTo>
                  <a:pt x="438099" y="2666"/>
                </a:lnTo>
                <a:lnTo>
                  <a:pt x="421543" y="2666"/>
                </a:lnTo>
                <a:lnTo>
                  <a:pt x="422051" y="2539"/>
                </a:lnTo>
                <a:close/>
              </a:path>
              <a:path w="466089" h="55879">
                <a:moveTo>
                  <a:pt x="416760" y="17652"/>
                </a:moveTo>
                <a:lnTo>
                  <a:pt x="415955" y="17652"/>
                </a:lnTo>
                <a:lnTo>
                  <a:pt x="415447" y="17779"/>
                </a:lnTo>
                <a:lnTo>
                  <a:pt x="416760" y="17652"/>
                </a:lnTo>
                <a:close/>
              </a:path>
              <a:path w="466089" h="55879">
                <a:moveTo>
                  <a:pt x="445610" y="16255"/>
                </a:moveTo>
                <a:lnTo>
                  <a:pt x="442625" y="16255"/>
                </a:lnTo>
                <a:lnTo>
                  <a:pt x="443387" y="16383"/>
                </a:lnTo>
                <a:lnTo>
                  <a:pt x="445292" y="16383"/>
                </a:lnTo>
                <a:lnTo>
                  <a:pt x="445610" y="16255"/>
                </a:lnTo>
                <a:close/>
              </a:path>
              <a:path w="466089" h="55879">
                <a:moveTo>
                  <a:pt x="455833" y="14224"/>
                </a:moveTo>
                <a:lnTo>
                  <a:pt x="456468" y="14350"/>
                </a:lnTo>
                <a:lnTo>
                  <a:pt x="459389" y="15112"/>
                </a:lnTo>
                <a:lnTo>
                  <a:pt x="461294" y="14477"/>
                </a:lnTo>
                <a:lnTo>
                  <a:pt x="457522" y="14465"/>
                </a:lnTo>
                <a:lnTo>
                  <a:pt x="455833" y="14224"/>
                </a:lnTo>
                <a:close/>
              </a:path>
              <a:path w="466089" h="55879">
                <a:moveTo>
                  <a:pt x="447070" y="14224"/>
                </a:moveTo>
                <a:lnTo>
                  <a:pt x="445492" y="14477"/>
                </a:lnTo>
                <a:lnTo>
                  <a:pt x="445292" y="14732"/>
                </a:lnTo>
                <a:lnTo>
                  <a:pt x="447070" y="14224"/>
                </a:lnTo>
                <a:close/>
              </a:path>
              <a:path w="466089" h="55879">
                <a:moveTo>
                  <a:pt x="448594" y="14224"/>
                </a:moveTo>
                <a:lnTo>
                  <a:pt x="447070" y="14224"/>
                </a:lnTo>
                <a:lnTo>
                  <a:pt x="445292" y="14732"/>
                </a:lnTo>
                <a:lnTo>
                  <a:pt x="448086" y="14732"/>
                </a:lnTo>
                <a:lnTo>
                  <a:pt x="448594" y="14224"/>
                </a:lnTo>
                <a:close/>
              </a:path>
              <a:path w="466089" h="55879">
                <a:moveTo>
                  <a:pt x="465739" y="7620"/>
                </a:moveTo>
                <a:lnTo>
                  <a:pt x="450880" y="7620"/>
                </a:lnTo>
                <a:lnTo>
                  <a:pt x="450880" y="11049"/>
                </a:lnTo>
                <a:lnTo>
                  <a:pt x="449991" y="12953"/>
                </a:lnTo>
                <a:lnTo>
                  <a:pt x="448340" y="14477"/>
                </a:lnTo>
                <a:lnTo>
                  <a:pt x="456955" y="14477"/>
                </a:lnTo>
                <a:lnTo>
                  <a:pt x="456468" y="14350"/>
                </a:lnTo>
                <a:lnTo>
                  <a:pt x="455833" y="14224"/>
                </a:lnTo>
                <a:lnTo>
                  <a:pt x="462056" y="14224"/>
                </a:lnTo>
                <a:lnTo>
                  <a:pt x="462437" y="14097"/>
                </a:lnTo>
                <a:lnTo>
                  <a:pt x="465739" y="9271"/>
                </a:lnTo>
                <a:lnTo>
                  <a:pt x="465739" y="7620"/>
                </a:lnTo>
                <a:close/>
              </a:path>
              <a:path w="466089" h="55879">
                <a:moveTo>
                  <a:pt x="462056" y="14224"/>
                </a:moveTo>
                <a:lnTo>
                  <a:pt x="455833" y="14224"/>
                </a:lnTo>
                <a:lnTo>
                  <a:pt x="457611" y="14477"/>
                </a:lnTo>
                <a:lnTo>
                  <a:pt x="461332" y="14465"/>
                </a:lnTo>
                <a:lnTo>
                  <a:pt x="462056" y="14224"/>
                </a:lnTo>
                <a:close/>
              </a:path>
              <a:path w="466089" h="55879">
                <a:moveTo>
                  <a:pt x="450880" y="7620"/>
                </a:moveTo>
                <a:lnTo>
                  <a:pt x="445502" y="14465"/>
                </a:lnTo>
                <a:lnTo>
                  <a:pt x="447070" y="14224"/>
                </a:lnTo>
                <a:lnTo>
                  <a:pt x="448594" y="14224"/>
                </a:lnTo>
                <a:lnTo>
                  <a:pt x="449991" y="12953"/>
                </a:lnTo>
                <a:lnTo>
                  <a:pt x="450880" y="11049"/>
                </a:lnTo>
                <a:lnTo>
                  <a:pt x="450880" y="7620"/>
                </a:lnTo>
                <a:close/>
              </a:path>
              <a:path w="466089" h="55879">
                <a:moveTo>
                  <a:pt x="443133" y="0"/>
                </a:moveTo>
                <a:lnTo>
                  <a:pt x="440847" y="508"/>
                </a:lnTo>
                <a:lnTo>
                  <a:pt x="437291" y="3301"/>
                </a:lnTo>
                <a:lnTo>
                  <a:pt x="436275" y="5461"/>
                </a:lnTo>
                <a:lnTo>
                  <a:pt x="436275" y="9143"/>
                </a:lnTo>
                <a:lnTo>
                  <a:pt x="443387" y="1777"/>
                </a:lnTo>
                <a:lnTo>
                  <a:pt x="462872" y="1777"/>
                </a:lnTo>
                <a:lnTo>
                  <a:pt x="462437" y="1142"/>
                </a:lnTo>
                <a:lnTo>
                  <a:pt x="462099" y="1015"/>
                </a:lnTo>
                <a:lnTo>
                  <a:pt x="447070" y="1015"/>
                </a:lnTo>
                <a:lnTo>
                  <a:pt x="445419" y="762"/>
                </a:lnTo>
                <a:lnTo>
                  <a:pt x="446181" y="762"/>
                </a:lnTo>
                <a:lnTo>
                  <a:pt x="445292" y="508"/>
                </a:lnTo>
                <a:lnTo>
                  <a:pt x="443133" y="0"/>
                </a:lnTo>
                <a:close/>
              </a:path>
              <a:path w="466089" h="55879">
                <a:moveTo>
                  <a:pt x="462872" y="1777"/>
                </a:moveTo>
                <a:lnTo>
                  <a:pt x="443387" y="1777"/>
                </a:lnTo>
                <a:lnTo>
                  <a:pt x="436275" y="9143"/>
                </a:lnTo>
                <a:lnTo>
                  <a:pt x="449683" y="9143"/>
                </a:lnTo>
                <a:lnTo>
                  <a:pt x="450880" y="7620"/>
                </a:lnTo>
                <a:lnTo>
                  <a:pt x="465739" y="7620"/>
                </a:lnTo>
                <a:lnTo>
                  <a:pt x="465739" y="5968"/>
                </a:lnTo>
                <a:lnTo>
                  <a:pt x="462872" y="1777"/>
                </a:lnTo>
                <a:close/>
              </a:path>
              <a:path w="466089" h="55879">
                <a:moveTo>
                  <a:pt x="439231" y="1777"/>
                </a:moveTo>
                <a:lnTo>
                  <a:pt x="427004" y="1777"/>
                </a:lnTo>
                <a:lnTo>
                  <a:pt x="425861" y="1904"/>
                </a:lnTo>
                <a:lnTo>
                  <a:pt x="421543" y="2666"/>
                </a:lnTo>
                <a:lnTo>
                  <a:pt x="438099" y="2666"/>
                </a:lnTo>
                <a:lnTo>
                  <a:pt x="439231" y="1777"/>
                </a:lnTo>
                <a:close/>
              </a:path>
              <a:path w="466089" h="55879">
                <a:moveTo>
                  <a:pt x="446181" y="762"/>
                </a:moveTo>
                <a:lnTo>
                  <a:pt x="445419" y="762"/>
                </a:lnTo>
                <a:lnTo>
                  <a:pt x="447070" y="1015"/>
                </a:lnTo>
                <a:lnTo>
                  <a:pt x="446181" y="762"/>
                </a:lnTo>
                <a:close/>
              </a:path>
              <a:path w="466089" h="55879">
                <a:moveTo>
                  <a:pt x="456885" y="762"/>
                </a:moveTo>
                <a:lnTo>
                  <a:pt x="446181" y="762"/>
                </a:lnTo>
                <a:lnTo>
                  <a:pt x="447070" y="1015"/>
                </a:lnTo>
                <a:lnTo>
                  <a:pt x="455833" y="1015"/>
                </a:lnTo>
                <a:lnTo>
                  <a:pt x="456468" y="888"/>
                </a:lnTo>
                <a:lnTo>
                  <a:pt x="456885" y="762"/>
                </a:lnTo>
                <a:close/>
              </a:path>
              <a:path w="466089" h="55879">
                <a:moveTo>
                  <a:pt x="459389" y="0"/>
                </a:moveTo>
                <a:lnTo>
                  <a:pt x="456468" y="888"/>
                </a:lnTo>
                <a:lnTo>
                  <a:pt x="455833" y="1015"/>
                </a:lnTo>
                <a:lnTo>
                  <a:pt x="457611" y="762"/>
                </a:lnTo>
                <a:lnTo>
                  <a:pt x="461421" y="762"/>
                </a:lnTo>
                <a:lnTo>
                  <a:pt x="459389" y="0"/>
                </a:lnTo>
                <a:close/>
              </a:path>
              <a:path w="466089" h="55879">
                <a:moveTo>
                  <a:pt x="461421" y="762"/>
                </a:moveTo>
                <a:lnTo>
                  <a:pt x="457611" y="762"/>
                </a:lnTo>
                <a:lnTo>
                  <a:pt x="455833" y="1015"/>
                </a:lnTo>
                <a:lnTo>
                  <a:pt x="462099" y="1015"/>
                </a:lnTo>
                <a:lnTo>
                  <a:pt x="461421" y="7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17014" y="4174871"/>
            <a:ext cx="243204" cy="40640"/>
          </a:xfrm>
          <a:custGeom>
            <a:avLst/>
            <a:gdLst/>
            <a:ahLst/>
            <a:cxnLst/>
            <a:rect l="l" t="t" r="r" b="b"/>
            <a:pathLst>
              <a:path w="243205" h="40639">
                <a:moveTo>
                  <a:pt x="9989" y="39470"/>
                </a:moveTo>
                <a:lnTo>
                  <a:pt x="5949" y="39905"/>
                </a:lnTo>
                <a:lnTo>
                  <a:pt x="7619" y="40512"/>
                </a:lnTo>
                <a:lnTo>
                  <a:pt x="9989" y="39470"/>
                </a:lnTo>
                <a:close/>
              </a:path>
              <a:path w="243205" h="40639">
                <a:moveTo>
                  <a:pt x="2503" y="38652"/>
                </a:moveTo>
                <a:lnTo>
                  <a:pt x="4953" y="40004"/>
                </a:lnTo>
                <a:lnTo>
                  <a:pt x="5949" y="39905"/>
                </a:lnTo>
                <a:lnTo>
                  <a:pt x="2503" y="38652"/>
                </a:lnTo>
                <a:close/>
              </a:path>
              <a:path w="243205" h="40639">
                <a:moveTo>
                  <a:pt x="4444" y="27685"/>
                </a:moveTo>
                <a:lnTo>
                  <a:pt x="1778" y="29717"/>
                </a:lnTo>
                <a:lnTo>
                  <a:pt x="1015" y="32638"/>
                </a:lnTo>
                <a:lnTo>
                  <a:pt x="684" y="34162"/>
                </a:lnTo>
                <a:lnTo>
                  <a:pt x="725" y="34416"/>
                </a:lnTo>
                <a:lnTo>
                  <a:pt x="1269" y="35940"/>
                </a:lnTo>
                <a:lnTo>
                  <a:pt x="1523" y="36448"/>
                </a:lnTo>
                <a:lnTo>
                  <a:pt x="2503" y="38652"/>
                </a:lnTo>
                <a:lnTo>
                  <a:pt x="5949" y="39905"/>
                </a:lnTo>
                <a:lnTo>
                  <a:pt x="9989" y="39470"/>
                </a:lnTo>
                <a:lnTo>
                  <a:pt x="10794" y="39115"/>
                </a:lnTo>
                <a:lnTo>
                  <a:pt x="11278" y="38099"/>
                </a:lnTo>
                <a:lnTo>
                  <a:pt x="8890" y="38099"/>
                </a:lnTo>
                <a:lnTo>
                  <a:pt x="13081" y="33146"/>
                </a:lnTo>
                <a:lnTo>
                  <a:pt x="22987" y="33146"/>
                </a:lnTo>
                <a:lnTo>
                  <a:pt x="22987" y="31495"/>
                </a:lnTo>
                <a:lnTo>
                  <a:pt x="21209" y="29590"/>
                </a:lnTo>
                <a:lnTo>
                  <a:pt x="7493" y="28066"/>
                </a:lnTo>
                <a:lnTo>
                  <a:pt x="4444" y="27685"/>
                </a:lnTo>
                <a:close/>
              </a:path>
              <a:path w="243205" h="40639">
                <a:moveTo>
                  <a:pt x="22275" y="37083"/>
                </a:moveTo>
                <a:lnTo>
                  <a:pt x="11810" y="37083"/>
                </a:lnTo>
                <a:lnTo>
                  <a:pt x="10794" y="39115"/>
                </a:lnTo>
                <a:lnTo>
                  <a:pt x="9989" y="39470"/>
                </a:lnTo>
                <a:lnTo>
                  <a:pt x="21209" y="38226"/>
                </a:lnTo>
                <a:lnTo>
                  <a:pt x="22275" y="37083"/>
                </a:lnTo>
                <a:close/>
              </a:path>
              <a:path w="243205" h="40639">
                <a:moveTo>
                  <a:pt x="665" y="34249"/>
                </a:moveTo>
                <a:lnTo>
                  <a:pt x="381" y="35559"/>
                </a:lnTo>
                <a:lnTo>
                  <a:pt x="2031" y="38480"/>
                </a:lnTo>
                <a:lnTo>
                  <a:pt x="2503" y="38652"/>
                </a:lnTo>
                <a:lnTo>
                  <a:pt x="1460" y="36321"/>
                </a:lnTo>
                <a:lnTo>
                  <a:pt x="1269" y="35940"/>
                </a:lnTo>
                <a:lnTo>
                  <a:pt x="665" y="34249"/>
                </a:lnTo>
                <a:close/>
              </a:path>
              <a:path w="243205" h="40639">
                <a:moveTo>
                  <a:pt x="13081" y="33146"/>
                </a:moveTo>
                <a:lnTo>
                  <a:pt x="8890" y="38099"/>
                </a:lnTo>
                <a:lnTo>
                  <a:pt x="11445" y="37210"/>
                </a:lnTo>
                <a:lnTo>
                  <a:pt x="11303" y="37210"/>
                </a:lnTo>
                <a:lnTo>
                  <a:pt x="11762" y="37083"/>
                </a:lnTo>
                <a:lnTo>
                  <a:pt x="12065" y="36448"/>
                </a:lnTo>
                <a:lnTo>
                  <a:pt x="12446" y="35940"/>
                </a:lnTo>
                <a:lnTo>
                  <a:pt x="12953" y="34162"/>
                </a:lnTo>
                <a:lnTo>
                  <a:pt x="13081" y="33146"/>
                </a:lnTo>
                <a:close/>
              </a:path>
              <a:path w="243205" h="40639">
                <a:moveTo>
                  <a:pt x="11753" y="37104"/>
                </a:moveTo>
                <a:lnTo>
                  <a:pt x="8890" y="38099"/>
                </a:lnTo>
                <a:lnTo>
                  <a:pt x="11278" y="38099"/>
                </a:lnTo>
                <a:lnTo>
                  <a:pt x="11753" y="37104"/>
                </a:lnTo>
                <a:close/>
              </a:path>
              <a:path w="243205" h="40639">
                <a:moveTo>
                  <a:pt x="11756" y="37097"/>
                </a:moveTo>
                <a:lnTo>
                  <a:pt x="11303" y="37210"/>
                </a:lnTo>
                <a:lnTo>
                  <a:pt x="11445" y="37210"/>
                </a:lnTo>
                <a:lnTo>
                  <a:pt x="11756" y="37097"/>
                </a:lnTo>
                <a:close/>
              </a:path>
              <a:path w="243205" h="40639">
                <a:moveTo>
                  <a:pt x="22987" y="34182"/>
                </a:moveTo>
                <a:lnTo>
                  <a:pt x="11756" y="37097"/>
                </a:lnTo>
                <a:lnTo>
                  <a:pt x="22275" y="37083"/>
                </a:lnTo>
                <a:lnTo>
                  <a:pt x="22868" y="36448"/>
                </a:lnTo>
                <a:lnTo>
                  <a:pt x="22987" y="34182"/>
                </a:lnTo>
                <a:close/>
              </a:path>
              <a:path w="243205" h="40639">
                <a:moveTo>
                  <a:pt x="22987" y="33146"/>
                </a:moveTo>
                <a:lnTo>
                  <a:pt x="13081" y="33146"/>
                </a:lnTo>
                <a:lnTo>
                  <a:pt x="12953" y="34162"/>
                </a:lnTo>
                <a:lnTo>
                  <a:pt x="12446" y="35940"/>
                </a:lnTo>
                <a:lnTo>
                  <a:pt x="12065" y="36448"/>
                </a:lnTo>
                <a:lnTo>
                  <a:pt x="11758" y="37093"/>
                </a:lnTo>
                <a:lnTo>
                  <a:pt x="22987" y="34182"/>
                </a:lnTo>
                <a:lnTo>
                  <a:pt x="22987" y="33146"/>
                </a:lnTo>
                <a:close/>
              </a:path>
              <a:path w="243205" h="40639">
                <a:moveTo>
                  <a:pt x="236982" y="0"/>
                </a:moveTo>
                <a:lnTo>
                  <a:pt x="233679" y="507"/>
                </a:lnTo>
                <a:lnTo>
                  <a:pt x="231774" y="634"/>
                </a:lnTo>
                <a:lnTo>
                  <a:pt x="156845" y="634"/>
                </a:lnTo>
                <a:lnTo>
                  <a:pt x="115697" y="3428"/>
                </a:lnTo>
                <a:lnTo>
                  <a:pt x="115189" y="3555"/>
                </a:lnTo>
                <a:lnTo>
                  <a:pt x="88518" y="7619"/>
                </a:lnTo>
                <a:lnTo>
                  <a:pt x="88646" y="7619"/>
                </a:lnTo>
                <a:lnTo>
                  <a:pt x="61721" y="11429"/>
                </a:lnTo>
                <a:lnTo>
                  <a:pt x="61087" y="11429"/>
                </a:lnTo>
                <a:lnTo>
                  <a:pt x="37718" y="16763"/>
                </a:lnTo>
                <a:lnTo>
                  <a:pt x="37465" y="16763"/>
                </a:lnTo>
                <a:lnTo>
                  <a:pt x="18796" y="21970"/>
                </a:lnTo>
                <a:lnTo>
                  <a:pt x="8000" y="24764"/>
                </a:lnTo>
                <a:lnTo>
                  <a:pt x="7238" y="25018"/>
                </a:lnTo>
                <a:lnTo>
                  <a:pt x="1650" y="27304"/>
                </a:lnTo>
                <a:lnTo>
                  <a:pt x="0" y="30225"/>
                </a:lnTo>
                <a:lnTo>
                  <a:pt x="507" y="33146"/>
                </a:lnTo>
                <a:lnTo>
                  <a:pt x="634" y="34162"/>
                </a:lnTo>
                <a:lnTo>
                  <a:pt x="1015" y="32638"/>
                </a:lnTo>
                <a:lnTo>
                  <a:pt x="1778" y="29717"/>
                </a:lnTo>
                <a:lnTo>
                  <a:pt x="4444" y="27685"/>
                </a:lnTo>
                <a:lnTo>
                  <a:pt x="49169" y="27685"/>
                </a:lnTo>
                <a:lnTo>
                  <a:pt x="64007" y="24637"/>
                </a:lnTo>
                <a:lnTo>
                  <a:pt x="64497" y="24637"/>
                </a:lnTo>
                <a:lnTo>
                  <a:pt x="90423" y="21335"/>
                </a:lnTo>
                <a:lnTo>
                  <a:pt x="90550" y="21335"/>
                </a:lnTo>
                <a:lnTo>
                  <a:pt x="117221" y="17525"/>
                </a:lnTo>
                <a:lnTo>
                  <a:pt x="116712" y="17525"/>
                </a:lnTo>
                <a:lnTo>
                  <a:pt x="157658" y="15244"/>
                </a:lnTo>
                <a:lnTo>
                  <a:pt x="226034" y="15239"/>
                </a:lnTo>
                <a:lnTo>
                  <a:pt x="225424" y="13715"/>
                </a:lnTo>
                <a:lnTo>
                  <a:pt x="224535" y="11937"/>
                </a:lnTo>
                <a:lnTo>
                  <a:pt x="225043" y="9778"/>
                </a:lnTo>
                <a:lnTo>
                  <a:pt x="226567" y="8508"/>
                </a:lnTo>
                <a:lnTo>
                  <a:pt x="230504" y="5079"/>
                </a:lnTo>
                <a:lnTo>
                  <a:pt x="233172" y="2793"/>
                </a:lnTo>
                <a:lnTo>
                  <a:pt x="240642" y="2793"/>
                </a:lnTo>
                <a:lnTo>
                  <a:pt x="240157" y="1777"/>
                </a:lnTo>
                <a:lnTo>
                  <a:pt x="236982" y="0"/>
                </a:lnTo>
                <a:close/>
              </a:path>
              <a:path w="243205" h="40639">
                <a:moveTo>
                  <a:pt x="49169" y="27685"/>
                </a:moveTo>
                <a:lnTo>
                  <a:pt x="4444" y="27685"/>
                </a:lnTo>
                <a:lnTo>
                  <a:pt x="7493" y="28066"/>
                </a:lnTo>
                <a:lnTo>
                  <a:pt x="21209" y="29590"/>
                </a:lnTo>
                <a:lnTo>
                  <a:pt x="22987" y="31495"/>
                </a:lnTo>
                <a:lnTo>
                  <a:pt x="22987" y="34182"/>
                </a:lnTo>
                <a:lnTo>
                  <a:pt x="40893" y="29463"/>
                </a:lnTo>
                <a:lnTo>
                  <a:pt x="40512" y="29463"/>
                </a:lnTo>
                <a:lnTo>
                  <a:pt x="49169" y="27685"/>
                </a:lnTo>
                <a:close/>
              </a:path>
              <a:path w="243205" h="40639">
                <a:moveTo>
                  <a:pt x="64497" y="24637"/>
                </a:moveTo>
                <a:lnTo>
                  <a:pt x="64007" y="24637"/>
                </a:lnTo>
                <a:lnTo>
                  <a:pt x="63500" y="24764"/>
                </a:lnTo>
                <a:lnTo>
                  <a:pt x="64497" y="24637"/>
                </a:lnTo>
                <a:close/>
              </a:path>
              <a:path w="243205" h="40639">
                <a:moveTo>
                  <a:pt x="233172" y="2793"/>
                </a:moveTo>
                <a:lnTo>
                  <a:pt x="230504" y="5079"/>
                </a:lnTo>
                <a:lnTo>
                  <a:pt x="226567" y="8508"/>
                </a:lnTo>
                <a:lnTo>
                  <a:pt x="225043" y="9778"/>
                </a:lnTo>
                <a:lnTo>
                  <a:pt x="224535" y="11937"/>
                </a:lnTo>
                <a:lnTo>
                  <a:pt x="225424" y="13715"/>
                </a:lnTo>
                <a:lnTo>
                  <a:pt x="226186" y="15620"/>
                </a:lnTo>
                <a:lnTo>
                  <a:pt x="228091" y="16763"/>
                </a:lnTo>
                <a:lnTo>
                  <a:pt x="230123" y="16509"/>
                </a:lnTo>
                <a:lnTo>
                  <a:pt x="232357" y="16346"/>
                </a:lnTo>
                <a:lnTo>
                  <a:pt x="231323" y="15366"/>
                </a:lnTo>
                <a:lnTo>
                  <a:pt x="229489" y="15366"/>
                </a:lnTo>
                <a:lnTo>
                  <a:pt x="227329" y="15239"/>
                </a:lnTo>
                <a:lnTo>
                  <a:pt x="231189" y="15239"/>
                </a:lnTo>
                <a:lnTo>
                  <a:pt x="230251" y="14350"/>
                </a:lnTo>
                <a:lnTo>
                  <a:pt x="229361" y="13461"/>
                </a:lnTo>
                <a:lnTo>
                  <a:pt x="239949" y="13461"/>
                </a:lnTo>
                <a:lnTo>
                  <a:pt x="241554" y="11937"/>
                </a:lnTo>
                <a:lnTo>
                  <a:pt x="241680" y="8000"/>
                </a:lnTo>
                <a:lnTo>
                  <a:pt x="239395" y="5460"/>
                </a:lnTo>
                <a:lnTo>
                  <a:pt x="236982" y="3047"/>
                </a:lnTo>
                <a:lnTo>
                  <a:pt x="233172" y="2793"/>
                </a:lnTo>
                <a:close/>
              </a:path>
              <a:path w="243205" h="40639">
                <a:moveTo>
                  <a:pt x="238902" y="14462"/>
                </a:moveTo>
                <a:lnTo>
                  <a:pt x="235330" y="16128"/>
                </a:lnTo>
                <a:lnTo>
                  <a:pt x="232357" y="16346"/>
                </a:lnTo>
                <a:lnTo>
                  <a:pt x="232664" y="16636"/>
                </a:lnTo>
                <a:lnTo>
                  <a:pt x="236601" y="16763"/>
                </a:lnTo>
                <a:lnTo>
                  <a:pt x="238902" y="14462"/>
                </a:lnTo>
                <a:close/>
              </a:path>
              <a:path w="243205" h="40639">
                <a:moveTo>
                  <a:pt x="229361" y="13461"/>
                </a:moveTo>
                <a:lnTo>
                  <a:pt x="230368" y="14462"/>
                </a:lnTo>
                <a:lnTo>
                  <a:pt x="232357" y="16346"/>
                </a:lnTo>
                <a:lnTo>
                  <a:pt x="235330" y="16128"/>
                </a:lnTo>
                <a:lnTo>
                  <a:pt x="236691" y="15493"/>
                </a:lnTo>
                <a:lnTo>
                  <a:pt x="233553" y="15493"/>
                </a:lnTo>
                <a:lnTo>
                  <a:pt x="231774" y="15366"/>
                </a:lnTo>
                <a:lnTo>
                  <a:pt x="233410" y="15366"/>
                </a:lnTo>
                <a:lnTo>
                  <a:pt x="229361" y="13461"/>
                </a:lnTo>
                <a:close/>
              </a:path>
              <a:path w="243205" h="40639">
                <a:moveTo>
                  <a:pt x="233410" y="15366"/>
                </a:moveTo>
                <a:lnTo>
                  <a:pt x="231774" y="15366"/>
                </a:lnTo>
                <a:lnTo>
                  <a:pt x="233553" y="15493"/>
                </a:lnTo>
                <a:lnTo>
                  <a:pt x="233410" y="15366"/>
                </a:lnTo>
                <a:close/>
              </a:path>
              <a:path w="243205" h="40639">
                <a:moveTo>
                  <a:pt x="239949" y="13461"/>
                </a:moveTo>
                <a:lnTo>
                  <a:pt x="229361" y="13461"/>
                </a:lnTo>
                <a:lnTo>
                  <a:pt x="233679" y="15493"/>
                </a:lnTo>
                <a:lnTo>
                  <a:pt x="236691" y="15493"/>
                </a:lnTo>
                <a:lnTo>
                  <a:pt x="238902" y="14462"/>
                </a:lnTo>
                <a:lnTo>
                  <a:pt x="239949" y="13461"/>
                </a:lnTo>
                <a:close/>
              </a:path>
              <a:path w="243205" h="40639">
                <a:moveTo>
                  <a:pt x="224916" y="15239"/>
                </a:moveTo>
                <a:lnTo>
                  <a:pt x="157658" y="15244"/>
                </a:lnTo>
                <a:lnTo>
                  <a:pt x="170179" y="15366"/>
                </a:lnTo>
                <a:lnTo>
                  <a:pt x="224282" y="15366"/>
                </a:lnTo>
                <a:lnTo>
                  <a:pt x="224916" y="15239"/>
                </a:lnTo>
                <a:close/>
              </a:path>
              <a:path w="243205" h="40639">
                <a:moveTo>
                  <a:pt x="225805" y="15239"/>
                </a:moveTo>
                <a:lnTo>
                  <a:pt x="224900" y="15244"/>
                </a:lnTo>
                <a:lnTo>
                  <a:pt x="224409" y="15366"/>
                </a:lnTo>
                <a:lnTo>
                  <a:pt x="225805" y="15239"/>
                </a:lnTo>
                <a:close/>
              </a:path>
              <a:path w="243205" h="40639">
                <a:moveTo>
                  <a:pt x="231189" y="15239"/>
                </a:moveTo>
                <a:lnTo>
                  <a:pt x="227329" y="15239"/>
                </a:lnTo>
                <a:lnTo>
                  <a:pt x="229489" y="15366"/>
                </a:lnTo>
                <a:lnTo>
                  <a:pt x="231323" y="15366"/>
                </a:lnTo>
                <a:lnTo>
                  <a:pt x="231189" y="15239"/>
                </a:lnTo>
                <a:close/>
              </a:path>
              <a:path w="243205" h="40639">
                <a:moveTo>
                  <a:pt x="241554" y="11937"/>
                </a:moveTo>
                <a:lnTo>
                  <a:pt x="238902" y="14462"/>
                </a:lnTo>
                <a:lnTo>
                  <a:pt x="239140" y="14350"/>
                </a:lnTo>
                <a:lnTo>
                  <a:pt x="241554" y="11937"/>
                </a:lnTo>
                <a:close/>
              </a:path>
              <a:path w="243205" h="40639">
                <a:moveTo>
                  <a:pt x="240642" y="2793"/>
                </a:moveTo>
                <a:lnTo>
                  <a:pt x="233172" y="2793"/>
                </a:lnTo>
                <a:lnTo>
                  <a:pt x="236982" y="3047"/>
                </a:lnTo>
                <a:lnTo>
                  <a:pt x="239395" y="5460"/>
                </a:lnTo>
                <a:lnTo>
                  <a:pt x="241680" y="8000"/>
                </a:lnTo>
                <a:lnTo>
                  <a:pt x="241554" y="11937"/>
                </a:lnTo>
                <a:lnTo>
                  <a:pt x="242315" y="11175"/>
                </a:lnTo>
                <a:lnTo>
                  <a:pt x="242951" y="7619"/>
                </a:lnTo>
                <a:lnTo>
                  <a:pt x="240642" y="2793"/>
                </a:lnTo>
                <a:close/>
              </a:path>
              <a:path w="243205" h="40639">
                <a:moveTo>
                  <a:pt x="232028" y="507"/>
                </a:moveTo>
                <a:lnTo>
                  <a:pt x="229489" y="634"/>
                </a:lnTo>
                <a:lnTo>
                  <a:pt x="231774" y="634"/>
                </a:lnTo>
                <a:lnTo>
                  <a:pt x="232028" y="5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object 3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049261" y="4200271"/>
            <a:ext cx="750453" cy="39243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746863" y="2456179"/>
            <a:ext cx="557666" cy="61468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946273" y="4096130"/>
            <a:ext cx="107060" cy="134619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370960" y="2464561"/>
            <a:ext cx="1971039" cy="980439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441794" y="1722373"/>
            <a:ext cx="603250" cy="604520"/>
          </a:xfrm>
          <a:custGeom>
            <a:avLst/>
            <a:gdLst/>
            <a:ahLst/>
            <a:cxnLst/>
            <a:rect l="l" t="t" r="r" b="b"/>
            <a:pathLst>
              <a:path w="603250" h="604519">
                <a:moveTo>
                  <a:pt x="12573" y="180987"/>
                </a:moveTo>
                <a:lnTo>
                  <a:pt x="12534" y="181356"/>
                </a:lnTo>
                <a:lnTo>
                  <a:pt x="12573" y="180987"/>
                </a:lnTo>
                <a:close/>
              </a:path>
              <a:path w="603250" h="604519">
                <a:moveTo>
                  <a:pt x="172466" y="592328"/>
                </a:moveTo>
                <a:lnTo>
                  <a:pt x="171716" y="590550"/>
                </a:lnTo>
                <a:lnTo>
                  <a:pt x="169862" y="588772"/>
                </a:lnTo>
                <a:lnTo>
                  <a:pt x="166763" y="585724"/>
                </a:lnTo>
                <a:lnTo>
                  <a:pt x="159931" y="578866"/>
                </a:lnTo>
                <a:lnTo>
                  <a:pt x="149148" y="570484"/>
                </a:lnTo>
                <a:lnTo>
                  <a:pt x="148945" y="570357"/>
                </a:lnTo>
                <a:lnTo>
                  <a:pt x="134480" y="559943"/>
                </a:lnTo>
                <a:lnTo>
                  <a:pt x="101346" y="535940"/>
                </a:lnTo>
                <a:lnTo>
                  <a:pt x="101739" y="536194"/>
                </a:lnTo>
                <a:lnTo>
                  <a:pt x="101434" y="535940"/>
                </a:lnTo>
                <a:lnTo>
                  <a:pt x="86131" y="522986"/>
                </a:lnTo>
                <a:lnTo>
                  <a:pt x="85534" y="522478"/>
                </a:lnTo>
                <a:lnTo>
                  <a:pt x="86017" y="522986"/>
                </a:lnTo>
                <a:lnTo>
                  <a:pt x="72085" y="508762"/>
                </a:lnTo>
                <a:lnTo>
                  <a:pt x="72085" y="508635"/>
                </a:lnTo>
                <a:lnTo>
                  <a:pt x="58508" y="493395"/>
                </a:lnTo>
                <a:lnTo>
                  <a:pt x="58762" y="493649"/>
                </a:lnTo>
                <a:lnTo>
                  <a:pt x="58559" y="493395"/>
                </a:lnTo>
                <a:lnTo>
                  <a:pt x="46304" y="477774"/>
                </a:lnTo>
                <a:lnTo>
                  <a:pt x="46062" y="477469"/>
                </a:lnTo>
                <a:lnTo>
                  <a:pt x="45859" y="477139"/>
                </a:lnTo>
                <a:lnTo>
                  <a:pt x="35737" y="460502"/>
                </a:lnTo>
                <a:lnTo>
                  <a:pt x="35623" y="460324"/>
                </a:lnTo>
                <a:lnTo>
                  <a:pt x="35521" y="460121"/>
                </a:lnTo>
                <a:lnTo>
                  <a:pt x="26682" y="443103"/>
                </a:lnTo>
                <a:lnTo>
                  <a:pt x="26428" y="442468"/>
                </a:lnTo>
                <a:lnTo>
                  <a:pt x="18923" y="423100"/>
                </a:lnTo>
                <a:lnTo>
                  <a:pt x="18796" y="422656"/>
                </a:lnTo>
                <a:lnTo>
                  <a:pt x="13690" y="404876"/>
                </a:lnTo>
                <a:lnTo>
                  <a:pt x="13398" y="403898"/>
                </a:lnTo>
                <a:lnTo>
                  <a:pt x="13398" y="402971"/>
                </a:lnTo>
                <a:lnTo>
                  <a:pt x="13284" y="364236"/>
                </a:lnTo>
                <a:lnTo>
                  <a:pt x="13246" y="345821"/>
                </a:lnTo>
                <a:lnTo>
                  <a:pt x="13119" y="328168"/>
                </a:lnTo>
                <a:lnTo>
                  <a:pt x="12941" y="311912"/>
                </a:lnTo>
                <a:lnTo>
                  <a:pt x="12814" y="282829"/>
                </a:lnTo>
                <a:lnTo>
                  <a:pt x="12712" y="270129"/>
                </a:lnTo>
                <a:lnTo>
                  <a:pt x="12738" y="269900"/>
                </a:lnTo>
                <a:lnTo>
                  <a:pt x="12776" y="269494"/>
                </a:lnTo>
                <a:lnTo>
                  <a:pt x="14097" y="257429"/>
                </a:lnTo>
                <a:lnTo>
                  <a:pt x="14122" y="257213"/>
                </a:lnTo>
                <a:lnTo>
                  <a:pt x="14109" y="257429"/>
                </a:lnTo>
                <a:lnTo>
                  <a:pt x="14147" y="257175"/>
                </a:lnTo>
                <a:lnTo>
                  <a:pt x="16179" y="244094"/>
                </a:lnTo>
                <a:lnTo>
                  <a:pt x="18313" y="229616"/>
                </a:lnTo>
                <a:lnTo>
                  <a:pt x="20396" y="213741"/>
                </a:lnTo>
                <a:lnTo>
                  <a:pt x="22479" y="197358"/>
                </a:lnTo>
                <a:lnTo>
                  <a:pt x="22593" y="195961"/>
                </a:lnTo>
                <a:lnTo>
                  <a:pt x="23850" y="181864"/>
                </a:lnTo>
                <a:lnTo>
                  <a:pt x="23863" y="180721"/>
                </a:lnTo>
                <a:lnTo>
                  <a:pt x="23812" y="120904"/>
                </a:lnTo>
                <a:lnTo>
                  <a:pt x="23825" y="120751"/>
                </a:lnTo>
                <a:lnTo>
                  <a:pt x="23837" y="120523"/>
                </a:lnTo>
                <a:lnTo>
                  <a:pt x="24498" y="112649"/>
                </a:lnTo>
                <a:lnTo>
                  <a:pt x="24549" y="112268"/>
                </a:lnTo>
                <a:lnTo>
                  <a:pt x="25793" y="103378"/>
                </a:lnTo>
                <a:lnTo>
                  <a:pt x="25844" y="102997"/>
                </a:lnTo>
                <a:lnTo>
                  <a:pt x="25996" y="102489"/>
                </a:lnTo>
                <a:lnTo>
                  <a:pt x="28486" y="94488"/>
                </a:lnTo>
                <a:lnTo>
                  <a:pt x="28613" y="94107"/>
                </a:lnTo>
                <a:lnTo>
                  <a:pt x="28448" y="94488"/>
                </a:lnTo>
                <a:lnTo>
                  <a:pt x="32080" y="85598"/>
                </a:lnTo>
                <a:lnTo>
                  <a:pt x="32296" y="85064"/>
                </a:lnTo>
                <a:lnTo>
                  <a:pt x="32435" y="84836"/>
                </a:lnTo>
                <a:lnTo>
                  <a:pt x="37973" y="76073"/>
                </a:lnTo>
                <a:lnTo>
                  <a:pt x="38074" y="75946"/>
                </a:lnTo>
                <a:lnTo>
                  <a:pt x="43700" y="67310"/>
                </a:lnTo>
                <a:lnTo>
                  <a:pt x="49771" y="57785"/>
                </a:lnTo>
                <a:lnTo>
                  <a:pt x="49949" y="57505"/>
                </a:lnTo>
                <a:lnTo>
                  <a:pt x="50253" y="57150"/>
                </a:lnTo>
                <a:lnTo>
                  <a:pt x="57556" y="48768"/>
                </a:lnTo>
                <a:lnTo>
                  <a:pt x="58191" y="47879"/>
                </a:lnTo>
                <a:lnTo>
                  <a:pt x="61633" y="41656"/>
                </a:lnTo>
                <a:lnTo>
                  <a:pt x="62687" y="39751"/>
                </a:lnTo>
                <a:lnTo>
                  <a:pt x="62826" y="39484"/>
                </a:lnTo>
                <a:lnTo>
                  <a:pt x="63106" y="39116"/>
                </a:lnTo>
                <a:lnTo>
                  <a:pt x="68224" y="32385"/>
                </a:lnTo>
                <a:lnTo>
                  <a:pt x="68643" y="31750"/>
                </a:lnTo>
                <a:lnTo>
                  <a:pt x="71551" y="26289"/>
                </a:lnTo>
                <a:lnTo>
                  <a:pt x="71831" y="25781"/>
                </a:lnTo>
                <a:lnTo>
                  <a:pt x="72009" y="25450"/>
                </a:lnTo>
                <a:lnTo>
                  <a:pt x="72631" y="24765"/>
                </a:lnTo>
                <a:lnTo>
                  <a:pt x="76009" y="21082"/>
                </a:lnTo>
                <a:lnTo>
                  <a:pt x="76746" y="19939"/>
                </a:lnTo>
                <a:lnTo>
                  <a:pt x="78841" y="15748"/>
                </a:lnTo>
                <a:lnTo>
                  <a:pt x="78790" y="15875"/>
                </a:lnTo>
                <a:lnTo>
                  <a:pt x="78930" y="15621"/>
                </a:lnTo>
                <a:lnTo>
                  <a:pt x="79425" y="14732"/>
                </a:lnTo>
                <a:lnTo>
                  <a:pt x="79502" y="14605"/>
                </a:lnTo>
                <a:lnTo>
                  <a:pt x="79971" y="13792"/>
                </a:lnTo>
                <a:lnTo>
                  <a:pt x="91465" y="9525"/>
                </a:lnTo>
                <a:lnTo>
                  <a:pt x="96608" y="7620"/>
                </a:lnTo>
                <a:lnTo>
                  <a:pt x="97713" y="5334"/>
                </a:lnTo>
                <a:lnTo>
                  <a:pt x="96989" y="3302"/>
                </a:lnTo>
                <a:lnTo>
                  <a:pt x="96278" y="1143"/>
                </a:lnTo>
                <a:lnTo>
                  <a:pt x="94005" y="0"/>
                </a:lnTo>
                <a:lnTo>
                  <a:pt x="91871" y="635"/>
                </a:lnTo>
                <a:lnTo>
                  <a:pt x="80772" y="4114"/>
                </a:lnTo>
                <a:lnTo>
                  <a:pt x="80772" y="10287"/>
                </a:lnTo>
                <a:lnTo>
                  <a:pt x="80581" y="11303"/>
                </a:lnTo>
                <a:lnTo>
                  <a:pt x="80645" y="9525"/>
                </a:lnTo>
                <a:lnTo>
                  <a:pt x="80772" y="10287"/>
                </a:lnTo>
                <a:lnTo>
                  <a:pt x="80772" y="4114"/>
                </a:lnTo>
                <a:lnTo>
                  <a:pt x="74828" y="5969"/>
                </a:lnTo>
                <a:lnTo>
                  <a:pt x="71958" y="9258"/>
                </a:lnTo>
                <a:lnTo>
                  <a:pt x="72136" y="8763"/>
                </a:lnTo>
                <a:lnTo>
                  <a:pt x="70700" y="11303"/>
                </a:lnTo>
                <a:lnTo>
                  <a:pt x="70573" y="11430"/>
                </a:lnTo>
                <a:lnTo>
                  <a:pt x="68630" y="15316"/>
                </a:lnTo>
                <a:lnTo>
                  <a:pt x="64833" y="19431"/>
                </a:lnTo>
                <a:lnTo>
                  <a:pt x="64300" y="20066"/>
                </a:lnTo>
                <a:lnTo>
                  <a:pt x="60147" y="26746"/>
                </a:lnTo>
                <a:lnTo>
                  <a:pt x="54610" y="33274"/>
                </a:lnTo>
                <a:lnTo>
                  <a:pt x="54165" y="33909"/>
                </a:lnTo>
                <a:lnTo>
                  <a:pt x="49149" y="42062"/>
                </a:lnTo>
                <a:lnTo>
                  <a:pt x="48831" y="42418"/>
                </a:lnTo>
                <a:lnTo>
                  <a:pt x="41516" y="50546"/>
                </a:lnTo>
                <a:lnTo>
                  <a:pt x="34493" y="61341"/>
                </a:lnTo>
                <a:lnTo>
                  <a:pt x="34544" y="61214"/>
                </a:lnTo>
                <a:lnTo>
                  <a:pt x="34455" y="61341"/>
                </a:lnTo>
                <a:lnTo>
                  <a:pt x="28740" y="69850"/>
                </a:lnTo>
                <a:lnTo>
                  <a:pt x="28638" y="69977"/>
                </a:lnTo>
                <a:lnTo>
                  <a:pt x="13398" y="110998"/>
                </a:lnTo>
                <a:lnTo>
                  <a:pt x="12573" y="180987"/>
                </a:lnTo>
                <a:lnTo>
                  <a:pt x="12598" y="180721"/>
                </a:lnTo>
                <a:lnTo>
                  <a:pt x="12573" y="181356"/>
                </a:lnTo>
                <a:lnTo>
                  <a:pt x="12484" y="181864"/>
                </a:lnTo>
                <a:lnTo>
                  <a:pt x="11112" y="195986"/>
                </a:lnTo>
                <a:lnTo>
                  <a:pt x="8864" y="212217"/>
                </a:lnTo>
                <a:lnTo>
                  <a:pt x="6629" y="227965"/>
                </a:lnTo>
                <a:lnTo>
                  <a:pt x="4432" y="242316"/>
                </a:lnTo>
                <a:lnTo>
                  <a:pt x="2197" y="255524"/>
                </a:lnTo>
                <a:lnTo>
                  <a:pt x="698" y="268859"/>
                </a:lnTo>
                <a:lnTo>
                  <a:pt x="660" y="269494"/>
                </a:lnTo>
                <a:lnTo>
                  <a:pt x="469" y="311912"/>
                </a:lnTo>
                <a:lnTo>
                  <a:pt x="292" y="328168"/>
                </a:lnTo>
                <a:lnTo>
                  <a:pt x="165" y="345821"/>
                </a:lnTo>
                <a:lnTo>
                  <a:pt x="127" y="364236"/>
                </a:lnTo>
                <a:lnTo>
                  <a:pt x="0" y="404876"/>
                </a:lnTo>
                <a:lnTo>
                  <a:pt x="14401" y="448691"/>
                </a:lnTo>
                <a:lnTo>
                  <a:pt x="34848" y="484759"/>
                </a:lnTo>
                <a:lnTo>
                  <a:pt x="35280" y="485267"/>
                </a:lnTo>
                <a:lnTo>
                  <a:pt x="48247" y="501904"/>
                </a:lnTo>
                <a:lnTo>
                  <a:pt x="48501" y="502158"/>
                </a:lnTo>
                <a:lnTo>
                  <a:pt x="62395" y="517906"/>
                </a:lnTo>
                <a:lnTo>
                  <a:pt x="76441" y="532257"/>
                </a:lnTo>
                <a:lnTo>
                  <a:pt x="76911" y="532765"/>
                </a:lnTo>
                <a:lnTo>
                  <a:pt x="93103" y="546481"/>
                </a:lnTo>
                <a:lnTo>
                  <a:pt x="93510" y="546735"/>
                </a:lnTo>
                <a:lnTo>
                  <a:pt x="110426" y="558927"/>
                </a:lnTo>
                <a:lnTo>
                  <a:pt x="126517" y="570865"/>
                </a:lnTo>
                <a:lnTo>
                  <a:pt x="140881" y="581406"/>
                </a:lnTo>
                <a:lnTo>
                  <a:pt x="140665" y="581279"/>
                </a:lnTo>
                <a:lnTo>
                  <a:pt x="140817" y="581406"/>
                </a:lnTo>
                <a:lnTo>
                  <a:pt x="150317" y="589000"/>
                </a:lnTo>
                <a:lnTo>
                  <a:pt x="150609" y="589280"/>
                </a:lnTo>
                <a:lnTo>
                  <a:pt x="156908" y="595503"/>
                </a:lnTo>
                <a:lnTo>
                  <a:pt x="158470" y="597115"/>
                </a:lnTo>
                <a:lnTo>
                  <a:pt x="158470" y="594233"/>
                </a:lnTo>
                <a:lnTo>
                  <a:pt x="158508" y="597154"/>
                </a:lnTo>
                <a:lnTo>
                  <a:pt x="160489" y="599186"/>
                </a:lnTo>
                <a:lnTo>
                  <a:pt x="158470" y="597115"/>
                </a:lnTo>
                <a:lnTo>
                  <a:pt x="160032" y="601472"/>
                </a:lnTo>
                <a:lnTo>
                  <a:pt x="160388" y="601980"/>
                </a:lnTo>
                <a:lnTo>
                  <a:pt x="161632" y="603504"/>
                </a:lnTo>
                <a:lnTo>
                  <a:pt x="163499" y="604393"/>
                </a:lnTo>
                <a:lnTo>
                  <a:pt x="167436" y="604393"/>
                </a:lnTo>
                <a:lnTo>
                  <a:pt x="169303" y="603504"/>
                </a:lnTo>
                <a:lnTo>
                  <a:pt x="170548" y="601980"/>
                </a:lnTo>
                <a:lnTo>
                  <a:pt x="170891" y="601472"/>
                </a:lnTo>
                <a:lnTo>
                  <a:pt x="171716" y="599186"/>
                </a:lnTo>
                <a:lnTo>
                  <a:pt x="172466" y="597154"/>
                </a:lnTo>
                <a:lnTo>
                  <a:pt x="172466" y="594233"/>
                </a:lnTo>
                <a:lnTo>
                  <a:pt x="172466" y="592328"/>
                </a:lnTo>
                <a:close/>
              </a:path>
              <a:path w="603250" h="604519">
                <a:moveTo>
                  <a:pt x="601065" y="384797"/>
                </a:moveTo>
                <a:lnTo>
                  <a:pt x="600875" y="384683"/>
                </a:lnTo>
                <a:lnTo>
                  <a:pt x="599821" y="384048"/>
                </a:lnTo>
                <a:lnTo>
                  <a:pt x="598500" y="383667"/>
                </a:lnTo>
                <a:lnTo>
                  <a:pt x="592391" y="382651"/>
                </a:lnTo>
                <a:lnTo>
                  <a:pt x="579208" y="380492"/>
                </a:lnTo>
                <a:lnTo>
                  <a:pt x="579399" y="380492"/>
                </a:lnTo>
                <a:lnTo>
                  <a:pt x="565365" y="377571"/>
                </a:lnTo>
                <a:lnTo>
                  <a:pt x="555421" y="375412"/>
                </a:lnTo>
                <a:lnTo>
                  <a:pt x="552488" y="374777"/>
                </a:lnTo>
                <a:lnTo>
                  <a:pt x="551688" y="374650"/>
                </a:lnTo>
                <a:lnTo>
                  <a:pt x="539813" y="373888"/>
                </a:lnTo>
                <a:lnTo>
                  <a:pt x="491617" y="373888"/>
                </a:lnTo>
                <a:lnTo>
                  <a:pt x="481558" y="374650"/>
                </a:lnTo>
                <a:lnTo>
                  <a:pt x="470763" y="375285"/>
                </a:lnTo>
                <a:lnTo>
                  <a:pt x="471093" y="375285"/>
                </a:lnTo>
                <a:lnTo>
                  <a:pt x="458495" y="375412"/>
                </a:lnTo>
                <a:lnTo>
                  <a:pt x="424789" y="375412"/>
                </a:lnTo>
                <a:lnTo>
                  <a:pt x="423341" y="375285"/>
                </a:lnTo>
                <a:lnTo>
                  <a:pt x="415671" y="375285"/>
                </a:lnTo>
                <a:lnTo>
                  <a:pt x="405853" y="376809"/>
                </a:lnTo>
                <a:lnTo>
                  <a:pt x="406323" y="376809"/>
                </a:lnTo>
                <a:lnTo>
                  <a:pt x="395528" y="377444"/>
                </a:lnTo>
                <a:lnTo>
                  <a:pt x="395198" y="377444"/>
                </a:lnTo>
                <a:lnTo>
                  <a:pt x="366687" y="381508"/>
                </a:lnTo>
                <a:lnTo>
                  <a:pt x="367423" y="381381"/>
                </a:lnTo>
                <a:lnTo>
                  <a:pt x="340423" y="381381"/>
                </a:lnTo>
                <a:lnTo>
                  <a:pt x="330339" y="381508"/>
                </a:lnTo>
                <a:lnTo>
                  <a:pt x="179705" y="381508"/>
                </a:lnTo>
                <a:lnTo>
                  <a:pt x="169265" y="382651"/>
                </a:lnTo>
                <a:lnTo>
                  <a:pt x="169532" y="382524"/>
                </a:lnTo>
                <a:lnTo>
                  <a:pt x="155130" y="383286"/>
                </a:lnTo>
                <a:lnTo>
                  <a:pt x="154736" y="383286"/>
                </a:lnTo>
                <a:lnTo>
                  <a:pt x="137820" y="385572"/>
                </a:lnTo>
                <a:lnTo>
                  <a:pt x="137502" y="385572"/>
                </a:lnTo>
                <a:lnTo>
                  <a:pt x="119138" y="389128"/>
                </a:lnTo>
                <a:lnTo>
                  <a:pt x="118986" y="389255"/>
                </a:lnTo>
                <a:lnTo>
                  <a:pt x="99923" y="393573"/>
                </a:lnTo>
                <a:lnTo>
                  <a:pt x="99796" y="393573"/>
                </a:lnTo>
                <a:lnTo>
                  <a:pt x="65963" y="402336"/>
                </a:lnTo>
                <a:lnTo>
                  <a:pt x="66573" y="402336"/>
                </a:lnTo>
                <a:lnTo>
                  <a:pt x="55054" y="403733"/>
                </a:lnTo>
                <a:lnTo>
                  <a:pt x="54660" y="403860"/>
                </a:lnTo>
                <a:lnTo>
                  <a:pt x="45173" y="405892"/>
                </a:lnTo>
                <a:lnTo>
                  <a:pt x="40678" y="405892"/>
                </a:lnTo>
                <a:lnTo>
                  <a:pt x="38468" y="405765"/>
                </a:lnTo>
                <a:lnTo>
                  <a:pt x="36499" y="407289"/>
                </a:lnTo>
                <a:lnTo>
                  <a:pt x="33909" y="417322"/>
                </a:lnTo>
                <a:lnTo>
                  <a:pt x="35394" y="419862"/>
                </a:lnTo>
                <a:lnTo>
                  <a:pt x="37896" y="420624"/>
                </a:lnTo>
                <a:lnTo>
                  <a:pt x="40386" y="421259"/>
                </a:lnTo>
                <a:lnTo>
                  <a:pt x="42951" y="419735"/>
                </a:lnTo>
                <a:lnTo>
                  <a:pt x="44145" y="415417"/>
                </a:lnTo>
                <a:lnTo>
                  <a:pt x="45580" y="415417"/>
                </a:lnTo>
                <a:lnTo>
                  <a:pt x="46570" y="415290"/>
                </a:lnTo>
                <a:lnTo>
                  <a:pt x="56654" y="413131"/>
                </a:lnTo>
                <a:lnTo>
                  <a:pt x="56235" y="413258"/>
                </a:lnTo>
                <a:lnTo>
                  <a:pt x="57277" y="413131"/>
                </a:lnTo>
                <a:lnTo>
                  <a:pt x="67754" y="411861"/>
                </a:lnTo>
                <a:lnTo>
                  <a:pt x="68351" y="411734"/>
                </a:lnTo>
                <a:lnTo>
                  <a:pt x="90995" y="406019"/>
                </a:lnTo>
                <a:lnTo>
                  <a:pt x="91503" y="405892"/>
                </a:lnTo>
                <a:lnTo>
                  <a:pt x="102235" y="403225"/>
                </a:lnTo>
                <a:lnTo>
                  <a:pt x="102108" y="403225"/>
                </a:lnTo>
                <a:lnTo>
                  <a:pt x="121196" y="398907"/>
                </a:lnTo>
                <a:lnTo>
                  <a:pt x="121069" y="399034"/>
                </a:lnTo>
                <a:lnTo>
                  <a:pt x="121691" y="398907"/>
                </a:lnTo>
                <a:lnTo>
                  <a:pt x="139420" y="395351"/>
                </a:lnTo>
                <a:lnTo>
                  <a:pt x="139090" y="395478"/>
                </a:lnTo>
                <a:lnTo>
                  <a:pt x="140081" y="395351"/>
                </a:lnTo>
                <a:lnTo>
                  <a:pt x="156019" y="393319"/>
                </a:lnTo>
                <a:lnTo>
                  <a:pt x="155638" y="393319"/>
                </a:lnTo>
                <a:lnTo>
                  <a:pt x="170040" y="392684"/>
                </a:lnTo>
                <a:lnTo>
                  <a:pt x="170307" y="392557"/>
                </a:lnTo>
                <a:lnTo>
                  <a:pt x="180746" y="391541"/>
                </a:lnTo>
                <a:lnTo>
                  <a:pt x="330339" y="391541"/>
                </a:lnTo>
                <a:lnTo>
                  <a:pt x="340423" y="391668"/>
                </a:lnTo>
                <a:lnTo>
                  <a:pt x="367423" y="391668"/>
                </a:lnTo>
                <a:lnTo>
                  <a:pt x="368160" y="391541"/>
                </a:lnTo>
                <a:lnTo>
                  <a:pt x="382917" y="389382"/>
                </a:lnTo>
                <a:lnTo>
                  <a:pt x="396532" y="387604"/>
                </a:lnTo>
                <a:lnTo>
                  <a:pt x="396201" y="387604"/>
                </a:lnTo>
                <a:lnTo>
                  <a:pt x="407009" y="386969"/>
                </a:lnTo>
                <a:lnTo>
                  <a:pt x="407466" y="386842"/>
                </a:lnTo>
                <a:lnTo>
                  <a:pt x="416471" y="385445"/>
                </a:lnTo>
                <a:lnTo>
                  <a:pt x="471436" y="385445"/>
                </a:lnTo>
                <a:lnTo>
                  <a:pt x="482231" y="384810"/>
                </a:lnTo>
                <a:lnTo>
                  <a:pt x="492353" y="384048"/>
                </a:lnTo>
                <a:lnTo>
                  <a:pt x="539191" y="384048"/>
                </a:lnTo>
                <a:lnTo>
                  <a:pt x="550773" y="384797"/>
                </a:lnTo>
                <a:lnTo>
                  <a:pt x="550989" y="384797"/>
                </a:lnTo>
                <a:lnTo>
                  <a:pt x="601065" y="384797"/>
                </a:lnTo>
                <a:close/>
              </a:path>
              <a:path w="603250" h="604519">
                <a:moveTo>
                  <a:pt x="603135" y="386588"/>
                </a:moveTo>
                <a:lnTo>
                  <a:pt x="602589" y="385699"/>
                </a:lnTo>
                <a:lnTo>
                  <a:pt x="601091" y="384810"/>
                </a:lnTo>
                <a:lnTo>
                  <a:pt x="551078" y="384810"/>
                </a:lnTo>
                <a:lnTo>
                  <a:pt x="550862" y="384810"/>
                </a:lnTo>
                <a:lnTo>
                  <a:pt x="563245" y="387477"/>
                </a:lnTo>
                <a:lnTo>
                  <a:pt x="577367" y="390398"/>
                </a:lnTo>
                <a:lnTo>
                  <a:pt x="577735" y="390525"/>
                </a:lnTo>
                <a:lnTo>
                  <a:pt x="592531" y="392430"/>
                </a:lnTo>
                <a:lnTo>
                  <a:pt x="593953" y="392303"/>
                </a:lnTo>
                <a:lnTo>
                  <a:pt x="598500" y="391541"/>
                </a:lnTo>
                <a:lnTo>
                  <a:pt x="599821" y="391160"/>
                </a:lnTo>
                <a:lnTo>
                  <a:pt x="602589" y="389509"/>
                </a:lnTo>
                <a:lnTo>
                  <a:pt x="603135" y="388620"/>
                </a:lnTo>
                <a:lnTo>
                  <a:pt x="603135" y="3865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object 4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183383" y="4715383"/>
            <a:ext cx="1867985" cy="438912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4189730" y="4789423"/>
            <a:ext cx="271145" cy="144780"/>
          </a:xfrm>
          <a:custGeom>
            <a:avLst/>
            <a:gdLst/>
            <a:ahLst/>
            <a:cxnLst/>
            <a:rect l="l" t="t" r="r" b="b"/>
            <a:pathLst>
              <a:path w="271145" h="144779">
                <a:moveTo>
                  <a:pt x="271068" y="10033"/>
                </a:moveTo>
                <a:lnTo>
                  <a:pt x="269494" y="7112"/>
                </a:lnTo>
                <a:lnTo>
                  <a:pt x="266446" y="6223"/>
                </a:lnTo>
                <a:lnTo>
                  <a:pt x="246380" y="0"/>
                </a:lnTo>
                <a:lnTo>
                  <a:pt x="242062" y="381"/>
                </a:lnTo>
                <a:lnTo>
                  <a:pt x="223393" y="10033"/>
                </a:lnTo>
                <a:lnTo>
                  <a:pt x="223266" y="10033"/>
                </a:lnTo>
                <a:lnTo>
                  <a:pt x="179578" y="33274"/>
                </a:lnTo>
                <a:lnTo>
                  <a:pt x="179705" y="33274"/>
                </a:lnTo>
                <a:lnTo>
                  <a:pt x="153035" y="46863"/>
                </a:lnTo>
                <a:lnTo>
                  <a:pt x="153289" y="46863"/>
                </a:lnTo>
                <a:lnTo>
                  <a:pt x="125857" y="59436"/>
                </a:lnTo>
                <a:lnTo>
                  <a:pt x="125984" y="59309"/>
                </a:lnTo>
                <a:lnTo>
                  <a:pt x="99695" y="70866"/>
                </a:lnTo>
                <a:lnTo>
                  <a:pt x="99822" y="70739"/>
                </a:lnTo>
                <a:lnTo>
                  <a:pt x="76708" y="80518"/>
                </a:lnTo>
                <a:lnTo>
                  <a:pt x="76581" y="80518"/>
                </a:lnTo>
                <a:lnTo>
                  <a:pt x="57531" y="89154"/>
                </a:lnTo>
                <a:lnTo>
                  <a:pt x="57404" y="89154"/>
                </a:lnTo>
                <a:lnTo>
                  <a:pt x="43180" y="95758"/>
                </a:lnTo>
                <a:lnTo>
                  <a:pt x="34163" y="100457"/>
                </a:lnTo>
                <a:lnTo>
                  <a:pt x="33528" y="100838"/>
                </a:lnTo>
                <a:lnTo>
                  <a:pt x="31064" y="102489"/>
                </a:lnTo>
                <a:lnTo>
                  <a:pt x="31432" y="101473"/>
                </a:lnTo>
                <a:lnTo>
                  <a:pt x="31889" y="100203"/>
                </a:lnTo>
                <a:lnTo>
                  <a:pt x="33655" y="95250"/>
                </a:lnTo>
                <a:lnTo>
                  <a:pt x="34163" y="93599"/>
                </a:lnTo>
                <a:lnTo>
                  <a:pt x="33782" y="91821"/>
                </a:lnTo>
                <a:lnTo>
                  <a:pt x="32639" y="90424"/>
                </a:lnTo>
                <a:lnTo>
                  <a:pt x="31496" y="89154"/>
                </a:lnTo>
                <a:lnTo>
                  <a:pt x="29845" y="88646"/>
                </a:lnTo>
                <a:lnTo>
                  <a:pt x="28194" y="88900"/>
                </a:lnTo>
                <a:lnTo>
                  <a:pt x="26416" y="89281"/>
                </a:lnTo>
                <a:lnTo>
                  <a:pt x="25019" y="90424"/>
                </a:lnTo>
                <a:lnTo>
                  <a:pt x="24511" y="92075"/>
                </a:lnTo>
                <a:lnTo>
                  <a:pt x="21361" y="101015"/>
                </a:lnTo>
                <a:lnTo>
                  <a:pt x="15367" y="109093"/>
                </a:lnTo>
                <a:lnTo>
                  <a:pt x="15621" y="108839"/>
                </a:lnTo>
                <a:lnTo>
                  <a:pt x="11366" y="113766"/>
                </a:lnTo>
                <a:lnTo>
                  <a:pt x="11366" y="134112"/>
                </a:lnTo>
                <a:lnTo>
                  <a:pt x="11341" y="134239"/>
                </a:lnTo>
                <a:lnTo>
                  <a:pt x="11226" y="135001"/>
                </a:lnTo>
                <a:lnTo>
                  <a:pt x="11188" y="138252"/>
                </a:lnTo>
                <a:lnTo>
                  <a:pt x="11303" y="140970"/>
                </a:lnTo>
                <a:lnTo>
                  <a:pt x="11112" y="136906"/>
                </a:lnTo>
                <a:lnTo>
                  <a:pt x="11061" y="136029"/>
                </a:lnTo>
                <a:lnTo>
                  <a:pt x="10922" y="136906"/>
                </a:lnTo>
                <a:lnTo>
                  <a:pt x="11049" y="135763"/>
                </a:lnTo>
                <a:lnTo>
                  <a:pt x="11061" y="136029"/>
                </a:lnTo>
                <a:lnTo>
                  <a:pt x="11099" y="135763"/>
                </a:lnTo>
                <a:lnTo>
                  <a:pt x="11341" y="134239"/>
                </a:lnTo>
                <a:lnTo>
                  <a:pt x="11303" y="134112"/>
                </a:lnTo>
                <a:lnTo>
                  <a:pt x="11366" y="113766"/>
                </a:lnTo>
                <a:lnTo>
                  <a:pt x="330" y="135242"/>
                </a:lnTo>
                <a:lnTo>
                  <a:pt x="0" y="135636"/>
                </a:lnTo>
                <a:lnTo>
                  <a:pt x="101" y="138252"/>
                </a:lnTo>
                <a:lnTo>
                  <a:pt x="228" y="136029"/>
                </a:lnTo>
                <a:lnTo>
                  <a:pt x="254" y="135763"/>
                </a:lnTo>
                <a:lnTo>
                  <a:pt x="177" y="139192"/>
                </a:lnTo>
                <a:lnTo>
                  <a:pt x="101" y="138252"/>
                </a:lnTo>
                <a:lnTo>
                  <a:pt x="0" y="140970"/>
                </a:lnTo>
                <a:lnTo>
                  <a:pt x="355" y="141376"/>
                </a:lnTo>
                <a:lnTo>
                  <a:pt x="381" y="141605"/>
                </a:lnTo>
                <a:lnTo>
                  <a:pt x="1371" y="142519"/>
                </a:lnTo>
                <a:lnTo>
                  <a:pt x="2286" y="143510"/>
                </a:lnTo>
                <a:lnTo>
                  <a:pt x="2514" y="143535"/>
                </a:lnTo>
                <a:lnTo>
                  <a:pt x="2921" y="143891"/>
                </a:lnTo>
                <a:lnTo>
                  <a:pt x="5588" y="143789"/>
                </a:lnTo>
                <a:lnTo>
                  <a:pt x="11811" y="144145"/>
                </a:lnTo>
                <a:lnTo>
                  <a:pt x="27178" y="144399"/>
                </a:lnTo>
                <a:lnTo>
                  <a:pt x="29083" y="144145"/>
                </a:lnTo>
                <a:lnTo>
                  <a:pt x="61048" y="134366"/>
                </a:lnTo>
                <a:lnTo>
                  <a:pt x="61302" y="134289"/>
                </a:lnTo>
                <a:lnTo>
                  <a:pt x="86233" y="129413"/>
                </a:lnTo>
                <a:lnTo>
                  <a:pt x="88011" y="129032"/>
                </a:lnTo>
                <a:lnTo>
                  <a:pt x="89027" y="128651"/>
                </a:lnTo>
                <a:lnTo>
                  <a:pt x="91186" y="127889"/>
                </a:lnTo>
                <a:lnTo>
                  <a:pt x="92583" y="125857"/>
                </a:lnTo>
                <a:lnTo>
                  <a:pt x="92583" y="121158"/>
                </a:lnTo>
                <a:lnTo>
                  <a:pt x="91186" y="119126"/>
                </a:lnTo>
                <a:lnTo>
                  <a:pt x="89027" y="118364"/>
                </a:lnTo>
                <a:lnTo>
                  <a:pt x="88011" y="117983"/>
                </a:lnTo>
                <a:lnTo>
                  <a:pt x="86233" y="117602"/>
                </a:lnTo>
                <a:lnTo>
                  <a:pt x="82042" y="117348"/>
                </a:lnTo>
                <a:lnTo>
                  <a:pt x="80391" y="117475"/>
                </a:lnTo>
                <a:lnTo>
                  <a:pt x="71374" y="119126"/>
                </a:lnTo>
                <a:lnTo>
                  <a:pt x="71247" y="119126"/>
                </a:lnTo>
                <a:lnTo>
                  <a:pt x="57785" y="122174"/>
                </a:lnTo>
                <a:lnTo>
                  <a:pt x="26149" y="132105"/>
                </a:lnTo>
                <a:lnTo>
                  <a:pt x="12065" y="132334"/>
                </a:lnTo>
                <a:lnTo>
                  <a:pt x="13347" y="128879"/>
                </a:lnTo>
                <a:lnTo>
                  <a:pt x="13677" y="128270"/>
                </a:lnTo>
                <a:lnTo>
                  <a:pt x="15659" y="124637"/>
                </a:lnTo>
                <a:lnTo>
                  <a:pt x="16256" y="124841"/>
                </a:lnTo>
                <a:lnTo>
                  <a:pt x="22860" y="122174"/>
                </a:lnTo>
                <a:lnTo>
                  <a:pt x="23749" y="121793"/>
                </a:lnTo>
                <a:lnTo>
                  <a:pt x="27813" y="119380"/>
                </a:lnTo>
                <a:lnTo>
                  <a:pt x="33909" y="115189"/>
                </a:lnTo>
                <a:lnTo>
                  <a:pt x="33909" y="115316"/>
                </a:lnTo>
                <a:lnTo>
                  <a:pt x="34099" y="115189"/>
                </a:lnTo>
                <a:lnTo>
                  <a:pt x="40005" y="111252"/>
                </a:lnTo>
                <a:lnTo>
                  <a:pt x="40386" y="110998"/>
                </a:lnTo>
                <a:lnTo>
                  <a:pt x="39751" y="111252"/>
                </a:lnTo>
                <a:lnTo>
                  <a:pt x="48514" y="106680"/>
                </a:lnTo>
                <a:lnTo>
                  <a:pt x="62611" y="100203"/>
                </a:lnTo>
                <a:lnTo>
                  <a:pt x="62484" y="100203"/>
                </a:lnTo>
                <a:lnTo>
                  <a:pt x="81407" y="91694"/>
                </a:lnTo>
                <a:lnTo>
                  <a:pt x="81699" y="91567"/>
                </a:lnTo>
                <a:lnTo>
                  <a:pt x="104521" y="81915"/>
                </a:lnTo>
                <a:lnTo>
                  <a:pt x="129654" y="70866"/>
                </a:lnTo>
                <a:lnTo>
                  <a:pt x="130810" y="70358"/>
                </a:lnTo>
                <a:lnTo>
                  <a:pt x="130937" y="70231"/>
                </a:lnTo>
                <a:lnTo>
                  <a:pt x="154355" y="59436"/>
                </a:lnTo>
                <a:lnTo>
                  <a:pt x="158496" y="57531"/>
                </a:lnTo>
                <a:lnTo>
                  <a:pt x="185166" y="43815"/>
                </a:lnTo>
                <a:lnTo>
                  <a:pt x="185293" y="43815"/>
                </a:lnTo>
                <a:lnTo>
                  <a:pt x="228727" y="20193"/>
                </a:lnTo>
                <a:lnTo>
                  <a:pt x="228600" y="20320"/>
                </a:lnTo>
                <a:lnTo>
                  <a:pt x="228828" y="20193"/>
                </a:lnTo>
                <a:lnTo>
                  <a:pt x="245148" y="11544"/>
                </a:lnTo>
                <a:lnTo>
                  <a:pt x="263271" y="16891"/>
                </a:lnTo>
                <a:lnTo>
                  <a:pt x="266192" y="17907"/>
                </a:lnTo>
                <a:lnTo>
                  <a:pt x="269367" y="16129"/>
                </a:lnTo>
                <a:lnTo>
                  <a:pt x="270256" y="13208"/>
                </a:lnTo>
                <a:lnTo>
                  <a:pt x="271068" y="10414"/>
                </a:lnTo>
                <a:lnTo>
                  <a:pt x="271068" y="100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object 4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815251" y="5281803"/>
            <a:ext cx="904795" cy="124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2988564"/>
            <a:ext cx="4419600" cy="102565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46091" y="1235963"/>
            <a:ext cx="4521708" cy="10176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235963"/>
            <a:ext cx="4495799" cy="101767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02479" y="2988564"/>
            <a:ext cx="4465320" cy="102565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61822" y="4124959"/>
            <a:ext cx="7268209" cy="2281555"/>
            <a:chOff x="861822" y="4124959"/>
            <a:chExt cx="7268209" cy="2281555"/>
          </a:xfrm>
        </p:grpSpPr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1822" y="4124959"/>
              <a:ext cx="7267956" cy="223850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736907" y="5439917"/>
              <a:ext cx="568960" cy="31115"/>
            </a:xfrm>
            <a:custGeom>
              <a:avLst/>
              <a:gdLst/>
              <a:ahLst/>
              <a:cxnLst/>
              <a:rect l="l" t="t" r="r" b="b"/>
              <a:pathLst>
                <a:path w="568960" h="31114">
                  <a:moveTo>
                    <a:pt x="380942" y="16763"/>
                  </a:moveTo>
                  <a:lnTo>
                    <a:pt x="381450" y="16890"/>
                  </a:lnTo>
                  <a:lnTo>
                    <a:pt x="51504" y="17017"/>
                  </a:lnTo>
                  <a:lnTo>
                    <a:pt x="14674" y="17779"/>
                  </a:lnTo>
                  <a:lnTo>
                    <a:pt x="8451" y="18033"/>
                  </a:lnTo>
                  <a:lnTo>
                    <a:pt x="8578" y="18033"/>
                  </a:lnTo>
                  <a:lnTo>
                    <a:pt x="5276" y="18160"/>
                  </a:lnTo>
                  <a:lnTo>
                    <a:pt x="4768" y="18287"/>
                  </a:lnTo>
                  <a:lnTo>
                    <a:pt x="3625" y="18414"/>
                  </a:lnTo>
                  <a:lnTo>
                    <a:pt x="2482" y="18668"/>
                  </a:lnTo>
                  <a:lnTo>
                    <a:pt x="1466" y="19303"/>
                  </a:lnTo>
                  <a:lnTo>
                    <a:pt x="831" y="20319"/>
                  </a:lnTo>
                  <a:lnTo>
                    <a:pt x="69" y="21335"/>
                  </a:lnTo>
                  <a:lnTo>
                    <a:pt x="0" y="22859"/>
                  </a:lnTo>
                  <a:lnTo>
                    <a:pt x="1281" y="28447"/>
                  </a:lnTo>
                  <a:lnTo>
                    <a:pt x="1593" y="29590"/>
                  </a:lnTo>
                  <a:lnTo>
                    <a:pt x="2863" y="30606"/>
                  </a:lnTo>
                  <a:lnTo>
                    <a:pt x="5911" y="30606"/>
                  </a:lnTo>
                  <a:lnTo>
                    <a:pt x="7181" y="29590"/>
                  </a:lnTo>
                  <a:lnTo>
                    <a:pt x="7620" y="27939"/>
                  </a:lnTo>
                  <a:lnTo>
                    <a:pt x="7772" y="27274"/>
                  </a:lnTo>
                  <a:lnTo>
                    <a:pt x="5276" y="27177"/>
                  </a:lnTo>
                  <a:lnTo>
                    <a:pt x="4768" y="27177"/>
                  </a:lnTo>
                  <a:lnTo>
                    <a:pt x="3625" y="26923"/>
                  </a:lnTo>
                  <a:lnTo>
                    <a:pt x="8578" y="23748"/>
                  </a:lnTo>
                  <a:lnTo>
                    <a:pt x="476562" y="23748"/>
                  </a:lnTo>
                  <a:lnTo>
                    <a:pt x="479875" y="22732"/>
                  </a:lnTo>
                  <a:lnTo>
                    <a:pt x="480029" y="22732"/>
                  </a:lnTo>
                  <a:lnTo>
                    <a:pt x="499306" y="18160"/>
                  </a:lnTo>
                  <a:lnTo>
                    <a:pt x="499433" y="18160"/>
                  </a:lnTo>
                  <a:lnTo>
                    <a:pt x="500426" y="17906"/>
                  </a:lnTo>
                  <a:lnTo>
                    <a:pt x="389578" y="17906"/>
                  </a:lnTo>
                  <a:lnTo>
                    <a:pt x="380942" y="16763"/>
                  </a:lnTo>
                  <a:close/>
                </a:path>
                <a:path w="568960" h="31114">
                  <a:moveTo>
                    <a:pt x="474077" y="24510"/>
                  </a:moveTo>
                  <a:lnTo>
                    <a:pt x="360622" y="24510"/>
                  </a:lnTo>
                  <a:lnTo>
                    <a:pt x="361892" y="24637"/>
                  </a:lnTo>
                  <a:lnTo>
                    <a:pt x="361254" y="24645"/>
                  </a:lnTo>
                  <a:lnTo>
                    <a:pt x="370782" y="26669"/>
                  </a:lnTo>
                  <a:lnTo>
                    <a:pt x="379037" y="28447"/>
                  </a:lnTo>
                  <a:lnTo>
                    <a:pt x="379418" y="28574"/>
                  </a:lnTo>
                  <a:lnTo>
                    <a:pt x="388054" y="29717"/>
                  </a:lnTo>
                  <a:lnTo>
                    <a:pt x="398595" y="29717"/>
                  </a:lnTo>
                  <a:lnTo>
                    <a:pt x="410787" y="29844"/>
                  </a:lnTo>
                  <a:lnTo>
                    <a:pt x="441013" y="29844"/>
                  </a:lnTo>
                  <a:lnTo>
                    <a:pt x="459428" y="28828"/>
                  </a:lnTo>
                  <a:lnTo>
                    <a:pt x="460825" y="28574"/>
                  </a:lnTo>
                  <a:lnTo>
                    <a:pt x="474077" y="24510"/>
                  </a:lnTo>
                  <a:close/>
                </a:path>
                <a:path w="568960" h="31114">
                  <a:moveTo>
                    <a:pt x="476562" y="23748"/>
                  </a:moveTo>
                  <a:lnTo>
                    <a:pt x="8578" y="23748"/>
                  </a:lnTo>
                  <a:lnTo>
                    <a:pt x="7772" y="27274"/>
                  </a:lnTo>
                  <a:lnTo>
                    <a:pt x="8578" y="27304"/>
                  </a:lnTo>
                  <a:lnTo>
                    <a:pt x="8451" y="27304"/>
                  </a:lnTo>
                  <a:lnTo>
                    <a:pt x="24707" y="27939"/>
                  </a:lnTo>
                  <a:lnTo>
                    <a:pt x="36010" y="28193"/>
                  </a:lnTo>
                  <a:lnTo>
                    <a:pt x="69538" y="28447"/>
                  </a:lnTo>
                  <a:lnTo>
                    <a:pt x="91763" y="27431"/>
                  </a:lnTo>
                  <a:lnTo>
                    <a:pt x="113988" y="26796"/>
                  </a:lnTo>
                  <a:lnTo>
                    <a:pt x="114369" y="26796"/>
                  </a:lnTo>
                  <a:lnTo>
                    <a:pt x="135959" y="24637"/>
                  </a:lnTo>
                  <a:lnTo>
                    <a:pt x="361219" y="24637"/>
                  </a:lnTo>
                  <a:lnTo>
                    <a:pt x="360622" y="24510"/>
                  </a:lnTo>
                  <a:lnTo>
                    <a:pt x="474077" y="24510"/>
                  </a:lnTo>
                  <a:lnTo>
                    <a:pt x="476562" y="23748"/>
                  </a:lnTo>
                  <a:close/>
                </a:path>
                <a:path w="568960" h="31114">
                  <a:moveTo>
                    <a:pt x="8578" y="23748"/>
                  </a:moveTo>
                  <a:lnTo>
                    <a:pt x="3625" y="26923"/>
                  </a:lnTo>
                  <a:lnTo>
                    <a:pt x="4768" y="27177"/>
                  </a:lnTo>
                  <a:lnTo>
                    <a:pt x="5276" y="27177"/>
                  </a:lnTo>
                  <a:lnTo>
                    <a:pt x="7772" y="27274"/>
                  </a:lnTo>
                  <a:lnTo>
                    <a:pt x="8578" y="23748"/>
                  </a:lnTo>
                  <a:close/>
                </a:path>
                <a:path w="568960" h="31114">
                  <a:moveTo>
                    <a:pt x="361219" y="24637"/>
                  </a:moveTo>
                  <a:lnTo>
                    <a:pt x="135930" y="24645"/>
                  </a:lnTo>
                  <a:lnTo>
                    <a:pt x="135451" y="24764"/>
                  </a:lnTo>
                  <a:lnTo>
                    <a:pt x="350716" y="24764"/>
                  </a:lnTo>
                  <a:lnTo>
                    <a:pt x="361254" y="24645"/>
                  </a:lnTo>
                  <a:close/>
                </a:path>
                <a:path w="568960" h="31114">
                  <a:moveTo>
                    <a:pt x="360622" y="24510"/>
                  </a:moveTo>
                  <a:lnTo>
                    <a:pt x="361254" y="24645"/>
                  </a:lnTo>
                  <a:lnTo>
                    <a:pt x="361892" y="24637"/>
                  </a:lnTo>
                  <a:lnTo>
                    <a:pt x="360622" y="24510"/>
                  </a:lnTo>
                  <a:close/>
                </a:path>
                <a:path w="568960" h="31114">
                  <a:moveTo>
                    <a:pt x="480029" y="22732"/>
                  </a:moveTo>
                  <a:lnTo>
                    <a:pt x="479875" y="22732"/>
                  </a:lnTo>
                  <a:lnTo>
                    <a:pt x="479494" y="22859"/>
                  </a:lnTo>
                  <a:lnTo>
                    <a:pt x="480029" y="22732"/>
                  </a:lnTo>
                  <a:close/>
                </a:path>
                <a:path w="568960" h="31114">
                  <a:moveTo>
                    <a:pt x="457977" y="16675"/>
                  </a:moveTo>
                  <a:lnTo>
                    <a:pt x="440378" y="17652"/>
                  </a:lnTo>
                  <a:lnTo>
                    <a:pt x="424122" y="17779"/>
                  </a:lnTo>
                  <a:lnTo>
                    <a:pt x="388816" y="17779"/>
                  </a:lnTo>
                  <a:lnTo>
                    <a:pt x="389578" y="17906"/>
                  </a:lnTo>
                  <a:lnTo>
                    <a:pt x="500426" y="17906"/>
                  </a:lnTo>
                  <a:lnTo>
                    <a:pt x="504401" y="16890"/>
                  </a:lnTo>
                  <a:lnTo>
                    <a:pt x="457269" y="16890"/>
                  </a:lnTo>
                  <a:lnTo>
                    <a:pt x="457977" y="16675"/>
                  </a:lnTo>
                  <a:close/>
                </a:path>
                <a:path w="568960" h="31114">
                  <a:moveTo>
                    <a:pt x="350716" y="12699"/>
                  </a:moveTo>
                  <a:lnTo>
                    <a:pt x="135451" y="12699"/>
                  </a:lnTo>
                  <a:lnTo>
                    <a:pt x="134816" y="12826"/>
                  </a:lnTo>
                  <a:lnTo>
                    <a:pt x="113226" y="14985"/>
                  </a:lnTo>
                  <a:lnTo>
                    <a:pt x="113607" y="14985"/>
                  </a:lnTo>
                  <a:lnTo>
                    <a:pt x="91255" y="15747"/>
                  </a:lnTo>
                  <a:lnTo>
                    <a:pt x="69284" y="16890"/>
                  </a:lnTo>
                  <a:lnTo>
                    <a:pt x="381450" y="16890"/>
                  </a:lnTo>
                  <a:lnTo>
                    <a:pt x="363162" y="12953"/>
                  </a:lnTo>
                  <a:lnTo>
                    <a:pt x="361892" y="12826"/>
                  </a:lnTo>
                  <a:lnTo>
                    <a:pt x="350716" y="12699"/>
                  </a:lnTo>
                  <a:close/>
                </a:path>
                <a:path w="568960" h="31114">
                  <a:moveTo>
                    <a:pt x="458666" y="16636"/>
                  </a:moveTo>
                  <a:lnTo>
                    <a:pt x="457977" y="16675"/>
                  </a:lnTo>
                  <a:lnTo>
                    <a:pt x="457269" y="16890"/>
                  </a:lnTo>
                  <a:lnTo>
                    <a:pt x="458666" y="16636"/>
                  </a:lnTo>
                  <a:close/>
                </a:path>
                <a:path w="568960" h="31114">
                  <a:moveTo>
                    <a:pt x="505394" y="16636"/>
                  </a:moveTo>
                  <a:lnTo>
                    <a:pt x="458666" y="16636"/>
                  </a:lnTo>
                  <a:lnTo>
                    <a:pt x="457269" y="16890"/>
                  </a:lnTo>
                  <a:lnTo>
                    <a:pt x="504401" y="16890"/>
                  </a:lnTo>
                  <a:lnTo>
                    <a:pt x="505394" y="16636"/>
                  </a:lnTo>
                  <a:close/>
                </a:path>
                <a:path w="568960" h="31114">
                  <a:moveTo>
                    <a:pt x="544772" y="0"/>
                  </a:moveTo>
                  <a:lnTo>
                    <a:pt x="528516" y="0"/>
                  </a:lnTo>
                  <a:lnTo>
                    <a:pt x="527754" y="126"/>
                  </a:lnTo>
                  <a:lnTo>
                    <a:pt x="514038" y="1904"/>
                  </a:lnTo>
                  <a:lnTo>
                    <a:pt x="513403" y="2031"/>
                  </a:lnTo>
                  <a:lnTo>
                    <a:pt x="496385" y="6349"/>
                  </a:lnTo>
                  <a:lnTo>
                    <a:pt x="476700" y="11048"/>
                  </a:lnTo>
                  <a:lnTo>
                    <a:pt x="476446" y="11048"/>
                  </a:lnTo>
                  <a:lnTo>
                    <a:pt x="457977" y="16675"/>
                  </a:lnTo>
                  <a:lnTo>
                    <a:pt x="458666" y="16636"/>
                  </a:lnTo>
                  <a:lnTo>
                    <a:pt x="505394" y="16636"/>
                  </a:lnTo>
                  <a:lnTo>
                    <a:pt x="515827" y="13969"/>
                  </a:lnTo>
                  <a:lnTo>
                    <a:pt x="515689" y="13969"/>
                  </a:lnTo>
                  <a:lnTo>
                    <a:pt x="516324" y="13842"/>
                  </a:lnTo>
                  <a:lnTo>
                    <a:pt x="516668" y="13842"/>
                  </a:lnTo>
                  <a:lnTo>
                    <a:pt x="529405" y="12191"/>
                  </a:lnTo>
                  <a:lnTo>
                    <a:pt x="565727" y="12191"/>
                  </a:lnTo>
                  <a:lnTo>
                    <a:pt x="568394" y="9524"/>
                  </a:lnTo>
                  <a:lnTo>
                    <a:pt x="568394" y="2793"/>
                  </a:lnTo>
                  <a:lnTo>
                    <a:pt x="565727" y="126"/>
                  </a:lnTo>
                  <a:lnTo>
                    <a:pt x="550233" y="126"/>
                  </a:lnTo>
                  <a:lnTo>
                    <a:pt x="544772" y="0"/>
                  </a:lnTo>
                  <a:close/>
                </a:path>
                <a:path w="568960" h="31114">
                  <a:moveTo>
                    <a:pt x="516324" y="13842"/>
                  </a:moveTo>
                  <a:lnTo>
                    <a:pt x="515689" y="13969"/>
                  </a:lnTo>
                  <a:lnTo>
                    <a:pt x="515969" y="13933"/>
                  </a:lnTo>
                  <a:lnTo>
                    <a:pt x="516324" y="13842"/>
                  </a:lnTo>
                  <a:close/>
                </a:path>
                <a:path w="568960" h="31114">
                  <a:moveTo>
                    <a:pt x="515969" y="13933"/>
                  </a:moveTo>
                  <a:lnTo>
                    <a:pt x="515689" y="13969"/>
                  </a:lnTo>
                  <a:lnTo>
                    <a:pt x="515827" y="13969"/>
                  </a:lnTo>
                  <a:lnTo>
                    <a:pt x="515969" y="13933"/>
                  </a:lnTo>
                  <a:close/>
                </a:path>
                <a:path w="568960" h="31114">
                  <a:moveTo>
                    <a:pt x="516668" y="13842"/>
                  </a:moveTo>
                  <a:lnTo>
                    <a:pt x="516324" y="13842"/>
                  </a:lnTo>
                  <a:lnTo>
                    <a:pt x="515969" y="13933"/>
                  </a:lnTo>
                  <a:lnTo>
                    <a:pt x="516668" y="1384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01764" y="5955334"/>
              <a:ext cx="2550953" cy="748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93517" y="6069164"/>
              <a:ext cx="2543810" cy="336892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8739" y="-44196"/>
            <a:ext cx="47637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Problem: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Language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creative!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39" y="344677"/>
            <a:ext cx="7496175" cy="9309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alibri"/>
                <a:cs typeface="Calibri"/>
              </a:rPr>
              <a:t>Language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creative.</a:t>
            </a:r>
            <a:r>
              <a:rPr sz="1800" spc="-40" dirty="0">
                <a:latin typeface="Calibri"/>
                <a:cs typeface="Calibri"/>
              </a:rPr>
              <a:t> Too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possible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sentences!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Calibri"/>
                <a:cs typeface="Calibri"/>
              </a:rPr>
              <a:t>Hard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estimate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longer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sentences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context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occur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infrequently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text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Calibri"/>
                <a:cs typeface="Calibri"/>
              </a:rPr>
              <a:t>We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never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enough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estimating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these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44116" y="2251201"/>
            <a:ext cx="699214" cy="5130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90082" y="2282951"/>
            <a:ext cx="485843" cy="1816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442464" y="2112264"/>
            <a:ext cx="3117977" cy="35687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746997" y="6477761"/>
            <a:ext cx="244601" cy="2446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91693"/>
            <a:ext cx="37115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Joint </a:t>
            </a:r>
            <a:r>
              <a:rPr spc="-10" dirty="0">
                <a:latin typeface="Times New Roman"/>
                <a:cs typeface="Times New Roman"/>
              </a:rPr>
              <a:t>Probability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3039" y="922689"/>
            <a:ext cx="8806815" cy="224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50495" indent="-4572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Suppose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throw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white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black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simultaneously. </a:t>
            </a:r>
            <a:r>
              <a:rPr sz="2800" dirty="0">
                <a:latin typeface="Calibri"/>
                <a:cs typeface="Calibri"/>
              </a:rPr>
              <a:t>What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probability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outcomes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would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sum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 3?</a:t>
            </a:r>
            <a:endParaRPr sz="2800" dirty="0">
              <a:latin typeface="Calibri"/>
              <a:cs typeface="Calibri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(1,2)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(2,1)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36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possibilities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that </a:t>
            </a:r>
            <a:r>
              <a:rPr sz="2800" dirty="0">
                <a:latin typeface="Calibri"/>
                <a:cs typeface="Calibri"/>
              </a:rPr>
              <a:t>sum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3.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039" y="3508502"/>
            <a:ext cx="306768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So: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P(sums 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3)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=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29940" y="3764279"/>
            <a:ext cx="302260" cy="22860"/>
          </a:xfrm>
          <a:custGeom>
            <a:avLst/>
            <a:gdLst/>
            <a:ahLst/>
            <a:cxnLst/>
            <a:rect l="l" t="t" r="r" b="b"/>
            <a:pathLst>
              <a:path w="302260" h="22860">
                <a:moveTo>
                  <a:pt x="301751" y="0"/>
                </a:moveTo>
                <a:lnTo>
                  <a:pt x="0" y="0"/>
                </a:lnTo>
                <a:lnTo>
                  <a:pt x="0" y="22860"/>
                </a:lnTo>
                <a:lnTo>
                  <a:pt x="301751" y="22860"/>
                </a:lnTo>
                <a:lnTo>
                  <a:pt x="3017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92932" y="3395979"/>
            <a:ext cx="175895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45" dirty="0">
                <a:latin typeface="Cambria Math"/>
                <a:cs typeface="Cambria Math"/>
              </a:rPr>
              <a:t>2</a:t>
            </a:r>
            <a:endParaRPr sz="2050" dirty="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17494" y="3783583"/>
            <a:ext cx="325755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-25" dirty="0">
                <a:latin typeface="Cambria Math"/>
                <a:cs typeface="Cambria Math"/>
              </a:rPr>
              <a:t>36</a:t>
            </a:r>
            <a:endParaRPr sz="2050" dirty="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56248"/>
            <a:ext cx="9144000" cy="502284"/>
            <a:chOff x="0" y="6356248"/>
            <a:chExt cx="9144000" cy="502284"/>
          </a:xfrm>
        </p:grpSpPr>
        <p:sp>
          <p:nvSpPr>
            <p:cNvPr id="3" name="object 3"/>
            <p:cNvSpPr/>
            <p:nvPr/>
          </p:nvSpPr>
          <p:spPr>
            <a:xfrm>
              <a:off x="2675001" y="6370688"/>
              <a:ext cx="937894" cy="70485"/>
            </a:xfrm>
            <a:custGeom>
              <a:avLst/>
              <a:gdLst/>
              <a:ahLst/>
              <a:cxnLst/>
              <a:rect l="l" t="t" r="r" b="b"/>
              <a:pathLst>
                <a:path w="937895" h="70485">
                  <a:moveTo>
                    <a:pt x="931346" y="68757"/>
                  </a:moveTo>
                  <a:lnTo>
                    <a:pt x="922401" y="68757"/>
                  </a:lnTo>
                  <a:lnTo>
                    <a:pt x="925322" y="69456"/>
                  </a:lnTo>
                  <a:lnTo>
                    <a:pt x="923825" y="69456"/>
                  </a:lnTo>
                  <a:lnTo>
                    <a:pt x="924687" y="69913"/>
                  </a:lnTo>
                  <a:lnTo>
                    <a:pt x="926719" y="70015"/>
                  </a:lnTo>
                  <a:lnTo>
                    <a:pt x="928271" y="69456"/>
                  </a:lnTo>
                  <a:lnTo>
                    <a:pt x="925322" y="69456"/>
                  </a:lnTo>
                  <a:lnTo>
                    <a:pt x="928284" y="69451"/>
                  </a:lnTo>
                  <a:lnTo>
                    <a:pt x="928991" y="69189"/>
                  </a:lnTo>
                  <a:lnTo>
                    <a:pt x="928497" y="69189"/>
                  </a:lnTo>
                  <a:lnTo>
                    <a:pt x="929894" y="68846"/>
                  </a:lnTo>
                  <a:lnTo>
                    <a:pt x="930760" y="68846"/>
                  </a:lnTo>
                  <a:lnTo>
                    <a:pt x="931346" y="68757"/>
                  </a:lnTo>
                  <a:close/>
                </a:path>
                <a:path w="937895" h="70485">
                  <a:moveTo>
                    <a:pt x="922401" y="68757"/>
                  </a:moveTo>
                  <a:lnTo>
                    <a:pt x="923088" y="69064"/>
                  </a:lnTo>
                  <a:lnTo>
                    <a:pt x="923816" y="69451"/>
                  </a:lnTo>
                  <a:lnTo>
                    <a:pt x="925322" y="69456"/>
                  </a:lnTo>
                  <a:lnTo>
                    <a:pt x="922401" y="68757"/>
                  </a:lnTo>
                  <a:close/>
                </a:path>
                <a:path w="937895" h="70485">
                  <a:moveTo>
                    <a:pt x="858774" y="68503"/>
                  </a:moveTo>
                  <a:lnTo>
                    <a:pt x="871727" y="69253"/>
                  </a:lnTo>
                  <a:lnTo>
                    <a:pt x="905510" y="69303"/>
                  </a:lnTo>
                  <a:lnTo>
                    <a:pt x="913384" y="69418"/>
                  </a:lnTo>
                  <a:lnTo>
                    <a:pt x="923816" y="69451"/>
                  </a:lnTo>
                  <a:lnTo>
                    <a:pt x="923036" y="69037"/>
                  </a:lnTo>
                  <a:lnTo>
                    <a:pt x="922401" y="68757"/>
                  </a:lnTo>
                  <a:lnTo>
                    <a:pt x="931346" y="68757"/>
                  </a:lnTo>
                  <a:lnTo>
                    <a:pt x="932953" y="68516"/>
                  </a:lnTo>
                  <a:lnTo>
                    <a:pt x="858774" y="68503"/>
                  </a:lnTo>
                  <a:close/>
                </a:path>
                <a:path w="937895" h="70485">
                  <a:moveTo>
                    <a:pt x="929894" y="68846"/>
                  </a:moveTo>
                  <a:lnTo>
                    <a:pt x="928497" y="69189"/>
                  </a:lnTo>
                  <a:lnTo>
                    <a:pt x="929319" y="69064"/>
                  </a:lnTo>
                  <a:lnTo>
                    <a:pt x="929894" y="68846"/>
                  </a:lnTo>
                  <a:close/>
                </a:path>
                <a:path w="937895" h="70485">
                  <a:moveTo>
                    <a:pt x="929319" y="69064"/>
                  </a:moveTo>
                  <a:lnTo>
                    <a:pt x="928497" y="69189"/>
                  </a:lnTo>
                  <a:lnTo>
                    <a:pt x="928991" y="69189"/>
                  </a:lnTo>
                  <a:lnTo>
                    <a:pt x="929319" y="69064"/>
                  </a:lnTo>
                  <a:close/>
                </a:path>
                <a:path w="937895" h="70485">
                  <a:moveTo>
                    <a:pt x="930760" y="68846"/>
                  </a:moveTo>
                  <a:lnTo>
                    <a:pt x="929894" y="68846"/>
                  </a:lnTo>
                  <a:lnTo>
                    <a:pt x="929319" y="69064"/>
                  </a:lnTo>
                  <a:lnTo>
                    <a:pt x="930760" y="68846"/>
                  </a:lnTo>
                  <a:close/>
                </a:path>
                <a:path w="937895" h="70485">
                  <a:moveTo>
                    <a:pt x="816253" y="57343"/>
                  </a:moveTo>
                  <a:lnTo>
                    <a:pt x="825119" y="61417"/>
                  </a:lnTo>
                  <a:lnTo>
                    <a:pt x="834009" y="65697"/>
                  </a:lnTo>
                  <a:lnTo>
                    <a:pt x="835533" y="66205"/>
                  </a:lnTo>
                  <a:lnTo>
                    <a:pt x="846327" y="68389"/>
                  </a:lnTo>
                  <a:lnTo>
                    <a:pt x="847598" y="68516"/>
                  </a:lnTo>
                  <a:lnTo>
                    <a:pt x="858993" y="68516"/>
                  </a:lnTo>
                  <a:lnTo>
                    <a:pt x="858774" y="68503"/>
                  </a:lnTo>
                  <a:lnTo>
                    <a:pt x="933042" y="68503"/>
                  </a:lnTo>
                  <a:lnTo>
                    <a:pt x="935609" y="68135"/>
                  </a:lnTo>
                  <a:lnTo>
                    <a:pt x="937745" y="65697"/>
                  </a:lnTo>
                  <a:lnTo>
                    <a:pt x="937768" y="59880"/>
                  </a:lnTo>
                  <a:lnTo>
                    <a:pt x="935698" y="57518"/>
                  </a:lnTo>
                  <a:lnTo>
                    <a:pt x="816990" y="57518"/>
                  </a:lnTo>
                  <a:lnTo>
                    <a:pt x="816253" y="57343"/>
                  </a:lnTo>
                  <a:close/>
                </a:path>
                <a:path w="937895" h="70485">
                  <a:moveTo>
                    <a:pt x="824991" y="61366"/>
                  </a:moveTo>
                  <a:lnTo>
                    <a:pt x="825119" y="61417"/>
                  </a:lnTo>
                  <a:lnTo>
                    <a:pt x="824991" y="61366"/>
                  </a:lnTo>
                  <a:close/>
                </a:path>
                <a:path w="937895" h="70485">
                  <a:moveTo>
                    <a:pt x="815721" y="57099"/>
                  </a:moveTo>
                  <a:lnTo>
                    <a:pt x="816253" y="57343"/>
                  </a:lnTo>
                  <a:lnTo>
                    <a:pt x="816990" y="57518"/>
                  </a:lnTo>
                  <a:lnTo>
                    <a:pt x="815721" y="57099"/>
                  </a:lnTo>
                  <a:close/>
                </a:path>
                <a:path w="937895" h="70485">
                  <a:moveTo>
                    <a:pt x="933492" y="57099"/>
                  </a:moveTo>
                  <a:lnTo>
                    <a:pt x="815721" y="57099"/>
                  </a:lnTo>
                  <a:lnTo>
                    <a:pt x="816990" y="57518"/>
                  </a:lnTo>
                  <a:lnTo>
                    <a:pt x="935698" y="57518"/>
                  </a:lnTo>
                  <a:lnTo>
                    <a:pt x="933492" y="57099"/>
                  </a:lnTo>
                  <a:close/>
                </a:path>
                <a:path w="937895" h="70485">
                  <a:moveTo>
                    <a:pt x="807974" y="55384"/>
                  </a:moveTo>
                  <a:lnTo>
                    <a:pt x="816253" y="57343"/>
                  </a:lnTo>
                  <a:lnTo>
                    <a:pt x="815721" y="57099"/>
                  </a:lnTo>
                  <a:lnTo>
                    <a:pt x="933492" y="57099"/>
                  </a:lnTo>
                  <a:lnTo>
                    <a:pt x="931460" y="56794"/>
                  </a:lnTo>
                  <a:lnTo>
                    <a:pt x="922401" y="56794"/>
                  </a:lnTo>
                  <a:lnTo>
                    <a:pt x="923400" y="56311"/>
                  </a:lnTo>
                  <a:lnTo>
                    <a:pt x="871727" y="56299"/>
                  </a:lnTo>
                  <a:lnTo>
                    <a:pt x="871877" y="56298"/>
                  </a:lnTo>
                  <a:lnTo>
                    <a:pt x="861427" y="55714"/>
                  </a:lnTo>
                  <a:lnTo>
                    <a:pt x="848868" y="55714"/>
                  </a:lnTo>
                  <a:lnTo>
                    <a:pt x="847598" y="55587"/>
                  </a:lnTo>
                  <a:lnTo>
                    <a:pt x="848229" y="55587"/>
                  </a:lnTo>
                  <a:lnTo>
                    <a:pt x="848101" y="55562"/>
                  </a:lnTo>
                  <a:lnTo>
                    <a:pt x="809498" y="55562"/>
                  </a:lnTo>
                  <a:lnTo>
                    <a:pt x="807974" y="55384"/>
                  </a:lnTo>
                  <a:close/>
                </a:path>
                <a:path w="937895" h="70485">
                  <a:moveTo>
                    <a:pt x="925322" y="56095"/>
                  </a:moveTo>
                  <a:lnTo>
                    <a:pt x="923803" y="56100"/>
                  </a:lnTo>
                  <a:lnTo>
                    <a:pt x="923036" y="56502"/>
                  </a:lnTo>
                  <a:lnTo>
                    <a:pt x="922401" y="56794"/>
                  </a:lnTo>
                  <a:lnTo>
                    <a:pt x="925322" y="56095"/>
                  </a:lnTo>
                  <a:close/>
                </a:path>
                <a:path w="937895" h="70485">
                  <a:moveTo>
                    <a:pt x="928271" y="56095"/>
                  </a:moveTo>
                  <a:lnTo>
                    <a:pt x="925301" y="56100"/>
                  </a:lnTo>
                  <a:lnTo>
                    <a:pt x="922401" y="56794"/>
                  </a:lnTo>
                  <a:lnTo>
                    <a:pt x="931460" y="56794"/>
                  </a:lnTo>
                  <a:lnTo>
                    <a:pt x="930867" y="56705"/>
                  </a:lnTo>
                  <a:lnTo>
                    <a:pt x="929894" y="56705"/>
                  </a:lnTo>
                  <a:lnTo>
                    <a:pt x="928497" y="56349"/>
                  </a:lnTo>
                  <a:lnTo>
                    <a:pt x="928958" y="56349"/>
                  </a:lnTo>
                  <a:lnTo>
                    <a:pt x="928271" y="56095"/>
                  </a:lnTo>
                  <a:close/>
                </a:path>
                <a:path w="937895" h="70485">
                  <a:moveTo>
                    <a:pt x="928497" y="56349"/>
                  </a:moveTo>
                  <a:lnTo>
                    <a:pt x="929894" y="56705"/>
                  </a:lnTo>
                  <a:lnTo>
                    <a:pt x="929259" y="56464"/>
                  </a:lnTo>
                  <a:lnTo>
                    <a:pt x="928497" y="56349"/>
                  </a:lnTo>
                  <a:close/>
                </a:path>
                <a:path w="937895" h="70485">
                  <a:moveTo>
                    <a:pt x="929259" y="56464"/>
                  </a:moveTo>
                  <a:lnTo>
                    <a:pt x="929894" y="56705"/>
                  </a:lnTo>
                  <a:lnTo>
                    <a:pt x="930867" y="56705"/>
                  </a:lnTo>
                  <a:lnTo>
                    <a:pt x="929259" y="56464"/>
                  </a:lnTo>
                  <a:close/>
                </a:path>
                <a:path w="937895" h="70485">
                  <a:moveTo>
                    <a:pt x="928958" y="56349"/>
                  </a:moveTo>
                  <a:lnTo>
                    <a:pt x="928497" y="56349"/>
                  </a:lnTo>
                  <a:lnTo>
                    <a:pt x="929259" y="56464"/>
                  </a:lnTo>
                  <a:lnTo>
                    <a:pt x="928958" y="56349"/>
                  </a:lnTo>
                  <a:close/>
                </a:path>
                <a:path w="937895" h="70485">
                  <a:moveTo>
                    <a:pt x="871877" y="56298"/>
                  </a:moveTo>
                  <a:lnTo>
                    <a:pt x="871727" y="56299"/>
                  </a:lnTo>
                  <a:lnTo>
                    <a:pt x="872109" y="56311"/>
                  </a:lnTo>
                  <a:lnTo>
                    <a:pt x="871877" y="56298"/>
                  </a:lnTo>
                  <a:close/>
                </a:path>
                <a:path w="937895" h="70485">
                  <a:moveTo>
                    <a:pt x="923803" y="56100"/>
                  </a:moveTo>
                  <a:lnTo>
                    <a:pt x="913511" y="56133"/>
                  </a:lnTo>
                  <a:lnTo>
                    <a:pt x="905510" y="56248"/>
                  </a:lnTo>
                  <a:lnTo>
                    <a:pt x="871877" y="56298"/>
                  </a:lnTo>
                  <a:lnTo>
                    <a:pt x="872109" y="56311"/>
                  </a:lnTo>
                  <a:lnTo>
                    <a:pt x="923400" y="56311"/>
                  </a:lnTo>
                  <a:lnTo>
                    <a:pt x="923803" y="56100"/>
                  </a:lnTo>
                  <a:close/>
                </a:path>
                <a:path w="937895" h="70485">
                  <a:moveTo>
                    <a:pt x="926719" y="55537"/>
                  </a:moveTo>
                  <a:lnTo>
                    <a:pt x="924687" y="55638"/>
                  </a:lnTo>
                  <a:lnTo>
                    <a:pt x="923803" y="56100"/>
                  </a:lnTo>
                  <a:lnTo>
                    <a:pt x="928271" y="56095"/>
                  </a:lnTo>
                  <a:lnTo>
                    <a:pt x="926719" y="55537"/>
                  </a:lnTo>
                  <a:close/>
                </a:path>
                <a:path w="937895" h="70485">
                  <a:moveTo>
                    <a:pt x="848229" y="55587"/>
                  </a:moveTo>
                  <a:lnTo>
                    <a:pt x="847598" y="55587"/>
                  </a:lnTo>
                  <a:lnTo>
                    <a:pt x="848868" y="55714"/>
                  </a:lnTo>
                  <a:lnTo>
                    <a:pt x="848229" y="55587"/>
                  </a:lnTo>
                  <a:close/>
                </a:path>
                <a:path w="937895" h="70485">
                  <a:moveTo>
                    <a:pt x="859154" y="55587"/>
                  </a:moveTo>
                  <a:lnTo>
                    <a:pt x="848229" y="55587"/>
                  </a:lnTo>
                  <a:lnTo>
                    <a:pt x="848868" y="55714"/>
                  </a:lnTo>
                  <a:lnTo>
                    <a:pt x="861427" y="55714"/>
                  </a:lnTo>
                  <a:lnTo>
                    <a:pt x="859154" y="55587"/>
                  </a:lnTo>
                  <a:close/>
                </a:path>
                <a:path w="937895" h="70485">
                  <a:moveTo>
                    <a:pt x="832574" y="50723"/>
                  </a:moveTo>
                  <a:lnTo>
                    <a:pt x="559181" y="50723"/>
                  </a:lnTo>
                  <a:lnTo>
                    <a:pt x="559562" y="50787"/>
                  </a:lnTo>
                  <a:lnTo>
                    <a:pt x="574801" y="53695"/>
                  </a:lnTo>
                  <a:lnTo>
                    <a:pt x="593216" y="55498"/>
                  </a:lnTo>
                  <a:lnTo>
                    <a:pt x="593851" y="55524"/>
                  </a:lnTo>
                  <a:lnTo>
                    <a:pt x="761873" y="55587"/>
                  </a:lnTo>
                  <a:lnTo>
                    <a:pt x="808725" y="55562"/>
                  </a:lnTo>
                  <a:lnTo>
                    <a:pt x="807974" y="55384"/>
                  </a:lnTo>
                  <a:lnTo>
                    <a:pt x="847207" y="55384"/>
                  </a:lnTo>
                  <a:lnTo>
                    <a:pt x="840628" y="54076"/>
                  </a:lnTo>
                  <a:lnTo>
                    <a:pt x="839597" y="54076"/>
                  </a:lnTo>
                  <a:lnTo>
                    <a:pt x="838073" y="53568"/>
                  </a:lnTo>
                  <a:lnTo>
                    <a:pt x="838533" y="53568"/>
                  </a:lnTo>
                  <a:lnTo>
                    <a:pt x="832574" y="50723"/>
                  </a:lnTo>
                  <a:close/>
                </a:path>
                <a:path w="937895" h="70485">
                  <a:moveTo>
                    <a:pt x="847207" y="55384"/>
                  </a:moveTo>
                  <a:lnTo>
                    <a:pt x="807974" y="55384"/>
                  </a:lnTo>
                  <a:lnTo>
                    <a:pt x="809498" y="55562"/>
                  </a:lnTo>
                  <a:lnTo>
                    <a:pt x="848101" y="55562"/>
                  </a:lnTo>
                  <a:lnTo>
                    <a:pt x="847207" y="55384"/>
                  </a:lnTo>
                  <a:close/>
                </a:path>
                <a:path w="937895" h="70485">
                  <a:moveTo>
                    <a:pt x="838073" y="53568"/>
                  </a:moveTo>
                  <a:lnTo>
                    <a:pt x="839597" y="54076"/>
                  </a:lnTo>
                  <a:lnTo>
                    <a:pt x="838861" y="53725"/>
                  </a:lnTo>
                  <a:lnTo>
                    <a:pt x="838073" y="53568"/>
                  </a:lnTo>
                  <a:close/>
                </a:path>
                <a:path w="937895" h="70485">
                  <a:moveTo>
                    <a:pt x="838861" y="53725"/>
                  </a:moveTo>
                  <a:lnTo>
                    <a:pt x="839597" y="54076"/>
                  </a:lnTo>
                  <a:lnTo>
                    <a:pt x="840628" y="54076"/>
                  </a:lnTo>
                  <a:lnTo>
                    <a:pt x="838861" y="53725"/>
                  </a:lnTo>
                  <a:close/>
                </a:path>
                <a:path w="937895" h="70485">
                  <a:moveTo>
                    <a:pt x="838533" y="53568"/>
                  </a:moveTo>
                  <a:lnTo>
                    <a:pt x="838073" y="53568"/>
                  </a:lnTo>
                  <a:lnTo>
                    <a:pt x="838861" y="53725"/>
                  </a:lnTo>
                  <a:lnTo>
                    <a:pt x="838533" y="53568"/>
                  </a:lnTo>
                  <a:close/>
                </a:path>
                <a:path w="937895" h="70485">
                  <a:moveTo>
                    <a:pt x="559425" y="50770"/>
                  </a:moveTo>
                  <a:lnTo>
                    <a:pt x="559562" y="50787"/>
                  </a:lnTo>
                  <a:lnTo>
                    <a:pt x="559425" y="50770"/>
                  </a:lnTo>
                  <a:close/>
                </a:path>
                <a:path w="937895" h="70485">
                  <a:moveTo>
                    <a:pt x="529463" y="44869"/>
                  </a:moveTo>
                  <a:lnTo>
                    <a:pt x="544322" y="48818"/>
                  </a:lnTo>
                  <a:lnTo>
                    <a:pt x="545084" y="48983"/>
                  </a:lnTo>
                  <a:lnTo>
                    <a:pt x="559425" y="50770"/>
                  </a:lnTo>
                  <a:lnTo>
                    <a:pt x="559181" y="50723"/>
                  </a:lnTo>
                  <a:lnTo>
                    <a:pt x="832574" y="50723"/>
                  </a:lnTo>
                  <a:lnTo>
                    <a:pt x="830579" y="49771"/>
                  </a:lnTo>
                  <a:lnTo>
                    <a:pt x="821182" y="45415"/>
                  </a:lnTo>
                  <a:lnTo>
                    <a:pt x="820253" y="45084"/>
                  </a:lnTo>
                  <a:lnTo>
                    <a:pt x="530919" y="45059"/>
                  </a:lnTo>
                  <a:lnTo>
                    <a:pt x="529463" y="44869"/>
                  </a:lnTo>
                  <a:close/>
                </a:path>
                <a:path w="937895" h="70485">
                  <a:moveTo>
                    <a:pt x="5080" y="0"/>
                  </a:moveTo>
                  <a:lnTo>
                    <a:pt x="1016" y="1981"/>
                  </a:lnTo>
                  <a:lnTo>
                    <a:pt x="0" y="4457"/>
                  </a:lnTo>
                  <a:lnTo>
                    <a:pt x="1016" y="6553"/>
                  </a:lnTo>
                  <a:lnTo>
                    <a:pt x="4444" y="14185"/>
                  </a:lnTo>
                  <a:lnTo>
                    <a:pt x="5206" y="15417"/>
                  </a:lnTo>
                  <a:lnTo>
                    <a:pt x="9143" y="19469"/>
                  </a:lnTo>
                  <a:lnTo>
                    <a:pt x="14097" y="24625"/>
                  </a:lnTo>
                  <a:lnTo>
                    <a:pt x="14859" y="25222"/>
                  </a:lnTo>
                  <a:lnTo>
                    <a:pt x="20193" y="28867"/>
                  </a:lnTo>
                  <a:lnTo>
                    <a:pt x="20574" y="29057"/>
                  </a:lnTo>
                  <a:lnTo>
                    <a:pt x="29463" y="34150"/>
                  </a:lnTo>
                  <a:lnTo>
                    <a:pt x="73279" y="47396"/>
                  </a:lnTo>
                  <a:lnTo>
                    <a:pt x="236347" y="49542"/>
                  </a:lnTo>
                  <a:lnTo>
                    <a:pt x="236855" y="49517"/>
                  </a:lnTo>
                  <a:lnTo>
                    <a:pt x="265684" y="46824"/>
                  </a:lnTo>
                  <a:lnTo>
                    <a:pt x="289259" y="45072"/>
                  </a:lnTo>
                  <a:lnTo>
                    <a:pt x="288925" y="45072"/>
                  </a:lnTo>
                  <a:lnTo>
                    <a:pt x="289432" y="45059"/>
                  </a:lnTo>
                  <a:lnTo>
                    <a:pt x="530179" y="45059"/>
                  </a:lnTo>
                  <a:lnTo>
                    <a:pt x="529463" y="44869"/>
                  </a:lnTo>
                  <a:lnTo>
                    <a:pt x="819465" y="44869"/>
                  </a:lnTo>
                  <a:lnTo>
                    <a:pt x="811022" y="42811"/>
                  </a:lnTo>
                  <a:lnTo>
                    <a:pt x="810042" y="42697"/>
                  </a:lnTo>
                  <a:lnTo>
                    <a:pt x="594487" y="42697"/>
                  </a:lnTo>
                  <a:lnTo>
                    <a:pt x="593851" y="42659"/>
                  </a:lnTo>
                  <a:lnTo>
                    <a:pt x="594097" y="42659"/>
                  </a:lnTo>
                  <a:lnTo>
                    <a:pt x="576979" y="40982"/>
                  </a:lnTo>
                  <a:lnTo>
                    <a:pt x="576707" y="40982"/>
                  </a:lnTo>
                  <a:lnTo>
                    <a:pt x="576072" y="40893"/>
                  </a:lnTo>
                  <a:lnTo>
                    <a:pt x="576240" y="40893"/>
                  </a:lnTo>
                  <a:lnTo>
                    <a:pt x="562526" y="38277"/>
                  </a:lnTo>
                  <a:lnTo>
                    <a:pt x="97662" y="38277"/>
                  </a:lnTo>
                  <a:lnTo>
                    <a:pt x="97854" y="38276"/>
                  </a:lnTo>
                  <a:lnTo>
                    <a:pt x="78693" y="37820"/>
                  </a:lnTo>
                  <a:lnTo>
                    <a:pt x="75311" y="37820"/>
                  </a:lnTo>
                  <a:lnTo>
                    <a:pt x="74422" y="37718"/>
                  </a:lnTo>
                  <a:lnTo>
                    <a:pt x="74832" y="37718"/>
                  </a:lnTo>
                  <a:lnTo>
                    <a:pt x="57501" y="34035"/>
                  </a:lnTo>
                  <a:lnTo>
                    <a:pt x="43892" y="29933"/>
                  </a:lnTo>
                  <a:lnTo>
                    <a:pt x="43306" y="29756"/>
                  </a:lnTo>
                  <a:lnTo>
                    <a:pt x="33655" y="25641"/>
                  </a:lnTo>
                  <a:lnTo>
                    <a:pt x="25490" y="21056"/>
                  </a:lnTo>
                  <a:lnTo>
                    <a:pt x="20901" y="18046"/>
                  </a:lnTo>
                  <a:lnTo>
                    <a:pt x="20700" y="18046"/>
                  </a:lnTo>
                  <a:lnTo>
                    <a:pt x="20066" y="17487"/>
                  </a:lnTo>
                  <a:lnTo>
                    <a:pt x="15621" y="13068"/>
                  </a:lnTo>
                  <a:lnTo>
                    <a:pt x="15493" y="13030"/>
                  </a:lnTo>
                  <a:lnTo>
                    <a:pt x="12813" y="10401"/>
                  </a:lnTo>
                  <a:lnTo>
                    <a:pt x="12446" y="10401"/>
                  </a:lnTo>
                  <a:lnTo>
                    <a:pt x="11556" y="9169"/>
                  </a:lnTo>
                  <a:lnTo>
                    <a:pt x="11819" y="9169"/>
                  </a:lnTo>
                  <a:lnTo>
                    <a:pt x="8636" y="2908"/>
                  </a:lnTo>
                  <a:lnTo>
                    <a:pt x="7619" y="863"/>
                  </a:lnTo>
                  <a:lnTo>
                    <a:pt x="5080" y="0"/>
                  </a:lnTo>
                  <a:close/>
                </a:path>
                <a:path w="937895" h="70485">
                  <a:moveTo>
                    <a:pt x="530179" y="45059"/>
                  </a:moveTo>
                  <a:lnTo>
                    <a:pt x="289259" y="45072"/>
                  </a:lnTo>
                  <a:lnTo>
                    <a:pt x="322072" y="45097"/>
                  </a:lnTo>
                  <a:lnTo>
                    <a:pt x="530275" y="45084"/>
                  </a:lnTo>
                  <a:close/>
                </a:path>
                <a:path w="937895" h="70485">
                  <a:moveTo>
                    <a:pt x="819465" y="44869"/>
                  </a:moveTo>
                  <a:lnTo>
                    <a:pt x="529463" y="44869"/>
                  </a:lnTo>
                  <a:lnTo>
                    <a:pt x="531113" y="45084"/>
                  </a:lnTo>
                  <a:lnTo>
                    <a:pt x="820253" y="45084"/>
                  </a:lnTo>
                  <a:lnTo>
                    <a:pt x="820038" y="45008"/>
                  </a:lnTo>
                  <a:lnTo>
                    <a:pt x="819465" y="44869"/>
                  </a:lnTo>
                  <a:close/>
                </a:path>
                <a:path w="937895" h="70485">
                  <a:moveTo>
                    <a:pt x="594097" y="42659"/>
                  </a:moveTo>
                  <a:lnTo>
                    <a:pt x="593851" y="42659"/>
                  </a:lnTo>
                  <a:lnTo>
                    <a:pt x="594487" y="42697"/>
                  </a:lnTo>
                  <a:lnTo>
                    <a:pt x="594097" y="42659"/>
                  </a:lnTo>
                  <a:close/>
                </a:path>
                <a:path w="937895" h="70485">
                  <a:moveTo>
                    <a:pt x="790701" y="42608"/>
                  </a:moveTo>
                  <a:lnTo>
                    <a:pt x="594097" y="42659"/>
                  </a:lnTo>
                  <a:lnTo>
                    <a:pt x="594487" y="42697"/>
                  </a:lnTo>
                  <a:lnTo>
                    <a:pt x="810042" y="42697"/>
                  </a:lnTo>
                  <a:lnTo>
                    <a:pt x="809498" y="42633"/>
                  </a:lnTo>
                  <a:lnTo>
                    <a:pt x="790701" y="42608"/>
                  </a:lnTo>
                  <a:close/>
                </a:path>
                <a:path w="937895" h="70485">
                  <a:moveTo>
                    <a:pt x="576072" y="40893"/>
                  </a:moveTo>
                  <a:lnTo>
                    <a:pt x="576707" y="40982"/>
                  </a:lnTo>
                  <a:lnTo>
                    <a:pt x="576419" y="40928"/>
                  </a:lnTo>
                  <a:lnTo>
                    <a:pt x="576072" y="40893"/>
                  </a:lnTo>
                  <a:close/>
                </a:path>
                <a:path w="937895" h="70485">
                  <a:moveTo>
                    <a:pt x="576419" y="40928"/>
                  </a:moveTo>
                  <a:lnTo>
                    <a:pt x="576707" y="40982"/>
                  </a:lnTo>
                  <a:lnTo>
                    <a:pt x="576979" y="40982"/>
                  </a:lnTo>
                  <a:lnTo>
                    <a:pt x="576419" y="40928"/>
                  </a:lnTo>
                  <a:close/>
                </a:path>
                <a:path w="937895" h="70485">
                  <a:moveTo>
                    <a:pt x="576240" y="40893"/>
                  </a:moveTo>
                  <a:lnTo>
                    <a:pt x="576072" y="40893"/>
                  </a:lnTo>
                  <a:lnTo>
                    <a:pt x="576419" y="40928"/>
                  </a:lnTo>
                  <a:lnTo>
                    <a:pt x="576240" y="40893"/>
                  </a:lnTo>
                  <a:close/>
                </a:path>
                <a:path w="937895" h="70485">
                  <a:moveTo>
                    <a:pt x="97854" y="38276"/>
                  </a:moveTo>
                  <a:lnTo>
                    <a:pt x="97662" y="38277"/>
                  </a:lnTo>
                  <a:lnTo>
                    <a:pt x="97917" y="38277"/>
                  </a:lnTo>
                  <a:close/>
                </a:path>
                <a:path w="937895" h="70485">
                  <a:moveTo>
                    <a:pt x="236047" y="37124"/>
                  </a:moveTo>
                  <a:lnTo>
                    <a:pt x="97854" y="38276"/>
                  </a:lnTo>
                  <a:lnTo>
                    <a:pt x="562526" y="38277"/>
                  </a:lnTo>
                  <a:lnTo>
                    <a:pt x="561594" y="38099"/>
                  </a:lnTo>
                  <a:lnTo>
                    <a:pt x="554062" y="37160"/>
                  </a:lnTo>
                  <a:lnTo>
                    <a:pt x="235712" y="37160"/>
                  </a:lnTo>
                  <a:lnTo>
                    <a:pt x="236047" y="37124"/>
                  </a:lnTo>
                  <a:close/>
                </a:path>
                <a:path w="937895" h="70485">
                  <a:moveTo>
                    <a:pt x="74422" y="37718"/>
                  </a:moveTo>
                  <a:lnTo>
                    <a:pt x="75311" y="37820"/>
                  </a:lnTo>
                  <a:lnTo>
                    <a:pt x="74884" y="37730"/>
                  </a:lnTo>
                  <a:lnTo>
                    <a:pt x="74422" y="37718"/>
                  </a:lnTo>
                  <a:close/>
                </a:path>
                <a:path w="937895" h="70485">
                  <a:moveTo>
                    <a:pt x="74884" y="37730"/>
                  </a:moveTo>
                  <a:lnTo>
                    <a:pt x="75311" y="37820"/>
                  </a:lnTo>
                  <a:lnTo>
                    <a:pt x="78693" y="37820"/>
                  </a:lnTo>
                  <a:lnTo>
                    <a:pt x="74884" y="37730"/>
                  </a:lnTo>
                  <a:close/>
                </a:path>
                <a:path w="937895" h="70485">
                  <a:moveTo>
                    <a:pt x="74832" y="37718"/>
                  </a:moveTo>
                  <a:lnTo>
                    <a:pt x="74422" y="37718"/>
                  </a:lnTo>
                  <a:lnTo>
                    <a:pt x="74884" y="37730"/>
                  </a:lnTo>
                  <a:close/>
                </a:path>
                <a:path w="937895" h="70485">
                  <a:moveTo>
                    <a:pt x="236347" y="37122"/>
                  </a:moveTo>
                  <a:lnTo>
                    <a:pt x="236047" y="37124"/>
                  </a:lnTo>
                  <a:lnTo>
                    <a:pt x="235712" y="37160"/>
                  </a:lnTo>
                  <a:lnTo>
                    <a:pt x="236347" y="37122"/>
                  </a:lnTo>
                  <a:close/>
                </a:path>
                <a:path w="937895" h="70485">
                  <a:moveTo>
                    <a:pt x="553757" y="37122"/>
                  </a:moveTo>
                  <a:lnTo>
                    <a:pt x="236307" y="37124"/>
                  </a:lnTo>
                  <a:lnTo>
                    <a:pt x="235712" y="37160"/>
                  </a:lnTo>
                  <a:lnTo>
                    <a:pt x="554062" y="37160"/>
                  </a:lnTo>
                  <a:lnTo>
                    <a:pt x="553757" y="37122"/>
                  </a:lnTo>
                  <a:close/>
                </a:path>
                <a:path w="937895" h="70485">
                  <a:moveTo>
                    <a:pt x="531113" y="32219"/>
                  </a:moveTo>
                  <a:lnTo>
                    <a:pt x="288417" y="32245"/>
                  </a:lnTo>
                  <a:lnTo>
                    <a:pt x="264413" y="34099"/>
                  </a:lnTo>
                  <a:lnTo>
                    <a:pt x="236047" y="37124"/>
                  </a:lnTo>
                  <a:lnTo>
                    <a:pt x="553757" y="37122"/>
                  </a:lnTo>
                  <a:lnTo>
                    <a:pt x="548058" y="36410"/>
                  </a:lnTo>
                  <a:lnTo>
                    <a:pt x="547624" y="36410"/>
                  </a:lnTo>
                  <a:lnTo>
                    <a:pt x="546735" y="36245"/>
                  </a:lnTo>
                  <a:lnTo>
                    <a:pt x="547010" y="36245"/>
                  </a:lnTo>
                  <a:lnTo>
                    <a:pt x="532892" y="32448"/>
                  </a:lnTo>
                  <a:lnTo>
                    <a:pt x="531113" y="32219"/>
                  </a:lnTo>
                  <a:close/>
                </a:path>
                <a:path w="937895" h="70485">
                  <a:moveTo>
                    <a:pt x="546735" y="36245"/>
                  </a:moveTo>
                  <a:lnTo>
                    <a:pt x="547624" y="36410"/>
                  </a:lnTo>
                  <a:lnTo>
                    <a:pt x="547248" y="36309"/>
                  </a:lnTo>
                  <a:lnTo>
                    <a:pt x="546735" y="36245"/>
                  </a:lnTo>
                  <a:close/>
                </a:path>
                <a:path w="937895" h="70485">
                  <a:moveTo>
                    <a:pt x="547248" y="36309"/>
                  </a:moveTo>
                  <a:lnTo>
                    <a:pt x="547624" y="36410"/>
                  </a:lnTo>
                  <a:lnTo>
                    <a:pt x="548058" y="36410"/>
                  </a:lnTo>
                  <a:lnTo>
                    <a:pt x="547248" y="36309"/>
                  </a:lnTo>
                  <a:close/>
                </a:path>
                <a:path w="937895" h="70485">
                  <a:moveTo>
                    <a:pt x="547010" y="36245"/>
                  </a:moveTo>
                  <a:lnTo>
                    <a:pt x="546735" y="36245"/>
                  </a:lnTo>
                  <a:lnTo>
                    <a:pt x="547248" y="36309"/>
                  </a:lnTo>
                  <a:lnTo>
                    <a:pt x="547010" y="36245"/>
                  </a:lnTo>
                  <a:close/>
                </a:path>
                <a:path w="937895" h="70485">
                  <a:moveTo>
                    <a:pt x="57177" y="33967"/>
                  </a:moveTo>
                  <a:lnTo>
                    <a:pt x="57404" y="34035"/>
                  </a:lnTo>
                  <a:lnTo>
                    <a:pt x="57177" y="33967"/>
                  </a:lnTo>
                  <a:close/>
                </a:path>
                <a:path w="937895" h="70485">
                  <a:moveTo>
                    <a:pt x="57069" y="33934"/>
                  </a:moveTo>
                  <a:close/>
                </a:path>
                <a:path w="937895" h="70485">
                  <a:moveTo>
                    <a:pt x="43306" y="29756"/>
                  </a:moveTo>
                  <a:lnTo>
                    <a:pt x="43815" y="29933"/>
                  </a:lnTo>
                  <a:lnTo>
                    <a:pt x="43616" y="29850"/>
                  </a:lnTo>
                  <a:lnTo>
                    <a:pt x="43306" y="29756"/>
                  </a:lnTo>
                  <a:close/>
                </a:path>
                <a:path w="937895" h="70485">
                  <a:moveTo>
                    <a:pt x="43616" y="29850"/>
                  </a:moveTo>
                  <a:lnTo>
                    <a:pt x="43815" y="29933"/>
                  </a:lnTo>
                  <a:lnTo>
                    <a:pt x="43616" y="29850"/>
                  </a:lnTo>
                  <a:close/>
                </a:path>
                <a:path w="937895" h="70485">
                  <a:moveTo>
                    <a:pt x="43394" y="29756"/>
                  </a:moveTo>
                  <a:lnTo>
                    <a:pt x="43616" y="29850"/>
                  </a:lnTo>
                  <a:lnTo>
                    <a:pt x="43394" y="29756"/>
                  </a:lnTo>
                  <a:close/>
                </a:path>
                <a:path w="937895" h="70485">
                  <a:moveTo>
                    <a:pt x="34153" y="25851"/>
                  </a:moveTo>
                  <a:close/>
                </a:path>
                <a:path w="937895" h="70485">
                  <a:moveTo>
                    <a:pt x="33772" y="25641"/>
                  </a:moveTo>
                  <a:lnTo>
                    <a:pt x="34153" y="25851"/>
                  </a:lnTo>
                  <a:lnTo>
                    <a:pt x="33772" y="25641"/>
                  </a:lnTo>
                  <a:close/>
                </a:path>
                <a:path w="937895" h="70485">
                  <a:moveTo>
                    <a:pt x="25146" y="20866"/>
                  </a:moveTo>
                  <a:lnTo>
                    <a:pt x="25400" y="21056"/>
                  </a:lnTo>
                  <a:lnTo>
                    <a:pt x="25146" y="20866"/>
                  </a:lnTo>
                  <a:close/>
                </a:path>
                <a:path w="937895" h="70485">
                  <a:moveTo>
                    <a:pt x="20066" y="17487"/>
                  </a:moveTo>
                  <a:lnTo>
                    <a:pt x="20700" y="18046"/>
                  </a:lnTo>
                  <a:lnTo>
                    <a:pt x="20270" y="17624"/>
                  </a:lnTo>
                  <a:lnTo>
                    <a:pt x="20066" y="17487"/>
                  </a:lnTo>
                  <a:close/>
                </a:path>
                <a:path w="937895" h="70485">
                  <a:moveTo>
                    <a:pt x="20270" y="17624"/>
                  </a:moveTo>
                  <a:lnTo>
                    <a:pt x="20700" y="18046"/>
                  </a:lnTo>
                  <a:lnTo>
                    <a:pt x="20901" y="18046"/>
                  </a:lnTo>
                  <a:lnTo>
                    <a:pt x="20270" y="17624"/>
                  </a:lnTo>
                  <a:close/>
                </a:path>
                <a:path w="937895" h="70485">
                  <a:moveTo>
                    <a:pt x="20130" y="17487"/>
                  </a:moveTo>
                  <a:lnTo>
                    <a:pt x="20270" y="17624"/>
                  </a:lnTo>
                  <a:lnTo>
                    <a:pt x="20130" y="17487"/>
                  </a:lnTo>
                  <a:close/>
                </a:path>
                <a:path w="937895" h="70485">
                  <a:moveTo>
                    <a:pt x="11556" y="9169"/>
                  </a:moveTo>
                  <a:lnTo>
                    <a:pt x="12446" y="10401"/>
                  </a:lnTo>
                  <a:lnTo>
                    <a:pt x="12080" y="9683"/>
                  </a:lnTo>
                  <a:lnTo>
                    <a:pt x="11556" y="9169"/>
                  </a:lnTo>
                  <a:close/>
                </a:path>
                <a:path w="937895" h="70485">
                  <a:moveTo>
                    <a:pt x="12080" y="9683"/>
                  </a:moveTo>
                  <a:lnTo>
                    <a:pt x="12446" y="10401"/>
                  </a:lnTo>
                  <a:lnTo>
                    <a:pt x="12813" y="10401"/>
                  </a:lnTo>
                  <a:lnTo>
                    <a:pt x="12080" y="9683"/>
                  </a:lnTo>
                  <a:close/>
                </a:path>
                <a:path w="937895" h="70485">
                  <a:moveTo>
                    <a:pt x="11819" y="9169"/>
                  </a:moveTo>
                  <a:lnTo>
                    <a:pt x="11556" y="9169"/>
                  </a:lnTo>
                  <a:lnTo>
                    <a:pt x="12080" y="9683"/>
                  </a:lnTo>
                  <a:lnTo>
                    <a:pt x="11819" y="916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2108" y="6356248"/>
              <a:ext cx="1574315" cy="558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6998" y="6368034"/>
              <a:ext cx="244601" cy="24384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-68072"/>
            <a:ext cx="80638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50" dirty="0"/>
              <a:t>Naïve</a:t>
            </a:r>
            <a:r>
              <a:rPr sz="3200" spc="-40" dirty="0"/>
              <a:t> </a:t>
            </a:r>
            <a:r>
              <a:rPr sz="3200" dirty="0"/>
              <a:t>Bayes</a:t>
            </a:r>
            <a:r>
              <a:rPr sz="3200" spc="-45" dirty="0"/>
              <a:t> </a:t>
            </a:r>
            <a:r>
              <a:rPr sz="3200" spc="55" dirty="0"/>
              <a:t>Independence</a:t>
            </a:r>
            <a:r>
              <a:rPr sz="3200" spc="-50" dirty="0"/>
              <a:t> </a:t>
            </a:r>
            <a:r>
              <a:rPr sz="3200" spc="-10" dirty="0"/>
              <a:t>Assumptions</a:t>
            </a:r>
            <a:endParaRPr sz="3200"/>
          </a:p>
        </p:txBody>
      </p:sp>
      <p:sp>
        <p:nvSpPr>
          <p:cNvPr id="7" name="object 7"/>
          <p:cNvSpPr/>
          <p:nvPr/>
        </p:nvSpPr>
        <p:spPr>
          <a:xfrm>
            <a:off x="702843" y="3055366"/>
            <a:ext cx="2345055" cy="212090"/>
          </a:xfrm>
          <a:custGeom>
            <a:avLst/>
            <a:gdLst/>
            <a:ahLst/>
            <a:cxnLst/>
            <a:rect l="l" t="t" r="r" b="b"/>
            <a:pathLst>
              <a:path w="2345055" h="212089">
                <a:moveTo>
                  <a:pt x="1644624" y="1524"/>
                </a:moveTo>
                <a:lnTo>
                  <a:pt x="1627479" y="1524"/>
                </a:lnTo>
                <a:lnTo>
                  <a:pt x="1627479" y="209296"/>
                </a:lnTo>
                <a:lnTo>
                  <a:pt x="1644624" y="209296"/>
                </a:lnTo>
                <a:lnTo>
                  <a:pt x="1644624" y="1524"/>
                </a:lnTo>
                <a:close/>
              </a:path>
              <a:path w="2345055" h="212089">
                <a:moveTo>
                  <a:pt x="67525" y="0"/>
                </a:moveTo>
                <a:lnTo>
                  <a:pt x="27152" y="24110"/>
                </a:lnTo>
                <a:lnTo>
                  <a:pt x="4370" y="68595"/>
                </a:lnTo>
                <a:lnTo>
                  <a:pt x="0" y="105918"/>
                </a:lnTo>
                <a:lnTo>
                  <a:pt x="1088" y="125370"/>
                </a:lnTo>
                <a:lnTo>
                  <a:pt x="17411" y="174751"/>
                </a:lnTo>
                <a:lnTo>
                  <a:pt x="52133" y="206184"/>
                </a:lnTo>
                <a:lnTo>
                  <a:pt x="67525" y="211709"/>
                </a:lnTo>
                <a:lnTo>
                  <a:pt x="70205" y="203200"/>
                </a:lnTo>
                <a:lnTo>
                  <a:pt x="58142" y="197865"/>
                </a:lnTo>
                <a:lnTo>
                  <a:pt x="47729" y="190436"/>
                </a:lnTo>
                <a:lnTo>
                  <a:pt x="26372" y="155745"/>
                </a:lnTo>
                <a:lnTo>
                  <a:pt x="19316" y="104775"/>
                </a:lnTo>
                <a:lnTo>
                  <a:pt x="20100" y="86723"/>
                </a:lnTo>
                <a:lnTo>
                  <a:pt x="31864" y="42163"/>
                </a:lnTo>
                <a:lnTo>
                  <a:pt x="58335" y="13946"/>
                </a:lnTo>
                <a:lnTo>
                  <a:pt x="70548" y="8636"/>
                </a:lnTo>
                <a:lnTo>
                  <a:pt x="67525" y="0"/>
                </a:lnTo>
                <a:close/>
              </a:path>
              <a:path w="2345055" h="212089">
                <a:moveTo>
                  <a:pt x="2276957" y="0"/>
                </a:moveTo>
                <a:lnTo>
                  <a:pt x="2273909" y="8636"/>
                </a:lnTo>
                <a:lnTo>
                  <a:pt x="2286194" y="13946"/>
                </a:lnTo>
                <a:lnTo>
                  <a:pt x="2296753" y="21304"/>
                </a:lnTo>
                <a:lnTo>
                  <a:pt x="2318145" y="55429"/>
                </a:lnTo>
                <a:lnTo>
                  <a:pt x="2325217" y="104775"/>
                </a:lnTo>
                <a:lnTo>
                  <a:pt x="2324431" y="123463"/>
                </a:lnTo>
                <a:lnTo>
                  <a:pt x="2312644" y="169291"/>
                </a:lnTo>
                <a:lnTo>
                  <a:pt x="2286337" y="197865"/>
                </a:lnTo>
                <a:lnTo>
                  <a:pt x="2274290" y="203200"/>
                </a:lnTo>
                <a:lnTo>
                  <a:pt x="2276957" y="211709"/>
                </a:lnTo>
                <a:lnTo>
                  <a:pt x="2317426" y="187705"/>
                </a:lnTo>
                <a:lnTo>
                  <a:pt x="2340155" y="143335"/>
                </a:lnTo>
                <a:lnTo>
                  <a:pt x="2344521" y="105918"/>
                </a:lnTo>
                <a:lnTo>
                  <a:pt x="2343426" y="86536"/>
                </a:lnTo>
                <a:lnTo>
                  <a:pt x="2326995" y="37084"/>
                </a:lnTo>
                <a:lnTo>
                  <a:pt x="2292312" y="5544"/>
                </a:lnTo>
                <a:lnTo>
                  <a:pt x="2276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7539" y="3328161"/>
            <a:ext cx="1061085" cy="212090"/>
          </a:xfrm>
          <a:custGeom>
            <a:avLst/>
            <a:gdLst/>
            <a:ahLst/>
            <a:cxnLst/>
            <a:rect l="l" t="t" r="r" b="b"/>
            <a:pathLst>
              <a:path w="1061085" h="212089">
                <a:moveTo>
                  <a:pt x="361416" y="1524"/>
                </a:moveTo>
                <a:lnTo>
                  <a:pt x="344271" y="1524"/>
                </a:lnTo>
                <a:lnTo>
                  <a:pt x="344271" y="209296"/>
                </a:lnTo>
                <a:lnTo>
                  <a:pt x="361416" y="209296"/>
                </a:lnTo>
                <a:lnTo>
                  <a:pt x="361416" y="1524"/>
                </a:lnTo>
                <a:close/>
              </a:path>
              <a:path w="1061085" h="212089">
                <a:moveTo>
                  <a:pt x="67525" y="0"/>
                </a:moveTo>
                <a:lnTo>
                  <a:pt x="27152" y="24110"/>
                </a:lnTo>
                <a:lnTo>
                  <a:pt x="4370" y="68595"/>
                </a:lnTo>
                <a:lnTo>
                  <a:pt x="0" y="105917"/>
                </a:lnTo>
                <a:lnTo>
                  <a:pt x="1088" y="125370"/>
                </a:lnTo>
                <a:lnTo>
                  <a:pt x="17411" y="174751"/>
                </a:lnTo>
                <a:lnTo>
                  <a:pt x="52133" y="206184"/>
                </a:lnTo>
                <a:lnTo>
                  <a:pt x="67525" y="211709"/>
                </a:lnTo>
                <a:lnTo>
                  <a:pt x="70205" y="203200"/>
                </a:lnTo>
                <a:lnTo>
                  <a:pt x="58142" y="197865"/>
                </a:lnTo>
                <a:lnTo>
                  <a:pt x="47729" y="190436"/>
                </a:lnTo>
                <a:lnTo>
                  <a:pt x="26372" y="155745"/>
                </a:lnTo>
                <a:lnTo>
                  <a:pt x="19316" y="104775"/>
                </a:lnTo>
                <a:lnTo>
                  <a:pt x="20100" y="86723"/>
                </a:lnTo>
                <a:lnTo>
                  <a:pt x="31864" y="42163"/>
                </a:lnTo>
                <a:lnTo>
                  <a:pt x="58335" y="13946"/>
                </a:lnTo>
                <a:lnTo>
                  <a:pt x="70548" y="8636"/>
                </a:lnTo>
                <a:lnTo>
                  <a:pt x="67525" y="0"/>
                </a:lnTo>
                <a:close/>
              </a:path>
              <a:path w="1061085" h="212089">
                <a:moveTo>
                  <a:pt x="992987" y="0"/>
                </a:moveTo>
                <a:lnTo>
                  <a:pt x="989939" y="8636"/>
                </a:lnTo>
                <a:lnTo>
                  <a:pt x="1002224" y="13946"/>
                </a:lnTo>
                <a:lnTo>
                  <a:pt x="1012783" y="21304"/>
                </a:lnTo>
                <a:lnTo>
                  <a:pt x="1034175" y="55429"/>
                </a:lnTo>
                <a:lnTo>
                  <a:pt x="1041247" y="104775"/>
                </a:lnTo>
                <a:lnTo>
                  <a:pt x="1040461" y="123463"/>
                </a:lnTo>
                <a:lnTo>
                  <a:pt x="1028674" y="169290"/>
                </a:lnTo>
                <a:lnTo>
                  <a:pt x="1002367" y="197865"/>
                </a:lnTo>
                <a:lnTo>
                  <a:pt x="990320" y="203200"/>
                </a:lnTo>
                <a:lnTo>
                  <a:pt x="992987" y="211709"/>
                </a:lnTo>
                <a:lnTo>
                  <a:pt x="1033456" y="187705"/>
                </a:lnTo>
                <a:lnTo>
                  <a:pt x="1056185" y="143335"/>
                </a:lnTo>
                <a:lnTo>
                  <a:pt x="1060551" y="105917"/>
                </a:lnTo>
                <a:lnTo>
                  <a:pt x="1059456" y="86536"/>
                </a:lnTo>
                <a:lnTo>
                  <a:pt x="1043025" y="37084"/>
                </a:lnTo>
                <a:lnTo>
                  <a:pt x="1008342" y="5544"/>
                </a:lnTo>
                <a:lnTo>
                  <a:pt x="992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0920" y="3328161"/>
            <a:ext cx="1386840" cy="212090"/>
          </a:xfrm>
          <a:custGeom>
            <a:avLst/>
            <a:gdLst/>
            <a:ahLst/>
            <a:cxnLst/>
            <a:rect l="l" t="t" r="r" b="b"/>
            <a:pathLst>
              <a:path w="1386839" h="212089">
                <a:moveTo>
                  <a:pt x="360680" y="1524"/>
                </a:moveTo>
                <a:lnTo>
                  <a:pt x="343535" y="1524"/>
                </a:lnTo>
                <a:lnTo>
                  <a:pt x="343535" y="209296"/>
                </a:lnTo>
                <a:lnTo>
                  <a:pt x="360680" y="209296"/>
                </a:lnTo>
                <a:lnTo>
                  <a:pt x="360680" y="1524"/>
                </a:lnTo>
                <a:close/>
              </a:path>
              <a:path w="1386839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45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  <a:path w="1386839" h="212089">
                <a:moveTo>
                  <a:pt x="1319149" y="0"/>
                </a:moveTo>
                <a:lnTo>
                  <a:pt x="1316101" y="8636"/>
                </a:lnTo>
                <a:lnTo>
                  <a:pt x="1328386" y="13946"/>
                </a:lnTo>
                <a:lnTo>
                  <a:pt x="1338945" y="21304"/>
                </a:lnTo>
                <a:lnTo>
                  <a:pt x="1360336" y="55429"/>
                </a:lnTo>
                <a:lnTo>
                  <a:pt x="1367408" y="104775"/>
                </a:lnTo>
                <a:lnTo>
                  <a:pt x="1366623" y="123463"/>
                </a:lnTo>
                <a:lnTo>
                  <a:pt x="1354835" y="169290"/>
                </a:lnTo>
                <a:lnTo>
                  <a:pt x="1328529" y="197865"/>
                </a:lnTo>
                <a:lnTo>
                  <a:pt x="1316482" y="203200"/>
                </a:lnTo>
                <a:lnTo>
                  <a:pt x="1319149" y="211709"/>
                </a:lnTo>
                <a:lnTo>
                  <a:pt x="1359618" y="187705"/>
                </a:lnTo>
                <a:lnTo>
                  <a:pt x="1382347" y="143335"/>
                </a:lnTo>
                <a:lnTo>
                  <a:pt x="1386713" y="105917"/>
                </a:lnTo>
                <a:lnTo>
                  <a:pt x="1385617" y="86536"/>
                </a:lnTo>
                <a:lnTo>
                  <a:pt x="1369187" y="37084"/>
                </a:lnTo>
                <a:lnTo>
                  <a:pt x="1334504" y="5544"/>
                </a:lnTo>
                <a:lnTo>
                  <a:pt x="13191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51223" y="3328161"/>
            <a:ext cx="1713864" cy="212090"/>
          </a:xfrm>
          <a:custGeom>
            <a:avLst/>
            <a:gdLst/>
            <a:ahLst/>
            <a:cxnLst/>
            <a:rect l="l" t="t" r="r" b="b"/>
            <a:pathLst>
              <a:path w="1713864" h="212089">
                <a:moveTo>
                  <a:pt x="360679" y="1524"/>
                </a:moveTo>
                <a:lnTo>
                  <a:pt x="343535" y="1524"/>
                </a:lnTo>
                <a:lnTo>
                  <a:pt x="343535" y="209296"/>
                </a:lnTo>
                <a:lnTo>
                  <a:pt x="360679" y="209296"/>
                </a:lnTo>
                <a:lnTo>
                  <a:pt x="360679" y="1524"/>
                </a:lnTo>
                <a:close/>
              </a:path>
              <a:path w="171386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45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  <a:path w="1713864" h="212089">
                <a:moveTo>
                  <a:pt x="1646047" y="0"/>
                </a:moveTo>
                <a:lnTo>
                  <a:pt x="1642999" y="8636"/>
                </a:lnTo>
                <a:lnTo>
                  <a:pt x="1655284" y="13946"/>
                </a:lnTo>
                <a:lnTo>
                  <a:pt x="1665843" y="21304"/>
                </a:lnTo>
                <a:lnTo>
                  <a:pt x="1687234" y="55429"/>
                </a:lnTo>
                <a:lnTo>
                  <a:pt x="1694306" y="104775"/>
                </a:lnTo>
                <a:lnTo>
                  <a:pt x="1693521" y="123463"/>
                </a:lnTo>
                <a:lnTo>
                  <a:pt x="1681734" y="169290"/>
                </a:lnTo>
                <a:lnTo>
                  <a:pt x="1655427" y="197865"/>
                </a:lnTo>
                <a:lnTo>
                  <a:pt x="1643379" y="203200"/>
                </a:lnTo>
                <a:lnTo>
                  <a:pt x="1646047" y="211709"/>
                </a:lnTo>
                <a:lnTo>
                  <a:pt x="1686516" y="187705"/>
                </a:lnTo>
                <a:lnTo>
                  <a:pt x="1709245" y="143335"/>
                </a:lnTo>
                <a:lnTo>
                  <a:pt x="1713611" y="105917"/>
                </a:lnTo>
                <a:lnTo>
                  <a:pt x="1712515" y="86536"/>
                </a:lnTo>
                <a:lnTo>
                  <a:pt x="1696085" y="37084"/>
                </a:lnTo>
                <a:lnTo>
                  <a:pt x="1661402" y="5544"/>
                </a:lnTo>
                <a:lnTo>
                  <a:pt x="1646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09970" y="3328161"/>
            <a:ext cx="2487295" cy="212090"/>
          </a:xfrm>
          <a:custGeom>
            <a:avLst/>
            <a:gdLst/>
            <a:ahLst/>
            <a:cxnLst/>
            <a:rect l="l" t="t" r="r" b="b"/>
            <a:pathLst>
              <a:path w="2487295" h="212089">
                <a:moveTo>
                  <a:pt x="368300" y="1524"/>
                </a:moveTo>
                <a:lnTo>
                  <a:pt x="351154" y="1524"/>
                </a:lnTo>
                <a:lnTo>
                  <a:pt x="351154" y="209296"/>
                </a:lnTo>
                <a:lnTo>
                  <a:pt x="368300" y="209296"/>
                </a:lnTo>
                <a:lnTo>
                  <a:pt x="368300" y="1524"/>
                </a:lnTo>
                <a:close/>
              </a:path>
              <a:path w="248729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45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  <a:path w="2487295" h="212089">
                <a:moveTo>
                  <a:pt x="2419477" y="0"/>
                </a:moveTo>
                <a:lnTo>
                  <a:pt x="2416429" y="8636"/>
                </a:lnTo>
                <a:lnTo>
                  <a:pt x="2428714" y="13946"/>
                </a:lnTo>
                <a:lnTo>
                  <a:pt x="2439273" y="21304"/>
                </a:lnTo>
                <a:lnTo>
                  <a:pt x="2460664" y="55429"/>
                </a:lnTo>
                <a:lnTo>
                  <a:pt x="2467736" y="104775"/>
                </a:lnTo>
                <a:lnTo>
                  <a:pt x="2466951" y="123463"/>
                </a:lnTo>
                <a:lnTo>
                  <a:pt x="2455163" y="169290"/>
                </a:lnTo>
                <a:lnTo>
                  <a:pt x="2428857" y="197865"/>
                </a:lnTo>
                <a:lnTo>
                  <a:pt x="2416809" y="203200"/>
                </a:lnTo>
                <a:lnTo>
                  <a:pt x="2419477" y="211709"/>
                </a:lnTo>
                <a:lnTo>
                  <a:pt x="2459946" y="187705"/>
                </a:lnTo>
                <a:lnTo>
                  <a:pt x="2482675" y="143335"/>
                </a:lnTo>
                <a:lnTo>
                  <a:pt x="2487040" y="105917"/>
                </a:lnTo>
                <a:lnTo>
                  <a:pt x="2485945" y="86536"/>
                </a:lnTo>
                <a:lnTo>
                  <a:pt x="2469514" y="37084"/>
                </a:lnTo>
                <a:lnTo>
                  <a:pt x="2434832" y="5544"/>
                </a:lnTo>
                <a:lnTo>
                  <a:pt x="2419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0151" y="3602482"/>
            <a:ext cx="1061085" cy="212090"/>
          </a:xfrm>
          <a:custGeom>
            <a:avLst/>
            <a:gdLst/>
            <a:ahLst/>
            <a:cxnLst/>
            <a:rect l="l" t="t" r="r" b="b"/>
            <a:pathLst>
              <a:path w="1061085" h="212089">
                <a:moveTo>
                  <a:pt x="361467" y="1523"/>
                </a:moveTo>
                <a:lnTo>
                  <a:pt x="344284" y="1523"/>
                </a:lnTo>
                <a:lnTo>
                  <a:pt x="344284" y="209295"/>
                </a:lnTo>
                <a:lnTo>
                  <a:pt x="361467" y="209295"/>
                </a:lnTo>
                <a:lnTo>
                  <a:pt x="361467" y="1523"/>
                </a:lnTo>
                <a:close/>
              </a:path>
              <a:path w="1061085" h="212089">
                <a:moveTo>
                  <a:pt x="67525" y="0"/>
                </a:moveTo>
                <a:lnTo>
                  <a:pt x="27152" y="24110"/>
                </a:lnTo>
                <a:lnTo>
                  <a:pt x="4370" y="68595"/>
                </a:lnTo>
                <a:lnTo>
                  <a:pt x="0" y="105917"/>
                </a:lnTo>
                <a:lnTo>
                  <a:pt x="1088" y="125370"/>
                </a:lnTo>
                <a:lnTo>
                  <a:pt x="17411" y="174751"/>
                </a:lnTo>
                <a:lnTo>
                  <a:pt x="52133" y="206184"/>
                </a:lnTo>
                <a:lnTo>
                  <a:pt x="67525" y="211708"/>
                </a:lnTo>
                <a:lnTo>
                  <a:pt x="70205" y="203199"/>
                </a:lnTo>
                <a:lnTo>
                  <a:pt x="58142" y="197865"/>
                </a:lnTo>
                <a:lnTo>
                  <a:pt x="47729" y="190436"/>
                </a:lnTo>
                <a:lnTo>
                  <a:pt x="26372" y="155745"/>
                </a:lnTo>
                <a:lnTo>
                  <a:pt x="19316" y="104774"/>
                </a:lnTo>
                <a:lnTo>
                  <a:pt x="20100" y="86723"/>
                </a:lnTo>
                <a:lnTo>
                  <a:pt x="31864" y="42163"/>
                </a:lnTo>
                <a:lnTo>
                  <a:pt x="58335" y="13946"/>
                </a:lnTo>
                <a:lnTo>
                  <a:pt x="70548" y="8635"/>
                </a:lnTo>
                <a:lnTo>
                  <a:pt x="67525" y="0"/>
                </a:lnTo>
                <a:close/>
              </a:path>
              <a:path w="1061085" h="212089">
                <a:moveTo>
                  <a:pt x="992987" y="0"/>
                </a:moveTo>
                <a:lnTo>
                  <a:pt x="989939" y="8635"/>
                </a:lnTo>
                <a:lnTo>
                  <a:pt x="1002224" y="13946"/>
                </a:lnTo>
                <a:lnTo>
                  <a:pt x="1012783" y="21304"/>
                </a:lnTo>
                <a:lnTo>
                  <a:pt x="1034175" y="55429"/>
                </a:lnTo>
                <a:lnTo>
                  <a:pt x="1041247" y="104774"/>
                </a:lnTo>
                <a:lnTo>
                  <a:pt x="1040461" y="123463"/>
                </a:lnTo>
                <a:lnTo>
                  <a:pt x="1028674" y="169290"/>
                </a:lnTo>
                <a:lnTo>
                  <a:pt x="1002367" y="197865"/>
                </a:lnTo>
                <a:lnTo>
                  <a:pt x="990320" y="203199"/>
                </a:lnTo>
                <a:lnTo>
                  <a:pt x="992987" y="211708"/>
                </a:lnTo>
                <a:lnTo>
                  <a:pt x="1033456" y="187705"/>
                </a:lnTo>
                <a:lnTo>
                  <a:pt x="1056185" y="143335"/>
                </a:lnTo>
                <a:lnTo>
                  <a:pt x="1060551" y="105917"/>
                </a:lnTo>
                <a:lnTo>
                  <a:pt x="1059456" y="86536"/>
                </a:lnTo>
                <a:lnTo>
                  <a:pt x="1043025" y="37083"/>
                </a:lnTo>
                <a:lnTo>
                  <a:pt x="1008342" y="5544"/>
                </a:lnTo>
                <a:lnTo>
                  <a:pt x="992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43532" y="3602482"/>
            <a:ext cx="1059815" cy="212090"/>
          </a:xfrm>
          <a:custGeom>
            <a:avLst/>
            <a:gdLst/>
            <a:ahLst/>
            <a:cxnLst/>
            <a:rect l="l" t="t" r="r" b="b"/>
            <a:pathLst>
              <a:path w="1059814" h="212089">
                <a:moveTo>
                  <a:pt x="360680" y="1523"/>
                </a:moveTo>
                <a:lnTo>
                  <a:pt x="343535" y="1523"/>
                </a:lnTo>
                <a:lnTo>
                  <a:pt x="343535" y="209295"/>
                </a:lnTo>
                <a:lnTo>
                  <a:pt x="360680" y="209295"/>
                </a:lnTo>
                <a:lnTo>
                  <a:pt x="360680" y="1523"/>
                </a:lnTo>
                <a:close/>
              </a:path>
              <a:path w="105981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1" y="203199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45"/>
                </a:lnTo>
                <a:lnTo>
                  <a:pt x="19304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3" y="0"/>
                </a:lnTo>
                <a:close/>
              </a:path>
              <a:path w="1059814" h="212089">
                <a:moveTo>
                  <a:pt x="992251" y="0"/>
                </a:moveTo>
                <a:lnTo>
                  <a:pt x="989203" y="8635"/>
                </a:lnTo>
                <a:lnTo>
                  <a:pt x="1001488" y="13946"/>
                </a:lnTo>
                <a:lnTo>
                  <a:pt x="1012047" y="21304"/>
                </a:lnTo>
                <a:lnTo>
                  <a:pt x="1033438" y="55429"/>
                </a:lnTo>
                <a:lnTo>
                  <a:pt x="1040511" y="104774"/>
                </a:lnTo>
                <a:lnTo>
                  <a:pt x="1039725" y="123463"/>
                </a:lnTo>
                <a:lnTo>
                  <a:pt x="1027938" y="169290"/>
                </a:lnTo>
                <a:lnTo>
                  <a:pt x="1001631" y="197865"/>
                </a:lnTo>
                <a:lnTo>
                  <a:pt x="989584" y="203199"/>
                </a:lnTo>
                <a:lnTo>
                  <a:pt x="992251" y="211708"/>
                </a:lnTo>
                <a:lnTo>
                  <a:pt x="1032720" y="187705"/>
                </a:lnTo>
                <a:lnTo>
                  <a:pt x="1055449" y="143335"/>
                </a:lnTo>
                <a:lnTo>
                  <a:pt x="1059815" y="105917"/>
                </a:lnTo>
                <a:lnTo>
                  <a:pt x="1058719" y="86536"/>
                </a:lnTo>
                <a:lnTo>
                  <a:pt x="1042288" y="37083"/>
                </a:lnTo>
                <a:lnTo>
                  <a:pt x="1007606" y="5544"/>
                </a:lnTo>
                <a:lnTo>
                  <a:pt x="9922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86938" y="3602482"/>
            <a:ext cx="1059815" cy="212090"/>
          </a:xfrm>
          <a:custGeom>
            <a:avLst/>
            <a:gdLst/>
            <a:ahLst/>
            <a:cxnLst/>
            <a:rect l="l" t="t" r="r" b="b"/>
            <a:pathLst>
              <a:path w="1059814" h="212089">
                <a:moveTo>
                  <a:pt x="360679" y="1523"/>
                </a:moveTo>
                <a:lnTo>
                  <a:pt x="343535" y="1523"/>
                </a:lnTo>
                <a:lnTo>
                  <a:pt x="343535" y="209295"/>
                </a:lnTo>
                <a:lnTo>
                  <a:pt x="360679" y="209295"/>
                </a:lnTo>
                <a:lnTo>
                  <a:pt x="360679" y="1523"/>
                </a:lnTo>
                <a:close/>
              </a:path>
              <a:path w="105981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1" y="203199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45"/>
                </a:lnTo>
                <a:lnTo>
                  <a:pt x="19304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3" y="0"/>
                </a:lnTo>
                <a:close/>
              </a:path>
              <a:path w="1059814" h="212089">
                <a:moveTo>
                  <a:pt x="992251" y="0"/>
                </a:moveTo>
                <a:lnTo>
                  <a:pt x="989202" y="8635"/>
                </a:lnTo>
                <a:lnTo>
                  <a:pt x="1001488" y="13946"/>
                </a:lnTo>
                <a:lnTo>
                  <a:pt x="1012047" y="21304"/>
                </a:lnTo>
                <a:lnTo>
                  <a:pt x="1033438" y="55429"/>
                </a:lnTo>
                <a:lnTo>
                  <a:pt x="1040511" y="104774"/>
                </a:lnTo>
                <a:lnTo>
                  <a:pt x="1039725" y="123463"/>
                </a:lnTo>
                <a:lnTo>
                  <a:pt x="1027938" y="169290"/>
                </a:lnTo>
                <a:lnTo>
                  <a:pt x="1001631" y="197865"/>
                </a:lnTo>
                <a:lnTo>
                  <a:pt x="989584" y="203199"/>
                </a:lnTo>
                <a:lnTo>
                  <a:pt x="992251" y="211708"/>
                </a:lnTo>
                <a:lnTo>
                  <a:pt x="1032720" y="187705"/>
                </a:lnTo>
                <a:lnTo>
                  <a:pt x="1055449" y="143335"/>
                </a:lnTo>
                <a:lnTo>
                  <a:pt x="1059814" y="105917"/>
                </a:lnTo>
                <a:lnTo>
                  <a:pt x="1058719" y="86536"/>
                </a:lnTo>
                <a:lnTo>
                  <a:pt x="1042288" y="37083"/>
                </a:lnTo>
                <a:lnTo>
                  <a:pt x="1007606" y="5544"/>
                </a:lnTo>
                <a:lnTo>
                  <a:pt x="9922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91888" y="3602482"/>
            <a:ext cx="1067435" cy="212090"/>
          </a:xfrm>
          <a:custGeom>
            <a:avLst/>
            <a:gdLst/>
            <a:ahLst/>
            <a:cxnLst/>
            <a:rect l="l" t="t" r="r" b="b"/>
            <a:pathLst>
              <a:path w="1067435" h="212089">
                <a:moveTo>
                  <a:pt x="368300" y="1523"/>
                </a:moveTo>
                <a:lnTo>
                  <a:pt x="351154" y="1523"/>
                </a:lnTo>
                <a:lnTo>
                  <a:pt x="351154" y="209295"/>
                </a:lnTo>
                <a:lnTo>
                  <a:pt x="368300" y="209295"/>
                </a:lnTo>
                <a:lnTo>
                  <a:pt x="368300" y="1523"/>
                </a:lnTo>
                <a:close/>
              </a:path>
              <a:path w="106743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1" y="203199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45"/>
                </a:lnTo>
                <a:lnTo>
                  <a:pt x="19303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3" y="0"/>
                </a:lnTo>
                <a:close/>
              </a:path>
              <a:path w="1067435" h="212089">
                <a:moveTo>
                  <a:pt x="999871" y="0"/>
                </a:moveTo>
                <a:lnTo>
                  <a:pt x="996823" y="8635"/>
                </a:lnTo>
                <a:lnTo>
                  <a:pt x="1009108" y="13946"/>
                </a:lnTo>
                <a:lnTo>
                  <a:pt x="1019667" y="21304"/>
                </a:lnTo>
                <a:lnTo>
                  <a:pt x="1041058" y="55429"/>
                </a:lnTo>
                <a:lnTo>
                  <a:pt x="1048131" y="104774"/>
                </a:lnTo>
                <a:lnTo>
                  <a:pt x="1047345" y="123463"/>
                </a:lnTo>
                <a:lnTo>
                  <a:pt x="1035558" y="169290"/>
                </a:lnTo>
                <a:lnTo>
                  <a:pt x="1009251" y="197865"/>
                </a:lnTo>
                <a:lnTo>
                  <a:pt x="997203" y="203199"/>
                </a:lnTo>
                <a:lnTo>
                  <a:pt x="999871" y="211708"/>
                </a:lnTo>
                <a:lnTo>
                  <a:pt x="1040340" y="187705"/>
                </a:lnTo>
                <a:lnTo>
                  <a:pt x="1063069" y="143335"/>
                </a:lnTo>
                <a:lnTo>
                  <a:pt x="1067435" y="105917"/>
                </a:lnTo>
                <a:lnTo>
                  <a:pt x="1066339" y="86536"/>
                </a:lnTo>
                <a:lnTo>
                  <a:pt x="1049909" y="37083"/>
                </a:lnTo>
                <a:lnTo>
                  <a:pt x="1015226" y="5544"/>
                </a:lnTo>
                <a:lnTo>
                  <a:pt x="999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7940" y="456945"/>
            <a:ext cx="8928735" cy="3907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5765" marR="442595" indent="-3422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000" b="1" spc="-10" dirty="0">
                <a:latin typeface="Calibri"/>
                <a:cs typeface="Calibri"/>
              </a:rPr>
              <a:t>Conditional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Independence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(aka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Naïve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Bayes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assumption):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Assume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feature </a:t>
            </a:r>
            <a:r>
              <a:rPr sz="2000" dirty="0">
                <a:latin typeface="Calibri"/>
                <a:cs typeface="Calibri"/>
              </a:rPr>
              <a:t>probabilities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i="1" dirty="0">
                <a:latin typeface="Calibri"/>
                <a:cs typeface="Calibri"/>
              </a:rPr>
              <a:t>x</a:t>
            </a:r>
            <a:r>
              <a:rPr sz="1950" i="1" baseline="-21367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|</a:t>
            </a:r>
            <a:r>
              <a:rPr sz="2000" i="1" dirty="0">
                <a:latin typeface="Calibri"/>
                <a:cs typeface="Calibri"/>
              </a:rPr>
              <a:t>c</a:t>
            </a:r>
            <a:r>
              <a:rPr sz="1950" i="1" baseline="-21367" dirty="0">
                <a:latin typeface="Calibri"/>
                <a:cs typeface="Calibri"/>
              </a:rPr>
              <a:t>j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independent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given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i="1" spc="-25" dirty="0">
                <a:latin typeface="Calibri"/>
                <a:cs typeface="Calibri"/>
              </a:rPr>
              <a:t>c.</a:t>
            </a:r>
            <a:endParaRPr sz="2000">
              <a:latin typeface="Calibri"/>
              <a:cs typeface="Calibri"/>
            </a:endParaRPr>
          </a:p>
          <a:p>
            <a:pPr marL="805815" marR="461645" lvl="1" indent="-285115">
              <a:lnSpc>
                <a:spcPct val="100000"/>
              </a:lnSpc>
              <a:spcBef>
                <a:spcPts val="555"/>
              </a:spcBef>
              <a:buChar char="•"/>
              <a:tabLst>
                <a:tab pos="805815" algn="l"/>
                <a:tab pos="806450" algn="l"/>
              </a:tabLst>
            </a:pPr>
            <a:r>
              <a:rPr sz="2000" dirty="0">
                <a:latin typeface="Arial"/>
                <a:cs typeface="Arial"/>
              </a:rPr>
              <a:t>For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example,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fruit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apple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red,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round,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about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10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cm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diameter.</a:t>
            </a:r>
            <a:endParaRPr sz="2000">
              <a:latin typeface="Arial"/>
              <a:cs typeface="Arial"/>
            </a:endParaRPr>
          </a:p>
          <a:p>
            <a:pPr marL="1320800" marR="43180" lvl="2" indent="-342900">
              <a:lnSpc>
                <a:spcPct val="98800"/>
              </a:lnSpc>
              <a:spcBef>
                <a:spcPts val="465"/>
              </a:spcBef>
              <a:buFont typeface="Courier New"/>
              <a:buChar char="o"/>
              <a:tabLst>
                <a:tab pos="1320800" algn="l"/>
              </a:tabLst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naive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Bayes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classifier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considers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features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contribute </a:t>
            </a:r>
            <a:r>
              <a:rPr sz="1800" dirty="0">
                <a:latin typeface="Arial"/>
                <a:cs typeface="Arial"/>
              </a:rPr>
              <a:t>independently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probability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fruit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apple,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regardless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any </a:t>
            </a:r>
            <a:r>
              <a:rPr sz="1800" dirty="0">
                <a:latin typeface="Arial"/>
                <a:cs typeface="Arial"/>
              </a:rPr>
              <a:t>possible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correlations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between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color,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roundness,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diameter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features.</a:t>
            </a:r>
            <a:endParaRPr sz="18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455"/>
              </a:spcBef>
            </a:pPr>
            <a:r>
              <a:rPr sz="2000" b="1" dirty="0">
                <a:latin typeface="Calibri"/>
                <a:cs typeface="Calibri"/>
              </a:rPr>
              <a:t>Bag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Words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assumption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Assume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position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doesn’t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matter</a:t>
            </a:r>
            <a:endParaRPr sz="2000">
              <a:latin typeface="Calibri"/>
              <a:cs typeface="Calibri"/>
            </a:endParaRPr>
          </a:p>
          <a:p>
            <a:pPr marL="497205">
              <a:lnSpc>
                <a:spcPts val="2155"/>
              </a:lnSpc>
              <a:spcBef>
                <a:spcPts val="40"/>
              </a:spcBef>
            </a:pPr>
            <a:r>
              <a:rPr sz="1800" dirty="0">
                <a:latin typeface="Cambria Math"/>
                <a:cs typeface="Cambria Math"/>
              </a:rPr>
              <a:t>𝑷</a:t>
            </a:r>
            <a:r>
              <a:rPr sz="1800" spc="409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𝒙</a:t>
            </a:r>
            <a:r>
              <a:rPr sz="1950" baseline="-14957" dirty="0">
                <a:latin typeface="Cambria Math"/>
                <a:cs typeface="Cambria Math"/>
              </a:rPr>
              <a:t>𝟏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𝒙</a:t>
            </a:r>
            <a:r>
              <a:rPr sz="1950" baseline="-14957" dirty="0">
                <a:latin typeface="Cambria Math"/>
                <a:cs typeface="Cambria Math"/>
              </a:rPr>
              <a:t>𝟐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𝒙</a:t>
            </a:r>
            <a:r>
              <a:rPr sz="1950" baseline="-14957" dirty="0">
                <a:latin typeface="Cambria Math"/>
                <a:cs typeface="Cambria Math"/>
              </a:rPr>
              <a:t>𝟑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…</a:t>
            </a:r>
            <a:r>
              <a:rPr sz="1800" spc="-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𝒙</a:t>
            </a:r>
            <a:r>
              <a:rPr sz="1950" baseline="-14957" dirty="0">
                <a:latin typeface="Cambria Math"/>
                <a:cs typeface="Cambria Math"/>
              </a:rPr>
              <a:t>𝒏</a:t>
            </a:r>
            <a:r>
              <a:rPr sz="1950" spc="615" baseline="-14957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𝑪𝒍𝒂𝒔𝒔</a:t>
            </a:r>
            <a:endParaRPr sz="1800">
              <a:latin typeface="Cambria Math"/>
              <a:cs typeface="Cambria Math"/>
            </a:endParaRPr>
          </a:p>
          <a:p>
            <a:pPr marL="497205">
              <a:lnSpc>
                <a:spcPts val="2155"/>
              </a:lnSpc>
              <a:tabLst>
                <a:tab pos="5695315" algn="l"/>
              </a:tabLst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𝑷</a:t>
            </a:r>
            <a:r>
              <a:rPr sz="1800" spc="3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𝒙</a:t>
            </a:r>
            <a:r>
              <a:rPr sz="1950" baseline="-14957" dirty="0">
                <a:latin typeface="Cambria Math"/>
                <a:cs typeface="Cambria Math"/>
              </a:rPr>
              <a:t>𝟏</a:t>
            </a:r>
            <a:r>
              <a:rPr sz="1950" spc="54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𝑪𝒍𝒂𝒔𝒔</a:t>
            </a:r>
            <a:r>
              <a:rPr sz="1800" spc="3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𝑷</a:t>
            </a:r>
            <a:r>
              <a:rPr sz="1800" spc="3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𝒙</a:t>
            </a:r>
            <a:r>
              <a:rPr sz="1950" baseline="-14957" dirty="0">
                <a:latin typeface="Cambria Math"/>
                <a:cs typeface="Cambria Math"/>
              </a:rPr>
              <a:t>𝟐</a:t>
            </a:r>
            <a:r>
              <a:rPr sz="1950" spc="555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𝒙</a:t>
            </a:r>
            <a:r>
              <a:rPr sz="1950" baseline="-14957" dirty="0">
                <a:latin typeface="Cambria Math"/>
                <a:cs typeface="Cambria Math"/>
              </a:rPr>
              <a:t>𝟏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𝑪𝒍𝒂𝒔𝒔</a:t>
            </a:r>
            <a:r>
              <a:rPr sz="1800" spc="3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𝑷</a:t>
            </a:r>
            <a:r>
              <a:rPr sz="1800" spc="3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𝒙</a:t>
            </a:r>
            <a:r>
              <a:rPr sz="1950" baseline="-14957" dirty="0">
                <a:latin typeface="Cambria Math"/>
                <a:cs typeface="Cambria Math"/>
              </a:rPr>
              <a:t>𝟑</a:t>
            </a:r>
            <a:r>
              <a:rPr sz="1950" spc="56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𝒙</a:t>
            </a:r>
            <a:r>
              <a:rPr sz="1950" baseline="-14957" dirty="0">
                <a:latin typeface="Cambria Math"/>
                <a:cs typeface="Cambria Math"/>
              </a:rPr>
              <a:t>𝟏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8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𝒙</a:t>
            </a:r>
            <a:r>
              <a:rPr sz="1950" baseline="-14957" dirty="0">
                <a:latin typeface="Cambria Math"/>
                <a:cs typeface="Cambria Math"/>
              </a:rPr>
              <a:t>𝟐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8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𝑪𝒍𝒂𝒔𝒔</a:t>
            </a:r>
            <a:r>
              <a:rPr sz="1800" dirty="0">
                <a:latin typeface="Cambria Math"/>
                <a:cs typeface="Cambria Math"/>
              </a:rPr>
              <a:t>	…</a:t>
            </a:r>
            <a:r>
              <a:rPr sz="1800" spc="-8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𝑷</a:t>
            </a:r>
            <a:r>
              <a:rPr sz="1800" spc="4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𝒙</a:t>
            </a:r>
            <a:r>
              <a:rPr sz="1950" baseline="-14957" dirty="0">
                <a:latin typeface="Cambria Math"/>
                <a:cs typeface="Cambria Math"/>
              </a:rPr>
              <a:t>𝒏</a:t>
            </a:r>
            <a:r>
              <a:rPr sz="1950" spc="60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𝒙</a:t>
            </a:r>
            <a:r>
              <a:rPr sz="1950" baseline="-14957" dirty="0">
                <a:latin typeface="Cambria Math"/>
                <a:cs typeface="Cambria Math"/>
              </a:rPr>
              <a:t>𝟏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𝒙</a:t>
            </a:r>
            <a:r>
              <a:rPr sz="1950" baseline="-14957" dirty="0">
                <a:latin typeface="Cambria Math"/>
                <a:cs typeface="Cambria Math"/>
              </a:rPr>
              <a:t>𝟐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…</a:t>
            </a:r>
            <a:r>
              <a:rPr sz="1800" spc="-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𝒙</a:t>
            </a:r>
            <a:r>
              <a:rPr sz="1950" baseline="-14957" dirty="0">
                <a:latin typeface="Cambria Math"/>
                <a:cs typeface="Cambria Math"/>
              </a:rPr>
              <a:t>𝒏−𝟏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6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𝑪𝒍𝒂𝒔𝒔</a:t>
            </a:r>
            <a:endParaRPr sz="180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tabLst>
                <a:tab pos="4276725" algn="l"/>
              </a:tabLst>
            </a:pPr>
            <a:r>
              <a:rPr sz="1800" dirty="0">
                <a:latin typeface="Cambria Math"/>
                <a:cs typeface="Cambria Math"/>
              </a:rPr>
              <a:t>≈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𝑷</a:t>
            </a:r>
            <a:r>
              <a:rPr sz="1800" spc="3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𝒙</a:t>
            </a:r>
            <a:r>
              <a:rPr sz="1950" baseline="-14957" dirty="0">
                <a:latin typeface="Cambria Math"/>
                <a:cs typeface="Cambria Math"/>
              </a:rPr>
              <a:t>𝟏</a:t>
            </a:r>
            <a:r>
              <a:rPr sz="1950" spc="51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𝑪𝒍𝒂𝒔𝒔</a:t>
            </a:r>
            <a:r>
              <a:rPr sz="1800" spc="3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1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𝑷</a:t>
            </a:r>
            <a:r>
              <a:rPr sz="1800" spc="3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𝒙</a:t>
            </a:r>
            <a:r>
              <a:rPr sz="1950" baseline="-14957" dirty="0">
                <a:latin typeface="Cambria Math"/>
                <a:cs typeface="Cambria Math"/>
              </a:rPr>
              <a:t>𝟐</a:t>
            </a:r>
            <a:r>
              <a:rPr sz="1950" spc="51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𝑪𝒍𝒂𝒔𝒔</a:t>
            </a:r>
            <a:r>
              <a:rPr sz="1800" spc="3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𝑷</a:t>
            </a:r>
            <a:r>
              <a:rPr sz="1800" spc="3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𝒙</a:t>
            </a:r>
            <a:r>
              <a:rPr sz="1950" baseline="-14957" dirty="0">
                <a:latin typeface="Cambria Math"/>
                <a:cs typeface="Cambria Math"/>
              </a:rPr>
              <a:t>𝟑</a:t>
            </a:r>
            <a:r>
              <a:rPr sz="1950" spc="525" baseline="-14957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𝑪𝒍𝒂𝒔𝒔</a:t>
            </a:r>
            <a:r>
              <a:rPr sz="1800" dirty="0">
                <a:latin typeface="Cambria Math"/>
                <a:cs typeface="Cambria Math"/>
              </a:rPr>
              <a:t>	…</a:t>
            </a:r>
            <a:r>
              <a:rPr sz="1800" spc="-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𝑷</a:t>
            </a:r>
            <a:r>
              <a:rPr sz="1800" spc="3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𝒙</a:t>
            </a:r>
            <a:r>
              <a:rPr sz="1950" baseline="-14957" dirty="0">
                <a:latin typeface="Cambria Math"/>
                <a:cs typeface="Cambria Math"/>
              </a:rPr>
              <a:t>𝒏</a:t>
            </a:r>
            <a:r>
              <a:rPr sz="1950" spc="532" baseline="-14957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𝑪𝒍𝒂𝒔𝒔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Cambria Math"/>
              <a:cs typeface="Cambria Math"/>
            </a:endParaRPr>
          </a:p>
          <a:p>
            <a:pPr marL="158750" algn="ctr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𝑷𝒐𝒔𝒊𝒕𝒊𝒐𝒏𝒔</a:t>
            </a:r>
            <a:r>
              <a:rPr sz="1800" spc="459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←</a:t>
            </a:r>
            <a:r>
              <a:rPr sz="1800" spc="4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𝑨𝒍𝒍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𝒘𝒐𝒓𝒅 𝒑𝒐𝒔𝒊𝒕𝒊𝒐𝒏𝒔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𝒊𝒏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𝒕𝒉𝒆</a:t>
            </a:r>
            <a:r>
              <a:rPr sz="1800" spc="-10" dirty="0">
                <a:latin typeface="Cambria Math"/>
                <a:cs typeface="Cambria Math"/>
              </a:rPr>
              <a:t> 𝒅𝒐𝒄𝒖𝒎𝒆𝒏𝒕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25594" y="4458970"/>
            <a:ext cx="265430" cy="212090"/>
          </a:xfrm>
          <a:custGeom>
            <a:avLst/>
            <a:gdLst/>
            <a:ahLst/>
            <a:cxnLst/>
            <a:rect l="l" t="t" r="r" b="b"/>
            <a:pathLst>
              <a:path w="265429" h="212089">
                <a:moveTo>
                  <a:pt x="197484" y="0"/>
                </a:moveTo>
                <a:lnTo>
                  <a:pt x="194436" y="8635"/>
                </a:lnTo>
                <a:lnTo>
                  <a:pt x="206722" y="13946"/>
                </a:lnTo>
                <a:lnTo>
                  <a:pt x="217281" y="21304"/>
                </a:lnTo>
                <a:lnTo>
                  <a:pt x="238672" y="55429"/>
                </a:lnTo>
                <a:lnTo>
                  <a:pt x="245744" y="104774"/>
                </a:lnTo>
                <a:lnTo>
                  <a:pt x="244959" y="123463"/>
                </a:lnTo>
                <a:lnTo>
                  <a:pt x="233171" y="169290"/>
                </a:lnTo>
                <a:lnTo>
                  <a:pt x="206865" y="197865"/>
                </a:lnTo>
                <a:lnTo>
                  <a:pt x="194817" y="203199"/>
                </a:lnTo>
                <a:lnTo>
                  <a:pt x="197484" y="211708"/>
                </a:lnTo>
                <a:lnTo>
                  <a:pt x="237954" y="187705"/>
                </a:lnTo>
                <a:lnTo>
                  <a:pt x="260683" y="143335"/>
                </a:lnTo>
                <a:lnTo>
                  <a:pt x="265048" y="105917"/>
                </a:lnTo>
                <a:lnTo>
                  <a:pt x="263953" y="86536"/>
                </a:lnTo>
                <a:lnTo>
                  <a:pt x="247522" y="37083"/>
                </a:lnTo>
                <a:lnTo>
                  <a:pt x="212840" y="5544"/>
                </a:lnTo>
                <a:lnTo>
                  <a:pt x="197484" y="0"/>
                </a:lnTo>
                <a:close/>
              </a:path>
              <a:path w="265429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8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0" y="203199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45"/>
                </a:lnTo>
                <a:lnTo>
                  <a:pt x="19303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1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200910" y="4389373"/>
            <a:ext cx="2653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𝒄</a:t>
            </a:r>
            <a:r>
              <a:rPr sz="1950" baseline="-14957" dirty="0">
                <a:latin typeface="Cambria Math"/>
                <a:cs typeface="Cambria Math"/>
              </a:rPr>
              <a:t>𝑵𝑩</a:t>
            </a:r>
            <a:r>
              <a:rPr sz="1950" spc="465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𝒂𝒓𝒈𝒎𝒂𝒙</a:t>
            </a:r>
            <a:r>
              <a:rPr sz="1950" baseline="-14957" dirty="0">
                <a:latin typeface="Cambria Math"/>
                <a:cs typeface="Cambria Math"/>
              </a:rPr>
              <a:t>𝒄∈𝑪𝒍𝒂𝒔𝒔</a:t>
            </a:r>
            <a:r>
              <a:rPr sz="1800" dirty="0">
                <a:latin typeface="Cambria Math"/>
                <a:cs typeface="Cambria Math"/>
              </a:rPr>
              <a:t>𝑷</a:t>
            </a:r>
            <a:r>
              <a:rPr sz="1800" spc="38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𝒄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11344" y="4444238"/>
            <a:ext cx="2030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89" baseline="15432" dirty="0">
                <a:latin typeface="Cambria Math"/>
                <a:cs typeface="Cambria Math"/>
              </a:rPr>
              <a:t>ς</a:t>
            </a:r>
            <a:r>
              <a:rPr sz="1300" spc="60" dirty="0">
                <a:latin typeface="Cambria Math"/>
                <a:cs typeface="Cambria Math"/>
              </a:rPr>
              <a:t>𝒊∈𝑷𝒐𝒔𝒊𝒕𝒊𝒐𝒏𝒔</a:t>
            </a:r>
            <a:r>
              <a:rPr sz="1300" spc="25" dirty="0">
                <a:latin typeface="Cambria Math"/>
                <a:cs typeface="Cambria Math"/>
              </a:rPr>
              <a:t> </a:t>
            </a:r>
            <a:r>
              <a:rPr sz="2700" spc="-15" baseline="13888" dirty="0">
                <a:latin typeface="Cambria Math"/>
                <a:cs typeface="Cambria Math"/>
              </a:rPr>
              <a:t>𝑷(𝒘</a:t>
            </a:r>
            <a:r>
              <a:rPr sz="1950" spc="-15" baseline="2136" dirty="0">
                <a:latin typeface="Cambria Math"/>
                <a:cs typeface="Cambria Math"/>
              </a:rPr>
              <a:t>𝒊</a:t>
            </a:r>
            <a:r>
              <a:rPr sz="2700" spc="-15" baseline="13888" dirty="0">
                <a:latin typeface="Cambria Math"/>
                <a:cs typeface="Cambria Math"/>
              </a:rPr>
              <a:t>|𝒄)</a:t>
            </a:r>
            <a:endParaRPr sz="2700" baseline="13888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739" y="4721605"/>
            <a:ext cx="8190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leads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small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numbers,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take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without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impacting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argmax: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627117" y="5216397"/>
            <a:ext cx="265430" cy="212090"/>
          </a:xfrm>
          <a:custGeom>
            <a:avLst/>
            <a:gdLst/>
            <a:ahLst/>
            <a:cxnLst/>
            <a:rect l="l" t="t" r="r" b="b"/>
            <a:pathLst>
              <a:path w="265429" h="212089">
                <a:moveTo>
                  <a:pt x="197485" y="0"/>
                </a:moveTo>
                <a:lnTo>
                  <a:pt x="194437" y="8635"/>
                </a:lnTo>
                <a:lnTo>
                  <a:pt x="206722" y="13946"/>
                </a:lnTo>
                <a:lnTo>
                  <a:pt x="217281" y="21304"/>
                </a:lnTo>
                <a:lnTo>
                  <a:pt x="238672" y="55429"/>
                </a:lnTo>
                <a:lnTo>
                  <a:pt x="245745" y="104774"/>
                </a:lnTo>
                <a:lnTo>
                  <a:pt x="244959" y="123463"/>
                </a:lnTo>
                <a:lnTo>
                  <a:pt x="233172" y="169290"/>
                </a:lnTo>
                <a:lnTo>
                  <a:pt x="206865" y="197865"/>
                </a:lnTo>
                <a:lnTo>
                  <a:pt x="194818" y="203199"/>
                </a:lnTo>
                <a:lnTo>
                  <a:pt x="197485" y="211708"/>
                </a:lnTo>
                <a:lnTo>
                  <a:pt x="237954" y="187705"/>
                </a:lnTo>
                <a:lnTo>
                  <a:pt x="260683" y="143335"/>
                </a:lnTo>
                <a:lnTo>
                  <a:pt x="265049" y="105917"/>
                </a:lnTo>
                <a:lnTo>
                  <a:pt x="263953" y="86536"/>
                </a:lnTo>
                <a:lnTo>
                  <a:pt x="247523" y="37083"/>
                </a:lnTo>
                <a:lnTo>
                  <a:pt x="212840" y="5544"/>
                </a:lnTo>
                <a:lnTo>
                  <a:pt x="197485" y="0"/>
                </a:lnTo>
                <a:close/>
              </a:path>
              <a:path w="265429" h="212089">
                <a:moveTo>
                  <a:pt x="67564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4" y="211708"/>
                </a:lnTo>
                <a:lnTo>
                  <a:pt x="70231" y="203199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45"/>
                </a:lnTo>
                <a:lnTo>
                  <a:pt x="19304" y="104774"/>
                </a:lnTo>
                <a:lnTo>
                  <a:pt x="20089" y="86723"/>
                </a:lnTo>
                <a:lnTo>
                  <a:pt x="31877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793748" y="5146802"/>
            <a:ext cx="3378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3169285" algn="l"/>
              </a:tabLst>
            </a:pPr>
            <a:r>
              <a:rPr sz="1800" dirty="0">
                <a:latin typeface="Cambria Math"/>
                <a:cs typeface="Cambria Math"/>
              </a:rPr>
              <a:t>𝒄</a:t>
            </a:r>
            <a:r>
              <a:rPr sz="1950" baseline="-14957" dirty="0">
                <a:latin typeface="Cambria Math"/>
                <a:cs typeface="Cambria Math"/>
              </a:rPr>
              <a:t>𝑵𝑩</a:t>
            </a:r>
            <a:r>
              <a:rPr sz="1950" spc="42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𝒂𝒓𝒈𝒎𝒂𝒙</a:t>
            </a:r>
            <a:r>
              <a:rPr sz="1950" baseline="-14957" dirty="0">
                <a:latin typeface="Cambria Math"/>
                <a:cs typeface="Cambria Math"/>
              </a:rPr>
              <a:t>𝒄∈𝑪𝒍𝒂𝒔𝒔</a:t>
            </a:r>
            <a:r>
              <a:rPr sz="1950" spc="27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𝒍𝒐𝒈𝑷</a:t>
            </a:r>
            <a:r>
              <a:rPr sz="1800" spc="34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𝒄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spc="-50" dirty="0">
                <a:latin typeface="Cambria Math"/>
                <a:cs typeface="Cambria Math"/>
              </a:rPr>
              <a:t>+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60264" y="5038243"/>
            <a:ext cx="2214880" cy="68834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955"/>
              </a:spcBef>
              <a:tabLst>
                <a:tab pos="1005840" algn="l"/>
              </a:tabLst>
            </a:pPr>
            <a:r>
              <a:rPr sz="1800" spc="1764" dirty="0">
                <a:latin typeface="Cambria Math"/>
                <a:cs typeface="Cambria Math"/>
              </a:rPr>
              <a:t>෍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spc="-10" dirty="0">
                <a:latin typeface="Cambria Math"/>
                <a:cs typeface="Cambria Math"/>
              </a:rPr>
              <a:t>𝒍𝒐𝒈𝑷(𝒘</a:t>
            </a:r>
            <a:r>
              <a:rPr sz="1950" spc="-15" baseline="-14957" dirty="0">
                <a:latin typeface="Cambria Math"/>
                <a:cs typeface="Cambria Math"/>
              </a:rPr>
              <a:t>𝒊</a:t>
            </a:r>
            <a:r>
              <a:rPr sz="1800" spc="-10" dirty="0">
                <a:latin typeface="Cambria Math"/>
                <a:cs typeface="Cambria Math"/>
              </a:rPr>
              <a:t>|𝒄)</a:t>
            </a:r>
            <a:endParaRPr sz="1800">
              <a:latin typeface="Cambria Math"/>
              <a:cs typeface="Cambria Math"/>
            </a:endParaRPr>
          </a:p>
          <a:p>
            <a:pPr marL="25400">
              <a:lnSpc>
                <a:spcPct val="100000"/>
              </a:lnSpc>
              <a:spcBef>
                <a:spcPts val="635"/>
              </a:spcBef>
            </a:pPr>
            <a:r>
              <a:rPr sz="1300" spc="-10" dirty="0">
                <a:latin typeface="Cambria Math"/>
                <a:cs typeface="Cambria Math"/>
              </a:rPr>
              <a:t>𝒊∈𝑷𝒐𝒔𝒊𝒕𝒊𝒐𝒏𝒔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739" y="6037579"/>
            <a:ext cx="5805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Like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Logistic Regression, Naïve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Bayes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Linear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Classifier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511680" y="5061077"/>
            <a:ext cx="6197600" cy="806450"/>
            <a:chOff x="1511680" y="5061077"/>
            <a:chExt cx="6197600" cy="806450"/>
          </a:xfrm>
        </p:grpSpPr>
        <p:sp>
          <p:nvSpPr>
            <p:cNvPr id="26" name="object 26"/>
            <p:cNvSpPr/>
            <p:nvPr/>
          </p:nvSpPr>
          <p:spPr>
            <a:xfrm>
              <a:off x="1524380" y="5073777"/>
              <a:ext cx="6172200" cy="685800"/>
            </a:xfrm>
            <a:custGeom>
              <a:avLst/>
              <a:gdLst/>
              <a:ahLst/>
              <a:cxnLst/>
              <a:rect l="l" t="t" r="r" b="b"/>
              <a:pathLst>
                <a:path w="6172200" h="685800">
                  <a:moveTo>
                    <a:pt x="61722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6172200" y="685800"/>
                  </a:lnTo>
                  <a:lnTo>
                    <a:pt x="6172200" y="0"/>
                  </a:lnTo>
                  <a:close/>
                </a:path>
              </a:pathLst>
            </a:custGeom>
            <a:solidFill>
              <a:srgbClr val="BADFE2">
                <a:alpha val="2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24380" y="5073777"/>
              <a:ext cx="6172200" cy="685800"/>
            </a:xfrm>
            <a:custGeom>
              <a:avLst/>
              <a:gdLst/>
              <a:ahLst/>
              <a:cxnLst/>
              <a:rect l="l" t="t" r="r" b="b"/>
              <a:pathLst>
                <a:path w="6172200" h="685800">
                  <a:moveTo>
                    <a:pt x="0" y="685800"/>
                  </a:moveTo>
                  <a:lnTo>
                    <a:pt x="6172200" y="685800"/>
                  </a:lnTo>
                  <a:lnTo>
                    <a:pt x="61722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94149" y="5517388"/>
              <a:ext cx="3250565" cy="350520"/>
            </a:xfrm>
            <a:custGeom>
              <a:avLst/>
              <a:gdLst/>
              <a:ahLst/>
              <a:cxnLst/>
              <a:rect l="l" t="t" r="r" b="b"/>
              <a:pathLst>
                <a:path w="3250565" h="350520">
                  <a:moveTo>
                    <a:pt x="899033" y="16395"/>
                  </a:moveTo>
                  <a:lnTo>
                    <a:pt x="898105" y="17513"/>
                  </a:lnTo>
                  <a:lnTo>
                    <a:pt x="898982" y="16764"/>
                  </a:lnTo>
                  <a:lnTo>
                    <a:pt x="899033" y="16395"/>
                  </a:lnTo>
                  <a:close/>
                </a:path>
                <a:path w="3250565" h="350520">
                  <a:moveTo>
                    <a:pt x="900506" y="8382"/>
                  </a:moveTo>
                  <a:lnTo>
                    <a:pt x="898474" y="4572"/>
                  </a:lnTo>
                  <a:lnTo>
                    <a:pt x="896505" y="3733"/>
                  </a:lnTo>
                  <a:lnTo>
                    <a:pt x="895934" y="3175"/>
                  </a:lnTo>
                  <a:lnTo>
                    <a:pt x="895210" y="3175"/>
                  </a:lnTo>
                  <a:lnTo>
                    <a:pt x="889584" y="635"/>
                  </a:lnTo>
                  <a:lnTo>
                    <a:pt x="886409" y="0"/>
                  </a:lnTo>
                  <a:lnTo>
                    <a:pt x="875995" y="0"/>
                  </a:lnTo>
                  <a:lnTo>
                    <a:pt x="873836" y="1778"/>
                  </a:lnTo>
                  <a:lnTo>
                    <a:pt x="873417" y="3327"/>
                  </a:lnTo>
                  <a:lnTo>
                    <a:pt x="801319" y="8636"/>
                  </a:lnTo>
                  <a:lnTo>
                    <a:pt x="772744" y="11176"/>
                  </a:lnTo>
                  <a:lnTo>
                    <a:pt x="772490" y="11176"/>
                  </a:lnTo>
                  <a:lnTo>
                    <a:pt x="748995" y="14097"/>
                  </a:lnTo>
                  <a:lnTo>
                    <a:pt x="748614" y="14097"/>
                  </a:lnTo>
                  <a:lnTo>
                    <a:pt x="731723" y="17018"/>
                  </a:lnTo>
                  <a:lnTo>
                    <a:pt x="731977" y="17018"/>
                  </a:lnTo>
                  <a:lnTo>
                    <a:pt x="719404" y="18796"/>
                  </a:lnTo>
                  <a:lnTo>
                    <a:pt x="718388" y="19050"/>
                  </a:lnTo>
                  <a:lnTo>
                    <a:pt x="708799" y="21590"/>
                  </a:lnTo>
                  <a:lnTo>
                    <a:pt x="699592" y="21590"/>
                  </a:lnTo>
                  <a:lnTo>
                    <a:pt x="698322" y="21717"/>
                  </a:lnTo>
                  <a:lnTo>
                    <a:pt x="671398" y="26035"/>
                  </a:lnTo>
                  <a:lnTo>
                    <a:pt x="671779" y="25908"/>
                  </a:lnTo>
                  <a:lnTo>
                    <a:pt x="655142" y="27686"/>
                  </a:lnTo>
                  <a:lnTo>
                    <a:pt x="654634" y="27813"/>
                  </a:lnTo>
                  <a:lnTo>
                    <a:pt x="638378" y="30632"/>
                  </a:lnTo>
                  <a:lnTo>
                    <a:pt x="619074" y="31242"/>
                  </a:lnTo>
                  <a:lnTo>
                    <a:pt x="618693" y="31242"/>
                  </a:lnTo>
                  <a:lnTo>
                    <a:pt x="593039" y="33401"/>
                  </a:lnTo>
                  <a:lnTo>
                    <a:pt x="593420" y="33401"/>
                  </a:lnTo>
                  <a:lnTo>
                    <a:pt x="565099" y="34544"/>
                  </a:lnTo>
                  <a:lnTo>
                    <a:pt x="442925" y="34544"/>
                  </a:lnTo>
                  <a:lnTo>
                    <a:pt x="411302" y="34417"/>
                  </a:lnTo>
                  <a:lnTo>
                    <a:pt x="384378" y="35179"/>
                  </a:lnTo>
                  <a:lnTo>
                    <a:pt x="346659" y="35179"/>
                  </a:lnTo>
                  <a:lnTo>
                    <a:pt x="331546" y="36322"/>
                  </a:lnTo>
                  <a:lnTo>
                    <a:pt x="332054" y="36195"/>
                  </a:lnTo>
                  <a:lnTo>
                    <a:pt x="314020" y="36322"/>
                  </a:lnTo>
                  <a:lnTo>
                    <a:pt x="313639" y="36322"/>
                  </a:lnTo>
                  <a:lnTo>
                    <a:pt x="295224" y="37338"/>
                  </a:lnTo>
                  <a:lnTo>
                    <a:pt x="275158" y="37465"/>
                  </a:lnTo>
                  <a:lnTo>
                    <a:pt x="89103" y="37592"/>
                  </a:lnTo>
                  <a:lnTo>
                    <a:pt x="67132" y="35433"/>
                  </a:lnTo>
                  <a:lnTo>
                    <a:pt x="66624" y="35433"/>
                  </a:lnTo>
                  <a:lnTo>
                    <a:pt x="46177" y="34798"/>
                  </a:lnTo>
                  <a:lnTo>
                    <a:pt x="15062" y="34798"/>
                  </a:lnTo>
                  <a:lnTo>
                    <a:pt x="12547" y="34759"/>
                  </a:lnTo>
                  <a:lnTo>
                    <a:pt x="11760" y="34163"/>
                  </a:lnTo>
                  <a:lnTo>
                    <a:pt x="7759" y="34632"/>
                  </a:lnTo>
                  <a:lnTo>
                    <a:pt x="5918" y="34544"/>
                  </a:lnTo>
                  <a:lnTo>
                    <a:pt x="5105" y="34950"/>
                  </a:lnTo>
                  <a:lnTo>
                    <a:pt x="3124" y="35179"/>
                  </a:lnTo>
                  <a:lnTo>
                    <a:pt x="76" y="38989"/>
                  </a:lnTo>
                  <a:lnTo>
                    <a:pt x="165" y="40690"/>
                  </a:lnTo>
                  <a:lnTo>
                    <a:pt x="203" y="40386"/>
                  </a:lnTo>
                  <a:lnTo>
                    <a:pt x="215" y="41402"/>
                  </a:lnTo>
                  <a:lnTo>
                    <a:pt x="317" y="43180"/>
                  </a:lnTo>
                  <a:lnTo>
                    <a:pt x="165" y="40690"/>
                  </a:lnTo>
                  <a:lnTo>
                    <a:pt x="101" y="41402"/>
                  </a:lnTo>
                  <a:lnTo>
                    <a:pt x="0" y="43307"/>
                  </a:lnTo>
                  <a:lnTo>
                    <a:pt x="419" y="44361"/>
                  </a:lnTo>
                  <a:lnTo>
                    <a:pt x="711" y="47625"/>
                  </a:lnTo>
                  <a:lnTo>
                    <a:pt x="2362" y="49161"/>
                  </a:lnTo>
                  <a:lnTo>
                    <a:pt x="5283" y="56388"/>
                  </a:lnTo>
                  <a:lnTo>
                    <a:pt x="8966" y="58293"/>
                  </a:lnTo>
                  <a:lnTo>
                    <a:pt x="16078" y="56261"/>
                  </a:lnTo>
                  <a:lnTo>
                    <a:pt x="18364" y="52705"/>
                  </a:lnTo>
                  <a:lnTo>
                    <a:pt x="18046" y="50927"/>
                  </a:lnTo>
                  <a:lnTo>
                    <a:pt x="18008" y="50673"/>
                  </a:lnTo>
                  <a:lnTo>
                    <a:pt x="45542" y="50673"/>
                  </a:lnTo>
                  <a:lnTo>
                    <a:pt x="66116" y="51435"/>
                  </a:lnTo>
                  <a:lnTo>
                    <a:pt x="65608" y="51435"/>
                  </a:lnTo>
                  <a:lnTo>
                    <a:pt x="87579" y="53594"/>
                  </a:lnTo>
                  <a:lnTo>
                    <a:pt x="114630" y="53721"/>
                  </a:lnTo>
                  <a:lnTo>
                    <a:pt x="295732" y="53848"/>
                  </a:lnTo>
                  <a:lnTo>
                    <a:pt x="296240" y="53848"/>
                  </a:lnTo>
                  <a:lnTo>
                    <a:pt x="314464" y="52717"/>
                  </a:lnTo>
                  <a:lnTo>
                    <a:pt x="332054" y="52832"/>
                  </a:lnTo>
                  <a:lnTo>
                    <a:pt x="332689" y="52705"/>
                  </a:lnTo>
                  <a:lnTo>
                    <a:pt x="347802" y="51689"/>
                  </a:lnTo>
                  <a:lnTo>
                    <a:pt x="384886" y="51689"/>
                  </a:lnTo>
                  <a:lnTo>
                    <a:pt x="411429" y="50927"/>
                  </a:lnTo>
                  <a:lnTo>
                    <a:pt x="565607" y="50927"/>
                  </a:lnTo>
                  <a:lnTo>
                    <a:pt x="594055" y="49911"/>
                  </a:lnTo>
                  <a:lnTo>
                    <a:pt x="594436" y="49784"/>
                  </a:lnTo>
                  <a:lnTo>
                    <a:pt x="620090" y="47625"/>
                  </a:lnTo>
                  <a:lnTo>
                    <a:pt x="619709" y="47752"/>
                  </a:lnTo>
                  <a:lnTo>
                    <a:pt x="622985" y="47625"/>
                  </a:lnTo>
                  <a:lnTo>
                    <a:pt x="639394" y="46990"/>
                  </a:lnTo>
                  <a:lnTo>
                    <a:pt x="640537" y="46863"/>
                  </a:lnTo>
                  <a:lnTo>
                    <a:pt x="657428" y="43942"/>
                  </a:lnTo>
                  <a:lnTo>
                    <a:pt x="656920" y="44069"/>
                  </a:lnTo>
                  <a:lnTo>
                    <a:pt x="658025" y="43942"/>
                  </a:lnTo>
                  <a:lnTo>
                    <a:pt x="673557" y="42164"/>
                  </a:lnTo>
                  <a:lnTo>
                    <a:pt x="673938" y="42164"/>
                  </a:lnTo>
                  <a:lnTo>
                    <a:pt x="687527" y="40005"/>
                  </a:lnTo>
                  <a:lnTo>
                    <a:pt x="687654" y="40005"/>
                  </a:lnTo>
                  <a:lnTo>
                    <a:pt x="700201" y="37973"/>
                  </a:lnTo>
                  <a:lnTo>
                    <a:pt x="710006" y="37973"/>
                  </a:lnTo>
                  <a:lnTo>
                    <a:pt x="710768" y="37846"/>
                  </a:lnTo>
                  <a:lnTo>
                    <a:pt x="712292" y="37592"/>
                  </a:lnTo>
                  <a:lnTo>
                    <a:pt x="722223" y="34925"/>
                  </a:lnTo>
                  <a:lnTo>
                    <a:pt x="722706" y="34798"/>
                  </a:lnTo>
                  <a:lnTo>
                    <a:pt x="721690" y="34925"/>
                  </a:lnTo>
                  <a:lnTo>
                    <a:pt x="724382" y="34544"/>
                  </a:lnTo>
                  <a:lnTo>
                    <a:pt x="734263" y="33147"/>
                  </a:lnTo>
                  <a:lnTo>
                    <a:pt x="734517" y="33147"/>
                  </a:lnTo>
                  <a:lnTo>
                    <a:pt x="748461" y="30734"/>
                  </a:lnTo>
                  <a:lnTo>
                    <a:pt x="749198" y="30607"/>
                  </a:lnTo>
                  <a:lnTo>
                    <a:pt x="751408" y="30226"/>
                  </a:lnTo>
                  <a:lnTo>
                    <a:pt x="751027" y="30353"/>
                  </a:lnTo>
                  <a:lnTo>
                    <a:pt x="752043" y="30226"/>
                  </a:lnTo>
                  <a:lnTo>
                    <a:pt x="774395" y="27432"/>
                  </a:lnTo>
                  <a:lnTo>
                    <a:pt x="774141" y="27432"/>
                  </a:lnTo>
                  <a:lnTo>
                    <a:pt x="789787" y="26035"/>
                  </a:lnTo>
                  <a:lnTo>
                    <a:pt x="802589" y="24892"/>
                  </a:lnTo>
                  <a:lnTo>
                    <a:pt x="802462" y="25019"/>
                  </a:lnTo>
                  <a:lnTo>
                    <a:pt x="804189" y="24892"/>
                  </a:lnTo>
                  <a:lnTo>
                    <a:pt x="846937" y="21844"/>
                  </a:lnTo>
                  <a:lnTo>
                    <a:pt x="850696" y="21590"/>
                  </a:lnTo>
                  <a:lnTo>
                    <a:pt x="876630" y="19685"/>
                  </a:lnTo>
                  <a:lnTo>
                    <a:pt x="887653" y="19685"/>
                  </a:lnTo>
                  <a:lnTo>
                    <a:pt x="888187" y="20066"/>
                  </a:lnTo>
                  <a:lnTo>
                    <a:pt x="891438" y="19685"/>
                  </a:lnTo>
                  <a:lnTo>
                    <a:pt x="895553" y="19685"/>
                  </a:lnTo>
                  <a:lnTo>
                    <a:pt x="896213" y="19126"/>
                  </a:lnTo>
                  <a:lnTo>
                    <a:pt x="896823" y="19050"/>
                  </a:lnTo>
                  <a:lnTo>
                    <a:pt x="898105" y="17513"/>
                  </a:lnTo>
                  <a:lnTo>
                    <a:pt x="899033" y="16395"/>
                  </a:lnTo>
                  <a:lnTo>
                    <a:pt x="899998" y="15240"/>
                  </a:lnTo>
                  <a:lnTo>
                    <a:pt x="899795" y="11912"/>
                  </a:lnTo>
                  <a:lnTo>
                    <a:pt x="899731" y="12192"/>
                  </a:lnTo>
                  <a:lnTo>
                    <a:pt x="899629" y="9144"/>
                  </a:lnTo>
                  <a:lnTo>
                    <a:pt x="899795" y="11912"/>
                  </a:lnTo>
                  <a:lnTo>
                    <a:pt x="900506" y="8382"/>
                  </a:lnTo>
                  <a:close/>
                </a:path>
                <a:path w="3250565" h="350520">
                  <a:moveTo>
                    <a:pt x="1550619" y="332409"/>
                  </a:moveTo>
                  <a:lnTo>
                    <a:pt x="1524330" y="332409"/>
                  </a:lnTo>
                  <a:lnTo>
                    <a:pt x="1502105" y="332549"/>
                  </a:lnTo>
                  <a:lnTo>
                    <a:pt x="1549984" y="332549"/>
                  </a:lnTo>
                  <a:lnTo>
                    <a:pt x="1550619" y="332409"/>
                  </a:lnTo>
                  <a:close/>
                </a:path>
                <a:path w="3250565" h="350520">
                  <a:moveTo>
                    <a:pt x="1553692" y="344601"/>
                  </a:moveTo>
                  <a:lnTo>
                    <a:pt x="1425295" y="344614"/>
                  </a:lnTo>
                  <a:lnTo>
                    <a:pt x="1441526" y="344868"/>
                  </a:lnTo>
                  <a:lnTo>
                    <a:pt x="1524330" y="344982"/>
                  </a:lnTo>
                  <a:lnTo>
                    <a:pt x="1550619" y="344982"/>
                  </a:lnTo>
                  <a:lnTo>
                    <a:pt x="1551381" y="344868"/>
                  </a:lnTo>
                  <a:lnTo>
                    <a:pt x="1553692" y="344601"/>
                  </a:lnTo>
                  <a:close/>
                </a:path>
                <a:path w="3250565" h="350520">
                  <a:moveTo>
                    <a:pt x="3250146" y="267652"/>
                  </a:moveTo>
                  <a:lnTo>
                    <a:pt x="3248609" y="263956"/>
                  </a:lnTo>
                  <a:lnTo>
                    <a:pt x="3248126" y="263702"/>
                  </a:lnTo>
                  <a:lnTo>
                    <a:pt x="3247974" y="263194"/>
                  </a:lnTo>
                  <a:lnTo>
                    <a:pt x="3244418" y="260921"/>
                  </a:lnTo>
                  <a:lnTo>
                    <a:pt x="3243148" y="261073"/>
                  </a:lnTo>
                  <a:lnTo>
                    <a:pt x="3239211" y="261543"/>
                  </a:lnTo>
                  <a:lnTo>
                    <a:pt x="3240252" y="261416"/>
                  </a:lnTo>
                  <a:lnTo>
                    <a:pt x="3243148" y="261073"/>
                  </a:lnTo>
                  <a:lnTo>
                    <a:pt x="3241878" y="260400"/>
                  </a:lnTo>
                  <a:lnTo>
                    <a:pt x="3237687" y="261302"/>
                  </a:lnTo>
                  <a:lnTo>
                    <a:pt x="3237484" y="261543"/>
                  </a:lnTo>
                  <a:lnTo>
                    <a:pt x="3235172" y="261543"/>
                  </a:lnTo>
                  <a:lnTo>
                    <a:pt x="3235172" y="264477"/>
                  </a:lnTo>
                  <a:lnTo>
                    <a:pt x="3232734" y="267652"/>
                  </a:lnTo>
                  <a:lnTo>
                    <a:pt x="3234779" y="264972"/>
                  </a:lnTo>
                  <a:lnTo>
                    <a:pt x="3235172" y="264477"/>
                  </a:lnTo>
                  <a:lnTo>
                    <a:pt x="3235172" y="261543"/>
                  </a:lnTo>
                  <a:lnTo>
                    <a:pt x="3212414" y="261543"/>
                  </a:lnTo>
                  <a:lnTo>
                    <a:pt x="3208604" y="261683"/>
                  </a:lnTo>
                  <a:lnTo>
                    <a:pt x="3207131" y="262458"/>
                  </a:lnTo>
                  <a:lnTo>
                    <a:pt x="3208121" y="261924"/>
                  </a:lnTo>
                  <a:lnTo>
                    <a:pt x="2949524" y="261924"/>
                  </a:lnTo>
                  <a:lnTo>
                    <a:pt x="2936570" y="262699"/>
                  </a:lnTo>
                  <a:lnTo>
                    <a:pt x="2937078" y="262559"/>
                  </a:lnTo>
                  <a:lnTo>
                    <a:pt x="2879039" y="262699"/>
                  </a:lnTo>
                  <a:lnTo>
                    <a:pt x="2862910" y="262699"/>
                  </a:lnTo>
                  <a:lnTo>
                    <a:pt x="2847797" y="262559"/>
                  </a:lnTo>
                  <a:lnTo>
                    <a:pt x="2833700" y="262559"/>
                  </a:lnTo>
                  <a:lnTo>
                    <a:pt x="2818460" y="263715"/>
                  </a:lnTo>
                  <a:lnTo>
                    <a:pt x="2588463" y="263715"/>
                  </a:lnTo>
                  <a:lnTo>
                    <a:pt x="2575255" y="264477"/>
                  </a:lnTo>
                  <a:lnTo>
                    <a:pt x="2536520" y="264477"/>
                  </a:lnTo>
                  <a:lnTo>
                    <a:pt x="2523439" y="265493"/>
                  </a:lnTo>
                  <a:lnTo>
                    <a:pt x="2509723" y="265493"/>
                  </a:lnTo>
                  <a:lnTo>
                    <a:pt x="2489898" y="266623"/>
                  </a:lnTo>
                  <a:lnTo>
                    <a:pt x="2471623" y="268414"/>
                  </a:lnTo>
                  <a:lnTo>
                    <a:pt x="2449398" y="270179"/>
                  </a:lnTo>
                  <a:lnTo>
                    <a:pt x="2449652" y="270179"/>
                  </a:lnTo>
                  <a:lnTo>
                    <a:pt x="2428824" y="270941"/>
                  </a:lnTo>
                  <a:lnTo>
                    <a:pt x="2428316" y="270941"/>
                  </a:lnTo>
                  <a:lnTo>
                    <a:pt x="2384755" y="275259"/>
                  </a:lnTo>
                  <a:lnTo>
                    <a:pt x="2363927" y="275259"/>
                  </a:lnTo>
                  <a:lnTo>
                    <a:pt x="2342337" y="277418"/>
                  </a:lnTo>
                  <a:lnTo>
                    <a:pt x="2303475" y="277418"/>
                  </a:lnTo>
                  <a:lnTo>
                    <a:pt x="2283663" y="279196"/>
                  </a:lnTo>
                  <a:lnTo>
                    <a:pt x="2244547" y="279196"/>
                  </a:lnTo>
                  <a:lnTo>
                    <a:pt x="2223211" y="279971"/>
                  </a:lnTo>
                  <a:lnTo>
                    <a:pt x="2157298" y="283146"/>
                  </a:lnTo>
                  <a:lnTo>
                    <a:pt x="2139264" y="283146"/>
                  </a:lnTo>
                  <a:lnTo>
                    <a:pt x="2121992" y="283908"/>
                  </a:lnTo>
                  <a:lnTo>
                    <a:pt x="2107260" y="283908"/>
                  </a:lnTo>
                  <a:lnTo>
                    <a:pt x="2106117" y="284022"/>
                  </a:lnTo>
                  <a:lnTo>
                    <a:pt x="2092020" y="286054"/>
                  </a:lnTo>
                  <a:lnTo>
                    <a:pt x="2081580" y="287832"/>
                  </a:lnTo>
                  <a:lnTo>
                    <a:pt x="2071954" y="287832"/>
                  </a:lnTo>
                  <a:lnTo>
                    <a:pt x="2070684" y="287959"/>
                  </a:lnTo>
                  <a:lnTo>
                    <a:pt x="2060524" y="289737"/>
                  </a:lnTo>
                  <a:lnTo>
                    <a:pt x="2060778" y="289737"/>
                  </a:lnTo>
                  <a:lnTo>
                    <a:pt x="2053920" y="290753"/>
                  </a:lnTo>
                  <a:lnTo>
                    <a:pt x="2032749" y="296684"/>
                  </a:lnTo>
                  <a:lnTo>
                    <a:pt x="2032469" y="296722"/>
                  </a:lnTo>
                  <a:lnTo>
                    <a:pt x="2021370" y="298640"/>
                  </a:lnTo>
                  <a:lnTo>
                    <a:pt x="1937334" y="298754"/>
                  </a:lnTo>
                  <a:lnTo>
                    <a:pt x="1855927" y="298640"/>
                  </a:lnTo>
                  <a:lnTo>
                    <a:pt x="1844116" y="298754"/>
                  </a:lnTo>
                  <a:lnTo>
                    <a:pt x="1842973" y="298754"/>
                  </a:lnTo>
                  <a:lnTo>
                    <a:pt x="1831797" y="300532"/>
                  </a:lnTo>
                  <a:lnTo>
                    <a:pt x="1832178" y="300532"/>
                  </a:lnTo>
                  <a:lnTo>
                    <a:pt x="1820367" y="301675"/>
                  </a:lnTo>
                  <a:lnTo>
                    <a:pt x="1819097" y="301929"/>
                  </a:lnTo>
                  <a:lnTo>
                    <a:pt x="1806181" y="305612"/>
                  </a:lnTo>
                  <a:lnTo>
                    <a:pt x="1792935" y="307771"/>
                  </a:lnTo>
                  <a:lnTo>
                    <a:pt x="1793062" y="307771"/>
                  </a:lnTo>
                  <a:lnTo>
                    <a:pt x="1778330" y="309803"/>
                  </a:lnTo>
                  <a:lnTo>
                    <a:pt x="1777568" y="309943"/>
                  </a:lnTo>
                  <a:lnTo>
                    <a:pt x="1763217" y="313613"/>
                  </a:lnTo>
                  <a:lnTo>
                    <a:pt x="1763598" y="313499"/>
                  </a:lnTo>
                  <a:lnTo>
                    <a:pt x="1748485" y="316407"/>
                  </a:lnTo>
                  <a:lnTo>
                    <a:pt x="1748866" y="316293"/>
                  </a:lnTo>
                  <a:lnTo>
                    <a:pt x="1733372" y="318452"/>
                  </a:lnTo>
                  <a:lnTo>
                    <a:pt x="1733245" y="318452"/>
                  </a:lnTo>
                  <a:lnTo>
                    <a:pt x="1718513" y="320611"/>
                  </a:lnTo>
                  <a:lnTo>
                    <a:pt x="1719148" y="320611"/>
                  </a:lnTo>
                  <a:lnTo>
                    <a:pt x="1703908" y="321360"/>
                  </a:lnTo>
                  <a:lnTo>
                    <a:pt x="1688795" y="322376"/>
                  </a:lnTo>
                  <a:lnTo>
                    <a:pt x="1658188" y="322376"/>
                  </a:lnTo>
                  <a:lnTo>
                    <a:pt x="1641424" y="323519"/>
                  </a:lnTo>
                  <a:lnTo>
                    <a:pt x="1600022" y="327596"/>
                  </a:lnTo>
                  <a:lnTo>
                    <a:pt x="1600276" y="327596"/>
                  </a:lnTo>
                  <a:lnTo>
                    <a:pt x="1575511" y="329488"/>
                  </a:lnTo>
                  <a:lnTo>
                    <a:pt x="1549984" y="332549"/>
                  </a:lnTo>
                  <a:lnTo>
                    <a:pt x="1424635" y="332790"/>
                  </a:lnTo>
                  <a:lnTo>
                    <a:pt x="1423619" y="332790"/>
                  </a:lnTo>
                  <a:lnTo>
                    <a:pt x="1413586" y="334568"/>
                  </a:lnTo>
                  <a:lnTo>
                    <a:pt x="1401381" y="337781"/>
                  </a:lnTo>
                  <a:lnTo>
                    <a:pt x="1333957" y="340410"/>
                  </a:lnTo>
                  <a:lnTo>
                    <a:pt x="1331798" y="342696"/>
                  </a:lnTo>
                  <a:lnTo>
                    <a:pt x="1332052" y="348043"/>
                  </a:lnTo>
                  <a:lnTo>
                    <a:pt x="1334211" y="350062"/>
                  </a:lnTo>
                  <a:lnTo>
                    <a:pt x="1337005" y="350062"/>
                  </a:lnTo>
                  <a:lnTo>
                    <a:pt x="1402537" y="348284"/>
                  </a:lnTo>
                  <a:lnTo>
                    <a:pt x="1403426" y="348157"/>
                  </a:lnTo>
                  <a:lnTo>
                    <a:pt x="1415745" y="345744"/>
                  </a:lnTo>
                  <a:lnTo>
                    <a:pt x="1415237" y="345744"/>
                  </a:lnTo>
                  <a:lnTo>
                    <a:pt x="1425295" y="344614"/>
                  </a:lnTo>
                  <a:lnTo>
                    <a:pt x="1424635" y="344601"/>
                  </a:lnTo>
                  <a:lnTo>
                    <a:pt x="1553692" y="344601"/>
                  </a:lnTo>
                  <a:lnTo>
                    <a:pt x="1576908" y="342074"/>
                  </a:lnTo>
                  <a:lnTo>
                    <a:pt x="1576654" y="342074"/>
                  </a:lnTo>
                  <a:lnTo>
                    <a:pt x="1601292" y="340410"/>
                  </a:lnTo>
                  <a:lnTo>
                    <a:pt x="1628889" y="337883"/>
                  </a:lnTo>
                  <a:lnTo>
                    <a:pt x="1630260" y="337743"/>
                  </a:lnTo>
                  <a:lnTo>
                    <a:pt x="1642694" y="336600"/>
                  </a:lnTo>
                  <a:lnTo>
                    <a:pt x="1659077" y="335457"/>
                  </a:lnTo>
                  <a:lnTo>
                    <a:pt x="1658696" y="335584"/>
                  </a:lnTo>
                  <a:lnTo>
                    <a:pt x="1689684" y="335584"/>
                  </a:lnTo>
                  <a:lnTo>
                    <a:pt x="1691360" y="335457"/>
                  </a:lnTo>
                  <a:lnTo>
                    <a:pt x="1704797" y="334441"/>
                  </a:lnTo>
                  <a:lnTo>
                    <a:pt x="1719783" y="333806"/>
                  </a:lnTo>
                  <a:lnTo>
                    <a:pt x="1720418" y="333679"/>
                  </a:lnTo>
                  <a:lnTo>
                    <a:pt x="1735277" y="331533"/>
                  </a:lnTo>
                  <a:lnTo>
                    <a:pt x="1735150" y="331533"/>
                  </a:lnTo>
                  <a:lnTo>
                    <a:pt x="1751025" y="329374"/>
                  </a:lnTo>
                  <a:lnTo>
                    <a:pt x="1766138" y="326440"/>
                  </a:lnTo>
                  <a:lnTo>
                    <a:pt x="1766392" y="326440"/>
                  </a:lnTo>
                  <a:lnTo>
                    <a:pt x="1780349" y="323024"/>
                  </a:lnTo>
                  <a:lnTo>
                    <a:pt x="1780654" y="322948"/>
                  </a:lnTo>
                  <a:lnTo>
                    <a:pt x="1781124" y="322884"/>
                  </a:lnTo>
                  <a:lnTo>
                    <a:pt x="1794967" y="321360"/>
                  </a:lnTo>
                  <a:lnTo>
                    <a:pt x="1809064" y="319328"/>
                  </a:lnTo>
                  <a:lnTo>
                    <a:pt x="1809826" y="319201"/>
                  </a:lnTo>
                  <a:lnTo>
                    <a:pt x="1820481" y="316407"/>
                  </a:lnTo>
                  <a:lnTo>
                    <a:pt x="1821929" y="316026"/>
                  </a:lnTo>
                  <a:lnTo>
                    <a:pt x="1822107" y="315988"/>
                  </a:lnTo>
                  <a:lnTo>
                    <a:pt x="1824278" y="315772"/>
                  </a:lnTo>
                  <a:lnTo>
                    <a:pt x="1833575" y="314896"/>
                  </a:lnTo>
                  <a:lnTo>
                    <a:pt x="1834083" y="314896"/>
                  </a:lnTo>
                  <a:lnTo>
                    <a:pt x="1842058" y="313613"/>
                  </a:lnTo>
                  <a:lnTo>
                    <a:pt x="1844459" y="313232"/>
                  </a:lnTo>
                  <a:lnTo>
                    <a:pt x="1901266" y="313118"/>
                  </a:lnTo>
                  <a:lnTo>
                    <a:pt x="1937334" y="313118"/>
                  </a:lnTo>
                  <a:lnTo>
                    <a:pt x="1975815" y="313232"/>
                  </a:lnTo>
                  <a:lnTo>
                    <a:pt x="2021916" y="313232"/>
                  </a:lnTo>
                  <a:lnTo>
                    <a:pt x="2056625" y="305231"/>
                  </a:lnTo>
                  <a:lnTo>
                    <a:pt x="2057095" y="305104"/>
                  </a:lnTo>
                  <a:lnTo>
                    <a:pt x="2056206" y="305231"/>
                  </a:lnTo>
                  <a:lnTo>
                    <a:pt x="2063191" y="304088"/>
                  </a:lnTo>
                  <a:lnTo>
                    <a:pt x="2072500" y="302437"/>
                  </a:lnTo>
                  <a:lnTo>
                    <a:pt x="2081987" y="302437"/>
                  </a:lnTo>
                  <a:lnTo>
                    <a:pt x="2083130" y="302310"/>
                  </a:lnTo>
                  <a:lnTo>
                    <a:pt x="2106739" y="298640"/>
                  </a:lnTo>
                  <a:lnTo>
                    <a:pt x="2107565" y="298500"/>
                  </a:lnTo>
                  <a:lnTo>
                    <a:pt x="2122627" y="298500"/>
                  </a:lnTo>
                  <a:lnTo>
                    <a:pt x="2125497" y="298373"/>
                  </a:lnTo>
                  <a:lnTo>
                    <a:pt x="2139899" y="297738"/>
                  </a:lnTo>
                  <a:lnTo>
                    <a:pt x="2158060" y="297738"/>
                  </a:lnTo>
                  <a:lnTo>
                    <a:pt x="2178507" y="296608"/>
                  </a:lnTo>
                  <a:lnTo>
                    <a:pt x="2223846" y="294449"/>
                  </a:lnTo>
                  <a:lnTo>
                    <a:pt x="2245055" y="293814"/>
                  </a:lnTo>
                  <a:lnTo>
                    <a:pt x="2285060" y="293814"/>
                  </a:lnTo>
                  <a:lnTo>
                    <a:pt x="2304745" y="292023"/>
                  </a:lnTo>
                  <a:lnTo>
                    <a:pt x="2342972" y="292023"/>
                  </a:lnTo>
                  <a:lnTo>
                    <a:pt x="2343734" y="291896"/>
                  </a:lnTo>
                  <a:lnTo>
                    <a:pt x="2365324" y="289737"/>
                  </a:lnTo>
                  <a:lnTo>
                    <a:pt x="2364689" y="289877"/>
                  </a:lnTo>
                  <a:lnTo>
                    <a:pt x="2385517" y="289877"/>
                  </a:lnTo>
                  <a:lnTo>
                    <a:pt x="2386279" y="289737"/>
                  </a:lnTo>
                  <a:lnTo>
                    <a:pt x="2404757" y="287959"/>
                  </a:lnTo>
                  <a:lnTo>
                    <a:pt x="2406078" y="287832"/>
                  </a:lnTo>
                  <a:lnTo>
                    <a:pt x="2429840" y="285546"/>
                  </a:lnTo>
                  <a:lnTo>
                    <a:pt x="2429319" y="285546"/>
                  </a:lnTo>
                  <a:lnTo>
                    <a:pt x="2450541" y="284784"/>
                  </a:lnTo>
                  <a:lnTo>
                    <a:pt x="2473020" y="283006"/>
                  </a:lnTo>
                  <a:lnTo>
                    <a:pt x="2491295" y="281228"/>
                  </a:lnTo>
                  <a:lnTo>
                    <a:pt x="2491054" y="281228"/>
                  </a:lnTo>
                  <a:lnTo>
                    <a:pt x="2510104" y="280085"/>
                  </a:lnTo>
                  <a:lnTo>
                    <a:pt x="2524696" y="280085"/>
                  </a:lnTo>
                  <a:lnTo>
                    <a:pt x="2537663" y="278955"/>
                  </a:lnTo>
                  <a:lnTo>
                    <a:pt x="2537028" y="279069"/>
                  </a:lnTo>
                  <a:lnTo>
                    <a:pt x="2576017" y="279069"/>
                  </a:lnTo>
                  <a:lnTo>
                    <a:pt x="2578227" y="278955"/>
                  </a:lnTo>
                  <a:lnTo>
                    <a:pt x="2589352" y="278307"/>
                  </a:lnTo>
                  <a:lnTo>
                    <a:pt x="2818968" y="278307"/>
                  </a:lnTo>
                  <a:lnTo>
                    <a:pt x="2834208" y="277291"/>
                  </a:lnTo>
                  <a:lnTo>
                    <a:pt x="2937459" y="277291"/>
                  </a:lnTo>
                  <a:lnTo>
                    <a:pt x="2950413" y="276529"/>
                  </a:lnTo>
                  <a:lnTo>
                    <a:pt x="3208147" y="276529"/>
                  </a:lnTo>
                  <a:lnTo>
                    <a:pt x="3208604" y="276796"/>
                  </a:lnTo>
                  <a:lnTo>
                    <a:pt x="3212795" y="276910"/>
                  </a:lnTo>
                  <a:lnTo>
                    <a:pt x="3237573" y="276910"/>
                  </a:lnTo>
                  <a:lnTo>
                    <a:pt x="3237687" y="277037"/>
                  </a:lnTo>
                  <a:lnTo>
                    <a:pt x="3241878" y="278053"/>
                  </a:lnTo>
                  <a:lnTo>
                    <a:pt x="3243148" y="277393"/>
                  </a:lnTo>
                  <a:lnTo>
                    <a:pt x="3244418" y="277558"/>
                  </a:lnTo>
                  <a:lnTo>
                    <a:pt x="3247974" y="275259"/>
                  </a:lnTo>
                  <a:lnTo>
                    <a:pt x="3248126" y="274764"/>
                  </a:lnTo>
                  <a:lnTo>
                    <a:pt x="3248609" y="274497"/>
                  </a:lnTo>
                  <a:lnTo>
                    <a:pt x="3250095" y="270827"/>
                  </a:lnTo>
                  <a:lnTo>
                    <a:pt x="3250057" y="269798"/>
                  </a:lnTo>
                  <a:lnTo>
                    <a:pt x="3249853" y="269176"/>
                  </a:lnTo>
                  <a:lnTo>
                    <a:pt x="3250095" y="268414"/>
                  </a:lnTo>
                  <a:lnTo>
                    <a:pt x="3250146" y="26765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904900" y="3627754"/>
            <a:ext cx="351790" cy="43815"/>
          </a:xfrm>
          <a:custGeom>
            <a:avLst/>
            <a:gdLst/>
            <a:ahLst/>
            <a:cxnLst/>
            <a:rect l="l" t="t" r="r" b="b"/>
            <a:pathLst>
              <a:path w="351790" h="43814">
                <a:moveTo>
                  <a:pt x="2522" y="41404"/>
                </a:moveTo>
                <a:lnTo>
                  <a:pt x="3149" y="42418"/>
                </a:lnTo>
                <a:lnTo>
                  <a:pt x="5334" y="43688"/>
                </a:lnTo>
                <a:lnTo>
                  <a:pt x="6667" y="43688"/>
                </a:lnTo>
                <a:lnTo>
                  <a:pt x="6959" y="43561"/>
                </a:lnTo>
                <a:lnTo>
                  <a:pt x="6438" y="43561"/>
                </a:lnTo>
                <a:lnTo>
                  <a:pt x="7049" y="43521"/>
                </a:lnTo>
                <a:lnTo>
                  <a:pt x="7835" y="43180"/>
                </a:lnTo>
                <a:lnTo>
                  <a:pt x="9345" y="42573"/>
                </a:lnTo>
                <a:lnTo>
                  <a:pt x="10058" y="41910"/>
                </a:lnTo>
                <a:lnTo>
                  <a:pt x="10091" y="41656"/>
                </a:lnTo>
                <a:lnTo>
                  <a:pt x="5778" y="41656"/>
                </a:lnTo>
                <a:lnTo>
                  <a:pt x="2522" y="41404"/>
                </a:lnTo>
                <a:close/>
              </a:path>
              <a:path w="351790" h="43814">
                <a:moveTo>
                  <a:pt x="2541" y="41490"/>
                </a:moveTo>
                <a:lnTo>
                  <a:pt x="2717" y="42291"/>
                </a:lnTo>
                <a:lnTo>
                  <a:pt x="4470" y="43561"/>
                </a:lnTo>
                <a:lnTo>
                  <a:pt x="5115" y="43561"/>
                </a:lnTo>
                <a:lnTo>
                  <a:pt x="3149" y="42418"/>
                </a:lnTo>
                <a:lnTo>
                  <a:pt x="2541" y="41490"/>
                </a:lnTo>
                <a:close/>
              </a:path>
              <a:path w="351790" h="43814">
                <a:moveTo>
                  <a:pt x="7049" y="43521"/>
                </a:moveTo>
                <a:lnTo>
                  <a:pt x="6438" y="43561"/>
                </a:lnTo>
                <a:lnTo>
                  <a:pt x="6959" y="43561"/>
                </a:lnTo>
                <a:close/>
              </a:path>
              <a:path w="351790" h="43814">
                <a:moveTo>
                  <a:pt x="9345" y="42573"/>
                </a:moveTo>
                <a:lnTo>
                  <a:pt x="7835" y="43180"/>
                </a:lnTo>
                <a:lnTo>
                  <a:pt x="7049" y="43521"/>
                </a:lnTo>
                <a:lnTo>
                  <a:pt x="8420" y="43434"/>
                </a:lnTo>
                <a:lnTo>
                  <a:pt x="9345" y="42573"/>
                </a:lnTo>
                <a:close/>
              </a:path>
              <a:path w="351790" h="43814">
                <a:moveTo>
                  <a:pt x="18287" y="37846"/>
                </a:moveTo>
                <a:lnTo>
                  <a:pt x="10591" y="37846"/>
                </a:lnTo>
                <a:lnTo>
                  <a:pt x="10058" y="41910"/>
                </a:lnTo>
                <a:lnTo>
                  <a:pt x="9345" y="42573"/>
                </a:lnTo>
                <a:lnTo>
                  <a:pt x="15735" y="40005"/>
                </a:lnTo>
                <a:lnTo>
                  <a:pt x="17780" y="39116"/>
                </a:lnTo>
                <a:lnTo>
                  <a:pt x="18287" y="37846"/>
                </a:lnTo>
                <a:close/>
              </a:path>
              <a:path w="351790" h="43814">
                <a:moveTo>
                  <a:pt x="2092" y="37965"/>
                </a:moveTo>
                <a:lnTo>
                  <a:pt x="2128" y="39116"/>
                </a:lnTo>
                <a:lnTo>
                  <a:pt x="2298" y="40386"/>
                </a:lnTo>
                <a:lnTo>
                  <a:pt x="2522" y="41404"/>
                </a:lnTo>
                <a:lnTo>
                  <a:pt x="5778" y="41656"/>
                </a:lnTo>
                <a:lnTo>
                  <a:pt x="5918" y="41656"/>
                </a:lnTo>
                <a:lnTo>
                  <a:pt x="2092" y="37965"/>
                </a:lnTo>
                <a:close/>
              </a:path>
              <a:path w="351790" h="43814">
                <a:moveTo>
                  <a:pt x="14744" y="31623"/>
                </a:moveTo>
                <a:lnTo>
                  <a:pt x="12700" y="32512"/>
                </a:lnTo>
                <a:lnTo>
                  <a:pt x="4762" y="35687"/>
                </a:lnTo>
                <a:lnTo>
                  <a:pt x="2921" y="36449"/>
                </a:lnTo>
                <a:lnTo>
                  <a:pt x="2092" y="37965"/>
                </a:lnTo>
                <a:lnTo>
                  <a:pt x="5918" y="41656"/>
                </a:lnTo>
                <a:lnTo>
                  <a:pt x="6629" y="41656"/>
                </a:lnTo>
                <a:lnTo>
                  <a:pt x="10591" y="37846"/>
                </a:lnTo>
                <a:lnTo>
                  <a:pt x="18287" y="37846"/>
                </a:lnTo>
                <a:lnTo>
                  <a:pt x="18745" y="36703"/>
                </a:lnTo>
                <a:lnTo>
                  <a:pt x="17068" y="32639"/>
                </a:lnTo>
                <a:lnTo>
                  <a:pt x="14744" y="31623"/>
                </a:lnTo>
                <a:close/>
              </a:path>
              <a:path w="351790" h="43814">
                <a:moveTo>
                  <a:pt x="10591" y="37846"/>
                </a:moveTo>
                <a:lnTo>
                  <a:pt x="6629" y="41656"/>
                </a:lnTo>
                <a:lnTo>
                  <a:pt x="10091" y="41656"/>
                </a:lnTo>
                <a:lnTo>
                  <a:pt x="10591" y="37846"/>
                </a:lnTo>
                <a:close/>
              </a:path>
              <a:path w="351790" h="43814">
                <a:moveTo>
                  <a:pt x="72711" y="31623"/>
                </a:moveTo>
                <a:lnTo>
                  <a:pt x="14744" y="31623"/>
                </a:lnTo>
                <a:lnTo>
                  <a:pt x="17068" y="32639"/>
                </a:lnTo>
                <a:lnTo>
                  <a:pt x="18745" y="36703"/>
                </a:lnTo>
                <a:lnTo>
                  <a:pt x="17780" y="39116"/>
                </a:lnTo>
                <a:lnTo>
                  <a:pt x="15735" y="40005"/>
                </a:lnTo>
                <a:lnTo>
                  <a:pt x="11627" y="41656"/>
                </a:lnTo>
                <a:lnTo>
                  <a:pt x="12776" y="41656"/>
                </a:lnTo>
                <a:lnTo>
                  <a:pt x="43230" y="37084"/>
                </a:lnTo>
                <a:lnTo>
                  <a:pt x="43408" y="37084"/>
                </a:lnTo>
                <a:lnTo>
                  <a:pt x="62865" y="33528"/>
                </a:lnTo>
                <a:lnTo>
                  <a:pt x="72711" y="31623"/>
                </a:lnTo>
                <a:close/>
              </a:path>
              <a:path w="351790" h="43814">
                <a:moveTo>
                  <a:pt x="2272" y="40257"/>
                </a:moveTo>
                <a:lnTo>
                  <a:pt x="2400" y="41275"/>
                </a:lnTo>
                <a:lnTo>
                  <a:pt x="2522" y="41404"/>
                </a:lnTo>
                <a:lnTo>
                  <a:pt x="2272" y="40257"/>
                </a:lnTo>
                <a:close/>
              </a:path>
              <a:path w="351790" h="43814">
                <a:moveTo>
                  <a:pt x="12519" y="29337"/>
                </a:moveTo>
                <a:lnTo>
                  <a:pt x="2997" y="29337"/>
                </a:lnTo>
                <a:lnTo>
                  <a:pt x="279" y="32004"/>
                </a:lnTo>
                <a:lnTo>
                  <a:pt x="0" y="38481"/>
                </a:lnTo>
                <a:lnTo>
                  <a:pt x="2464" y="41373"/>
                </a:lnTo>
                <a:lnTo>
                  <a:pt x="2288" y="40386"/>
                </a:lnTo>
                <a:lnTo>
                  <a:pt x="1905" y="38481"/>
                </a:lnTo>
                <a:lnTo>
                  <a:pt x="1968" y="37846"/>
                </a:lnTo>
                <a:lnTo>
                  <a:pt x="2157" y="37846"/>
                </a:lnTo>
                <a:lnTo>
                  <a:pt x="2921" y="36449"/>
                </a:lnTo>
                <a:lnTo>
                  <a:pt x="4762" y="35687"/>
                </a:lnTo>
                <a:lnTo>
                  <a:pt x="12700" y="32512"/>
                </a:lnTo>
                <a:lnTo>
                  <a:pt x="14744" y="31623"/>
                </a:lnTo>
                <a:lnTo>
                  <a:pt x="72711" y="31623"/>
                </a:lnTo>
                <a:lnTo>
                  <a:pt x="83770" y="29464"/>
                </a:lnTo>
                <a:lnTo>
                  <a:pt x="11760" y="29464"/>
                </a:lnTo>
                <a:lnTo>
                  <a:pt x="12519" y="29337"/>
                </a:lnTo>
                <a:close/>
              </a:path>
              <a:path w="351790" h="43814">
                <a:moveTo>
                  <a:pt x="2003" y="38126"/>
                </a:moveTo>
                <a:lnTo>
                  <a:pt x="1905" y="38481"/>
                </a:lnTo>
                <a:lnTo>
                  <a:pt x="2272" y="40257"/>
                </a:lnTo>
                <a:lnTo>
                  <a:pt x="2003" y="38126"/>
                </a:lnTo>
                <a:close/>
              </a:path>
              <a:path w="351790" h="43814">
                <a:moveTo>
                  <a:pt x="2157" y="37846"/>
                </a:moveTo>
                <a:lnTo>
                  <a:pt x="1968" y="37846"/>
                </a:lnTo>
                <a:lnTo>
                  <a:pt x="2157" y="37846"/>
                </a:lnTo>
                <a:close/>
              </a:path>
              <a:path w="351790" h="43814">
                <a:moveTo>
                  <a:pt x="315925" y="0"/>
                </a:moveTo>
                <a:lnTo>
                  <a:pt x="254736" y="0"/>
                </a:lnTo>
                <a:lnTo>
                  <a:pt x="222338" y="1397"/>
                </a:lnTo>
                <a:lnTo>
                  <a:pt x="222250" y="1524"/>
                </a:lnTo>
                <a:lnTo>
                  <a:pt x="184454" y="3683"/>
                </a:lnTo>
                <a:lnTo>
                  <a:pt x="183946" y="3683"/>
                </a:lnTo>
                <a:lnTo>
                  <a:pt x="146507" y="8763"/>
                </a:lnTo>
                <a:lnTo>
                  <a:pt x="146685" y="8763"/>
                </a:lnTo>
                <a:lnTo>
                  <a:pt x="112852" y="12446"/>
                </a:lnTo>
                <a:lnTo>
                  <a:pt x="112725" y="12446"/>
                </a:lnTo>
                <a:lnTo>
                  <a:pt x="84289" y="16129"/>
                </a:lnTo>
                <a:lnTo>
                  <a:pt x="83832" y="16129"/>
                </a:lnTo>
                <a:lnTo>
                  <a:pt x="60439" y="20955"/>
                </a:lnTo>
                <a:lnTo>
                  <a:pt x="41097" y="24638"/>
                </a:lnTo>
                <a:lnTo>
                  <a:pt x="41249" y="24638"/>
                </a:lnTo>
                <a:lnTo>
                  <a:pt x="11760" y="29464"/>
                </a:lnTo>
                <a:lnTo>
                  <a:pt x="12776" y="29337"/>
                </a:lnTo>
                <a:lnTo>
                  <a:pt x="84421" y="29337"/>
                </a:lnTo>
                <a:lnTo>
                  <a:pt x="86372" y="28956"/>
                </a:lnTo>
                <a:lnTo>
                  <a:pt x="85915" y="28956"/>
                </a:lnTo>
                <a:lnTo>
                  <a:pt x="114363" y="25400"/>
                </a:lnTo>
                <a:lnTo>
                  <a:pt x="114236" y="25400"/>
                </a:lnTo>
                <a:lnTo>
                  <a:pt x="148082" y="21971"/>
                </a:lnTo>
                <a:lnTo>
                  <a:pt x="148272" y="21971"/>
                </a:lnTo>
                <a:lnTo>
                  <a:pt x="185724" y="16891"/>
                </a:lnTo>
                <a:lnTo>
                  <a:pt x="187440" y="16891"/>
                </a:lnTo>
                <a:lnTo>
                  <a:pt x="223012" y="14859"/>
                </a:lnTo>
                <a:lnTo>
                  <a:pt x="255333" y="13335"/>
                </a:lnTo>
                <a:lnTo>
                  <a:pt x="321170" y="13335"/>
                </a:lnTo>
                <a:lnTo>
                  <a:pt x="321894" y="13208"/>
                </a:lnTo>
                <a:lnTo>
                  <a:pt x="328599" y="13208"/>
                </a:lnTo>
                <a:lnTo>
                  <a:pt x="336829" y="12700"/>
                </a:lnTo>
                <a:lnTo>
                  <a:pt x="337197" y="12573"/>
                </a:lnTo>
                <a:lnTo>
                  <a:pt x="341795" y="11938"/>
                </a:lnTo>
                <a:lnTo>
                  <a:pt x="342404" y="11811"/>
                </a:lnTo>
                <a:lnTo>
                  <a:pt x="348475" y="10287"/>
                </a:lnTo>
                <a:lnTo>
                  <a:pt x="350113" y="9906"/>
                </a:lnTo>
                <a:lnTo>
                  <a:pt x="351269" y="8382"/>
                </a:lnTo>
                <a:lnTo>
                  <a:pt x="351269" y="4953"/>
                </a:lnTo>
                <a:lnTo>
                  <a:pt x="350113" y="3556"/>
                </a:lnTo>
                <a:lnTo>
                  <a:pt x="348475" y="3175"/>
                </a:lnTo>
                <a:lnTo>
                  <a:pt x="342404" y="1524"/>
                </a:lnTo>
                <a:lnTo>
                  <a:pt x="341795" y="1397"/>
                </a:lnTo>
                <a:lnTo>
                  <a:pt x="337197" y="762"/>
                </a:lnTo>
                <a:lnTo>
                  <a:pt x="336829" y="762"/>
                </a:lnTo>
                <a:lnTo>
                  <a:pt x="328599" y="127"/>
                </a:lnTo>
                <a:lnTo>
                  <a:pt x="319532" y="127"/>
                </a:lnTo>
                <a:lnTo>
                  <a:pt x="315925" y="0"/>
                </a:lnTo>
                <a:close/>
              </a:path>
              <a:path w="351790" h="43814">
                <a:moveTo>
                  <a:pt x="84421" y="29337"/>
                </a:moveTo>
                <a:lnTo>
                  <a:pt x="12776" y="29337"/>
                </a:lnTo>
                <a:lnTo>
                  <a:pt x="11760" y="29464"/>
                </a:lnTo>
                <a:lnTo>
                  <a:pt x="83770" y="29464"/>
                </a:lnTo>
                <a:lnTo>
                  <a:pt x="84421" y="29337"/>
                </a:lnTo>
                <a:close/>
              </a:path>
              <a:path w="351790" h="43814">
                <a:moveTo>
                  <a:pt x="187440" y="16891"/>
                </a:moveTo>
                <a:lnTo>
                  <a:pt x="185724" y="16891"/>
                </a:lnTo>
                <a:lnTo>
                  <a:pt x="185216" y="17018"/>
                </a:lnTo>
                <a:lnTo>
                  <a:pt x="187440" y="16891"/>
                </a:lnTo>
                <a:close/>
              </a:path>
              <a:path w="351790" h="43814">
                <a:moveTo>
                  <a:pt x="315912" y="13335"/>
                </a:moveTo>
                <a:lnTo>
                  <a:pt x="255333" y="13335"/>
                </a:lnTo>
                <a:lnTo>
                  <a:pt x="255041" y="13462"/>
                </a:lnTo>
                <a:lnTo>
                  <a:pt x="309422" y="13462"/>
                </a:lnTo>
                <a:lnTo>
                  <a:pt x="315912" y="133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96744" y="3607308"/>
            <a:ext cx="478155" cy="55880"/>
          </a:xfrm>
          <a:custGeom>
            <a:avLst/>
            <a:gdLst/>
            <a:ahLst/>
            <a:cxnLst/>
            <a:rect l="l" t="t" r="r" b="b"/>
            <a:pathLst>
              <a:path w="478155" h="55879">
                <a:moveTo>
                  <a:pt x="455295" y="50994"/>
                </a:moveTo>
                <a:lnTo>
                  <a:pt x="469900" y="54864"/>
                </a:lnTo>
                <a:lnTo>
                  <a:pt x="472948" y="55626"/>
                </a:lnTo>
                <a:lnTo>
                  <a:pt x="476123" y="53848"/>
                </a:lnTo>
                <a:lnTo>
                  <a:pt x="476937" y="51054"/>
                </a:lnTo>
                <a:lnTo>
                  <a:pt x="456183" y="51054"/>
                </a:lnTo>
                <a:lnTo>
                  <a:pt x="455295" y="50994"/>
                </a:lnTo>
                <a:close/>
              </a:path>
              <a:path w="478155" h="55879">
                <a:moveTo>
                  <a:pt x="455041" y="50927"/>
                </a:moveTo>
                <a:lnTo>
                  <a:pt x="455295" y="50994"/>
                </a:lnTo>
                <a:lnTo>
                  <a:pt x="456183" y="51054"/>
                </a:lnTo>
                <a:lnTo>
                  <a:pt x="455041" y="50927"/>
                </a:lnTo>
                <a:close/>
              </a:path>
              <a:path w="478155" h="55879">
                <a:moveTo>
                  <a:pt x="476974" y="50927"/>
                </a:moveTo>
                <a:lnTo>
                  <a:pt x="455041" y="50927"/>
                </a:lnTo>
                <a:lnTo>
                  <a:pt x="456183" y="51054"/>
                </a:lnTo>
                <a:lnTo>
                  <a:pt x="476937" y="51054"/>
                </a:lnTo>
                <a:close/>
              </a:path>
              <a:path w="478155" h="55879">
                <a:moveTo>
                  <a:pt x="454374" y="38227"/>
                </a:moveTo>
                <a:lnTo>
                  <a:pt x="269239" y="38227"/>
                </a:lnTo>
                <a:lnTo>
                  <a:pt x="302006" y="41148"/>
                </a:lnTo>
                <a:lnTo>
                  <a:pt x="336295" y="43688"/>
                </a:lnTo>
                <a:lnTo>
                  <a:pt x="405130" y="48006"/>
                </a:lnTo>
                <a:lnTo>
                  <a:pt x="405130" y="48133"/>
                </a:lnTo>
                <a:lnTo>
                  <a:pt x="433578" y="49530"/>
                </a:lnTo>
                <a:lnTo>
                  <a:pt x="433450" y="49530"/>
                </a:lnTo>
                <a:lnTo>
                  <a:pt x="455295" y="50994"/>
                </a:lnTo>
                <a:lnTo>
                  <a:pt x="455041" y="50927"/>
                </a:lnTo>
                <a:lnTo>
                  <a:pt x="476974" y="50927"/>
                </a:lnTo>
                <a:lnTo>
                  <a:pt x="477900" y="47752"/>
                </a:lnTo>
                <a:lnTo>
                  <a:pt x="476250" y="44450"/>
                </a:lnTo>
                <a:lnTo>
                  <a:pt x="473201" y="43561"/>
                </a:lnTo>
                <a:lnTo>
                  <a:pt x="458597" y="38735"/>
                </a:lnTo>
                <a:lnTo>
                  <a:pt x="457200" y="38481"/>
                </a:lnTo>
                <a:lnTo>
                  <a:pt x="454374" y="38227"/>
                </a:lnTo>
                <a:close/>
              </a:path>
              <a:path w="478155" h="55879">
                <a:moveTo>
                  <a:pt x="59436" y="8890"/>
                </a:moveTo>
                <a:lnTo>
                  <a:pt x="112141" y="19431"/>
                </a:lnTo>
                <a:lnTo>
                  <a:pt x="112394" y="19431"/>
                </a:lnTo>
                <a:lnTo>
                  <a:pt x="174498" y="29083"/>
                </a:lnTo>
                <a:lnTo>
                  <a:pt x="175006" y="29083"/>
                </a:lnTo>
                <a:lnTo>
                  <a:pt x="207391" y="31877"/>
                </a:lnTo>
                <a:lnTo>
                  <a:pt x="207010" y="31877"/>
                </a:lnTo>
                <a:lnTo>
                  <a:pt x="237617" y="36068"/>
                </a:lnTo>
                <a:lnTo>
                  <a:pt x="237998" y="36068"/>
                </a:lnTo>
                <a:lnTo>
                  <a:pt x="269367" y="38354"/>
                </a:lnTo>
                <a:lnTo>
                  <a:pt x="269239" y="38227"/>
                </a:lnTo>
                <a:lnTo>
                  <a:pt x="454374" y="38227"/>
                </a:lnTo>
                <a:lnTo>
                  <a:pt x="434594" y="36449"/>
                </a:lnTo>
                <a:lnTo>
                  <a:pt x="405892" y="35052"/>
                </a:lnTo>
                <a:lnTo>
                  <a:pt x="337185" y="30734"/>
                </a:lnTo>
                <a:lnTo>
                  <a:pt x="303022" y="28194"/>
                </a:lnTo>
                <a:lnTo>
                  <a:pt x="270382" y="25400"/>
                </a:lnTo>
                <a:lnTo>
                  <a:pt x="240739" y="23368"/>
                </a:lnTo>
                <a:lnTo>
                  <a:pt x="239268" y="23368"/>
                </a:lnTo>
                <a:lnTo>
                  <a:pt x="208661" y="19558"/>
                </a:lnTo>
                <a:lnTo>
                  <a:pt x="208280" y="19558"/>
                </a:lnTo>
                <a:lnTo>
                  <a:pt x="175894" y="17272"/>
                </a:lnTo>
                <a:lnTo>
                  <a:pt x="176275" y="17272"/>
                </a:lnTo>
                <a:lnTo>
                  <a:pt x="113792" y="9652"/>
                </a:lnTo>
                <a:lnTo>
                  <a:pt x="114045" y="9652"/>
                </a:lnTo>
                <a:lnTo>
                  <a:pt x="110537" y="9017"/>
                </a:lnTo>
                <a:lnTo>
                  <a:pt x="60325" y="9017"/>
                </a:lnTo>
                <a:lnTo>
                  <a:pt x="59436" y="8890"/>
                </a:lnTo>
                <a:close/>
              </a:path>
              <a:path w="478155" h="55879">
                <a:moveTo>
                  <a:pt x="238887" y="23241"/>
                </a:moveTo>
                <a:lnTo>
                  <a:pt x="239268" y="23368"/>
                </a:lnTo>
                <a:lnTo>
                  <a:pt x="240739" y="23368"/>
                </a:lnTo>
                <a:lnTo>
                  <a:pt x="238887" y="23241"/>
                </a:lnTo>
                <a:close/>
              </a:path>
              <a:path w="478155" h="55879">
                <a:moveTo>
                  <a:pt x="61087" y="0"/>
                </a:moveTo>
                <a:lnTo>
                  <a:pt x="2031" y="0"/>
                </a:lnTo>
                <a:lnTo>
                  <a:pt x="0" y="2032"/>
                </a:lnTo>
                <a:lnTo>
                  <a:pt x="0" y="6985"/>
                </a:lnTo>
                <a:lnTo>
                  <a:pt x="2031" y="9017"/>
                </a:lnTo>
                <a:lnTo>
                  <a:pt x="60087" y="9017"/>
                </a:lnTo>
                <a:lnTo>
                  <a:pt x="59436" y="8890"/>
                </a:lnTo>
                <a:lnTo>
                  <a:pt x="109835" y="8890"/>
                </a:lnTo>
                <a:lnTo>
                  <a:pt x="86680" y="4699"/>
                </a:lnTo>
                <a:lnTo>
                  <a:pt x="85979" y="4699"/>
                </a:lnTo>
                <a:lnTo>
                  <a:pt x="61087" y="0"/>
                </a:lnTo>
                <a:close/>
              </a:path>
              <a:path w="478155" h="55879">
                <a:moveTo>
                  <a:pt x="109835" y="8890"/>
                </a:moveTo>
                <a:lnTo>
                  <a:pt x="59436" y="8890"/>
                </a:lnTo>
                <a:lnTo>
                  <a:pt x="60325" y="9017"/>
                </a:lnTo>
                <a:lnTo>
                  <a:pt x="110537" y="9017"/>
                </a:lnTo>
                <a:lnTo>
                  <a:pt x="109835" y="8890"/>
                </a:lnTo>
                <a:close/>
              </a:path>
              <a:path w="478155" h="55879">
                <a:moveTo>
                  <a:pt x="85979" y="4572"/>
                </a:moveTo>
                <a:lnTo>
                  <a:pt x="86680" y="4699"/>
                </a:lnTo>
                <a:lnTo>
                  <a:pt x="85979" y="45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17034" y="3621785"/>
            <a:ext cx="290830" cy="14604"/>
          </a:xfrm>
          <a:custGeom>
            <a:avLst/>
            <a:gdLst/>
            <a:ahLst/>
            <a:cxnLst/>
            <a:rect l="l" t="t" r="r" b="b"/>
            <a:pathLst>
              <a:path w="290829" h="14604">
                <a:moveTo>
                  <a:pt x="2286" y="0"/>
                </a:moveTo>
                <a:lnTo>
                  <a:pt x="253" y="1777"/>
                </a:lnTo>
                <a:lnTo>
                  <a:pt x="0" y="6476"/>
                </a:lnTo>
                <a:lnTo>
                  <a:pt x="1650" y="8508"/>
                </a:lnTo>
                <a:lnTo>
                  <a:pt x="4063" y="8636"/>
                </a:lnTo>
                <a:lnTo>
                  <a:pt x="64515" y="13334"/>
                </a:lnTo>
                <a:lnTo>
                  <a:pt x="161289" y="14096"/>
                </a:lnTo>
                <a:lnTo>
                  <a:pt x="261874" y="14096"/>
                </a:lnTo>
                <a:lnTo>
                  <a:pt x="284099" y="13969"/>
                </a:lnTo>
                <a:lnTo>
                  <a:pt x="286003" y="13588"/>
                </a:lnTo>
                <a:lnTo>
                  <a:pt x="289560" y="12191"/>
                </a:lnTo>
                <a:lnTo>
                  <a:pt x="290702" y="10540"/>
                </a:lnTo>
                <a:lnTo>
                  <a:pt x="290702" y="6857"/>
                </a:lnTo>
                <a:lnTo>
                  <a:pt x="289560" y="5206"/>
                </a:lnTo>
                <a:lnTo>
                  <a:pt x="286650" y="4063"/>
                </a:lnTo>
                <a:lnTo>
                  <a:pt x="64769" y="4063"/>
                </a:lnTo>
                <a:lnTo>
                  <a:pt x="65105" y="4061"/>
                </a:lnTo>
                <a:lnTo>
                  <a:pt x="4699" y="126"/>
                </a:lnTo>
                <a:lnTo>
                  <a:pt x="2286" y="0"/>
                </a:lnTo>
                <a:close/>
              </a:path>
              <a:path w="290829" h="14604">
                <a:moveTo>
                  <a:pt x="65105" y="4061"/>
                </a:moveTo>
                <a:lnTo>
                  <a:pt x="64769" y="4063"/>
                </a:lnTo>
                <a:lnTo>
                  <a:pt x="65150" y="4063"/>
                </a:lnTo>
                <a:close/>
              </a:path>
              <a:path w="290829" h="14604">
                <a:moveTo>
                  <a:pt x="261874" y="3301"/>
                </a:moveTo>
                <a:lnTo>
                  <a:pt x="197357" y="3301"/>
                </a:lnTo>
                <a:lnTo>
                  <a:pt x="65105" y="4061"/>
                </a:lnTo>
                <a:lnTo>
                  <a:pt x="286650" y="4063"/>
                </a:lnTo>
                <a:lnTo>
                  <a:pt x="286003" y="3809"/>
                </a:lnTo>
                <a:lnTo>
                  <a:pt x="284099" y="3428"/>
                </a:lnTo>
                <a:lnTo>
                  <a:pt x="261874" y="33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62240" y="4225416"/>
            <a:ext cx="410845" cy="277495"/>
          </a:xfrm>
          <a:custGeom>
            <a:avLst/>
            <a:gdLst/>
            <a:ahLst/>
            <a:cxnLst/>
            <a:rect l="l" t="t" r="r" b="b"/>
            <a:pathLst>
              <a:path w="410845" h="277495">
                <a:moveTo>
                  <a:pt x="265239" y="264541"/>
                </a:moveTo>
                <a:lnTo>
                  <a:pt x="265137" y="260350"/>
                </a:lnTo>
                <a:lnTo>
                  <a:pt x="264922" y="258572"/>
                </a:lnTo>
                <a:lnTo>
                  <a:pt x="264668" y="257048"/>
                </a:lnTo>
                <a:lnTo>
                  <a:pt x="264414" y="255397"/>
                </a:lnTo>
                <a:lnTo>
                  <a:pt x="262255" y="252857"/>
                </a:lnTo>
                <a:lnTo>
                  <a:pt x="259207" y="251841"/>
                </a:lnTo>
                <a:lnTo>
                  <a:pt x="256286" y="251079"/>
                </a:lnTo>
                <a:lnTo>
                  <a:pt x="251206" y="251460"/>
                </a:lnTo>
                <a:lnTo>
                  <a:pt x="250190" y="251942"/>
                </a:lnTo>
                <a:lnTo>
                  <a:pt x="250190" y="264541"/>
                </a:lnTo>
                <a:lnTo>
                  <a:pt x="249872" y="263321"/>
                </a:lnTo>
                <a:lnTo>
                  <a:pt x="249618" y="263779"/>
                </a:lnTo>
                <a:lnTo>
                  <a:pt x="249745" y="263525"/>
                </a:lnTo>
                <a:lnTo>
                  <a:pt x="249631" y="262382"/>
                </a:lnTo>
                <a:lnTo>
                  <a:pt x="249872" y="263321"/>
                </a:lnTo>
                <a:lnTo>
                  <a:pt x="249948" y="263169"/>
                </a:lnTo>
                <a:lnTo>
                  <a:pt x="249936" y="263550"/>
                </a:lnTo>
                <a:lnTo>
                  <a:pt x="250190" y="264541"/>
                </a:lnTo>
                <a:lnTo>
                  <a:pt x="250190" y="251942"/>
                </a:lnTo>
                <a:lnTo>
                  <a:pt x="248793" y="252603"/>
                </a:lnTo>
                <a:lnTo>
                  <a:pt x="248424" y="252768"/>
                </a:lnTo>
                <a:lnTo>
                  <a:pt x="248424" y="260604"/>
                </a:lnTo>
                <a:lnTo>
                  <a:pt x="248412" y="262128"/>
                </a:lnTo>
                <a:lnTo>
                  <a:pt x="248285" y="261899"/>
                </a:lnTo>
                <a:lnTo>
                  <a:pt x="248412" y="265938"/>
                </a:lnTo>
                <a:lnTo>
                  <a:pt x="248272" y="261886"/>
                </a:lnTo>
                <a:lnTo>
                  <a:pt x="248424" y="260604"/>
                </a:lnTo>
                <a:lnTo>
                  <a:pt x="248424" y="252768"/>
                </a:lnTo>
                <a:lnTo>
                  <a:pt x="246761" y="253492"/>
                </a:lnTo>
                <a:lnTo>
                  <a:pt x="245745" y="255905"/>
                </a:lnTo>
                <a:lnTo>
                  <a:pt x="246875" y="258724"/>
                </a:lnTo>
                <a:lnTo>
                  <a:pt x="242697" y="259461"/>
                </a:lnTo>
                <a:lnTo>
                  <a:pt x="243078" y="259461"/>
                </a:lnTo>
                <a:lnTo>
                  <a:pt x="229362" y="261366"/>
                </a:lnTo>
                <a:lnTo>
                  <a:pt x="247992" y="261366"/>
                </a:lnTo>
                <a:lnTo>
                  <a:pt x="229349" y="261378"/>
                </a:lnTo>
                <a:lnTo>
                  <a:pt x="228346" y="261493"/>
                </a:lnTo>
                <a:lnTo>
                  <a:pt x="229260" y="261378"/>
                </a:lnTo>
                <a:lnTo>
                  <a:pt x="45339" y="262763"/>
                </a:lnTo>
                <a:lnTo>
                  <a:pt x="11557" y="263550"/>
                </a:lnTo>
                <a:lnTo>
                  <a:pt x="11684" y="269240"/>
                </a:lnTo>
                <a:lnTo>
                  <a:pt x="11557" y="268605"/>
                </a:lnTo>
                <a:lnTo>
                  <a:pt x="11557" y="268478"/>
                </a:lnTo>
                <a:lnTo>
                  <a:pt x="11557" y="263550"/>
                </a:lnTo>
                <a:lnTo>
                  <a:pt x="11455" y="256413"/>
                </a:lnTo>
                <a:lnTo>
                  <a:pt x="11442" y="255879"/>
                </a:lnTo>
                <a:lnTo>
                  <a:pt x="11430" y="255016"/>
                </a:lnTo>
                <a:lnTo>
                  <a:pt x="11442" y="255879"/>
                </a:lnTo>
                <a:lnTo>
                  <a:pt x="11671" y="255016"/>
                </a:lnTo>
                <a:lnTo>
                  <a:pt x="15430" y="241046"/>
                </a:lnTo>
                <a:lnTo>
                  <a:pt x="15633" y="240334"/>
                </a:lnTo>
                <a:lnTo>
                  <a:pt x="15862" y="239903"/>
                </a:lnTo>
                <a:lnTo>
                  <a:pt x="20955" y="230632"/>
                </a:lnTo>
                <a:lnTo>
                  <a:pt x="20828" y="230632"/>
                </a:lnTo>
                <a:lnTo>
                  <a:pt x="28321" y="217678"/>
                </a:lnTo>
                <a:lnTo>
                  <a:pt x="28321" y="217805"/>
                </a:lnTo>
                <a:lnTo>
                  <a:pt x="28397" y="217678"/>
                </a:lnTo>
                <a:lnTo>
                  <a:pt x="37084" y="203327"/>
                </a:lnTo>
                <a:lnTo>
                  <a:pt x="36957" y="203581"/>
                </a:lnTo>
                <a:lnTo>
                  <a:pt x="37122" y="203327"/>
                </a:lnTo>
                <a:lnTo>
                  <a:pt x="47371" y="188341"/>
                </a:lnTo>
                <a:lnTo>
                  <a:pt x="47752" y="187706"/>
                </a:lnTo>
                <a:lnTo>
                  <a:pt x="50165" y="182753"/>
                </a:lnTo>
                <a:lnTo>
                  <a:pt x="55499" y="171831"/>
                </a:lnTo>
                <a:lnTo>
                  <a:pt x="56007" y="170561"/>
                </a:lnTo>
                <a:lnTo>
                  <a:pt x="56299" y="168910"/>
                </a:lnTo>
                <a:lnTo>
                  <a:pt x="56540" y="167513"/>
                </a:lnTo>
                <a:lnTo>
                  <a:pt x="64897" y="120523"/>
                </a:lnTo>
                <a:lnTo>
                  <a:pt x="65405" y="117983"/>
                </a:lnTo>
                <a:lnTo>
                  <a:pt x="63627" y="115443"/>
                </a:lnTo>
                <a:lnTo>
                  <a:pt x="61087" y="114935"/>
                </a:lnTo>
                <a:lnTo>
                  <a:pt x="58420" y="114554"/>
                </a:lnTo>
                <a:lnTo>
                  <a:pt x="56007" y="116205"/>
                </a:lnTo>
                <a:lnTo>
                  <a:pt x="55499" y="118872"/>
                </a:lnTo>
                <a:lnTo>
                  <a:pt x="46659" y="167919"/>
                </a:lnTo>
                <a:lnTo>
                  <a:pt x="39014" y="183070"/>
                </a:lnTo>
                <a:lnTo>
                  <a:pt x="38798" y="183388"/>
                </a:lnTo>
                <a:lnTo>
                  <a:pt x="28702" y="197866"/>
                </a:lnTo>
                <a:lnTo>
                  <a:pt x="28575" y="197993"/>
                </a:lnTo>
                <a:lnTo>
                  <a:pt x="19558" y="212344"/>
                </a:lnTo>
                <a:lnTo>
                  <a:pt x="19431" y="212471"/>
                </a:lnTo>
                <a:lnTo>
                  <a:pt x="11811" y="225298"/>
                </a:lnTo>
                <a:lnTo>
                  <a:pt x="11684" y="225425"/>
                </a:lnTo>
                <a:lnTo>
                  <a:pt x="5842" y="235839"/>
                </a:lnTo>
                <a:lnTo>
                  <a:pt x="5334" y="236982"/>
                </a:lnTo>
                <a:lnTo>
                  <a:pt x="2794" y="245999"/>
                </a:lnTo>
                <a:lnTo>
                  <a:pt x="2794" y="245872"/>
                </a:lnTo>
                <a:lnTo>
                  <a:pt x="0" y="270764"/>
                </a:lnTo>
                <a:lnTo>
                  <a:pt x="635" y="272288"/>
                </a:lnTo>
                <a:lnTo>
                  <a:pt x="2667" y="274574"/>
                </a:lnTo>
                <a:lnTo>
                  <a:pt x="4191" y="275209"/>
                </a:lnTo>
                <a:lnTo>
                  <a:pt x="5715" y="275209"/>
                </a:lnTo>
                <a:lnTo>
                  <a:pt x="12827" y="275463"/>
                </a:lnTo>
                <a:lnTo>
                  <a:pt x="45339" y="276098"/>
                </a:lnTo>
                <a:lnTo>
                  <a:pt x="229362" y="277495"/>
                </a:lnTo>
                <a:lnTo>
                  <a:pt x="230251" y="277495"/>
                </a:lnTo>
                <a:lnTo>
                  <a:pt x="245110" y="275844"/>
                </a:lnTo>
                <a:lnTo>
                  <a:pt x="245618" y="275844"/>
                </a:lnTo>
                <a:lnTo>
                  <a:pt x="255651" y="274066"/>
                </a:lnTo>
                <a:lnTo>
                  <a:pt x="257429" y="273558"/>
                </a:lnTo>
                <a:lnTo>
                  <a:pt x="262763" y="271399"/>
                </a:lnTo>
                <a:lnTo>
                  <a:pt x="264375" y="269240"/>
                </a:lnTo>
                <a:lnTo>
                  <a:pt x="264668" y="268859"/>
                </a:lnTo>
                <a:lnTo>
                  <a:pt x="265049" y="265938"/>
                </a:lnTo>
                <a:lnTo>
                  <a:pt x="265176" y="265176"/>
                </a:lnTo>
                <a:lnTo>
                  <a:pt x="265239" y="264541"/>
                </a:lnTo>
                <a:close/>
              </a:path>
              <a:path w="410845" h="277495">
                <a:moveTo>
                  <a:pt x="410845" y="6096"/>
                </a:moveTo>
                <a:lnTo>
                  <a:pt x="408305" y="2159"/>
                </a:lnTo>
                <a:lnTo>
                  <a:pt x="406908" y="1778"/>
                </a:lnTo>
                <a:lnTo>
                  <a:pt x="403758" y="901"/>
                </a:lnTo>
                <a:lnTo>
                  <a:pt x="404241" y="1016"/>
                </a:lnTo>
                <a:lnTo>
                  <a:pt x="406831" y="1752"/>
                </a:lnTo>
                <a:lnTo>
                  <a:pt x="404368" y="635"/>
                </a:lnTo>
                <a:lnTo>
                  <a:pt x="402996" y="698"/>
                </a:lnTo>
                <a:lnTo>
                  <a:pt x="400304" y="0"/>
                </a:lnTo>
                <a:lnTo>
                  <a:pt x="398576" y="889"/>
                </a:lnTo>
                <a:lnTo>
                  <a:pt x="386080" y="889"/>
                </a:lnTo>
                <a:lnTo>
                  <a:pt x="382270" y="1905"/>
                </a:lnTo>
                <a:lnTo>
                  <a:pt x="363347" y="12192"/>
                </a:lnTo>
                <a:lnTo>
                  <a:pt x="363105" y="12319"/>
                </a:lnTo>
                <a:lnTo>
                  <a:pt x="340360" y="23622"/>
                </a:lnTo>
                <a:lnTo>
                  <a:pt x="339979" y="23876"/>
                </a:lnTo>
                <a:lnTo>
                  <a:pt x="314706" y="38227"/>
                </a:lnTo>
                <a:lnTo>
                  <a:pt x="314579" y="38354"/>
                </a:lnTo>
                <a:lnTo>
                  <a:pt x="283972" y="57150"/>
                </a:lnTo>
                <a:lnTo>
                  <a:pt x="283845" y="57150"/>
                </a:lnTo>
                <a:lnTo>
                  <a:pt x="250063" y="78359"/>
                </a:lnTo>
                <a:lnTo>
                  <a:pt x="249936" y="78486"/>
                </a:lnTo>
                <a:lnTo>
                  <a:pt x="213106" y="102616"/>
                </a:lnTo>
                <a:lnTo>
                  <a:pt x="213360" y="102489"/>
                </a:lnTo>
                <a:lnTo>
                  <a:pt x="175895" y="125476"/>
                </a:lnTo>
                <a:lnTo>
                  <a:pt x="109220" y="167259"/>
                </a:lnTo>
                <a:lnTo>
                  <a:pt x="108839" y="167513"/>
                </a:lnTo>
                <a:lnTo>
                  <a:pt x="86106" y="183769"/>
                </a:lnTo>
                <a:lnTo>
                  <a:pt x="85979" y="183769"/>
                </a:lnTo>
                <a:lnTo>
                  <a:pt x="67691" y="197485"/>
                </a:lnTo>
                <a:lnTo>
                  <a:pt x="66929" y="198120"/>
                </a:lnTo>
                <a:lnTo>
                  <a:pt x="56134" y="208661"/>
                </a:lnTo>
                <a:lnTo>
                  <a:pt x="56388" y="208280"/>
                </a:lnTo>
                <a:lnTo>
                  <a:pt x="42291" y="224409"/>
                </a:lnTo>
                <a:lnTo>
                  <a:pt x="41910" y="224917"/>
                </a:lnTo>
                <a:lnTo>
                  <a:pt x="41275" y="226822"/>
                </a:lnTo>
                <a:lnTo>
                  <a:pt x="41148" y="227076"/>
                </a:lnTo>
                <a:lnTo>
                  <a:pt x="40005" y="230009"/>
                </a:lnTo>
                <a:lnTo>
                  <a:pt x="35953" y="235788"/>
                </a:lnTo>
                <a:lnTo>
                  <a:pt x="31877" y="239141"/>
                </a:lnTo>
                <a:lnTo>
                  <a:pt x="32258" y="238760"/>
                </a:lnTo>
                <a:lnTo>
                  <a:pt x="29210" y="240919"/>
                </a:lnTo>
                <a:lnTo>
                  <a:pt x="28067" y="243078"/>
                </a:lnTo>
                <a:lnTo>
                  <a:pt x="28130" y="247777"/>
                </a:lnTo>
                <a:lnTo>
                  <a:pt x="29210" y="249809"/>
                </a:lnTo>
                <a:lnTo>
                  <a:pt x="30988" y="251079"/>
                </a:lnTo>
                <a:lnTo>
                  <a:pt x="32258" y="251841"/>
                </a:lnTo>
                <a:lnTo>
                  <a:pt x="35179" y="253873"/>
                </a:lnTo>
                <a:lnTo>
                  <a:pt x="54787" y="236728"/>
                </a:lnTo>
                <a:lnTo>
                  <a:pt x="54864" y="236601"/>
                </a:lnTo>
                <a:lnTo>
                  <a:pt x="55397" y="235077"/>
                </a:lnTo>
                <a:lnTo>
                  <a:pt x="56210" y="232791"/>
                </a:lnTo>
                <a:lnTo>
                  <a:pt x="56299" y="232664"/>
                </a:lnTo>
                <a:lnTo>
                  <a:pt x="56705" y="231521"/>
                </a:lnTo>
                <a:lnTo>
                  <a:pt x="56896" y="231025"/>
                </a:lnTo>
                <a:lnTo>
                  <a:pt x="57391" y="230009"/>
                </a:lnTo>
                <a:lnTo>
                  <a:pt x="57404" y="229870"/>
                </a:lnTo>
                <a:lnTo>
                  <a:pt x="57607" y="229577"/>
                </a:lnTo>
                <a:lnTo>
                  <a:pt x="58204" y="228727"/>
                </a:lnTo>
                <a:lnTo>
                  <a:pt x="59194" y="227330"/>
                </a:lnTo>
                <a:lnTo>
                  <a:pt x="59639" y="226720"/>
                </a:lnTo>
                <a:lnTo>
                  <a:pt x="60553" y="225933"/>
                </a:lnTo>
                <a:lnTo>
                  <a:pt x="66929" y="220472"/>
                </a:lnTo>
                <a:lnTo>
                  <a:pt x="67183" y="220091"/>
                </a:lnTo>
                <a:lnTo>
                  <a:pt x="77317" y="210312"/>
                </a:lnTo>
                <a:lnTo>
                  <a:pt x="77647" y="209994"/>
                </a:lnTo>
                <a:lnTo>
                  <a:pt x="78066" y="209677"/>
                </a:lnTo>
                <a:lnTo>
                  <a:pt x="79451" y="208661"/>
                </a:lnTo>
                <a:lnTo>
                  <a:pt x="95631" y="196723"/>
                </a:lnTo>
                <a:lnTo>
                  <a:pt x="95504" y="196723"/>
                </a:lnTo>
                <a:lnTo>
                  <a:pt x="117741" y="180848"/>
                </a:lnTo>
                <a:lnTo>
                  <a:pt x="117932" y="180721"/>
                </a:lnTo>
                <a:lnTo>
                  <a:pt x="118122" y="180594"/>
                </a:lnTo>
                <a:lnTo>
                  <a:pt x="184404" y="139065"/>
                </a:lnTo>
                <a:lnTo>
                  <a:pt x="184277" y="139065"/>
                </a:lnTo>
                <a:lnTo>
                  <a:pt x="221742" y="116078"/>
                </a:lnTo>
                <a:lnTo>
                  <a:pt x="221869" y="115951"/>
                </a:lnTo>
                <a:lnTo>
                  <a:pt x="242404" y="102489"/>
                </a:lnTo>
                <a:lnTo>
                  <a:pt x="258699" y="91821"/>
                </a:lnTo>
                <a:lnTo>
                  <a:pt x="258445" y="91821"/>
                </a:lnTo>
                <a:lnTo>
                  <a:pt x="292354" y="70612"/>
                </a:lnTo>
                <a:lnTo>
                  <a:pt x="292227" y="70739"/>
                </a:lnTo>
                <a:lnTo>
                  <a:pt x="292430" y="70612"/>
                </a:lnTo>
                <a:lnTo>
                  <a:pt x="322618" y="52070"/>
                </a:lnTo>
                <a:lnTo>
                  <a:pt x="322834" y="51943"/>
                </a:lnTo>
                <a:lnTo>
                  <a:pt x="322580" y="52070"/>
                </a:lnTo>
                <a:lnTo>
                  <a:pt x="347853" y="37592"/>
                </a:lnTo>
                <a:lnTo>
                  <a:pt x="347472" y="37846"/>
                </a:lnTo>
                <a:lnTo>
                  <a:pt x="347967" y="37592"/>
                </a:lnTo>
                <a:lnTo>
                  <a:pt x="370713" y="26162"/>
                </a:lnTo>
                <a:lnTo>
                  <a:pt x="388124" y="16637"/>
                </a:lnTo>
                <a:lnTo>
                  <a:pt x="390829" y="16637"/>
                </a:lnTo>
                <a:lnTo>
                  <a:pt x="381635" y="41656"/>
                </a:lnTo>
                <a:lnTo>
                  <a:pt x="380619" y="44323"/>
                </a:lnTo>
                <a:lnTo>
                  <a:pt x="381127" y="47371"/>
                </a:lnTo>
                <a:lnTo>
                  <a:pt x="383032" y="49657"/>
                </a:lnTo>
                <a:lnTo>
                  <a:pt x="384937" y="51816"/>
                </a:lnTo>
                <a:lnTo>
                  <a:pt x="387858" y="52959"/>
                </a:lnTo>
                <a:lnTo>
                  <a:pt x="393573" y="51943"/>
                </a:lnTo>
                <a:lnTo>
                  <a:pt x="395859" y="49911"/>
                </a:lnTo>
                <a:lnTo>
                  <a:pt x="396875" y="47244"/>
                </a:lnTo>
                <a:lnTo>
                  <a:pt x="407682" y="17145"/>
                </a:lnTo>
                <a:lnTo>
                  <a:pt x="408457" y="15011"/>
                </a:lnTo>
                <a:lnTo>
                  <a:pt x="409448" y="14224"/>
                </a:lnTo>
                <a:lnTo>
                  <a:pt x="409968" y="10896"/>
                </a:lnTo>
                <a:lnTo>
                  <a:pt x="410718" y="9017"/>
                </a:lnTo>
                <a:lnTo>
                  <a:pt x="410514" y="7861"/>
                </a:lnTo>
                <a:lnTo>
                  <a:pt x="410845" y="60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64313" y="3706495"/>
            <a:ext cx="245459" cy="108585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60067" y="2968244"/>
            <a:ext cx="221815" cy="266318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09390" y="2953130"/>
            <a:ext cx="341503" cy="259207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90340" y="2963798"/>
            <a:ext cx="659868" cy="256666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55588" y="3610864"/>
            <a:ext cx="1187322" cy="291592"/>
          </a:xfrm>
          <a:prstGeom prst="rect">
            <a:avLst/>
          </a:prstGeom>
        </p:spPr>
      </p:pic>
      <p:sp>
        <p:nvSpPr>
          <p:cNvPr id="38" name="object 38"/>
          <p:cNvSpPr/>
          <p:nvPr/>
        </p:nvSpPr>
        <p:spPr>
          <a:xfrm>
            <a:off x="6212713" y="3755263"/>
            <a:ext cx="19685" cy="24130"/>
          </a:xfrm>
          <a:custGeom>
            <a:avLst/>
            <a:gdLst/>
            <a:ahLst/>
            <a:cxnLst/>
            <a:rect l="l" t="t" r="r" b="b"/>
            <a:pathLst>
              <a:path w="19685" h="24129">
                <a:moveTo>
                  <a:pt x="7874" y="0"/>
                </a:moveTo>
                <a:lnTo>
                  <a:pt x="4445" y="1269"/>
                </a:lnTo>
                <a:lnTo>
                  <a:pt x="381" y="6604"/>
                </a:lnTo>
                <a:lnTo>
                  <a:pt x="0" y="10287"/>
                </a:lnTo>
                <a:lnTo>
                  <a:pt x="1650" y="13207"/>
                </a:lnTo>
                <a:lnTo>
                  <a:pt x="6476" y="22225"/>
                </a:lnTo>
                <a:lnTo>
                  <a:pt x="10287" y="23622"/>
                </a:lnTo>
                <a:lnTo>
                  <a:pt x="13842" y="22479"/>
                </a:lnTo>
                <a:lnTo>
                  <a:pt x="17399" y="21209"/>
                </a:lnTo>
                <a:lnTo>
                  <a:pt x="19431" y="17525"/>
                </a:lnTo>
                <a:lnTo>
                  <a:pt x="18796" y="13843"/>
                </a:lnTo>
                <a:lnTo>
                  <a:pt x="17017" y="4318"/>
                </a:lnTo>
                <a:lnTo>
                  <a:pt x="14477" y="1650"/>
                </a:lnTo>
                <a:lnTo>
                  <a:pt x="11175" y="762"/>
                </a:lnTo>
                <a:lnTo>
                  <a:pt x="787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423" y="3881754"/>
            <a:ext cx="383540" cy="18415"/>
          </a:xfrm>
          <a:custGeom>
            <a:avLst/>
            <a:gdLst/>
            <a:ahLst/>
            <a:cxnLst/>
            <a:rect l="l" t="t" r="r" b="b"/>
            <a:pathLst>
              <a:path w="383540" h="18414">
                <a:moveTo>
                  <a:pt x="358433" y="12192"/>
                </a:moveTo>
                <a:lnTo>
                  <a:pt x="152565" y="12192"/>
                </a:lnTo>
                <a:lnTo>
                  <a:pt x="152908" y="12319"/>
                </a:lnTo>
                <a:lnTo>
                  <a:pt x="159765" y="15113"/>
                </a:lnTo>
                <a:lnTo>
                  <a:pt x="167373" y="17399"/>
                </a:lnTo>
                <a:lnTo>
                  <a:pt x="168528" y="17653"/>
                </a:lnTo>
                <a:lnTo>
                  <a:pt x="181127" y="18415"/>
                </a:lnTo>
                <a:lnTo>
                  <a:pt x="242557" y="18415"/>
                </a:lnTo>
                <a:lnTo>
                  <a:pt x="275310" y="16637"/>
                </a:lnTo>
                <a:lnTo>
                  <a:pt x="275564" y="16637"/>
                </a:lnTo>
                <a:lnTo>
                  <a:pt x="313715" y="12573"/>
                </a:lnTo>
                <a:lnTo>
                  <a:pt x="313220" y="12573"/>
                </a:lnTo>
                <a:lnTo>
                  <a:pt x="354126" y="12446"/>
                </a:lnTo>
                <a:lnTo>
                  <a:pt x="358433" y="12192"/>
                </a:lnTo>
                <a:close/>
              </a:path>
              <a:path w="383540" h="18414">
                <a:moveTo>
                  <a:pt x="152787" y="12282"/>
                </a:moveTo>
                <a:close/>
              </a:path>
              <a:path w="383540" h="18414">
                <a:moveTo>
                  <a:pt x="144995" y="9906"/>
                </a:moveTo>
                <a:lnTo>
                  <a:pt x="152787" y="12282"/>
                </a:lnTo>
                <a:lnTo>
                  <a:pt x="152565" y="12192"/>
                </a:lnTo>
                <a:lnTo>
                  <a:pt x="358433" y="12192"/>
                </a:lnTo>
                <a:lnTo>
                  <a:pt x="369201" y="11557"/>
                </a:lnTo>
                <a:lnTo>
                  <a:pt x="369544" y="11557"/>
                </a:lnTo>
                <a:lnTo>
                  <a:pt x="380306" y="10033"/>
                </a:lnTo>
                <a:lnTo>
                  <a:pt x="146519" y="10033"/>
                </a:lnTo>
                <a:lnTo>
                  <a:pt x="144995" y="9906"/>
                </a:lnTo>
                <a:close/>
              </a:path>
              <a:path w="383540" h="18414">
                <a:moveTo>
                  <a:pt x="1689" y="381"/>
                </a:moveTo>
                <a:lnTo>
                  <a:pt x="76" y="1905"/>
                </a:lnTo>
                <a:lnTo>
                  <a:pt x="0" y="5842"/>
                </a:lnTo>
                <a:lnTo>
                  <a:pt x="1562" y="7493"/>
                </a:lnTo>
                <a:lnTo>
                  <a:pt x="3505" y="7493"/>
                </a:lnTo>
                <a:lnTo>
                  <a:pt x="60744" y="8890"/>
                </a:lnTo>
                <a:lnTo>
                  <a:pt x="81661" y="9144"/>
                </a:lnTo>
                <a:lnTo>
                  <a:pt x="119049" y="9906"/>
                </a:lnTo>
                <a:lnTo>
                  <a:pt x="131686" y="10033"/>
                </a:lnTo>
                <a:lnTo>
                  <a:pt x="145412" y="10033"/>
                </a:lnTo>
                <a:lnTo>
                  <a:pt x="144995" y="9906"/>
                </a:lnTo>
                <a:lnTo>
                  <a:pt x="381203" y="9906"/>
                </a:lnTo>
                <a:lnTo>
                  <a:pt x="382384" y="9779"/>
                </a:lnTo>
                <a:lnTo>
                  <a:pt x="383151" y="8890"/>
                </a:lnTo>
                <a:lnTo>
                  <a:pt x="383260" y="8255"/>
                </a:lnTo>
                <a:lnTo>
                  <a:pt x="181711" y="8255"/>
                </a:lnTo>
                <a:lnTo>
                  <a:pt x="171632" y="7747"/>
                </a:lnTo>
                <a:lnTo>
                  <a:pt x="170268" y="7747"/>
                </a:lnTo>
                <a:lnTo>
                  <a:pt x="169113" y="7620"/>
                </a:lnTo>
                <a:lnTo>
                  <a:pt x="169845" y="7620"/>
                </a:lnTo>
                <a:lnTo>
                  <a:pt x="163915" y="5842"/>
                </a:lnTo>
                <a:lnTo>
                  <a:pt x="163499" y="5842"/>
                </a:lnTo>
                <a:lnTo>
                  <a:pt x="155956" y="2794"/>
                </a:lnTo>
                <a:lnTo>
                  <a:pt x="151201" y="1270"/>
                </a:lnTo>
                <a:lnTo>
                  <a:pt x="60794" y="1270"/>
                </a:lnTo>
                <a:lnTo>
                  <a:pt x="3644" y="508"/>
                </a:lnTo>
                <a:lnTo>
                  <a:pt x="1689" y="381"/>
                </a:lnTo>
                <a:close/>
              </a:path>
              <a:path w="383540" h="18414">
                <a:moveTo>
                  <a:pt x="381203" y="9906"/>
                </a:moveTo>
                <a:lnTo>
                  <a:pt x="144995" y="9906"/>
                </a:lnTo>
                <a:lnTo>
                  <a:pt x="146519" y="10033"/>
                </a:lnTo>
                <a:lnTo>
                  <a:pt x="380306" y="10033"/>
                </a:lnTo>
                <a:lnTo>
                  <a:pt x="381203" y="9906"/>
                </a:lnTo>
                <a:close/>
              </a:path>
              <a:path w="383540" h="18414">
                <a:moveTo>
                  <a:pt x="313220" y="2540"/>
                </a:moveTo>
                <a:lnTo>
                  <a:pt x="312686" y="2667"/>
                </a:lnTo>
                <a:lnTo>
                  <a:pt x="274523" y="6477"/>
                </a:lnTo>
                <a:lnTo>
                  <a:pt x="274751" y="6477"/>
                </a:lnTo>
                <a:lnTo>
                  <a:pt x="241998" y="8255"/>
                </a:lnTo>
                <a:lnTo>
                  <a:pt x="383260" y="8255"/>
                </a:lnTo>
                <a:lnTo>
                  <a:pt x="383260" y="6350"/>
                </a:lnTo>
                <a:lnTo>
                  <a:pt x="382384" y="5334"/>
                </a:lnTo>
                <a:lnTo>
                  <a:pt x="381203" y="5207"/>
                </a:lnTo>
                <a:lnTo>
                  <a:pt x="369544" y="3683"/>
                </a:lnTo>
                <a:lnTo>
                  <a:pt x="369201" y="3556"/>
                </a:lnTo>
                <a:lnTo>
                  <a:pt x="354126" y="2794"/>
                </a:lnTo>
                <a:lnTo>
                  <a:pt x="313220" y="2540"/>
                </a:lnTo>
                <a:close/>
              </a:path>
              <a:path w="383540" h="18414">
                <a:moveTo>
                  <a:pt x="169113" y="7620"/>
                </a:moveTo>
                <a:lnTo>
                  <a:pt x="170268" y="7747"/>
                </a:lnTo>
                <a:lnTo>
                  <a:pt x="169993" y="7664"/>
                </a:lnTo>
                <a:lnTo>
                  <a:pt x="169113" y="7620"/>
                </a:lnTo>
                <a:close/>
              </a:path>
              <a:path w="383540" h="18414">
                <a:moveTo>
                  <a:pt x="169993" y="7664"/>
                </a:moveTo>
                <a:lnTo>
                  <a:pt x="170268" y="7747"/>
                </a:lnTo>
                <a:lnTo>
                  <a:pt x="171632" y="7747"/>
                </a:lnTo>
                <a:lnTo>
                  <a:pt x="169993" y="7664"/>
                </a:lnTo>
                <a:close/>
              </a:path>
              <a:path w="383540" h="18414">
                <a:moveTo>
                  <a:pt x="169845" y="7620"/>
                </a:moveTo>
                <a:lnTo>
                  <a:pt x="169113" y="7620"/>
                </a:lnTo>
                <a:lnTo>
                  <a:pt x="169993" y="7664"/>
                </a:lnTo>
                <a:lnTo>
                  <a:pt x="169845" y="7620"/>
                </a:lnTo>
                <a:close/>
              </a:path>
              <a:path w="383540" h="18414">
                <a:moveTo>
                  <a:pt x="163068" y="5588"/>
                </a:moveTo>
                <a:lnTo>
                  <a:pt x="163499" y="5842"/>
                </a:lnTo>
                <a:lnTo>
                  <a:pt x="163915" y="5842"/>
                </a:lnTo>
                <a:lnTo>
                  <a:pt x="163068" y="5588"/>
                </a:lnTo>
                <a:close/>
              </a:path>
              <a:path w="383540" h="18414">
                <a:moveTo>
                  <a:pt x="60841" y="1269"/>
                </a:moveTo>
                <a:close/>
              </a:path>
              <a:path w="383540" h="18414">
                <a:moveTo>
                  <a:pt x="146519" y="0"/>
                </a:moveTo>
                <a:lnTo>
                  <a:pt x="131686" y="0"/>
                </a:lnTo>
                <a:lnTo>
                  <a:pt x="81622" y="1016"/>
                </a:lnTo>
                <a:lnTo>
                  <a:pt x="60841" y="1269"/>
                </a:lnTo>
                <a:lnTo>
                  <a:pt x="151201" y="1270"/>
                </a:lnTo>
                <a:lnTo>
                  <a:pt x="148031" y="254"/>
                </a:lnTo>
                <a:lnTo>
                  <a:pt x="1465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41754" y="3739134"/>
            <a:ext cx="482600" cy="52069"/>
          </a:xfrm>
          <a:custGeom>
            <a:avLst/>
            <a:gdLst/>
            <a:ahLst/>
            <a:cxnLst/>
            <a:rect l="l" t="t" r="r" b="b"/>
            <a:pathLst>
              <a:path w="482600" h="52070">
                <a:moveTo>
                  <a:pt x="4318" y="39751"/>
                </a:moveTo>
                <a:lnTo>
                  <a:pt x="2285" y="40894"/>
                </a:lnTo>
                <a:lnTo>
                  <a:pt x="1192" y="42594"/>
                </a:lnTo>
                <a:lnTo>
                  <a:pt x="0" y="44831"/>
                </a:lnTo>
                <a:lnTo>
                  <a:pt x="0" y="46736"/>
                </a:lnTo>
                <a:lnTo>
                  <a:pt x="1219" y="49022"/>
                </a:lnTo>
                <a:lnTo>
                  <a:pt x="2185" y="50632"/>
                </a:lnTo>
                <a:lnTo>
                  <a:pt x="4318" y="51816"/>
                </a:lnTo>
                <a:lnTo>
                  <a:pt x="6476" y="51689"/>
                </a:lnTo>
                <a:lnTo>
                  <a:pt x="6222" y="51689"/>
                </a:lnTo>
                <a:lnTo>
                  <a:pt x="6516" y="51686"/>
                </a:lnTo>
                <a:lnTo>
                  <a:pt x="13715" y="51181"/>
                </a:lnTo>
                <a:lnTo>
                  <a:pt x="13969" y="51181"/>
                </a:lnTo>
                <a:lnTo>
                  <a:pt x="24256" y="50038"/>
                </a:lnTo>
                <a:lnTo>
                  <a:pt x="25272" y="49022"/>
                </a:lnTo>
                <a:lnTo>
                  <a:pt x="25199" y="42594"/>
                </a:lnTo>
                <a:lnTo>
                  <a:pt x="23095" y="40386"/>
                </a:lnTo>
                <a:lnTo>
                  <a:pt x="12700" y="40386"/>
                </a:lnTo>
                <a:lnTo>
                  <a:pt x="13093" y="40342"/>
                </a:lnTo>
                <a:lnTo>
                  <a:pt x="6476" y="39878"/>
                </a:lnTo>
                <a:lnTo>
                  <a:pt x="4318" y="39751"/>
                </a:lnTo>
                <a:close/>
              </a:path>
              <a:path w="482600" h="52070">
                <a:moveTo>
                  <a:pt x="2185" y="50632"/>
                </a:moveTo>
                <a:lnTo>
                  <a:pt x="2285" y="50800"/>
                </a:lnTo>
                <a:lnTo>
                  <a:pt x="4064" y="51689"/>
                </a:lnTo>
                <a:lnTo>
                  <a:pt x="2185" y="50632"/>
                </a:lnTo>
                <a:close/>
              </a:path>
              <a:path w="482600" h="52070">
                <a:moveTo>
                  <a:pt x="24256" y="50038"/>
                </a:moveTo>
                <a:lnTo>
                  <a:pt x="13969" y="51181"/>
                </a:lnTo>
                <a:lnTo>
                  <a:pt x="13715" y="51181"/>
                </a:lnTo>
                <a:lnTo>
                  <a:pt x="6516" y="51686"/>
                </a:lnTo>
                <a:lnTo>
                  <a:pt x="22732" y="51562"/>
                </a:lnTo>
                <a:lnTo>
                  <a:pt x="24256" y="50038"/>
                </a:lnTo>
                <a:close/>
              </a:path>
              <a:path w="482600" h="52070">
                <a:moveTo>
                  <a:pt x="1219" y="49022"/>
                </a:moveTo>
                <a:lnTo>
                  <a:pt x="2031" y="50546"/>
                </a:lnTo>
                <a:lnTo>
                  <a:pt x="2185" y="50632"/>
                </a:lnTo>
                <a:lnTo>
                  <a:pt x="1219" y="49022"/>
                </a:lnTo>
                <a:close/>
              </a:path>
              <a:path w="482600" h="52070">
                <a:moveTo>
                  <a:pt x="31902" y="38252"/>
                </a:moveTo>
                <a:lnTo>
                  <a:pt x="16399" y="39974"/>
                </a:lnTo>
                <a:lnTo>
                  <a:pt x="19557" y="40005"/>
                </a:lnTo>
                <a:lnTo>
                  <a:pt x="22732" y="40005"/>
                </a:lnTo>
                <a:lnTo>
                  <a:pt x="25199" y="42594"/>
                </a:lnTo>
                <a:lnTo>
                  <a:pt x="25272" y="49022"/>
                </a:lnTo>
                <a:lnTo>
                  <a:pt x="24256" y="50038"/>
                </a:lnTo>
                <a:lnTo>
                  <a:pt x="33400" y="49022"/>
                </a:lnTo>
                <a:lnTo>
                  <a:pt x="34035" y="48895"/>
                </a:lnTo>
                <a:lnTo>
                  <a:pt x="61087" y="42672"/>
                </a:lnTo>
                <a:lnTo>
                  <a:pt x="61532" y="42672"/>
                </a:lnTo>
                <a:lnTo>
                  <a:pt x="85322" y="38354"/>
                </a:lnTo>
                <a:lnTo>
                  <a:pt x="31495" y="38354"/>
                </a:lnTo>
                <a:lnTo>
                  <a:pt x="31902" y="38252"/>
                </a:lnTo>
                <a:close/>
              </a:path>
              <a:path w="482600" h="52070">
                <a:moveTo>
                  <a:pt x="0" y="46736"/>
                </a:moveTo>
                <a:lnTo>
                  <a:pt x="0" y="47117"/>
                </a:lnTo>
                <a:lnTo>
                  <a:pt x="1219" y="49022"/>
                </a:lnTo>
                <a:lnTo>
                  <a:pt x="0" y="46736"/>
                </a:lnTo>
                <a:close/>
              </a:path>
              <a:path w="482600" h="52070">
                <a:moveTo>
                  <a:pt x="1192" y="42594"/>
                </a:moveTo>
                <a:lnTo>
                  <a:pt x="0" y="44450"/>
                </a:lnTo>
                <a:lnTo>
                  <a:pt x="0" y="44831"/>
                </a:lnTo>
                <a:lnTo>
                  <a:pt x="1192" y="42594"/>
                </a:lnTo>
                <a:close/>
              </a:path>
              <a:path w="482600" h="52070">
                <a:moveTo>
                  <a:pt x="61532" y="42672"/>
                </a:moveTo>
                <a:lnTo>
                  <a:pt x="61087" y="42672"/>
                </a:lnTo>
                <a:lnTo>
                  <a:pt x="60832" y="42799"/>
                </a:lnTo>
                <a:lnTo>
                  <a:pt x="61532" y="42672"/>
                </a:lnTo>
                <a:close/>
              </a:path>
              <a:path w="482600" h="52070">
                <a:moveTo>
                  <a:pt x="4092" y="39878"/>
                </a:moveTo>
                <a:lnTo>
                  <a:pt x="2031" y="41021"/>
                </a:lnTo>
                <a:lnTo>
                  <a:pt x="1192" y="42594"/>
                </a:lnTo>
                <a:lnTo>
                  <a:pt x="2285" y="40894"/>
                </a:lnTo>
                <a:lnTo>
                  <a:pt x="4092" y="39878"/>
                </a:lnTo>
                <a:close/>
              </a:path>
              <a:path w="482600" h="52070">
                <a:moveTo>
                  <a:pt x="13093" y="40342"/>
                </a:moveTo>
                <a:lnTo>
                  <a:pt x="12700" y="40386"/>
                </a:lnTo>
                <a:lnTo>
                  <a:pt x="13715" y="40386"/>
                </a:lnTo>
                <a:lnTo>
                  <a:pt x="13093" y="40342"/>
                </a:lnTo>
                <a:close/>
              </a:path>
              <a:path w="482600" h="52070">
                <a:moveTo>
                  <a:pt x="16399" y="39974"/>
                </a:moveTo>
                <a:lnTo>
                  <a:pt x="13093" y="40342"/>
                </a:lnTo>
                <a:lnTo>
                  <a:pt x="13715" y="40386"/>
                </a:lnTo>
                <a:lnTo>
                  <a:pt x="23095" y="40386"/>
                </a:lnTo>
                <a:lnTo>
                  <a:pt x="22732" y="40005"/>
                </a:lnTo>
                <a:lnTo>
                  <a:pt x="19557" y="40005"/>
                </a:lnTo>
                <a:lnTo>
                  <a:pt x="16399" y="39974"/>
                </a:lnTo>
                <a:close/>
              </a:path>
              <a:path w="482600" h="52070">
                <a:moveTo>
                  <a:pt x="6516" y="39880"/>
                </a:moveTo>
                <a:lnTo>
                  <a:pt x="13093" y="40342"/>
                </a:lnTo>
                <a:lnTo>
                  <a:pt x="16399" y="39974"/>
                </a:lnTo>
                <a:lnTo>
                  <a:pt x="6516" y="39880"/>
                </a:lnTo>
                <a:close/>
              </a:path>
              <a:path w="482600" h="52070">
                <a:moveTo>
                  <a:pt x="6476" y="39878"/>
                </a:moveTo>
                <a:lnTo>
                  <a:pt x="6222" y="39878"/>
                </a:lnTo>
                <a:lnTo>
                  <a:pt x="6516" y="39880"/>
                </a:lnTo>
                <a:close/>
              </a:path>
              <a:path w="482600" h="52070">
                <a:moveTo>
                  <a:pt x="32131" y="38227"/>
                </a:moveTo>
                <a:lnTo>
                  <a:pt x="31902" y="38252"/>
                </a:lnTo>
                <a:lnTo>
                  <a:pt x="31495" y="38354"/>
                </a:lnTo>
                <a:lnTo>
                  <a:pt x="32131" y="38227"/>
                </a:lnTo>
                <a:close/>
              </a:path>
              <a:path w="482600" h="52070">
                <a:moveTo>
                  <a:pt x="86022" y="38227"/>
                </a:moveTo>
                <a:lnTo>
                  <a:pt x="32131" y="38227"/>
                </a:lnTo>
                <a:lnTo>
                  <a:pt x="31495" y="38354"/>
                </a:lnTo>
                <a:lnTo>
                  <a:pt x="85322" y="38354"/>
                </a:lnTo>
                <a:lnTo>
                  <a:pt x="86022" y="38227"/>
                </a:lnTo>
                <a:close/>
              </a:path>
              <a:path w="482600" h="52070">
                <a:moveTo>
                  <a:pt x="438912" y="0"/>
                </a:moveTo>
                <a:lnTo>
                  <a:pt x="320547" y="0"/>
                </a:lnTo>
                <a:lnTo>
                  <a:pt x="275463" y="1905"/>
                </a:lnTo>
                <a:lnTo>
                  <a:pt x="275208" y="1905"/>
                </a:lnTo>
                <a:lnTo>
                  <a:pt x="228853" y="5969"/>
                </a:lnTo>
                <a:lnTo>
                  <a:pt x="228600" y="5969"/>
                </a:lnTo>
                <a:lnTo>
                  <a:pt x="181863" y="11811"/>
                </a:lnTo>
                <a:lnTo>
                  <a:pt x="136778" y="17653"/>
                </a:lnTo>
                <a:lnTo>
                  <a:pt x="136525" y="17653"/>
                </a:lnTo>
                <a:lnTo>
                  <a:pt x="95884" y="24638"/>
                </a:lnTo>
                <a:lnTo>
                  <a:pt x="58673" y="31496"/>
                </a:lnTo>
                <a:lnTo>
                  <a:pt x="58419" y="31623"/>
                </a:lnTo>
                <a:lnTo>
                  <a:pt x="31902" y="38252"/>
                </a:lnTo>
                <a:lnTo>
                  <a:pt x="32131" y="38227"/>
                </a:lnTo>
                <a:lnTo>
                  <a:pt x="86022" y="38227"/>
                </a:lnTo>
                <a:lnTo>
                  <a:pt x="97916" y="36068"/>
                </a:lnTo>
                <a:lnTo>
                  <a:pt x="138556" y="29337"/>
                </a:lnTo>
                <a:lnTo>
                  <a:pt x="138302" y="29337"/>
                </a:lnTo>
                <a:lnTo>
                  <a:pt x="230123" y="17907"/>
                </a:lnTo>
                <a:lnTo>
                  <a:pt x="231369" y="17907"/>
                </a:lnTo>
                <a:lnTo>
                  <a:pt x="276351" y="14097"/>
                </a:lnTo>
                <a:lnTo>
                  <a:pt x="275970" y="14097"/>
                </a:lnTo>
                <a:lnTo>
                  <a:pt x="321056" y="12446"/>
                </a:lnTo>
                <a:lnTo>
                  <a:pt x="438912" y="12446"/>
                </a:lnTo>
                <a:lnTo>
                  <a:pt x="457524" y="12197"/>
                </a:lnTo>
                <a:lnTo>
                  <a:pt x="481090" y="12192"/>
                </a:lnTo>
                <a:lnTo>
                  <a:pt x="481710" y="11684"/>
                </a:lnTo>
                <a:lnTo>
                  <a:pt x="482219" y="5461"/>
                </a:lnTo>
                <a:lnTo>
                  <a:pt x="480059" y="2667"/>
                </a:lnTo>
                <a:lnTo>
                  <a:pt x="477012" y="2413"/>
                </a:lnTo>
                <a:lnTo>
                  <a:pt x="458596" y="254"/>
                </a:lnTo>
                <a:lnTo>
                  <a:pt x="438912" y="0"/>
                </a:lnTo>
                <a:close/>
              </a:path>
              <a:path w="482600" h="52070">
                <a:moveTo>
                  <a:pt x="231369" y="17907"/>
                </a:moveTo>
                <a:lnTo>
                  <a:pt x="230123" y="17907"/>
                </a:lnTo>
                <a:lnTo>
                  <a:pt x="229869" y="18034"/>
                </a:lnTo>
                <a:lnTo>
                  <a:pt x="231369" y="17907"/>
                </a:lnTo>
                <a:close/>
              </a:path>
              <a:path w="482600" h="52070">
                <a:moveTo>
                  <a:pt x="481090" y="12192"/>
                </a:moveTo>
                <a:lnTo>
                  <a:pt x="457524" y="12197"/>
                </a:lnTo>
                <a:lnTo>
                  <a:pt x="478916" y="13970"/>
                </a:lnTo>
                <a:lnTo>
                  <a:pt x="481090" y="121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95980" y="3638930"/>
            <a:ext cx="1181735" cy="250825"/>
          </a:xfrm>
          <a:custGeom>
            <a:avLst/>
            <a:gdLst/>
            <a:ahLst/>
            <a:cxnLst/>
            <a:rect l="l" t="t" r="r" b="b"/>
            <a:pathLst>
              <a:path w="1181735" h="250825">
                <a:moveTo>
                  <a:pt x="380365" y="202438"/>
                </a:moveTo>
                <a:lnTo>
                  <a:pt x="378460" y="200152"/>
                </a:lnTo>
                <a:lnTo>
                  <a:pt x="375793" y="199771"/>
                </a:lnTo>
                <a:lnTo>
                  <a:pt x="371983" y="199136"/>
                </a:lnTo>
                <a:lnTo>
                  <a:pt x="362458" y="199009"/>
                </a:lnTo>
                <a:lnTo>
                  <a:pt x="322834" y="199009"/>
                </a:lnTo>
                <a:lnTo>
                  <a:pt x="291465" y="201168"/>
                </a:lnTo>
                <a:lnTo>
                  <a:pt x="251333" y="204851"/>
                </a:lnTo>
                <a:lnTo>
                  <a:pt x="251206" y="204851"/>
                </a:lnTo>
                <a:lnTo>
                  <a:pt x="208280" y="210312"/>
                </a:lnTo>
                <a:lnTo>
                  <a:pt x="208153" y="210312"/>
                </a:lnTo>
                <a:lnTo>
                  <a:pt x="161671" y="217932"/>
                </a:lnTo>
                <a:lnTo>
                  <a:pt x="161798" y="217932"/>
                </a:lnTo>
                <a:lnTo>
                  <a:pt x="118872" y="224409"/>
                </a:lnTo>
                <a:lnTo>
                  <a:pt x="119126" y="224409"/>
                </a:lnTo>
                <a:lnTo>
                  <a:pt x="79502" y="229235"/>
                </a:lnTo>
                <a:lnTo>
                  <a:pt x="79248" y="229235"/>
                </a:lnTo>
                <a:lnTo>
                  <a:pt x="48006" y="234188"/>
                </a:lnTo>
                <a:lnTo>
                  <a:pt x="48260" y="234188"/>
                </a:lnTo>
                <a:lnTo>
                  <a:pt x="26035" y="236601"/>
                </a:lnTo>
                <a:lnTo>
                  <a:pt x="25781" y="236601"/>
                </a:lnTo>
                <a:lnTo>
                  <a:pt x="10668" y="238760"/>
                </a:lnTo>
                <a:lnTo>
                  <a:pt x="11049" y="238760"/>
                </a:lnTo>
                <a:lnTo>
                  <a:pt x="6337" y="239166"/>
                </a:lnTo>
                <a:lnTo>
                  <a:pt x="3937" y="239014"/>
                </a:lnTo>
                <a:lnTo>
                  <a:pt x="3187" y="239445"/>
                </a:lnTo>
                <a:lnTo>
                  <a:pt x="2159" y="239522"/>
                </a:lnTo>
                <a:lnTo>
                  <a:pt x="101" y="241935"/>
                </a:lnTo>
                <a:lnTo>
                  <a:pt x="101" y="243395"/>
                </a:lnTo>
                <a:lnTo>
                  <a:pt x="0" y="245999"/>
                </a:lnTo>
                <a:lnTo>
                  <a:pt x="381" y="246608"/>
                </a:lnTo>
                <a:lnTo>
                  <a:pt x="508" y="248031"/>
                </a:lnTo>
                <a:lnTo>
                  <a:pt x="3048" y="250317"/>
                </a:lnTo>
                <a:lnTo>
                  <a:pt x="3975" y="250240"/>
                </a:lnTo>
                <a:lnTo>
                  <a:pt x="4445" y="250444"/>
                </a:lnTo>
                <a:lnTo>
                  <a:pt x="6756" y="250037"/>
                </a:lnTo>
                <a:lnTo>
                  <a:pt x="8890" y="249936"/>
                </a:lnTo>
                <a:lnTo>
                  <a:pt x="33147" y="249174"/>
                </a:lnTo>
                <a:lnTo>
                  <a:pt x="33401" y="249174"/>
                </a:lnTo>
                <a:lnTo>
                  <a:pt x="62103" y="247015"/>
                </a:lnTo>
                <a:lnTo>
                  <a:pt x="64389" y="246888"/>
                </a:lnTo>
                <a:lnTo>
                  <a:pt x="66052" y="244983"/>
                </a:lnTo>
                <a:lnTo>
                  <a:pt x="66040" y="242735"/>
                </a:lnTo>
                <a:lnTo>
                  <a:pt x="81026" y="240665"/>
                </a:lnTo>
                <a:lnTo>
                  <a:pt x="80899" y="240665"/>
                </a:lnTo>
                <a:lnTo>
                  <a:pt x="98501" y="238633"/>
                </a:lnTo>
                <a:lnTo>
                  <a:pt x="120523" y="236093"/>
                </a:lnTo>
                <a:lnTo>
                  <a:pt x="120650" y="236093"/>
                </a:lnTo>
                <a:lnTo>
                  <a:pt x="163576" y="229616"/>
                </a:lnTo>
                <a:lnTo>
                  <a:pt x="210058" y="222123"/>
                </a:lnTo>
                <a:lnTo>
                  <a:pt x="209804" y="222123"/>
                </a:lnTo>
                <a:lnTo>
                  <a:pt x="252730" y="216789"/>
                </a:lnTo>
                <a:lnTo>
                  <a:pt x="252476" y="216789"/>
                </a:lnTo>
                <a:lnTo>
                  <a:pt x="292354" y="213233"/>
                </a:lnTo>
                <a:lnTo>
                  <a:pt x="323596" y="211074"/>
                </a:lnTo>
                <a:lnTo>
                  <a:pt x="362458" y="211074"/>
                </a:lnTo>
                <a:lnTo>
                  <a:pt x="371094" y="210947"/>
                </a:lnTo>
                <a:lnTo>
                  <a:pt x="371983" y="210947"/>
                </a:lnTo>
                <a:lnTo>
                  <a:pt x="375793" y="210312"/>
                </a:lnTo>
                <a:lnTo>
                  <a:pt x="378460" y="209931"/>
                </a:lnTo>
                <a:lnTo>
                  <a:pt x="380365" y="207645"/>
                </a:lnTo>
                <a:lnTo>
                  <a:pt x="380365" y="202438"/>
                </a:lnTo>
                <a:close/>
              </a:path>
              <a:path w="1181735" h="250825">
                <a:moveTo>
                  <a:pt x="978789" y="7239"/>
                </a:moveTo>
                <a:lnTo>
                  <a:pt x="947420" y="7112"/>
                </a:lnTo>
                <a:lnTo>
                  <a:pt x="916178" y="7112"/>
                </a:lnTo>
                <a:lnTo>
                  <a:pt x="916432" y="7239"/>
                </a:lnTo>
                <a:lnTo>
                  <a:pt x="978789" y="7239"/>
                </a:lnTo>
                <a:close/>
              </a:path>
              <a:path w="1181735" h="250825">
                <a:moveTo>
                  <a:pt x="1181354" y="9525"/>
                </a:moveTo>
                <a:lnTo>
                  <a:pt x="1180465" y="8509"/>
                </a:lnTo>
                <a:lnTo>
                  <a:pt x="1179449" y="8382"/>
                </a:lnTo>
                <a:lnTo>
                  <a:pt x="1175194" y="7493"/>
                </a:lnTo>
                <a:lnTo>
                  <a:pt x="1173988" y="7239"/>
                </a:lnTo>
                <a:lnTo>
                  <a:pt x="1165352" y="6985"/>
                </a:lnTo>
                <a:lnTo>
                  <a:pt x="1128649" y="6350"/>
                </a:lnTo>
                <a:lnTo>
                  <a:pt x="1091057" y="7493"/>
                </a:lnTo>
                <a:lnTo>
                  <a:pt x="1090930" y="7493"/>
                </a:lnTo>
                <a:lnTo>
                  <a:pt x="916432" y="7239"/>
                </a:lnTo>
                <a:lnTo>
                  <a:pt x="890346" y="5842"/>
                </a:lnTo>
                <a:lnTo>
                  <a:pt x="887984" y="5715"/>
                </a:lnTo>
                <a:lnTo>
                  <a:pt x="888238" y="5842"/>
                </a:lnTo>
                <a:lnTo>
                  <a:pt x="861314" y="2921"/>
                </a:lnTo>
                <a:lnTo>
                  <a:pt x="838327" y="0"/>
                </a:lnTo>
                <a:lnTo>
                  <a:pt x="815975" y="0"/>
                </a:lnTo>
                <a:lnTo>
                  <a:pt x="777875" y="254"/>
                </a:lnTo>
                <a:lnTo>
                  <a:pt x="750443" y="1016"/>
                </a:lnTo>
                <a:lnTo>
                  <a:pt x="703707" y="1524"/>
                </a:lnTo>
                <a:lnTo>
                  <a:pt x="701421" y="1524"/>
                </a:lnTo>
                <a:lnTo>
                  <a:pt x="699516" y="3302"/>
                </a:lnTo>
                <a:lnTo>
                  <a:pt x="699516" y="7874"/>
                </a:lnTo>
                <a:lnTo>
                  <a:pt x="701421" y="9779"/>
                </a:lnTo>
                <a:lnTo>
                  <a:pt x="750316" y="10160"/>
                </a:lnTo>
                <a:lnTo>
                  <a:pt x="777748" y="10922"/>
                </a:lnTo>
                <a:lnTo>
                  <a:pt x="795782" y="11176"/>
                </a:lnTo>
                <a:lnTo>
                  <a:pt x="836930" y="11176"/>
                </a:lnTo>
                <a:lnTo>
                  <a:pt x="860044" y="14097"/>
                </a:lnTo>
                <a:lnTo>
                  <a:pt x="887095" y="17018"/>
                </a:lnTo>
                <a:lnTo>
                  <a:pt x="915797" y="18415"/>
                </a:lnTo>
                <a:lnTo>
                  <a:pt x="1014349" y="18415"/>
                </a:lnTo>
                <a:lnTo>
                  <a:pt x="1091057" y="18161"/>
                </a:lnTo>
                <a:lnTo>
                  <a:pt x="1128776" y="16383"/>
                </a:lnTo>
                <a:lnTo>
                  <a:pt x="1165352" y="15748"/>
                </a:lnTo>
                <a:lnTo>
                  <a:pt x="1166114" y="15748"/>
                </a:lnTo>
                <a:lnTo>
                  <a:pt x="1174496" y="13970"/>
                </a:lnTo>
                <a:lnTo>
                  <a:pt x="1174623" y="13970"/>
                </a:lnTo>
                <a:lnTo>
                  <a:pt x="1179449" y="12954"/>
                </a:lnTo>
                <a:lnTo>
                  <a:pt x="1180465" y="12700"/>
                </a:lnTo>
                <a:lnTo>
                  <a:pt x="1181354" y="11811"/>
                </a:lnTo>
                <a:lnTo>
                  <a:pt x="1181354" y="95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28666" y="3872103"/>
            <a:ext cx="368935" cy="37465"/>
          </a:xfrm>
          <a:custGeom>
            <a:avLst/>
            <a:gdLst/>
            <a:ahLst/>
            <a:cxnLst/>
            <a:rect l="l" t="t" r="r" b="b"/>
            <a:pathLst>
              <a:path w="368935" h="37464">
                <a:moveTo>
                  <a:pt x="368371" y="28829"/>
                </a:moveTo>
                <a:lnTo>
                  <a:pt x="338582" y="28829"/>
                </a:lnTo>
                <a:lnTo>
                  <a:pt x="339344" y="29083"/>
                </a:lnTo>
                <a:lnTo>
                  <a:pt x="349123" y="33020"/>
                </a:lnTo>
                <a:lnTo>
                  <a:pt x="349885" y="33274"/>
                </a:lnTo>
                <a:lnTo>
                  <a:pt x="360680" y="36195"/>
                </a:lnTo>
                <a:lnTo>
                  <a:pt x="363728" y="36957"/>
                </a:lnTo>
                <a:lnTo>
                  <a:pt x="366775" y="35179"/>
                </a:lnTo>
                <a:lnTo>
                  <a:pt x="367665" y="32258"/>
                </a:lnTo>
                <a:lnTo>
                  <a:pt x="368554" y="29210"/>
                </a:lnTo>
                <a:lnTo>
                  <a:pt x="368371" y="28829"/>
                </a:lnTo>
                <a:close/>
              </a:path>
              <a:path w="368935" h="37464">
                <a:moveTo>
                  <a:pt x="338972" y="28984"/>
                </a:moveTo>
                <a:lnTo>
                  <a:pt x="339220" y="29083"/>
                </a:lnTo>
                <a:lnTo>
                  <a:pt x="338972" y="28984"/>
                </a:lnTo>
                <a:close/>
              </a:path>
              <a:path w="368935" h="37464">
                <a:moveTo>
                  <a:pt x="338582" y="28829"/>
                </a:moveTo>
                <a:lnTo>
                  <a:pt x="338972" y="28984"/>
                </a:lnTo>
                <a:lnTo>
                  <a:pt x="339344" y="29083"/>
                </a:lnTo>
                <a:lnTo>
                  <a:pt x="338582" y="28829"/>
                </a:lnTo>
                <a:close/>
              </a:path>
              <a:path w="368935" h="37464">
                <a:moveTo>
                  <a:pt x="346490" y="18542"/>
                </a:moveTo>
                <a:lnTo>
                  <a:pt x="301752" y="18542"/>
                </a:lnTo>
                <a:lnTo>
                  <a:pt x="302260" y="18669"/>
                </a:lnTo>
                <a:lnTo>
                  <a:pt x="322961" y="24638"/>
                </a:lnTo>
                <a:lnTo>
                  <a:pt x="338972" y="28984"/>
                </a:lnTo>
                <a:lnTo>
                  <a:pt x="338582" y="28829"/>
                </a:lnTo>
                <a:lnTo>
                  <a:pt x="368371" y="28829"/>
                </a:lnTo>
                <a:lnTo>
                  <a:pt x="367030" y="26035"/>
                </a:lnTo>
                <a:lnTo>
                  <a:pt x="363982" y="25146"/>
                </a:lnTo>
                <a:lnTo>
                  <a:pt x="353313" y="21463"/>
                </a:lnTo>
                <a:lnTo>
                  <a:pt x="353516" y="21463"/>
                </a:lnTo>
                <a:lnTo>
                  <a:pt x="346490" y="18542"/>
                </a:lnTo>
                <a:close/>
              </a:path>
              <a:path w="368935" h="37464">
                <a:moveTo>
                  <a:pt x="353516" y="21463"/>
                </a:moveTo>
                <a:lnTo>
                  <a:pt x="353313" y="21463"/>
                </a:lnTo>
                <a:lnTo>
                  <a:pt x="353822" y="21590"/>
                </a:lnTo>
                <a:lnTo>
                  <a:pt x="353516" y="21463"/>
                </a:lnTo>
                <a:close/>
              </a:path>
              <a:path w="368935" h="37464">
                <a:moveTo>
                  <a:pt x="302034" y="18623"/>
                </a:moveTo>
                <a:lnTo>
                  <a:pt x="302193" y="18669"/>
                </a:lnTo>
                <a:lnTo>
                  <a:pt x="302034" y="18623"/>
                </a:lnTo>
                <a:close/>
              </a:path>
              <a:path w="368935" h="37464">
                <a:moveTo>
                  <a:pt x="325183" y="12319"/>
                </a:moveTo>
                <a:lnTo>
                  <a:pt x="271018" y="12319"/>
                </a:lnTo>
                <a:lnTo>
                  <a:pt x="272034" y="12446"/>
                </a:lnTo>
                <a:lnTo>
                  <a:pt x="271642" y="12446"/>
                </a:lnTo>
                <a:lnTo>
                  <a:pt x="302034" y="18623"/>
                </a:lnTo>
                <a:lnTo>
                  <a:pt x="301752" y="18542"/>
                </a:lnTo>
                <a:lnTo>
                  <a:pt x="346490" y="18542"/>
                </a:lnTo>
                <a:lnTo>
                  <a:pt x="342519" y="16891"/>
                </a:lnTo>
                <a:lnTo>
                  <a:pt x="326864" y="12700"/>
                </a:lnTo>
                <a:lnTo>
                  <a:pt x="326517" y="12700"/>
                </a:lnTo>
                <a:lnTo>
                  <a:pt x="325628" y="12446"/>
                </a:lnTo>
                <a:lnTo>
                  <a:pt x="271585" y="12434"/>
                </a:lnTo>
                <a:lnTo>
                  <a:pt x="325586" y="12434"/>
                </a:lnTo>
                <a:lnTo>
                  <a:pt x="325183" y="12319"/>
                </a:lnTo>
                <a:close/>
              </a:path>
              <a:path w="368935" h="37464">
                <a:moveTo>
                  <a:pt x="233425" y="0"/>
                </a:moveTo>
                <a:lnTo>
                  <a:pt x="150113" y="381"/>
                </a:lnTo>
                <a:lnTo>
                  <a:pt x="81280" y="381"/>
                </a:lnTo>
                <a:lnTo>
                  <a:pt x="5334" y="2540"/>
                </a:lnTo>
                <a:lnTo>
                  <a:pt x="2286" y="2667"/>
                </a:lnTo>
                <a:lnTo>
                  <a:pt x="0" y="5080"/>
                </a:lnTo>
                <a:lnTo>
                  <a:pt x="60" y="6477"/>
                </a:lnTo>
                <a:lnTo>
                  <a:pt x="127" y="10922"/>
                </a:lnTo>
                <a:lnTo>
                  <a:pt x="2667" y="13335"/>
                </a:lnTo>
                <a:lnTo>
                  <a:pt x="5587" y="13208"/>
                </a:lnTo>
                <a:lnTo>
                  <a:pt x="81534" y="11049"/>
                </a:lnTo>
                <a:lnTo>
                  <a:pt x="320738" y="11049"/>
                </a:lnTo>
                <a:lnTo>
                  <a:pt x="305181" y="6604"/>
                </a:lnTo>
                <a:lnTo>
                  <a:pt x="304673" y="6477"/>
                </a:lnTo>
                <a:lnTo>
                  <a:pt x="273304" y="508"/>
                </a:lnTo>
                <a:lnTo>
                  <a:pt x="272288" y="381"/>
                </a:lnTo>
                <a:lnTo>
                  <a:pt x="233425" y="0"/>
                </a:lnTo>
                <a:close/>
              </a:path>
              <a:path w="368935" h="37464">
                <a:moveTo>
                  <a:pt x="326390" y="12573"/>
                </a:moveTo>
                <a:lnTo>
                  <a:pt x="326864" y="12700"/>
                </a:lnTo>
                <a:lnTo>
                  <a:pt x="326390" y="12573"/>
                </a:lnTo>
                <a:close/>
              </a:path>
              <a:path w="368935" h="37464">
                <a:moveTo>
                  <a:pt x="271018" y="12319"/>
                </a:moveTo>
                <a:lnTo>
                  <a:pt x="271585" y="12434"/>
                </a:lnTo>
                <a:lnTo>
                  <a:pt x="272034" y="12446"/>
                </a:lnTo>
                <a:lnTo>
                  <a:pt x="271018" y="12319"/>
                </a:lnTo>
                <a:close/>
              </a:path>
              <a:path w="368935" h="37464">
                <a:moveTo>
                  <a:pt x="320738" y="11049"/>
                </a:moveTo>
                <a:lnTo>
                  <a:pt x="150113" y="11049"/>
                </a:lnTo>
                <a:lnTo>
                  <a:pt x="233299" y="11430"/>
                </a:lnTo>
                <a:lnTo>
                  <a:pt x="271585" y="12434"/>
                </a:lnTo>
                <a:lnTo>
                  <a:pt x="271018" y="12319"/>
                </a:lnTo>
                <a:lnTo>
                  <a:pt x="325183" y="12319"/>
                </a:lnTo>
                <a:lnTo>
                  <a:pt x="320738" y="11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1511680" y="4068953"/>
            <a:ext cx="6197600" cy="890905"/>
            <a:chOff x="1511680" y="4068953"/>
            <a:chExt cx="6197600" cy="890905"/>
          </a:xfrm>
        </p:grpSpPr>
        <p:sp>
          <p:nvSpPr>
            <p:cNvPr id="44" name="object 44"/>
            <p:cNvSpPr/>
            <p:nvPr/>
          </p:nvSpPr>
          <p:spPr>
            <a:xfrm>
              <a:off x="1524380" y="4081653"/>
              <a:ext cx="6172200" cy="685800"/>
            </a:xfrm>
            <a:custGeom>
              <a:avLst/>
              <a:gdLst/>
              <a:ahLst/>
              <a:cxnLst/>
              <a:rect l="l" t="t" r="r" b="b"/>
              <a:pathLst>
                <a:path w="6172200" h="685800">
                  <a:moveTo>
                    <a:pt x="61722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6172200" y="685800"/>
                  </a:lnTo>
                  <a:lnTo>
                    <a:pt x="6172200" y="0"/>
                  </a:lnTo>
                  <a:close/>
                </a:path>
              </a:pathLst>
            </a:custGeom>
            <a:solidFill>
              <a:srgbClr val="BADFE2">
                <a:alpha val="2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24380" y="4081653"/>
              <a:ext cx="6172200" cy="685800"/>
            </a:xfrm>
            <a:custGeom>
              <a:avLst/>
              <a:gdLst/>
              <a:ahLst/>
              <a:cxnLst/>
              <a:rect l="l" t="t" r="r" b="b"/>
              <a:pathLst>
                <a:path w="6172200" h="685800">
                  <a:moveTo>
                    <a:pt x="0" y="685800"/>
                  </a:moveTo>
                  <a:lnTo>
                    <a:pt x="6172200" y="685800"/>
                  </a:lnTo>
                  <a:lnTo>
                    <a:pt x="61722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091690" y="4435983"/>
              <a:ext cx="1530350" cy="317500"/>
            </a:xfrm>
            <a:custGeom>
              <a:avLst/>
              <a:gdLst/>
              <a:ahLst/>
              <a:cxnLst/>
              <a:rect l="l" t="t" r="r" b="b"/>
              <a:pathLst>
                <a:path w="1530350" h="317500">
                  <a:moveTo>
                    <a:pt x="97713" y="8255"/>
                  </a:moveTo>
                  <a:lnTo>
                    <a:pt x="97409" y="8890"/>
                  </a:lnTo>
                  <a:lnTo>
                    <a:pt x="97510" y="9525"/>
                  </a:lnTo>
                  <a:lnTo>
                    <a:pt x="97713" y="8255"/>
                  </a:lnTo>
                  <a:close/>
                </a:path>
                <a:path w="1530350" h="317500">
                  <a:moveTo>
                    <a:pt x="546354" y="175260"/>
                  </a:moveTo>
                  <a:lnTo>
                    <a:pt x="546227" y="171450"/>
                  </a:lnTo>
                  <a:lnTo>
                    <a:pt x="545465" y="168910"/>
                  </a:lnTo>
                  <a:lnTo>
                    <a:pt x="543052" y="163830"/>
                  </a:lnTo>
                  <a:lnTo>
                    <a:pt x="538734" y="160020"/>
                  </a:lnTo>
                  <a:lnTo>
                    <a:pt x="539623" y="161290"/>
                  </a:lnTo>
                  <a:lnTo>
                    <a:pt x="535686" y="156210"/>
                  </a:lnTo>
                  <a:lnTo>
                    <a:pt x="534670" y="154940"/>
                  </a:lnTo>
                  <a:lnTo>
                    <a:pt x="533146" y="153670"/>
                  </a:lnTo>
                  <a:lnTo>
                    <a:pt x="531114" y="151980"/>
                  </a:lnTo>
                  <a:lnTo>
                    <a:pt x="531114" y="193040"/>
                  </a:lnTo>
                  <a:lnTo>
                    <a:pt x="531114" y="194310"/>
                  </a:lnTo>
                  <a:lnTo>
                    <a:pt x="531075" y="193255"/>
                  </a:lnTo>
                  <a:lnTo>
                    <a:pt x="530644" y="195821"/>
                  </a:lnTo>
                  <a:lnTo>
                    <a:pt x="529463" y="199212"/>
                  </a:lnTo>
                  <a:lnTo>
                    <a:pt x="526669" y="203200"/>
                  </a:lnTo>
                  <a:lnTo>
                    <a:pt x="521589" y="209550"/>
                  </a:lnTo>
                  <a:lnTo>
                    <a:pt x="521716" y="208280"/>
                  </a:lnTo>
                  <a:lnTo>
                    <a:pt x="517144" y="214630"/>
                  </a:lnTo>
                  <a:lnTo>
                    <a:pt x="512953" y="220980"/>
                  </a:lnTo>
                  <a:lnTo>
                    <a:pt x="510159" y="226060"/>
                  </a:lnTo>
                  <a:lnTo>
                    <a:pt x="509397" y="228600"/>
                  </a:lnTo>
                  <a:lnTo>
                    <a:pt x="508000" y="234950"/>
                  </a:lnTo>
                  <a:lnTo>
                    <a:pt x="508254" y="233680"/>
                  </a:lnTo>
                  <a:lnTo>
                    <a:pt x="506222" y="238760"/>
                  </a:lnTo>
                  <a:lnTo>
                    <a:pt x="505841" y="241300"/>
                  </a:lnTo>
                  <a:lnTo>
                    <a:pt x="505625" y="247738"/>
                  </a:lnTo>
                  <a:lnTo>
                    <a:pt x="503428" y="252730"/>
                  </a:lnTo>
                  <a:lnTo>
                    <a:pt x="500380" y="259080"/>
                  </a:lnTo>
                  <a:lnTo>
                    <a:pt x="500507" y="259080"/>
                  </a:lnTo>
                  <a:lnTo>
                    <a:pt x="497332" y="265430"/>
                  </a:lnTo>
                  <a:lnTo>
                    <a:pt x="497713" y="265430"/>
                  </a:lnTo>
                  <a:lnTo>
                    <a:pt x="493395" y="271780"/>
                  </a:lnTo>
                  <a:lnTo>
                    <a:pt x="493903" y="271780"/>
                  </a:lnTo>
                  <a:lnTo>
                    <a:pt x="489204" y="276860"/>
                  </a:lnTo>
                  <a:lnTo>
                    <a:pt x="490220" y="275590"/>
                  </a:lnTo>
                  <a:lnTo>
                    <a:pt x="484124" y="280670"/>
                  </a:lnTo>
                  <a:lnTo>
                    <a:pt x="477647" y="285750"/>
                  </a:lnTo>
                  <a:lnTo>
                    <a:pt x="478028" y="285750"/>
                  </a:lnTo>
                  <a:lnTo>
                    <a:pt x="472567" y="289560"/>
                  </a:lnTo>
                  <a:lnTo>
                    <a:pt x="471805" y="289560"/>
                  </a:lnTo>
                  <a:lnTo>
                    <a:pt x="467868" y="293370"/>
                  </a:lnTo>
                  <a:lnTo>
                    <a:pt x="464312" y="298450"/>
                  </a:lnTo>
                  <a:lnTo>
                    <a:pt x="465074" y="297180"/>
                  </a:lnTo>
                  <a:lnTo>
                    <a:pt x="461899" y="299720"/>
                  </a:lnTo>
                  <a:lnTo>
                    <a:pt x="462534" y="299720"/>
                  </a:lnTo>
                  <a:lnTo>
                    <a:pt x="457962" y="302260"/>
                  </a:lnTo>
                  <a:lnTo>
                    <a:pt x="458343" y="302260"/>
                  </a:lnTo>
                  <a:lnTo>
                    <a:pt x="451866" y="304800"/>
                  </a:lnTo>
                  <a:lnTo>
                    <a:pt x="453136" y="304800"/>
                  </a:lnTo>
                  <a:lnTo>
                    <a:pt x="445643" y="306070"/>
                  </a:lnTo>
                  <a:lnTo>
                    <a:pt x="405130" y="306070"/>
                  </a:lnTo>
                  <a:lnTo>
                    <a:pt x="398653" y="307340"/>
                  </a:lnTo>
                  <a:lnTo>
                    <a:pt x="358267" y="307340"/>
                  </a:lnTo>
                  <a:lnTo>
                    <a:pt x="347472" y="306070"/>
                  </a:lnTo>
                  <a:lnTo>
                    <a:pt x="335280" y="306070"/>
                  </a:lnTo>
                  <a:lnTo>
                    <a:pt x="323342" y="303530"/>
                  </a:lnTo>
                  <a:lnTo>
                    <a:pt x="311404" y="303530"/>
                  </a:lnTo>
                  <a:lnTo>
                    <a:pt x="299466" y="302260"/>
                  </a:lnTo>
                  <a:lnTo>
                    <a:pt x="265049" y="302260"/>
                  </a:lnTo>
                  <a:lnTo>
                    <a:pt x="253873" y="300990"/>
                  </a:lnTo>
                  <a:lnTo>
                    <a:pt x="254254" y="300990"/>
                  </a:lnTo>
                  <a:lnTo>
                    <a:pt x="240538" y="298450"/>
                  </a:lnTo>
                  <a:lnTo>
                    <a:pt x="240665" y="298450"/>
                  </a:lnTo>
                  <a:lnTo>
                    <a:pt x="227838" y="295910"/>
                  </a:lnTo>
                  <a:lnTo>
                    <a:pt x="228600" y="295910"/>
                  </a:lnTo>
                  <a:lnTo>
                    <a:pt x="214630" y="290830"/>
                  </a:lnTo>
                  <a:lnTo>
                    <a:pt x="214122" y="289560"/>
                  </a:lnTo>
                  <a:lnTo>
                    <a:pt x="200914" y="285750"/>
                  </a:lnTo>
                  <a:lnTo>
                    <a:pt x="201168" y="285750"/>
                  </a:lnTo>
                  <a:lnTo>
                    <a:pt x="186817" y="281940"/>
                  </a:lnTo>
                  <a:lnTo>
                    <a:pt x="186563" y="281940"/>
                  </a:lnTo>
                  <a:lnTo>
                    <a:pt x="172466" y="278130"/>
                  </a:lnTo>
                  <a:lnTo>
                    <a:pt x="172720" y="278130"/>
                  </a:lnTo>
                  <a:lnTo>
                    <a:pt x="159385" y="273050"/>
                  </a:lnTo>
                  <a:lnTo>
                    <a:pt x="159131" y="273050"/>
                  </a:lnTo>
                  <a:lnTo>
                    <a:pt x="146939" y="270510"/>
                  </a:lnTo>
                  <a:lnTo>
                    <a:pt x="147320" y="270510"/>
                  </a:lnTo>
                  <a:lnTo>
                    <a:pt x="135509" y="265430"/>
                  </a:lnTo>
                  <a:lnTo>
                    <a:pt x="135890" y="265430"/>
                  </a:lnTo>
                  <a:lnTo>
                    <a:pt x="124079" y="260350"/>
                  </a:lnTo>
                  <a:lnTo>
                    <a:pt x="124333" y="260350"/>
                  </a:lnTo>
                  <a:lnTo>
                    <a:pt x="113157" y="255270"/>
                  </a:lnTo>
                  <a:lnTo>
                    <a:pt x="113030" y="254000"/>
                  </a:lnTo>
                  <a:lnTo>
                    <a:pt x="100711" y="248920"/>
                  </a:lnTo>
                  <a:lnTo>
                    <a:pt x="101346" y="248920"/>
                  </a:lnTo>
                  <a:lnTo>
                    <a:pt x="89408" y="241300"/>
                  </a:lnTo>
                  <a:lnTo>
                    <a:pt x="76454" y="234950"/>
                  </a:lnTo>
                  <a:lnTo>
                    <a:pt x="77343" y="234950"/>
                  </a:lnTo>
                  <a:lnTo>
                    <a:pt x="65151" y="224790"/>
                  </a:lnTo>
                  <a:lnTo>
                    <a:pt x="64897" y="224790"/>
                  </a:lnTo>
                  <a:lnTo>
                    <a:pt x="54229" y="215900"/>
                  </a:lnTo>
                  <a:lnTo>
                    <a:pt x="54610" y="215900"/>
                  </a:lnTo>
                  <a:lnTo>
                    <a:pt x="45681" y="208280"/>
                  </a:lnTo>
                  <a:lnTo>
                    <a:pt x="44196" y="207010"/>
                  </a:lnTo>
                  <a:lnTo>
                    <a:pt x="44958" y="208280"/>
                  </a:lnTo>
                  <a:lnTo>
                    <a:pt x="37465" y="198120"/>
                  </a:lnTo>
                  <a:lnTo>
                    <a:pt x="37338" y="198120"/>
                  </a:lnTo>
                  <a:lnTo>
                    <a:pt x="30480" y="189230"/>
                  </a:lnTo>
                  <a:lnTo>
                    <a:pt x="30353" y="189230"/>
                  </a:lnTo>
                  <a:lnTo>
                    <a:pt x="23241" y="180340"/>
                  </a:lnTo>
                  <a:lnTo>
                    <a:pt x="17145" y="175260"/>
                  </a:lnTo>
                  <a:lnTo>
                    <a:pt x="17526" y="175260"/>
                  </a:lnTo>
                  <a:lnTo>
                    <a:pt x="15163" y="172720"/>
                  </a:lnTo>
                  <a:lnTo>
                    <a:pt x="13436" y="170853"/>
                  </a:lnTo>
                  <a:lnTo>
                    <a:pt x="12801" y="169037"/>
                  </a:lnTo>
                  <a:lnTo>
                    <a:pt x="12827" y="170180"/>
                  </a:lnTo>
                  <a:lnTo>
                    <a:pt x="12763" y="168935"/>
                  </a:lnTo>
                  <a:lnTo>
                    <a:pt x="12776" y="167640"/>
                  </a:lnTo>
                  <a:lnTo>
                    <a:pt x="12827" y="137160"/>
                  </a:lnTo>
                  <a:lnTo>
                    <a:pt x="12827" y="136207"/>
                  </a:lnTo>
                  <a:lnTo>
                    <a:pt x="13462" y="134620"/>
                  </a:lnTo>
                  <a:lnTo>
                    <a:pt x="14986" y="130810"/>
                  </a:lnTo>
                  <a:lnTo>
                    <a:pt x="14478" y="132092"/>
                  </a:lnTo>
                  <a:lnTo>
                    <a:pt x="15125" y="130810"/>
                  </a:lnTo>
                  <a:lnTo>
                    <a:pt x="18415" y="124460"/>
                  </a:lnTo>
                  <a:lnTo>
                    <a:pt x="18542" y="124460"/>
                  </a:lnTo>
                  <a:lnTo>
                    <a:pt x="22733" y="116840"/>
                  </a:lnTo>
                  <a:lnTo>
                    <a:pt x="22225" y="118110"/>
                  </a:lnTo>
                  <a:lnTo>
                    <a:pt x="23241" y="116840"/>
                  </a:lnTo>
                  <a:lnTo>
                    <a:pt x="28321" y="110490"/>
                  </a:lnTo>
                  <a:lnTo>
                    <a:pt x="29083" y="109220"/>
                  </a:lnTo>
                  <a:lnTo>
                    <a:pt x="32677" y="102870"/>
                  </a:lnTo>
                  <a:lnTo>
                    <a:pt x="33401" y="101600"/>
                  </a:lnTo>
                  <a:lnTo>
                    <a:pt x="32766" y="101600"/>
                  </a:lnTo>
                  <a:lnTo>
                    <a:pt x="38481" y="93980"/>
                  </a:lnTo>
                  <a:lnTo>
                    <a:pt x="38989" y="93980"/>
                  </a:lnTo>
                  <a:lnTo>
                    <a:pt x="42583" y="87630"/>
                  </a:lnTo>
                  <a:lnTo>
                    <a:pt x="42684" y="87452"/>
                  </a:lnTo>
                  <a:lnTo>
                    <a:pt x="43561" y="86360"/>
                  </a:lnTo>
                  <a:lnTo>
                    <a:pt x="48641" y="80010"/>
                  </a:lnTo>
                  <a:lnTo>
                    <a:pt x="49276" y="80010"/>
                  </a:lnTo>
                  <a:lnTo>
                    <a:pt x="53594" y="72390"/>
                  </a:lnTo>
                  <a:lnTo>
                    <a:pt x="57658" y="66040"/>
                  </a:lnTo>
                  <a:lnTo>
                    <a:pt x="57277" y="66040"/>
                  </a:lnTo>
                  <a:lnTo>
                    <a:pt x="62357" y="59690"/>
                  </a:lnTo>
                  <a:lnTo>
                    <a:pt x="62484" y="59690"/>
                  </a:lnTo>
                  <a:lnTo>
                    <a:pt x="67818" y="52070"/>
                  </a:lnTo>
                  <a:lnTo>
                    <a:pt x="67183" y="52070"/>
                  </a:lnTo>
                  <a:lnTo>
                    <a:pt x="73406" y="45720"/>
                  </a:lnTo>
                  <a:lnTo>
                    <a:pt x="72644" y="46990"/>
                  </a:lnTo>
                  <a:lnTo>
                    <a:pt x="74256" y="45720"/>
                  </a:lnTo>
                  <a:lnTo>
                    <a:pt x="79121" y="41910"/>
                  </a:lnTo>
                  <a:lnTo>
                    <a:pt x="79248" y="41910"/>
                  </a:lnTo>
                  <a:lnTo>
                    <a:pt x="85344" y="36830"/>
                  </a:lnTo>
                  <a:lnTo>
                    <a:pt x="84709" y="36830"/>
                  </a:lnTo>
                  <a:lnTo>
                    <a:pt x="91059" y="33020"/>
                  </a:lnTo>
                  <a:lnTo>
                    <a:pt x="90424" y="33020"/>
                  </a:lnTo>
                  <a:lnTo>
                    <a:pt x="95885" y="30480"/>
                  </a:lnTo>
                  <a:lnTo>
                    <a:pt x="95123" y="30480"/>
                  </a:lnTo>
                  <a:lnTo>
                    <a:pt x="101600" y="29210"/>
                  </a:lnTo>
                  <a:lnTo>
                    <a:pt x="102108" y="29210"/>
                  </a:lnTo>
                  <a:lnTo>
                    <a:pt x="108966" y="25400"/>
                  </a:lnTo>
                  <a:lnTo>
                    <a:pt x="107823" y="25400"/>
                  </a:lnTo>
                  <a:lnTo>
                    <a:pt x="116459" y="24130"/>
                  </a:lnTo>
                  <a:lnTo>
                    <a:pt x="181102" y="24130"/>
                  </a:lnTo>
                  <a:lnTo>
                    <a:pt x="194056" y="25400"/>
                  </a:lnTo>
                  <a:lnTo>
                    <a:pt x="194945" y="25400"/>
                  </a:lnTo>
                  <a:lnTo>
                    <a:pt x="207518" y="26670"/>
                  </a:lnTo>
                  <a:lnTo>
                    <a:pt x="219583" y="26670"/>
                  </a:lnTo>
                  <a:lnTo>
                    <a:pt x="226453" y="27279"/>
                  </a:lnTo>
                  <a:lnTo>
                    <a:pt x="205803" y="50800"/>
                  </a:lnTo>
                  <a:lnTo>
                    <a:pt x="204724" y="50800"/>
                  </a:lnTo>
                  <a:lnTo>
                    <a:pt x="203454" y="51943"/>
                  </a:lnTo>
                  <a:lnTo>
                    <a:pt x="203454" y="54991"/>
                  </a:lnTo>
                  <a:lnTo>
                    <a:pt x="204508" y="55956"/>
                  </a:lnTo>
                  <a:lnTo>
                    <a:pt x="205359" y="57150"/>
                  </a:lnTo>
                  <a:lnTo>
                    <a:pt x="206883" y="57150"/>
                  </a:lnTo>
                  <a:lnTo>
                    <a:pt x="207594" y="56134"/>
                  </a:lnTo>
                  <a:lnTo>
                    <a:pt x="208915" y="54991"/>
                  </a:lnTo>
                  <a:lnTo>
                    <a:pt x="238683" y="29146"/>
                  </a:lnTo>
                  <a:lnTo>
                    <a:pt x="245110" y="30480"/>
                  </a:lnTo>
                  <a:lnTo>
                    <a:pt x="246634" y="30480"/>
                  </a:lnTo>
                  <a:lnTo>
                    <a:pt x="257810" y="31750"/>
                  </a:lnTo>
                  <a:lnTo>
                    <a:pt x="256032" y="31750"/>
                  </a:lnTo>
                  <a:lnTo>
                    <a:pt x="268351" y="34290"/>
                  </a:lnTo>
                  <a:lnTo>
                    <a:pt x="268732" y="34290"/>
                  </a:lnTo>
                  <a:lnTo>
                    <a:pt x="278511" y="35560"/>
                  </a:lnTo>
                  <a:lnTo>
                    <a:pt x="277114" y="35560"/>
                  </a:lnTo>
                  <a:lnTo>
                    <a:pt x="286131" y="38100"/>
                  </a:lnTo>
                  <a:lnTo>
                    <a:pt x="286639" y="39370"/>
                  </a:lnTo>
                  <a:lnTo>
                    <a:pt x="296291" y="41910"/>
                  </a:lnTo>
                  <a:lnTo>
                    <a:pt x="295275" y="41910"/>
                  </a:lnTo>
                  <a:lnTo>
                    <a:pt x="301752" y="44450"/>
                  </a:lnTo>
                  <a:lnTo>
                    <a:pt x="302641" y="44450"/>
                  </a:lnTo>
                  <a:lnTo>
                    <a:pt x="308356" y="46990"/>
                  </a:lnTo>
                  <a:lnTo>
                    <a:pt x="307086" y="45720"/>
                  </a:lnTo>
                  <a:lnTo>
                    <a:pt x="313690" y="49530"/>
                  </a:lnTo>
                  <a:lnTo>
                    <a:pt x="314325" y="49530"/>
                  </a:lnTo>
                  <a:lnTo>
                    <a:pt x="320802" y="52070"/>
                  </a:lnTo>
                  <a:lnTo>
                    <a:pt x="321183" y="52070"/>
                  </a:lnTo>
                  <a:lnTo>
                    <a:pt x="329819" y="54610"/>
                  </a:lnTo>
                  <a:lnTo>
                    <a:pt x="329692" y="54610"/>
                  </a:lnTo>
                  <a:lnTo>
                    <a:pt x="338074" y="58420"/>
                  </a:lnTo>
                  <a:lnTo>
                    <a:pt x="337058" y="57150"/>
                  </a:lnTo>
                  <a:lnTo>
                    <a:pt x="345694" y="62230"/>
                  </a:lnTo>
                  <a:lnTo>
                    <a:pt x="346075" y="62230"/>
                  </a:lnTo>
                  <a:lnTo>
                    <a:pt x="354330" y="66040"/>
                  </a:lnTo>
                  <a:lnTo>
                    <a:pt x="354584" y="66040"/>
                  </a:lnTo>
                  <a:lnTo>
                    <a:pt x="364236" y="69850"/>
                  </a:lnTo>
                  <a:lnTo>
                    <a:pt x="363220" y="68580"/>
                  </a:lnTo>
                  <a:lnTo>
                    <a:pt x="370078" y="73660"/>
                  </a:lnTo>
                  <a:lnTo>
                    <a:pt x="371729" y="73660"/>
                  </a:lnTo>
                  <a:lnTo>
                    <a:pt x="379730" y="76200"/>
                  </a:lnTo>
                  <a:lnTo>
                    <a:pt x="377698" y="74930"/>
                  </a:lnTo>
                  <a:lnTo>
                    <a:pt x="383921" y="78740"/>
                  </a:lnTo>
                  <a:lnTo>
                    <a:pt x="384048" y="80010"/>
                  </a:lnTo>
                  <a:lnTo>
                    <a:pt x="390652" y="82550"/>
                  </a:lnTo>
                  <a:lnTo>
                    <a:pt x="391160" y="83820"/>
                  </a:lnTo>
                  <a:lnTo>
                    <a:pt x="399161" y="87630"/>
                  </a:lnTo>
                  <a:lnTo>
                    <a:pt x="407035" y="90170"/>
                  </a:lnTo>
                  <a:lnTo>
                    <a:pt x="406527" y="90170"/>
                  </a:lnTo>
                  <a:lnTo>
                    <a:pt x="414782" y="93980"/>
                  </a:lnTo>
                  <a:lnTo>
                    <a:pt x="422402" y="97790"/>
                  </a:lnTo>
                  <a:lnTo>
                    <a:pt x="422783" y="97790"/>
                  </a:lnTo>
                  <a:lnTo>
                    <a:pt x="433197" y="101600"/>
                  </a:lnTo>
                  <a:lnTo>
                    <a:pt x="441071" y="105410"/>
                  </a:lnTo>
                  <a:lnTo>
                    <a:pt x="440563" y="105410"/>
                  </a:lnTo>
                  <a:lnTo>
                    <a:pt x="449199" y="109220"/>
                  </a:lnTo>
                  <a:lnTo>
                    <a:pt x="449326" y="109220"/>
                  </a:lnTo>
                  <a:lnTo>
                    <a:pt x="457581" y="113030"/>
                  </a:lnTo>
                  <a:lnTo>
                    <a:pt x="456438" y="113030"/>
                  </a:lnTo>
                  <a:lnTo>
                    <a:pt x="462915" y="118110"/>
                  </a:lnTo>
                  <a:lnTo>
                    <a:pt x="463423" y="118110"/>
                  </a:lnTo>
                  <a:lnTo>
                    <a:pt x="471424" y="121920"/>
                  </a:lnTo>
                  <a:lnTo>
                    <a:pt x="470916" y="121920"/>
                  </a:lnTo>
                  <a:lnTo>
                    <a:pt x="478155" y="127000"/>
                  </a:lnTo>
                  <a:lnTo>
                    <a:pt x="477520" y="127000"/>
                  </a:lnTo>
                  <a:lnTo>
                    <a:pt x="484378" y="132092"/>
                  </a:lnTo>
                  <a:lnTo>
                    <a:pt x="485013" y="133350"/>
                  </a:lnTo>
                  <a:lnTo>
                    <a:pt x="492252" y="138430"/>
                  </a:lnTo>
                  <a:lnTo>
                    <a:pt x="491617" y="137160"/>
                  </a:lnTo>
                  <a:lnTo>
                    <a:pt x="498094" y="143510"/>
                  </a:lnTo>
                  <a:lnTo>
                    <a:pt x="498348" y="143510"/>
                  </a:lnTo>
                  <a:lnTo>
                    <a:pt x="506349" y="149860"/>
                  </a:lnTo>
                  <a:lnTo>
                    <a:pt x="505587" y="148590"/>
                  </a:lnTo>
                  <a:lnTo>
                    <a:pt x="511302" y="154940"/>
                  </a:lnTo>
                  <a:lnTo>
                    <a:pt x="511175" y="153670"/>
                  </a:lnTo>
                  <a:lnTo>
                    <a:pt x="517652" y="161290"/>
                  </a:lnTo>
                  <a:lnTo>
                    <a:pt x="518160" y="161290"/>
                  </a:lnTo>
                  <a:lnTo>
                    <a:pt x="524256" y="166370"/>
                  </a:lnTo>
                  <a:lnTo>
                    <a:pt x="523367" y="166370"/>
                  </a:lnTo>
                  <a:lnTo>
                    <a:pt x="527304" y="171450"/>
                  </a:lnTo>
                  <a:lnTo>
                    <a:pt x="528066" y="171450"/>
                  </a:lnTo>
                  <a:lnTo>
                    <a:pt x="530440" y="173558"/>
                  </a:lnTo>
                  <a:lnTo>
                    <a:pt x="530606" y="174498"/>
                  </a:lnTo>
                  <a:lnTo>
                    <a:pt x="530682" y="179070"/>
                  </a:lnTo>
                  <a:lnTo>
                    <a:pt x="530733" y="180340"/>
                  </a:lnTo>
                  <a:lnTo>
                    <a:pt x="530860" y="186690"/>
                  </a:lnTo>
                  <a:lnTo>
                    <a:pt x="531075" y="193255"/>
                  </a:lnTo>
                  <a:lnTo>
                    <a:pt x="531114" y="193040"/>
                  </a:lnTo>
                  <a:lnTo>
                    <a:pt x="531114" y="151980"/>
                  </a:lnTo>
                  <a:lnTo>
                    <a:pt x="528574" y="149860"/>
                  </a:lnTo>
                  <a:lnTo>
                    <a:pt x="529082" y="149860"/>
                  </a:lnTo>
                  <a:lnTo>
                    <a:pt x="527761" y="148590"/>
                  </a:lnTo>
                  <a:lnTo>
                    <a:pt x="522478" y="143510"/>
                  </a:lnTo>
                  <a:lnTo>
                    <a:pt x="516763" y="137160"/>
                  </a:lnTo>
                  <a:lnTo>
                    <a:pt x="516001" y="137160"/>
                  </a:lnTo>
                  <a:lnTo>
                    <a:pt x="508000" y="130810"/>
                  </a:lnTo>
                  <a:lnTo>
                    <a:pt x="508254" y="130810"/>
                  </a:lnTo>
                  <a:lnTo>
                    <a:pt x="501777" y="125730"/>
                  </a:lnTo>
                  <a:lnTo>
                    <a:pt x="501269" y="124460"/>
                  </a:lnTo>
                  <a:lnTo>
                    <a:pt x="495935" y="120650"/>
                  </a:lnTo>
                  <a:lnTo>
                    <a:pt x="494157" y="119380"/>
                  </a:lnTo>
                  <a:lnTo>
                    <a:pt x="494665" y="120650"/>
                  </a:lnTo>
                  <a:lnTo>
                    <a:pt x="487934" y="114300"/>
                  </a:lnTo>
                  <a:lnTo>
                    <a:pt x="487299" y="114300"/>
                  </a:lnTo>
                  <a:lnTo>
                    <a:pt x="480060" y="109220"/>
                  </a:lnTo>
                  <a:lnTo>
                    <a:pt x="479552" y="109220"/>
                  </a:lnTo>
                  <a:lnTo>
                    <a:pt x="471678" y="104140"/>
                  </a:lnTo>
                  <a:lnTo>
                    <a:pt x="472313" y="104140"/>
                  </a:lnTo>
                  <a:lnTo>
                    <a:pt x="465836" y="100330"/>
                  </a:lnTo>
                  <a:lnTo>
                    <a:pt x="464566" y="99060"/>
                  </a:lnTo>
                  <a:lnTo>
                    <a:pt x="456311" y="95250"/>
                  </a:lnTo>
                  <a:lnTo>
                    <a:pt x="456438" y="95250"/>
                  </a:lnTo>
                  <a:lnTo>
                    <a:pt x="447802" y="90170"/>
                  </a:lnTo>
                  <a:lnTo>
                    <a:pt x="439293" y="87630"/>
                  </a:lnTo>
                  <a:lnTo>
                    <a:pt x="428879" y="82550"/>
                  </a:lnTo>
                  <a:lnTo>
                    <a:pt x="429260" y="82550"/>
                  </a:lnTo>
                  <a:lnTo>
                    <a:pt x="421767" y="80010"/>
                  </a:lnTo>
                  <a:lnTo>
                    <a:pt x="413512" y="76200"/>
                  </a:lnTo>
                  <a:lnTo>
                    <a:pt x="413131" y="74930"/>
                  </a:lnTo>
                  <a:lnTo>
                    <a:pt x="405892" y="72390"/>
                  </a:lnTo>
                  <a:lnTo>
                    <a:pt x="406527" y="72390"/>
                  </a:lnTo>
                  <a:lnTo>
                    <a:pt x="398653" y="68580"/>
                  </a:lnTo>
                  <a:lnTo>
                    <a:pt x="399288" y="68580"/>
                  </a:lnTo>
                  <a:lnTo>
                    <a:pt x="392811" y="64770"/>
                  </a:lnTo>
                  <a:lnTo>
                    <a:pt x="393065" y="64770"/>
                  </a:lnTo>
                  <a:lnTo>
                    <a:pt x="386969" y="60960"/>
                  </a:lnTo>
                  <a:lnTo>
                    <a:pt x="384810" y="59690"/>
                  </a:lnTo>
                  <a:lnTo>
                    <a:pt x="380873" y="58420"/>
                  </a:lnTo>
                  <a:lnTo>
                    <a:pt x="376936" y="57150"/>
                  </a:lnTo>
                  <a:lnTo>
                    <a:pt x="378587" y="58420"/>
                  </a:lnTo>
                  <a:lnTo>
                    <a:pt x="376339" y="57150"/>
                  </a:lnTo>
                  <a:lnTo>
                    <a:pt x="371856" y="54610"/>
                  </a:lnTo>
                  <a:lnTo>
                    <a:pt x="370713" y="53340"/>
                  </a:lnTo>
                  <a:lnTo>
                    <a:pt x="361061" y="49530"/>
                  </a:lnTo>
                  <a:lnTo>
                    <a:pt x="361188" y="49530"/>
                  </a:lnTo>
                  <a:lnTo>
                    <a:pt x="355676" y="46990"/>
                  </a:lnTo>
                  <a:lnTo>
                    <a:pt x="352933" y="45720"/>
                  </a:lnTo>
                  <a:lnTo>
                    <a:pt x="353314" y="46990"/>
                  </a:lnTo>
                  <a:lnTo>
                    <a:pt x="350901" y="45720"/>
                  </a:lnTo>
                  <a:lnTo>
                    <a:pt x="343662" y="41910"/>
                  </a:lnTo>
                  <a:lnTo>
                    <a:pt x="335407" y="39370"/>
                  </a:lnTo>
                  <a:lnTo>
                    <a:pt x="335280" y="39370"/>
                  </a:lnTo>
                  <a:lnTo>
                    <a:pt x="326644" y="35560"/>
                  </a:lnTo>
                  <a:lnTo>
                    <a:pt x="327025" y="35560"/>
                  </a:lnTo>
                  <a:lnTo>
                    <a:pt x="320548" y="33020"/>
                  </a:lnTo>
                  <a:lnTo>
                    <a:pt x="321310" y="34290"/>
                  </a:lnTo>
                  <a:lnTo>
                    <a:pt x="314833" y="30480"/>
                  </a:lnTo>
                  <a:lnTo>
                    <a:pt x="313563" y="30480"/>
                  </a:lnTo>
                  <a:lnTo>
                    <a:pt x="310642" y="29210"/>
                  </a:lnTo>
                  <a:lnTo>
                    <a:pt x="307721" y="27940"/>
                  </a:lnTo>
                  <a:lnTo>
                    <a:pt x="308737" y="29210"/>
                  </a:lnTo>
                  <a:lnTo>
                    <a:pt x="302133" y="25400"/>
                  </a:lnTo>
                  <a:lnTo>
                    <a:pt x="301117" y="25400"/>
                  </a:lnTo>
                  <a:lnTo>
                    <a:pt x="291465" y="22860"/>
                  </a:lnTo>
                  <a:lnTo>
                    <a:pt x="291846" y="22860"/>
                  </a:lnTo>
                  <a:lnTo>
                    <a:pt x="282956" y="19050"/>
                  </a:lnTo>
                  <a:lnTo>
                    <a:pt x="281559" y="19050"/>
                  </a:lnTo>
                  <a:lnTo>
                    <a:pt x="271907" y="17780"/>
                  </a:lnTo>
                  <a:lnTo>
                    <a:pt x="272288" y="17780"/>
                  </a:lnTo>
                  <a:lnTo>
                    <a:pt x="259969" y="13970"/>
                  </a:lnTo>
                  <a:lnTo>
                    <a:pt x="248539" y="13970"/>
                  </a:lnTo>
                  <a:lnTo>
                    <a:pt x="236347" y="11430"/>
                  </a:lnTo>
                  <a:lnTo>
                    <a:pt x="235331" y="11430"/>
                  </a:lnTo>
                  <a:lnTo>
                    <a:pt x="233680" y="11290"/>
                  </a:lnTo>
                  <a:lnTo>
                    <a:pt x="233680" y="19050"/>
                  </a:lnTo>
                  <a:lnTo>
                    <a:pt x="232854" y="22352"/>
                  </a:lnTo>
                  <a:lnTo>
                    <a:pt x="233032" y="21590"/>
                  </a:lnTo>
                  <a:lnTo>
                    <a:pt x="233680" y="19050"/>
                  </a:lnTo>
                  <a:lnTo>
                    <a:pt x="233680" y="11290"/>
                  </a:lnTo>
                  <a:lnTo>
                    <a:pt x="220853" y="10160"/>
                  </a:lnTo>
                  <a:lnTo>
                    <a:pt x="208534" y="10160"/>
                  </a:lnTo>
                  <a:lnTo>
                    <a:pt x="195834" y="8890"/>
                  </a:lnTo>
                  <a:lnTo>
                    <a:pt x="196850" y="8890"/>
                  </a:lnTo>
                  <a:lnTo>
                    <a:pt x="183896" y="6350"/>
                  </a:lnTo>
                  <a:lnTo>
                    <a:pt x="183769" y="6350"/>
                  </a:lnTo>
                  <a:lnTo>
                    <a:pt x="171831" y="5080"/>
                  </a:lnTo>
                  <a:lnTo>
                    <a:pt x="171958" y="5080"/>
                  </a:lnTo>
                  <a:lnTo>
                    <a:pt x="159385" y="2540"/>
                  </a:lnTo>
                  <a:lnTo>
                    <a:pt x="158877" y="2540"/>
                  </a:lnTo>
                  <a:lnTo>
                    <a:pt x="147955" y="1270"/>
                  </a:lnTo>
                  <a:lnTo>
                    <a:pt x="117348" y="1270"/>
                  </a:lnTo>
                  <a:lnTo>
                    <a:pt x="116205" y="1270"/>
                  </a:lnTo>
                  <a:lnTo>
                    <a:pt x="110236" y="1270"/>
                  </a:lnTo>
                  <a:lnTo>
                    <a:pt x="110236" y="17449"/>
                  </a:lnTo>
                  <a:lnTo>
                    <a:pt x="109220" y="17780"/>
                  </a:lnTo>
                  <a:lnTo>
                    <a:pt x="103124" y="17780"/>
                  </a:lnTo>
                  <a:lnTo>
                    <a:pt x="102616" y="17780"/>
                  </a:lnTo>
                  <a:lnTo>
                    <a:pt x="102311" y="17449"/>
                  </a:lnTo>
                  <a:lnTo>
                    <a:pt x="110236" y="17449"/>
                  </a:lnTo>
                  <a:lnTo>
                    <a:pt x="110236" y="1270"/>
                  </a:lnTo>
                  <a:lnTo>
                    <a:pt x="109220" y="1270"/>
                  </a:lnTo>
                  <a:lnTo>
                    <a:pt x="106045" y="0"/>
                  </a:lnTo>
                  <a:lnTo>
                    <a:pt x="102616" y="1270"/>
                  </a:lnTo>
                  <a:lnTo>
                    <a:pt x="102311" y="1612"/>
                  </a:lnTo>
                  <a:lnTo>
                    <a:pt x="100076" y="2540"/>
                  </a:lnTo>
                  <a:lnTo>
                    <a:pt x="99110" y="5168"/>
                  </a:lnTo>
                  <a:lnTo>
                    <a:pt x="98044" y="6350"/>
                  </a:lnTo>
                  <a:lnTo>
                    <a:pt x="97713" y="8255"/>
                  </a:lnTo>
                  <a:lnTo>
                    <a:pt x="97612" y="10134"/>
                  </a:lnTo>
                  <a:lnTo>
                    <a:pt x="97510" y="9525"/>
                  </a:lnTo>
                  <a:lnTo>
                    <a:pt x="97409" y="10160"/>
                  </a:lnTo>
                  <a:lnTo>
                    <a:pt x="97726" y="10795"/>
                  </a:lnTo>
                  <a:lnTo>
                    <a:pt x="98044" y="12700"/>
                  </a:lnTo>
                  <a:lnTo>
                    <a:pt x="99110" y="13893"/>
                  </a:lnTo>
                  <a:lnTo>
                    <a:pt x="99733" y="15608"/>
                  </a:lnTo>
                  <a:lnTo>
                    <a:pt x="97282" y="16510"/>
                  </a:lnTo>
                  <a:lnTo>
                    <a:pt x="97663" y="16510"/>
                  </a:lnTo>
                  <a:lnTo>
                    <a:pt x="91186" y="19050"/>
                  </a:lnTo>
                  <a:lnTo>
                    <a:pt x="90551" y="19050"/>
                  </a:lnTo>
                  <a:lnTo>
                    <a:pt x="85090" y="21590"/>
                  </a:lnTo>
                  <a:lnTo>
                    <a:pt x="84582" y="21590"/>
                  </a:lnTo>
                  <a:lnTo>
                    <a:pt x="77978" y="25400"/>
                  </a:lnTo>
                  <a:lnTo>
                    <a:pt x="77216" y="26670"/>
                  </a:lnTo>
                  <a:lnTo>
                    <a:pt x="71120" y="31750"/>
                  </a:lnTo>
                  <a:lnTo>
                    <a:pt x="71247" y="31750"/>
                  </a:lnTo>
                  <a:lnTo>
                    <a:pt x="64770" y="36830"/>
                  </a:lnTo>
                  <a:lnTo>
                    <a:pt x="64008" y="36830"/>
                  </a:lnTo>
                  <a:lnTo>
                    <a:pt x="57912" y="43180"/>
                  </a:lnTo>
                  <a:lnTo>
                    <a:pt x="57277" y="44450"/>
                  </a:lnTo>
                  <a:lnTo>
                    <a:pt x="51816" y="52070"/>
                  </a:lnTo>
                  <a:lnTo>
                    <a:pt x="51943" y="52070"/>
                  </a:lnTo>
                  <a:lnTo>
                    <a:pt x="46609" y="59690"/>
                  </a:lnTo>
                  <a:lnTo>
                    <a:pt x="42672" y="66040"/>
                  </a:lnTo>
                  <a:lnTo>
                    <a:pt x="42799" y="66040"/>
                  </a:lnTo>
                  <a:lnTo>
                    <a:pt x="38481" y="72390"/>
                  </a:lnTo>
                  <a:lnTo>
                    <a:pt x="39116" y="71120"/>
                  </a:lnTo>
                  <a:lnTo>
                    <a:pt x="32893" y="78740"/>
                  </a:lnTo>
                  <a:lnTo>
                    <a:pt x="32131" y="80010"/>
                  </a:lnTo>
                  <a:lnTo>
                    <a:pt x="27813" y="87630"/>
                  </a:lnTo>
                  <a:lnTo>
                    <a:pt x="28321" y="86360"/>
                  </a:lnTo>
                  <a:lnTo>
                    <a:pt x="22479" y="93980"/>
                  </a:lnTo>
                  <a:lnTo>
                    <a:pt x="21971" y="95250"/>
                  </a:lnTo>
                  <a:lnTo>
                    <a:pt x="17653" y="102870"/>
                  </a:lnTo>
                  <a:lnTo>
                    <a:pt x="18288" y="101600"/>
                  </a:lnTo>
                  <a:lnTo>
                    <a:pt x="12192" y="109220"/>
                  </a:lnTo>
                  <a:lnTo>
                    <a:pt x="11684" y="110490"/>
                  </a:lnTo>
                  <a:lnTo>
                    <a:pt x="7239" y="118110"/>
                  </a:lnTo>
                  <a:lnTo>
                    <a:pt x="7366" y="118110"/>
                  </a:lnTo>
                  <a:lnTo>
                    <a:pt x="3302" y="125730"/>
                  </a:lnTo>
                  <a:lnTo>
                    <a:pt x="381" y="133350"/>
                  </a:lnTo>
                  <a:lnTo>
                    <a:pt x="0" y="134620"/>
                  </a:lnTo>
                  <a:lnTo>
                    <a:pt x="0" y="170180"/>
                  </a:lnTo>
                  <a:lnTo>
                    <a:pt x="508" y="172720"/>
                  </a:lnTo>
                  <a:lnTo>
                    <a:pt x="2286" y="176530"/>
                  </a:lnTo>
                  <a:lnTo>
                    <a:pt x="3556" y="179070"/>
                  </a:lnTo>
                  <a:lnTo>
                    <a:pt x="8255" y="184150"/>
                  </a:lnTo>
                  <a:lnTo>
                    <a:pt x="8636" y="184150"/>
                  </a:lnTo>
                  <a:lnTo>
                    <a:pt x="14859" y="190500"/>
                  </a:lnTo>
                  <a:lnTo>
                    <a:pt x="14097" y="189230"/>
                  </a:lnTo>
                  <a:lnTo>
                    <a:pt x="20574" y="196850"/>
                  </a:lnTo>
                  <a:lnTo>
                    <a:pt x="20447" y="196850"/>
                  </a:lnTo>
                  <a:lnTo>
                    <a:pt x="27305" y="205740"/>
                  </a:lnTo>
                  <a:lnTo>
                    <a:pt x="27178" y="205740"/>
                  </a:lnTo>
                  <a:lnTo>
                    <a:pt x="34798" y="215900"/>
                  </a:lnTo>
                  <a:lnTo>
                    <a:pt x="35687" y="215900"/>
                  </a:lnTo>
                  <a:lnTo>
                    <a:pt x="46101" y="226060"/>
                  </a:lnTo>
                  <a:lnTo>
                    <a:pt x="46482" y="226060"/>
                  </a:lnTo>
                  <a:lnTo>
                    <a:pt x="57404" y="234950"/>
                  </a:lnTo>
                  <a:lnTo>
                    <a:pt x="57150" y="234950"/>
                  </a:lnTo>
                  <a:lnTo>
                    <a:pt x="69469" y="243840"/>
                  </a:lnTo>
                  <a:lnTo>
                    <a:pt x="70358" y="245110"/>
                  </a:lnTo>
                  <a:lnTo>
                    <a:pt x="83312" y="252730"/>
                  </a:lnTo>
                  <a:lnTo>
                    <a:pt x="83185" y="252730"/>
                  </a:lnTo>
                  <a:lnTo>
                    <a:pt x="95123" y="259080"/>
                  </a:lnTo>
                  <a:lnTo>
                    <a:pt x="95631" y="260350"/>
                  </a:lnTo>
                  <a:lnTo>
                    <a:pt x="107950" y="265430"/>
                  </a:lnTo>
                  <a:lnTo>
                    <a:pt x="107696" y="265430"/>
                  </a:lnTo>
                  <a:lnTo>
                    <a:pt x="119126" y="271780"/>
                  </a:lnTo>
                  <a:lnTo>
                    <a:pt x="131064" y="276860"/>
                  </a:lnTo>
                  <a:lnTo>
                    <a:pt x="143383" y="280670"/>
                  </a:lnTo>
                  <a:lnTo>
                    <a:pt x="156210" y="284480"/>
                  </a:lnTo>
                  <a:lnTo>
                    <a:pt x="155829" y="284480"/>
                  </a:lnTo>
                  <a:lnTo>
                    <a:pt x="169164" y="288290"/>
                  </a:lnTo>
                  <a:lnTo>
                    <a:pt x="169418" y="288290"/>
                  </a:lnTo>
                  <a:lnTo>
                    <a:pt x="183388" y="292100"/>
                  </a:lnTo>
                  <a:lnTo>
                    <a:pt x="183261" y="292100"/>
                  </a:lnTo>
                  <a:lnTo>
                    <a:pt x="197993" y="297180"/>
                  </a:lnTo>
                  <a:lnTo>
                    <a:pt x="211328" y="300990"/>
                  </a:lnTo>
                  <a:lnTo>
                    <a:pt x="210947" y="300990"/>
                  </a:lnTo>
                  <a:lnTo>
                    <a:pt x="225806" y="304800"/>
                  </a:lnTo>
                  <a:lnTo>
                    <a:pt x="238887" y="307340"/>
                  </a:lnTo>
                  <a:lnTo>
                    <a:pt x="238760" y="307340"/>
                  </a:lnTo>
                  <a:lnTo>
                    <a:pt x="252476" y="309880"/>
                  </a:lnTo>
                  <a:lnTo>
                    <a:pt x="252857" y="309880"/>
                  </a:lnTo>
                  <a:lnTo>
                    <a:pt x="264033" y="311150"/>
                  </a:lnTo>
                  <a:lnTo>
                    <a:pt x="264287" y="311150"/>
                  </a:lnTo>
                  <a:lnTo>
                    <a:pt x="275717" y="312420"/>
                  </a:lnTo>
                  <a:lnTo>
                    <a:pt x="310515" y="312420"/>
                  </a:lnTo>
                  <a:lnTo>
                    <a:pt x="311023" y="313690"/>
                  </a:lnTo>
                  <a:lnTo>
                    <a:pt x="322453" y="313690"/>
                  </a:lnTo>
                  <a:lnTo>
                    <a:pt x="321564" y="312420"/>
                  </a:lnTo>
                  <a:lnTo>
                    <a:pt x="333502" y="314960"/>
                  </a:lnTo>
                  <a:lnTo>
                    <a:pt x="334010" y="314960"/>
                  </a:lnTo>
                  <a:lnTo>
                    <a:pt x="346710" y="316230"/>
                  </a:lnTo>
                  <a:lnTo>
                    <a:pt x="346456" y="316230"/>
                  </a:lnTo>
                  <a:lnTo>
                    <a:pt x="357251" y="317500"/>
                  </a:lnTo>
                  <a:lnTo>
                    <a:pt x="448437" y="317500"/>
                  </a:lnTo>
                  <a:lnTo>
                    <a:pt x="455930" y="316230"/>
                  </a:lnTo>
                  <a:lnTo>
                    <a:pt x="457327" y="316230"/>
                  </a:lnTo>
                  <a:lnTo>
                    <a:pt x="463804" y="312420"/>
                  </a:lnTo>
                  <a:lnTo>
                    <a:pt x="464185" y="312420"/>
                  </a:lnTo>
                  <a:lnTo>
                    <a:pt x="468884" y="309880"/>
                  </a:lnTo>
                  <a:lnTo>
                    <a:pt x="469265" y="308610"/>
                  </a:lnTo>
                  <a:lnTo>
                    <a:pt x="472694" y="306070"/>
                  </a:lnTo>
                  <a:lnTo>
                    <a:pt x="473456" y="306070"/>
                  </a:lnTo>
                  <a:lnTo>
                    <a:pt x="476758" y="302260"/>
                  </a:lnTo>
                  <a:lnTo>
                    <a:pt x="476504" y="303530"/>
                  </a:lnTo>
                  <a:lnTo>
                    <a:pt x="480441" y="299720"/>
                  </a:lnTo>
                  <a:lnTo>
                    <a:pt x="479806" y="299720"/>
                  </a:lnTo>
                  <a:lnTo>
                    <a:pt x="481584" y="298450"/>
                  </a:lnTo>
                  <a:lnTo>
                    <a:pt x="485140" y="295910"/>
                  </a:lnTo>
                  <a:lnTo>
                    <a:pt x="485521" y="295910"/>
                  </a:lnTo>
                  <a:lnTo>
                    <a:pt x="491998" y="290830"/>
                  </a:lnTo>
                  <a:lnTo>
                    <a:pt x="498094" y="285750"/>
                  </a:lnTo>
                  <a:lnTo>
                    <a:pt x="499237" y="285750"/>
                  </a:lnTo>
                  <a:lnTo>
                    <a:pt x="503936" y="279400"/>
                  </a:lnTo>
                  <a:lnTo>
                    <a:pt x="504317" y="279400"/>
                  </a:lnTo>
                  <a:lnTo>
                    <a:pt x="505790" y="276860"/>
                  </a:lnTo>
                  <a:lnTo>
                    <a:pt x="508762" y="271780"/>
                  </a:lnTo>
                  <a:lnTo>
                    <a:pt x="509016" y="271780"/>
                  </a:lnTo>
                  <a:lnTo>
                    <a:pt x="512318" y="264160"/>
                  </a:lnTo>
                  <a:lnTo>
                    <a:pt x="512318" y="265430"/>
                  </a:lnTo>
                  <a:lnTo>
                    <a:pt x="512876" y="264160"/>
                  </a:lnTo>
                  <a:lnTo>
                    <a:pt x="515747" y="257810"/>
                  </a:lnTo>
                  <a:lnTo>
                    <a:pt x="515874" y="257810"/>
                  </a:lnTo>
                  <a:lnTo>
                    <a:pt x="518795" y="251460"/>
                  </a:lnTo>
                  <a:lnTo>
                    <a:pt x="519430" y="248920"/>
                  </a:lnTo>
                  <a:lnTo>
                    <a:pt x="519684" y="246380"/>
                  </a:lnTo>
                  <a:lnTo>
                    <a:pt x="519938" y="243840"/>
                  </a:lnTo>
                  <a:lnTo>
                    <a:pt x="520039" y="242760"/>
                  </a:lnTo>
                  <a:lnTo>
                    <a:pt x="520128" y="242570"/>
                  </a:lnTo>
                  <a:lnTo>
                    <a:pt x="521843" y="238760"/>
                  </a:lnTo>
                  <a:lnTo>
                    <a:pt x="522224" y="237490"/>
                  </a:lnTo>
                  <a:lnTo>
                    <a:pt x="522782" y="234950"/>
                  </a:lnTo>
                  <a:lnTo>
                    <a:pt x="523062" y="233680"/>
                  </a:lnTo>
                  <a:lnTo>
                    <a:pt x="523176" y="233108"/>
                  </a:lnTo>
                  <a:lnTo>
                    <a:pt x="524319" y="231140"/>
                  </a:lnTo>
                  <a:lnTo>
                    <a:pt x="525780" y="228600"/>
                  </a:lnTo>
                  <a:lnTo>
                    <a:pt x="525653" y="228600"/>
                  </a:lnTo>
                  <a:lnTo>
                    <a:pt x="529590" y="222250"/>
                  </a:lnTo>
                  <a:lnTo>
                    <a:pt x="528955" y="223520"/>
                  </a:lnTo>
                  <a:lnTo>
                    <a:pt x="529958" y="222250"/>
                  </a:lnTo>
                  <a:lnTo>
                    <a:pt x="538099" y="212090"/>
                  </a:lnTo>
                  <a:lnTo>
                    <a:pt x="540461" y="209550"/>
                  </a:lnTo>
                  <a:lnTo>
                    <a:pt x="541655" y="208280"/>
                  </a:lnTo>
                  <a:lnTo>
                    <a:pt x="542925" y="205740"/>
                  </a:lnTo>
                  <a:lnTo>
                    <a:pt x="544703" y="200660"/>
                  </a:lnTo>
                  <a:lnTo>
                    <a:pt x="545084" y="199390"/>
                  </a:lnTo>
                  <a:lnTo>
                    <a:pt x="545338" y="198120"/>
                  </a:lnTo>
                  <a:lnTo>
                    <a:pt x="545592" y="196850"/>
                  </a:lnTo>
                  <a:lnTo>
                    <a:pt x="545846" y="195580"/>
                  </a:lnTo>
                  <a:lnTo>
                    <a:pt x="545973" y="194310"/>
                  </a:lnTo>
                  <a:lnTo>
                    <a:pt x="545973" y="193040"/>
                  </a:lnTo>
                  <a:lnTo>
                    <a:pt x="546100" y="186690"/>
                  </a:lnTo>
                  <a:lnTo>
                    <a:pt x="546227" y="184150"/>
                  </a:lnTo>
                  <a:lnTo>
                    <a:pt x="546354" y="175260"/>
                  </a:lnTo>
                  <a:close/>
                </a:path>
                <a:path w="1530350" h="317500">
                  <a:moveTo>
                    <a:pt x="990409" y="311531"/>
                  </a:moveTo>
                  <a:lnTo>
                    <a:pt x="976160" y="311543"/>
                  </a:lnTo>
                  <a:lnTo>
                    <a:pt x="986663" y="311785"/>
                  </a:lnTo>
                  <a:lnTo>
                    <a:pt x="987044" y="311785"/>
                  </a:lnTo>
                  <a:lnTo>
                    <a:pt x="990409" y="311531"/>
                  </a:lnTo>
                  <a:close/>
                </a:path>
                <a:path w="1530350" h="317500">
                  <a:moveTo>
                    <a:pt x="1065707" y="310896"/>
                  </a:moveTo>
                  <a:lnTo>
                    <a:pt x="998753" y="310908"/>
                  </a:lnTo>
                  <a:lnTo>
                    <a:pt x="1008888" y="311150"/>
                  </a:lnTo>
                  <a:lnTo>
                    <a:pt x="1016508" y="311150"/>
                  </a:lnTo>
                  <a:lnTo>
                    <a:pt x="1022985" y="311277"/>
                  </a:lnTo>
                  <a:lnTo>
                    <a:pt x="1057021" y="311277"/>
                  </a:lnTo>
                  <a:lnTo>
                    <a:pt x="1065707" y="310896"/>
                  </a:lnTo>
                  <a:close/>
                </a:path>
                <a:path w="1530350" h="317500">
                  <a:moveTo>
                    <a:pt x="1530096" y="290830"/>
                  </a:moveTo>
                  <a:lnTo>
                    <a:pt x="1390256" y="290842"/>
                  </a:lnTo>
                  <a:lnTo>
                    <a:pt x="1389634" y="290957"/>
                  </a:lnTo>
                  <a:lnTo>
                    <a:pt x="1390230" y="290842"/>
                  </a:lnTo>
                  <a:lnTo>
                    <a:pt x="1377696" y="291592"/>
                  </a:lnTo>
                  <a:lnTo>
                    <a:pt x="1367917" y="292481"/>
                  </a:lnTo>
                  <a:lnTo>
                    <a:pt x="1367409" y="292481"/>
                  </a:lnTo>
                  <a:lnTo>
                    <a:pt x="1358392" y="294005"/>
                  </a:lnTo>
                  <a:lnTo>
                    <a:pt x="1358900" y="293878"/>
                  </a:lnTo>
                  <a:lnTo>
                    <a:pt x="1350264" y="294640"/>
                  </a:lnTo>
                  <a:lnTo>
                    <a:pt x="1349883" y="294767"/>
                  </a:lnTo>
                  <a:lnTo>
                    <a:pt x="1340866" y="296164"/>
                  </a:lnTo>
                  <a:lnTo>
                    <a:pt x="1341247" y="296037"/>
                  </a:lnTo>
                  <a:lnTo>
                    <a:pt x="1331849" y="296799"/>
                  </a:lnTo>
                  <a:lnTo>
                    <a:pt x="1331468" y="296926"/>
                  </a:lnTo>
                  <a:lnTo>
                    <a:pt x="1319657" y="298704"/>
                  </a:lnTo>
                  <a:lnTo>
                    <a:pt x="1320419" y="298577"/>
                  </a:lnTo>
                  <a:lnTo>
                    <a:pt x="1305306" y="298704"/>
                  </a:lnTo>
                  <a:lnTo>
                    <a:pt x="1183259" y="298704"/>
                  </a:lnTo>
                  <a:lnTo>
                    <a:pt x="1170686" y="298831"/>
                  </a:lnTo>
                  <a:lnTo>
                    <a:pt x="1136142" y="298831"/>
                  </a:lnTo>
                  <a:lnTo>
                    <a:pt x="1094105" y="301117"/>
                  </a:lnTo>
                  <a:lnTo>
                    <a:pt x="1073912" y="301117"/>
                  </a:lnTo>
                  <a:lnTo>
                    <a:pt x="1056640" y="301879"/>
                  </a:lnTo>
                  <a:lnTo>
                    <a:pt x="1016508" y="301879"/>
                  </a:lnTo>
                  <a:lnTo>
                    <a:pt x="998474" y="302260"/>
                  </a:lnTo>
                  <a:lnTo>
                    <a:pt x="998093" y="302260"/>
                  </a:lnTo>
                  <a:lnTo>
                    <a:pt x="986282" y="303530"/>
                  </a:lnTo>
                  <a:lnTo>
                    <a:pt x="986663" y="303530"/>
                  </a:lnTo>
                  <a:lnTo>
                    <a:pt x="975868" y="303784"/>
                  </a:lnTo>
                  <a:lnTo>
                    <a:pt x="975487" y="303784"/>
                  </a:lnTo>
                  <a:lnTo>
                    <a:pt x="913638" y="309753"/>
                  </a:lnTo>
                  <a:lnTo>
                    <a:pt x="911606" y="309880"/>
                  </a:lnTo>
                  <a:lnTo>
                    <a:pt x="910082" y="311785"/>
                  </a:lnTo>
                  <a:lnTo>
                    <a:pt x="910336" y="313690"/>
                  </a:lnTo>
                  <a:lnTo>
                    <a:pt x="910463" y="315722"/>
                  </a:lnTo>
                  <a:lnTo>
                    <a:pt x="912241" y="317246"/>
                  </a:lnTo>
                  <a:lnTo>
                    <a:pt x="914273" y="317119"/>
                  </a:lnTo>
                  <a:lnTo>
                    <a:pt x="976160" y="311543"/>
                  </a:lnTo>
                  <a:lnTo>
                    <a:pt x="975868" y="311531"/>
                  </a:lnTo>
                  <a:lnTo>
                    <a:pt x="990409" y="311531"/>
                  </a:lnTo>
                  <a:lnTo>
                    <a:pt x="998753" y="310908"/>
                  </a:lnTo>
                  <a:lnTo>
                    <a:pt x="998474" y="310896"/>
                  </a:lnTo>
                  <a:lnTo>
                    <a:pt x="1065707" y="310896"/>
                  </a:lnTo>
                  <a:lnTo>
                    <a:pt x="1074381" y="310527"/>
                  </a:lnTo>
                  <a:lnTo>
                    <a:pt x="1094359" y="310642"/>
                  </a:lnTo>
                  <a:lnTo>
                    <a:pt x="1097038" y="310515"/>
                  </a:lnTo>
                  <a:lnTo>
                    <a:pt x="1136650" y="308483"/>
                  </a:lnTo>
                  <a:lnTo>
                    <a:pt x="1156208" y="308483"/>
                  </a:lnTo>
                  <a:lnTo>
                    <a:pt x="1170686" y="308610"/>
                  </a:lnTo>
                  <a:lnTo>
                    <a:pt x="1288669" y="308737"/>
                  </a:lnTo>
                  <a:lnTo>
                    <a:pt x="1321181" y="308737"/>
                  </a:lnTo>
                  <a:lnTo>
                    <a:pt x="1322743" y="308483"/>
                  </a:lnTo>
                  <a:lnTo>
                    <a:pt x="1332992" y="306832"/>
                  </a:lnTo>
                  <a:lnTo>
                    <a:pt x="1332611" y="306959"/>
                  </a:lnTo>
                  <a:lnTo>
                    <a:pt x="1334173" y="306832"/>
                  </a:lnTo>
                  <a:lnTo>
                    <a:pt x="1342009" y="306197"/>
                  </a:lnTo>
                  <a:lnTo>
                    <a:pt x="1342390" y="306197"/>
                  </a:lnTo>
                  <a:lnTo>
                    <a:pt x="1351407" y="304673"/>
                  </a:lnTo>
                  <a:lnTo>
                    <a:pt x="1351026" y="304800"/>
                  </a:lnTo>
                  <a:lnTo>
                    <a:pt x="1352461" y="304673"/>
                  </a:lnTo>
                  <a:lnTo>
                    <a:pt x="1359662" y="304038"/>
                  </a:lnTo>
                  <a:lnTo>
                    <a:pt x="1360043" y="304038"/>
                  </a:lnTo>
                  <a:lnTo>
                    <a:pt x="1369060" y="302641"/>
                  </a:lnTo>
                  <a:lnTo>
                    <a:pt x="1368679" y="302641"/>
                  </a:lnTo>
                  <a:lnTo>
                    <a:pt x="1390904" y="301371"/>
                  </a:lnTo>
                  <a:lnTo>
                    <a:pt x="1391539" y="301371"/>
                  </a:lnTo>
                  <a:lnTo>
                    <a:pt x="1402080" y="299339"/>
                  </a:lnTo>
                  <a:lnTo>
                    <a:pt x="1404442" y="299212"/>
                  </a:lnTo>
                  <a:lnTo>
                    <a:pt x="1413891" y="298704"/>
                  </a:lnTo>
                  <a:lnTo>
                    <a:pt x="1414145" y="298704"/>
                  </a:lnTo>
                  <a:lnTo>
                    <a:pt x="1424686" y="297561"/>
                  </a:lnTo>
                  <a:lnTo>
                    <a:pt x="1424051" y="297688"/>
                  </a:lnTo>
                  <a:lnTo>
                    <a:pt x="1428369" y="297688"/>
                  </a:lnTo>
                  <a:lnTo>
                    <a:pt x="1429131" y="297561"/>
                  </a:lnTo>
                  <a:lnTo>
                    <a:pt x="1429893" y="297434"/>
                  </a:lnTo>
                  <a:lnTo>
                    <a:pt x="1433118" y="296608"/>
                  </a:lnTo>
                  <a:lnTo>
                    <a:pt x="1434211" y="296672"/>
                  </a:lnTo>
                  <a:lnTo>
                    <a:pt x="1435989" y="296799"/>
                  </a:lnTo>
                  <a:lnTo>
                    <a:pt x="1439799" y="296799"/>
                  </a:lnTo>
                  <a:lnTo>
                    <a:pt x="1455039" y="297053"/>
                  </a:lnTo>
                  <a:lnTo>
                    <a:pt x="1479804" y="297180"/>
                  </a:lnTo>
                  <a:lnTo>
                    <a:pt x="1518158" y="297180"/>
                  </a:lnTo>
                  <a:lnTo>
                    <a:pt x="1519428" y="297688"/>
                  </a:lnTo>
                  <a:lnTo>
                    <a:pt x="1522222" y="298196"/>
                  </a:lnTo>
                  <a:lnTo>
                    <a:pt x="1522857" y="298069"/>
                  </a:lnTo>
                  <a:lnTo>
                    <a:pt x="1524381" y="298069"/>
                  </a:lnTo>
                  <a:lnTo>
                    <a:pt x="1527556" y="297942"/>
                  </a:lnTo>
                  <a:lnTo>
                    <a:pt x="1528318" y="297180"/>
                  </a:lnTo>
                  <a:lnTo>
                    <a:pt x="1529080" y="296418"/>
                  </a:lnTo>
                  <a:lnTo>
                    <a:pt x="1529334" y="296164"/>
                  </a:lnTo>
                  <a:lnTo>
                    <a:pt x="1530096" y="295402"/>
                  </a:lnTo>
                  <a:lnTo>
                    <a:pt x="1530096" y="294005"/>
                  </a:lnTo>
                  <a:lnTo>
                    <a:pt x="1530096" y="290957"/>
                  </a:lnTo>
                  <a:lnTo>
                    <a:pt x="1530096" y="290830"/>
                  </a:lnTo>
                  <a:close/>
                </a:path>
                <a:path w="1530350" h="317500">
                  <a:moveTo>
                    <a:pt x="1530096" y="288925"/>
                  </a:moveTo>
                  <a:lnTo>
                    <a:pt x="1528064" y="286893"/>
                  </a:lnTo>
                  <a:lnTo>
                    <a:pt x="1527937" y="286766"/>
                  </a:lnTo>
                  <a:lnTo>
                    <a:pt x="1527556" y="286385"/>
                  </a:lnTo>
                  <a:lnTo>
                    <a:pt x="1524381" y="286258"/>
                  </a:lnTo>
                  <a:lnTo>
                    <a:pt x="1523047" y="286258"/>
                  </a:lnTo>
                  <a:lnTo>
                    <a:pt x="1522780" y="286131"/>
                  </a:lnTo>
                  <a:lnTo>
                    <a:pt x="1521714" y="285623"/>
                  </a:lnTo>
                  <a:lnTo>
                    <a:pt x="1519174" y="284988"/>
                  </a:lnTo>
                  <a:lnTo>
                    <a:pt x="1479804" y="284988"/>
                  </a:lnTo>
                  <a:lnTo>
                    <a:pt x="1466850" y="285115"/>
                  </a:lnTo>
                  <a:lnTo>
                    <a:pt x="1455039" y="285115"/>
                  </a:lnTo>
                  <a:lnTo>
                    <a:pt x="1439799" y="285369"/>
                  </a:lnTo>
                  <a:lnTo>
                    <a:pt x="1435989" y="285369"/>
                  </a:lnTo>
                  <a:lnTo>
                    <a:pt x="1434338" y="285496"/>
                  </a:lnTo>
                  <a:lnTo>
                    <a:pt x="1432179" y="285623"/>
                  </a:lnTo>
                  <a:lnTo>
                    <a:pt x="1430909" y="285750"/>
                  </a:lnTo>
                  <a:lnTo>
                    <a:pt x="1427835" y="286639"/>
                  </a:lnTo>
                  <a:lnTo>
                    <a:pt x="1424051" y="286639"/>
                  </a:lnTo>
                  <a:lnTo>
                    <a:pt x="1423543" y="286766"/>
                  </a:lnTo>
                  <a:lnTo>
                    <a:pt x="1413256" y="287782"/>
                  </a:lnTo>
                  <a:lnTo>
                    <a:pt x="1401445" y="288671"/>
                  </a:lnTo>
                  <a:lnTo>
                    <a:pt x="1400683" y="288671"/>
                  </a:lnTo>
                  <a:lnTo>
                    <a:pt x="1390281" y="290830"/>
                  </a:lnTo>
                  <a:lnTo>
                    <a:pt x="1530096" y="290830"/>
                  </a:lnTo>
                  <a:lnTo>
                    <a:pt x="1530096" y="2889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36923" y="4711573"/>
              <a:ext cx="1139698" cy="6197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74082" y="4433189"/>
              <a:ext cx="446277" cy="6083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06670" y="4436745"/>
              <a:ext cx="2115947" cy="522731"/>
            </a:xfrm>
            <a:prstGeom prst="rect">
              <a:avLst/>
            </a:prstGeom>
          </p:spPr>
        </p:pic>
      </p:grpSp>
      <p:sp>
        <p:nvSpPr>
          <p:cNvPr id="50" name="object 50"/>
          <p:cNvSpPr/>
          <p:nvPr/>
        </p:nvSpPr>
        <p:spPr>
          <a:xfrm>
            <a:off x="7790003" y="5234940"/>
            <a:ext cx="491490" cy="294640"/>
          </a:xfrm>
          <a:custGeom>
            <a:avLst/>
            <a:gdLst/>
            <a:ahLst/>
            <a:cxnLst/>
            <a:rect l="l" t="t" r="r" b="b"/>
            <a:pathLst>
              <a:path w="491490" h="294639">
                <a:moveTo>
                  <a:pt x="6456" y="291941"/>
                </a:moveTo>
                <a:lnTo>
                  <a:pt x="6907" y="292354"/>
                </a:lnTo>
                <a:lnTo>
                  <a:pt x="8177" y="292862"/>
                </a:lnTo>
                <a:lnTo>
                  <a:pt x="9574" y="293370"/>
                </a:lnTo>
                <a:lnTo>
                  <a:pt x="10209" y="293497"/>
                </a:lnTo>
                <a:lnTo>
                  <a:pt x="11225" y="293751"/>
                </a:lnTo>
                <a:lnTo>
                  <a:pt x="13384" y="293878"/>
                </a:lnTo>
                <a:lnTo>
                  <a:pt x="13765" y="294005"/>
                </a:lnTo>
                <a:lnTo>
                  <a:pt x="20496" y="294259"/>
                </a:lnTo>
                <a:lnTo>
                  <a:pt x="24687" y="293370"/>
                </a:lnTo>
                <a:lnTo>
                  <a:pt x="26878" y="292227"/>
                </a:lnTo>
                <a:lnTo>
                  <a:pt x="8050" y="292227"/>
                </a:lnTo>
                <a:lnTo>
                  <a:pt x="6456" y="291941"/>
                </a:lnTo>
                <a:close/>
              </a:path>
              <a:path w="491490" h="294639">
                <a:moveTo>
                  <a:pt x="3859" y="289306"/>
                </a:moveTo>
                <a:lnTo>
                  <a:pt x="3986" y="289687"/>
                </a:lnTo>
                <a:lnTo>
                  <a:pt x="6456" y="291941"/>
                </a:lnTo>
                <a:lnTo>
                  <a:pt x="8050" y="292227"/>
                </a:lnTo>
                <a:lnTo>
                  <a:pt x="3859" y="289306"/>
                </a:lnTo>
                <a:close/>
              </a:path>
              <a:path w="491490" h="294639">
                <a:moveTo>
                  <a:pt x="32477" y="289306"/>
                </a:moveTo>
                <a:lnTo>
                  <a:pt x="3859" y="289306"/>
                </a:lnTo>
                <a:lnTo>
                  <a:pt x="8050" y="292227"/>
                </a:lnTo>
                <a:lnTo>
                  <a:pt x="26878" y="292227"/>
                </a:lnTo>
                <a:lnTo>
                  <a:pt x="32477" y="289306"/>
                </a:lnTo>
                <a:close/>
              </a:path>
              <a:path w="491490" h="294639">
                <a:moveTo>
                  <a:pt x="1826" y="287262"/>
                </a:moveTo>
                <a:lnTo>
                  <a:pt x="2335" y="289687"/>
                </a:lnTo>
                <a:lnTo>
                  <a:pt x="4240" y="291592"/>
                </a:lnTo>
                <a:lnTo>
                  <a:pt x="6456" y="291941"/>
                </a:lnTo>
                <a:lnTo>
                  <a:pt x="3986" y="289687"/>
                </a:lnTo>
                <a:lnTo>
                  <a:pt x="3859" y="289306"/>
                </a:lnTo>
                <a:lnTo>
                  <a:pt x="32477" y="289306"/>
                </a:lnTo>
                <a:lnTo>
                  <a:pt x="34424" y="288290"/>
                </a:lnTo>
                <a:lnTo>
                  <a:pt x="2462" y="288290"/>
                </a:lnTo>
                <a:lnTo>
                  <a:pt x="1826" y="287262"/>
                </a:lnTo>
                <a:close/>
              </a:path>
              <a:path w="491490" h="294639">
                <a:moveTo>
                  <a:pt x="1700" y="286131"/>
                </a:moveTo>
                <a:lnTo>
                  <a:pt x="1833" y="287274"/>
                </a:lnTo>
                <a:lnTo>
                  <a:pt x="2462" y="288290"/>
                </a:lnTo>
                <a:lnTo>
                  <a:pt x="1700" y="286131"/>
                </a:lnTo>
                <a:close/>
              </a:path>
              <a:path w="491490" h="294639">
                <a:moveTo>
                  <a:pt x="38010" y="286131"/>
                </a:moveTo>
                <a:lnTo>
                  <a:pt x="1700" y="286131"/>
                </a:lnTo>
                <a:lnTo>
                  <a:pt x="2462" y="288290"/>
                </a:lnTo>
                <a:lnTo>
                  <a:pt x="34424" y="288290"/>
                </a:lnTo>
                <a:lnTo>
                  <a:pt x="36389" y="287262"/>
                </a:lnTo>
                <a:lnTo>
                  <a:pt x="37514" y="286512"/>
                </a:lnTo>
                <a:lnTo>
                  <a:pt x="38010" y="286131"/>
                </a:lnTo>
                <a:close/>
              </a:path>
              <a:path w="491490" h="294639">
                <a:moveTo>
                  <a:pt x="8431" y="236728"/>
                </a:moveTo>
                <a:lnTo>
                  <a:pt x="2462" y="236728"/>
                </a:lnTo>
                <a:lnTo>
                  <a:pt x="176" y="239014"/>
                </a:lnTo>
                <a:lnTo>
                  <a:pt x="74" y="258318"/>
                </a:lnTo>
                <a:lnTo>
                  <a:pt x="0" y="282956"/>
                </a:lnTo>
                <a:lnTo>
                  <a:pt x="811" y="285623"/>
                </a:lnTo>
                <a:lnTo>
                  <a:pt x="1826" y="287262"/>
                </a:lnTo>
                <a:lnTo>
                  <a:pt x="1700" y="286131"/>
                </a:lnTo>
                <a:lnTo>
                  <a:pt x="38010" y="286131"/>
                </a:lnTo>
                <a:lnTo>
                  <a:pt x="41317" y="283591"/>
                </a:lnTo>
                <a:lnTo>
                  <a:pt x="12876" y="283591"/>
                </a:lnTo>
                <a:lnTo>
                  <a:pt x="12098" y="283210"/>
                </a:lnTo>
                <a:lnTo>
                  <a:pt x="3859" y="283210"/>
                </a:lnTo>
                <a:lnTo>
                  <a:pt x="3986" y="282956"/>
                </a:lnTo>
                <a:lnTo>
                  <a:pt x="10959" y="278928"/>
                </a:lnTo>
                <a:lnTo>
                  <a:pt x="10844" y="241935"/>
                </a:lnTo>
                <a:lnTo>
                  <a:pt x="10717" y="239014"/>
                </a:lnTo>
                <a:lnTo>
                  <a:pt x="8431" y="236728"/>
                </a:lnTo>
                <a:close/>
              </a:path>
              <a:path w="491490" h="294639">
                <a:moveTo>
                  <a:pt x="10965" y="280773"/>
                </a:moveTo>
                <a:lnTo>
                  <a:pt x="11061" y="282702"/>
                </a:lnTo>
                <a:lnTo>
                  <a:pt x="12876" y="283591"/>
                </a:lnTo>
                <a:lnTo>
                  <a:pt x="12214" y="282648"/>
                </a:lnTo>
                <a:lnTo>
                  <a:pt x="11733" y="281686"/>
                </a:lnTo>
                <a:lnTo>
                  <a:pt x="10965" y="280773"/>
                </a:lnTo>
                <a:close/>
              </a:path>
              <a:path w="491490" h="294639">
                <a:moveTo>
                  <a:pt x="18547" y="278367"/>
                </a:moveTo>
                <a:lnTo>
                  <a:pt x="13765" y="278638"/>
                </a:lnTo>
                <a:lnTo>
                  <a:pt x="13384" y="278638"/>
                </a:lnTo>
                <a:lnTo>
                  <a:pt x="10959" y="278928"/>
                </a:lnTo>
                <a:lnTo>
                  <a:pt x="11021" y="280840"/>
                </a:lnTo>
                <a:lnTo>
                  <a:pt x="11733" y="281686"/>
                </a:lnTo>
                <a:lnTo>
                  <a:pt x="12241" y="282702"/>
                </a:lnTo>
                <a:lnTo>
                  <a:pt x="12876" y="283591"/>
                </a:lnTo>
                <a:lnTo>
                  <a:pt x="41317" y="283591"/>
                </a:lnTo>
                <a:lnTo>
                  <a:pt x="46772" y="279400"/>
                </a:lnTo>
                <a:lnTo>
                  <a:pt x="16813" y="279400"/>
                </a:lnTo>
                <a:lnTo>
                  <a:pt x="18547" y="278367"/>
                </a:lnTo>
                <a:close/>
              </a:path>
              <a:path w="491490" h="294639">
                <a:moveTo>
                  <a:pt x="10959" y="278928"/>
                </a:moveTo>
                <a:lnTo>
                  <a:pt x="3859" y="283210"/>
                </a:lnTo>
                <a:lnTo>
                  <a:pt x="7260" y="280840"/>
                </a:lnTo>
                <a:lnTo>
                  <a:pt x="6653" y="280543"/>
                </a:lnTo>
                <a:lnTo>
                  <a:pt x="8050" y="280289"/>
                </a:lnTo>
                <a:lnTo>
                  <a:pt x="10077" y="280289"/>
                </a:lnTo>
                <a:lnTo>
                  <a:pt x="9701" y="279273"/>
                </a:lnTo>
                <a:lnTo>
                  <a:pt x="10961" y="279273"/>
                </a:lnTo>
                <a:lnTo>
                  <a:pt x="10959" y="278928"/>
                </a:lnTo>
                <a:close/>
              </a:path>
              <a:path w="491490" h="294639">
                <a:moveTo>
                  <a:pt x="7260" y="280840"/>
                </a:moveTo>
                <a:lnTo>
                  <a:pt x="3859" y="283210"/>
                </a:lnTo>
                <a:lnTo>
                  <a:pt x="12098" y="283210"/>
                </a:lnTo>
                <a:lnTo>
                  <a:pt x="11061" y="282702"/>
                </a:lnTo>
                <a:lnTo>
                  <a:pt x="7260" y="280840"/>
                </a:lnTo>
                <a:close/>
              </a:path>
              <a:path w="491490" h="294639">
                <a:moveTo>
                  <a:pt x="10971" y="282657"/>
                </a:moveTo>
                <a:close/>
              </a:path>
              <a:path w="491490" h="294639">
                <a:moveTo>
                  <a:pt x="9701" y="279273"/>
                </a:moveTo>
                <a:lnTo>
                  <a:pt x="10951" y="282648"/>
                </a:lnTo>
                <a:lnTo>
                  <a:pt x="10965" y="280773"/>
                </a:lnTo>
                <a:lnTo>
                  <a:pt x="9701" y="279273"/>
                </a:lnTo>
                <a:close/>
              </a:path>
              <a:path w="491490" h="294639">
                <a:moveTo>
                  <a:pt x="10077" y="280289"/>
                </a:moveTo>
                <a:lnTo>
                  <a:pt x="8050" y="280289"/>
                </a:lnTo>
                <a:lnTo>
                  <a:pt x="7260" y="280840"/>
                </a:lnTo>
                <a:lnTo>
                  <a:pt x="10951" y="282648"/>
                </a:lnTo>
                <a:lnTo>
                  <a:pt x="10077" y="280289"/>
                </a:lnTo>
                <a:close/>
              </a:path>
              <a:path w="491490" h="294639">
                <a:moveTo>
                  <a:pt x="8050" y="280289"/>
                </a:moveTo>
                <a:lnTo>
                  <a:pt x="6653" y="280543"/>
                </a:lnTo>
                <a:lnTo>
                  <a:pt x="7260" y="280840"/>
                </a:lnTo>
                <a:lnTo>
                  <a:pt x="8050" y="280289"/>
                </a:lnTo>
                <a:close/>
              </a:path>
              <a:path w="491490" h="294639">
                <a:moveTo>
                  <a:pt x="10961" y="279273"/>
                </a:moveTo>
                <a:lnTo>
                  <a:pt x="9701" y="279273"/>
                </a:lnTo>
                <a:lnTo>
                  <a:pt x="10965" y="280773"/>
                </a:lnTo>
                <a:lnTo>
                  <a:pt x="10961" y="279273"/>
                </a:lnTo>
                <a:close/>
              </a:path>
              <a:path w="491490" h="294639">
                <a:moveTo>
                  <a:pt x="20496" y="278257"/>
                </a:moveTo>
                <a:lnTo>
                  <a:pt x="18547" y="278367"/>
                </a:lnTo>
                <a:lnTo>
                  <a:pt x="16813" y="279400"/>
                </a:lnTo>
                <a:lnTo>
                  <a:pt x="20496" y="278257"/>
                </a:lnTo>
                <a:close/>
              </a:path>
              <a:path w="491490" h="294639">
                <a:moveTo>
                  <a:pt x="48260" y="278257"/>
                </a:moveTo>
                <a:lnTo>
                  <a:pt x="20496" y="278257"/>
                </a:lnTo>
                <a:lnTo>
                  <a:pt x="16813" y="279400"/>
                </a:lnTo>
                <a:lnTo>
                  <a:pt x="46772" y="279400"/>
                </a:lnTo>
                <a:lnTo>
                  <a:pt x="48260" y="278257"/>
                </a:lnTo>
                <a:close/>
              </a:path>
              <a:path w="491490" h="294639">
                <a:moveTo>
                  <a:pt x="55534" y="272669"/>
                </a:moveTo>
                <a:lnTo>
                  <a:pt x="28116" y="272669"/>
                </a:lnTo>
                <a:lnTo>
                  <a:pt x="27354" y="273177"/>
                </a:lnTo>
                <a:lnTo>
                  <a:pt x="18547" y="278367"/>
                </a:lnTo>
                <a:lnTo>
                  <a:pt x="20496" y="278257"/>
                </a:lnTo>
                <a:lnTo>
                  <a:pt x="48260" y="278257"/>
                </a:lnTo>
                <a:lnTo>
                  <a:pt x="55534" y="272669"/>
                </a:lnTo>
                <a:close/>
              </a:path>
              <a:path w="491490" h="294639">
                <a:moveTo>
                  <a:pt x="27640" y="272952"/>
                </a:moveTo>
                <a:lnTo>
                  <a:pt x="27263" y="273177"/>
                </a:lnTo>
                <a:lnTo>
                  <a:pt x="27640" y="272952"/>
                </a:lnTo>
                <a:close/>
              </a:path>
              <a:path w="491490" h="294639">
                <a:moveTo>
                  <a:pt x="28116" y="272669"/>
                </a:moveTo>
                <a:lnTo>
                  <a:pt x="27640" y="272952"/>
                </a:lnTo>
                <a:lnTo>
                  <a:pt x="27354" y="273177"/>
                </a:lnTo>
                <a:lnTo>
                  <a:pt x="28116" y="272669"/>
                </a:lnTo>
                <a:close/>
              </a:path>
              <a:path w="491490" h="294639">
                <a:moveTo>
                  <a:pt x="71054" y="258318"/>
                </a:moveTo>
                <a:lnTo>
                  <a:pt x="46277" y="258318"/>
                </a:lnTo>
                <a:lnTo>
                  <a:pt x="27640" y="272952"/>
                </a:lnTo>
                <a:lnTo>
                  <a:pt x="28116" y="272669"/>
                </a:lnTo>
                <a:lnTo>
                  <a:pt x="55534" y="272669"/>
                </a:lnTo>
                <a:lnTo>
                  <a:pt x="57326" y="271272"/>
                </a:lnTo>
                <a:lnTo>
                  <a:pt x="71054" y="258318"/>
                </a:lnTo>
                <a:close/>
              </a:path>
              <a:path w="491490" h="294639">
                <a:moveTo>
                  <a:pt x="491158" y="12827"/>
                </a:moveTo>
                <a:lnTo>
                  <a:pt x="450010" y="12827"/>
                </a:lnTo>
                <a:lnTo>
                  <a:pt x="449375" y="13081"/>
                </a:lnTo>
                <a:lnTo>
                  <a:pt x="432484" y="18796"/>
                </a:lnTo>
                <a:lnTo>
                  <a:pt x="432357" y="18796"/>
                </a:lnTo>
                <a:lnTo>
                  <a:pt x="423721" y="21844"/>
                </a:lnTo>
                <a:lnTo>
                  <a:pt x="409116" y="26924"/>
                </a:lnTo>
                <a:lnTo>
                  <a:pt x="408862" y="27051"/>
                </a:lnTo>
                <a:lnTo>
                  <a:pt x="387653" y="34925"/>
                </a:lnTo>
                <a:lnTo>
                  <a:pt x="358443" y="46101"/>
                </a:lnTo>
                <a:lnTo>
                  <a:pt x="357935" y="46355"/>
                </a:lnTo>
                <a:lnTo>
                  <a:pt x="316279" y="65151"/>
                </a:lnTo>
                <a:lnTo>
                  <a:pt x="266876" y="90043"/>
                </a:lnTo>
                <a:lnTo>
                  <a:pt x="266495" y="90297"/>
                </a:lnTo>
                <a:lnTo>
                  <a:pt x="211250" y="122428"/>
                </a:lnTo>
                <a:lnTo>
                  <a:pt x="159053" y="161671"/>
                </a:lnTo>
                <a:lnTo>
                  <a:pt x="158799" y="161925"/>
                </a:lnTo>
                <a:lnTo>
                  <a:pt x="111301" y="200406"/>
                </a:lnTo>
                <a:lnTo>
                  <a:pt x="72947" y="233045"/>
                </a:lnTo>
                <a:lnTo>
                  <a:pt x="45701" y="258770"/>
                </a:lnTo>
                <a:lnTo>
                  <a:pt x="46277" y="258318"/>
                </a:lnTo>
                <a:lnTo>
                  <a:pt x="71054" y="258318"/>
                </a:lnTo>
                <a:lnTo>
                  <a:pt x="84108" y="245999"/>
                </a:lnTo>
                <a:lnTo>
                  <a:pt x="122223" y="213614"/>
                </a:lnTo>
                <a:lnTo>
                  <a:pt x="169437" y="175387"/>
                </a:lnTo>
                <a:lnTo>
                  <a:pt x="220862" y="136652"/>
                </a:lnTo>
                <a:lnTo>
                  <a:pt x="221537" y="136144"/>
                </a:lnTo>
                <a:lnTo>
                  <a:pt x="274695" y="105283"/>
                </a:lnTo>
                <a:lnTo>
                  <a:pt x="323899" y="80391"/>
                </a:lnTo>
                <a:lnTo>
                  <a:pt x="324205" y="80391"/>
                </a:lnTo>
                <a:lnTo>
                  <a:pt x="365047" y="61849"/>
                </a:lnTo>
                <a:lnTo>
                  <a:pt x="365203" y="61849"/>
                </a:lnTo>
                <a:lnTo>
                  <a:pt x="393749" y="50927"/>
                </a:lnTo>
                <a:lnTo>
                  <a:pt x="414831" y="43053"/>
                </a:lnTo>
                <a:lnTo>
                  <a:pt x="414577" y="43053"/>
                </a:lnTo>
                <a:lnTo>
                  <a:pt x="429436" y="38227"/>
                </a:lnTo>
                <a:lnTo>
                  <a:pt x="437945" y="35433"/>
                </a:lnTo>
                <a:lnTo>
                  <a:pt x="438228" y="35433"/>
                </a:lnTo>
                <a:lnTo>
                  <a:pt x="446835" y="32766"/>
                </a:lnTo>
                <a:lnTo>
                  <a:pt x="447089" y="32766"/>
                </a:lnTo>
                <a:lnTo>
                  <a:pt x="456487" y="29591"/>
                </a:lnTo>
                <a:lnTo>
                  <a:pt x="463980" y="26416"/>
                </a:lnTo>
                <a:lnTo>
                  <a:pt x="471727" y="22606"/>
                </a:lnTo>
                <a:lnTo>
                  <a:pt x="478077" y="19939"/>
                </a:lnTo>
                <a:lnTo>
                  <a:pt x="482268" y="18034"/>
                </a:lnTo>
                <a:lnTo>
                  <a:pt x="483468" y="17526"/>
                </a:lnTo>
                <a:lnTo>
                  <a:pt x="483030" y="17526"/>
                </a:lnTo>
                <a:lnTo>
                  <a:pt x="484808" y="16891"/>
                </a:lnTo>
                <a:lnTo>
                  <a:pt x="485461" y="16891"/>
                </a:lnTo>
                <a:lnTo>
                  <a:pt x="488364" y="16256"/>
                </a:lnTo>
                <a:lnTo>
                  <a:pt x="491158" y="12827"/>
                </a:lnTo>
                <a:close/>
              </a:path>
              <a:path w="491490" h="294639">
                <a:moveTo>
                  <a:pt x="84377" y="245745"/>
                </a:moveTo>
                <a:lnTo>
                  <a:pt x="83996" y="245999"/>
                </a:lnTo>
                <a:lnTo>
                  <a:pt x="84377" y="245745"/>
                </a:lnTo>
                <a:close/>
              </a:path>
              <a:path w="491490" h="294639">
                <a:moveTo>
                  <a:pt x="122253" y="213614"/>
                </a:moveTo>
                <a:lnTo>
                  <a:pt x="122096" y="213741"/>
                </a:lnTo>
                <a:lnTo>
                  <a:pt x="122253" y="213614"/>
                </a:lnTo>
                <a:close/>
              </a:path>
              <a:path w="491490" h="294639">
                <a:moveTo>
                  <a:pt x="169594" y="175260"/>
                </a:moveTo>
                <a:lnTo>
                  <a:pt x="169340" y="175387"/>
                </a:lnTo>
                <a:lnTo>
                  <a:pt x="169594" y="175260"/>
                </a:lnTo>
                <a:close/>
              </a:path>
              <a:path w="491490" h="294639">
                <a:moveTo>
                  <a:pt x="221537" y="136144"/>
                </a:moveTo>
                <a:lnTo>
                  <a:pt x="220775" y="136652"/>
                </a:lnTo>
                <a:lnTo>
                  <a:pt x="221157" y="136429"/>
                </a:lnTo>
                <a:lnTo>
                  <a:pt x="221537" y="136144"/>
                </a:lnTo>
                <a:close/>
              </a:path>
              <a:path w="491490" h="294639">
                <a:moveTo>
                  <a:pt x="221157" y="136429"/>
                </a:moveTo>
                <a:lnTo>
                  <a:pt x="220775" y="136652"/>
                </a:lnTo>
                <a:lnTo>
                  <a:pt x="221157" y="136429"/>
                </a:lnTo>
                <a:close/>
              </a:path>
              <a:path w="491490" h="294639">
                <a:moveTo>
                  <a:pt x="221648" y="136144"/>
                </a:moveTo>
                <a:lnTo>
                  <a:pt x="221157" y="136429"/>
                </a:lnTo>
                <a:lnTo>
                  <a:pt x="221648" y="136144"/>
                </a:lnTo>
                <a:close/>
              </a:path>
              <a:path w="491490" h="294639">
                <a:moveTo>
                  <a:pt x="275131" y="105029"/>
                </a:moveTo>
                <a:lnTo>
                  <a:pt x="274623" y="105283"/>
                </a:lnTo>
                <a:lnTo>
                  <a:pt x="275131" y="105029"/>
                </a:lnTo>
                <a:close/>
              </a:path>
              <a:path w="491490" h="294639">
                <a:moveTo>
                  <a:pt x="324205" y="80391"/>
                </a:moveTo>
                <a:lnTo>
                  <a:pt x="323899" y="80391"/>
                </a:lnTo>
                <a:lnTo>
                  <a:pt x="323645" y="80645"/>
                </a:lnTo>
                <a:lnTo>
                  <a:pt x="324205" y="80391"/>
                </a:lnTo>
                <a:close/>
              </a:path>
              <a:path w="491490" h="294639">
                <a:moveTo>
                  <a:pt x="365203" y="61849"/>
                </a:moveTo>
                <a:lnTo>
                  <a:pt x="365047" y="61849"/>
                </a:lnTo>
                <a:lnTo>
                  <a:pt x="364539" y="62103"/>
                </a:lnTo>
                <a:lnTo>
                  <a:pt x="365203" y="61849"/>
                </a:lnTo>
                <a:close/>
              </a:path>
              <a:path w="491490" h="294639">
                <a:moveTo>
                  <a:pt x="438228" y="35433"/>
                </a:moveTo>
                <a:lnTo>
                  <a:pt x="437945" y="35433"/>
                </a:lnTo>
                <a:lnTo>
                  <a:pt x="437818" y="35560"/>
                </a:lnTo>
                <a:lnTo>
                  <a:pt x="438228" y="35433"/>
                </a:lnTo>
                <a:close/>
              </a:path>
              <a:path w="491490" h="294639">
                <a:moveTo>
                  <a:pt x="471816" y="22606"/>
                </a:moveTo>
                <a:lnTo>
                  <a:pt x="471219" y="22860"/>
                </a:lnTo>
                <a:lnTo>
                  <a:pt x="471816" y="22606"/>
                </a:lnTo>
                <a:close/>
              </a:path>
              <a:path w="491490" h="294639">
                <a:moveTo>
                  <a:pt x="484808" y="16891"/>
                </a:moveTo>
                <a:lnTo>
                  <a:pt x="483030" y="17526"/>
                </a:lnTo>
                <a:lnTo>
                  <a:pt x="484272" y="17145"/>
                </a:lnTo>
                <a:lnTo>
                  <a:pt x="484808" y="16891"/>
                </a:lnTo>
                <a:close/>
              </a:path>
              <a:path w="491490" h="294639">
                <a:moveTo>
                  <a:pt x="484223" y="17168"/>
                </a:moveTo>
                <a:lnTo>
                  <a:pt x="483030" y="17526"/>
                </a:lnTo>
                <a:lnTo>
                  <a:pt x="483468" y="17526"/>
                </a:lnTo>
                <a:lnTo>
                  <a:pt x="484223" y="17168"/>
                </a:lnTo>
                <a:close/>
              </a:path>
              <a:path w="491490" h="294639">
                <a:moveTo>
                  <a:pt x="485461" y="16891"/>
                </a:moveTo>
                <a:lnTo>
                  <a:pt x="484808" y="16891"/>
                </a:lnTo>
                <a:lnTo>
                  <a:pt x="484223" y="17168"/>
                </a:lnTo>
                <a:lnTo>
                  <a:pt x="485461" y="16891"/>
                </a:lnTo>
                <a:close/>
              </a:path>
              <a:path w="491490" h="294639">
                <a:moveTo>
                  <a:pt x="449758" y="12912"/>
                </a:moveTo>
                <a:lnTo>
                  <a:pt x="449259" y="13081"/>
                </a:lnTo>
                <a:lnTo>
                  <a:pt x="449758" y="12912"/>
                </a:lnTo>
                <a:close/>
              </a:path>
              <a:path w="491490" h="294639">
                <a:moveTo>
                  <a:pt x="450010" y="12827"/>
                </a:moveTo>
                <a:lnTo>
                  <a:pt x="449758" y="12912"/>
                </a:lnTo>
                <a:lnTo>
                  <a:pt x="449375" y="13081"/>
                </a:lnTo>
                <a:lnTo>
                  <a:pt x="450010" y="12827"/>
                </a:lnTo>
                <a:close/>
              </a:path>
              <a:path w="491490" h="294639">
                <a:moveTo>
                  <a:pt x="456868" y="9779"/>
                </a:moveTo>
                <a:lnTo>
                  <a:pt x="449758" y="12912"/>
                </a:lnTo>
                <a:lnTo>
                  <a:pt x="450010" y="12827"/>
                </a:lnTo>
                <a:lnTo>
                  <a:pt x="491158" y="12827"/>
                </a:lnTo>
                <a:lnTo>
                  <a:pt x="491158" y="10033"/>
                </a:lnTo>
                <a:lnTo>
                  <a:pt x="456487" y="10033"/>
                </a:lnTo>
                <a:lnTo>
                  <a:pt x="456868" y="9779"/>
                </a:lnTo>
                <a:close/>
              </a:path>
              <a:path w="491490" h="294639">
                <a:moveTo>
                  <a:pt x="483030" y="0"/>
                </a:moveTo>
                <a:lnTo>
                  <a:pt x="477696" y="381"/>
                </a:lnTo>
                <a:lnTo>
                  <a:pt x="475156" y="1397"/>
                </a:lnTo>
                <a:lnTo>
                  <a:pt x="474775" y="1524"/>
                </a:lnTo>
                <a:lnTo>
                  <a:pt x="470838" y="3302"/>
                </a:lnTo>
                <a:lnTo>
                  <a:pt x="464107" y="6096"/>
                </a:lnTo>
                <a:lnTo>
                  <a:pt x="456487" y="10033"/>
                </a:lnTo>
                <a:lnTo>
                  <a:pt x="491158" y="10033"/>
                </a:lnTo>
                <a:lnTo>
                  <a:pt x="491158" y="4699"/>
                </a:lnTo>
                <a:lnTo>
                  <a:pt x="488364" y="1143"/>
                </a:lnTo>
                <a:lnTo>
                  <a:pt x="484300" y="254"/>
                </a:lnTo>
                <a:lnTo>
                  <a:pt x="48303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4228" y="1284508"/>
            <a:ext cx="462915" cy="325755"/>
          </a:xfrm>
          <a:custGeom>
            <a:avLst/>
            <a:gdLst/>
            <a:ahLst/>
            <a:cxnLst/>
            <a:rect l="l" t="t" r="r" b="b"/>
            <a:pathLst>
              <a:path w="462915" h="325755">
                <a:moveTo>
                  <a:pt x="462845" y="0"/>
                </a:moveTo>
                <a:lnTo>
                  <a:pt x="0" y="0"/>
                </a:lnTo>
                <a:lnTo>
                  <a:pt x="0" y="325405"/>
                </a:lnTo>
                <a:lnTo>
                  <a:pt x="462845" y="325405"/>
                </a:lnTo>
                <a:lnTo>
                  <a:pt x="462845" y="290540"/>
                </a:lnTo>
                <a:lnTo>
                  <a:pt x="51494" y="290540"/>
                </a:lnTo>
                <a:lnTo>
                  <a:pt x="67115" y="274851"/>
                </a:lnTo>
                <a:lnTo>
                  <a:pt x="34713" y="274851"/>
                </a:lnTo>
                <a:lnTo>
                  <a:pt x="34713" y="49973"/>
                </a:lnTo>
                <a:lnTo>
                  <a:pt x="67479" y="49973"/>
                </a:lnTo>
                <a:lnTo>
                  <a:pt x="52072" y="34864"/>
                </a:lnTo>
                <a:lnTo>
                  <a:pt x="462845" y="34864"/>
                </a:lnTo>
                <a:lnTo>
                  <a:pt x="462845" y="0"/>
                </a:lnTo>
                <a:close/>
              </a:path>
              <a:path w="462915" h="325755">
                <a:moveTo>
                  <a:pt x="331514" y="177229"/>
                </a:moveTo>
                <a:lnTo>
                  <a:pt x="299693" y="177229"/>
                </a:lnTo>
                <a:lnTo>
                  <a:pt x="411933" y="290540"/>
                </a:lnTo>
                <a:lnTo>
                  <a:pt x="462845" y="290540"/>
                </a:lnTo>
                <a:lnTo>
                  <a:pt x="462845" y="274270"/>
                </a:lnTo>
                <a:lnTo>
                  <a:pt x="428132" y="274270"/>
                </a:lnTo>
                <a:lnTo>
                  <a:pt x="331514" y="177229"/>
                </a:lnTo>
                <a:close/>
              </a:path>
              <a:path w="462915" h="325755">
                <a:moveTo>
                  <a:pt x="67479" y="49973"/>
                </a:moveTo>
                <a:lnTo>
                  <a:pt x="34713" y="49973"/>
                </a:lnTo>
                <a:lnTo>
                  <a:pt x="147534" y="160959"/>
                </a:lnTo>
                <a:lnTo>
                  <a:pt x="34713" y="274851"/>
                </a:lnTo>
                <a:lnTo>
                  <a:pt x="67115" y="274851"/>
                </a:lnTo>
                <a:lnTo>
                  <a:pt x="164312" y="177229"/>
                </a:lnTo>
                <a:lnTo>
                  <a:pt x="197251" y="177229"/>
                </a:lnTo>
                <a:lnTo>
                  <a:pt x="67479" y="49973"/>
                </a:lnTo>
                <a:close/>
              </a:path>
              <a:path w="462915" h="325755">
                <a:moveTo>
                  <a:pt x="462845" y="50554"/>
                </a:moveTo>
                <a:lnTo>
                  <a:pt x="428132" y="50554"/>
                </a:lnTo>
                <a:lnTo>
                  <a:pt x="428132" y="274270"/>
                </a:lnTo>
                <a:lnTo>
                  <a:pt x="462845" y="274270"/>
                </a:lnTo>
                <a:lnTo>
                  <a:pt x="462845" y="50554"/>
                </a:lnTo>
                <a:close/>
              </a:path>
              <a:path w="462915" h="325755">
                <a:moveTo>
                  <a:pt x="197251" y="177229"/>
                </a:moveTo>
                <a:lnTo>
                  <a:pt x="164312" y="177229"/>
                </a:lnTo>
                <a:lnTo>
                  <a:pt x="207703" y="219648"/>
                </a:lnTo>
                <a:lnTo>
                  <a:pt x="213209" y="223888"/>
                </a:lnTo>
                <a:lnTo>
                  <a:pt x="219202" y="226984"/>
                </a:lnTo>
                <a:lnTo>
                  <a:pt x="225521" y="228882"/>
                </a:lnTo>
                <a:lnTo>
                  <a:pt x="232002" y="229527"/>
                </a:lnTo>
                <a:lnTo>
                  <a:pt x="238484" y="228882"/>
                </a:lnTo>
                <a:lnTo>
                  <a:pt x="244803" y="226984"/>
                </a:lnTo>
                <a:lnTo>
                  <a:pt x="250796" y="223888"/>
                </a:lnTo>
                <a:lnTo>
                  <a:pt x="256302" y="219648"/>
                </a:lnTo>
                <a:lnTo>
                  <a:pt x="268784" y="207446"/>
                </a:lnTo>
                <a:lnTo>
                  <a:pt x="227953" y="207446"/>
                </a:lnTo>
                <a:lnTo>
                  <a:pt x="223324" y="202797"/>
                </a:lnTo>
                <a:lnTo>
                  <a:pt x="197251" y="177229"/>
                </a:lnTo>
                <a:close/>
              </a:path>
              <a:path w="462915" h="325755">
                <a:moveTo>
                  <a:pt x="462845" y="34864"/>
                </a:moveTo>
                <a:lnTo>
                  <a:pt x="411354" y="34864"/>
                </a:lnTo>
                <a:lnTo>
                  <a:pt x="239524" y="202797"/>
                </a:lnTo>
                <a:lnTo>
                  <a:pt x="234895" y="207446"/>
                </a:lnTo>
                <a:lnTo>
                  <a:pt x="268784" y="207446"/>
                </a:lnTo>
                <a:lnTo>
                  <a:pt x="299693" y="177229"/>
                </a:lnTo>
                <a:lnTo>
                  <a:pt x="331514" y="177229"/>
                </a:lnTo>
                <a:lnTo>
                  <a:pt x="315314" y="160959"/>
                </a:lnTo>
                <a:lnTo>
                  <a:pt x="428132" y="50554"/>
                </a:lnTo>
                <a:lnTo>
                  <a:pt x="462845" y="50554"/>
                </a:lnTo>
                <a:lnTo>
                  <a:pt x="462845" y="3486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4188" y="914778"/>
            <a:ext cx="462915" cy="325120"/>
          </a:xfrm>
          <a:custGeom>
            <a:avLst/>
            <a:gdLst/>
            <a:ahLst/>
            <a:cxnLst/>
            <a:rect l="l" t="t" r="r" b="b"/>
            <a:pathLst>
              <a:path w="462915" h="325119">
                <a:moveTo>
                  <a:pt x="462845" y="0"/>
                </a:moveTo>
                <a:lnTo>
                  <a:pt x="0" y="0"/>
                </a:lnTo>
                <a:lnTo>
                  <a:pt x="0" y="324962"/>
                </a:lnTo>
                <a:lnTo>
                  <a:pt x="462845" y="324962"/>
                </a:lnTo>
                <a:lnTo>
                  <a:pt x="462845" y="290145"/>
                </a:lnTo>
                <a:lnTo>
                  <a:pt x="51494" y="290145"/>
                </a:lnTo>
                <a:lnTo>
                  <a:pt x="67115" y="274477"/>
                </a:lnTo>
                <a:lnTo>
                  <a:pt x="34713" y="274477"/>
                </a:lnTo>
                <a:lnTo>
                  <a:pt x="34713" y="49904"/>
                </a:lnTo>
                <a:lnTo>
                  <a:pt x="67479" y="49904"/>
                </a:lnTo>
                <a:lnTo>
                  <a:pt x="52072" y="34817"/>
                </a:lnTo>
                <a:lnTo>
                  <a:pt x="462845" y="34817"/>
                </a:lnTo>
                <a:lnTo>
                  <a:pt x="462845" y="0"/>
                </a:lnTo>
                <a:close/>
              </a:path>
              <a:path w="462915" h="325119">
                <a:moveTo>
                  <a:pt x="331514" y="176988"/>
                </a:moveTo>
                <a:lnTo>
                  <a:pt x="299693" y="176988"/>
                </a:lnTo>
                <a:lnTo>
                  <a:pt x="411933" y="290145"/>
                </a:lnTo>
                <a:lnTo>
                  <a:pt x="462845" y="290145"/>
                </a:lnTo>
                <a:lnTo>
                  <a:pt x="462845" y="273897"/>
                </a:lnTo>
                <a:lnTo>
                  <a:pt x="428132" y="273897"/>
                </a:lnTo>
                <a:lnTo>
                  <a:pt x="331514" y="176988"/>
                </a:lnTo>
                <a:close/>
              </a:path>
              <a:path w="462915" h="325119">
                <a:moveTo>
                  <a:pt x="67479" y="49904"/>
                </a:moveTo>
                <a:lnTo>
                  <a:pt x="34713" y="49904"/>
                </a:lnTo>
                <a:lnTo>
                  <a:pt x="147534" y="160740"/>
                </a:lnTo>
                <a:lnTo>
                  <a:pt x="34713" y="274477"/>
                </a:lnTo>
                <a:lnTo>
                  <a:pt x="67115" y="274477"/>
                </a:lnTo>
                <a:lnTo>
                  <a:pt x="164312" y="176988"/>
                </a:lnTo>
                <a:lnTo>
                  <a:pt x="197251" y="176988"/>
                </a:lnTo>
                <a:lnTo>
                  <a:pt x="67479" y="49904"/>
                </a:lnTo>
                <a:close/>
              </a:path>
              <a:path w="462915" h="325119">
                <a:moveTo>
                  <a:pt x="462845" y="50485"/>
                </a:moveTo>
                <a:lnTo>
                  <a:pt x="428132" y="50485"/>
                </a:lnTo>
                <a:lnTo>
                  <a:pt x="428132" y="273897"/>
                </a:lnTo>
                <a:lnTo>
                  <a:pt x="462845" y="273897"/>
                </a:lnTo>
                <a:lnTo>
                  <a:pt x="462845" y="50485"/>
                </a:lnTo>
                <a:close/>
              </a:path>
              <a:path w="462915" h="325119">
                <a:moveTo>
                  <a:pt x="197251" y="176988"/>
                </a:moveTo>
                <a:lnTo>
                  <a:pt x="207703" y="219349"/>
                </a:lnTo>
                <a:lnTo>
                  <a:pt x="232002" y="229214"/>
                </a:lnTo>
                <a:lnTo>
                  <a:pt x="238484" y="228570"/>
                </a:lnTo>
                <a:lnTo>
                  <a:pt x="244803" y="226675"/>
                </a:lnTo>
                <a:lnTo>
                  <a:pt x="250796" y="223584"/>
                </a:lnTo>
                <a:lnTo>
                  <a:pt x="256302" y="219349"/>
                </a:lnTo>
                <a:lnTo>
                  <a:pt x="268784" y="207163"/>
                </a:lnTo>
                <a:lnTo>
                  <a:pt x="227953" y="207163"/>
                </a:lnTo>
                <a:lnTo>
                  <a:pt x="223324" y="202521"/>
                </a:lnTo>
                <a:lnTo>
                  <a:pt x="197251" y="176988"/>
                </a:lnTo>
                <a:close/>
              </a:path>
              <a:path w="462915" h="325119">
                <a:moveTo>
                  <a:pt x="462845" y="34817"/>
                </a:moveTo>
                <a:lnTo>
                  <a:pt x="411354" y="34817"/>
                </a:lnTo>
                <a:lnTo>
                  <a:pt x="239524" y="202521"/>
                </a:lnTo>
                <a:lnTo>
                  <a:pt x="234895" y="207163"/>
                </a:lnTo>
                <a:lnTo>
                  <a:pt x="268784" y="207163"/>
                </a:lnTo>
                <a:lnTo>
                  <a:pt x="299693" y="176988"/>
                </a:lnTo>
                <a:lnTo>
                  <a:pt x="331514" y="176988"/>
                </a:lnTo>
                <a:lnTo>
                  <a:pt x="315314" y="160740"/>
                </a:lnTo>
                <a:lnTo>
                  <a:pt x="428132" y="50485"/>
                </a:lnTo>
                <a:lnTo>
                  <a:pt x="462845" y="50485"/>
                </a:lnTo>
                <a:lnTo>
                  <a:pt x="462845" y="3481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4228" y="502696"/>
            <a:ext cx="462915" cy="325755"/>
          </a:xfrm>
          <a:custGeom>
            <a:avLst/>
            <a:gdLst/>
            <a:ahLst/>
            <a:cxnLst/>
            <a:rect l="l" t="t" r="r" b="b"/>
            <a:pathLst>
              <a:path w="462915" h="325755">
                <a:moveTo>
                  <a:pt x="462845" y="0"/>
                </a:moveTo>
                <a:lnTo>
                  <a:pt x="0" y="0"/>
                </a:lnTo>
                <a:lnTo>
                  <a:pt x="0" y="325405"/>
                </a:lnTo>
                <a:lnTo>
                  <a:pt x="462845" y="325406"/>
                </a:lnTo>
                <a:lnTo>
                  <a:pt x="462845" y="290541"/>
                </a:lnTo>
                <a:lnTo>
                  <a:pt x="51494" y="290540"/>
                </a:lnTo>
                <a:lnTo>
                  <a:pt x="67115" y="274851"/>
                </a:lnTo>
                <a:lnTo>
                  <a:pt x="34713" y="274851"/>
                </a:lnTo>
                <a:lnTo>
                  <a:pt x="34713" y="49973"/>
                </a:lnTo>
                <a:lnTo>
                  <a:pt x="67479" y="49973"/>
                </a:lnTo>
                <a:lnTo>
                  <a:pt x="52072" y="34864"/>
                </a:lnTo>
                <a:lnTo>
                  <a:pt x="462845" y="34865"/>
                </a:lnTo>
                <a:lnTo>
                  <a:pt x="462845" y="0"/>
                </a:lnTo>
                <a:close/>
              </a:path>
              <a:path w="462915" h="325755">
                <a:moveTo>
                  <a:pt x="331514" y="177230"/>
                </a:moveTo>
                <a:lnTo>
                  <a:pt x="299693" y="177230"/>
                </a:lnTo>
                <a:lnTo>
                  <a:pt x="411933" y="290541"/>
                </a:lnTo>
                <a:lnTo>
                  <a:pt x="462845" y="290541"/>
                </a:lnTo>
                <a:lnTo>
                  <a:pt x="462845" y="274271"/>
                </a:lnTo>
                <a:lnTo>
                  <a:pt x="428132" y="274271"/>
                </a:lnTo>
                <a:lnTo>
                  <a:pt x="331514" y="177230"/>
                </a:lnTo>
                <a:close/>
              </a:path>
              <a:path w="462915" h="325755">
                <a:moveTo>
                  <a:pt x="67479" y="49973"/>
                </a:moveTo>
                <a:lnTo>
                  <a:pt x="34713" y="49973"/>
                </a:lnTo>
                <a:lnTo>
                  <a:pt x="147534" y="160959"/>
                </a:lnTo>
                <a:lnTo>
                  <a:pt x="34713" y="274851"/>
                </a:lnTo>
                <a:lnTo>
                  <a:pt x="67115" y="274851"/>
                </a:lnTo>
                <a:lnTo>
                  <a:pt x="164312" y="177230"/>
                </a:lnTo>
                <a:lnTo>
                  <a:pt x="197251" y="177230"/>
                </a:lnTo>
                <a:lnTo>
                  <a:pt x="67479" y="49973"/>
                </a:lnTo>
                <a:close/>
              </a:path>
              <a:path w="462915" h="325755">
                <a:moveTo>
                  <a:pt x="462845" y="50554"/>
                </a:moveTo>
                <a:lnTo>
                  <a:pt x="428132" y="50554"/>
                </a:lnTo>
                <a:lnTo>
                  <a:pt x="428132" y="274271"/>
                </a:lnTo>
                <a:lnTo>
                  <a:pt x="462845" y="274271"/>
                </a:lnTo>
                <a:lnTo>
                  <a:pt x="462845" y="50554"/>
                </a:lnTo>
                <a:close/>
              </a:path>
              <a:path w="462915" h="325755">
                <a:moveTo>
                  <a:pt x="197251" y="177230"/>
                </a:moveTo>
                <a:lnTo>
                  <a:pt x="207703" y="219649"/>
                </a:lnTo>
                <a:lnTo>
                  <a:pt x="232002" y="229527"/>
                </a:lnTo>
                <a:lnTo>
                  <a:pt x="238484" y="228882"/>
                </a:lnTo>
                <a:lnTo>
                  <a:pt x="244803" y="226985"/>
                </a:lnTo>
                <a:lnTo>
                  <a:pt x="250796" y="223889"/>
                </a:lnTo>
                <a:lnTo>
                  <a:pt x="256302" y="219649"/>
                </a:lnTo>
                <a:lnTo>
                  <a:pt x="268784" y="207446"/>
                </a:lnTo>
                <a:lnTo>
                  <a:pt x="227953" y="207446"/>
                </a:lnTo>
                <a:lnTo>
                  <a:pt x="223324" y="202797"/>
                </a:lnTo>
                <a:lnTo>
                  <a:pt x="197251" y="177230"/>
                </a:lnTo>
                <a:close/>
              </a:path>
              <a:path w="462915" h="325755">
                <a:moveTo>
                  <a:pt x="462845" y="34865"/>
                </a:moveTo>
                <a:lnTo>
                  <a:pt x="411354" y="34865"/>
                </a:lnTo>
                <a:lnTo>
                  <a:pt x="239524" y="202797"/>
                </a:lnTo>
                <a:lnTo>
                  <a:pt x="234895" y="207446"/>
                </a:lnTo>
                <a:lnTo>
                  <a:pt x="268784" y="207446"/>
                </a:lnTo>
                <a:lnTo>
                  <a:pt x="299693" y="177230"/>
                </a:lnTo>
                <a:lnTo>
                  <a:pt x="331514" y="177230"/>
                </a:lnTo>
                <a:lnTo>
                  <a:pt x="315314" y="160959"/>
                </a:lnTo>
                <a:lnTo>
                  <a:pt x="428132" y="50554"/>
                </a:lnTo>
                <a:lnTo>
                  <a:pt x="462845" y="50554"/>
                </a:lnTo>
                <a:lnTo>
                  <a:pt x="462845" y="3486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4219" y="508632"/>
            <a:ext cx="463550" cy="325120"/>
          </a:xfrm>
          <a:custGeom>
            <a:avLst/>
            <a:gdLst/>
            <a:ahLst/>
            <a:cxnLst/>
            <a:rect l="l" t="t" r="r" b="b"/>
            <a:pathLst>
              <a:path w="463550" h="325119">
                <a:moveTo>
                  <a:pt x="463477" y="0"/>
                </a:moveTo>
                <a:lnTo>
                  <a:pt x="0" y="0"/>
                </a:lnTo>
                <a:lnTo>
                  <a:pt x="0" y="324962"/>
                </a:lnTo>
                <a:lnTo>
                  <a:pt x="463477" y="324962"/>
                </a:lnTo>
                <a:lnTo>
                  <a:pt x="463477" y="290145"/>
                </a:lnTo>
                <a:lnTo>
                  <a:pt x="51564" y="290145"/>
                </a:lnTo>
                <a:lnTo>
                  <a:pt x="67206" y="274477"/>
                </a:lnTo>
                <a:lnTo>
                  <a:pt x="34760" y="274477"/>
                </a:lnTo>
                <a:lnTo>
                  <a:pt x="34760" y="49904"/>
                </a:lnTo>
                <a:lnTo>
                  <a:pt x="67571" y="49905"/>
                </a:lnTo>
                <a:lnTo>
                  <a:pt x="52143" y="34817"/>
                </a:lnTo>
                <a:lnTo>
                  <a:pt x="463477" y="34817"/>
                </a:lnTo>
                <a:lnTo>
                  <a:pt x="463477" y="0"/>
                </a:lnTo>
                <a:close/>
              </a:path>
              <a:path w="463550" h="325119">
                <a:moveTo>
                  <a:pt x="331966" y="176988"/>
                </a:moveTo>
                <a:lnTo>
                  <a:pt x="300102" y="176988"/>
                </a:lnTo>
                <a:lnTo>
                  <a:pt x="412495" y="290145"/>
                </a:lnTo>
                <a:lnTo>
                  <a:pt x="463477" y="290145"/>
                </a:lnTo>
                <a:lnTo>
                  <a:pt x="463477" y="273897"/>
                </a:lnTo>
                <a:lnTo>
                  <a:pt x="428716" y="273897"/>
                </a:lnTo>
                <a:lnTo>
                  <a:pt x="331966" y="176988"/>
                </a:lnTo>
                <a:close/>
              </a:path>
              <a:path w="463550" h="325119">
                <a:moveTo>
                  <a:pt x="67571" y="49905"/>
                </a:moveTo>
                <a:lnTo>
                  <a:pt x="34760" y="49904"/>
                </a:lnTo>
                <a:lnTo>
                  <a:pt x="147735" y="160740"/>
                </a:lnTo>
                <a:lnTo>
                  <a:pt x="34760" y="274477"/>
                </a:lnTo>
                <a:lnTo>
                  <a:pt x="67206" y="274477"/>
                </a:lnTo>
                <a:lnTo>
                  <a:pt x="164536" y="176988"/>
                </a:lnTo>
                <a:lnTo>
                  <a:pt x="197520" y="176988"/>
                </a:lnTo>
                <a:lnTo>
                  <a:pt x="67571" y="49905"/>
                </a:lnTo>
                <a:close/>
              </a:path>
              <a:path w="463550" h="325119">
                <a:moveTo>
                  <a:pt x="463477" y="50485"/>
                </a:moveTo>
                <a:lnTo>
                  <a:pt x="428716" y="50485"/>
                </a:lnTo>
                <a:lnTo>
                  <a:pt x="428716" y="273897"/>
                </a:lnTo>
                <a:lnTo>
                  <a:pt x="463477" y="273897"/>
                </a:lnTo>
                <a:lnTo>
                  <a:pt x="463477" y="50485"/>
                </a:lnTo>
                <a:close/>
              </a:path>
              <a:path w="463550" h="325119">
                <a:moveTo>
                  <a:pt x="197520" y="176988"/>
                </a:moveTo>
                <a:lnTo>
                  <a:pt x="207986" y="219349"/>
                </a:lnTo>
                <a:lnTo>
                  <a:pt x="232319" y="229214"/>
                </a:lnTo>
                <a:lnTo>
                  <a:pt x="238809" y="228571"/>
                </a:lnTo>
                <a:lnTo>
                  <a:pt x="245137" y="226676"/>
                </a:lnTo>
                <a:lnTo>
                  <a:pt x="251138" y="223584"/>
                </a:lnTo>
                <a:lnTo>
                  <a:pt x="256651" y="219349"/>
                </a:lnTo>
                <a:lnTo>
                  <a:pt x="269151" y="207163"/>
                </a:lnTo>
                <a:lnTo>
                  <a:pt x="228263" y="207163"/>
                </a:lnTo>
                <a:lnTo>
                  <a:pt x="223629" y="202521"/>
                </a:lnTo>
                <a:lnTo>
                  <a:pt x="197520" y="176988"/>
                </a:lnTo>
                <a:close/>
              </a:path>
              <a:path w="463550" h="325119">
                <a:moveTo>
                  <a:pt x="463477" y="34817"/>
                </a:moveTo>
                <a:lnTo>
                  <a:pt x="411915" y="34817"/>
                </a:lnTo>
                <a:lnTo>
                  <a:pt x="239850" y="202521"/>
                </a:lnTo>
                <a:lnTo>
                  <a:pt x="235216" y="207163"/>
                </a:lnTo>
                <a:lnTo>
                  <a:pt x="269151" y="207163"/>
                </a:lnTo>
                <a:lnTo>
                  <a:pt x="300102" y="176988"/>
                </a:lnTo>
                <a:lnTo>
                  <a:pt x="331966" y="176988"/>
                </a:lnTo>
                <a:lnTo>
                  <a:pt x="315744" y="160740"/>
                </a:lnTo>
                <a:lnTo>
                  <a:pt x="428716" y="50485"/>
                </a:lnTo>
                <a:lnTo>
                  <a:pt x="463477" y="50485"/>
                </a:lnTo>
                <a:lnTo>
                  <a:pt x="463477" y="3481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4219" y="1304922"/>
            <a:ext cx="463550" cy="325120"/>
          </a:xfrm>
          <a:custGeom>
            <a:avLst/>
            <a:gdLst/>
            <a:ahLst/>
            <a:cxnLst/>
            <a:rect l="l" t="t" r="r" b="b"/>
            <a:pathLst>
              <a:path w="463550" h="325119">
                <a:moveTo>
                  <a:pt x="463477" y="0"/>
                </a:moveTo>
                <a:lnTo>
                  <a:pt x="0" y="0"/>
                </a:lnTo>
                <a:lnTo>
                  <a:pt x="0" y="324962"/>
                </a:lnTo>
                <a:lnTo>
                  <a:pt x="463477" y="324962"/>
                </a:lnTo>
                <a:lnTo>
                  <a:pt x="463477" y="290145"/>
                </a:lnTo>
                <a:lnTo>
                  <a:pt x="51564" y="290145"/>
                </a:lnTo>
                <a:lnTo>
                  <a:pt x="67206" y="274477"/>
                </a:lnTo>
                <a:lnTo>
                  <a:pt x="34760" y="274477"/>
                </a:lnTo>
                <a:lnTo>
                  <a:pt x="34760" y="49904"/>
                </a:lnTo>
                <a:lnTo>
                  <a:pt x="67571" y="49904"/>
                </a:lnTo>
                <a:lnTo>
                  <a:pt x="52143" y="34817"/>
                </a:lnTo>
                <a:lnTo>
                  <a:pt x="463477" y="34817"/>
                </a:lnTo>
                <a:lnTo>
                  <a:pt x="463477" y="0"/>
                </a:lnTo>
                <a:close/>
              </a:path>
              <a:path w="463550" h="325119">
                <a:moveTo>
                  <a:pt x="331966" y="176988"/>
                </a:moveTo>
                <a:lnTo>
                  <a:pt x="300102" y="176988"/>
                </a:lnTo>
                <a:lnTo>
                  <a:pt x="412495" y="290145"/>
                </a:lnTo>
                <a:lnTo>
                  <a:pt x="463477" y="290145"/>
                </a:lnTo>
                <a:lnTo>
                  <a:pt x="463477" y="273897"/>
                </a:lnTo>
                <a:lnTo>
                  <a:pt x="428716" y="273897"/>
                </a:lnTo>
                <a:lnTo>
                  <a:pt x="331966" y="176988"/>
                </a:lnTo>
                <a:close/>
              </a:path>
              <a:path w="463550" h="325119">
                <a:moveTo>
                  <a:pt x="67571" y="49904"/>
                </a:moveTo>
                <a:lnTo>
                  <a:pt x="34760" y="49904"/>
                </a:lnTo>
                <a:lnTo>
                  <a:pt x="147735" y="160740"/>
                </a:lnTo>
                <a:lnTo>
                  <a:pt x="34760" y="274477"/>
                </a:lnTo>
                <a:lnTo>
                  <a:pt x="67206" y="274477"/>
                </a:lnTo>
                <a:lnTo>
                  <a:pt x="164536" y="176988"/>
                </a:lnTo>
                <a:lnTo>
                  <a:pt x="197520" y="176988"/>
                </a:lnTo>
                <a:lnTo>
                  <a:pt x="67571" y="49904"/>
                </a:lnTo>
                <a:close/>
              </a:path>
              <a:path w="463550" h="325119">
                <a:moveTo>
                  <a:pt x="463477" y="50485"/>
                </a:moveTo>
                <a:lnTo>
                  <a:pt x="428716" y="50485"/>
                </a:lnTo>
                <a:lnTo>
                  <a:pt x="428716" y="273897"/>
                </a:lnTo>
                <a:lnTo>
                  <a:pt x="463477" y="273897"/>
                </a:lnTo>
                <a:lnTo>
                  <a:pt x="463477" y="50485"/>
                </a:lnTo>
                <a:close/>
              </a:path>
              <a:path w="463550" h="325119">
                <a:moveTo>
                  <a:pt x="197520" y="176988"/>
                </a:moveTo>
                <a:lnTo>
                  <a:pt x="207986" y="219349"/>
                </a:lnTo>
                <a:lnTo>
                  <a:pt x="232319" y="229214"/>
                </a:lnTo>
                <a:lnTo>
                  <a:pt x="238809" y="228570"/>
                </a:lnTo>
                <a:lnTo>
                  <a:pt x="245137" y="226675"/>
                </a:lnTo>
                <a:lnTo>
                  <a:pt x="251138" y="223584"/>
                </a:lnTo>
                <a:lnTo>
                  <a:pt x="256651" y="219349"/>
                </a:lnTo>
                <a:lnTo>
                  <a:pt x="269151" y="207163"/>
                </a:lnTo>
                <a:lnTo>
                  <a:pt x="228263" y="207163"/>
                </a:lnTo>
                <a:lnTo>
                  <a:pt x="223629" y="202521"/>
                </a:lnTo>
                <a:lnTo>
                  <a:pt x="197520" y="176988"/>
                </a:lnTo>
                <a:close/>
              </a:path>
              <a:path w="463550" h="325119">
                <a:moveTo>
                  <a:pt x="463477" y="34817"/>
                </a:moveTo>
                <a:lnTo>
                  <a:pt x="411915" y="34817"/>
                </a:lnTo>
                <a:lnTo>
                  <a:pt x="239850" y="202521"/>
                </a:lnTo>
                <a:lnTo>
                  <a:pt x="235216" y="207163"/>
                </a:lnTo>
                <a:lnTo>
                  <a:pt x="269151" y="207163"/>
                </a:lnTo>
                <a:lnTo>
                  <a:pt x="300102" y="176988"/>
                </a:lnTo>
                <a:lnTo>
                  <a:pt x="331966" y="176988"/>
                </a:lnTo>
                <a:lnTo>
                  <a:pt x="315744" y="160740"/>
                </a:lnTo>
                <a:lnTo>
                  <a:pt x="428716" y="50485"/>
                </a:lnTo>
                <a:lnTo>
                  <a:pt x="463477" y="50485"/>
                </a:lnTo>
                <a:lnTo>
                  <a:pt x="463477" y="3481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4188" y="4388134"/>
            <a:ext cx="462915" cy="325755"/>
          </a:xfrm>
          <a:custGeom>
            <a:avLst/>
            <a:gdLst/>
            <a:ahLst/>
            <a:cxnLst/>
            <a:rect l="l" t="t" r="r" b="b"/>
            <a:pathLst>
              <a:path w="462915" h="325754">
                <a:moveTo>
                  <a:pt x="462845" y="0"/>
                </a:moveTo>
                <a:lnTo>
                  <a:pt x="0" y="0"/>
                </a:lnTo>
                <a:lnTo>
                  <a:pt x="0" y="325405"/>
                </a:lnTo>
                <a:lnTo>
                  <a:pt x="462845" y="325405"/>
                </a:lnTo>
                <a:lnTo>
                  <a:pt x="462845" y="290540"/>
                </a:lnTo>
                <a:lnTo>
                  <a:pt x="51494" y="290540"/>
                </a:lnTo>
                <a:lnTo>
                  <a:pt x="67115" y="274851"/>
                </a:lnTo>
                <a:lnTo>
                  <a:pt x="34713" y="274851"/>
                </a:lnTo>
                <a:lnTo>
                  <a:pt x="34713" y="49973"/>
                </a:lnTo>
                <a:lnTo>
                  <a:pt x="67479" y="49973"/>
                </a:lnTo>
                <a:lnTo>
                  <a:pt x="52072" y="34864"/>
                </a:lnTo>
                <a:lnTo>
                  <a:pt x="462845" y="34865"/>
                </a:lnTo>
                <a:lnTo>
                  <a:pt x="462845" y="0"/>
                </a:lnTo>
                <a:close/>
              </a:path>
              <a:path w="462915" h="325754">
                <a:moveTo>
                  <a:pt x="331514" y="177229"/>
                </a:moveTo>
                <a:lnTo>
                  <a:pt x="299693" y="177229"/>
                </a:lnTo>
                <a:lnTo>
                  <a:pt x="411933" y="290540"/>
                </a:lnTo>
                <a:lnTo>
                  <a:pt x="462845" y="290540"/>
                </a:lnTo>
                <a:lnTo>
                  <a:pt x="462845" y="274270"/>
                </a:lnTo>
                <a:lnTo>
                  <a:pt x="428132" y="274270"/>
                </a:lnTo>
                <a:lnTo>
                  <a:pt x="331514" y="177229"/>
                </a:lnTo>
                <a:close/>
              </a:path>
              <a:path w="462915" h="325754">
                <a:moveTo>
                  <a:pt x="67479" y="49973"/>
                </a:moveTo>
                <a:lnTo>
                  <a:pt x="34713" y="49973"/>
                </a:lnTo>
                <a:lnTo>
                  <a:pt x="147534" y="160959"/>
                </a:lnTo>
                <a:lnTo>
                  <a:pt x="34713" y="274851"/>
                </a:lnTo>
                <a:lnTo>
                  <a:pt x="67115" y="274851"/>
                </a:lnTo>
                <a:lnTo>
                  <a:pt x="164312" y="177229"/>
                </a:lnTo>
                <a:lnTo>
                  <a:pt x="197251" y="177229"/>
                </a:lnTo>
                <a:lnTo>
                  <a:pt x="67479" y="49973"/>
                </a:lnTo>
                <a:close/>
              </a:path>
              <a:path w="462915" h="325754">
                <a:moveTo>
                  <a:pt x="462845" y="50554"/>
                </a:moveTo>
                <a:lnTo>
                  <a:pt x="428132" y="50554"/>
                </a:lnTo>
                <a:lnTo>
                  <a:pt x="428132" y="274270"/>
                </a:lnTo>
                <a:lnTo>
                  <a:pt x="462845" y="274270"/>
                </a:lnTo>
                <a:lnTo>
                  <a:pt x="462845" y="50554"/>
                </a:lnTo>
                <a:close/>
              </a:path>
              <a:path w="462915" h="325754">
                <a:moveTo>
                  <a:pt x="197251" y="177229"/>
                </a:moveTo>
                <a:lnTo>
                  <a:pt x="207703" y="219648"/>
                </a:lnTo>
                <a:lnTo>
                  <a:pt x="232002" y="229527"/>
                </a:lnTo>
                <a:lnTo>
                  <a:pt x="238484" y="228882"/>
                </a:lnTo>
                <a:lnTo>
                  <a:pt x="244803" y="226985"/>
                </a:lnTo>
                <a:lnTo>
                  <a:pt x="250796" y="223888"/>
                </a:lnTo>
                <a:lnTo>
                  <a:pt x="256302" y="219648"/>
                </a:lnTo>
                <a:lnTo>
                  <a:pt x="268784" y="207446"/>
                </a:lnTo>
                <a:lnTo>
                  <a:pt x="227953" y="207446"/>
                </a:lnTo>
                <a:lnTo>
                  <a:pt x="223324" y="202797"/>
                </a:lnTo>
                <a:lnTo>
                  <a:pt x="197251" y="177229"/>
                </a:lnTo>
                <a:close/>
              </a:path>
              <a:path w="462915" h="325754">
                <a:moveTo>
                  <a:pt x="462845" y="34865"/>
                </a:moveTo>
                <a:lnTo>
                  <a:pt x="411354" y="34865"/>
                </a:lnTo>
                <a:lnTo>
                  <a:pt x="239524" y="202797"/>
                </a:lnTo>
                <a:lnTo>
                  <a:pt x="234895" y="207446"/>
                </a:lnTo>
                <a:lnTo>
                  <a:pt x="268784" y="207446"/>
                </a:lnTo>
                <a:lnTo>
                  <a:pt x="299693" y="177229"/>
                </a:lnTo>
                <a:lnTo>
                  <a:pt x="331514" y="177229"/>
                </a:lnTo>
                <a:lnTo>
                  <a:pt x="315314" y="160959"/>
                </a:lnTo>
                <a:lnTo>
                  <a:pt x="428132" y="50554"/>
                </a:lnTo>
                <a:lnTo>
                  <a:pt x="462845" y="50554"/>
                </a:lnTo>
                <a:lnTo>
                  <a:pt x="462845" y="34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7675" y="2362798"/>
            <a:ext cx="190500" cy="182880"/>
          </a:xfrm>
          <a:custGeom>
            <a:avLst/>
            <a:gdLst/>
            <a:ahLst/>
            <a:cxnLst/>
            <a:rect l="l" t="t" r="r" b="b"/>
            <a:pathLst>
              <a:path w="190500" h="182880">
                <a:moveTo>
                  <a:pt x="0" y="182866"/>
                </a:moveTo>
                <a:lnTo>
                  <a:pt x="190478" y="182866"/>
                </a:lnTo>
                <a:lnTo>
                  <a:pt x="190478" y="0"/>
                </a:lnTo>
                <a:lnTo>
                  <a:pt x="0" y="0"/>
                </a:lnTo>
                <a:lnTo>
                  <a:pt x="0" y="18286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7675" y="2602996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675" y="284654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27384" y="284654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675" y="3090439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27384" y="3090439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7675" y="3334338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27384" y="3334338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47120" y="3334338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7675" y="357792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27384" y="357792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47120" y="357792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06830" y="357792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7675" y="3821819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27384" y="3821819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87411" y="3821819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161" y="0"/>
                </a:moveTo>
                <a:lnTo>
                  <a:pt x="0" y="0"/>
                </a:lnTo>
                <a:lnTo>
                  <a:pt x="0" y="186566"/>
                </a:lnTo>
                <a:lnTo>
                  <a:pt x="190161" y="186566"/>
                </a:lnTo>
                <a:lnTo>
                  <a:pt x="19016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47120" y="3821819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06830" y="3821819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05533" y="3995686"/>
            <a:ext cx="31813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10" dirty="0">
                <a:latin typeface="Calibri"/>
                <a:cs typeface="Calibri"/>
              </a:rPr>
              <a:t>hello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34816" y="3995686"/>
            <a:ext cx="37846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10" dirty="0">
                <a:latin typeface="Calibri"/>
                <a:cs typeface="Calibri"/>
              </a:rPr>
              <a:t>friend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24952" y="3995686"/>
            <a:ext cx="88138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68325" algn="l"/>
              </a:tabLst>
            </a:pPr>
            <a:r>
              <a:rPr sz="1100" b="1" spc="-10" dirty="0">
                <a:latin typeface="Calibri"/>
                <a:cs typeface="Calibri"/>
              </a:rPr>
              <a:t>prize</a:t>
            </a:r>
            <a:r>
              <a:rPr sz="1100" b="1" dirty="0">
                <a:latin typeface="Calibri"/>
                <a:cs typeface="Calibri"/>
              </a:rPr>
              <a:t>	</a:t>
            </a:r>
            <a:r>
              <a:rPr sz="1100" b="1" spc="-20" dirty="0">
                <a:latin typeface="Calibri"/>
                <a:cs typeface="Calibri"/>
              </a:rPr>
              <a:t>work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82720" y="3995686"/>
            <a:ext cx="24193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25" dirty="0">
                <a:latin typeface="Calibri"/>
                <a:cs typeface="Calibri"/>
              </a:rPr>
              <a:t>win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81000" y="4004585"/>
            <a:ext cx="2803525" cy="3810"/>
            <a:chOff x="381000" y="4004585"/>
            <a:chExt cx="2803525" cy="3810"/>
          </a:xfrm>
        </p:grpSpPr>
        <p:sp>
          <p:nvSpPr>
            <p:cNvPr id="31" name="object 31"/>
            <p:cNvSpPr/>
            <p:nvPr/>
          </p:nvSpPr>
          <p:spPr>
            <a:xfrm>
              <a:off x="382901" y="4006485"/>
              <a:ext cx="2799715" cy="0"/>
            </a:xfrm>
            <a:custGeom>
              <a:avLst/>
              <a:gdLst/>
              <a:ahLst/>
              <a:cxnLst/>
              <a:rect l="l" t="t" r="r" b="b"/>
              <a:pathLst>
                <a:path w="2799715">
                  <a:moveTo>
                    <a:pt x="0" y="0"/>
                  </a:moveTo>
                  <a:lnTo>
                    <a:pt x="2799181" y="0"/>
                  </a:lnTo>
                </a:path>
              </a:pathLst>
            </a:custGeom>
            <a:ln w="3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1000" y="4004585"/>
              <a:ext cx="2803525" cy="3810"/>
            </a:xfrm>
            <a:custGeom>
              <a:avLst/>
              <a:gdLst/>
              <a:ahLst/>
              <a:cxnLst/>
              <a:rect l="l" t="t" r="r" b="b"/>
              <a:pathLst>
                <a:path w="2803525" h="3810">
                  <a:moveTo>
                    <a:pt x="2802984" y="0"/>
                  </a:moveTo>
                  <a:lnTo>
                    <a:pt x="0" y="0"/>
                  </a:lnTo>
                  <a:lnTo>
                    <a:pt x="0" y="3801"/>
                  </a:lnTo>
                  <a:lnTo>
                    <a:pt x="2802984" y="3801"/>
                  </a:lnTo>
                  <a:lnTo>
                    <a:pt x="28029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131356" y="2212467"/>
            <a:ext cx="562610" cy="123825"/>
          </a:xfrm>
          <a:custGeom>
            <a:avLst/>
            <a:gdLst/>
            <a:ahLst/>
            <a:cxnLst/>
            <a:rect l="l" t="t" r="r" b="b"/>
            <a:pathLst>
              <a:path w="562610" h="123825">
                <a:moveTo>
                  <a:pt x="401485" y="1650"/>
                </a:moveTo>
                <a:lnTo>
                  <a:pt x="391452" y="1650"/>
                </a:lnTo>
                <a:lnTo>
                  <a:pt x="391452" y="122809"/>
                </a:lnTo>
                <a:lnTo>
                  <a:pt x="401485" y="122809"/>
                </a:lnTo>
                <a:lnTo>
                  <a:pt x="401485" y="1650"/>
                </a:lnTo>
                <a:close/>
              </a:path>
              <a:path w="562610" h="123825">
                <a:moveTo>
                  <a:pt x="522859" y="0"/>
                </a:moveTo>
                <a:lnTo>
                  <a:pt x="521106" y="5080"/>
                </a:lnTo>
                <a:lnTo>
                  <a:pt x="528254" y="8153"/>
                </a:lnTo>
                <a:lnTo>
                  <a:pt x="534403" y="12430"/>
                </a:lnTo>
                <a:lnTo>
                  <a:pt x="550534" y="50641"/>
                </a:lnTo>
                <a:lnTo>
                  <a:pt x="550989" y="61213"/>
                </a:lnTo>
                <a:lnTo>
                  <a:pt x="550532" y="72068"/>
                </a:lnTo>
                <a:lnTo>
                  <a:pt x="534412" y="111061"/>
                </a:lnTo>
                <a:lnTo>
                  <a:pt x="521296" y="118491"/>
                </a:lnTo>
                <a:lnTo>
                  <a:pt x="522859" y="123571"/>
                </a:lnTo>
                <a:lnTo>
                  <a:pt x="556537" y="93245"/>
                </a:lnTo>
                <a:lnTo>
                  <a:pt x="562254" y="61849"/>
                </a:lnTo>
                <a:lnTo>
                  <a:pt x="561618" y="50488"/>
                </a:lnTo>
                <a:lnTo>
                  <a:pt x="546420" y="14073"/>
                </a:lnTo>
                <a:lnTo>
                  <a:pt x="531814" y="3214"/>
                </a:lnTo>
                <a:lnTo>
                  <a:pt x="522859" y="0"/>
                </a:lnTo>
                <a:close/>
              </a:path>
              <a:path w="562610" h="123825">
                <a:moveTo>
                  <a:pt x="39395" y="0"/>
                </a:moveTo>
                <a:lnTo>
                  <a:pt x="5727" y="30434"/>
                </a:lnTo>
                <a:lnTo>
                  <a:pt x="0" y="61849"/>
                </a:lnTo>
                <a:lnTo>
                  <a:pt x="633" y="73155"/>
                </a:lnTo>
                <a:lnTo>
                  <a:pt x="15794" y="109533"/>
                </a:lnTo>
                <a:lnTo>
                  <a:pt x="39395" y="123571"/>
                </a:lnTo>
                <a:lnTo>
                  <a:pt x="40957" y="118491"/>
                </a:lnTo>
                <a:lnTo>
                  <a:pt x="33916" y="115395"/>
                </a:lnTo>
                <a:lnTo>
                  <a:pt x="27841" y="111061"/>
                </a:lnTo>
                <a:lnTo>
                  <a:pt x="11722" y="72068"/>
                </a:lnTo>
                <a:lnTo>
                  <a:pt x="11264" y="61213"/>
                </a:lnTo>
                <a:lnTo>
                  <a:pt x="11722" y="50641"/>
                </a:lnTo>
                <a:lnTo>
                  <a:pt x="27889" y="12430"/>
                </a:lnTo>
                <a:lnTo>
                  <a:pt x="41148" y="5080"/>
                </a:lnTo>
                <a:lnTo>
                  <a:pt x="3939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9347" y="2270760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4731" y="2066290"/>
            <a:ext cx="996950" cy="286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4240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𝟕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1025"/>
              </a:lnSpc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1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𝒉𝒆𝒍𝒍𝒐</a:t>
            </a:r>
            <a:r>
              <a:rPr sz="1050" spc="8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50" spc="4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66647" y="2256028"/>
            <a:ext cx="1854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15454" y="2686939"/>
            <a:ext cx="670560" cy="123825"/>
          </a:xfrm>
          <a:custGeom>
            <a:avLst/>
            <a:gdLst/>
            <a:ahLst/>
            <a:cxnLst/>
            <a:rect l="l" t="t" r="r" b="b"/>
            <a:pathLst>
              <a:path w="670560" h="123825">
                <a:moveTo>
                  <a:pt x="508977" y="1650"/>
                </a:moveTo>
                <a:lnTo>
                  <a:pt x="498944" y="1650"/>
                </a:lnTo>
                <a:lnTo>
                  <a:pt x="498944" y="122809"/>
                </a:lnTo>
                <a:lnTo>
                  <a:pt x="508977" y="122809"/>
                </a:lnTo>
                <a:lnTo>
                  <a:pt x="508977" y="1650"/>
                </a:lnTo>
                <a:close/>
              </a:path>
              <a:path w="670560" h="123825">
                <a:moveTo>
                  <a:pt x="631024" y="0"/>
                </a:moveTo>
                <a:lnTo>
                  <a:pt x="629246" y="5080"/>
                </a:lnTo>
                <a:lnTo>
                  <a:pt x="636440" y="8153"/>
                </a:lnTo>
                <a:lnTo>
                  <a:pt x="642597" y="12430"/>
                </a:lnTo>
                <a:lnTo>
                  <a:pt x="658764" y="50587"/>
                </a:lnTo>
                <a:lnTo>
                  <a:pt x="659218" y="61087"/>
                </a:lnTo>
                <a:lnTo>
                  <a:pt x="658764" y="72014"/>
                </a:lnTo>
                <a:lnTo>
                  <a:pt x="642629" y="111061"/>
                </a:lnTo>
                <a:lnTo>
                  <a:pt x="629500" y="118490"/>
                </a:lnTo>
                <a:lnTo>
                  <a:pt x="631024" y="123571"/>
                </a:lnTo>
                <a:lnTo>
                  <a:pt x="664789" y="93245"/>
                </a:lnTo>
                <a:lnTo>
                  <a:pt x="670521" y="61849"/>
                </a:lnTo>
                <a:lnTo>
                  <a:pt x="669878" y="50486"/>
                </a:lnTo>
                <a:lnTo>
                  <a:pt x="654617" y="14019"/>
                </a:lnTo>
                <a:lnTo>
                  <a:pt x="640000" y="3212"/>
                </a:lnTo>
                <a:lnTo>
                  <a:pt x="631024" y="0"/>
                </a:lnTo>
                <a:close/>
              </a:path>
              <a:path w="670560" h="123825">
                <a:moveTo>
                  <a:pt x="39395" y="0"/>
                </a:moveTo>
                <a:lnTo>
                  <a:pt x="5727" y="30380"/>
                </a:lnTo>
                <a:lnTo>
                  <a:pt x="0" y="61849"/>
                </a:lnTo>
                <a:lnTo>
                  <a:pt x="633" y="73155"/>
                </a:lnTo>
                <a:lnTo>
                  <a:pt x="15794" y="109533"/>
                </a:lnTo>
                <a:lnTo>
                  <a:pt x="39395" y="123571"/>
                </a:lnTo>
                <a:lnTo>
                  <a:pt x="40957" y="118490"/>
                </a:lnTo>
                <a:lnTo>
                  <a:pt x="33916" y="115395"/>
                </a:lnTo>
                <a:lnTo>
                  <a:pt x="27841" y="111061"/>
                </a:lnTo>
                <a:lnTo>
                  <a:pt x="11722" y="72014"/>
                </a:lnTo>
                <a:lnTo>
                  <a:pt x="11264" y="61087"/>
                </a:lnTo>
                <a:lnTo>
                  <a:pt x="11736" y="50486"/>
                </a:lnTo>
                <a:lnTo>
                  <a:pt x="27889" y="12430"/>
                </a:lnTo>
                <a:lnTo>
                  <a:pt x="41147" y="5080"/>
                </a:lnTo>
                <a:lnTo>
                  <a:pt x="3939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71650" y="2745232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5" y="0"/>
                </a:moveTo>
                <a:lnTo>
                  <a:pt x="0" y="0"/>
                </a:lnTo>
                <a:lnTo>
                  <a:pt x="0" y="8382"/>
                </a:lnTo>
                <a:lnTo>
                  <a:pt x="158495" y="8382"/>
                </a:lnTo>
                <a:lnTo>
                  <a:pt x="15849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98830" y="2540761"/>
            <a:ext cx="1146175" cy="37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2190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𝟓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745"/>
              </a:lnSpc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1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𝒇𝒓𝒊𝒆𝒏𝒅</a:t>
            </a:r>
            <a:r>
              <a:rPr sz="1050" spc="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50" spc="484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972819">
              <a:lnSpc>
                <a:spcPts val="980"/>
              </a:lnSpc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486408" y="3348609"/>
            <a:ext cx="550545" cy="118110"/>
          </a:xfrm>
          <a:custGeom>
            <a:avLst/>
            <a:gdLst/>
            <a:ahLst/>
            <a:cxnLst/>
            <a:rect l="l" t="t" r="r" b="b"/>
            <a:pathLst>
              <a:path w="550544" h="118110">
                <a:moveTo>
                  <a:pt x="396240" y="888"/>
                </a:moveTo>
                <a:lnTo>
                  <a:pt x="386715" y="888"/>
                </a:lnTo>
                <a:lnTo>
                  <a:pt x="386715" y="116586"/>
                </a:lnTo>
                <a:lnTo>
                  <a:pt x="396240" y="116586"/>
                </a:lnTo>
                <a:lnTo>
                  <a:pt x="396240" y="888"/>
                </a:lnTo>
                <a:close/>
              </a:path>
              <a:path w="550544" h="118110">
                <a:moveTo>
                  <a:pt x="37591" y="0"/>
                </a:moveTo>
                <a:lnTo>
                  <a:pt x="5518" y="29033"/>
                </a:lnTo>
                <a:lnTo>
                  <a:pt x="0" y="59054"/>
                </a:lnTo>
                <a:lnTo>
                  <a:pt x="615" y="69867"/>
                </a:lnTo>
                <a:lnTo>
                  <a:pt x="21478" y="110331"/>
                </a:lnTo>
                <a:lnTo>
                  <a:pt x="37591" y="117855"/>
                </a:lnTo>
                <a:lnTo>
                  <a:pt x="39115" y="113156"/>
                </a:lnTo>
                <a:lnTo>
                  <a:pt x="32353" y="110182"/>
                </a:lnTo>
                <a:lnTo>
                  <a:pt x="26543" y="106029"/>
                </a:lnTo>
                <a:lnTo>
                  <a:pt x="11225" y="68802"/>
                </a:lnTo>
                <a:lnTo>
                  <a:pt x="10794" y="58419"/>
                </a:lnTo>
                <a:lnTo>
                  <a:pt x="11239" y="48222"/>
                </a:lnTo>
                <a:lnTo>
                  <a:pt x="26606" y="11874"/>
                </a:lnTo>
                <a:lnTo>
                  <a:pt x="39242" y="4825"/>
                </a:lnTo>
                <a:lnTo>
                  <a:pt x="37591" y="0"/>
                </a:lnTo>
                <a:close/>
              </a:path>
              <a:path w="550544" h="118110">
                <a:moveTo>
                  <a:pt x="512572" y="0"/>
                </a:moveTo>
                <a:lnTo>
                  <a:pt x="510921" y="4825"/>
                </a:lnTo>
                <a:lnTo>
                  <a:pt x="517703" y="7778"/>
                </a:lnTo>
                <a:lnTo>
                  <a:pt x="523557" y="11874"/>
                </a:lnTo>
                <a:lnTo>
                  <a:pt x="538938" y="48319"/>
                </a:lnTo>
                <a:lnTo>
                  <a:pt x="539368" y="58419"/>
                </a:lnTo>
                <a:lnTo>
                  <a:pt x="538938" y="68802"/>
                </a:lnTo>
                <a:lnTo>
                  <a:pt x="523525" y="106029"/>
                </a:lnTo>
                <a:lnTo>
                  <a:pt x="511047" y="113156"/>
                </a:lnTo>
                <a:lnTo>
                  <a:pt x="512572" y="117855"/>
                </a:lnTo>
                <a:lnTo>
                  <a:pt x="544645" y="88969"/>
                </a:lnTo>
                <a:lnTo>
                  <a:pt x="550164" y="59054"/>
                </a:lnTo>
                <a:lnTo>
                  <a:pt x="549546" y="48222"/>
                </a:lnTo>
                <a:lnTo>
                  <a:pt x="528573" y="7588"/>
                </a:lnTo>
                <a:lnTo>
                  <a:pt x="521096" y="3091"/>
                </a:lnTo>
                <a:lnTo>
                  <a:pt x="51257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06879" y="3632708"/>
            <a:ext cx="152400" cy="8890"/>
          </a:xfrm>
          <a:custGeom>
            <a:avLst/>
            <a:gdLst/>
            <a:ahLst/>
            <a:cxnLst/>
            <a:rect l="l" t="t" r="r" b="b"/>
            <a:pathLst>
              <a:path w="152400" h="8889">
                <a:moveTo>
                  <a:pt x="152400" y="0"/>
                </a:moveTo>
                <a:lnTo>
                  <a:pt x="0" y="0"/>
                </a:lnTo>
                <a:lnTo>
                  <a:pt x="0" y="8382"/>
                </a:lnTo>
                <a:lnTo>
                  <a:pt x="152400" y="8382"/>
                </a:lnTo>
                <a:lnTo>
                  <a:pt x="1524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28748" y="3127629"/>
            <a:ext cx="564515" cy="123825"/>
          </a:xfrm>
          <a:custGeom>
            <a:avLst/>
            <a:gdLst/>
            <a:ahLst/>
            <a:cxnLst/>
            <a:rect l="l" t="t" r="r" b="b"/>
            <a:pathLst>
              <a:path w="564514" h="123825">
                <a:moveTo>
                  <a:pt x="402970" y="1650"/>
                </a:moveTo>
                <a:lnTo>
                  <a:pt x="392938" y="1650"/>
                </a:lnTo>
                <a:lnTo>
                  <a:pt x="392938" y="122809"/>
                </a:lnTo>
                <a:lnTo>
                  <a:pt x="402970" y="122809"/>
                </a:lnTo>
                <a:lnTo>
                  <a:pt x="402970" y="1650"/>
                </a:lnTo>
                <a:close/>
              </a:path>
              <a:path w="564514" h="123825">
                <a:moveTo>
                  <a:pt x="525144" y="0"/>
                </a:moveTo>
                <a:lnTo>
                  <a:pt x="523367" y="5080"/>
                </a:lnTo>
                <a:lnTo>
                  <a:pt x="530560" y="8153"/>
                </a:lnTo>
                <a:lnTo>
                  <a:pt x="536717" y="12430"/>
                </a:lnTo>
                <a:lnTo>
                  <a:pt x="552866" y="50641"/>
                </a:lnTo>
                <a:lnTo>
                  <a:pt x="553338" y="61213"/>
                </a:lnTo>
                <a:lnTo>
                  <a:pt x="552866" y="72068"/>
                </a:lnTo>
                <a:lnTo>
                  <a:pt x="536701" y="111061"/>
                </a:lnTo>
                <a:lnTo>
                  <a:pt x="523620" y="118491"/>
                </a:lnTo>
                <a:lnTo>
                  <a:pt x="525144" y="123571"/>
                </a:lnTo>
                <a:lnTo>
                  <a:pt x="558835" y="93245"/>
                </a:lnTo>
                <a:lnTo>
                  <a:pt x="564514" y="61849"/>
                </a:lnTo>
                <a:lnTo>
                  <a:pt x="563874" y="50488"/>
                </a:lnTo>
                <a:lnTo>
                  <a:pt x="548737" y="14073"/>
                </a:lnTo>
                <a:lnTo>
                  <a:pt x="534120" y="3214"/>
                </a:lnTo>
                <a:lnTo>
                  <a:pt x="525144" y="0"/>
                </a:lnTo>
                <a:close/>
              </a:path>
              <a:path w="564514" h="123825">
                <a:moveTo>
                  <a:pt x="39369" y="0"/>
                </a:moveTo>
                <a:lnTo>
                  <a:pt x="5732" y="30434"/>
                </a:lnTo>
                <a:lnTo>
                  <a:pt x="0" y="61849"/>
                </a:lnTo>
                <a:lnTo>
                  <a:pt x="640" y="73155"/>
                </a:lnTo>
                <a:lnTo>
                  <a:pt x="15777" y="109533"/>
                </a:lnTo>
                <a:lnTo>
                  <a:pt x="39369" y="123571"/>
                </a:lnTo>
                <a:lnTo>
                  <a:pt x="41020" y="118491"/>
                </a:lnTo>
                <a:lnTo>
                  <a:pt x="33972" y="115395"/>
                </a:lnTo>
                <a:lnTo>
                  <a:pt x="27876" y="111061"/>
                </a:lnTo>
                <a:lnTo>
                  <a:pt x="11755" y="72068"/>
                </a:lnTo>
                <a:lnTo>
                  <a:pt x="11302" y="61213"/>
                </a:lnTo>
                <a:lnTo>
                  <a:pt x="11755" y="50641"/>
                </a:lnTo>
                <a:lnTo>
                  <a:pt x="27892" y="12430"/>
                </a:lnTo>
                <a:lnTo>
                  <a:pt x="41148" y="5080"/>
                </a:lnTo>
                <a:lnTo>
                  <a:pt x="3936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374902" y="3017091"/>
            <a:ext cx="1279525" cy="78041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436880" algn="ctr">
              <a:lnSpc>
                <a:spcPct val="100000"/>
              </a:lnSpc>
              <a:spcBef>
                <a:spcPts val="610"/>
              </a:spcBef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1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𝒘𝒐𝒓𝒌</a:t>
            </a:r>
            <a:r>
              <a:rPr sz="1050" spc="8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50" spc="484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R="455295" algn="ctr">
              <a:lnSpc>
                <a:spcPts val="1125"/>
              </a:lnSpc>
              <a:spcBef>
                <a:spcPts val="490"/>
              </a:spcBef>
            </a:pP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00" spc="1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𝒑𝒓𝒊𝒛𝒆</a:t>
            </a:r>
            <a:r>
              <a:rPr sz="1000" spc="8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00" spc="47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0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00">
              <a:latin typeface="Cambria Math"/>
              <a:cs typeface="Cambria Math"/>
            </a:endParaRPr>
          </a:p>
          <a:p>
            <a:pPr marR="454659" algn="ctr">
              <a:lnSpc>
                <a:spcPts val="1125"/>
              </a:lnSpc>
            </a:pPr>
            <a:r>
              <a:rPr sz="1000" spc="-50" dirty="0">
                <a:solidFill>
                  <a:srgbClr val="006FC0"/>
                </a:solidFill>
                <a:latin typeface="Cambria Math"/>
                <a:cs typeface="Cambria Math"/>
              </a:rPr>
              <a:t>𝟏</a:t>
            </a:r>
            <a:endParaRPr sz="1000">
              <a:latin typeface="Cambria Math"/>
              <a:cs typeface="Cambria Math"/>
            </a:endParaRPr>
          </a:p>
          <a:p>
            <a:pPr marR="454659" algn="ctr">
              <a:lnSpc>
                <a:spcPct val="100000"/>
              </a:lnSpc>
              <a:spcBef>
                <a:spcPts val="229"/>
              </a:spcBef>
            </a:pPr>
            <a:r>
              <a:rPr sz="100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679064" y="3185922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5" y="0"/>
                </a:moveTo>
                <a:lnTo>
                  <a:pt x="0" y="0"/>
                </a:lnTo>
                <a:lnTo>
                  <a:pt x="0" y="8382"/>
                </a:lnTo>
                <a:lnTo>
                  <a:pt x="158495" y="8382"/>
                </a:lnTo>
                <a:lnTo>
                  <a:pt x="15849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706116" y="2981452"/>
            <a:ext cx="10541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𝟑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666492" y="3171190"/>
            <a:ext cx="1854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646679" y="3415157"/>
            <a:ext cx="470534" cy="123825"/>
          </a:xfrm>
          <a:custGeom>
            <a:avLst/>
            <a:gdLst/>
            <a:ahLst/>
            <a:cxnLst/>
            <a:rect l="l" t="t" r="r" b="b"/>
            <a:pathLst>
              <a:path w="470535" h="123825">
                <a:moveTo>
                  <a:pt x="309371" y="1650"/>
                </a:moveTo>
                <a:lnTo>
                  <a:pt x="299338" y="1650"/>
                </a:lnTo>
                <a:lnTo>
                  <a:pt x="299338" y="122808"/>
                </a:lnTo>
                <a:lnTo>
                  <a:pt x="309371" y="122808"/>
                </a:lnTo>
                <a:lnTo>
                  <a:pt x="309371" y="1650"/>
                </a:lnTo>
                <a:close/>
              </a:path>
              <a:path w="470535" h="123825">
                <a:moveTo>
                  <a:pt x="430656" y="0"/>
                </a:moveTo>
                <a:lnTo>
                  <a:pt x="428878" y="4952"/>
                </a:lnTo>
                <a:lnTo>
                  <a:pt x="436072" y="8098"/>
                </a:lnTo>
                <a:lnTo>
                  <a:pt x="442229" y="12398"/>
                </a:lnTo>
                <a:lnTo>
                  <a:pt x="458396" y="50585"/>
                </a:lnTo>
                <a:lnTo>
                  <a:pt x="458850" y="61087"/>
                </a:lnTo>
                <a:lnTo>
                  <a:pt x="458396" y="71997"/>
                </a:lnTo>
                <a:lnTo>
                  <a:pt x="442261" y="111061"/>
                </a:lnTo>
                <a:lnTo>
                  <a:pt x="429132" y="118490"/>
                </a:lnTo>
                <a:lnTo>
                  <a:pt x="430656" y="123443"/>
                </a:lnTo>
                <a:lnTo>
                  <a:pt x="464421" y="93136"/>
                </a:lnTo>
                <a:lnTo>
                  <a:pt x="470153" y="61721"/>
                </a:lnTo>
                <a:lnTo>
                  <a:pt x="469511" y="50432"/>
                </a:lnTo>
                <a:lnTo>
                  <a:pt x="454249" y="14019"/>
                </a:lnTo>
                <a:lnTo>
                  <a:pt x="439632" y="3212"/>
                </a:lnTo>
                <a:lnTo>
                  <a:pt x="430656" y="0"/>
                </a:lnTo>
                <a:close/>
              </a:path>
              <a:path w="470535" h="123825">
                <a:moveTo>
                  <a:pt x="39369" y="0"/>
                </a:moveTo>
                <a:lnTo>
                  <a:pt x="5786" y="30378"/>
                </a:lnTo>
                <a:lnTo>
                  <a:pt x="0" y="61721"/>
                </a:lnTo>
                <a:lnTo>
                  <a:pt x="640" y="73082"/>
                </a:lnTo>
                <a:lnTo>
                  <a:pt x="15831" y="109424"/>
                </a:lnTo>
                <a:lnTo>
                  <a:pt x="39369" y="123443"/>
                </a:lnTo>
                <a:lnTo>
                  <a:pt x="41020" y="118490"/>
                </a:lnTo>
                <a:lnTo>
                  <a:pt x="33974" y="115395"/>
                </a:lnTo>
                <a:lnTo>
                  <a:pt x="27892" y="111061"/>
                </a:lnTo>
                <a:lnTo>
                  <a:pt x="11757" y="71997"/>
                </a:lnTo>
                <a:lnTo>
                  <a:pt x="11302" y="61087"/>
                </a:lnTo>
                <a:lnTo>
                  <a:pt x="11757" y="50585"/>
                </a:lnTo>
                <a:lnTo>
                  <a:pt x="27908" y="12398"/>
                </a:lnTo>
                <a:lnTo>
                  <a:pt x="41147" y="4952"/>
                </a:lnTo>
                <a:lnTo>
                  <a:pt x="3936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03270" y="3473450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530348" y="3268979"/>
            <a:ext cx="905510" cy="286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𝟐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1025"/>
              </a:lnSpc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20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𝒘𝒊𝒏</a:t>
            </a:r>
            <a:r>
              <a:rPr sz="1050" spc="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50" spc="4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290823" y="3458717"/>
            <a:ext cx="1854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68503" y="4916678"/>
            <a:ext cx="1771650" cy="212090"/>
          </a:xfrm>
          <a:custGeom>
            <a:avLst/>
            <a:gdLst/>
            <a:ahLst/>
            <a:cxnLst/>
            <a:rect l="l" t="t" r="r" b="b"/>
            <a:pathLst>
              <a:path w="1771650" h="212089">
                <a:moveTo>
                  <a:pt x="292887" y="1524"/>
                </a:moveTo>
                <a:lnTo>
                  <a:pt x="275704" y="1524"/>
                </a:lnTo>
                <a:lnTo>
                  <a:pt x="275704" y="209296"/>
                </a:lnTo>
                <a:lnTo>
                  <a:pt x="292887" y="209296"/>
                </a:lnTo>
                <a:lnTo>
                  <a:pt x="292887" y="1524"/>
                </a:lnTo>
                <a:close/>
              </a:path>
              <a:path w="1771650" h="212089">
                <a:moveTo>
                  <a:pt x="1703933" y="0"/>
                </a:moveTo>
                <a:lnTo>
                  <a:pt x="1700885" y="8509"/>
                </a:lnTo>
                <a:lnTo>
                  <a:pt x="1713170" y="13892"/>
                </a:lnTo>
                <a:lnTo>
                  <a:pt x="1723729" y="21288"/>
                </a:lnTo>
                <a:lnTo>
                  <a:pt x="1745121" y="55429"/>
                </a:lnTo>
                <a:lnTo>
                  <a:pt x="1752193" y="104775"/>
                </a:lnTo>
                <a:lnTo>
                  <a:pt x="1751407" y="123443"/>
                </a:lnTo>
                <a:lnTo>
                  <a:pt x="1739620" y="169164"/>
                </a:lnTo>
                <a:lnTo>
                  <a:pt x="1713313" y="197739"/>
                </a:lnTo>
                <a:lnTo>
                  <a:pt x="1701266" y="203073"/>
                </a:lnTo>
                <a:lnTo>
                  <a:pt x="1703933" y="211709"/>
                </a:lnTo>
                <a:lnTo>
                  <a:pt x="1744402" y="187706"/>
                </a:lnTo>
                <a:lnTo>
                  <a:pt x="1767131" y="143335"/>
                </a:lnTo>
                <a:lnTo>
                  <a:pt x="1771497" y="105918"/>
                </a:lnTo>
                <a:lnTo>
                  <a:pt x="1770402" y="86483"/>
                </a:lnTo>
                <a:lnTo>
                  <a:pt x="1753971" y="37084"/>
                </a:lnTo>
                <a:lnTo>
                  <a:pt x="1719288" y="5526"/>
                </a:lnTo>
                <a:lnTo>
                  <a:pt x="1703933" y="0"/>
                </a:lnTo>
                <a:close/>
              </a:path>
              <a:path w="1771650" h="212089">
                <a:moveTo>
                  <a:pt x="67525" y="0"/>
                </a:moveTo>
                <a:lnTo>
                  <a:pt x="27152" y="24056"/>
                </a:lnTo>
                <a:lnTo>
                  <a:pt x="4370" y="68548"/>
                </a:lnTo>
                <a:lnTo>
                  <a:pt x="0" y="105918"/>
                </a:lnTo>
                <a:lnTo>
                  <a:pt x="1088" y="125370"/>
                </a:lnTo>
                <a:lnTo>
                  <a:pt x="17411" y="174752"/>
                </a:lnTo>
                <a:lnTo>
                  <a:pt x="52133" y="206184"/>
                </a:lnTo>
                <a:lnTo>
                  <a:pt x="67525" y="211709"/>
                </a:lnTo>
                <a:lnTo>
                  <a:pt x="70205" y="203073"/>
                </a:lnTo>
                <a:lnTo>
                  <a:pt x="58142" y="197739"/>
                </a:lnTo>
                <a:lnTo>
                  <a:pt x="47729" y="190309"/>
                </a:lnTo>
                <a:lnTo>
                  <a:pt x="26372" y="155638"/>
                </a:lnTo>
                <a:lnTo>
                  <a:pt x="19316" y="104775"/>
                </a:lnTo>
                <a:lnTo>
                  <a:pt x="20100" y="86723"/>
                </a:lnTo>
                <a:lnTo>
                  <a:pt x="31864" y="42164"/>
                </a:lnTo>
                <a:lnTo>
                  <a:pt x="58335" y="13892"/>
                </a:lnTo>
                <a:lnTo>
                  <a:pt x="70548" y="8509"/>
                </a:lnTo>
                <a:lnTo>
                  <a:pt x="6752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3961" y="5190997"/>
            <a:ext cx="323215" cy="212090"/>
          </a:xfrm>
          <a:custGeom>
            <a:avLst/>
            <a:gdLst/>
            <a:ahLst/>
            <a:cxnLst/>
            <a:rect l="l" t="t" r="r" b="b"/>
            <a:pathLst>
              <a:path w="323215" h="212089">
                <a:moveTo>
                  <a:pt x="255384" y="0"/>
                </a:moveTo>
                <a:lnTo>
                  <a:pt x="252374" y="8508"/>
                </a:lnTo>
                <a:lnTo>
                  <a:pt x="264632" y="13892"/>
                </a:lnTo>
                <a:lnTo>
                  <a:pt x="275175" y="21288"/>
                </a:lnTo>
                <a:lnTo>
                  <a:pt x="296576" y="55429"/>
                </a:lnTo>
                <a:lnTo>
                  <a:pt x="303606" y="104774"/>
                </a:lnTo>
                <a:lnTo>
                  <a:pt x="302822" y="123443"/>
                </a:lnTo>
                <a:lnTo>
                  <a:pt x="291045" y="169163"/>
                </a:lnTo>
                <a:lnTo>
                  <a:pt x="264772" y="197738"/>
                </a:lnTo>
                <a:lnTo>
                  <a:pt x="252704" y="203072"/>
                </a:lnTo>
                <a:lnTo>
                  <a:pt x="255384" y="211708"/>
                </a:lnTo>
                <a:lnTo>
                  <a:pt x="295848" y="187705"/>
                </a:lnTo>
                <a:lnTo>
                  <a:pt x="318569" y="143335"/>
                </a:lnTo>
                <a:lnTo>
                  <a:pt x="322922" y="105917"/>
                </a:lnTo>
                <a:lnTo>
                  <a:pt x="321830" y="86483"/>
                </a:lnTo>
                <a:lnTo>
                  <a:pt x="305447" y="37083"/>
                </a:lnTo>
                <a:lnTo>
                  <a:pt x="270736" y="5526"/>
                </a:lnTo>
                <a:lnTo>
                  <a:pt x="255384" y="0"/>
                </a:lnTo>
                <a:close/>
              </a:path>
              <a:path w="323215" h="212089">
                <a:moveTo>
                  <a:pt x="67525" y="0"/>
                </a:moveTo>
                <a:lnTo>
                  <a:pt x="27152" y="24056"/>
                </a:lnTo>
                <a:lnTo>
                  <a:pt x="4370" y="68548"/>
                </a:lnTo>
                <a:lnTo>
                  <a:pt x="0" y="105917"/>
                </a:lnTo>
                <a:lnTo>
                  <a:pt x="1088" y="125370"/>
                </a:lnTo>
                <a:lnTo>
                  <a:pt x="17411" y="174751"/>
                </a:lnTo>
                <a:lnTo>
                  <a:pt x="52133" y="206184"/>
                </a:lnTo>
                <a:lnTo>
                  <a:pt x="67525" y="211708"/>
                </a:lnTo>
                <a:lnTo>
                  <a:pt x="70205" y="203072"/>
                </a:lnTo>
                <a:lnTo>
                  <a:pt x="58142" y="197738"/>
                </a:lnTo>
                <a:lnTo>
                  <a:pt x="47729" y="190309"/>
                </a:lnTo>
                <a:lnTo>
                  <a:pt x="26372" y="155638"/>
                </a:lnTo>
                <a:lnTo>
                  <a:pt x="19316" y="104774"/>
                </a:lnTo>
                <a:lnTo>
                  <a:pt x="20100" y="86723"/>
                </a:lnTo>
                <a:lnTo>
                  <a:pt x="31864" y="42163"/>
                </a:lnTo>
                <a:lnTo>
                  <a:pt x="58335" y="13892"/>
                </a:lnTo>
                <a:lnTo>
                  <a:pt x="70548" y="8508"/>
                </a:lnTo>
                <a:lnTo>
                  <a:pt x="6752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36243" y="5190997"/>
            <a:ext cx="965835" cy="212090"/>
          </a:xfrm>
          <a:custGeom>
            <a:avLst/>
            <a:gdLst/>
            <a:ahLst/>
            <a:cxnLst/>
            <a:rect l="l" t="t" r="r" b="b"/>
            <a:pathLst>
              <a:path w="965835" h="212089">
                <a:moveTo>
                  <a:pt x="689838" y="1524"/>
                </a:moveTo>
                <a:lnTo>
                  <a:pt x="672693" y="1524"/>
                </a:lnTo>
                <a:lnTo>
                  <a:pt x="672693" y="209295"/>
                </a:lnTo>
                <a:lnTo>
                  <a:pt x="689838" y="209295"/>
                </a:lnTo>
                <a:lnTo>
                  <a:pt x="689838" y="1524"/>
                </a:lnTo>
                <a:close/>
              </a:path>
              <a:path w="965835" h="212089">
                <a:moveTo>
                  <a:pt x="897737" y="0"/>
                </a:moveTo>
                <a:lnTo>
                  <a:pt x="894689" y="8508"/>
                </a:lnTo>
                <a:lnTo>
                  <a:pt x="906974" y="13892"/>
                </a:lnTo>
                <a:lnTo>
                  <a:pt x="917533" y="21288"/>
                </a:lnTo>
                <a:lnTo>
                  <a:pt x="938925" y="55429"/>
                </a:lnTo>
                <a:lnTo>
                  <a:pt x="945997" y="104774"/>
                </a:lnTo>
                <a:lnTo>
                  <a:pt x="945211" y="123443"/>
                </a:lnTo>
                <a:lnTo>
                  <a:pt x="933424" y="169163"/>
                </a:lnTo>
                <a:lnTo>
                  <a:pt x="907117" y="197738"/>
                </a:lnTo>
                <a:lnTo>
                  <a:pt x="895070" y="203072"/>
                </a:lnTo>
                <a:lnTo>
                  <a:pt x="897737" y="211708"/>
                </a:lnTo>
                <a:lnTo>
                  <a:pt x="938206" y="187705"/>
                </a:lnTo>
                <a:lnTo>
                  <a:pt x="960935" y="143335"/>
                </a:lnTo>
                <a:lnTo>
                  <a:pt x="965301" y="105917"/>
                </a:lnTo>
                <a:lnTo>
                  <a:pt x="964206" y="86483"/>
                </a:lnTo>
                <a:lnTo>
                  <a:pt x="947775" y="37083"/>
                </a:lnTo>
                <a:lnTo>
                  <a:pt x="913092" y="5526"/>
                </a:lnTo>
                <a:lnTo>
                  <a:pt x="897737" y="0"/>
                </a:lnTo>
                <a:close/>
              </a:path>
              <a:path w="965835" h="212089">
                <a:moveTo>
                  <a:pt x="67538" y="0"/>
                </a:moveTo>
                <a:lnTo>
                  <a:pt x="27156" y="24056"/>
                </a:lnTo>
                <a:lnTo>
                  <a:pt x="4370" y="68548"/>
                </a:lnTo>
                <a:lnTo>
                  <a:pt x="0" y="105917"/>
                </a:lnTo>
                <a:lnTo>
                  <a:pt x="1088" y="125370"/>
                </a:lnTo>
                <a:lnTo>
                  <a:pt x="17411" y="174751"/>
                </a:lnTo>
                <a:lnTo>
                  <a:pt x="52123" y="206184"/>
                </a:lnTo>
                <a:lnTo>
                  <a:pt x="67538" y="211708"/>
                </a:lnTo>
                <a:lnTo>
                  <a:pt x="70205" y="203072"/>
                </a:lnTo>
                <a:lnTo>
                  <a:pt x="58158" y="197738"/>
                </a:lnTo>
                <a:lnTo>
                  <a:pt x="47744" y="190309"/>
                </a:lnTo>
                <a:lnTo>
                  <a:pt x="26372" y="155638"/>
                </a:lnTo>
                <a:lnTo>
                  <a:pt x="19316" y="104774"/>
                </a:lnTo>
                <a:lnTo>
                  <a:pt x="20100" y="86723"/>
                </a:lnTo>
                <a:lnTo>
                  <a:pt x="31864" y="42163"/>
                </a:lnTo>
                <a:lnTo>
                  <a:pt x="58372" y="13892"/>
                </a:lnTo>
                <a:lnTo>
                  <a:pt x="70586" y="8508"/>
                </a:lnTo>
                <a:lnTo>
                  <a:pt x="6753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10866" y="5190997"/>
            <a:ext cx="1151255" cy="212090"/>
          </a:xfrm>
          <a:custGeom>
            <a:avLst/>
            <a:gdLst/>
            <a:ahLst/>
            <a:cxnLst/>
            <a:rect l="l" t="t" r="r" b="b"/>
            <a:pathLst>
              <a:path w="1151254" h="212089">
                <a:moveTo>
                  <a:pt x="875792" y="1524"/>
                </a:moveTo>
                <a:lnTo>
                  <a:pt x="858646" y="1524"/>
                </a:lnTo>
                <a:lnTo>
                  <a:pt x="858646" y="209295"/>
                </a:lnTo>
                <a:lnTo>
                  <a:pt x="875792" y="209295"/>
                </a:lnTo>
                <a:lnTo>
                  <a:pt x="875792" y="1524"/>
                </a:lnTo>
                <a:close/>
              </a:path>
              <a:path w="1151254" h="212089">
                <a:moveTo>
                  <a:pt x="1083691" y="0"/>
                </a:moveTo>
                <a:lnTo>
                  <a:pt x="1080643" y="8508"/>
                </a:lnTo>
                <a:lnTo>
                  <a:pt x="1092928" y="13892"/>
                </a:lnTo>
                <a:lnTo>
                  <a:pt x="1103487" y="21288"/>
                </a:lnTo>
                <a:lnTo>
                  <a:pt x="1124878" y="55429"/>
                </a:lnTo>
                <a:lnTo>
                  <a:pt x="1131950" y="104774"/>
                </a:lnTo>
                <a:lnTo>
                  <a:pt x="1131165" y="123443"/>
                </a:lnTo>
                <a:lnTo>
                  <a:pt x="1119378" y="169163"/>
                </a:lnTo>
                <a:lnTo>
                  <a:pt x="1093071" y="197738"/>
                </a:lnTo>
                <a:lnTo>
                  <a:pt x="1081023" y="203072"/>
                </a:lnTo>
                <a:lnTo>
                  <a:pt x="1083691" y="211708"/>
                </a:lnTo>
                <a:lnTo>
                  <a:pt x="1124160" y="187705"/>
                </a:lnTo>
                <a:lnTo>
                  <a:pt x="1146889" y="143335"/>
                </a:lnTo>
                <a:lnTo>
                  <a:pt x="1151255" y="105917"/>
                </a:lnTo>
                <a:lnTo>
                  <a:pt x="1150159" y="86483"/>
                </a:lnTo>
                <a:lnTo>
                  <a:pt x="1133729" y="37083"/>
                </a:lnTo>
                <a:lnTo>
                  <a:pt x="1099046" y="5526"/>
                </a:lnTo>
                <a:lnTo>
                  <a:pt x="1083691" y="0"/>
                </a:lnTo>
                <a:close/>
              </a:path>
              <a:path w="1151254" h="212089">
                <a:moveTo>
                  <a:pt x="67563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0" y="105917"/>
                </a:lnTo>
                <a:lnTo>
                  <a:pt x="1093" y="125370"/>
                </a:lnTo>
                <a:lnTo>
                  <a:pt x="17398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1" y="203072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3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892"/>
                </a:lnTo>
                <a:lnTo>
                  <a:pt x="70611" y="8508"/>
                </a:lnTo>
                <a:lnTo>
                  <a:pt x="6756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8739" y="4847082"/>
            <a:ext cx="3622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800" spc="35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800" spc="16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𝒉𝒆𝒍𝒍𝒐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mbria Math"/>
                <a:cs typeface="Cambria Math"/>
              </a:rPr>
              <a:t>𝒇𝒓𝒊𝒆𝒏𝒅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817880" algn="l"/>
                <a:tab pos="2193290" algn="l"/>
              </a:tabLst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1800" spc="10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800" spc="35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∗</a:t>
            </a:r>
            <a:r>
              <a:rPr sz="1800" spc="1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800" spc="35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𝒉𝒆𝒍𝒍𝒐</a:t>
            </a:r>
            <a:r>
              <a:rPr sz="1800" spc="15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∗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800" spc="34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𝒇𝒓𝒊𝒆𝒏𝒅</a:t>
            </a:r>
            <a:r>
              <a:rPr sz="1800" spc="16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26136" y="5708116"/>
            <a:ext cx="136525" cy="14604"/>
          </a:xfrm>
          <a:custGeom>
            <a:avLst/>
            <a:gdLst/>
            <a:ahLst/>
            <a:cxnLst/>
            <a:rect l="l" t="t" r="r" b="b"/>
            <a:pathLst>
              <a:path w="136525" h="14604">
                <a:moveTo>
                  <a:pt x="136398" y="0"/>
                </a:moveTo>
                <a:lnTo>
                  <a:pt x="0" y="0"/>
                </a:lnTo>
                <a:lnTo>
                  <a:pt x="0" y="14478"/>
                </a:lnTo>
                <a:lnTo>
                  <a:pt x="136398" y="14478"/>
                </a:lnTo>
                <a:lnTo>
                  <a:pt x="13639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5894" y="5708116"/>
            <a:ext cx="273050" cy="14604"/>
          </a:xfrm>
          <a:custGeom>
            <a:avLst/>
            <a:gdLst/>
            <a:ahLst/>
            <a:cxnLst/>
            <a:rect l="l" t="t" r="r" b="b"/>
            <a:pathLst>
              <a:path w="273050" h="14604">
                <a:moveTo>
                  <a:pt x="272796" y="0"/>
                </a:moveTo>
                <a:lnTo>
                  <a:pt x="0" y="0"/>
                </a:lnTo>
                <a:lnTo>
                  <a:pt x="0" y="14478"/>
                </a:lnTo>
                <a:lnTo>
                  <a:pt x="272796" y="14478"/>
                </a:lnTo>
                <a:lnTo>
                  <a:pt x="2727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61288" y="5708116"/>
            <a:ext cx="273050" cy="14604"/>
          </a:xfrm>
          <a:custGeom>
            <a:avLst/>
            <a:gdLst/>
            <a:ahLst/>
            <a:cxnLst/>
            <a:rect l="l" t="t" r="r" b="b"/>
            <a:pathLst>
              <a:path w="273050" h="14604">
                <a:moveTo>
                  <a:pt x="272796" y="0"/>
                </a:moveTo>
                <a:lnTo>
                  <a:pt x="0" y="0"/>
                </a:lnTo>
                <a:lnTo>
                  <a:pt x="0" y="14478"/>
                </a:lnTo>
                <a:lnTo>
                  <a:pt x="272796" y="14478"/>
                </a:lnTo>
                <a:lnTo>
                  <a:pt x="2727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13436" y="5366766"/>
            <a:ext cx="1065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9895" algn="l"/>
                <a:tab pos="915035" algn="l"/>
              </a:tabLst>
            </a:pP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𝟓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𝟕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𝟓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13436" y="5692902"/>
            <a:ext cx="1133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1950" algn="l"/>
                <a:tab pos="847725" algn="l"/>
              </a:tabLst>
            </a:pP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𝟖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80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80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8739" y="5539740"/>
            <a:ext cx="2435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4340" algn="l"/>
                <a:tab pos="920750" algn="l"/>
                <a:tab pos="1419225" algn="l"/>
              </a:tabLst>
            </a:pP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=</a:t>
            </a:r>
            <a:r>
              <a:rPr sz="1800" spc="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𝟎.</a:t>
            </a:r>
            <a:r>
              <a:rPr sz="1800" spc="-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20" dirty="0">
                <a:solidFill>
                  <a:srgbClr val="006FC0"/>
                </a:solidFill>
                <a:latin typeface="Cambria Math"/>
                <a:cs typeface="Cambria Math"/>
              </a:rPr>
              <a:t>𝟎𝟔𝟕𝟓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5489447" y="1084071"/>
            <a:ext cx="12103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alibri"/>
                <a:cs typeface="Calibri"/>
              </a:rPr>
              <a:t>Suppose: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0" dirty="0">
                <a:latin typeface="Calibri"/>
                <a:cs typeface="Calibri"/>
              </a:rPr>
              <a:t>hello</a:t>
            </a:r>
            <a:r>
              <a:rPr sz="2000" b="0" spc="-55" dirty="0">
                <a:latin typeface="Calibri"/>
                <a:cs typeface="Calibri"/>
              </a:rPr>
              <a:t> </a:t>
            </a:r>
            <a:r>
              <a:rPr sz="2000" b="0" spc="-10" dirty="0">
                <a:latin typeface="Calibri"/>
                <a:cs typeface="Calibri"/>
              </a:rPr>
              <a:t>friend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489447" y="1998472"/>
            <a:ext cx="22161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hello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friend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work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489447" y="2608072"/>
            <a:ext cx="21996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hello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friend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prize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489447" y="3217672"/>
            <a:ext cx="23526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hello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friend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hello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489447" y="3827017"/>
            <a:ext cx="2353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hello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friend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hello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work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611878" y="4897628"/>
            <a:ext cx="1771650" cy="212090"/>
          </a:xfrm>
          <a:custGeom>
            <a:avLst/>
            <a:gdLst/>
            <a:ahLst/>
            <a:cxnLst/>
            <a:rect l="l" t="t" r="r" b="b"/>
            <a:pathLst>
              <a:path w="1771650" h="212089">
                <a:moveTo>
                  <a:pt x="292862" y="1524"/>
                </a:moveTo>
                <a:lnTo>
                  <a:pt x="275717" y="1524"/>
                </a:lnTo>
                <a:lnTo>
                  <a:pt x="275717" y="209296"/>
                </a:lnTo>
                <a:lnTo>
                  <a:pt x="292862" y="209296"/>
                </a:lnTo>
                <a:lnTo>
                  <a:pt x="292862" y="1524"/>
                </a:lnTo>
                <a:close/>
              </a:path>
              <a:path w="1771650" h="212089">
                <a:moveTo>
                  <a:pt x="1703959" y="0"/>
                </a:moveTo>
                <a:lnTo>
                  <a:pt x="1700911" y="8636"/>
                </a:lnTo>
                <a:lnTo>
                  <a:pt x="1713196" y="13946"/>
                </a:lnTo>
                <a:lnTo>
                  <a:pt x="1723755" y="21304"/>
                </a:lnTo>
                <a:lnTo>
                  <a:pt x="1745146" y="55429"/>
                </a:lnTo>
                <a:lnTo>
                  <a:pt x="1752219" y="104775"/>
                </a:lnTo>
                <a:lnTo>
                  <a:pt x="1751433" y="123443"/>
                </a:lnTo>
                <a:lnTo>
                  <a:pt x="1739646" y="169164"/>
                </a:lnTo>
                <a:lnTo>
                  <a:pt x="1713339" y="197792"/>
                </a:lnTo>
                <a:lnTo>
                  <a:pt x="1701292" y="203200"/>
                </a:lnTo>
                <a:lnTo>
                  <a:pt x="1703959" y="211709"/>
                </a:lnTo>
                <a:lnTo>
                  <a:pt x="1744428" y="187706"/>
                </a:lnTo>
                <a:lnTo>
                  <a:pt x="1767157" y="143335"/>
                </a:lnTo>
                <a:lnTo>
                  <a:pt x="1771523" y="105918"/>
                </a:lnTo>
                <a:lnTo>
                  <a:pt x="1770427" y="86536"/>
                </a:lnTo>
                <a:lnTo>
                  <a:pt x="1753997" y="37084"/>
                </a:lnTo>
                <a:lnTo>
                  <a:pt x="1719314" y="5544"/>
                </a:lnTo>
                <a:lnTo>
                  <a:pt x="1703959" y="0"/>
                </a:lnTo>
                <a:close/>
              </a:path>
              <a:path w="1771650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47335" y="5171947"/>
            <a:ext cx="323215" cy="212090"/>
          </a:xfrm>
          <a:custGeom>
            <a:avLst/>
            <a:gdLst/>
            <a:ahLst/>
            <a:cxnLst/>
            <a:rect l="l" t="t" r="r" b="b"/>
            <a:pathLst>
              <a:path w="323214" h="212089">
                <a:moveTo>
                  <a:pt x="255397" y="0"/>
                </a:moveTo>
                <a:lnTo>
                  <a:pt x="252349" y="8635"/>
                </a:lnTo>
                <a:lnTo>
                  <a:pt x="264634" y="13946"/>
                </a:lnTo>
                <a:lnTo>
                  <a:pt x="275193" y="21304"/>
                </a:lnTo>
                <a:lnTo>
                  <a:pt x="296584" y="55429"/>
                </a:lnTo>
                <a:lnTo>
                  <a:pt x="303656" y="104774"/>
                </a:lnTo>
                <a:lnTo>
                  <a:pt x="302871" y="123443"/>
                </a:lnTo>
                <a:lnTo>
                  <a:pt x="291084" y="169163"/>
                </a:lnTo>
                <a:lnTo>
                  <a:pt x="264777" y="197792"/>
                </a:lnTo>
                <a:lnTo>
                  <a:pt x="252729" y="203199"/>
                </a:lnTo>
                <a:lnTo>
                  <a:pt x="255397" y="211708"/>
                </a:lnTo>
                <a:lnTo>
                  <a:pt x="295866" y="187705"/>
                </a:lnTo>
                <a:lnTo>
                  <a:pt x="318595" y="143335"/>
                </a:lnTo>
                <a:lnTo>
                  <a:pt x="322961" y="105917"/>
                </a:lnTo>
                <a:lnTo>
                  <a:pt x="321865" y="86536"/>
                </a:lnTo>
                <a:lnTo>
                  <a:pt x="305435" y="37083"/>
                </a:lnTo>
                <a:lnTo>
                  <a:pt x="270752" y="5544"/>
                </a:lnTo>
                <a:lnTo>
                  <a:pt x="255397" y="0"/>
                </a:lnTo>
                <a:close/>
              </a:path>
              <a:path w="32321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0" y="203199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579617" y="5171947"/>
            <a:ext cx="965835" cy="212090"/>
          </a:xfrm>
          <a:custGeom>
            <a:avLst/>
            <a:gdLst/>
            <a:ahLst/>
            <a:cxnLst/>
            <a:rect l="l" t="t" r="r" b="b"/>
            <a:pathLst>
              <a:path w="965834" h="212089">
                <a:moveTo>
                  <a:pt x="689864" y="1524"/>
                </a:moveTo>
                <a:lnTo>
                  <a:pt x="672719" y="1524"/>
                </a:lnTo>
                <a:lnTo>
                  <a:pt x="672719" y="209295"/>
                </a:lnTo>
                <a:lnTo>
                  <a:pt x="689864" y="209295"/>
                </a:lnTo>
                <a:lnTo>
                  <a:pt x="689864" y="1524"/>
                </a:lnTo>
                <a:close/>
              </a:path>
              <a:path w="965834" h="212089">
                <a:moveTo>
                  <a:pt x="897763" y="0"/>
                </a:moveTo>
                <a:lnTo>
                  <a:pt x="894715" y="8635"/>
                </a:lnTo>
                <a:lnTo>
                  <a:pt x="907000" y="13946"/>
                </a:lnTo>
                <a:lnTo>
                  <a:pt x="917559" y="21304"/>
                </a:lnTo>
                <a:lnTo>
                  <a:pt x="938950" y="55429"/>
                </a:lnTo>
                <a:lnTo>
                  <a:pt x="946023" y="104774"/>
                </a:lnTo>
                <a:lnTo>
                  <a:pt x="945237" y="123443"/>
                </a:lnTo>
                <a:lnTo>
                  <a:pt x="933450" y="169163"/>
                </a:lnTo>
                <a:lnTo>
                  <a:pt x="907143" y="197792"/>
                </a:lnTo>
                <a:lnTo>
                  <a:pt x="895096" y="203199"/>
                </a:lnTo>
                <a:lnTo>
                  <a:pt x="897763" y="211708"/>
                </a:lnTo>
                <a:lnTo>
                  <a:pt x="938232" y="187705"/>
                </a:lnTo>
                <a:lnTo>
                  <a:pt x="960961" y="143335"/>
                </a:lnTo>
                <a:lnTo>
                  <a:pt x="965327" y="105917"/>
                </a:lnTo>
                <a:lnTo>
                  <a:pt x="964231" y="86536"/>
                </a:lnTo>
                <a:lnTo>
                  <a:pt x="947801" y="37083"/>
                </a:lnTo>
                <a:lnTo>
                  <a:pt x="913118" y="5544"/>
                </a:lnTo>
                <a:lnTo>
                  <a:pt x="897763" y="0"/>
                </a:lnTo>
                <a:close/>
              </a:path>
              <a:path w="965834" h="212089">
                <a:moveTo>
                  <a:pt x="67564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4" y="211708"/>
                </a:lnTo>
                <a:lnTo>
                  <a:pt x="70231" y="203199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4"/>
                </a:lnTo>
                <a:lnTo>
                  <a:pt x="20089" y="86723"/>
                </a:lnTo>
                <a:lnTo>
                  <a:pt x="31877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954266" y="5171947"/>
            <a:ext cx="1771650" cy="212090"/>
          </a:xfrm>
          <a:custGeom>
            <a:avLst/>
            <a:gdLst/>
            <a:ahLst/>
            <a:cxnLst/>
            <a:rect l="l" t="t" r="r" b="b"/>
            <a:pathLst>
              <a:path w="1771650" h="212089">
                <a:moveTo>
                  <a:pt x="875791" y="1524"/>
                </a:moveTo>
                <a:lnTo>
                  <a:pt x="858647" y="1524"/>
                </a:lnTo>
                <a:lnTo>
                  <a:pt x="858647" y="209295"/>
                </a:lnTo>
                <a:lnTo>
                  <a:pt x="875791" y="209295"/>
                </a:lnTo>
                <a:lnTo>
                  <a:pt x="875791" y="1524"/>
                </a:lnTo>
                <a:close/>
              </a:path>
              <a:path w="1771650" h="212089">
                <a:moveTo>
                  <a:pt x="1703958" y="0"/>
                </a:moveTo>
                <a:lnTo>
                  <a:pt x="1700910" y="8635"/>
                </a:lnTo>
                <a:lnTo>
                  <a:pt x="1713196" y="13946"/>
                </a:lnTo>
                <a:lnTo>
                  <a:pt x="1723755" y="21304"/>
                </a:lnTo>
                <a:lnTo>
                  <a:pt x="1745146" y="55429"/>
                </a:lnTo>
                <a:lnTo>
                  <a:pt x="1752218" y="104774"/>
                </a:lnTo>
                <a:lnTo>
                  <a:pt x="1751433" y="123443"/>
                </a:lnTo>
                <a:lnTo>
                  <a:pt x="1739645" y="169163"/>
                </a:lnTo>
                <a:lnTo>
                  <a:pt x="1713339" y="197792"/>
                </a:lnTo>
                <a:lnTo>
                  <a:pt x="1701291" y="203199"/>
                </a:lnTo>
                <a:lnTo>
                  <a:pt x="1703958" y="211708"/>
                </a:lnTo>
                <a:lnTo>
                  <a:pt x="1744428" y="187705"/>
                </a:lnTo>
                <a:lnTo>
                  <a:pt x="1767157" y="143335"/>
                </a:lnTo>
                <a:lnTo>
                  <a:pt x="1771523" y="105917"/>
                </a:lnTo>
                <a:lnTo>
                  <a:pt x="1770427" y="86536"/>
                </a:lnTo>
                <a:lnTo>
                  <a:pt x="1753997" y="37083"/>
                </a:lnTo>
                <a:lnTo>
                  <a:pt x="1719314" y="5544"/>
                </a:lnTo>
                <a:lnTo>
                  <a:pt x="1703958" y="0"/>
                </a:lnTo>
                <a:close/>
              </a:path>
              <a:path w="1771650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0" y="203199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1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4422394" y="4828032"/>
            <a:ext cx="4243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800" spc="35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800" spc="16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𝒉𝒆𝒍𝒍𝒐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mbria Math"/>
                <a:cs typeface="Cambria Math"/>
              </a:rPr>
              <a:t>𝒇𝒓𝒊𝒆𝒏𝒅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817880" algn="l"/>
                <a:tab pos="2193290" algn="l"/>
              </a:tabLst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1800" spc="10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800" spc="35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∗</a:t>
            </a:r>
            <a:r>
              <a:rPr sz="1800" spc="1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800" spc="35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𝒉𝒆𝒍𝒍𝒐</a:t>
            </a:r>
            <a:r>
              <a:rPr sz="1800" spc="15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∗ 𝑷</a:t>
            </a:r>
            <a:r>
              <a:rPr sz="1800" spc="34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𝒇𝒓𝒊𝒆𝒏𝒅</a:t>
            </a:r>
            <a:r>
              <a:rPr sz="1800" spc="16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𝒉𝒆𝒍𝒍𝒐</a:t>
            </a:r>
            <a:r>
              <a:rPr sz="1800" spc="-1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669535" y="5698235"/>
            <a:ext cx="136525" cy="14604"/>
          </a:xfrm>
          <a:custGeom>
            <a:avLst/>
            <a:gdLst/>
            <a:ahLst/>
            <a:cxnLst/>
            <a:rect l="l" t="t" r="r" b="b"/>
            <a:pathLst>
              <a:path w="136525" h="14604">
                <a:moveTo>
                  <a:pt x="136398" y="0"/>
                </a:moveTo>
                <a:lnTo>
                  <a:pt x="0" y="0"/>
                </a:lnTo>
                <a:lnTo>
                  <a:pt x="0" y="14477"/>
                </a:lnTo>
                <a:lnTo>
                  <a:pt x="136398" y="14477"/>
                </a:lnTo>
                <a:lnTo>
                  <a:pt x="13639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19294" y="5698235"/>
            <a:ext cx="273050" cy="14604"/>
          </a:xfrm>
          <a:custGeom>
            <a:avLst/>
            <a:gdLst/>
            <a:ahLst/>
            <a:cxnLst/>
            <a:rect l="l" t="t" r="r" b="b"/>
            <a:pathLst>
              <a:path w="273050" h="14604">
                <a:moveTo>
                  <a:pt x="272796" y="0"/>
                </a:moveTo>
                <a:lnTo>
                  <a:pt x="0" y="0"/>
                </a:lnTo>
                <a:lnTo>
                  <a:pt x="0" y="14477"/>
                </a:lnTo>
                <a:lnTo>
                  <a:pt x="272796" y="14477"/>
                </a:lnTo>
                <a:lnTo>
                  <a:pt x="2727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4657090" y="5682996"/>
            <a:ext cx="648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1950" algn="l"/>
              </a:tabLst>
            </a:pP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𝟖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80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532247" y="5427979"/>
            <a:ext cx="845819" cy="208279"/>
          </a:xfrm>
          <a:custGeom>
            <a:avLst/>
            <a:gdLst/>
            <a:ahLst/>
            <a:cxnLst/>
            <a:rect l="l" t="t" r="r" b="b"/>
            <a:pathLst>
              <a:path w="845820" h="208279">
                <a:moveTo>
                  <a:pt x="17145" y="0"/>
                </a:moveTo>
                <a:lnTo>
                  <a:pt x="0" y="0"/>
                </a:lnTo>
                <a:lnTo>
                  <a:pt x="0" y="207759"/>
                </a:lnTo>
                <a:lnTo>
                  <a:pt x="17145" y="207759"/>
                </a:lnTo>
                <a:lnTo>
                  <a:pt x="17145" y="0"/>
                </a:lnTo>
                <a:close/>
              </a:path>
              <a:path w="845820" h="208279">
                <a:moveTo>
                  <a:pt x="845439" y="0"/>
                </a:moveTo>
                <a:lnTo>
                  <a:pt x="828294" y="0"/>
                </a:lnTo>
                <a:lnTo>
                  <a:pt x="828294" y="207759"/>
                </a:lnTo>
                <a:lnTo>
                  <a:pt x="845439" y="207759"/>
                </a:lnTo>
                <a:lnTo>
                  <a:pt x="8454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04688" y="5698235"/>
            <a:ext cx="901065" cy="264160"/>
          </a:xfrm>
          <a:custGeom>
            <a:avLst/>
            <a:gdLst/>
            <a:ahLst/>
            <a:cxnLst/>
            <a:rect l="l" t="t" r="r" b="b"/>
            <a:pathLst>
              <a:path w="901064" h="264160">
                <a:moveTo>
                  <a:pt x="137668" y="55918"/>
                </a:moveTo>
                <a:lnTo>
                  <a:pt x="120523" y="55918"/>
                </a:lnTo>
                <a:lnTo>
                  <a:pt x="120523" y="263639"/>
                </a:lnTo>
                <a:lnTo>
                  <a:pt x="137668" y="263639"/>
                </a:lnTo>
                <a:lnTo>
                  <a:pt x="137668" y="55918"/>
                </a:lnTo>
                <a:close/>
              </a:path>
              <a:path w="901064" h="264160">
                <a:moveTo>
                  <a:pt x="780796" y="55918"/>
                </a:moveTo>
                <a:lnTo>
                  <a:pt x="763651" y="55918"/>
                </a:lnTo>
                <a:lnTo>
                  <a:pt x="763651" y="263639"/>
                </a:lnTo>
                <a:lnTo>
                  <a:pt x="780796" y="263639"/>
                </a:lnTo>
                <a:lnTo>
                  <a:pt x="780796" y="55918"/>
                </a:lnTo>
                <a:close/>
              </a:path>
              <a:path w="901064" h="264160">
                <a:moveTo>
                  <a:pt x="900684" y="0"/>
                </a:moveTo>
                <a:lnTo>
                  <a:pt x="0" y="0"/>
                </a:lnTo>
                <a:lnTo>
                  <a:pt x="0" y="14478"/>
                </a:lnTo>
                <a:lnTo>
                  <a:pt x="900684" y="14478"/>
                </a:lnTo>
                <a:lnTo>
                  <a:pt x="90068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5657850" y="5682996"/>
            <a:ext cx="596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6FC0"/>
                </a:solidFill>
                <a:latin typeface="Cambria Math"/>
                <a:cs typeface="Cambria Math"/>
              </a:rPr>
              <a:t>𝒉𝒆𝒍𝒍𝒐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6703314" y="5698235"/>
            <a:ext cx="136525" cy="14604"/>
          </a:xfrm>
          <a:custGeom>
            <a:avLst/>
            <a:gdLst/>
            <a:ahLst/>
            <a:cxnLst/>
            <a:rect l="l" t="t" r="r" b="b"/>
            <a:pathLst>
              <a:path w="136525" h="14604">
                <a:moveTo>
                  <a:pt x="136398" y="0"/>
                </a:moveTo>
                <a:lnTo>
                  <a:pt x="0" y="0"/>
                </a:lnTo>
                <a:lnTo>
                  <a:pt x="0" y="14477"/>
                </a:lnTo>
                <a:lnTo>
                  <a:pt x="136398" y="14477"/>
                </a:lnTo>
                <a:lnTo>
                  <a:pt x="13639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053071" y="5698235"/>
            <a:ext cx="273050" cy="14604"/>
          </a:xfrm>
          <a:custGeom>
            <a:avLst/>
            <a:gdLst/>
            <a:ahLst/>
            <a:cxnLst/>
            <a:rect l="l" t="t" r="r" b="b"/>
            <a:pathLst>
              <a:path w="273050" h="14604">
                <a:moveTo>
                  <a:pt x="272796" y="0"/>
                </a:moveTo>
                <a:lnTo>
                  <a:pt x="0" y="0"/>
                </a:lnTo>
                <a:lnTo>
                  <a:pt x="0" y="14477"/>
                </a:lnTo>
                <a:lnTo>
                  <a:pt x="272796" y="14477"/>
                </a:lnTo>
                <a:lnTo>
                  <a:pt x="2727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538466" y="5698235"/>
            <a:ext cx="136525" cy="14604"/>
          </a:xfrm>
          <a:custGeom>
            <a:avLst/>
            <a:gdLst/>
            <a:ahLst/>
            <a:cxnLst/>
            <a:rect l="l" t="t" r="r" b="b"/>
            <a:pathLst>
              <a:path w="136525" h="14604">
                <a:moveTo>
                  <a:pt x="136398" y="0"/>
                </a:moveTo>
                <a:lnTo>
                  <a:pt x="0" y="0"/>
                </a:lnTo>
                <a:lnTo>
                  <a:pt x="0" y="14477"/>
                </a:lnTo>
                <a:lnTo>
                  <a:pt x="136398" y="14477"/>
                </a:lnTo>
                <a:lnTo>
                  <a:pt x="13639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4657090" y="5356859"/>
            <a:ext cx="3031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9895" algn="l"/>
                <a:tab pos="920115" algn="l"/>
                <a:tab pos="2046605" algn="l"/>
                <a:tab pos="2463800" algn="l"/>
                <a:tab pos="2881630" algn="l"/>
              </a:tabLst>
            </a:pP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𝟓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𝟕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800" spc="-10" dirty="0">
                <a:solidFill>
                  <a:srgbClr val="006FC0"/>
                </a:solidFill>
                <a:latin typeface="Cambria Math"/>
                <a:cs typeface="Cambria Math"/>
              </a:rPr>
              <a:t>𝒇𝒓𝒊𝒆𝒏𝒅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𝟓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𝟕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𝟓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691121" y="5682996"/>
            <a:ext cx="997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1950" algn="l"/>
                <a:tab pos="847725" algn="l"/>
              </a:tabLst>
            </a:pP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𝟖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80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𝟕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422394" y="5529833"/>
            <a:ext cx="4060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4340" algn="l"/>
                <a:tab pos="920750" algn="l"/>
                <a:tab pos="2046605" algn="l"/>
                <a:tab pos="2468245" algn="l"/>
                <a:tab pos="2954655" algn="l"/>
                <a:tab pos="3316604" algn="l"/>
              </a:tabLst>
            </a:pP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=</a:t>
            </a:r>
            <a:r>
              <a:rPr sz="1800" spc="10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𝟎.</a:t>
            </a:r>
            <a:r>
              <a:rPr sz="1800" spc="-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25" dirty="0">
                <a:solidFill>
                  <a:srgbClr val="006FC0"/>
                </a:solidFill>
                <a:latin typeface="Cambria Math"/>
                <a:cs typeface="Cambria Math"/>
              </a:rPr>
              <a:t>𝟏𝟕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4827727" y="1439163"/>
            <a:ext cx="463550" cy="2652395"/>
          </a:xfrm>
          <a:custGeom>
            <a:avLst/>
            <a:gdLst/>
            <a:ahLst/>
            <a:cxnLst/>
            <a:rect l="l" t="t" r="r" b="b"/>
            <a:pathLst>
              <a:path w="463550" h="2652395">
                <a:moveTo>
                  <a:pt x="300685" y="2361298"/>
                </a:moveTo>
                <a:lnTo>
                  <a:pt x="150050" y="2361298"/>
                </a:lnTo>
                <a:lnTo>
                  <a:pt x="150050" y="2384539"/>
                </a:lnTo>
                <a:lnTo>
                  <a:pt x="300685" y="2384539"/>
                </a:lnTo>
                <a:lnTo>
                  <a:pt x="300685" y="2361298"/>
                </a:lnTo>
                <a:close/>
              </a:path>
              <a:path w="463550" h="2652395">
                <a:moveTo>
                  <a:pt x="300685" y="2314816"/>
                </a:moveTo>
                <a:lnTo>
                  <a:pt x="150050" y="2314816"/>
                </a:lnTo>
                <a:lnTo>
                  <a:pt x="150050" y="2338057"/>
                </a:lnTo>
                <a:lnTo>
                  <a:pt x="300685" y="2338057"/>
                </a:lnTo>
                <a:lnTo>
                  <a:pt x="300685" y="2314816"/>
                </a:lnTo>
                <a:close/>
              </a:path>
              <a:path w="463550" h="2652395">
                <a:moveTo>
                  <a:pt x="300685" y="2268321"/>
                </a:moveTo>
                <a:lnTo>
                  <a:pt x="150050" y="2268321"/>
                </a:lnTo>
                <a:lnTo>
                  <a:pt x="150050" y="2291562"/>
                </a:lnTo>
                <a:lnTo>
                  <a:pt x="300685" y="2291562"/>
                </a:lnTo>
                <a:lnTo>
                  <a:pt x="300685" y="2268321"/>
                </a:lnTo>
                <a:close/>
              </a:path>
              <a:path w="463550" h="2652395">
                <a:moveTo>
                  <a:pt x="300685" y="1827898"/>
                </a:moveTo>
                <a:lnTo>
                  <a:pt x="150050" y="1827898"/>
                </a:lnTo>
                <a:lnTo>
                  <a:pt x="150050" y="1851139"/>
                </a:lnTo>
                <a:lnTo>
                  <a:pt x="300685" y="1851139"/>
                </a:lnTo>
                <a:lnTo>
                  <a:pt x="300685" y="1827898"/>
                </a:lnTo>
                <a:close/>
              </a:path>
              <a:path w="463550" h="2652395">
                <a:moveTo>
                  <a:pt x="300685" y="1781416"/>
                </a:moveTo>
                <a:lnTo>
                  <a:pt x="150050" y="1781416"/>
                </a:lnTo>
                <a:lnTo>
                  <a:pt x="150050" y="1804657"/>
                </a:lnTo>
                <a:lnTo>
                  <a:pt x="300685" y="1804657"/>
                </a:lnTo>
                <a:lnTo>
                  <a:pt x="300685" y="1781416"/>
                </a:lnTo>
                <a:close/>
              </a:path>
              <a:path w="463550" h="2652395">
                <a:moveTo>
                  <a:pt x="300685" y="1734921"/>
                </a:moveTo>
                <a:lnTo>
                  <a:pt x="150050" y="1734921"/>
                </a:lnTo>
                <a:lnTo>
                  <a:pt x="150050" y="1758162"/>
                </a:lnTo>
                <a:lnTo>
                  <a:pt x="300685" y="1758162"/>
                </a:lnTo>
                <a:lnTo>
                  <a:pt x="300685" y="1734921"/>
                </a:lnTo>
                <a:close/>
              </a:path>
              <a:path w="463550" h="2652395">
                <a:moveTo>
                  <a:pt x="300685" y="1294498"/>
                </a:moveTo>
                <a:lnTo>
                  <a:pt x="150050" y="1294498"/>
                </a:lnTo>
                <a:lnTo>
                  <a:pt x="150050" y="1317739"/>
                </a:lnTo>
                <a:lnTo>
                  <a:pt x="300685" y="1317739"/>
                </a:lnTo>
                <a:lnTo>
                  <a:pt x="300685" y="1294498"/>
                </a:lnTo>
                <a:close/>
              </a:path>
              <a:path w="463550" h="2652395">
                <a:moveTo>
                  <a:pt x="300685" y="1248016"/>
                </a:moveTo>
                <a:lnTo>
                  <a:pt x="150050" y="1248016"/>
                </a:lnTo>
                <a:lnTo>
                  <a:pt x="150050" y="1271257"/>
                </a:lnTo>
                <a:lnTo>
                  <a:pt x="300685" y="1271257"/>
                </a:lnTo>
                <a:lnTo>
                  <a:pt x="300685" y="1248016"/>
                </a:lnTo>
                <a:close/>
              </a:path>
              <a:path w="463550" h="2652395">
                <a:moveTo>
                  <a:pt x="300685" y="1201521"/>
                </a:moveTo>
                <a:lnTo>
                  <a:pt x="150050" y="1201521"/>
                </a:lnTo>
                <a:lnTo>
                  <a:pt x="150050" y="1224762"/>
                </a:lnTo>
                <a:lnTo>
                  <a:pt x="300685" y="1224762"/>
                </a:lnTo>
                <a:lnTo>
                  <a:pt x="300685" y="1201521"/>
                </a:lnTo>
                <a:close/>
              </a:path>
              <a:path w="463550" h="2652395">
                <a:moveTo>
                  <a:pt x="300685" y="761098"/>
                </a:moveTo>
                <a:lnTo>
                  <a:pt x="150050" y="761098"/>
                </a:lnTo>
                <a:lnTo>
                  <a:pt x="150050" y="784339"/>
                </a:lnTo>
                <a:lnTo>
                  <a:pt x="300685" y="784339"/>
                </a:lnTo>
                <a:lnTo>
                  <a:pt x="300685" y="761098"/>
                </a:lnTo>
                <a:close/>
              </a:path>
              <a:path w="463550" h="2652395">
                <a:moveTo>
                  <a:pt x="300685" y="714616"/>
                </a:moveTo>
                <a:lnTo>
                  <a:pt x="150050" y="714616"/>
                </a:lnTo>
                <a:lnTo>
                  <a:pt x="150050" y="737857"/>
                </a:lnTo>
                <a:lnTo>
                  <a:pt x="300685" y="737857"/>
                </a:lnTo>
                <a:lnTo>
                  <a:pt x="300685" y="714616"/>
                </a:lnTo>
                <a:close/>
              </a:path>
              <a:path w="463550" h="2652395">
                <a:moveTo>
                  <a:pt x="300685" y="668121"/>
                </a:moveTo>
                <a:lnTo>
                  <a:pt x="150050" y="668121"/>
                </a:lnTo>
                <a:lnTo>
                  <a:pt x="150050" y="691362"/>
                </a:lnTo>
                <a:lnTo>
                  <a:pt x="300685" y="691362"/>
                </a:lnTo>
                <a:lnTo>
                  <a:pt x="300685" y="668121"/>
                </a:lnTo>
                <a:close/>
              </a:path>
              <a:path w="463550" h="2652395">
                <a:moveTo>
                  <a:pt x="300685" y="220510"/>
                </a:moveTo>
                <a:lnTo>
                  <a:pt x="150050" y="220510"/>
                </a:lnTo>
                <a:lnTo>
                  <a:pt x="150050" y="243713"/>
                </a:lnTo>
                <a:lnTo>
                  <a:pt x="300685" y="243713"/>
                </a:lnTo>
                <a:lnTo>
                  <a:pt x="300685" y="220510"/>
                </a:lnTo>
                <a:close/>
              </a:path>
              <a:path w="463550" h="2652395">
                <a:moveTo>
                  <a:pt x="300685" y="174078"/>
                </a:moveTo>
                <a:lnTo>
                  <a:pt x="150050" y="174078"/>
                </a:lnTo>
                <a:lnTo>
                  <a:pt x="150050" y="197294"/>
                </a:lnTo>
                <a:lnTo>
                  <a:pt x="300685" y="197294"/>
                </a:lnTo>
                <a:lnTo>
                  <a:pt x="300685" y="174078"/>
                </a:lnTo>
                <a:close/>
              </a:path>
              <a:path w="463550" h="2652395">
                <a:moveTo>
                  <a:pt x="300685" y="127660"/>
                </a:moveTo>
                <a:lnTo>
                  <a:pt x="150050" y="127660"/>
                </a:lnTo>
                <a:lnTo>
                  <a:pt x="150050" y="150876"/>
                </a:lnTo>
                <a:lnTo>
                  <a:pt x="300685" y="150876"/>
                </a:lnTo>
                <a:lnTo>
                  <a:pt x="300685" y="127660"/>
                </a:lnTo>
                <a:close/>
              </a:path>
              <a:path w="463550" h="2652395">
                <a:moveTo>
                  <a:pt x="463473" y="2327008"/>
                </a:moveTo>
                <a:lnTo>
                  <a:pt x="428713" y="2293645"/>
                </a:lnTo>
                <a:lnTo>
                  <a:pt x="428713" y="2382215"/>
                </a:lnTo>
                <a:lnTo>
                  <a:pt x="428713" y="2603030"/>
                </a:lnTo>
                <a:lnTo>
                  <a:pt x="410171" y="2585364"/>
                </a:lnTo>
                <a:lnTo>
                  <a:pt x="410171" y="2616974"/>
                </a:lnTo>
                <a:lnTo>
                  <a:pt x="53301" y="2616974"/>
                </a:lnTo>
                <a:lnTo>
                  <a:pt x="68643" y="2602446"/>
                </a:lnTo>
                <a:lnTo>
                  <a:pt x="168008" y="2508313"/>
                </a:lnTo>
                <a:lnTo>
                  <a:pt x="176123" y="2500757"/>
                </a:lnTo>
                <a:lnTo>
                  <a:pt x="202387" y="2484082"/>
                </a:lnTo>
                <a:lnTo>
                  <a:pt x="232029" y="2478532"/>
                </a:lnTo>
                <a:lnTo>
                  <a:pt x="261670" y="2484082"/>
                </a:lnTo>
                <a:lnTo>
                  <a:pt x="287934" y="2500757"/>
                </a:lnTo>
                <a:lnTo>
                  <a:pt x="296049" y="2508313"/>
                </a:lnTo>
                <a:lnTo>
                  <a:pt x="410171" y="2616974"/>
                </a:lnTo>
                <a:lnTo>
                  <a:pt x="410171" y="2585364"/>
                </a:lnTo>
                <a:lnTo>
                  <a:pt x="312851" y="2492616"/>
                </a:lnTo>
                <a:lnTo>
                  <a:pt x="327634" y="2478532"/>
                </a:lnTo>
                <a:lnTo>
                  <a:pt x="329311" y="2476931"/>
                </a:lnTo>
                <a:lnTo>
                  <a:pt x="428713" y="2382215"/>
                </a:lnTo>
                <a:lnTo>
                  <a:pt x="428713" y="2293645"/>
                </a:lnTo>
                <a:lnTo>
                  <a:pt x="382371" y="2249144"/>
                </a:lnTo>
                <a:lnTo>
                  <a:pt x="382371" y="2233460"/>
                </a:lnTo>
                <a:lnTo>
                  <a:pt x="382371" y="2198598"/>
                </a:lnTo>
                <a:lnTo>
                  <a:pt x="347611" y="2198598"/>
                </a:lnTo>
                <a:lnTo>
                  <a:pt x="347611" y="2233460"/>
                </a:lnTo>
                <a:lnTo>
                  <a:pt x="347611" y="2426957"/>
                </a:lnTo>
                <a:lnTo>
                  <a:pt x="295465" y="2476931"/>
                </a:lnTo>
                <a:lnTo>
                  <a:pt x="264960" y="2460587"/>
                </a:lnTo>
                <a:lnTo>
                  <a:pt x="231736" y="2455138"/>
                </a:lnTo>
                <a:lnTo>
                  <a:pt x="198513" y="2460587"/>
                </a:lnTo>
                <a:lnTo>
                  <a:pt x="168008" y="2476931"/>
                </a:lnTo>
                <a:lnTo>
                  <a:pt x="150634" y="2460282"/>
                </a:lnTo>
                <a:lnTo>
                  <a:pt x="150634" y="2492044"/>
                </a:lnTo>
                <a:lnTo>
                  <a:pt x="34759" y="2602446"/>
                </a:lnTo>
                <a:lnTo>
                  <a:pt x="34759" y="2381631"/>
                </a:lnTo>
                <a:lnTo>
                  <a:pt x="150634" y="2492044"/>
                </a:lnTo>
                <a:lnTo>
                  <a:pt x="150634" y="2460282"/>
                </a:lnTo>
                <a:lnTo>
                  <a:pt x="115874" y="2426957"/>
                </a:lnTo>
                <a:lnTo>
                  <a:pt x="115874" y="2381631"/>
                </a:lnTo>
                <a:lnTo>
                  <a:pt x="115874" y="2233460"/>
                </a:lnTo>
                <a:lnTo>
                  <a:pt x="347611" y="2233460"/>
                </a:lnTo>
                <a:lnTo>
                  <a:pt x="347611" y="2198598"/>
                </a:lnTo>
                <a:lnTo>
                  <a:pt x="301256" y="2198598"/>
                </a:lnTo>
                <a:lnTo>
                  <a:pt x="231736" y="2140483"/>
                </a:lnTo>
                <a:lnTo>
                  <a:pt x="162217" y="2198598"/>
                </a:lnTo>
                <a:lnTo>
                  <a:pt x="81114" y="2198598"/>
                </a:lnTo>
                <a:lnTo>
                  <a:pt x="81114" y="2249728"/>
                </a:lnTo>
                <a:lnTo>
                  <a:pt x="0" y="2327008"/>
                </a:lnTo>
                <a:lnTo>
                  <a:pt x="0" y="2651836"/>
                </a:lnTo>
                <a:lnTo>
                  <a:pt x="463473" y="2651836"/>
                </a:lnTo>
                <a:lnTo>
                  <a:pt x="463473" y="2616974"/>
                </a:lnTo>
                <a:lnTo>
                  <a:pt x="463473" y="2603030"/>
                </a:lnTo>
                <a:lnTo>
                  <a:pt x="463473" y="2382215"/>
                </a:lnTo>
                <a:lnTo>
                  <a:pt x="463473" y="2327008"/>
                </a:lnTo>
                <a:close/>
              </a:path>
              <a:path w="463550" h="2652395">
                <a:moveTo>
                  <a:pt x="463473" y="1793608"/>
                </a:moveTo>
                <a:lnTo>
                  <a:pt x="428713" y="1760245"/>
                </a:lnTo>
                <a:lnTo>
                  <a:pt x="428713" y="1848815"/>
                </a:lnTo>
                <a:lnTo>
                  <a:pt x="428713" y="2069630"/>
                </a:lnTo>
                <a:lnTo>
                  <a:pt x="410171" y="2051964"/>
                </a:lnTo>
                <a:lnTo>
                  <a:pt x="410171" y="2083574"/>
                </a:lnTo>
                <a:lnTo>
                  <a:pt x="53301" y="2083574"/>
                </a:lnTo>
                <a:lnTo>
                  <a:pt x="68643" y="2069045"/>
                </a:lnTo>
                <a:lnTo>
                  <a:pt x="168008" y="1974913"/>
                </a:lnTo>
                <a:lnTo>
                  <a:pt x="176123" y="1967357"/>
                </a:lnTo>
                <a:lnTo>
                  <a:pt x="202387" y="1950681"/>
                </a:lnTo>
                <a:lnTo>
                  <a:pt x="232029" y="1945132"/>
                </a:lnTo>
                <a:lnTo>
                  <a:pt x="261670" y="1950681"/>
                </a:lnTo>
                <a:lnTo>
                  <a:pt x="287934" y="1967357"/>
                </a:lnTo>
                <a:lnTo>
                  <a:pt x="296049" y="1974913"/>
                </a:lnTo>
                <a:lnTo>
                  <a:pt x="410171" y="2083574"/>
                </a:lnTo>
                <a:lnTo>
                  <a:pt x="410171" y="2051964"/>
                </a:lnTo>
                <a:lnTo>
                  <a:pt x="312851" y="1959216"/>
                </a:lnTo>
                <a:lnTo>
                  <a:pt x="327634" y="1945132"/>
                </a:lnTo>
                <a:lnTo>
                  <a:pt x="329311" y="1943531"/>
                </a:lnTo>
                <a:lnTo>
                  <a:pt x="428713" y="1848815"/>
                </a:lnTo>
                <a:lnTo>
                  <a:pt x="428713" y="1760245"/>
                </a:lnTo>
                <a:lnTo>
                  <a:pt x="382371" y="1715744"/>
                </a:lnTo>
                <a:lnTo>
                  <a:pt x="382371" y="1700060"/>
                </a:lnTo>
                <a:lnTo>
                  <a:pt x="382371" y="1665198"/>
                </a:lnTo>
                <a:lnTo>
                  <a:pt x="347611" y="1665198"/>
                </a:lnTo>
                <a:lnTo>
                  <a:pt x="347611" y="1700060"/>
                </a:lnTo>
                <a:lnTo>
                  <a:pt x="347611" y="1893557"/>
                </a:lnTo>
                <a:lnTo>
                  <a:pt x="295465" y="1943531"/>
                </a:lnTo>
                <a:lnTo>
                  <a:pt x="264960" y="1927186"/>
                </a:lnTo>
                <a:lnTo>
                  <a:pt x="231736" y="1921738"/>
                </a:lnTo>
                <a:lnTo>
                  <a:pt x="198513" y="1927186"/>
                </a:lnTo>
                <a:lnTo>
                  <a:pt x="168008" y="1943531"/>
                </a:lnTo>
                <a:lnTo>
                  <a:pt x="150634" y="1926882"/>
                </a:lnTo>
                <a:lnTo>
                  <a:pt x="150634" y="1958644"/>
                </a:lnTo>
                <a:lnTo>
                  <a:pt x="34759" y="2069045"/>
                </a:lnTo>
                <a:lnTo>
                  <a:pt x="34759" y="1848231"/>
                </a:lnTo>
                <a:lnTo>
                  <a:pt x="150634" y="1958644"/>
                </a:lnTo>
                <a:lnTo>
                  <a:pt x="150634" y="1926882"/>
                </a:lnTo>
                <a:lnTo>
                  <a:pt x="115874" y="1893557"/>
                </a:lnTo>
                <a:lnTo>
                  <a:pt x="115874" y="1848231"/>
                </a:lnTo>
                <a:lnTo>
                  <a:pt x="115874" y="1700060"/>
                </a:lnTo>
                <a:lnTo>
                  <a:pt x="347611" y="1700060"/>
                </a:lnTo>
                <a:lnTo>
                  <a:pt x="347611" y="1665198"/>
                </a:lnTo>
                <a:lnTo>
                  <a:pt x="301256" y="1665198"/>
                </a:lnTo>
                <a:lnTo>
                  <a:pt x="231736" y="1607083"/>
                </a:lnTo>
                <a:lnTo>
                  <a:pt x="162217" y="1665198"/>
                </a:lnTo>
                <a:lnTo>
                  <a:pt x="81114" y="1665198"/>
                </a:lnTo>
                <a:lnTo>
                  <a:pt x="81114" y="1716328"/>
                </a:lnTo>
                <a:lnTo>
                  <a:pt x="0" y="1793608"/>
                </a:lnTo>
                <a:lnTo>
                  <a:pt x="0" y="2118436"/>
                </a:lnTo>
                <a:lnTo>
                  <a:pt x="463473" y="2118436"/>
                </a:lnTo>
                <a:lnTo>
                  <a:pt x="463473" y="2083574"/>
                </a:lnTo>
                <a:lnTo>
                  <a:pt x="463473" y="2069630"/>
                </a:lnTo>
                <a:lnTo>
                  <a:pt x="463473" y="1848815"/>
                </a:lnTo>
                <a:lnTo>
                  <a:pt x="463473" y="1793608"/>
                </a:lnTo>
                <a:close/>
              </a:path>
              <a:path w="463550" h="2652395">
                <a:moveTo>
                  <a:pt x="463473" y="1260208"/>
                </a:moveTo>
                <a:lnTo>
                  <a:pt x="428713" y="1226845"/>
                </a:lnTo>
                <a:lnTo>
                  <a:pt x="428713" y="1315415"/>
                </a:lnTo>
                <a:lnTo>
                  <a:pt x="428713" y="1536230"/>
                </a:lnTo>
                <a:lnTo>
                  <a:pt x="410171" y="1518564"/>
                </a:lnTo>
                <a:lnTo>
                  <a:pt x="410171" y="1550174"/>
                </a:lnTo>
                <a:lnTo>
                  <a:pt x="53301" y="1550174"/>
                </a:lnTo>
                <a:lnTo>
                  <a:pt x="68643" y="1535645"/>
                </a:lnTo>
                <a:lnTo>
                  <a:pt x="168008" y="1441513"/>
                </a:lnTo>
                <a:lnTo>
                  <a:pt x="176123" y="1433957"/>
                </a:lnTo>
                <a:lnTo>
                  <a:pt x="202387" y="1417281"/>
                </a:lnTo>
                <a:lnTo>
                  <a:pt x="232029" y="1411732"/>
                </a:lnTo>
                <a:lnTo>
                  <a:pt x="261670" y="1417281"/>
                </a:lnTo>
                <a:lnTo>
                  <a:pt x="287934" y="1433957"/>
                </a:lnTo>
                <a:lnTo>
                  <a:pt x="296049" y="1441513"/>
                </a:lnTo>
                <a:lnTo>
                  <a:pt x="410171" y="1550174"/>
                </a:lnTo>
                <a:lnTo>
                  <a:pt x="410171" y="1518564"/>
                </a:lnTo>
                <a:lnTo>
                  <a:pt x="312851" y="1425816"/>
                </a:lnTo>
                <a:lnTo>
                  <a:pt x="327634" y="1411732"/>
                </a:lnTo>
                <a:lnTo>
                  <a:pt x="329311" y="1410131"/>
                </a:lnTo>
                <a:lnTo>
                  <a:pt x="428713" y="1315415"/>
                </a:lnTo>
                <a:lnTo>
                  <a:pt x="428713" y="1226845"/>
                </a:lnTo>
                <a:lnTo>
                  <a:pt x="382371" y="1182344"/>
                </a:lnTo>
                <a:lnTo>
                  <a:pt x="382371" y="1166660"/>
                </a:lnTo>
                <a:lnTo>
                  <a:pt x="382371" y="1131798"/>
                </a:lnTo>
                <a:lnTo>
                  <a:pt x="347611" y="1131798"/>
                </a:lnTo>
                <a:lnTo>
                  <a:pt x="347611" y="1166660"/>
                </a:lnTo>
                <a:lnTo>
                  <a:pt x="347611" y="1360157"/>
                </a:lnTo>
                <a:lnTo>
                  <a:pt x="295465" y="1410131"/>
                </a:lnTo>
                <a:lnTo>
                  <a:pt x="264960" y="1393786"/>
                </a:lnTo>
                <a:lnTo>
                  <a:pt x="231736" y="1388338"/>
                </a:lnTo>
                <a:lnTo>
                  <a:pt x="198513" y="1393786"/>
                </a:lnTo>
                <a:lnTo>
                  <a:pt x="168008" y="1410131"/>
                </a:lnTo>
                <a:lnTo>
                  <a:pt x="150634" y="1393482"/>
                </a:lnTo>
                <a:lnTo>
                  <a:pt x="150634" y="1425244"/>
                </a:lnTo>
                <a:lnTo>
                  <a:pt x="34759" y="1535645"/>
                </a:lnTo>
                <a:lnTo>
                  <a:pt x="34759" y="1314831"/>
                </a:lnTo>
                <a:lnTo>
                  <a:pt x="150634" y="1425244"/>
                </a:lnTo>
                <a:lnTo>
                  <a:pt x="150634" y="1393482"/>
                </a:lnTo>
                <a:lnTo>
                  <a:pt x="115874" y="1360157"/>
                </a:lnTo>
                <a:lnTo>
                  <a:pt x="115874" y="1314831"/>
                </a:lnTo>
                <a:lnTo>
                  <a:pt x="115874" y="1166660"/>
                </a:lnTo>
                <a:lnTo>
                  <a:pt x="347611" y="1166660"/>
                </a:lnTo>
                <a:lnTo>
                  <a:pt x="347611" y="1131798"/>
                </a:lnTo>
                <a:lnTo>
                  <a:pt x="301256" y="1131798"/>
                </a:lnTo>
                <a:lnTo>
                  <a:pt x="231736" y="1073683"/>
                </a:lnTo>
                <a:lnTo>
                  <a:pt x="162217" y="1131798"/>
                </a:lnTo>
                <a:lnTo>
                  <a:pt x="81114" y="1131798"/>
                </a:lnTo>
                <a:lnTo>
                  <a:pt x="81114" y="1182928"/>
                </a:lnTo>
                <a:lnTo>
                  <a:pt x="0" y="1260208"/>
                </a:lnTo>
                <a:lnTo>
                  <a:pt x="0" y="1585036"/>
                </a:lnTo>
                <a:lnTo>
                  <a:pt x="463473" y="1585036"/>
                </a:lnTo>
                <a:lnTo>
                  <a:pt x="463473" y="1550174"/>
                </a:lnTo>
                <a:lnTo>
                  <a:pt x="463473" y="1536230"/>
                </a:lnTo>
                <a:lnTo>
                  <a:pt x="463473" y="1315415"/>
                </a:lnTo>
                <a:lnTo>
                  <a:pt x="463473" y="1260208"/>
                </a:lnTo>
                <a:close/>
              </a:path>
              <a:path w="463550" h="2652395">
                <a:moveTo>
                  <a:pt x="463473" y="726808"/>
                </a:moveTo>
                <a:lnTo>
                  <a:pt x="428713" y="693445"/>
                </a:lnTo>
                <a:lnTo>
                  <a:pt x="428713" y="782015"/>
                </a:lnTo>
                <a:lnTo>
                  <a:pt x="428713" y="1002830"/>
                </a:lnTo>
                <a:lnTo>
                  <a:pt x="410171" y="985164"/>
                </a:lnTo>
                <a:lnTo>
                  <a:pt x="410171" y="1016774"/>
                </a:lnTo>
                <a:lnTo>
                  <a:pt x="53301" y="1016774"/>
                </a:lnTo>
                <a:lnTo>
                  <a:pt x="68643" y="1002245"/>
                </a:lnTo>
                <a:lnTo>
                  <a:pt x="168008" y="908113"/>
                </a:lnTo>
                <a:lnTo>
                  <a:pt x="176123" y="900557"/>
                </a:lnTo>
                <a:lnTo>
                  <a:pt x="202387" y="883881"/>
                </a:lnTo>
                <a:lnTo>
                  <a:pt x="232029" y="878332"/>
                </a:lnTo>
                <a:lnTo>
                  <a:pt x="261670" y="883881"/>
                </a:lnTo>
                <a:lnTo>
                  <a:pt x="287934" y="900557"/>
                </a:lnTo>
                <a:lnTo>
                  <a:pt x="296049" y="908113"/>
                </a:lnTo>
                <a:lnTo>
                  <a:pt x="410171" y="1016774"/>
                </a:lnTo>
                <a:lnTo>
                  <a:pt x="410171" y="985164"/>
                </a:lnTo>
                <a:lnTo>
                  <a:pt x="312851" y="892416"/>
                </a:lnTo>
                <a:lnTo>
                  <a:pt x="327634" y="878332"/>
                </a:lnTo>
                <a:lnTo>
                  <a:pt x="329311" y="876731"/>
                </a:lnTo>
                <a:lnTo>
                  <a:pt x="428713" y="782015"/>
                </a:lnTo>
                <a:lnTo>
                  <a:pt x="428713" y="693445"/>
                </a:lnTo>
                <a:lnTo>
                  <a:pt x="382371" y="648944"/>
                </a:lnTo>
                <a:lnTo>
                  <a:pt x="382371" y="633260"/>
                </a:lnTo>
                <a:lnTo>
                  <a:pt x="382371" y="598398"/>
                </a:lnTo>
                <a:lnTo>
                  <a:pt x="347611" y="598398"/>
                </a:lnTo>
                <a:lnTo>
                  <a:pt x="347611" y="633260"/>
                </a:lnTo>
                <a:lnTo>
                  <a:pt x="347611" y="826757"/>
                </a:lnTo>
                <a:lnTo>
                  <a:pt x="295465" y="876731"/>
                </a:lnTo>
                <a:lnTo>
                  <a:pt x="264960" y="860386"/>
                </a:lnTo>
                <a:lnTo>
                  <a:pt x="231736" y="854938"/>
                </a:lnTo>
                <a:lnTo>
                  <a:pt x="198513" y="860386"/>
                </a:lnTo>
                <a:lnTo>
                  <a:pt x="168008" y="876731"/>
                </a:lnTo>
                <a:lnTo>
                  <a:pt x="150634" y="860082"/>
                </a:lnTo>
                <a:lnTo>
                  <a:pt x="150634" y="891844"/>
                </a:lnTo>
                <a:lnTo>
                  <a:pt x="34759" y="1002245"/>
                </a:lnTo>
                <a:lnTo>
                  <a:pt x="34759" y="781431"/>
                </a:lnTo>
                <a:lnTo>
                  <a:pt x="150634" y="891844"/>
                </a:lnTo>
                <a:lnTo>
                  <a:pt x="150634" y="860082"/>
                </a:lnTo>
                <a:lnTo>
                  <a:pt x="115874" y="826757"/>
                </a:lnTo>
                <a:lnTo>
                  <a:pt x="115874" y="781431"/>
                </a:lnTo>
                <a:lnTo>
                  <a:pt x="115874" y="633260"/>
                </a:lnTo>
                <a:lnTo>
                  <a:pt x="347611" y="633260"/>
                </a:lnTo>
                <a:lnTo>
                  <a:pt x="347611" y="598398"/>
                </a:lnTo>
                <a:lnTo>
                  <a:pt x="301256" y="598398"/>
                </a:lnTo>
                <a:lnTo>
                  <a:pt x="231736" y="540283"/>
                </a:lnTo>
                <a:lnTo>
                  <a:pt x="162217" y="598398"/>
                </a:lnTo>
                <a:lnTo>
                  <a:pt x="81114" y="598398"/>
                </a:lnTo>
                <a:lnTo>
                  <a:pt x="81114" y="649528"/>
                </a:lnTo>
                <a:lnTo>
                  <a:pt x="0" y="726808"/>
                </a:lnTo>
                <a:lnTo>
                  <a:pt x="0" y="1051636"/>
                </a:lnTo>
                <a:lnTo>
                  <a:pt x="463473" y="1051636"/>
                </a:lnTo>
                <a:lnTo>
                  <a:pt x="463473" y="1016774"/>
                </a:lnTo>
                <a:lnTo>
                  <a:pt x="463473" y="1002830"/>
                </a:lnTo>
                <a:lnTo>
                  <a:pt x="463473" y="782015"/>
                </a:lnTo>
                <a:lnTo>
                  <a:pt x="463473" y="726808"/>
                </a:lnTo>
                <a:close/>
              </a:path>
              <a:path w="463550" h="2652395">
                <a:moveTo>
                  <a:pt x="463473" y="186270"/>
                </a:moveTo>
                <a:lnTo>
                  <a:pt x="428713" y="152946"/>
                </a:lnTo>
                <a:lnTo>
                  <a:pt x="428713" y="241401"/>
                </a:lnTo>
                <a:lnTo>
                  <a:pt x="428713" y="461899"/>
                </a:lnTo>
                <a:lnTo>
                  <a:pt x="410171" y="444258"/>
                </a:lnTo>
                <a:lnTo>
                  <a:pt x="410171" y="475830"/>
                </a:lnTo>
                <a:lnTo>
                  <a:pt x="53301" y="475830"/>
                </a:lnTo>
                <a:lnTo>
                  <a:pt x="68643" y="461327"/>
                </a:lnTo>
                <a:lnTo>
                  <a:pt x="168008" y="367322"/>
                </a:lnTo>
                <a:lnTo>
                  <a:pt x="176123" y="359778"/>
                </a:lnTo>
                <a:lnTo>
                  <a:pt x="202387" y="343128"/>
                </a:lnTo>
                <a:lnTo>
                  <a:pt x="232029" y="337578"/>
                </a:lnTo>
                <a:lnTo>
                  <a:pt x="261670" y="343128"/>
                </a:lnTo>
                <a:lnTo>
                  <a:pt x="287934" y="359778"/>
                </a:lnTo>
                <a:lnTo>
                  <a:pt x="296049" y="367322"/>
                </a:lnTo>
                <a:lnTo>
                  <a:pt x="410171" y="475830"/>
                </a:lnTo>
                <a:lnTo>
                  <a:pt x="410171" y="444258"/>
                </a:lnTo>
                <a:lnTo>
                  <a:pt x="312851" y="351650"/>
                </a:lnTo>
                <a:lnTo>
                  <a:pt x="327634" y="337578"/>
                </a:lnTo>
                <a:lnTo>
                  <a:pt x="329311" y="335978"/>
                </a:lnTo>
                <a:lnTo>
                  <a:pt x="428713" y="241401"/>
                </a:lnTo>
                <a:lnTo>
                  <a:pt x="428713" y="152946"/>
                </a:lnTo>
                <a:lnTo>
                  <a:pt x="382371" y="108508"/>
                </a:lnTo>
                <a:lnTo>
                  <a:pt x="382371" y="92837"/>
                </a:lnTo>
                <a:lnTo>
                  <a:pt x="382371" y="58026"/>
                </a:lnTo>
                <a:lnTo>
                  <a:pt x="347611" y="58026"/>
                </a:lnTo>
                <a:lnTo>
                  <a:pt x="347611" y="92837"/>
                </a:lnTo>
                <a:lnTo>
                  <a:pt x="347611" y="286080"/>
                </a:lnTo>
                <a:lnTo>
                  <a:pt x="295465" y="335978"/>
                </a:lnTo>
                <a:lnTo>
                  <a:pt x="264960" y="319659"/>
                </a:lnTo>
                <a:lnTo>
                  <a:pt x="231736" y="314223"/>
                </a:lnTo>
                <a:lnTo>
                  <a:pt x="198513" y="319659"/>
                </a:lnTo>
                <a:lnTo>
                  <a:pt x="168008" y="335978"/>
                </a:lnTo>
                <a:lnTo>
                  <a:pt x="150634" y="319354"/>
                </a:lnTo>
                <a:lnTo>
                  <a:pt x="150634" y="351066"/>
                </a:lnTo>
                <a:lnTo>
                  <a:pt x="34759" y="461327"/>
                </a:lnTo>
                <a:lnTo>
                  <a:pt x="34759" y="240817"/>
                </a:lnTo>
                <a:lnTo>
                  <a:pt x="150634" y="351066"/>
                </a:lnTo>
                <a:lnTo>
                  <a:pt x="150634" y="319354"/>
                </a:lnTo>
                <a:lnTo>
                  <a:pt x="115874" y="286080"/>
                </a:lnTo>
                <a:lnTo>
                  <a:pt x="115874" y="240817"/>
                </a:lnTo>
                <a:lnTo>
                  <a:pt x="115874" y="92837"/>
                </a:lnTo>
                <a:lnTo>
                  <a:pt x="347611" y="92837"/>
                </a:lnTo>
                <a:lnTo>
                  <a:pt x="347611" y="58026"/>
                </a:lnTo>
                <a:lnTo>
                  <a:pt x="301256" y="58026"/>
                </a:lnTo>
                <a:lnTo>
                  <a:pt x="231736" y="0"/>
                </a:lnTo>
                <a:lnTo>
                  <a:pt x="162217" y="58026"/>
                </a:lnTo>
                <a:lnTo>
                  <a:pt x="81114" y="58026"/>
                </a:lnTo>
                <a:lnTo>
                  <a:pt x="81114" y="109093"/>
                </a:lnTo>
                <a:lnTo>
                  <a:pt x="0" y="186270"/>
                </a:lnTo>
                <a:lnTo>
                  <a:pt x="0" y="510654"/>
                </a:lnTo>
                <a:lnTo>
                  <a:pt x="463473" y="510654"/>
                </a:lnTo>
                <a:lnTo>
                  <a:pt x="463473" y="475830"/>
                </a:lnTo>
                <a:lnTo>
                  <a:pt x="463473" y="461899"/>
                </a:lnTo>
                <a:lnTo>
                  <a:pt x="463473" y="241401"/>
                </a:lnTo>
                <a:lnTo>
                  <a:pt x="463473" y="18627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821939" y="438889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4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0"/>
                </a:lnTo>
                <a:lnTo>
                  <a:pt x="51564" y="290540"/>
                </a:lnTo>
                <a:lnTo>
                  <a:pt x="67206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4">
                <a:moveTo>
                  <a:pt x="331966" y="177229"/>
                </a:moveTo>
                <a:lnTo>
                  <a:pt x="300102" y="177229"/>
                </a:lnTo>
                <a:lnTo>
                  <a:pt x="412495" y="290540"/>
                </a:lnTo>
                <a:lnTo>
                  <a:pt x="463477" y="290540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29"/>
                </a:lnTo>
                <a:close/>
              </a:path>
              <a:path w="463550" h="325754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6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4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4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09" y="228882"/>
                </a:lnTo>
                <a:lnTo>
                  <a:pt x="245137" y="226985"/>
                </a:lnTo>
                <a:lnTo>
                  <a:pt x="251139" y="223888"/>
                </a:lnTo>
                <a:lnTo>
                  <a:pt x="256651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4">
                <a:moveTo>
                  <a:pt x="463477" y="34865"/>
                </a:moveTo>
                <a:lnTo>
                  <a:pt x="411915" y="34865"/>
                </a:lnTo>
                <a:lnTo>
                  <a:pt x="239850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29"/>
                </a:lnTo>
                <a:lnTo>
                  <a:pt x="331966" y="177229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6" name="object 86"/>
          <p:cNvGrpSpPr/>
          <p:nvPr/>
        </p:nvGrpSpPr>
        <p:grpSpPr>
          <a:xfrm>
            <a:off x="1494244" y="1046750"/>
            <a:ext cx="2941320" cy="743585"/>
            <a:chOff x="1494244" y="1046750"/>
            <a:chExt cx="2941320" cy="743585"/>
          </a:xfrm>
        </p:grpSpPr>
        <p:pic>
          <p:nvPicPr>
            <p:cNvPr id="87" name="object 8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4244" y="1046750"/>
              <a:ext cx="2940858" cy="743421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1521587" y="1054734"/>
              <a:ext cx="2898775" cy="692785"/>
            </a:xfrm>
            <a:custGeom>
              <a:avLst/>
              <a:gdLst/>
              <a:ahLst/>
              <a:cxnLst/>
              <a:rect l="l" t="t" r="r" b="b"/>
              <a:pathLst>
                <a:path w="2898775" h="692785">
                  <a:moveTo>
                    <a:pt x="2821267" y="667743"/>
                  </a:moveTo>
                  <a:lnTo>
                    <a:pt x="2815590" y="692530"/>
                  </a:lnTo>
                  <a:lnTo>
                    <a:pt x="2898393" y="672211"/>
                  </a:lnTo>
                  <a:lnTo>
                    <a:pt x="2896381" y="670560"/>
                  </a:lnTo>
                  <a:lnTo>
                    <a:pt x="2833624" y="670560"/>
                  </a:lnTo>
                  <a:lnTo>
                    <a:pt x="2821267" y="667743"/>
                  </a:lnTo>
                  <a:close/>
                </a:path>
                <a:path w="2898775" h="692785">
                  <a:moveTo>
                    <a:pt x="2826942" y="642969"/>
                  </a:moveTo>
                  <a:lnTo>
                    <a:pt x="2821267" y="667743"/>
                  </a:lnTo>
                  <a:lnTo>
                    <a:pt x="2833624" y="670560"/>
                  </a:lnTo>
                  <a:lnTo>
                    <a:pt x="2839339" y="645794"/>
                  </a:lnTo>
                  <a:lnTo>
                    <a:pt x="2826942" y="642969"/>
                  </a:lnTo>
                  <a:close/>
                </a:path>
                <a:path w="2898775" h="692785">
                  <a:moveTo>
                    <a:pt x="2832608" y="618236"/>
                  </a:moveTo>
                  <a:lnTo>
                    <a:pt x="2826942" y="642969"/>
                  </a:lnTo>
                  <a:lnTo>
                    <a:pt x="2839339" y="645794"/>
                  </a:lnTo>
                  <a:lnTo>
                    <a:pt x="2833624" y="670560"/>
                  </a:lnTo>
                  <a:lnTo>
                    <a:pt x="2896381" y="670560"/>
                  </a:lnTo>
                  <a:lnTo>
                    <a:pt x="2832608" y="618236"/>
                  </a:lnTo>
                  <a:close/>
                </a:path>
                <a:path w="2898775" h="692785">
                  <a:moveTo>
                    <a:pt x="5587" y="0"/>
                  </a:moveTo>
                  <a:lnTo>
                    <a:pt x="0" y="24764"/>
                  </a:lnTo>
                  <a:lnTo>
                    <a:pt x="2821267" y="667743"/>
                  </a:lnTo>
                  <a:lnTo>
                    <a:pt x="2826942" y="642969"/>
                  </a:lnTo>
                  <a:lnTo>
                    <a:pt x="5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9" name="object 8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3732" y="4300346"/>
            <a:ext cx="843661" cy="455802"/>
          </a:xfrm>
          <a:prstGeom prst="rect">
            <a:avLst/>
          </a:prstGeom>
        </p:spPr>
      </p:pic>
      <p:sp>
        <p:nvSpPr>
          <p:cNvPr id="90" name="object 90"/>
          <p:cNvSpPr/>
          <p:nvPr/>
        </p:nvSpPr>
        <p:spPr>
          <a:xfrm>
            <a:off x="1097778" y="5341873"/>
            <a:ext cx="1029335" cy="69850"/>
          </a:xfrm>
          <a:custGeom>
            <a:avLst/>
            <a:gdLst/>
            <a:ahLst/>
            <a:cxnLst/>
            <a:rect l="l" t="t" r="r" b="b"/>
            <a:pathLst>
              <a:path w="1029335" h="69850">
                <a:moveTo>
                  <a:pt x="133118" y="50800"/>
                </a:moveTo>
                <a:lnTo>
                  <a:pt x="117649" y="53720"/>
                </a:lnTo>
                <a:lnTo>
                  <a:pt x="101520" y="56641"/>
                </a:lnTo>
                <a:lnTo>
                  <a:pt x="102142" y="56641"/>
                </a:lnTo>
                <a:lnTo>
                  <a:pt x="86661" y="57784"/>
                </a:lnTo>
                <a:lnTo>
                  <a:pt x="51444" y="57784"/>
                </a:lnTo>
                <a:lnTo>
                  <a:pt x="41005" y="57912"/>
                </a:lnTo>
                <a:lnTo>
                  <a:pt x="31619" y="57912"/>
                </a:lnTo>
                <a:lnTo>
                  <a:pt x="24672" y="58165"/>
                </a:lnTo>
                <a:lnTo>
                  <a:pt x="16392" y="58419"/>
                </a:lnTo>
                <a:lnTo>
                  <a:pt x="9801" y="58800"/>
                </a:lnTo>
                <a:lnTo>
                  <a:pt x="9597" y="58800"/>
                </a:lnTo>
                <a:lnTo>
                  <a:pt x="4977" y="59240"/>
                </a:lnTo>
                <a:lnTo>
                  <a:pt x="5800" y="59435"/>
                </a:lnTo>
                <a:lnTo>
                  <a:pt x="8924" y="60325"/>
                </a:lnTo>
                <a:lnTo>
                  <a:pt x="10156" y="61848"/>
                </a:lnTo>
                <a:lnTo>
                  <a:pt x="10156" y="65531"/>
                </a:lnTo>
                <a:lnTo>
                  <a:pt x="8924" y="67182"/>
                </a:lnTo>
                <a:lnTo>
                  <a:pt x="7146" y="67563"/>
                </a:lnTo>
                <a:lnTo>
                  <a:pt x="5800" y="67944"/>
                </a:lnTo>
                <a:lnTo>
                  <a:pt x="5135" y="68156"/>
                </a:lnTo>
                <a:lnTo>
                  <a:pt x="9597" y="68579"/>
                </a:lnTo>
                <a:lnTo>
                  <a:pt x="16265" y="68960"/>
                </a:lnTo>
                <a:lnTo>
                  <a:pt x="31505" y="69468"/>
                </a:lnTo>
                <a:lnTo>
                  <a:pt x="41005" y="69468"/>
                </a:lnTo>
                <a:lnTo>
                  <a:pt x="51444" y="69595"/>
                </a:lnTo>
                <a:lnTo>
                  <a:pt x="87093" y="69722"/>
                </a:lnTo>
                <a:lnTo>
                  <a:pt x="87487" y="69722"/>
                </a:lnTo>
                <a:lnTo>
                  <a:pt x="102981" y="68706"/>
                </a:lnTo>
                <a:lnTo>
                  <a:pt x="135366" y="62991"/>
                </a:lnTo>
                <a:lnTo>
                  <a:pt x="135632" y="62864"/>
                </a:lnTo>
                <a:lnTo>
                  <a:pt x="149336" y="59816"/>
                </a:lnTo>
                <a:lnTo>
                  <a:pt x="149539" y="59689"/>
                </a:lnTo>
                <a:lnTo>
                  <a:pt x="160016" y="57022"/>
                </a:lnTo>
                <a:lnTo>
                  <a:pt x="170011" y="54609"/>
                </a:lnTo>
                <a:lnTo>
                  <a:pt x="178317" y="52450"/>
                </a:lnTo>
                <a:lnTo>
                  <a:pt x="178190" y="52450"/>
                </a:lnTo>
                <a:lnTo>
                  <a:pt x="184939" y="50926"/>
                </a:lnTo>
                <a:lnTo>
                  <a:pt x="132787" y="50926"/>
                </a:lnTo>
                <a:lnTo>
                  <a:pt x="133118" y="50800"/>
                </a:lnTo>
                <a:close/>
              </a:path>
              <a:path w="1029335" h="69850">
                <a:moveTo>
                  <a:pt x="2319" y="67753"/>
                </a:moveTo>
                <a:lnTo>
                  <a:pt x="2485" y="67944"/>
                </a:lnTo>
                <a:lnTo>
                  <a:pt x="4200" y="68453"/>
                </a:lnTo>
                <a:lnTo>
                  <a:pt x="5135" y="68156"/>
                </a:lnTo>
                <a:lnTo>
                  <a:pt x="2587" y="67944"/>
                </a:lnTo>
                <a:lnTo>
                  <a:pt x="2319" y="67753"/>
                </a:lnTo>
                <a:close/>
              </a:path>
              <a:path w="1029335" h="69850">
                <a:moveTo>
                  <a:pt x="4977" y="59240"/>
                </a:moveTo>
                <a:lnTo>
                  <a:pt x="3028" y="59402"/>
                </a:lnTo>
                <a:lnTo>
                  <a:pt x="2485" y="59562"/>
                </a:lnTo>
                <a:lnTo>
                  <a:pt x="1381" y="60832"/>
                </a:lnTo>
                <a:lnTo>
                  <a:pt x="845" y="61387"/>
                </a:lnTo>
                <a:lnTo>
                  <a:pt x="0" y="63522"/>
                </a:lnTo>
                <a:lnTo>
                  <a:pt x="0" y="63860"/>
                </a:lnTo>
                <a:lnTo>
                  <a:pt x="843" y="66056"/>
                </a:lnTo>
                <a:lnTo>
                  <a:pt x="2319" y="67753"/>
                </a:lnTo>
                <a:lnTo>
                  <a:pt x="2587" y="67944"/>
                </a:lnTo>
                <a:lnTo>
                  <a:pt x="5135" y="68156"/>
                </a:lnTo>
                <a:lnTo>
                  <a:pt x="5800" y="67944"/>
                </a:lnTo>
                <a:lnTo>
                  <a:pt x="7146" y="67563"/>
                </a:lnTo>
                <a:lnTo>
                  <a:pt x="8924" y="67182"/>
                </a:lnTo>
                <a:lnTo>
                  <a:pt x="10156" y="65531"/>
                </a:lnTo>
                <a:lnTo>
                  <a:pt x="10156" y="61848"/>
                </a:lnTo>
                <a:lnTo>
                  <a:pt x="8924" y="60325"/>
                </a:lnTo>
                <a:lnTo>
                  <a:pt x="5800" y="59435"/>
                </a:lnTo>
                <a:lnTo>
                  <a:pt x="4977" y="59240"/>
                </a:lnTo>
                <a:close/>
              </a:path>
              <a:path w="1029335" h="69850">
                <a:moveTo>
                  <a:pt x="843" y="66056"/>
                </a:moveTo>
                <a:lnTo>
                  <a:pt x="1165" y="66928"/>
                </a:lnTo>
                <a:lnTo>
                  <a:pt x="2319" y="67753"/>
                </a:lnTo>
                <a:lnTo>
                  <a:pt x="843" y="66056"/>
                </a:lnTo>
                <a:close/>
              </a:path>
              <a:path w="1029335" h="69850">
                <a:moveTo>
                  <a:pt x="0" y="63860"/>
                </a:moveTo>
                <a:lnTo>
                  <a:pt x="276" y="65404"/>
                </a:lnTo>
                <a:lnTo>
                  <a:pt x="843" y="66056"/>
                </a:lnTo>
                <a:lnTo>
                  <a:pt x="0" y="63860"/>
                </a:lnTo>
                <a:close/>
              </a:path>
              <a:path w="1029335" h="69850">
                <a:moveTo>
                  <a:pt x="845" y="61387"/>
                </a:moveTo>
                <a:lnTo>
                  <a:pt x="276" y="61975"/>
                </a:lnTo>
                <a:lnTo>
                  <a:pt x="0" y="63522"/>
                </a:lnTo>
                <a:lnTo>
                  <a:pt x="845" y="61387"/>
                </a:lnTo>
                <a:close/>
              </a:path>
              <a:path w="1029335" h="69850">
                <a:moveTo>
                  <a:pt x="3028" y="59402"/>
                </a:moveTo>
                <a:lnTo>
                  <a:pt x="2587" y="59435"/>
                </a:lnTo>
                <a:lnTo>
                  <a:pt x="1165" y="60578"/>
                </a:lnTo>
                <a:lnTo>
                  <a:pt x="845" y="61387"/>
                </a:lnTo>
                <a:lnTo>
                  <a:pt x="1381" y="60832"/>
                </a:lnTo>
                <a:lnTo>
                  <a:pt x="2485" y="59562"/>
                </a:lnTo>
                <a:lnTo>
                  <a:pt x="3028" y="59402"/>
                </a:lnTo>
                <a:close/>
              </a:path>
              <a:path w="1029335" h="69850">
                <a:moveTo>
                  <a:pt x="4200" y="59054"/>
                </a:moveTo>
                <a:lnTo>
                  <a:pt x="3028" y="59402"/>
                </a:lnTo>
                <a:lnTo>
                  <a:pt x="4977" y="59240"/>
                </a:lnTo>
                <a:lnTo>
                  <a:pt x="4200" y="59054"/>
                </a:lnTo>
                <a:close/>
              </a:path>
              <a:path w="1029335" h="69850">
                <a:moveTo>
                  <a:pt x="146440" y="47497"/>
                </a:moveTo>
                <a:lnTo>
                  <a:pt x="132787" y="50926"/>
                </a:lnTo>
                <a:lnTo>
                  <a:pt x="184939" y="50926"/>
                </a:lnTo>
                <a:lnTo>
                  <a:pt x="186064" y="50672"/>
                </a:lnTo>
                <a:lnTo>
                  <a:pt x="193684" y="48894"/>
                </a:lnTo>
                <a:lnTo>
                  <a:pt x="193811" y="48894"/>
                </a:lnTo>
                <a:lnTo>
                  <a:pt x="199115" y="47625"/>
                </a:lnTo>
                <a:lnTo>
                  <a:pt x="146186" y="47625"/>
                </a:lnTo>
                <a:lnTo>
                  <a:pt x="146440" y="47497"/>
                </a:lnTo>
                <a:close/>
              </a:path>
              <a:path w="1029335" h="69850">
                <a:moveTo>
                  <a:pt x="354554" y="22606"/>
                </a:moveTo>
                <a:lnTo>
                  <a:pt x="258200" y="22606"/>
                </a:lnTo>
                <a:lnTo>
                  <a:pt x="249564" y="24384"/>
                </a:lnTo>
                <a:lnTo>
                  <a:pt x="249945" y="24384"/>
                </a:lnTo>
                <a:lnTo>
                  <a:pt x="240166" y="25781"/>
                </a:lnTo>
                <a:lnTo>
                  <a:pt x="239912" y="25907"/>
                </a:lnTo>
                <a:lnTo>
                  <a:pt x="228736" y="28066"/>
                </a:lnTo>
                <a:lnTo>
                  <a:pt x="217306" y="30225"/>
                </a:lnTo>
                <a:lnTo>
                  <a:pt x="208162" y="32003"/>
                </a:lnTo>
                <a:lnTo>
                  <a:pt x="208035" y="32003"/>
                </a:lnTo>
                <a:lnTo>
                  <a:pt x="199780" y="33781"/>
                </a:lnTo>
                <a:lnTo>
                  <a:pt x="199653" y="33909"/>
                </a:lnTo>
                <a:lnTo>
                  <a:pt x="183143" y="37845"/>
                </a:lnTo>
                <a:lnTo>
                  <a:pt x="183270" y="37845"/>
                </a:lnTo>
                <a:lnTo>
                  <a:pt x="175269" y="39623"/>
                </a:lnTo>
                <a:lnTo>
                  <a:pt x="175015" y="39750"/>
                </a:lnTo>
                <a:lnTo>
                  <a:pt x="166785" y="41909"/>
                </a:lnTo>
                <a:lnTo>
                  <a:pt x="156778" y="44450"/>
                </a:lnTo>
                <a:lnTo>
                  <a:pt x="156575" y="44576"/>
                </a:lnTo>
                <a:lnTo>
                  <a:pt x="146186" y="47625"/>
                </a:lnTo>
                <a:lnTo>
                  <a:pt x="199115" y="47625"/>
                </a:lnTo>
                <a:lnTo>
                  <a:pt x="202828" y="46735"/>
                </a:lnTo>
                <a:lnTo>
                  <a:pt x="203251" y="46735"/>
                </a:lnTo>
                <a:lnTo>
                  <a:pt x="210956" y="44957"/>
                </a:lnTo>
                <a:lnTo>
                  <a:pt x="211430" y="44957"/>
                </a:lnTo>
                <a:lnTo>
                  <a:pt x="219846" y="43179"/>
                </a:lnTo>
                <a:lnTo>
                  <a:pt x="220361" y="43179"/>
                </a:lnTo>
                <a:lnTo>
                  <a:pt x="231276" y="41020"/>
                </a:lnTo>
                <a:lnTo>
                  <a:pt x="242452" y="38988"/>
                </a:lnTo>
                <a:lnTo>
                  <a:pt x="242198" y="38988"/>
                </a:lnTo>
                <a:lnTo>
                  <a:pt x="251850" y="37591"/>
                </a:lnTo>
                <a:lnTo>
                  <a:pt x="252231" y="37464"/>
                </a:lnTo>
                <a:lnTo>
                  <a:pt x="260867" y="35687"/>
                </a:lnTo>
                <a:lnTo>
                  <a:pt x="261629" y="35559"/>
                </a:lnTo>
                <a:lnTo>
                  <a:pt x="268716" y="33273"/>
                </a:lnTo>
                <a:lnTo>
                  <a:pt x="269503" y="33019"/>
                </a:lnTo>
                <a:lnTo>
                  <a:pt x="270053" y="33019"/>
                </a:lnTo>
                <a:lnTo>
                  <a:pt x="275091" y="32131"/>
                </a:lnTo>
                <a:lnTo>
                  <a:pt x="274710" y="32131"/>
                </a:lnTo>
                <a:lnTo>
                  <a:pt x="280806" y="31495"/>
                </a:lnTo>
                <a:lnTo>
                  <a:pt x="288553" y="30734"/>
                </a:lnTo>
                <a:lnTo>
                  <a:pt x="297189" y="30098"/>
                </a:lnTo>
                <a:lnTo>
                  <a:pt x="306333" y="30098"/>
                </a:lnTo>
                <a:lnTo>
                  <a:pt x="307730" y="29971"/>
                </a:lnTo>
                <a:lnTo>
                  <a:pt x="318144" y="27812"/>
                </a:lnTo>
                <a:lnTo>
                  <a:pt x="317890" y="27812"/>
                </a:lnTo>
                <a:lnTo>
                  <a:pt x="330844" y="25653"/>
                </a:lnTo>
                <a:lnTo>
                  <a:pt x="332431" y="25653"/>
                </a:lnTo>
                <a:lnTo>
                  <a:pt x="344179" y="25018"/>
                </a:lnTo>
                <a:lnTo>
                  <a:pt x="345322" y="24891"/>
                </a:lnTo>
                <a:lnTo>
                  <a:pt x="354554" y="22606"/>
                </a:lnTo>
                <a:close/>
              </a:path>
              <a:path w="1029335" h="69850">
                <a:moveTo>
                  <a:pt x="203251" y="46735"/>
                </a:moveTo>
                <a:lnTo>
                  <a:pt x="202828" y="46735"/>
                </a:lnTo>
                <a:lnTo>
                  <a:pt x="202701" y="46862"/>
                </a:lnTo>
                <a:lnTo>
                  <a:pt x="203251" y="46735"/>
                </a:lnTo>
                <a:close/>
              </a:path>
              <a:path w="1029335" h="69850">
                <a:moveTo>
                  <a:pt x="211430" y="44957"/>
                </a:moveTo>
                <a:lnTo>
                  <a:pt x="210956" y="44957"/>
                </a:lnTo>
                <a:lnTo>
                  <a:pt x="210829" y="45084"/>
                </a:lnTo>
                <a:lnTo>
                  <a:pt x="211430" y="44957"/>
                </a:lnTo>
                <a:close/>
              </a:path>
              <a:path w="1029335" h="69850">
                <a:moveTo>
                  <a:pt x="220361" y="43179"/>
                </a:moveTo>
                <a:lnTo>
                  <a:pt x="219846" y="43179"/>
                </a:lnTo>
                <a:lnTo>
                  <a:pt x="219719" y="43306"/>
                </a:lnTo>
                <a:lnTo>
                  <a:pt x="220361" y="43179"/>
                </a:lnTo>
                <a:close/>
              </a:path>
              <a:path w="1029335" h="69850">
                <a:moveTo>
                  <a:pt x="269503" y="33019"/>
                </a:moveTo>
                <a:lnTo>
                  <a:pt x="268614" y="33273"/>
                </a:lnTo>
                <a:lnTo>
                  <a:pt x="268838" y="33234"/>
                </a:lnTo>
                <a:lnTo>
                  <a:pt x="269503" y="33019"/>
                </a:lnTo>
                <a:close/>
              </a:path>
              <a:path w="1029335" h="69850">
                <a:moveTo>
                  <a:pt x="268838" y="33234"/>
                </a:moveTo>
                <a:lnTo>
                  <a:pt x="268614" y="33273"/>
                </a:lnTo>
                <a:lnTo>
                  <a:pt x="268838" y="33234"/>
                </a:lnTo>
                <a:close/>
              </a:path>
              <a:path w="1029335" h="69850">
                <a:moveTo>
                  <a:pt x="270053" y="33019"/>
                </a:moveTo>
                <a:lnTo>
                  <a:pt x="269503" y="33019"/>
                </a:lnTo>
                <a:lnTo>
                  <a:pt x="268838" y="33234"/>
                </a:lnTo>
                <a:lnTo>
                  <a:pt x="270053" y="33019"/>
                </a:lnTo>
                <a:close/>
              </a:path>
              <a:path w="1029335" h="69850">
                <a:moveTo>
                  <a:pt x="332431" y="25653"/>
                </a:moveTo>
                <a:lnTo>
                  <a:pt x="330844" y="25653"/>
                </a:lnTo>
                <a:lnTo>
                  <a:pt x="330082" y="25781"/>
                </a:lnTo>
                <a:lnTo>
                  <a:pt x="332431" y="25653"/>
                </a:lnTo>
                <a:close/>
              </a:path>
              <a:path w="1029335" h="69850">
                <a:moveTo>
                  <a:pt x="305556" y="16763"/>
                </a:moveTo>
                <a:lnTo>
                  <a:pt x="296046" y="16763"/>
                </a:lnTo>
                <a:lnTo>
                  <a:pt x="287410" y="17398"/>
                </a:lnTo>
                <a:lnTo>
                  <a:pt x="287410" y="17525"/>
                </a:lnTo>
                <a:lnTo>
                  <a:pt x="279409" y="18160"/>
                </a:lnTo>
                <a:lnTo>
                  <a:pt x="273186" y="18922"/>
                </a:lnTo>
                <a:lnTo>
                  <a:pt x="272805" y="18922"/>
                </a:lnTo>
                <a:lnTo>
                  <a:pt x="266328" y="20065"/>
                </a:lnTo>
                <a:lnTo>
                  <a:pt x="265439" y="20319"/>
                </a:lnTo>
                <a:lnTo>
                  <a:pt x="257565" y="22732"/>
                </a:lnTo>
                <a:lnTo>
                  <a:pt x="258200" y="22606"/>
                </a:lnTo>
                <a:lnTo>
                  <a:pt x="354554" y="22606"/>
                </a:lnTo>
                <a:lnTo>
                  <a:pt x="358144" y="21716"/>
                </a:lnTo>
                <a:lnTo>
                  <a:pt x="357895" y="21716"/>
                </a:lnTo>
                <a:lnTo>
                  <a:pt x="358657" y="21589"/>
                </a:lnTo>
                <a:lnTo>
                  <a:pt x="358902" y="21589"/>
                </a:lnTo>
                <a:lnTo>
                  <a:pt x="371992" y="19938"/>
                </a:lnTo>
                <a:lnTo>
                  <a:pt x="371484" y="19938"/>
                </a:lnTo>
                <a:lnTo>
                  <a:pt x="384184" y="19303"/>
                </a:lnTo>
                <a:lnTo>
                  <a:pt x="481847" y="19303"/>
                </a:lnTo>
                <a:lnTo>
                  <a:pt x="504580" y="17398"/>
                </a:lnTo>
                <a:lnTo>
                  <a:pt x="504199" y="17398"/>
                </a:lnTo>
                <a:lnTo>
                  <a:pt x="522284" y="16890"/>
                </a:lnTo>
                <a:lnTo>
                  <a:pt x="304936" y="16890"/>
                </a:lnTo>
                <a:lnTo>
                  <a:pt x="305556" y="16763"/>
                </a:lnTo>
                <a:close/>
              </a:path>
              <a:path w="1029335" h="69850">
                <a:moveTo>
                  <a:pt x="358657" y="21589"/>
                </a:moveTo>
                <a:lnTo>
                  <a:pt x="357895" y="21716"/>
                </a:lnTo>
                <a:lnTo>
                  <a:pt x="358403" y="21652"/>
                </a:lnTo>
                <a:lnTo>
                  <a:pt x="358657" y="21589"/>
                </a:lnTo>
                <a:close/>
              </a:path>
              <a:path w="1029335" h="69850">
                <a:moveTo>
                  <a:pt x="358403" y="21652"/>
                </a:moveTo>
                <a:lnTo>
                  <a:pt x="357895" y="21716"/>
                </a:lnTo>
                <a:lnTo>
                  <a:pt x="358144" y="21716"/>
                </a:lnTo>
                <a:lnTo>
                  <a:pt x="358403" y="21652"/>
                </a:lnTo>
                <a:close/>
              </a:path>
              <a:path w="1029335" h="69850">
                <a:moveTo>
                  <a:pt x="358902" y="21589"/>
                </a:moveTo>
                <a:lnTo>
                  <a:pt x="358657" y="21589"/>
                </a:lnTo>
                <a:lnTo>
                  <a:pt x="358403" y="21652"/>
                </a:lnTo>
                <a:lnTo>
                  <a:pt x="358902" y="21589"/>
                </a:lnTo>
                <a:close/>
              </a:path>
              <a:path w="1029335" h="69850">
                <a:moveTo>
                  <a:pt x="342622" y="11727"/>
                </a:moveTo>
                <a:lnTo>
                  <a:pt x="329447" y="12445"/>
                </a:lnTo>
                <a:lnTo>
                  <a:pt x="328685" y="12445"/>
                </a:lnTo>
                <a:lnTo>
                  <a:pt x="315731" y="14604"/>
                </a:lnTo>
                <a:lnTo>
                  <a:pt x="315477" y="14731"/>
                </a:lnTo>
                <a:lnTo>
                  <a:pt x="304936" y="16890"/>
                </a:lnTo>
                <a:lnTo>
                  <a:pt x="306333" y="16763"/>
                </a:lnTo>
                <a:lnTo>
                  <a:pt x="676665" y="16763"/>
                </a:lnTo>
                <a:lnTo>
                  <a:pt x="692540" y="15366"/>
                </a:lnTo>
                <a:lnTo>
                  <a:pt x="692159" y="15366"/>
                </a:lnTo>
                <a:lnTo>
                  <a:pt x="711590" y="14604"/>
                </a:lnTo>
                <a:lnTo>
                  <a:pt x="986037" y="14604"/>
                </a:lnTo>
                <a:lnTo>
                  <a:pt x="987307" y="14478"/>
                </a:lnTo>
                <a:lnTo>
                  <a:pt x="1024460" y="14478"/>
                </a:lnTo>
                <a:lnTo>
                  <a:pt x="1025915" y="13715"/>
                </a:lnTo>
                <a:lnTo>
                  <a:pt x="1027185" y="11810"/>
                </a:lnTo>
                <a:lnTo>
                  <a:pt x="342274" y="11810"/>
                </a:lnTo>
                <a:lnTo>
                  <a:pt x="342622" y="11727"/>
                </a:lnTo>
                <a:close/>
              </a:path>
              <a:path w="1029335" h="69850">
                <a:moveTo>
                  <a:pt x="526805" y="16763"/>
                </a:moveTo>
                <a:lnTo>
                  <a:pt x="306333" y="16763"/>
                </a:lnTo>
                <a:lnTo>
                  <a:pt x="304936" y="16890"/>
                </a:lnTo>
                <a:lnTo>
                  <a:pt x="522284" y="16890"/>
                </a:lnTo>
                <a:lnTo>
                  <a:pt x="526805" y="16763"/>
                </a:lnTo>
                <a:close/>
              </a:path>
              <a:path w="1029335" h="69850">
                <a:moveTo>
                  <a:pt x="1024460" y="14478"/>
                </a:moveTo>
                <a:lnTo>
                  <a:pt x="987307" y="14478"/>
                </a:lnTo>
                <a:lnTo>
                  <a:pt x="986926" y="14604"/>
                </a:lnTo>
                <a:lnTo>
                  <a:pt x="1004325" y="14604"/>
                </a:lnTo>
                <a:lnTo>
                  <a:pt x="1006484" y="14731"/>
                </a:lnTo>
                <a:lnTo>
                  <a:pt x="1020454" y="14731"/>
                </a:lnTo>
                <a:lnTo>
                  <a:pt x="1023248" y="15112"/>
                </a:lnTo>
                <a:lnTo>
                  <a:pt x="1024460" y="14478"/>
                </a:lnTo>
                <a:close/>
              </a:path>
              <a:path w="1029335" h="69850">
                <a:moveTo>
                  <a:pt x="790584" y="14604"/>
                </a:moveTo>
                <a:lnTo>
                  <a:pt x="754516" y="14604"/>
                </a:lnTo>
                <a:lnTo>
                  <a:pt x="771788" y="14731"/>
                </a:lnTo>
                <a:lnTo>
                  <a:pt x="783091" y="14731"/>
                </a:lnTo>
                <a:lnTo>
                  <a:pt x="790584" y="14604"/>
                </a:lnTo>
                <a:close/>
              </a:path>
              <a:path w="1029335" h="69850">
                <a:moveTo>
                  <a:pt x="987307" y="14478"/>
                </a:moveTo>
                <a:lnTo>
                  <a:pt x="986037" y="14604"/>
                </a:lnTo>
                <a:lnTo>
                  <a:pt x="892819" y="14731"/>
                </a:lnTo>
                <a:lnTo>
                  <a:pt x="985783" y="14731"/>
                </a:lnTo>
                <a:lnTo>
                  <a:pt x="986926" y="14604"/>
                </a:lnTo>
                <a:lnTo>
                  <a:pt x="987307" y="14478"/>
                </a:lnTo>
                <a:close/>
              </a:path>
              <a:path w="1029335" h="69850">
                <a:moveTo>
                  <a:pt x="343417" y="11684"/>
                </a:moveTo>
                <a:lnTo>
                  <a:pt x="342622" y="11727"/>
                </a:lnTo>
                <a:lnTo>
                  <a:pt x="342274" y="11810"/>
                </a:lnTo>
                <a:lnTo>
                  <a:pt x="343417" y="11684"/>
                </a:lnTo>
                <a:close/>
              </a:path>
              <a:path w="1029335" h="69850">
                <a:moveTo>
                  <a:pt x="1027270" y="11684"/>
                </a:moveTo>
                <a:lnTo>
                  <a:pt x="343417" y="11684"/>
                </a:lnTo>
                <a:lnTo>
                  <a:pt x="342274" y="11810"/>
                </a:lnTo>
                <a:lnTo>
                  <a:pt x="1027185" y="11810"/>
                </a:lnTo>
                <a:close/>
              </a:path>
              <a:path w="1029335" h="69850">
                <a:moveTo>
                  <a:pt x="986037" y="507"/>
                </a:moveTo>
                <a:lnTo>
                  <a:pt x="711082" y="507"/>
                </a:lnTo>
                <a:lnTo>
                  <a:pt x="691651" y="1142"/>
                </a:lnTo>
                <a:lnTo>
                  <a:pt x="691270" y="1142"/>
                </a:lnTo>
                <a:lnTo>
                  <a:pt x="675395" y="2666"/>
                </a:lnTo>
                <a:lnTo>
                  <a:pt x="526424" y="2666"/>
                </a:lnTo>
                <a:lnTo>
                  <a:pt x="503691" y="3428"/>
                </a:lnTo>
                <a:lnTo>
                  <a:pt x="503310" y="3556"/>
                </a:lnTo>
                <a:lnTo>
                  <a:pt x="480577" y="5841"/>
                </a:lnTo>
                <a:lnTo>
                  <a:pt x="383295" y="5841"/>
                </a:lnTo>
                <a:lnTo>
                  <a:pt x="370722" y="6603"/>
                </a:lnTo>
                <a:lnTo>
                  <a:pt x="370341" y="6731"/>
                </a:lnTo>
                <a:lnTo>
                  <a:pt x="356244" y="8509"/>
                </a:lnTo>
                <a:lnTo>
                  <a:pt x="355482" y="8635"/>
                </a:lnTo>
                <a:lnTo>
                  <a:pt x="342622" y="11727"/>
                </a:lnTo>
                <a:lnTo>
                  <a:pt x="343417" y="11684"/>
                </a:lnTo>
                <a:lnTo>
                  <a:pt x="1027270" y="11684"/>
                </a:lnTo>
                <a:lnTo>
                  <a:pt x="1028963" y="9016"/>
                </a:lnTo>
                <a:lnTo>
                  <a:pt x="1028963" y="6095"/>
                </a:lnTo>
                <a:lnTo>
                  <a:pt x="1025915" y="1269"/>
                </a:lnTo>
                <a:lnTo>
                  <a:pt x="1024581" y="634"/>
                </a:lnTo>
                <a:lnTo>
                  <a:pt x="987307" y="634"/>
                </a:lnTo>
                <a:lnTo>
                  <a:pt x="986037" y="507"/>
                </a:lnTo>
                <a:close/>
              </a:path>
              <a:path w="1029335" h="69850">
                <a:moveTo>
                  <a:pt x="985783" y="381"/>
                </a:moveTo>
                <a:lnTo>
                  <a:pt x="892819" y="381"/>
                </a:lnTo>
                <a:lnTo>
                  <a:pt x="871483" y="507"/>
                </a:lnTo>
                <a:lnTo>
                  <a:pt x="986037" y="507"/>
                </a:lnTo>
                <a:lnTo>
                  <a:pt x="987307" y="634"/>
                </a:lnTo>
                <a:lnTo>
                  <a:pt x="986926" y="507"/>
                </a:lnTo>
                <a:lnTo>
                  <a:pt x="985783" y="381"/>
                </a:lnTo>
                <a:close/>
              </a:path>
              <a:path w="1029335" h="69850">
                <a:moveTo>
                  <a:pt x="1023248" y="0"/>
                </a:moveTo>
                <a:lnTo>
                  <a:pt x="1020454" y="381"/>
                </a:lnTo>
                <a:lnTo>
                  <a:pt x="999753" y="381"/>
                </a:lnTo>
                <a:lnTo>
                  <a:pt x="996070" y="507"/>
                </a:lnTo>
                <a:lnTo>
                  <a:pt x="986926" y="507"/>
                </a:lnTo>
                <a:lnTo>
                  <a:pt x="987307" y="634"/>
                </a:lnTo>
                <a:lnTo>
                  <a:pt x="1024581" y="634"/>
                </a:lnTo>
                <a:lnTo>
                  <a:pt x="1023248" y="0"/>
                </a:lnTo>
                <a:close/>
              </a:path>
              <a:path w="1029335" h="69850">
                <a:moveTo>
                  <a:pt x="783091" y="381"/>
                </a:moveTo>
                <a:lnTo>
                  <a:pt x="771788" y="381"/>
                </a:lnTo>
                <a:lnTo>
                  <a:pt x="754516" y="507"/>
                </a:lnTo>
                <a:lnTo>
                  <a:pt x="790584" y="507"/>
                </a:lnTo>
                <a:lnTo>
                  <a:pt x="783091" y="3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594229" y="5427090"/>
            <a:ext cx="1104265" cy="38100"/>
          </a:xfrm>
          <a:custGeom>
            <a:avLst/>
            <a:gdLst/>
            <a:ahLst/>
            <a:cxnLst/>
            <a:rect l="l" t="t" r="r" b="b"/>
            <a:pathLst>
              <a:path w="1104264" h="38100">
                <a:moveTo>
                  <a:pt x="7238" y="19304"/>
                </a:moveTo>
                <a:lnTo>
                  <a:pt x="2285" y="19304"/>
                </a:lnTo>
                <a:lnTo>
                  <a:pt x="253" y="21209"/>
                </a:lnTo>
                <a:lnTo>
                  <a:pt x="126" y="27305"/>
                </a:lnTo>
                <a:lnTo>
                  <a:pt x="0" y="29337"/>
                </a:lnTo>
                <a:lnTo>
                  <a:pt x="22478" y="35814"/>
                </a:lnTo>
                <a:lnTo>
                  <a:pt x="22987" y="35941"/>
                </a:lnTo>
                <a:lnTo>
                  <a:pt x="38481" y="36322"/>
                </a:lnTo>
                <a:lnTo>
                  <a:pt x="188594" y="37592"/>
                </a:lnTo>
                <a:lnTo>
                  <a:pt x="357377" y="37592"/>
                </a:lnTo>
                <a:lnTo>
                  <a:pt x="400303" y="36195"/>
                </a:lnTo>
                <a:lnTo>
                  <a:pt x="400812" y="36195"/>
                </a:lnTo>
                <a:lnTo>
                  <a:pt x="422020" y="34036"/>
                </a:lnTo>
                <a:lnTo>
                  <a:pt x="421513" y="34036"/>
                </a:lnTo>
                <a:lnTo>
                  <a:pt x="439927" y="33401"/>
                </a:lnTo>
                <a:lnTo>
                  <a:pt x="440181" y="33274"/>
                </a:lnTo>
                <a:lnTo>
                  <a:pt x="471043" y="31242"/>
                </a:lnTo>
                <a:lnTo>
                  <a:pt x="510920" y="31242"/>
                </a:lnTo>
                <a:lnTo>
                  <a:pt x="511809" y="31115"/>
                </a:lnTo>
                <a:lnTo>
                  <a:pt x="527176" y="29337"/>
                </a:lnTo>
                <a:lnTo>
                  <a:pt x="527431" y="29337"/>
                </a:lnTo>
                <a:lnTo>
                  <a:pt x="542252" y="27305"/>
                </a:lnTo>
                <a:lnTo>
                  <a:pt x="9397" y="27305"/>
                </a:lnTo>
                <a:lnTo>
                  <a:pt x="5841" y="22860"/>
                </a:lnTo>
                <a:lnTo>
                  <a:pt x="9230" y="22860"/>
                </a:lnTo>
                <a:lnTo>
                  <a:pt x="9143" y="21209"/>
                </a:lnTo>
                <a:lnTo>
                  <a:pt x="7238" y="19304"/>
                </a:lnTo>
                <a:close/>
              </a:path>
              <a:path w="1104264" h="38100">
                <a:moveTo>
                  <a:pt x="5841" y="22860"/>
                </a:moveTo>
                <a:lnTo>
                  <a:pt x="9397" y="27305"/>
                </a:lnTo>
                <a:lnTo>
                  <a:pt x="9274" y="23733"/>
                </a:lnTo>
                <a:lnTo>
                  <a:pt x="5841" y="22860"/>
                </a:lnTo>
                <a:close/>
              </a:path>
              <a:path w="1104264" h="38100">
                <a:moveTo>
                  <a:pt x="9274" y="23733"/>
                </a:moveTo>
                <a:lnTo>
                  <a:pt x="9397" y="27305"/>
                </a:lnTo>
                <a:lnTo>
                  <a:pt x="542252" y="27305"/>
                </a:lnTo>
                <a:lnTo>
                  <a:pt x="543178" y="27178"/>
                </a:lnTo>
                <a:lnTo>
                  <a:pt x="542544" y="27178"/>
                </a:lnTo>
                <a:lnTo>
                  <a:pt x="562609" y="26543"/>
                </a:lnTo>
                <a:lnTo>
                  <a:pt x="585088" y="25400"/>
                </a:lnTo>
                <a:lnTo>
                  <a:pt x="607948" y="24765"/>
                </a:lnTo>
                <a:lnTo>
                  <a:pt x="22987" y="24765"/>
                </a:lnTo>
                <a:lnTo>
                  <a:pt x="17462" y="24638"/>
                </a:lnTo>
                <a:lnTo>
                  <a:pt x="12826" y="24638"/>
                </a:lnTo>
                <a:lnTo>
                  <a:pt x="11683" y="24511"/>
                </a:lnTo>
                <a:lnTo>
                  <a:pt x="12328" y="24511"/>
                </a:lnTo>
                <a:lnTo>
                  <a:pt x="9274" y="23733"/>
                </a:lnTo>
                <a:close/>
              </a:path>
              <a:path w="1104264" h="38100">
                <a:moveTo>
                  <a:pt x="23106" y="24762"/>
                </a:moveTo>
                <a:lnTo>
                  <a:pt x="23240" y="24765"/>
                </a:lnTo>
                <a:lnTo>
                  <a:pt x="23106" y="24762"/>
                </a:lnTo>
                <a:close/>
              </a:path>
              <a:path w="1104264" h="38100">
                <a:moveTo>
                  <a:pt x="934345" y="5756"/>
                </a:moveTo>
                <a:lnTo>
                  <a:pt x="924941" y="6096"/>
                </a:lnTo>
                <a:lnTo>
                  <a:pt x="924306" y="6096"/>
                </a:lnTo>
                <a:lnTo>
                  <a:pt x="912494" y="7493"/>
                </a:lnTo>
                <a:lnTo>
                  <a:pt x="912748" y="7493"/>
                </a:lnTo>
                <a:lnTo>
                  <a:pt x="899794" y="8636"/>
                </a:lnTo>
                <a:lnTo>
                  <a:pt x="697737" y="8763"/>
                </a:lnTo>
                <a:lnTo>
                  <a:pt x="653414" y="8890"/>
                </a:lnTo>
                <a:lnTo>
                  <a:pt x="631189" y="8890"/>
                </a:lnTo>
                <a:lnTo>
                  <a:pt x="607440" y="10033"/>
                </a:lnTo>
                <a:lnTo>
                  <a:pt x="607568" y="10033"/>
                </a:lnTo>
                <a:lnTo>
                  <a:pt x="584453" y="10795"/>
                </a:lnTo>
                <a:lnTo>
                  <a:pt x="561975" y="11811"/>
                </a:lnTo>
                <a:lnTo>
                  <a:pt x="541908" y="12573"/>
                </a:lnTo>
                <a:lnTo>
                  <a:pt x="541273" y="12700"/>
                </a:lnTo>
                <a:lnTo>
                  <a:pt x="525398" y="14732"/>
                </a:lnTo>
                <a:lnTo>
                  <a:pt x="525526" y="14732"/>
                </a:lnTo>
                <a:lnTo>
                  <a:pt x="510031" y="16510"/>
                </a:lnTo>
                <a:lnTo>
                  <a:pt x="470026" y="16510"/>
                </a:lnTo>
                <a:lnTo>
                  <a:pt x="457976" y="17399"/>
                </a:lnTo>
                <a:lnTo>
                  <a:pt x="439165" y="18669"/>
                </a:lnTo>
                <a:lnTo>
                  <a:pt x="439293" y="18669"/>
                </a:lnTo>
                <a:lnTo>
                  <a:pt x="421004" y="19431"/>
                </a:lnTo>
                <a:lnTo>
                  <a:pt x="420496" y="19431"/>
                </a:lnTo>
                <a:lnTo>
                  <a:pt x="399288" y="21590"/>
                </a:lnTo>
                <a:lnTo>
                  <a:pt x="399795" y="21590"/>
                </a:lnTo>
                <a:lnTo>
                  <a:pt x="356996" y="22987"/>
                </a:lnTo>
                <a:lnTo>
                  <a:pt x="212089" y="23114"/>
                </a:lnTo>
                <a:lnTo>
                  <a:pt x="38481" y="24384"/>
                </a:lnTo>
                <a:lnTo>
                  <a:pt x="23106" y="24762"/>
                </a:lnTo>
                <a:lnTo>
                  <a:pt x="608010" y="24762"/>
                </a:lnTo>
                <a:lnTo>
                  <a:pt x="631783" y="23623"/>
                </a:lnTo>
                <a:lnTo>
                  <a:pt x="905382" y="23622"/>
                </a:lnTo>
                <a:lnTo>
                  <a:pt x="914019" y="22860"/>
                </a:lnTo>
                <a:lnTo>
                  <a:pt x="914272" y="22860"/>
                </a:lnTo>
                <a:lnTo>
                  <a:pt x="926210" y="21463"/>
                </a:lnTo>
                <a:lnTo>
                  <a:pt x="925575" y="21463"/>
                </a:lnTo>
                <a:lnTo>
                  <a:pt x="935990" y="21209"/>
                </a:lnTo>
                <a:lnTo>
                  <a:pt x="937768" y="20828"/>
                </a:lnTo>
                <a:lnTo>
                  <a:pt x="947235" y="18288"/>
                </a:lnTo>
                <a:lnTo>
                  <a:pt x="946149" y="18288"/>
                </a:lnTo>
                <a:lnTo>
                  <a:pt x="948182" y="18034"/>
                </a:lnTo>
                <a:lnTo>
                  <a:pt x="969412" y="18034"/>
                </a:lnTo>
                <a:lnTo>
                  <a:pt x="977508" y="16891"/>
                </a:lnTo>
                <a:lnTo>
                  <a:pt x="978407" y="16764"/>
                </a:lnTo>
                <a:lnTo>
                  <a:pt x="1091465" y="16764"/>
                </a:lnTo>
                <a:lnTo>
                  <a:pt x="1087745" y="15494"/>
                </a:lnTo>
                <a:lnTo>
                  <a:pt x="1079626" y="13208"/>
                </a:lnTo>
                <a:lnTo>
                  <a:pt x="1077721" y="12700"/>
                </a:lnTo>
                <a:lnTo>
                  <a:pt x="1076451" y="11049"/>
                </a:lnTo>
                <a:lnTo>
                  <a:pt x="1076451" y="7112"/>
                </a:lnTo>
                <a:lnTo>
                  <a:pt x="1077331" y="5969"/>
                </a:lnTo>
                <a:lnTo>
                  <a:pt x="933576" y="5969"/>
                </a:lnTo>
                <a:lnTo>
                  <a:pt x="934345" y="5756"/>
                </a:lnTo>
                <a:close/>
              </a:path>
              <a:path w="1104264" h="38100">
                <a:moveTo>
                  <a:pt x="11683" y="24511"/>
                </a:moveTo>
                <a:lnTo>
                  <a:pt x="12826" y="24638"/>
                </a:lnTo>
                <a:lnTo>
                  <a:pt x="12388" y="24526"/>
                </a:lnTo>
                <a:lnTo>
                  <a:pt x="11683" y="24511"/>
                </a:lnTo>
                <a:close/>
              </a:path>
              <a:path w="1104264" h="38100">
                <a:moveTo>
                  <a:pt x="12388" y="24526"/>
                </a:moveTo>
                <a:lnTo>
                  <a:pt x="12826" y="24638"/>
                </a:lnTo>
                <a:lnTo>
                  <a:pt x="17462" y="24638"/>
                </a:lnTo>
                <a:lnTo>
                  <a:pt x="12388" y="24526"/>
                </a:lnTo>
                <a:close/>
              </a:path>
              <a:path w="1104264" h="38100">
                <a:moveTo>
                  <a:pt x="12328" y="24511"/>
                </a:moveTo>
                <a:lnTo>
                  <a:pt x="11683" y="24511"/>
                </a:lnTo>
                <a:lnTo>
                  <a:pt x="12388" y="24526"/>
                </a:lnTo>
                <a:close/>
              </a:path>
              <a:path w="1104264" h="38100">
                <a:moveTo>
                  <a:pt x="905382" y="23622"/>
                </a:moveTo>
                <a:lnTo>
                  <a:pt x="631783" y="23623"/>
                </a:lnTo>
                <a:lnTo>
                  <a:pt x="653414" y="23749"/>
                </a:lnTo>
                <a:lnTo>
                  <a:pt x="685419" y="23876"/>
                </a:lnTo>
                <a:lnTo>
                  <a:pt x="778001" y="24003"/>
                </a:lnTo>
                <a:lnTo>
                  <a:pt x="901065" y="24003"/>
                </a:lnTo>
                <a:lnTo>
                  <a:pt x="905382" y="23622"/>
                </a:lnTo>
                <a:close/>
              </a:path>
              <a:path w="1104264" h="38100">
                <a:moveTo>
                  <a:pt x="9230" y="22860"/>
                </a:moveTo>
                <a:lnTo>
                  <a:pt x="5841" y="22860"/>
                </a:lnTo>
                <a:lnTo>
                  <a:pt x="9274" y="23733"/>
                </a:lnTo>
                <a:lnTo>
                  <a:pt x="9230" y="22860"/>
                </a:lnTo>
                <a:close/>
              </a:path>
              <a:path w="1104264" h="38100">
                <a:moveTo>
                  <a:pt x="948182" y="18034"/>
                </a:moveTo>
                <a:lnTo>
                  <a:pt x="946149" y="18288"/>
                </a:lnTo>
                <a:lnTo>
                  <a:pt x="947235" y="18288"/>
                </a:lnTo>
                <a:lnTo>
                  <a:pt x="948182" y="18034"/>
                </a:lnTo>
                <a:close/>
              </a:path>
              <a:path w="1104264" h="38100">
                <a:moveTo>
                  <a:pt x="969412" y="18034"/>
                </a:moveTo>
                <a:lnTo>
                  <a:pt x="948182" y="18034"/>
                </a:lnTo>
                <a:lnTo>
                  <a:pt x="947235" y="18288"/>
                </a:lnTo>
                <a:lnTo>
                  <a:pt x="967612" y="18288"/>
                </a:lnTo>
                <a:lnTo>
                  <a:pt x="969412" y="18034"/>
                </a:lnTo>
                <a:close/>
              </a:path>
              <a:path w="1104264" h="38100">
                <a:moveTo>
                  <a:pt x="1093437" y="17419"/>
                </a:moveTo>
                <a:lnTo>
                  <a:pt x="1095756" y="18161"/>
                </a:lnTo>
                <a:lnTo>
                  <a:pt x="1097592" y="17636"/>
                </a:lnTo>
                <a:lnTo>
                  <a:pt x="1094612" y="17526"/>
                </a:lnTo>
                <a:lnTo>
                  <a:pt x="1093437" y="17419"/>
                </a:lnTo>
                <a:close/>
              </a:path>
              <a:path w="1104264" h="38100">
                <a:moveTo>
                  <a:pt x="1098571" y="17356"/>
                </a:moveTo>
                <a:lnTo>
                  <a:pt x="1097592" y="17636"/>
                </a:lnTo>
                <a:lnTo>
                  <a:pt x="1098042" y="17653"/>
                </a:lnTo>
                <a:lnTo>
                  <a:pt x="1098571" y="17356"/>
                </a:lnTo>
                <a:close/>
              </a:path>
              <a:path w="1104264" h="38100">
                <a:moveTo>
                  <a:pt x="1100912" y="15367"/>
                </a:moveTo>
                <a:lnTo>
                  <a:pt x="1087373" y="15367"/>
                </a:lnTo>
                <a:lnTo>
                  <a:pt x="1093358" y="17393"/>
                </a:lnTo>
                <a:lnTo>
                  <a:pt x="1094612" y="17526"/>
                </a:lnTo>
                <a:lnTo>
                  <a:pt x="1097592" y="17636"/>
                </a:lnTo>
                <a:lnTo>
                  <a:pt x="1098571" y="17356"/>
                </a:lnTo>
                <a:lnTo>
                  <a:pt x="1099680" y="16735"/>
                </a:lnTo>
                <a:lnTo>
                  <a:pt x="1100912" y="15367"/>
                </a:lnTo>
                <a:close/>
              </a:path>
              <a:path w="1104264" h="38100">
                <a:moveTo>
                  <a:pt x="1093374" y="17399"/>
                </a:moveTo>
                <a:lnTo>
                  <a:pt x="1093216" y="17399"/>
                </a:lnTo>
                <a:lnTo>
                  <a:pt x="1093437" y="17419"/>
                </a:lnTo>
                <a:close/>
              </a:path>
              <a:path w="1104264" h="38100">
                <a:moveTo>
                  <a:pt x="1093358" y="17393"/>
                </a:moveTo>
                <a:close/>
              </a:path>
              <a:path w="1104264" h="38100">
                <a:moveTo>
                  <a:pt x="1091465" y="16764"/>
                </a:moveTo>
                <a:lnTo>
                  <a:pt x="978407" y="16764"/>
                </a:lnTo>
                <a:lnTo>
                  <a:pt x="977508" y="16891"/>
                </a:lnTo>
                <a:lnTo>
                  <a:pt x="987806" y="16891"/>
                </a:lnTo>
                <a:lnTo>
                  <a:pt x="999362" y="17018"/>
                </a:lnTo>
                <a:lnTo>
                  <a:pt x="1039368" y="17145"/>
                </a:lnTo>
                <a:lnTo>
                  <a:pt x="1066419" y="17145"/>
                </a:lnTo>
                <a:lnTo>
                  <a:pt x="1076833" y="17272"/>
                </a:lnTo>
                <a:lnTo>
                  <a:pt x="1090675" y="17272"/>
                </a:lnTo>
                <a:lnTo>
                  <a:pt x="1093358" y="17393"/>
                </a:lnTo>
                <a:lnTo>
                  <a:pt x="1091465" y="16764"/>
                </a:lnTo>
                <a:close/>
              </a:path>
              <a:path w="1104264" h="38100">
                <a:moveTo>
                  <a:pt x="1099680" y="16735"/>
                </a:moveTo>
                <a:lnTo>
                  <a:pt x="1098571" y="17356"/>
                </a:lnTo>
                <a:lnTo>
                  <a:pt x="1099311" y="17145"/>
                </a:lnTo>
                <a:lnTo>
                  <a:pt x="1099680" y="16735"/>
                </a:lnTo>
                <a:close/>
              </a:path>
              <a:path w="1104264" h="38100">
                <a:moveTo>
                  <a:pt x="978407" y="16764"/>
                </a:moveTo>
                <a:lnTo>
                  <a:pt x="977392" y="16891"/>
                </a:lnTo>
                <a:lnTo>
                  <a:pt x="978407" y="16764"/>
                </a:lnTo>
                <a:close/>
              </a:path>
              <a:path w="1104264" h="38100">
                <a:moveTo>
                  <a:pt x="1102214" y="13879"/>
                </a:moveTo>
                <a:lnTo>
                  <a:pt x="1099680" y="16735"/>
                </a:lnTo>
                <a:lnTo>
                  <a:pt x="1101217" y="15875"/>
                </a:lnTo>
                <a:lnTo>
                  <a:pt x="1102214" y="13879"/>
                </a:lnTo>
                <a:close/>
              </a:path>
              <a:path w="1104264" h="38100">
                <a:moveTo>
                  <a:pt x="1087628" y="2667"/>
                </a:moveTo>
                <a:lnTo>
                  <a:pt x="1079626" y="4953"/>
                </a:lnTo>
                <a:lnTo>
                  <a:pt x="1077721" y="5461"/>
                </a:lnTo>
                <a:lnTo>
                  <a:pt x="1076451" y="7112"/>
                </a:lnTo>
                <a:lnTo>
                  <a:pt x="1076451" y="11049"/>
                </a:lnTo>
                <a:lnTo>
                  <a:pt x="1077721" y="12700"/>
                </a:lnTo>
                <a:lnTo>
                  <a:pt x="1079626" y="13208"/>
                </a:lnTo>
                <a:lnTo>
                  <a:pt x="1087628" y="15494"/>
                </a:lnTo>
                <a:lnTo>
                  <a:pt x="1087373" y="15367"/>
                </a:lnTo>
                <a:lnTo>
                  <a:pt x="1100912" y="15367"/>
                </a:lnTo>
                <a:lnTo>
                  <a:pt x="1101597" y="14605"/>
                </a:lnTo>
                <a:lnTo>
                  <a:pt x="1102214" y="13879"/>
                </a:lnTo>
                <a:lnTo>
                  <a:pt x="1103998" y="10311"/>
                </a:lnTo>
                <a:lnTo>
                  <a:pt x="1104072" y="9779"/>
                </a:lnTo>
                <a:lnTo>
                  <a:pt x="1103985" y="7823"/>
                </a:lnTo>
                <a:lnTo>
                  <a:pt x="1102262" y="4376"/>
                </a:lnTo>
                <a:lnTo>
                  <a:pt x="1101597" y="3556"/>
                </a:lnTo>
                <a:lnTo>
                  <a:pt x="1100912" y="2794"/>
                </a:lnTo>
                <a:lnTo>
                  <a:pt x="1087373" y="2794"/>
                </a:lnTo>
                <a:lnTo>
                  <a:pt x="1087628" y="2667"/>
                </a:lnTo>
                <a:close/>
              </a:path>
              <a:path w="1104264" h="38100">
                <a:moveTo>
                  <a:pt x="1087373" y="15367"/>
                </a:moveTo>
                <a:lnTo>
                  <a:pt x="1087628" y="15494"/>
                </a:lnTo>
                <a:lnTo>
                  <a:pt x="1087373" y="15367"/>
                </a:lnTo>
                <a:close/>
              </a:path>
              <a:path w="1104264" h="38100">
                <a:moveTo>
                  <a:pt x="1103998" y="10311"/>
                </a:moveTo>
                <a:lnTo>
                  <a:pt x="1102214" y="13879"/>
                </a:lnTo>
                <a:lnTo>
                  <a:pt x="1103757" y="12065"/>
                </a:lnTo>
                <a:lnTo>
                  <a:pt x="1103998" y="10311"/>
                </a:lnTo>
                <a:close/>
              </a:path>
              <a:path w="1104264" h="38100">
                <a:moveTo>
                  <a:pt x="1104166" y="9092"/>
                </a:moveTo>
                <a:lnTo>
                  <a:pt x="1103998" y="10311"/>
                </a:lnTo>
                <a:lnTo>
                  <a:pt x="1104138" y="10033"/>
                </a:lnTo>
                <a:lnTo>
                  <a:pt x="1104166" y="9092"/>
                </a:lnTo>
                <a:close/>
              </a:path>
              <a:path w="1104264" h="38100">
                <a:moveTo>
                  <a:pt x="1103985" y="7823"/>
                </a:moveTo>
                <a:lnTo>
                  <a:pt x="1104166" y="9092"/>
                </a:lnTo>
                <a:lnTo>
                  <a:pt x="1104265" y="8382"/>
                </a:lnTo>
                <a:lnTo>
                  <a:pt x="1103985" y="7823"/>
                </a:lnTo>
                <a:close/>
              </a:path>
              <a:path w="1104264" h="38100">
                <a:moveTo>
                  <a:pt x="1102262" y="4376"/>
                </a:moveTo>
                <a:lnTo>
                  <a:pt x="1103985" y="7823"/>
                </a:lnTo>
                <a:lnTo>
                  <a:pt x="1103757" y="6223"/>
                </a:lnTo>
                <a:lnTo>
                  <a:pt x="1102262" y="4376"/>
                </a:lnTo>
                <a:close/>
              </a:path>
              <a:path w="1104264" h="38100">
                <a:moveTo>
                  <a:pt x="935482" y="5715"/>
                </a:moveTo>
                <a:lnTo>
                  <a:pt x="934345" y="5756"/>
                </a:lnTo>
                <a:lnTo>
                  <a:pt x="933576" y="5969"/>
                </a:lnTo>
                <a:lnTo>
                  <a:pt x="935482" y="5715"/>
                </a:lnTo>
                <a:close/>
              </a:path>
              <a:path w="1104264" h="38100">
                <a:moveTo>
                  <a:pt x="1077526" y="5715"/>
                </a:moveTo>
                <a:lnTo>
                  <a:pt x="935482" y="5715"/>
                </a:lnTo>
                <a:lnTo>
                  <a:pt x="933576" y="5969"/>
                </a:lnTo>
                <a:lnTo>
                  <a:pt x="1077331" y="5969"/>
                </a:lnTo>
                <a:lnTo>
                  <a:pt x="1077526" y="5715"/>
                </a:lnTo>
                <a:close/>
              </a:path>
              <a:path w="1104264" h="38100">
                <a:moveTo>
                  <a:pt x="1093639" y="762"/>
                </a:moveTo>
                <a:lnTo>
                  <a:pt x="1090675" y="889"/>
                </a:lnTo>
                <a:lnTo>
                  <a:pt x="1090803" y="889"/>
                </a:lnTo>
                <a:lnTo>
                  <a:pt x="1083563" y="1016"/>
                </a:lnTo>
                <a:lnTo>
                  <a:pt x="1024890" y="1143"/>
                </a:lnTo>
                <a:lnTo>
                  <a:pt x="999362" y="1270"/>
                </a:lnTo>
                <a:lnTo>
                  <a:pt x="977392" y="1270"/>
                </a:lnTo>
                <a:lnTo>
                  <a:pt x="965581" y="2794"/>
                </a:lnTo>
                <a:lnTo>
                  <a:pt x="946149" y="2794"/>
                </a:lnTo>
                <a:lnTo>
                  <a:pt x="944118" y="3048"/>
                </a:lnTo>
                <a:lnTo>
                  <a:pt x="934345" y="5756"/>
                </a:lnTo>
                <a:lnTo>
                  <a:pt x="935482" y="5715"/>
                </a:lnTo>
                <a:lnTo>
                  <a:pt x="1077526" y="5715"/>
                </a:lnTo>
                <a:lnTo>
                  <a:pt x="1077721" y="5461"/>
                </a:lnTo>
                <a:lnTo>
                  <a:pt x="1079626" y="4953"/>
                </a:lnTo>
                <a:lnTo>
                  <a:pt x="1087628" y="2667"/>
                </a:lnTo>
                <a:lnTo>
                  <a:pt x="1087774" y="2667"/>
                </a:lnTo>
                <a:lnTo>
                  <a:pt x="1092581" y="1143"/>
                </a:lnTo>
                <a:lnTo>
                  <a:pt x="1093639" y="762"/>
                </a:lnTo>
                <a:close/>
              </a:path>
              <a:path w="1104264" h="38100">
                <a:moveTo>
                  <a:pt x="1099680" y="1425"/>
                </a:moveTo>
                <a:lnTo>
                  <a:pt x="1101597" y="3556"/>
                </a:lnTo>
                <a:lnTo>
                  <a:pt x="1102262" y="4376"/>
                </a:lnTo>
                <a:lnTo>
                  <a:pt x="1101217" y="2286"/>
                </a:lnTo>
                <a:lnTo>
                  <a:pt x="1099680" y="1425"/>
                </a:lnTo>
                <a:close/>
              </a:path>
              <a:path w="1104264" h="38100">
                <a:moveTo>
                  <a:pt x="1087774" y="2667"/>
                </a:moveTo>
                <a:lnTo>
                  <a:pt x="1087628" y="2667"/>
                </a:lnTo>
                <a:lnTo>
                  <a:pt x="1087373" y="2794"/>
                </a:lnTo>
                <a:lnTo>
                  <a:pt x="1087774" y="2667"/>
                </a:lnTo>
                <a:close/>
              </a:path>
              <a:path w="1104264" h="38100">
                <a:moveTo>
                  <a:pt x="1095756" y="0"/>
                </a:moveTo>
                <a:lnTo>
                  <a:pt x="1092581" y="1143"/>
                </a:lnTo>
                <a:lnTo>
                  <a:pt x="1087373" y="2794"/>
                </a:lnTo>
                <a:lnTo>
                  <a:pt x="1100912" y="2794"/>
                </a:lnTo>
                <a:lnTo>
                  <a:pt x="1099680" y="1425"/>
                </a:lnTo>
                <a:lnTo>
                  <a:pt x="1098571" y="804"/>
                </a:lnTo>
                <a:lnTo>
                  <a:pt x="1098422" y="762"/>
                </a:lnTo>
                <a:lnTo>
                  <a:pt x="1094612" y="762"/>
                </a:lnTo>
                <a:lnTo>
                  <a:pt x="1097638" y="537"/>
                </a:lnTo>
                <a:lnTo>
                  <a:pt x="1095756" y="0"/>
                </a:lnTo>
                <a:close/>
              </a:path>
              <a:path w="1104264" h="38100">
                <a:moveTo>
                  <a:pt x="1098571" y="804"/>
                </a:moveTo>
                <a:lnTo>
                  <a:pt x="1099680" y="1425"/>
                </a:lnTo>
                <a:lnTo>
                  <a:pt x="1099311" y="1016"/>
                </a:lnTo>
                <a:lnTo>
                  <a:pt x="1098571" y="804"/>
                </a:lnTo>
                <a:close/>
              </a:path>
              <a:path w="1104264" h="38100">
                <a:moveTo>
                  <a:pt x="1098042" y="508"/>
                </a:moveTo>
                <a:lnTo>
                  <a:pt x="1097638" y="537"/>
                </a:lnTo>
                <a:lnTo>
                  <a:pt x="1098571" y="804"/>
                </a:lnTo>
                <a:lnTo>
                  <a:pt x="1098042" y="508"/>
                </a:lnTo>
                <a:close/>
              </a:path>
              <a:path w="1104264" h="38100">
                <a:moveTo>
                  <a:pt x="1097638" y="537"/>
                </a:moveTo>
                <a:lnTo>
                  <a:pt x="1094612" y="762"/>
                </a:lnTo>
                <a:lnTo>
                  <a:pt x="1098422" y="762"/>
                </a:lnTo>
                <a:lnTo>
                  <a:pt x="1097638" y="5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590922" y="5428488"/>
            <a:ext cx="549275" cy="27305"/>
          </a:xfrm>
          <a:custGeom>
            <a:avLst/>
            <a:gdLst/>
            <a:ahLst/>
            <a:cxnLst/>
            <a:rect l="l" t="t" r="r" b="b"/>
            <a:pathLst>
              <a:path w="549275" h="27304">
                <a:moveTo>
                  <a:pt x="534832" y="22289"/>
                </a:moveTo>
                <a:lnTo>
                  <a:pt x="535559" y="23621"/>
                </a:lnTo>
                <a:lnTo>
                  <a:pt x="535813" y="24130"/>
                </a:lnTo>
                <a:lnTo>
                  <a:pt x="536955" y="25781"/>
                </a:lnTo>
                <a:lnTo>
                  <a:pt x="538988" y="26924"/>
                </a:lnTo>
                <a:lnTo>
                  <a:pt x="543051" y="26924"/>
                </a:lnTo>
                <a:lnTo>
                  <a:pt x="545084" y="25781"/>
                </a:lnTo>
                <a:lnTo>
                  <a:pt x="546226" y="24130"/>
                </a:lnTo>
                <a:lnTo>
                  <a:pt x="546480" y="23621"/>
                </a:lnTo>
                <a:lnTo>
                  <a:pt x="536066" y="23621"/>
                </a:lnTo>
                <a:lnTo>
                  <a:pt x="535686" y="23240"/>
                </a:lnTo>
                <a:lnTo>
                  <a:pt x="535305" y="22479"/>
                </a:lnTo>
                <a:lnTo>
                  <a:pt x="534832" y="22289"/>
                </a:lnTo>
                <a:close/>
              </a:path>
              <a:path w="549275" h="27304">
                <a:moveTo>
                  <a:pt x="535305" y="22479"/>
                </a:moveTo>
                <a:lnTo>
                  <a:pt x="535686" y="23240"/>
                </a:lnTo>
                <a:lnTo>
                  <a:pt x="536066" y="23621"/>
                </a:lnTo>
                <a:lnTo>
                  <a:pt x="535305" y="22479"/>
                </a:lnTo>
                <a:close/>
              </a:path>
              <a:path w="549275" h="27304">
                <a:moveTo>
                  <a:pt x="535305" y="22479"/>
                </a:moveTo>
                <a:lnTo>
                  <a:pt x="536066" y="23621"/>
                </a:lnTo>
                <a:lnTo>
                  <a:pt x="545973" y="23621"/>
                </a:lnTo>
                <a:lnTo>
                  <a:pt x="537210" y="23495"/>
                </a:lnTo>
                <a:lnTo>
                  <a:pt x="536135" y="22811"/>
                </a:lnTo>
                <a:lnTo>
                  <a:pt x="535305" y="22479"/>
                </a:lnTo>
                <a:close/>
              </a:path>
              <a:path w="549275" h="27304">
                <a:moveTo>
                  <a:pt x="546963" y="22021"/>
                </a:moveTo>
                <a:lnTo>
                  <a:pt x="545973" y="23621"/>
                </a:lnTo>
                <a:lnTo>
                  <a:pt x="546353" y="23240"/>
                </a:lnTo>
                <a:lnTo>
                  <a:pt x="546963" y="22021"/>
                </a:lnTo>
                <a:close/>
              </a:path>
              <a:path w="549275" h="27304">
                <a:moveTo>
                  <a:pt x="547624" y="20955"/>
                </a:moveTo>
                <a:lnTo>
                  <a:pt x="546913" y="22121"/>
                </a:lnTo>
                <a:lnTo>
                  <a:pt x="546353" y="23240"/>
                </a:lnTo>
                <a:lnTo>
                  <a:pt x="545973" y="23621"/>
                </a:lnTo>
                <a:lnTo>
                  <a:pt x="546480" y="23621"/>
                </a:lnTo>
                <a:lnTo>
                  <a:pt x="547207" y="22289"/>
                </a:lnTo>
                <a:lnTo>
                  <a:pt x="547624" y="20955"/>
                </a:lnTo>
                <a:close/>
              </a:path>
              <a:path w="549275" h="27304">
                <a:moveTo>
                  <a:pt x="536135" y="22811"/>
                </a:moveTo>
                <a:lnTo>
                  <a:pt x="537210" y="23495"/>
                </a:lnTo>
                <a:lnTo>
                  <a:pt x="536867" y="22987"/>
                </a:lnTo>
                <a:lnTo>
                  <a:pt x="536575" y="22987"/>
                </a:lnTo>
                <a:lnTo>
                  <a:pt x="536135" y="22811"/>
                </a:lnTo>
                <a:close/>
              </a:path>
              <a:path w="549275" h="27304">
                <a:moveTo>
                  <a:pt x="548639" y="17653"/>
                </a:moveTo>
                <a:lnTo>
                  <a:pt x="533273" y="17653"/>
                </a:lnTo>
                <a:lnTo>
                  <a:pt x="536533" y="22491"/>
                </a:lnTo>
                <a:lnTo>
                  <a:pt x="537082" y="22606"/>
                </a:lnTo>
                <a:lnTo>
                  <a:pt x="536610" y="22606"/>
                </a:lnTo>
                <a:lnTo>
                  <a:pt x="537210" y="23495"/>
                </a:lnTo>
                <a:lnTo>
                  <a:pt x="546051" y="23495"/>
                </a:lnTo>
                <a:lnTo>
                  <a:pt x="546601" y="22606"/>
                </a:lnTo>
                <a:lnTo>
                  <a:pt x="537082" y="22606"/>
                </a:lnTo>
                <a:lnTo>
                  <a:pt x="536533" y="22491"/>
                </a:lnTo>
                <a:lnTo>
                  <a:pt x="546672" y="22491"/>
                </a:lnTo>
                <a:lnTo>
                  <a:pt x="546988" y="21971"/>
                </a:lnTo>
                <a:lnTo>
                  <a:pt x="548639" y="18668"/>
                </a:lnTo>
                <a:lnTo>
                  <a:pt x="548639" y="17653"/>
                </a:lnTo>
                <a:close/>
              </a:path>
              <a:path w="549275" h="27304">
                <a:moveTo>
                  <a:pt x="535813" y="22606"/>
                </a:moveTo>
                <a:lnTo>
                  <a:pt x="536135" y="22811"/>
                </a:lnTo>
                <a:lnTo>
                  <a:pt x="536575" y="22987"/>
                </a:lnTo>
                <a:lnTo>
                  <a:pt x="535813" y="22606"/>
                </a:lnTo>
                <a:close/>
              </a:path>
              <a:path w="549275" h="27304">
                <a:moveTo>
                  <a:pt x="536610" y="22606"/>
                </a:moveTo>
                <a:lnTo>
                  <a:pt x="535813" y="22606"/>
                </a:lnTo>
                <a:lnTo>
                  <a:pt x="536575" y="22987"/>
                </a:lnTo>
                <a:lnTo>
                  <a:pt x="536867" y="22987"/>
                </a:lnTo>
                <a:lnTo>
                  <a:pt x="536610" y="22606"/>
                </a:lnTo>
                <a:close/>
              </a:path>
              <a:path w="549275" h="27304">
                <a:moveTo>
                  <a:pt x="535169" y="22207"/>
                </a:moveTo>
                <a:lnTo>
                  <a:pt x="535336" y="22491"/>
                </a:lnTo>
                <a:lnTo>
                  <a:pt x="536135" y="22811"/>
                </a:lnTo>
                <a:lnTo>
                  <a:pt x="535813" y="22606"/>
                </a:lnTo>
                <a:lnTo>
                  <a:pt x="536610" y="22606"/>
                </a:lnTo>
                <a:lnTo>
                  <a:pt x="535169" y="22207"/>
                </a:lnTo>
                <a:close/>
              </a:path>
              <a:path w="549275" h="27304">
                <a:moveTo>
                  <a:pt x="548978" y="15367"/>
                </a:moveTo>
                <a:lnTo>
                  <a:pt x="447166" y="15367"/>
                </a:lnTo>
                <a:lnTo>
                  <a:pt x="473837" y="17525"/>
                </a:lnTo>
                <a:lnTo>
                  <a:pt x="473582" y="17525"/>
                </a:lnTo>
                <a:lnTo>
                  <a:pt x="494918" y="19684"/>
                </a:lnTo>
                <a:lnTo>
                  <a:pt x="512825" y="20065"/>
                </a:lnTo>
                <a:lnTo>
                  <a:pt x="512063" y="20065"/>
                </a:lnTo>
                <a:lnTo>
                  <a:pt x="525399" y="21462"/>
                </a:lnTo>
                <a:lnTo>
                  <a:pt x="534542" y="22606"/>
                </a:lnTo>
                <a:lnTo>
                  <a:pt x="535004" y="22606"/>
                </a:lnTo>
                <a:lnTo>
                  <a:pt x="534832" y="22289"/>
                </a:lnTo>
                <a:lnTo>
                  <a:pt x="534035" y="21971"/>
                </a:lnTo>
                <a:lnTo>
                  <a:pt x="534695" y="21971"/>
                </a:lnTo>
                <a:lnTo>
                  <a:pt x="534288" y="20955"/>
                </a:lnTo>
                <a:lnTo>
                  <a:pt x="534543" y="20955"/>
                </a:lnTo>
                <a:lnTo>
                  <a:pt x="533400" y="18668"/>
                </a:lnTo>
                <a:lnTo>
                  <a:pt x="533273" y="17653"/>
                </a:lnTo>
                <a:lnTo>
                  <a:pt x="548639" y="17653"/>
                </a:lnTo>
                <a:lnTo>
                  <a:pt x="548978" y="15367"/>
                </a:lnTo>
                <a:close/>
              </a:path>
              <a:path w="549275" h="27304">
                <a:moveTo>
                  <a:pt x="533273" y="17653"/>
                </a:moveTo>
                <a:lnTo>
                  <a:pt x="533400" y="18668"/>
                </a:lnTo>
                <a:lnTo>
                  <a:pt x="535163" y="22196"/>
                </a:lnTo>
                <a:lnTo>
                  <a:pt x="536533" y="22491"/>
                </a:lnTo>
                <a:lnTo>
                  <a:pt x="533273" y="17653"/>
                </a:lnTo>
                <a:close/>
              </a:path>
              <a:path w="549275" h="27304">
                <a:moveTo>
                  <a:pt x="534755" y="22121"/>
                </a:moveTo>
                <a:lnTo>
                  <a:pt x="534832" y="22289"/>
                </a:lnTo>
                <a:lnTo>
                  <a:pt x="535305" y="22479"/>
                </a:lnTo>
                <a:lnTo>
                  <a:pt x="535116" y="22196"/>
                </a:lnTo>
                <a:lnTo>
                  <a:pt x="534755" y="22121"/>
                </a:lnTo>
                <a:close/>
              </a:path>
              <a:path w="549275" h="27304">
                <a:moveTo>
                  <a:pt x="535116" y="22196"/>
                </a:moveTo>
                <a:lnTo>
                  <a:pt x="535305" y="22479"/>
                </a:lnTo>
                <a:lnTo>
                  <a:pt x="535210" y="22289"/>
                </a:lnTo>
                <a:close/>
              </a:path>
              <a:path w="549275" h="27304">
                <a:moveTo>
                  <a:pt x="534035" y="21971"/>
                </a:moveTo>
                <a:lnTo>
                  <a:pt x="534832" y="22289"/>
                </a:lnTo>
                <a:lnTo>
                  <a:pt x="534755" y="22121"/>
                </a:lnTo>
                <a:lnTo>
                  <a:pt x="534035" y="21971"/>
                </a:lnTo>
                <a:close/>
              </a:path>
              <a:path w="549275" h="27304">
                <a:moveTo>
                  <a:pt x="534543" y="20955"/>
                </a:moveTo>
                <a:lnTo>
                  <a:pt x="534288" y="20955"/>
                </a:lnTo>
                <a:lnTo>
                  <a:pt x="535066" y="22121"/>
                </a:lnTo>
                <a:lnTo>
                  <a:pt x="534543" y="20955"/>
                </a:lnTo>
                <a:close/>
              </a:path>
              <a:path w="549275" h="27304">
                <a:moveTo>
                  <a:pt x="534288" y="20955"/>
                </a:moveTo>
                <a:lnTo>
                  <a:pt x="534755" y="22121"/>
                </a:lnTo>
                <a:lnTo>
                  <a:pt x="535116" y="22196"/>
                </a:lnTo>
                <a:lnTo>
                  <a:pt x="534288" y="20955"/>
                </a:lnTo>
                <a:close/>
              </a:path>
              <a:path w="549275" h="27304">
                <a:moveTo>
                  <a:pt x="534695" y="21971"/>
                </a:moveTo>
                <a:lnTo>
                  <a:pt x="534035" y="21971"/>
                </a:lnTo>
                <a:lnTo>
                  <a:pt x="534755" y="22121"/>
                </a:lnTo>
                <a:lnTo>
                  <a:pt x="534695" y="21971"/>
                </a:lnTo>
                <a:close/>
              </a:path>
              <a:path w="549275" h="27304">
                <a:moveTo>
                  <a:pt x="300585" y="16128"/>
                </a:moveTo>
                <a:lnTo>
                  <a:pt x="15447" y="16133"/>
                </a:lnTo>
                <a:lnTo>
                  <a:pt x="28701" y="16890"/>
                </a:lnTo>
                <a:lnTo>
                  <a:pt x="28321" y="16890"/>
                </a:lnTo>
                <a:lnTo>
                  <a:pt x="48894" y="19050"/>
                </a:lnTo>
                <a:lnTo>
                  <a:pt x="101726" y="19303"/>
                </a:lnTo>
                <a:lnTo>
                  <a:pt x="196468" y="19558"/>
                </a:lnTo>
                <a:lnTo>
                  <a:pt x="260603" y="19684"/>
                </a:lnTo>
                <a:lnTo>
                  <a:pt x="261365" y="19558"/>
                </a:lnTo>
                <a:lnTo>
                  <a:pt x="288671" y="16764"/>
                </a:lnTo>
                <a:lnTo>
                  <a:pt x="288289" y="16764"/>
                </a:lnTo>
                <a:lnTo>
                  <a:pt x="300585" y="16128"/>
                </a:lnTo>
                <a:close/>
              </a:path>
              <a:path w="549275" h="27304">
                <a:moveTo>
                  <a:pt x="45212" y="253"/>
                </a:moveTo>
                <a:lnTo>
                  <a:pt x="7112" y="2031"/>
                </a:lnTo>
                <a:lnTo>
                  <a:pt x="455" y="11565"/>
                </a:lnTo>
                <a:lnTo>
                  <a:pt x="3555" y="15621"/>
                </a:lnTo>
                <a:lnTo>
                  <a:pt x="6223" y="16637"/>
                </a:lnTo>
                <a:lnTo>
                  <a:pt x="7823" y="16256"/>
                </a:lnTo>
                <a:lnTo>
                  <a:pt x="7492" y="16256"/>
                </a:lnTo>
                <a:lnTo>
                  <a:pt x="7846" y="16250"/>
                </a:lnTo>
                <a:lnTo>
                  <a:pt x="8889" y="16002"/>
                </a:lnTo>
                <a:lnTo>
                  <a:pt x="43941" y="9143"/>
                </a:lnTo>
                <a:lnTo>
                  <a:pt x="46227" y="8762"/>
                </a:lnTo>
                <a:lnTo>
                  <a:pt x="47751" y="6603"/>
                </a:lnTo>
                <a:lnTo>
                  <a:pt x="47536" y="4662"/>
                </a:lnTo>
                <a:lnTo>
                  <a:pt x="29844" y="2793"/>
                </a:lnTo>
                <a:lnTo>
                  <a:pt x="29463" y="2793"/>
                </a:lnTo>
                <a:lnTo>
                  <a:pt x="16128" y="2159"/>
                </a:lnTo>
                <a:lnTo>
                  <a:pt x="7492" y="2031"/>
                </a:lnTo>
                <a:lnTo>
                  <a:pt x="47243" y="2031"/>
                </a:lnTo>
                <a:lnTo>
                  <a:pt x="45212" y="253"/>
                </a:lnTo>
                <a:close/>
              </a:path>
              <a:path w="549275" h="27304">
                <a:moveTo>
                  <a:pt x="455" y="11565"/>
                </a:moveTo>
                <a:lnTo>
                  <a:pt x="507" y="13208"/>
                </a:lnTo>
                <a:lnTo>
                  <a:pt x="3682" y="16256"/>
                </a:lnTo>
                <a:lnTo>
                  <a:pt x="5222" y="16256"/>
                </a:lnTo>
                <a:lnTo>
                  <a:pt x="3555" y="15621"/>
                </a:lnTo>
                <a:lnTo>
                  <a:pt x="455" y="11565"/>
                </a:lnTo>
                <a:close/>
              </a:path>
              <a:path w="549275" h="27304">
                <a:moveTo>
                  <a:pt x="47536" y="4662"/>
                </a:moveTo>
                <a:lnTo>
                  <a:pt x="47751" y="6603"/>
                </a:lnTo>
                <a:lnTo>
                  <a:pt x="46227" y="8762"/>
                </a:lnTo>
                <a:lnTo>
                  <a:pt x="43941" y="9143"/>
                </a:lnTo>
                <a:lnTo>
                  <a:pt x="8889" y="16002"/>
                </a:lnTo>
                <a:lnTo>
                  <a:pt x="7846" y="16250"/>
                </a:lnTo>
                <a:lnTo>
                  <a:pt x="15447" y="16133"/>
                </a:lnTo>
                <a:lnTo>
                  <a:pt x="300585" y="16128"/>
                </a:lnTo>
                <a:lnTo>
                  <a:pt x="315340" y="15367"/>
                </a:lnTo>
                <a:lnTo>
                  <a:pt x="548978" y="15367"/>
                </a:lnTo>
                <a:lnTo>
                  <a:pt x="549148" y="14224"/>
                </a:lnTo>
                <a:lnTo>
                  <a:pt x="547242" y="10921"/>
                </a:lnTo>
                <a:lnTo>
                  <a:pt x="542671" y="9017"/>
                </a:lnTo>
                <a:lnTo>
                  <a:pt x="542543" y="8890"/>
                </a:lnTo>
                <a:lnTo>
                  <a:pt x="540130" y="7874"/>
                </a:lnTo>
                <a:lnTo>
                  <a:pt x="537082" y="7239"/>
                </a:lnTo>
                <a:lnTo>
                  <a:pt x="535559" y="7239"/>
                </a:lnTo>
                <a:lnTo>
                  <a:pt x="527176" y="6223"/>
                </a:lnTo>
                <a:lnTo>
                  <a:pt x="515937" y="4953"/>
                </a:lnTo>
                <a:lnTo>
                  <a:pt x="49529" y="4953"/>
                </a:lnTo>
                <a:lnTo>
                  <a:pt x="50258" y="4949"/>
                </a:lnTo>
                <a:lnTo>
                  <a:pt x="47536" y="4662"/>
                </a:lnTo>
                <a:close/>
              </a:path>
              <a:path w="549275" h="27304">
                <a:moveTo>
                  <a:pt x="380" y="7577"/>
                </a:moveTo>
                <a:lnTo>
                  <a:pt x="0" y="8381"/>
                </a:lnTo>
                <a:lnTo>
                  <a:pt x="253" y="11303"/>
                </a:lnTo>
                <a:lnTo>
                  <a:pt x="455" y="11565"/>
                </a:lnTo>
                <a:lnTo>
                  <a:pt x="380" y="7577"/>
                </a:lnTo>
                <a:close/>
              </a:path>
              <a:path w="549275" h="27304">
                <a:moveTo>
                  <a:pt x="4556" y="2202"/>
                </a:moveTo>
                <a:lnTo>
                  <a:pt x="3301" y="2286"/>
                </a:lnTo>
                <a:lnTo>
                  <a:pt x="380" y="5461"/>
                </a:lnTo>
                <a:lnTo>
                  <a:pt x="380" y="7577"/>
                </a:lnTo>
                <a:lnTo>
                  <a:pt x="1142" y="5968"/>
                </a:lnTo>
                <a:lnTo>
                  <a:pt x="2412" y="3556"/>
                </a:lnTo>
                <a:lnTo>
                  <a:pt x="4556" y="2202"/>
                </a:lnTo>
                <a:close/>
              </a:path>
              <a:path w="549275" h="27304">
                <a:moveTo>
                  <a:pt x="50258" y="4949"/>
                </a:moveTo>
                <a:lnTo>
                  <a:pt x="49529" y="4953"/>
                </a:lnTo>
                <a:lnTo>
                  <a:pt x="50291" y="4953"/>
                </a:lnTo>
                <a:close/>
              </a:path>
              <a:path w="549275" h="27304">
                <a:moveTo>
                  <a:pt x="513714" y="4699"/>
                </a:moveTo>
                <a:lnTo>
                  <a:pt x="101726" y="4699"/>
                </a:lnTo>
                <a:lnTo>
                  <a:pt x="50258" y="4949"/>
                </a:lnTo>
                <a:lnTo>
                  <a:pt x="515937" y="4953"/>
                </a:lnTo>
                <a:lnTo>
                  <a:pt x="513714" y="4699"/>
                </a:lnTo>
                <a:close/>
              </a:path>
              <a:path w="549275" h="27304">
                <a:moveTo>
                  <a:pt x="495807" y="4318"/>
                </a:moveTo>
                <a:lnTo>
                  <a:pt x="496442" y="4445"/>
                </a:lnTo>
                <a:lnTo>
                  <a:pt x="196468" y="4571"/>
                </a:lnTo>
                <a:lnTo>
                  <a:pt x="132334" y="4699"/>
                </a:lnTo>
                <a:lnTo>
                  <a:pt x="513079" y="4699"/>
                </a:lnTo>
                <a:lnTo>
                  <a:pt x="495807" y="4318"/>
                </a:lnTo>
                <a:close/>
              </a:path>
              <a:path w="549275" h="27304">
                <a:moveTo>
                  <a:pt x="47243" y="2031"/>
                </a:moveTo>
                <a:lnTo>
                  <a:pt x="7492" y="2031"/>
                </a:lnTo>
                <a:lnTo>
                  <a:pt x="16128" y="2159"/>
                </a:lnTo>
                <a:lnTo>
                  <a:pt x="29463" y="2793"/>
                </a:lnTo>
                <a:lnTo>
                  <a:pt x="29844" y="2793"/>
                </a:lnTo>
                <a:lnTo>
                  <a:pt x="47536" y="4662"/>
                </a:lnTo>
                <a:lnTo>
                  <a:pt x="47243" y="2031"/>
                </a:lnTo>
                <a:close/>
              </a:path>
              <a:path w="549275" h="27304">
                <a:moveTo>
                  <a:pt x="447801" y="0"/>
                </a:moveTo>
                <a:lnTo>
                  <a:pt x="314960" y="0"/>
                </a:lnTo>
                <a:lnTo>
                  <a:pt x="314578" y="127"/>
                </a:lnTo>
                <a:lnTo>
                  <a:pt x="287527" y="1524"/>
                </a:lnTo>
                <a:lnTo>
                  <a:pt x="287147" y="1524"/>
                </a:lnTo>
                <a:lnTo>
                  <a:pt x="259714" y="4445"/>
                </a:lnTo>
                <a:lnTo>
                  <a:pt x="496442" y="4445"/>
                </a:lnTo>
                <a:lnTo>
                  <a:pt x="475234" y="2286"/>
                </a:lnTo>
                <a:lnTo>
                  <a:pt x="474979" y="2159"/>
                </a:lnTo>
                <a:lnTo>
                  <a:pt x="448437" y="127"/>
                </a:lnTo>
                <a:lnTo>
                  <a:pt x="447801" y="0"/>
                </a:lnTo>
                <a:close/>
              </a:path>
              <a:path w="549275" h="27304">
                <a:moveTo>
                  <a:pt x="7112" y="2031"/>
                </a:moveTo>
                <a:lnTo>
                  <a:pt x="4825" y="2031"/>
                </a:lnTo>
                <a:lnTo>
                  <a:pt x="4556" y="2202"/>
                </a:lnTo>
                <a:lnTo>
                  <a:pt x="7112" y="20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3" name="object 9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34965" y="5419471"/>
            <a:ext cx="1180211" cy="38481"/>
          </a:xfrm>
          <a:prstGeom prst="rect">
            <a:avLst/>
          </a:prstGeom>
        </p:spPr>
      </p:pic>
      <p:sp>
        <p:nvSpPr>
          <p:cNvPr id="94" name="object 94"/>
          <p:cNvSpPr/>
          <p:nvPr/>
        </p:nvSpPr>
        <p:spPr>
          <a:xfrm>
            <a:off x="7041007" y="5398008"/>
            <a:ext cx="1687830" cy="73025"/>
          </a:xfrm>
          <a:custGeom>
            <a:avLst/>
            <a:gdLst/>
            <a:ahLst/>
            <a:cxnLst/>
            <a:rect l="l" t="t" r="r" b="b"/>
            <a:pathLst>
              <a:path w="1687829" h="73025">
                <a:moveTo>
                  <a:pt x="586867" y="37592"/>
                </a:moveTo>
                <a:lnTo>
                  <a:pt x="569849" y="37592"/>
                </a:lnTo>
                <a:lnTo>
                  <a:pt x="569125" y="37592"/>
                </a:lnTo>
                <a:lnTo>
                  <a:pt x="570611" y="39751"/>
                </a:lnTo>
                <a:lnTo>
                  <a:pt x="572897" y="41021"/>
                </a:lnTo>
                <a:lnTo>
                  <a:pt x="576834" y="41021"/>
                </a:lnTo>
                <a:lnTo>
                  <a:pt x="578231" y="40767"/>
                </a:lnTo>
                <a:lnTo>
                  <a:pt x="578485" y="40767"/>
                </a:lnTo>
                <a:lnTo>
                  <a:pt x="580898" y="40386"/>
                </a:lnTo>
                <a:lnTo>
                  <a:pt x="582422" y="40005"/>
                </a:lnTo>
                <a:lnTo>
                  <a:pt x="583565" y="39624"/>
                </a:lnTo>
                <a:lnTo>
                  <a:pt x="584962" y="38862"/>
                </a:lnTo>
                <a:lnTo>
                  <a:pt x="586867" y="37592"/>
                </a:lnTo>
                <a:close/>
              </a:path>
              <a:path w="1687829" h="73025">
                <a:moveTo>
                  <a:pt x="588772" y="33147"/>
                </a:moveTo>
                <a:lnTo>
                  <a:pt x="588695" y="32258"/>
                </a:lnTo>
                <a:lnTo>
                  <a:pt x="588010" y="30988"/>
                </a:lnTo>
                <a:lnTo>
                  <a:pt x="587248" y="30480"/>
                </a:lnTo>
                <a:lnTo>
                  <a:pt x="586346" y="29845"/>
                </a:lnTo>
                <a:lnTo>
                  <a:pt x="584962" y="28829"/>
                </a:lnTo>
                <a:lnTo>
                  <a:pt x="582422" y="27686"/>
                </a:lnTo>
                <a:lnTo>
                  <a:pt x="580898" y="27305"/>
                </a:lnTo>
                <a:lnTo>
                  <a:pt x="579031" y="27012"/>
                </a:lnTo>
                <a:lnTo>
                  <a:pt x="578345" y="26377"/>
                </a:lnTo>
                <a:lnTo>
                  <a:pt x="571754" y="18796"/>
                </a:lnTo>
                <a:lnTo>
                  <a:pt x="566293" y="18796"/>
                </a:lnTo>
                <a:lnTo>
                  <a:pt x="565581" y="18783"/>
                </a:lnTo>
                <a:lnTo>
                  <a:pt x="565581" y="32727"/>
                </a:lnTo>
                <a:lnTo>
                  <a:pt x="565327" y="32258"/>
                </a:lnTo>
                <a:lnTo>
                  <a:pt x="565404" y="32385"/>
                </a:lnTo>
                <a:lnTo>
                  <a:pt x="565581" y="32727"/>
                </a:lnTo>
                <a:lnTo>
                  <a:pt x="565581" y="18783"/>
                </a:lnTo>
                <a:lnTo>
                  <a:pt x="562356" y="18669"/>
                </a:lnTo>
                <a:lnTo>
                  <a:pt x="540004" y="18669"/>
                </a:lnTo>
                <a:lnTo>
                  <a:pt x="519430" y="18796"/>
                </a:lnTo>
                <a:lnTo>
                  <a:pt x="494665" y="19939"/>
                </a:lnTo>
                <a:lnTo>
                  <a:pt x="494411" y="19939"/>
                </a:lnTo>
                <a:lnTo>
                  <a:pt x="469265" y="21844"/>
                </a:lnTo>
                <a:lnTo>
                  <a:pt x="469011" y="21971"/>
                </a:lnTo>
                <a:lnTo>
                  <a:pt x="443738" y="24892"/>
                </a:lnTo>
                <a:lnTo>
                  <a:pt x="443865" y="24892"/>
                </a:lnTo>
                <a:lnTo>
                  <a:pt x="423037" y="27051"/>
                </a:lnTo>
                <a:lnTo>
                  <a:pt x="423291" y="27051"/>
                </a:lnTo>
                <a:lnTo>
                  <a:pt x="402336" y="28575"/>
                </a:lnTo>
                <a:lnTo>
                  <a:pt x="402082" y="28575"/>
                </a:lnTo>
                <a:lnTo>
                  <a:pt x="367030" y="33020"/>
                </a:lnTo>
                <a:lnTo>
                  <a:pt x="367665" y="33020"/>
                </a:lnTo>
                <a:lnTo>
                  <a:pt x="350774" y="33655"/>
                </a:lnTo>
                <a:lnTo>
                  <a:pt x="350139" y="33782"/>
                </a:lnTo>
                <a:lnTo>
                  <a:pt x="334264" y="35941"/>
                </a:lnTo>
                <a:lnTo>
                  <a:pt x="335153" y="35814"/>
                </a:lnTo>
                <a:lnTo>
                  <a:pt x="300863" y="35814"/>
                </a:lnTo>
                <a:lnTo>
                  <a:pt x="281051" y="36195"/>
                </a:lnTo>
                <a:lnTo>
                  <a:pt x="95758" y="36449"/>
                </a:lnTo>
                <a:lnTo>
                  <a:pt x="95123" y="36449"/>
                </a:lnTo>
                <a:lnTo>
                  <a:pt x="80645" y="37973"/>
                </a:lnTo>
                <a:lnTo>
                  <a:pt x="80772" y="37973"/>
                </a:lnTo>
                <a:lnTo>
                  <a:pt x="68199" y="39116"/>
                </a:lnTo>
                <a:lnTo>
                  <a:pt x="68707" y="39116"/>
                </a:lnTo>
                <a:lnTo>
                  <a:pt x="38100" y="39497"/>
                </a:lnTo>
                <a:lnTo>
                  <a:pt x="33782" y="39624"/>
                </a:lnTo>
                <a:lnTo>
                  <a:pt x="33528" y="39624"/>
                </a:lnTo>
                <a:lnTo>
                  <a:pt x="31369" y="39751"/>
                </a:lnTo>
                <a:lnTo>
                  <a:pt x="29845" y="40005"/>
                </a:lnTo>
                <a:lnTo>
                  <a:pt x="28613" y="40424"/>
                </a:lnTo>
                <a:lnTo>
                  <a:pt x="2921" y="37846"/>
                </a:lnTo>
                <a:lnTo>
                  <a:pt x="508" y="39751"/>
                </a:lnTo>
                <a:lnTo>
                  <a:pt x="0" y="44958"/>
                </a:lnTo>
                <a:lnTo>
                  <a:pt x="1905" y="47371"/>
                </a:lnTo>
                <a:lnTo>
                  <a:pt x="4572" y="47625"/>
                </a:lnTo>
                <a:lnTo>
                  <a:pt x="28143" y="50114"/>
                </a:lnTo>
                <a:lnTo>
                  <a:pt x="29845" y="50673"/>
                </a:lnTo>
                <a:lnTo>
                  <a:pt x="31369" y="51054"/>
                </a:lnTo>
                <a:lnTo>
                  <a:pt x="33528" y="51181"/>
                </a:lnTo>
                <a:lnTo>
                  <a:pt x="38100" y="51181"/>
                </a:lnTo>
                <a:lnTo>
                  <a:pt x="68707" y="51689"/>
                </a:lnTo>
                <a:lnTo>
                  <a:pt x="69215" y="51562"/>
                </a:lnTo>
                <a:lnTo>
                  <a:pt x="81915" y="50673"/>
                </a:lnTo>
                <a:lnTo>
                  <a:pt x="87172" y="50165"/>
                </a:lnTo>
                <a:lnTo>
                  <a:pt x="89801" y="49911"/>
                </a:lnTo>
                <a:lnTo>
                  <a:pt x="96329" y="49288"/>
                </a:lnTo>
                <a:lnTo>
                  <a:pt x="109093" y="49403"/>
                </a:lnTo>
                <a:lnTo>
                  <a:pt x="201930" y="49530"/>
                </a:lnTo>
                <a:lnTo>
                  <a:pt x="281305" y="49530"/>
                </a:lnTo>
                <a:lnTo>
                  <a:pt x="294500" y="49276"/>
                </a:lnTo>
                <a:lnTo>
                  <a:pt x="301117" y="49149"/>
                </a:lnTo>
                <a:lnTo>
                  <a:pt x="336042" y="49149"/>
                </a:lnTo>
                <a:lnTo>
                  <a:pt x="351917" y="46990"/>
                </a:lnTo>
                <a:lnTo>
                  <a:pt x="351282" y="46990"/>
                </a:lnTo>
                <a:lnTo>
                  <a:pt x="368173" y="46228"/>
                </a:lnTo>
                <a:lnTo>
                  <a:pt x="368808" y="46228"/>
                </a:lnTo>
                <a:lnTo>
                  <a:pt x="385318" y="44069"/>
                </a:lnTo>
                <a:lnTo>
                  <a:pt x="385191" y="44069"/>
                </a:lnTo>
                <a:lnTo>
                  <a:pt x="403606" y="42037"/>
                </a:lnTo>
                <a:lnTo>
                  <a:pt x="403225" y="42037"/>
                </a:lnTo>
                <a:lnTo>
                  <a:pt x="422262" y="40767"/>
                </a:lnTo>
                <a:lnTo>
                  <a:pt x="424180" y="40640"/>
                </a:lnTo>
                <a:lnTo>
                  <a:pt x="424434" y="40640"/>
                </a:lnTo>
                <a:lnTo>
                  <a:pt x="445262" y="38481"/>
                </a:lnTo>
                <a:lnTo>
                  <a:pt x="445389" y="38481"/>
                </a:lnTo>
                <a:lnTo>
                  <a:pt x="468249" y="35941"/>
                </a:lnTo>
                <a:lnTo>
                  <a:pt x="470535" y="35687"/>
                </a:lnTo>
                <a:lnTo>
                  <a:pt x="470281" y="35814"/>
                </a:lnTo>
                <a:lnTo>
                  <a:pt x="472071" y="35687"/>
                </a:lnTo>
                <a:lnTo>
                  <a:pt x="495427" y="34036"/>
                </a:lnTo>
                <a:lnTo>
                  <a:pt x="519811" y="33147"/>
                </a:lnTo>
                <a:lnTo>
                  <a:pt x="565823" y="33147"/>
                </a:lnTo>
                <a:lnTo>
                  <a:pt x="566547" y="34417"/>
                </a:lnTo>
                <a:lnTo>
                  <a:pt x="568718" y="36982"/>
                </a:lnTo>
                <a:lnTo>
                  <a:pt x="569239" y="36982"/>
                </a:lnTo>
                <a:lnTo>
                  <a:pt x="587654" y="36982"/>
                </a:lnTo>
                <a:lnTo>
                  <a:pt x="588010" y="36703"/>
                </a:lnTo>
                <a:lnTo>
                  <a:pt x="588632" y="35560"/>
                </a:lnTo>
                <a:lnTo>
                  <a:pt x="588772" y="35306"/>
                </a:lnTo>
                <a:lnTo>
                  <a:pt x="588772" y="33147"/>
                </a:lnTo>
                <a:close/>
              </a:path>
              <a:path w="1687829" h="73025">
                <a:moveTo>
                  <a:pt x="1160653" y="23749"/>
                </a:moveTo>
                <a:lnTo>
                  <a:pt x="1143762" y="23876"/>
                </a:lnTo>
                <a:lnTo>
                  <a:pt x="1160018" y="23876"/>
                </a:lnTo>
                <a:lnTo>
                  <a:pt x="1160653" y="23749"/>
                </a:lnTo>
                <a:close/>
              </a:path>
              <a:path w="1687829" h="73025">
                <a:moveTo>
                  <a:pt x="1380363" y="8763"/>
                </a:moveTo>
                <a:lnTo>
                  <a:pt x="1380109" y="6858"/>
                </a:lnTo>
                <a:lnTo>
                  <a:pt x="1379982" y="5842"/>
                </a:lnTo>
                <a:lnTo>
                  <a:pt x="1378585" y="2413"/>
                </a:lnTo>
                <a:lnTo>
                  <a:pt x="1378204" y="2032"/>
                </a:lnTo>
                <a:lnTo>
                  <a:pt x="1377492" y="1143"/>
                </a:lnTo>
                <a:lnTo>
                  <a:pt x="1377188" y="762"/>
                </a:lnTo>
                <a:lnTo>
                  <a:pt x="1375537" y="0"/>
                </a:lnTo>
                <a:lnTo>
                  <a:pt x="1371981" y="0"/>
                </a:lnTo>
                <a:lnTo>
                  <a:pt x="1370330" y="762"/>
                </a:lnTo>
                <a:lnTo>
                  <a:pt x="1370025" y="1143"/>
                </a:lnTo>
                <a:lnTo>
                  <a:pt x="1358011" y="1143"/>
                </a:lnTo>
                <a:lnTo>
                  <a:pt x="1342517" y="1905"/>
                </a:lnTo>
                <a:lnTo>
                  <a:pt x="1342136" y="1905"/>
                </a:lnTo>
                <a:lnTo>
                  <a:pt x="1319911" y="4064"/>
                </a:lnTo>
                <a:lnTo>
                  <a:pt x="1319657" y="4191"/>
                </a:lnTo>
                <a:lnTo>
                  <a:pt x="1292606" y="7747"/>
                </a:lnTo>
                <a:lnTo>
                  <a:pt x="1292860" y="7747"/>
                </a:lnTo>
                <a:lnTo>
                  <a:pt x="1263650" y="10668"/>
                </a:lnTo>
                <a:lnTo>
                  <a:pt x="1263396" y="10668"/>
                </a:lnTo>
                <a:lnTo>
                  <a:pt x="1234186" y="14986"/>
                </a:lnTo>
                <a:lnTo>
                  <a:pt x="1234313" y="14986"/>
                </a:lnTo>
                <a:lnTo>
                  <a:pt x="1205865" y="18669"/>
                </a:lnTo>
                <a:lnTo>
                  <a:pt x="1205992" y="18669"/>
                </a:lnTo>
                <a:lnTo>
                  <a:pt x="1181481" y="21590"/>
                </a:lnTo>
                <a:lnTo>
                  <a:pt x="1181608" y="21590"/>
                </a:lnTo>
                <a:lnTo>
                  <a:pt x="1160018" y="23876"/>
                </a:lnTo>
                <a:lnTo>
                  <a:pt x="981710" y="24511"/>
                </a:lnTo>
                <a:lnTo>
                  <a:pt x="922020" y="24765"/>
                </a:lnTo>
                <a:lnTo>
                  <a:pt x="896569" y="20955"/>
                </a:lnTo>
                <a:lnTo>
                  <a:pt x="895731" y="20828"/>
                </a:lnTo>
                <a:lnTo>
                  <a:pt x="896112" y="20955"/>
                </a:lnTo>
                <a:lnTo>
                  <a:pt x="887095" y="18796"/>
                </a:lnTo>
                <a:lnTo>
                  <a:pt x="886968" y="18796"/>
                </a:lnTo>
                <a:lnTo>
                  <a:pt x="880110" y="17399"/>
                </a:lnTo>
                <a:lnTo>
                  <a:pt x="879094" y="17272"/>
                </a:lnTo>
                <a:lnTo>
                  <a:pt x="863854" y="17272"/>
                </a:lnTo>
                <a:lnTo>
                  <a:pt x="849122" y="17780"/>
                </a:lnTo>
                <a:lnTo>
                  <a:pt x="846582" y="17780"/>
                </a:lnTo>
                <a:lnTo>
                  <a:pt x="844677" y="19812"/>
                </a:lnTo>
                <a:lnTo>
                  <a:pt x="844677" y="24765"/>
                </a:lnTo>
                <a:lnTo>
                  <a:pt x="846582" y="26924"/>
                </a:lnTo>
                <a:lnTo>
                  <a:pt x="849122" y="26924"/>
                </a:lnTo>
                <a:lnTo>
                  <a:pt x="867537" y="27432"/>
                </a:lnTo>
                <a:lnTo>
                  <a:pt x="878649" y="27432"/>
                </a:lnTo>
                <a:lnTo>
                  <a:pt x="884936" y="28829"/>
                </a:lnTo>
                <a:lnTo>
                  <a:pt x="884809" y="28702"/>
                </a:lnTo>
                <a:lnTo>
                  <a:pt x="893826" y="30861"/>
                </a:lnTo>
                <a:lnTo>
                  <a:pt x="894207" y="30988"/>
                </a:lnTo>
                <a:lnTo>
                  <a:pt x="906780" y="32766"/>
                </a:lnTo>
                <a:lnTo>
                  <a:pt x="921258" y="35052"/>
                </a:lnTo>
                <a:lnTo>
                  <a:pt x="938911" y="35179"/>
                </a:lnTo>
                <a:lnTo>
                  <a:pt x="1074928" y="35814"/>
                </a:lnTo>
                <a:lnTo>
                  <a:pt x="1110996" y="35941"/>
                </a:lnTo>
                <a:lnTo>
                  <a:pt x="1161288" y="35941"/>
                </a:lnTo>
                <a:lnTo>
                  <a:pt x="1207389" y="31115"/>
                </a:lnTo>
                <a:lnTo>
                  <a:pt x="1207516" y="30988"/>
                </a:lnTo>
                <a:lnTo>
                  <a:pt x="1226477" y="28702"/>
                </a:lnTo>
                <a:lnTo>
                  <a:pt x="1235964" y="27559"/>
                </a:lnTo>
                <a:lnTo>
                  <a:pt x="1236091" y="27432"/>
                </a:lnTo>
                <a:lnTo>
                  <a:pt x="1236967" y="27305"/>
                </a:lnTo>
                <a:lnTo>
                  <a:pt x="1254671" y="24765"/>
                </a:lnTo>
                <a:lnTo>
                  <a:pt x="1265301" y="23241"/>
                </a:lnTo>
                <a:lnTo>
                  <a:pt x="1264920" y="23241"/>
                </a:lnTo>
                <a:lnTo>
                  <a:pt x="1294130" y="20447"/>
                </a:lnTo>
                <a:lnTo>
                  <a:pt x="1294257" y="20320"/>
                </a:lnTo>
                <a:lnTo>
                  <a:pt x="1321308" y="16764"/>
                </a:lnTo>
                <a:lnTo>
                  <a:pt x="1321054" y="16764"/>
                </a:lnTo>
                <a:lnTo>
                  <a:pt x="1343406" y="14732"/>
                </a:lnTo>
                <a:lnTo>
                  <a:pt x="1358519" y="13970"/>
                </a:lnTo>
                <a:lnTo>
                  <a:pt x="1375664" y="13970"/>
                </a:lnTo>
                <a:lnTo>
                  <a:pt x="1377315" y="13208"/>
                </a:lnTo>
                <a:lnTo>
                  <a:pt x="1379728" y="10541"/>
                </a:lnTo>
                <a:lnTo>
                  <a:pt x="1380363" y="8763"/>
                </a:lnTo>
                <a:close/>
              </a:path>
              <a:path w="1687829" h="73025">
                <a:moveTo>
                  <a:pt x="1471968" y="68440"/>
                </a:moveTo>
                <a:lnTo>
                  <a:pt x="1471371" y="66929"/>
                </a:lnTo>
                <a:lnTo>
                  <a:pt x="1470418" y="64452"/>
                </a:lnTo>
                <a:lnTo>
                  <a:pt x="1471041" y="67437"/>
                </a:lnTo>
                <a:lnTo>
                  <a:pt x="1471968" y="68440"/>
                </a:lnTo>
                <a:close/>
              </a:path>
              <a:path w="1687829" h="73025">
                <a:moveTo>
                  <a:pt x="1687576" y="60579"/>
                </a:moveTo>
                <a:lnTo>
                  <a:pt x="1684782" y="57277"/>
                </a:lnTo>
                <a:lnTo>
                  <a:pt x="1680972" y="56769"/>
                </a:lnTo>
                <a:lnTo>
                  <a:pt x="1678559" y="56261"/>
                </a:lnTo>
                <a:lnTo>
                  <a:pt x="1666748" y="56261"/>
                </a:lnTo>
                <a:lnTo>
                  <a:pt x="1661287" y="56388"/>
                </a:lnTo>
                <a:lnTo>
                  <a:pt x="1536065" y="57404"/>
                </a:lnTo>
                <a:lnTo>
                  <a:pt x="1498346" y="57531"/>
                </a:lnTo>
                <a:lnTo>
                  <a:pt x="1486281" y="57531"/>
                </a:lnTo>
                <a:lnTo>
                  <a:pt x="1486281" y="69723"/>
                </a:lnTo>
                <a:lnTo>
                  <a:pt x="1483360" y="69850"/>
                </a:lnTo>
                <a:lnTo>
                  <a:pt x="1486027" y="69723"/>
                </a:lnTo>
                <a:lnTo>
                  <a:pt x="1486281" y="69723"/>
                </a:lnTo>
                <a:lnTo>
                  <a:pt x="1486281" y="57531"/>
                </a:lnTo>
                <a:lnTo>
                  <a:pt x="1482598" y="57531"/>
                </a:lnTo>
                <a:lnTo>
                  <a:pt x="1482598" y="69913"/>
                </a:lnTo>
                <a:lnTo>
                  <a:pt x="1480566" y="70739"/>
                </a:lnTo>
                <a:lnTo>
                  <a:pt x="1482420" y="69977"/>
                </a:lnTo>
                <a:lnTo>
                  <a:pt x="1482598" y="69913"/>
                </a:lnTo>
                <a:lnTo>
                  <a:pt x="1482598" y="57531"/>
                </a:lnTo>
                <a:lnTo>
                  <a:pt x="1479143" y="57531"/>
                </a:lnTo>
                <a:lnTo>
                  <a:pt x="1478026" y="57023"/>
                </a:lnTo>
                <a:lnTo>
                  <a:pt x="1474978" y="57531"/>
                </a:lnTo>
                <a:lnTo>
                  <a:pt x="1472438" y="59309"/>
                </a:lnTo>
                <a:lnTo>
                  <a:pt x="1471930" y="60579"/>
                </a:lnTo>
                <a:lnTo>
                  <a:pt x="1471041" y="61468"/>
                </a:lnTo>
                <a:lnTo>
                  <a:pt x="1470406" y="64389"/>
                </a:lnTo>
                <a:lnTo>
                  <a:pt x="1470444" y="64516"/>
                </a:lnTo>
                <a:lnTo>
                  <a:pt x="1471371" y="66929"/>
                </a:lnTo>
                <a:lnTo>
                  <a:pt x="1471422" y="67056"/>
                </a:lnTo>
                <a:lnTo>
                  <a:pt x="1471968" y="68440"/>
                </a:lnTo>
                <a:lnTo>
                  <a:pt x="1472438" y="69596"/>
                </a:lnTo>
                <a:lnTo>
                  <a:pt x="1474978" y="71374"/>
                </a:lnTo>
                <a:lnTo>
                  <a:pt x="1478026" y="71882"/>
                </a:lnTo>
                <a:lnTo>
                  <a:pt x="1479143" y="71386"/>
                </a:lnTo>
                <a:lnTo>
                  <a:pt x="1515237" y="71501"/>
                </a:lnTo>
                <a:lnTo>
                  <a:pt x="1666748" y="72644"/>
                </a:lnTo>
                <a:lnTo>
                  <a:pt x="1675384" y="72644"/>
                </a:lnTo>
                <a:lnTo>
                  <a:pt x="1676781" y="72771"/>
                </a:lnTo>
                <a:lnTo>
                  <a:pt x="1677289" y="72771"/>
                </a:lnTo>
                <a:lnTo>
                  <a:pt x="1678559" y="72644"/>
                </a:lnTo>
                <a:lnTo>
                  <a:pt x="1684782" y="71628"/>
                </a:lnTo>
                <a:lnTo>
                  <a:pt x="1687487" y="68440"/>
                </a:lnTo>
                <a:lnTo>
                  <a:pt x="1687576" y="605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5" name="object 95"/>
          <p:cNvGrpSpPr/>
          <p:nvPr/>
        </p:nvGrpSpPr>
        <p:grpSpPr>
          <a:xfrm>
            <a:off x="7730363" y="4355210"/>
            <a:ext cx="1221105" cy="678815"/>
            <a:chOff x="7730363" y="4355210"/>
            <a:chExt cx="1221105" cy="678815"/>
          </a:xfrm>
        </p:grpSpPr>
        <p:sp>
          <p:nvSpPr>
            <p:cNvPr id="96" name="object 96"/>
            <p:cNvSpPr/>
            <p:nvPr/>
          </p:nvSpPr>
          <p:spPr>
            <a:xfrm>
              <a:off x="7787005" y="4370958"/>
              <a:ext cx="31750" cy="244475"/>
            </a:xfrm>
            <a:custGeom>
              <a:avLst/>
              <a:gdLst/>
              <a:ahLst/>
              <a:cxnLst/>
              <a:rect l="l" t="t" r="r" b="b"/>
              <a:pathLst>
                <a:path w="31750" h="244475">
                  <a:moveTo>
                    <a:pt x="24026" y="230632"/>
                  </a:moveTo>
                  <a:lnTo>
                    <a:pt x="14350" y="230632"/>
                  </a:lnTo>
                  <a:lnTo>
                    <a:pt x="14477" y="232283"/>
                  </a:lnTo>
                  <a:lnTo>
                    <a:pt x="14350" y="235458"/>
                  </a:lnTo>
                  <a:lnTo>
                    <a:pt x="14784" y="237998"/>
                  </a:lnTo>
                  <a:lnTo>
                    <a:pt x="15240" y="241300"/>
                  </a:lnTo>
                  <a:lnTo>
                    <a:pt x="18288" y="243967"/>
                  </a:lnTo>
                  <a:lnTo>
                    <a:pt x="21971" y="244094"/>
                  </a:lnTo>
                  <a:lnTo>
                    <a:pt x="23368" y="244094"/>
                  </a:lnTo>
                  <a:lnTo>
                    <a:pt x="26162" y="244221"/>
                  </a:lnTo>
                  <a:lnTo>
                    <a:pt x="28828" y="242824"/>
                  </a:lnTo>
                  <a:lnTo>
                    <a:pt x="31623" y="237998"/>
                  </a:lnTo>
                  <a:lnTo>
                    <a:pt x="31623" y="235204"/>
                  </a:lnTo>
                  <a:lnTo>
                    <a:pt x="29718" y="235204"/>
                  </a:lnTo>
                  <a:lnTo>
                    <a:pt x="24026" y="230632"/>
                  </a:lnTo>
                  <a:close/>
                </a:path>
                <a:path w="31750" h="244475">
                  <a:moveTo>
                    <a:pt x="26162" y="228727"/>
                  </a:moveTo>
                  <a:lnTo>
                    <a:pt x="23368" y="228854"/>
                  </a:lnTo>
                  <a:lnTo>
                    <a:pt x="21971" y="228981"/>
                  </a:lnTo>
                  <a:lnTo>
                    <a:pt x="29718" y="235204"/>
                  </a:lnTo>
                  <a:lnTo>
                    <a:pt x="29561" y="234315"/>
                  </a:lnTo>
                  <a:lnTo>
                    <a:pt x="29464" y="231290"/>
                  </a:lnTo>
                  <a:lnTo>
                    <a:pt x="28828" y="230251"/>
                  </a:lnTo>
                  <a:lnTo>
                    <a:pt x="26162" y="228727"/>
                  </a:lnTo>
                  <a:close/>
                </a:path>
                <a:path w="31750" h="244475">
                  <a:moveTo>
                    <a:pt x="29464" y="231290"/>
                  </a:moveTo>
                  <a:lnTo>
                    <a:pt x="29561" y="234315"/>
                  </a:lnTo>
                  <a:lnTo>
                    <a:pt x="29718" y="235204"/>
                  </a:lnTo>
                  <a:lnTo>
                    <a:pt x="31623" y="235204"/>
                  </a:lnTo>
                  <a:lnTo>
                    <a:pt x="31623" y="234950"/>
                  </a:lnTo>
                  <a:lnTo>
                    <a:pt x="30225" y="232537"/>
                  </a:lnTo>
                  <a:lnTo>
                    <a:pt x="29464" y="231290"/>
                  </a:lnTo>
                  <a:close/>
                </a:path>
                <a:path w="31750" h="244475">
                  <a:moveTo>
                    <a:pt x="29464" y="233764"/>
                  </a:moveTo>
                  <a:lnTo>
                    <a:pt x="29464" y="234315"/>
                  </a:lnTo>
                  <a:lnTo>
                    <a:pt x="29464" y="233764"/>
                  </a:lnTo>
                  <a:close/>
                </a:path>
                <a:path w="31750" h="244475">
                  <a:moveTo>
                    <a:pt x="29464" y="233045"/>
                  </a:moveTo>
                  <a:lnTo>
                    <a:pt x="29464" y="233764"/>
                  </a:lnTo>
                  <a:lnTo>
                    <a:pt x="29464" y="233045"/>
                  </a:lnTo>
                  <a:close/>
                </a:path>
                <a:path w="31750" h="244475">
                  <a:moveTo>
                    <a:pt x="14350" y="231659"/>
                  </a:moveTo>
                  <a:lnTo>
                    <a:pt x="14350" y="232283"/>
                  </a:lnTo>
                  <a:lnTo>
                    <a:pt x="14350" y="231659"/>
                  </a:lnTo>
                  <a:close/>
                </a:path>
                <a:path w="31750" h="244475">
                  <a:moveTo>
                    <a:pt x="25710" y="203073"/>
                  </a:moveTo>
                  <a:lnTo>
                    <a:pt x="10922" y="203073"/>
                  </a:lnTo>
                  <a:lnTo>
                    <a:pt x="11556" y="215011"/>
                  </a:lnTo>
                  <a:lnTo>
                    <a:pt x="11684" y="215646"/>
                  </a:lnTo>
                  <a:lnTo>
                    <a:pt x="13080" y="225044"/>
                  </a:lnTo>
                  <a:lnTo>
                    <a:pt x="13080" y="225425"/>
                  </a:lnTo>
                  <a:lnTo>
                    <a:pt x="14350" y="231659"/>
                  </a:lnTo>
                  <a:lnTo>
                    <a:pt x="14350" y="230632"/>
                  </a:lnTo>
                  <a:lnTo>
                    <a:pt x="24026" y="230632"/>
                  </a:lnTo>
                  <a:lnTo>
                    <a:pt x="21971" y="228981"/>
                  </a:lnTo>
                  <a:lnTo>
                    <a:pt x="23368" y="228854"/>
                  </a:lnTo>
                  <a:lnTo>
                    <a:pt x="26162" y="228727"/>
                  </a:lnTo>
                  <a:lnTo>
                    <a:pt x="29130" y="228727"/>
                  </a:lnTo>
                  <a:lnTo>
                    <a:pt x="27892" y="222758"/>
                  </a:lnTo>
                  <a:lnTo>
                    <a:pt x="26529" y="214122"/>
                  </a:lnTo>
                  <a:lnTo>
                    <a:pt x="25710" y="203073"/>
                  </a:lnTo>
                  <a:close/>
                </a:path>
                <a:path w="31750" h="244475">
                  <a:moveTo>
                    <a:pt x="29130" y="228727"/>
                  </a:moveTo>
                  <a:lnTo>
                    <a:pt x="26162" y="228727"/>
                  </a:lnTo>
                  <a:lnTo>
                    <a:pt x="28828" y="230251"/>
                  </a:lnTo>
                  <a:lnTo>
                    <a:pt x="29464" y="231290"/>
                  </a:lnTo>
                  <a:lnTo>
                    <a:pt x="29400" y="230251"/>
                  </a:lnTo>
                  <a:lnTo>
                    <a:pt x="29130" y="228727"/>
                  </a:lnTo>
                  <a:close/>
                </a:path>
                <a:path w="31750" h="244475">
                  <a:moveTo>
                    <a:pt x="27813" y="222377"/>
                  </a:moveTo>
                  <a:lnTo>
                    <a:pt x="27813" y="222758"/>
                  </a:lnTo>
                  <a:lnTo>
                    <a:pt x="27813" y="222377"/>
                  </a:lnTo>
                  <a:close/>
                </a:path>
                <a:path w="31750" h="244475">
                  <a:moveTo>
                    <a:pt x="26416" y="213360"/>
                  </a:moveTo>
                  <a:lnTo>
                    <a:pt x="26416" y="214122"/>
                  </a:lnTo>
                  <a:lnTo>
                    <a:pt x="26416" y="213360"/>
                  </a:lnTo>
                  <a:close/>
                </a:path>
                <a:path w="31750" h="244475">
                  <a:moveTo>
                    <a:pt x="23114" y="171704"/>
                  </a:moveTo>
                  <a:lnTo>
                    <a:pt x="8381" y="171704"/>
                  </a:lnTo>
                  <a:lnTo>
                    <a:pt x="8381" y="188214"/>
                  </a:lnTo>
                  <a:lnTo>
                    <a:pt x="8509" y="189484"/>
                  </a:lnTo>
                  <a:lnTo>
                    <a:pt x="10922" y="203962"/>
                  </a:lnTo>
                  <a:lnTo>
                    <a:pt x="10922" y="203073"/>
                  </a:lnTo>
                  <a:lnTo>
                    <a:pt x="25710" y="203073"/>
                  </a:lnTo>
                  <a:lnTo>
                    <a:pt x="25653" y="202184"/>
                  </a:lnTo>
                  <a:lnTo>
                    <a:pt x="23209" y="188214"/>
                  </a:lnTo>
                  <a:lnTo>
                    <a:pt x="23114" y="171704"/>
                  </a:lnTo>
                  <a:close/>
                </a:path>
                <a:path w="31750" h="244475">
                  <a:moveTo>
                    <a:pt x="23114" y="187669"/>
                  </a:moveTo>
                  <a:lnTo>
                    <a:pt x="23114" y="188214"/>
                  </a:lnTo>
                  <a:lnTo>
                    <a:pt x="23114" y="187669"/>
                  </a:lnTo>
                  <a:close/>
                </a:path>
                <a:path w="31750" h="244475">
                  <a:moveTo>
                    <a:pt x="23114" y="186944"/>
                  </a:moveTo>
                  <a:lnTo>
                    <a:pt x="23114" y="187669"/>
                  </a:lnTo>
                  <a:lnTo>
                    <a:pt x="23114" y="186944"/>
                  </a:lnTo>
                  <a:close/>
                </a:path>
                <a:path w="31750" h="244475">
                  <a:moveTo>
                    <a:pt x="21971" y="135763"/>
                  </a:moveTo>
                  <a:lnTo>
                    <a:pt x="7366" y="135763"/>
                  </a:lnTo>
                  <a:lnTo>
                    <a:pt x="7366" y="154940"/>
                  </a:lnTo>
                  <a:lnTo>
                    <a:pt x="8381" y="172212"/>
                  </a:lnTo>
                  <a:lnTo>
                    <a:pt x="8381" y="171704"/>
                  </a:lnTo>
                  <a:lnTo>
                    <a:pt x="23114" y="171704"/>
                  </a:lnTo>
                  <a:lnTo>
                    <a:pt x="23114" y="171196"/>
                  </a:lnTo>
                  <a:lnTo>
                    <a:pt x="22038" y="154940"/>
                  </a:lnTo>
                  <a:lnTo>
                    <a:pt x="22094" y="153924"/>
                  </a:lnTo>
                  <a:lnTo>
                    <a:pt x="21971" y="135763"/>
                  </a:lnTo>
                  <a:close/>
                </a:path>
                <a:path w="31750" h="244475">
                  <a:moveTo>
                    <a:pt x="22094" y="153924"/>
                  </a:moveTo>
                  <a:lnTo>
                    <a:pt x="22098" y="154432"/>
                  </a:lnTo>
                  <a:lnTo>
                    <a:pt x="22094" y="153924"/>
                  </a:lnTo>
                  <a:close/>
                </a:path>
                <a:path w="31750" h="244475">
                  <a:moveTo>
                    <a:pt x="21352" y="116840"/>
                  </a:moveTo>
                  <a:lnTo>
                    <a:pt x="6603" y="116840"/>
                  </a:lnTo>
                  <a:lnTo>
                    <a:pt x="7366" y="136017"/>
                  </a:lnTo>
                  <a:lnTo>
                    <a:pt x="7366" y="135763"/>
                  </a:lnTo>
                  <a:lnTo>
                    <a:pt x="21971" y="135763"/>
                  </a:lnTo>
                  <a:lnTo>
                    <a:pt x="21352" y="116840"/>
                  </a:lnTo>
                  <a:close/>
                </a:path>
                <a:path w="31750" h="244475">
                  <a:moveTo>
                    <a:pt x="1925" y="13970"/>
                  </a:moveTo>
                  <a:lnTo>
                    <a:pt x="635" y="13970"/>
                  </a:lnTo>
                  <a:lnTo>
                    <a:pt x="508" y="33401"/>
                  </a:lnTo>
                  <a:lnTo>
                    <a:pt x="889" y="45974"/>
                  </a:lnTo>
                  <a:lnTo>
                    <a:pt x="1016" y="46482"/>
                  </a:lnTo>
                  <a:lnTo>
                    <a:pt x="2794" y="62357"/>
                  </a:lnTo>
                  <a:lnTo>
                    <a:pt x="4572" y="79629"/>
                  </a:lnTo>
                  <a:lnTo>
                    <a:pt x="5206" y="98044"/>
                  </a:lnTo>
                  <a:lnTo>
                    <a:pt x="6603" y="117221"/>
                  </a:lnTo>
                  <a:lnTo>
                    <a:pt x="6603" y="116840"/>
                  </a:lnTo>
                  <a:lnTo>
                    <a:pt x="21352" y="116840"/>
                  </a:lnTo>
                  <a:lnTo>
                    <a:pt x="21336" y="116078"/>
                  </a:lnTo>
                  <a:lnTo>
                    <a:pt x="19893" y="98044"/>
                  </a:lnTo>
                  <a:lnTo>
                    <a:pt x="19812" y="97282"/>
                  </a:lnTo>
                  <a:lnTo>
                    <a:pt x="19176" y="78486"/>
                  </a:lnTo>
                  <a:lnTo>
                    <a:pt x="19050" y="78105"/>
                  </a:lnTo>
                  <a:lnTo>
                    <a:pt x="17272" y="60833"/>
                  </a:lnTo>
                  <a:lnTo>
                    <a:pt x="17272" y="60706"/>
                  </a:lnTo>
                  <a:lnTo>
                    <a:pt x="15565" y="45466"/>
                  </a:lnTo>
                  <a:lnTo>
                    <a:pt x="15116" y="33401"/>
                  </a:lnTo>
                  <a:lnTo>
                    <a:pt x="15113" y="19685"/>
                  </a:lnTo>
                  <a:lnTo>
                    <a:pt x="5334" y="19685"/>
                  </a:lnTo>
                  <a:lnTo>
                    <a:pt x="3175" y="18034"/>
                  </a:lnTo>
                  <a:lnTo>
                    <a:pt x="2413" y="15621"/>
                  </a:lnTo>
                  <a:lnTo>
                    <a:pt x="1925" y="13970"/>
                  </a:lnTo>
                  <a:close/>
                </a:path>
                <a:path w="31750" h="244475">
                  <a:moveTo>
                    <a:pt x="19812" y="97028"/>
                  </a:moveTo>
                  <a:lnTo>
                    <a:pt x="19812" y="97282"/>
                  </a:lnTo>
                  <a:lnTo>
                    <a:pt x="19812" y="97028"/>
                  </a:lnTo>
                  <a:close/>
                </a:path>
                <a:path w="31750" h="244475">
                  <a:moveTo>
                    <a:pt x="4445" y="79121"/>
                  </a:moveTo>
                  <a:lnTo>
                    <a:pt x="4465" y="79629"/>
                  </a:lnTo>
                  <a:lnTo>
                    <a:pt x="4445" y="79121"/>
                  </a:lnTo>
                  <a:close/>
                </a:path>
                <a:path w="31750" h="244475">
                  <a:moveTo>
                    <a:pt x="15494" y="44831"/>
                  </a:moveTo>
                  <a:lnTo>
                    <a:pt x="15494" y="45466"/>
                  </a:lnTo>
                  <a:lnTo>
                    <a:pt x="15494" y="44831"/>
                  </a:lnTo>
                  <a:close/>
                </a:path>
                <a:path w="31750" h="244475">
                  <a:moveTo>
                    <a:pt x="7863" y="82"/>
                  </a:moveTo>
                  <a:lnTo>
                    <a:pt x="6832" y="254"/>
                  </a:lnTo>
                  <a:lnTo>
                    <a:pt x="4699" y="1270"/>
                  </a:lnTo>
                  <a:lnTo>
                    <a:pt x="3778" y="1684"/>
                  </a:lnTo>
                  <a:lnTo>
                    <a:pt x="532" y="9192"/>
                  </a:lnTo>
                  <a:lnTo>
                    <a:pt x="762" y="10033"/>
                  </a:lnTo>
                  <a:lnTo>
                    <a:pt x="2413" y="15621"/>
                  </a:lnTo>
                  <a:lnTo>
                    <a:pt x="3175" y="18034"/>
                  </a:lnTo>
                  <a:lnTo>
                    <a:pt x="5334" y="19685"/>
                  </a:lnTo>
                  <a:lnTo>
                    <a:pt x="10287" y="19685"/>
                  </a:lnTo>
                  <a:lnTo>
                    <a:pt x="12573" y="18034"/>
                  </a:lnTo>
                  <a:lnTo>
                    <a:pt x="13208" y="15621"/>
                  </a:lnTo>
                  <a:lnTo>
                    <a:pt x="14859" y="10033"/>
                  </a:lnTo>
                  <a:lnTo>
                    <a:pt x="15126" y="9192"/>
                  </a:lnTo>
                  <a:lnTo>
                    <a:pt x="15009" y="4708"/>
                  </a:lnTo>
                  <a:lnTo>
                    <a:pt x="14485" y="3861"/>
                  </a:lnTo>
                  <a:lnTo>
                    <a:pt x="12700" y="2286"/>
                  </a:lnTo>
                  <a:lnTo>
                    <a:pt x="11972" y="1720"/>
                  </a:lnTo>
                  <a:lnTo>
                    <a:pt x="10922" y="1270"/>
                  </a:lnTo>
                  <a:lnTo>
                    <a:pt x="8889" y="254"/>
                  </a:lnTo>
                  <a:lnTo>
                    <a:pt x="7863" y="82"/>
                  </a:lnTo>
                  <a:close/>
                </a:path>
                <a:path w="31750" h="244475">
                  <a:moveTo>
                    <a:pt x="15221" y="8894"/>
                  </a:moveTo>
                  <a:lnTo>
                    <a:pt x="14859" y="10033"/>
                  </a:lnTo>
                  <a:lnTo>
                    <a:pt x="13208" y="15621"/>
                  </a:lnTo>
                  <a:lnTo>
                    <a:pt x="12573" y="18034"/>
                  </a:lnTo>
                  <a:lnTo>
                    <a:pt x="10287" y="19685"/>
                  </a:lnTo>
                  <a:lnTo>
                    <a:pt x="15113" y="19685"/>
                  </a:lnTo>
                  <a:lnTo>
                    <a:pt x="15115" y="13970"/>
                  </a:lnTo>
                  <a:lnTo>
                    <a:pt x="15221" y="8894"/>
                  </a:lnTo>
                  <a:close/>
                </a:path>
                <a:path w="31750" h="244475">
                  <a:moveTo>
                    <a:pt x="532" y="9192"/>
                  </a:moveTo>
                  <a:lnTo>
                    <a:pt x="635" y="14097"/>
                  </a:lnTo>
                  <a:lnTo>
                    <a:pt x="1925" y="13970"/>
                  </a:lnTo>
                  <a:lnTo>
                    <a:pt x="762" y="10033"/>
                  </a:lnTo>
                  <a:lnTo>
                    <a:pt x="532" y="9192"/>
                  </a:lnTo>
                  <a:close/>
                </a:path>
                <a:path w="31750" h="244475">
                  <a:moveTo>
                    <a:pt x="15115" y="13970"/>
                  </a:moveTo>
                  <a:close/>
                </a:path>
                <a:path w="31750" h="244475">
                  <a:moveTo>
                    <a:pt x="508" y="5497"/>
                  </a:moveTo>
                  <a:lnTo>
                    <a:pt x="0" y="7239"/>
                  </a:lnTo>
                  <a:lnTo>
                    <a:pt x="532" y="9192"/>
                  </a:lnTo>
                  <a:lnTo>
                    <a:pt x="508" y="5497"/>
                  </a:lnTo>
                  <a:close/>
                </a:path>
                <a:path w="31750" h="244475">
                  <a:moveTo>
                    <a:pt x="15240" y="5497"/>
                  </a:moveTo>
                  <a:lnTo>
                    <a:pt x="15221" y="8894"/>
                  </a:lnTo>
                  <a:lnTo>
                    <a:pt x="15748" y="7239"/>
                  </a:lnTo>
                  <a:lnTo>
                    <a:pt x="15240" y="5497"/>
                  </a:lnTo>
                  <a:close/>
                </a:path>
                <a:path w="31750" h="244475">
                  <a:moveTo>
                    <a:pt x="738" y="4708"/>
                  </a:moveTo>
                  <a:lnTo>
                    <a:pt x="508" y="5080"/>
                  </a:lnTo>
                  <a:lnTo>
                    <a:pt x="508" y="5497"/>
                  </a:lnTo>
                  <a:lnTo>
                    <a:pt x="738" y="4708"/>
                  </a:lnTo>
                  <a:close/>
                </a:path>
                <a:path w="31750" h="244475">
                  <a:moveTo>
                    <a:pt x="15009" y="4708"/>
                  </a:moveTo>
                  <a:lnTo>
                    <a:pt x="15240" y="5497"/>
                  </a:lnTo>
                  <a:lnTo>
                    <a:pt x="15240" y="5080"/>
                  </a:lnTo>
                  <a:lnTo>
                    <a:pt x="15009" y="4708"/>
                  </a:lnTo>
                  <a:close/>
                </a:path>
                <a:path w="31750" h="244475">
                  <a:moveTo>
                    <a:pt x="1262" y="3861"/>
                  </a:moveTo>
                  <a:lnTo>
                    <a:pt x="889" y="4191"/>
                  </a:lnTo>
                  <a:lnTo>
                    <a:pt x="738" y="4708"/>
                  </a:lnTo>
                  <a:lnTo>
                    <a:pt x="1262" y="3861"/>
                  </a:lnTo>
                  <a:close/>
                </a:path>
                <a:path w="31750" h="244475">
                  <a:moveTo>
                    <a:pt x="14485" y="3861"/>
                  </a:moveTo>
                  <a:lnTo>
                    <a:pt x="15009" y="4708"/>
                  </a:lnTo>
                  <a:lnTo>
                    <a:pt x="14859" y="4191"/>
                  </a:lnTo>
                  <a:lnTo>
                    <a:pt x="14485" y="3861"/>
                  </a:lnTo>
                  <a:close/>
                </a:path>
                <a:path w="31750" h="244475">
                  <a:moveTo>
                    <a:pt x="3778" y="1684"/>
                  </a:moveTo>
                  <a:lnTo>
                    <a:pt x="2159" y="2413"/>
                  </a:lnTo>
                  <a:lnTo>
                    <a:pt x="1262" y="3861"/>
                  </a:lnTo>
                  <a:lnTo>
                    <a:pt x="3048" y="2286"/>
                  </a:lnTo>
                  <a:lnTo>
                    <a:pt x="3778" y="1684"/>
                  </a:lnTo>
                  <a:close/>
                </a:path>
                <a:path w="31750" h="244475">
                  <a:moveTo>
                    <a:pt x="11972" y="1720"/>
                  </a:moveTo>
                  <a:lnTo>
                    <a:pt x="12700" y="2286"/>
                  </a:lnTo>
                  <a:lnTo>
                    <a:pt x="14485" y="3861"/>
                  </a:lnTo>
                  <a:lnTo>
                    <a:pt x="13589" y="2413"/>
                  </a:lnTo>
                  <a:lnTo>
                    <a:pt x="11972" y="1720"/>
                  </a:lnTo>
                  <a:close/>
                </a:path>
                <a:path w="31750" h="244475">
                  <a:moveTo>
                    <a:pt x="8889" y="254"/>
                  </a:moveTo>
                  <a:lnTo>
                    <a:pt x="10922" y="1270"/>
                  </a:lnTo>
                  <a:lnTo>
                    <a:pt x="11972" y="1720"/>
                  </a:lnTo>
                  <a:lnTo>
                    <a:pt x="10414" y="508"/>
                  </a:lnTo>
                  <a:lnTo>
                    <a:pt x="8889" y="254"/>
                  </a:lnTo>
                  <a:close/>
                </a:path>
                <a:path w="31750" h="244475">
                  <a:moveTo>
                    <a:pt x="6851" y="244"/>
                  </a:moveTo>
                  <a:lnTo>
                    <a:pt x="5206" y="508"/>
                  </a:lnTo>
                  <a:lnTo>
                    <a:pt x="3778" y="1684"/>
                  </a:lnTo>
                  <a:lnTo>
                    <a:pt x="4699" y="1270"/>
                  </a:lnTo>
                  <a:lnTo>
                    <a:pt x="6851" y="244"/>
                  </a:lnTo>
                  <a:close/>
                </a:path>
                <a:path w="31750" h="244475">
                  <a:moveTo>
                    <a:pt x="8381" y="0"/>
                  </a:moveTo>
                  <a:lnTo>
                    <a:pt x="7863" y="82"/>
                  </a:lnTo>
                  <a:lnTo>
                    <a:pt x="8889" y="254"/>
                  </a:lnTo>
                  <a:lnTo>
                    <a:pt x="8381" y="0"/>
                  </a:lnTo>
                  <a:close/>
                </a:path>
                <a:path w="31750" h="244475">
                  <a:moveTo>
                    <a:pt x="7366" y="0"/>
                  </a:moveTo>
                  <a:lnTo>
                    <a:pt x="6851" y="244"/>
                  </a:lnTo>
                  <a:lnTo>
                    <a:pt x="7863" y="82"/>
                  </a:lnTo>
                  <a:lnTo>
                    <a:pt x="736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67777" y="4355210"/>
              <a:ext cx="491236" cy="265430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8905366" y="4378451"/>
              <a:ext cx="40005" cy="298450"/>
            </a:xfrm>
            <a:custGeom>
              <a:avLst/>
              <a:gdLst/>
              <a:ahLst/>
              <a:cxnLst/>
              <a:rect l="l" t="t" r="r" b="b"/>
              <a:pathLst>
                <a:path w="40004" h="298450">
                  <a:moveTo>
                    <a:pt x="38737" y="109855"/>
                  </a:moveTo>
                  <a:lnTo>
                    <a:pt x="23367" y="109855"/>
                  </a:lnTo>
                  <a:lnTo>
                    <a:pt x="23494" y="110998"/>
                  </a:lnTo>
                  <a:lnTo>
                    <a:pt x="23240" y="172466"/>
                  </a:lnTo>
                  <a:lnTo>
                    <a:pt x="22986" y="200533"/>
                  </a:lnTo>
                  <a:lnTo>
                    <a:pt x="22986" y="282194"/>
                  </a:lnTo>
                  <a:lnTo>
                    <a:pt x="23622" y="291211"/>
                  </a:lnTo>
                  <a:lnTo>
                    <a:pt x="24002" y="295275"/>
                  </a:lnTo>
                  <a:lnTo>
                    <a:pt x="27304" y="298323"/>
                  </a:lnTo>
                  <a:lnTo>
                    <a:pt x="35432" y="298323"/>
                  </a:lnTo>
                  <a:lnTo>
                    <a:pt x="38861" y="295275"/>
                  </a:lnTo>
                  <a:lnTo>
                    <a:pt x="39115" y="291211"/>
                  </a:lnTo>
                  <a:lnTo>
                    <a:pt x="39877" y="282194"/>
                  </a:lnTo>
                  <a:lnTo>
                    <a:pt x="39755" y="200533"/>
                  </a:lnTo>
                  <a:lnTo>
                    <a:pt x="39624" y="172466"/>
                  </a:lnTo>
                  <a:lnTo>
                    <a:pt x="39369" y="140716"/>
                  </a:lnTo>
                  <a:lnTo>
                    <a:pt x="38737" y="109855"/>
                  </a:lnTo>
                  <a:close/>
                </a:path>
                <a:path w="40004" h="298450">
                  <a:moveTo>
                    <a:pt x="23367" y="140716"/>
                  </a:moveTo>
                  <a:close/>
                </a:path>
                <a:path w="40004" h="298450">
                  <a:moveTo>
                    <a:pt x="23367" y="110116"/>
                  </a:moveTo>
                  <a:lnTo>
                    <a:pt x="23367" y="110998"/>
                  </a:lnTo>
                  <a:lnTo>
                    <a:pt x="23367" y="110116"/>
                  </a:lnTo>
                  <a:close/>
                </a:path>
                <a:path w="40004" h="298450">
                  <a:moveTo>
                    <a:pt x="33917" y="81025"/>
                  </a:moveTo>
                  <a:lnTo>
                    <a:pt x="19176" y="81025"/>
                  </a:lnTo>
                  <a:lnTo>
                    <a:pt x="19303" y="81787"/>
                  </a:lnTo>
                  <a:lnTo>
                    <a:pt x="23367" y="110116"/>
                  </a:lnTo>
                  <a:lnTo>
                    <a:pt x="23367" y="109855"/>
                  </a:lnTo>
                  <a:lnTo>
                    <a:pt x="38737" y="109855"/>
                  </a:lnTo>
                  <a:lnTo>
                    <a:pt x="38607" y="108585"/>
                  </a:lnTo>
                  <a:lnTo>
                    <a:pt x="33917" y="81025"/>
                  </a:lnTo>
                  <a:close/>
                </a:path>
                <a:path w="40004" h="298450">
                  <a:moveTo>
                    <a:pt x="19264" y="81631"/>
                  </a:moveTo>
                  <a:lnTo>
                    <a:pt x="19286" y="81787"/>
                  </a:lnTo>
                  <a:lnTo>
                    <a:pt x="19264" y="81631"/>
                  </a:lnTo>
                  <a:close/>
                </a:path>
                <a:path w="40004" h="298450">
                  <a:moveTo>
                    <a:pt x="9651" y="0"/>
                  </a:moveTo>
                  <a:lnTo>
                    <a:pt x="5968" y="889"/>
                  </a:lnTo>
                  <a:lnTo>
                    <a:pt x="2285" y="1905"/>
                  </a:lnTo>
                  <a:lnTo>
                    <a:pt x="0" y="5587"/>
                  </a:lnTo>
                  <a:lnTo>
                    <a:pt x="888" y="9271"/>
                  </a:lnTo>
                  <a:lnTo>
                    <a:pt x="19264" y="81631"/>
                  </a:lnTo>
                  <a:lnTo>
                    <a:pt x="19176" y="81025"/>
                  </a:lnTo>
                  <a:lnTo>
                    <a:pt x="33917" y="81025"/>
                  </a:lnTo>
                  <a:lnTo>
                    <a:pt x="33527" y="78740"/>
                  </a:lnTo>
                  <a:lnTo>
                    <a:pt x="33400" y="78105"/>
                  </a:lnTo>
                  <a:lnTo>
                    <a:pt x="14280" y="5587"/>
                  </a:lnTo>
                  <a:lnTo>
                    <a:pt x="13334" y="2159"/>
                  </a:lnTo>
                  <a:lnTo>
                    <a:pt x="96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30363" y="4367656"/>
              <a:ext cx="1220977" cy="665861"/>
            </a:xfrm>
            <a:prstGeom prst="rect">
              <a:avLst/>
            </a:prstGeom>
          </p:spPr>
        </p:pic>
      </p:grpSp>
      <p:sp>
        <p:nvSpPr>
          <p:cNvPr id="100" name="object 100"/>
          <p:cNvSpPr/>
          <p:nvPr/>
        </p:nvSpPr>
        <p:spPr>
          <a:xfrm>
            <a:off x="5488304" y="1886457"/>
            <a:ext cx="1135380" cy="34925"/>
          </a:xfrm>
          <a:custGeom>
            <a:avLst/>
            <a:gdLst/>
            <a:ahLst/>
            <a:cxnLst/>
            <a:rect l="l" t="t" r="r" b="b"/>
            <a:pathLst>
              <a:path w="1135379" h="34925">
                <a:moveTo>
                  <a:pt x="621607" y="31930"/>
                </a:moveTo>
                <a:lnTo>
                  <a:pt x="627634" y="34162"/>
                </a:lnTo>
                <a:lnTo>
                  <a:pt x="629539" y="34543"/>
                </a:lnTo>
                <a:lnTo>
                  <a:pt x="635381" y="34925"/>
                </a:lnTo>
                <a:lnTo>
                  <a:pt x="723265" y="34925"/>
                </a:lnTo>
                <a:lnTo>
                  <a:pt x="902250" y="34670"/>
                </a:lnTo>
                <a:lnTo>
                  <a:pt x="910717" y="34416"/>
                </a:lnTo>
                <a:lnTo>
                  <a:pt x="926338" y="34416"/>
                </a:lnTo>
                <a:lnTo>
                  <a:pt x="985266" y="34289"/>
                </a:lnTo>
                <a:lnTo>
                  <a:pt x="999744" y="32892"/>
                </a:lnTo>
                <a:lnTo>
                  <a:pt x="1020191" y="32892"/>
                </a:lnTo>
                <a:lnTo>
                  <a:pt x="1030604" y="32003"/>
                </a:lnTo>
                <a:lnTo>
                  <a:pt x="622046" y="32003"/>
                </a:lnTo>
                <a:lnTo>
                  <a:pt x="621607" y="31930"/>
                </a:lnTo>
                <a:close/>
              </a:path>
              <a:path w="1135379" h="34925">
                <a:moveTo>
                  <a:pt x="902250" y="34670"/>
                </a:moveTo>
                <a:lnTo>
                  <a:pt x="861822" y="34670"/>
                </a:lnTo>
                <a:lnTo>
                  <a:pt x="874395" y="34797"/>
                </a:lnTo>
                <a:lnTo>
                  <a:pt x="898017" y="34797"/>
                </a:lnTo>
                <a:lnTo>
                  <a:pt x="902250" y="34670"/>
                </a:lnTo>
                <a:close/>
              </a:path>
              <a:path w="1135379" h="34925">
                <a:moveTo>
                  <a:pt x="1020191" y="32892"/>
                </a:moveTo>
                <a:lnTo>
                  <a:pt x="1009396" y="32892"/>
                </a:lnTo>
                <a:lnTo>
                  <a:pt x="1019555" y="33019"/>
                </a:lnTo>
                <a:lnTo>
                  <a:pt x="1020191" y="32892"/>
                </a:lnTo>
                <a:close/>
              </a:path>
              <a:path w="1135379" h="34925">
                <a:moveTo>
                  <a:pt x="620776" y="31622"/>
                </a:moveTo>
                <a:lnTo>
                  <a:pt x="621607" y="31930"/>
                </a:lnTo>
                <a:lnTo>
                  <a:pt x="622046" y="32003"/>
                </a:lnTo>
                <a:lnTo>
                  <a:pt x="620776" y="31622"/>
                </a:lnTo>
                <a:close/>
              </a:path>
              <a:path w="1135379" h="34925">
                <a:moveTo>
                  <a:pt x="1046126" y="31622"/>
                </a:moveTo>
                <a:lnTo>
                  <a:pt x="620776" y="31622"/>
                </a:lnTo>
                <a:lnTo>
                  <a:pt x="622046" y="32003"/>
                </a:lnTo>
                <a:lnTo>
                  <a:pt x="1042670" y="32003"/>
                </a:lnTo>
                <a:lnTo>
                  <a:pt x="1046126" y="31622"/>
                </a:lnTo>
                <a:close/>
              </a:path>
              <a:path w="1135379" h="34925">
                <a:moveTo>
                  <a:pt x="597332" y="27273"/>
                </a:moveTo>
                <a:lnTo>
                  <a:pt x="610108" y="30099"/>
                </a:lnTo>
                <a:lnTo>
                  <a:pt x="610616" y="30099"/>
                </a:lnTo>
                <a:lnTo>
                  <a:pt x="621607" y="31930"/>
                </a:lnTo>
                <a:lnTo>
                  <a:pt x="620776" y="31622"/>
                </a:lnTo>
                <a:lnTo>
                  <a:pt x="1046126" y="31622"/>
                </a:lnTo>
                <a:lnTo>
                  <a:pt x="1058799" y="30225"/>
                </a:lnTo>
                <a:lnTo>
                  <a:pt x="1088099" y="27304"/>
                </a:lnTo>
                <a:lnTo>
                  <a:pt x="597662" y="27304"/>
                </a:lnTo>
                <a:lnTo>
                  <a:pt x="597332" y="27273"/>
                </a:lnTo>
                <a:close/>
              </a:path>
              <a:path w="1135379" h="34925">
                <a:moveTo>
                  <a:pt x="596900" y="27177"/>
                </a:moveTo>
                <a:lnTo>
                  <a:pt x="597332" y="27273"/>
                </a:lnTo>
                <a:lnTo>
                  <a:pt x="597662" y="27304"/>
                </a:lnTo>
                <a:lnTo>
                  <a:pt x="596900" y="27177"/>
                </a:lnTo>
                <a:close/>
              </a:path>
              <a:path w="1135379" h="34925">
                <a:moveTo>
                  <a:pt x="1089351" y="27177"/>
                </a:moveTo>
                <a:lnTo>
                  <a:pt x="596900" y="27177"/>
                </a:lnTo>
                <a:lnTo>
                  <a:pt x="597662" y="27304"/>
                </a:lnTo>
                <a:lnTo>
                  <a:pt x="1088099" y="27304"/>
                </a:lnTo>
                <a:lnTo>
                  <a:pt x="1089351" y="27177"/>
                </a:lnTo>
                <a:close/>
              </a:path>
              <a:path w="1135379" h="34925">
                <a:moveTo>
                  <a:pt x="630428" y="20446"/>
                </a:moveTo>
                <a:lnTo>
                  <a:pt x="463042" y="20446"/>
                </a:lnTo>
                <a:lnTo>
                  <a:pt x="477774" y="21970"/>
                </a:lnTo>
                <a:lnTo>
                  <a:pt x="498348" y="21970"/>
                </a:lnTo>
                <a:lnTo>
                  <a:pt x="538734" y="23367"/>
                </a:lnTo>
                <a:lnTo>
                  <a:pt x="579247" y="25526"/>
                </a:lnTo>
                <a:lnTo>
                  <a:pt x="578993" y="25526"/>
                </a:lnTo>
                <a:lnTo>
                  <a:pt x="597332" y="27273"/>
                </a:lnTo>
                <a:lnTo>
                  <a:pt x="596900" y="27177"/>
                </a:lnTo>
                <a:lnTo>
                  <a:pt x="1089351" y="27177"/>
                </a:lnTo>
                <a:lnTo>
                  <a:pt x="1094359" y="26669"/>
                </a:lnTo>
                <a:lnTo>
                  <a:pt x="1095248" y="26542"/>
                </a:lnTo>
                <a:lnTo>
                  <a:pt x="1110361" y="23240"/>
                </a:lnTo>
                <a:lnTo>
                  <a:pt x="1110799" y="23240"/>
                </a:lnTo>
                <a:lnTo>
                  <a:pt x="1120267" y="21970"/>
                </a:lnTo>
                <a:lnTo>
                  <a:pt x="1121028" y="21843"/>
                </a:lnTo>
                <a:lnTo>
                  <a:pt x="1124261" y="20954"/>
                </a:lnTo>
                <a:lnTo>
                  <a:pt x="749935" y="20954"/>
                </a:lnTo>
                <a:lnTo>
                  <a:pt x="632460" y="20827"/>
                </a:lnTo>
                <a:lnTo>
                  <a:pt x="630428" y="20446"/>
                </a:lnTo>
                <a:close/>
              </a:path>
              <a:path w="1135379" h="34925">
                <a:moveTo>
                  <a:pt x="1110799" y="23240"/>
                </a:moveTo>
                <a:lnTo>
                  <a:pt x="1110361" y="23240"/>
                </a:lnTo>
                <a:lnTo>
                  <a:pt x="1109852" y="23367"/>
                </a:lnTo>
                <a:lnTo>
                  <a:pt x="1110799" y="23240"/>
                </a:lnTo>
                <a:close/>
              </a:path>
              <a:path w="1135379" h="34925">
                <a:moveTo>
                  <a:pt x="940308" y="20574"/>
                </a:moveTo>
                <a:lnTo>
                  <a:pt x="910209" y="20574"/>
                </a:lnTo>
                <a:lnTo>
                  <a:pt x="897636" y="20954"/>
                </a:lnTo>
                <a:lnTo>
                  <a:pt x="1124261" y="20954"/>
                </a:lnTo>
                <a:lnTo>
                  <a:pt x="1125185" y="20700"/>
                </a:lnTo>
                <a:lnTo>
                  <a:pt x="955802" y="20700"/>
                </a:lnTo>
                <a:lnTo>
                  <a:pt x="940308" y="20574"/>
                </a:lnTo>
                <a:close/>
              </a:path>
              <a:path w="1135379" h="34925">
                <a:moveTo>
                  <a:pt x="630428" y="20446"/>
                </a:moveTo>
                <a:lnTo>
                  <a:pt x="632460" y="20827"/>
                </a:lnTo>
                <a:lnTo>
                  <a:pt x="631645" y="20526"/>
                </a:lnTo>
                <a:lnTo>
                  <a:pt x="630428" y="20446"/>
                </a:lnTo>
                <a:close/>
              </a:path>
              <a:path w="1135379" h="34925">
                <a:moveTo>
                  <a:pt x="631645" y="20526"/>
                </a:moveTo>
                <a:lnTo>
                  <a:pt x="632460" y="20827"/>
                </a:lnTo>
                <a:lnTo>
                  <a:pt x="636270" y="20827"/>
                </a:lnTo>
                <a:lnTo>
                  <a:pt x="631645" y="20526"/>
                </a:lnTo>
                <a:close/>
              </a:path>
              <a:path w="1135379" h="34925">
                <a:moveTo>
                  <a:pt x="661035" y="20700"/>
                </a:moveTo>
                <a:lnTo>
                  <a:pt x="650240" y="20827"/>
                </a:lnTo>
                <a:lnTo>
                  <a:pt x="677545" y="20827"/>
                </a:lnTo>
                <a:lnTo>
                  <a:pt x="661035" y="20700"/>
                </a:lnTo>
                <a:close/>
              </a:path>
              <a:path w="1135379" h="34925">
                <a:moveTo>
                  <a:pt x="1092638" y="12480"/>
                </a:moveTo>
                <a:lnTo>
                  <a:pt x="1057402" y="16128"/>
                </a:lnTo>
                <a:lnTo>
                  <a:pt x="1041019" y="17906"/>
                </a:lnTo>
                <a:lnTo>
                  <a:pt x="1029970" y="17906"/>
                </a:lnTo>
                <a:lnTo>
                  <a:pt x="1029208" y="18033"/>
                </a:lnTo>
                <a:lnTo>
                  <a:pt x="1018794" y="19176"/>
                </a:lnTo>
                <a:lnTo>
                  <a:pt x="998347" y="19176"/>
                </a:lnTo>
                <a:lnTo>
                  <a:pt x="983996" y="20700"/>
                </a:lnTo>
                <a:lnTo>
                  <a:pt x="1125185" y="20700"/>
                </a:lnTo>
                <a:lnTo>
                  <a:pt x="1126109" y="20446"/>
                </a:lnTo>
                <a:lnTo>
                  <a:pt x="1128776" y="19176"/>
                </a:lnTo>
                <a:lnTo>
                  <a:pt x="1131485" y="17144"/>
                </a:lnTo>
                <a:lnTo>
                  <a:pt x="1125220" y="17144"/>
                </a:lnTo>
                <a:lnTo>
                  <a:pt x="1122426" y="16509"/>
                </a:lnTo>
                <a:lnTo>
                  <a:pt x="1113917" y="14477"/>
                </a:lnTo>
                <a:lnTo>
                  <a:pt x="1114552" y="14477"/>
                </a:lnTo>
                <a:lnTo>
                  <a:pt x="1104392" y="12953"/>
                </a:lnTo>
                <a:lnTo>
                  <a:pt x="1102296" y="12572"/>
                </a:lnTo>
                <a:lnTo>
                  <a:pt x="1092200" y="12572"/>
                </a:lnTo>
                <a:lnTo>
                  <a:pt x="1092638" y="12480"/>
                </a:lnTo>
                <a:close/>
              </a:path>
              <a:path w="1135379" h="34925">
                <a:moveTo>
                  <a:pt x="429641" y="16382"/>
                </a:moveTo>
                <a:lnTo>
                  <a:pt x="438658" y="18541"/>
                </a:lnTo>
                <a:lnTo>
                  <a:pt x="439547" y="18668"/>
                </a:lnTo>
                <a:lnTo>
                  <a:pt x="450342" y="19684"/>
                </a:lnTo>
                <a:lnTo>
                  <a:pt x="450723" y="19812"/>
                </a:lnTo>
                <a:lnTo>
                  <a:pt x="463296" y="20446"/>
                </a:lnTo>
                <a:lnTo>
                  <a:pt x="630428" y="20446"/>
                </a:lnTo>
                <a:lnTo>
                  <a:pt x="631645" y="20526"/>
                </a:lnTo>
                <a:lnTo>
                  <a:pt x="625602" y="18287"/>
                </a:lnTo>
                <a:lnTo>
                  <a:pt x="624332" y="18033"/>
                </a:lnTo>
                <a:lnTo>
                  <a:pt x="615086" y="16509"/>
                </a:lnTo>
                <a:lnTo>
                  <a:pt x="431292" y="16509"/>
                </a:lnTo>
                <a:lnTo>
                  <a:pt x="429641" y="16382"/>
                </a:lnTo>
                <a:close/>
              </a:path>
              <a:path w="1135379" h="34925">
                <a:moveTo>
                  <a:pt x="8509" y="2920"/>
                </a:moveTo>
                <a:lnTo>
                  <a:pt x="7747" y="2920"/>
                </a:lnTo>
                <a:lnTo>
                  <a:pt x="4699" y="3047"/>
                </a:lnTo>
                <a:lnTo>
                  <a:pt x="2159" y="5206"/>
                </a:lnTo>
                <a:lnTo>
                  <a:pt x="1452" y="8508"/>
                </a:lnTo>
                <a:lnTo>
                  <a:pt x="701" y="12445"/>
                </a:lnTo>
                <a:lnTo>
                  <a:pt x="0" y="15366"/>
                </a:lnTo>
                <a:lnTo>
                  <a:pt x="2032" y="18668"/>
                </a:lnTo>
                <a:lnTo>
                  <a:pt x="8382" y="20446"/>
                </a:lnTo>
                <a:lnTo>
                  <a:pt x="11811" y="18541"/>
                </a:lnTo>
                <a:lnTo>
                  <a:pt x="12573" y="16255"/>
                </a:lnTo>
                <a:lnTo>
                  <a:pt x="11811" y="16255"/>
                </a:lnTo>
                <a:lnTo>
                  <a:pt x="9525" y="16128"/>
                </a:lnTo>
                <a:lnTo>
                  <a:pt x="8509" y="16001"/>
                </a:lnTo>
                <a:lnTo>
                  <a:pt x="7747" y="16001"/>
                </a:lnTo>
                <a:lnTo>
                  <a:pt x="14097" y="11556"/>
                </a:lnTo>
                <a:lnTo>
                  <a:pt x="581605" y="11556"/>
                </a:lnTo>
                <a:lnTo>
                  <a:pt x="580263" y="11429"/>
                </a:lnTo>
                <a:lnTo>
                  <a:pt x="559054" y="10413"/>
                </a:lnTo>
                <a:lnTo>
                  <a:pt x="539369" y="9270"/>
                </a:lnTo>
                <a:lnTo>
                  <a:pt x="517525" y="8508"/>
                </a:lnTo>
                <a:lnTo>
                  <a:pt x="517652" y="8508"/>
                </a:lnTo>
                <a:lnTo>
                  <a:pt x="498856" y="7874"/>
                </a:lnTo>
                <a:lnTo>
                  <a:pt x="479171" y="7874"/>
                </a:lnTo>
                <a:lnTo>
                  <a:pt x="464439" y="6476"/>
                </a:lnTo>
                <a:lnTo>
                  <a:pt x="464058" y="6350"/>
                </a:lnTo>
                <a:lnTo>
                  <a:pt x="451485" y="5714"/>
                </a:lnTo>
                <a:lnTo>
                  <a:pt x="451739" y="5714"/>
                </a:lnTo>
                <a:lnTo>
                  <a:pt x="442293" y="4825"/>
                </a:lnTo>
                <a:lnTo>
                  <a:pt x="441960" y="4825"/>
                </a:lnTo>
                <a:lnTo>
                  <a:pt x="440944" y="4699"/>
                </a:lnTo>
                <a:lnTo>
                  <a:pt x="441429" y="4699"/>
                </a:lnTo>
                <a:lnTo>
                  <a:pt x="434534" y="3047"/>
                </a:lnTo>
                <a:lnTo>
                  <a:pt x="8128" y="3047"/>
                </a:lnTo>
                <a:lnTo>
                  <a:pt x="8509" y="2920"/>
                </a:lnTo>
                <a:close/>
              </a:path>
              <a:path w="1135379" h="34925">
                <a:moveTo>
                  <a:pt x="1117619" y="7956"/>
                </a:moveTo>
                <a:lnTo>
                  <a:pt x="1107821" y="9270"/>
                </a:lnTo>
                <a:lnTo>
                  <a:pt x="1107313" y="9397"/>
                </a:lnTo>
                <a:lnTo>
                  <a:pt x="1100214" y="10889"/>
                </a:lnTo>
                <a:lnTo>
                  <a:pt x="1101598" y="12445"/>
                </a:lnTo>
                <a:lnTo>
                  <a:pt x="1104392" y="12953"/>
                </a:lnTo>
                <a:lnTo>
                  <a:pt x="1114552" y="14477"/>
                </a:lnTo>
                <a:lnTo>
                  <a:pt x="1113917" y="14477"/>
                </a:lnTo>
                <a:lnTo>
                  <a:pt x="1122426" y="16509"/>
                </a:lnTo>
                <a:lnTo>
                  <a:pt x="1125220" y="17144"/>
                </a:lnTo>
                <a:lnTo>
                  <a:pt x="1120994" y="13207"/>
                </a:lnTo>
                <a:lnTo>
                  <a:pt x="1120013" y="13207"/>
                </a:lnTo>
                <a:lnTo>
                  <a:pt x="1119631" y="11937"/>
                </a:lnTo>
                <a:lnTo>
                  <a:pt x="1120330" y="11937"/>
                </a:lnTo>
                <a:lnTo>
                  <a:pt x="1121251" y="8254"/>
                </a:lnTo>
                <a:lnTo>
                  <a:pt x="1119251" y="8254"/>
                </a:lnTo>
                <a:lnTo>
                  <a:pt x="1117092" y="8127"/>
                </a:lnTo>
                <a:lnTo>
                  <a:pt x="1117619" y="7956"/>
                </a:lnTo>
                <a:close/>
              </a:path>
              <a:path w="1135379" h="34925">
                <a:moveTo>
                  <a:pt x="1134516" y="6476"/>
                </a:moveTo>
                <a:lnTo>
                  <a:pt x="1122172" y="6476"/>
                </a:lnTo>
                <a:lnTo>
                  <a:pt x="1121610" y="6818"/>
                </a:lnTo>
                <a:lnTo>
                  <a:pt x="1120425" y="11556"/>
                </a:lnTo>
                <a:lnTo>
                  <a:pt x="1120313" y="12572"/>
                </a:lnTo>
                <a:lnTo>
                  <a:pt x="1125220" y="17144"/>
                </a:lnTo>
                <a:lnTo>
                  <a:pt x="1131485" y="17144"/>
                </a:lnTo>
                <a:lnTo>
                  <a:pt x="1131824" y="16890"/>
                </a:lnTo>
                <a:lnTo>
                  <a:pt x="1134237" y="13207"/>
                </a:lnTo>
                <a:lnTo>
                  <a:pt x="1134745" y="11937"/>
                </a:lnTo>
                <a:lnTo>
                  <a:pt x="1135300" y="10159"/>
                </a:lnTo>
                <a:lnTo>
                  <a:pt x="1135182" y="8127"/>
                </a:lnTo>
                <a:lnTo>
                  <a:pt x="1135126" y="7619"/>
                </a:lnTo>
                <a:lnTo>
                  <a:pt x="1134516" y="6476"/>
                </a:lnTo>
                <a:close/>
              </a:path>
              <a:path w="1135379" h="34925">
                <a:moveTo>
                  <a:pt x="429641" y="16382"/>
                </a:moveTo>
                <a:lnTo>
                  <a:pt x="81787" y="16382"/>
                </a:lnTo>
                <a:lnTo>
                  <a:pt x="102997" y="16509"/>
                </a:lnTo>
                <a:lnTo>
                  <a:pt x="430171" y="16509"/>
                </a:lnTo>
                <a:lnTo>
                  <a:pt x="429641" y="16382"/>
                </a:lnTo>
                <a:close/>
              </a:path>
              <a:path w="1135379" h="34925">
                <a:moveTo>
                  <a:pt x="612775" y="16128"/>
                </a:moveTo>
                <a:lnTo>
                  <a:pt x="613156" y="16255"/>
                </a:lnTo>
                <a:lnTo>
                  <a:pt x="29845" y="16255"/>
                </a:lnTo>
                <a:lnTo>
                  <a:pt x="38100" y="16382"/>
                </a:lnTo>
                <a:lnTo>
                  <a:pt x="429641" y="16382"/>
                </a:lnTo>
                <a:lnTo>
                  <a:pt x="431292" y="16509"/>
                </a:lnTo>
                <a:lnTo>
                  <a:pt x="615086" y="16509"/>
                </a:lnTo>
                <a:lnTo>
                  <a:pt x="612775" y="16128"/>
                </a:lnTo>
                <a:close/>
              </a:path>
              <a:path w="1135379" h="34925">
                <a:moveTo>
                  <a:pt x="12700" y="15875"/>
                </a:moveTo>
                <a:lnTo>
                  <a:pt x="8128" y="15875"/>
                </a:lnTo>
                <a:lnTo>
                  <a:pt x="9144" y="16001"/>
                </a:lnTo>
                <a:lnTo>
                  <a:pt x="8509" y="16001"/>
                </a:lnTo>
                <a:lnTo>
                  <a:pt x="9525" y="16128"/>
                </a:lnTo>
                <a:lnTo>
                  <a:pt x="11684" y="16128"/>
                </a:lnTo>
                <a:lnTo>
                  <a:pt x="12573" y="16255"/>
                </a:lnTo>
                <a:lnTo>
                  <a:pt x="12657" y="16001"/>
                </a:lnTo>
                <a:lnTo>
                  <a:pt x="9144" y="16001"/>
                </a:lnTo>
                <a:lnTo>
                  <a:pt x="8128" y="15875"/>
                </a:lnTo>
                <a:lnTo>
                  <a:pt x="12700" y="15875"/>
                </a:lnTo>
                <a:close/>
              </a:path>
              <a:path w="1135379" h="34925">
                <a:moveTo>
                  <a:pt x="581605" y="11556"/>
                </a:moveTo>
                <a:lnTo>
                  <a:pt x="14097" y="11556"/>
                </a:lnTo>
                <a:lnTo>
                  <a:pt x="12573" y="16255"/>
                </a:lnTo>
                <a:lnTo>
                  <a:pt x="613156" y="16255"/>
                </a:lnTo>
                <a:lnTo>
                  <a:pt x="599821" y="13334"/>
                </a:lnTo>
                <a:lnTo>
                  <a:pt x="599059" y="13207"/>
                </a:lnTo>
                <a:lnTo>
                  <a:pt x="581605" y="11556"/>
                </a:lnTo>
                <a:close/>
              </a:path>
              <a:path w="1135379" h="34925">
                <a:moveTo>
                  <a:pt x="14097" y="11556"/>
                </a:moveTo>
                <a:lnTo>
                  <a:pt x="7747" y="16001"/>
                </a:lnTo>
                <a:lnTo>
                  <a:pt x="8509" y="16001"/>
                </a:lnTo>
                <a:lnTo>
                  <a:pt x="8128" y="15875"/>
                </a:lnTo>
                <a:lnTo>
                  <a:pt x="12700" y="15875"/>
                </a:lnTo>
                <a:lnTo>
                  <a:pt x="14097" y="11556"/>
                </a:lnTo>
                <a:close/>
              </a:path>
              <a:path w="1135379" h="34925">
                <a:moveTo>
                  <a:pt x="1119631" y="11937"/>
                </a:moveTo>
                <a:lnTo>
                  <a:pt x="1120013" y="13207"/>
                </a:lnTo>
                <a:lnTo>
                  <a:pt x="1120177" y="12445"/>
                </a:lnTo>
                <a:lnTo>
                  <a:pt x="1119631" y="11937"/>
                </a:lnTo>
                <a:close/>
              </a:path>
              <a:path w="1135379" h="34925">
                <a:moveTo>
                  <a:pt x="1120198" y="12465"/>
                </a:moveTo>
                <a:lnTo>
                  <a:pt x="1120013" y="13207"/>
                </a:lnTo>
                <a:lnTo>
                  <a:pt x="1120994" y="13207"/>
                </a:lnTo>
                <a:lnTo>
                  <a:pt x="1120198" y="12465"/>
                </a:lnTo>
                <a:close/>
              </a:path>
              <a:path w="1135379" h="34925">
                <a:moveTo>
                  <a:pt x="1092962" y="12445"/>
                </a:moveTo>
                <a:lnTo>
                  <a:pt x="1092638" y="12480"/>
                </a:lnTo>
                <a:lnTo>
                  <a:pt x="1092200" y="12572"/>
                </a:lnTo>
                <a:lnTo>
                  <a:pt x="1092962" y="12445"/>
                </a:lnTo>
                <a:close/>
              </a:path>
              <a:path w="1135379" h="34925">
                <a:moveTo>
                  <a:pt x="1101598" y="12445"/>
                </a:moveTo>
                <a:lnTo>
                  <a:pt x="1092962" y="12445"/>
                </a:lnTo>
                <a:lnTo>
                  <a:pt x="1092200" y="12572"/>
                </a:lnTo>
                <a:lnTo>
                  <a:pt x="1102296" y="12572"/>
                </a:lnTo>
                <a:lnTo>
                  <a:pt x="1101598" y="12445"/>
                </a:lnTo>
                <a:close/>
              </a:path>
              <a:path w="1135379" h="34925">
                <a:moveTo>
                  <a:pt x="1100214" y="10889"/>
                </a:moveTo>
                <a:lnTo>
                  <a:pt x="1092638" y="12480"/>
                </a:lnTo>
                <a:lnTo>
                  <a:pt x="1092962" y="12445"/>
                </a:lnTo>
                <a:lnTo>
                  <a:pt x="1101598" y="12445"/>
                </a:lnTo>
                <a:lnTo>
                  <a:pt x="1100214" y="10889"/>
                </a:lnTo>
                <a:close/>
              </a:path>
              <a:path w="1135379" h="34925">
                <a:moveTo>
                  <a:pt x="1120330" y="11937"/>
                </a:moveTo>
                <a:lnTo>
                  <a:pt x="1119631" y="11937"/>
                </a:lnTo>
                <a:lnTo>
                  <a:pt x="1120198" y="12465"/>
                </a:lnTo>
                <a:lnTo>
                  <a:pt x="1120330" y="11937"/>
                </a:lnTo>
                <a:close/>
              </a:path>
              <a:path w="1135379" h="34925">
                <a:moveTo>
                  <a:pt x="1116329" y="0"/>
                </a:moveTo>
                <a:lnTo>
                  <a:pt x="1114552" y="126"/>
                </a:lnTo>
                <a:lnTo>
                  <a:pt x="1104392" y="1777"/>
                </a:lnTo>
                <a:lnTo>
                  <a:pt x="1101598" y="2158"/>
                </a:lnTo>
                <a:lnTo>
                  <a:pt x="1099566" y="4571"/>
                </a:lnTo>
                <a:lnTo>
                  <a:pt x="1099566" y="10159"/>
                </a:lnTo>
                <a:lnTo>
                  <a:pt x="1100214" y="10889"/>
                </a:lnTo>
                <a:lnTo>
                  <a:pt x="1107313" y="9397"/>
                </a:lnTo>
                <a:lnTo>
                  <a:pt x="1107821" y="9270"/>
                </a:lnTo>
                <a:lnTo>
                  <a:pt x="1117619" y="7956"/>
                </a:lnTo>
                <a:lnTo>
                  <a:pt x="1120478" y="7027"/>
                </a:lnTo>
                <a:lnTo>
                  <a:pt x="1121918" y="5587"/>
                </a:lnTo>
                <a:lnTo>
                  <a:pt x="1134046" y="5587"/>
                </a:lnTo>
                <a:lnTo>
                  <a:pt x="1133094" y="3682"/>
                </a:lnTo>
                <a:lnTo>
                  <a:pt x="1131189" y="2286"/>
                </a:lnTo>
                <a:lnTo>
                  <a:pt x="1129156" y="1777"/>
                </a:lnTo>
                <a:lnTo>
                  <a:pt x="1125093" y="888"/>
                </a:lnTo>
                <a:lnTo>
                  <a:pt x="1116329" y="0"/>
                </a:lnTo>
                <a:close/>
              </a:path>
              <a:path w="1135379" h="34925">
                <a:moveTo>
                  <a:pt x="1121653" y="6645"/>
                </a:moveTo>
                <a:lnTo>
                  <a:pt x="1120478" y="7027"/>
                </a:lnTo>
                <a:lnTo>
                  <a:pt x="1119251" y="8254"/>
                </a:lnTo>
                <a:lnTo>
                  <a:pt x="1121610" y="6818"/>
                </a:lnTo>
                <a:lnTo>
                  <a:pt x="1121653" y="6645"/>
                </a:lnTo>
                <a:close/>
              </a:path>
              <a:path w="1135379" h="34925">
                <a:moveTo>
                  <a:pt x="1121610" y="6818"/>
                </a:moveTo>
                <a:lnTo>
                  <a:pt x="1119251" y="8254"/>
                </a:lnTo>
                <a:lnTo>
                  <a:pt x="1121251" y="8254"/>
                </a:lnTo>
                <a:lnTo>
                  <a:pt x="1121610" y="6818"/>
                </a:lnTo>
                <a:close/>
              </a:path>
              <a:path w="1135379" h="34925">
                <a:moveTo>
                  <a:pt x="1118235" y="7874"/>
                </a:moveTo>
                <a:lnTo>
                  <a:pt x="1117619" y="7956"/>
                </a:lnTo>
                <a:lnTo>
                  <a:pt x="1117092" y="8127"/>
                </a:lnTo>
                <a:lnTo>
                  <a:pt x="1118235" y="7874"/>
                </a:lnTo>
                <a:close/>
              </a:path>
              <a:path w="1135379" h="34925">
                <a:moveTo>
                  <a:pt x="1119631" y="7874"/>
                </a:moveTo>
                <a:lnTo>
                  <a:pt x="1118235" y="7874"/>
                </a:lnTo>
                <a:lnTo>
                  <a:pt x="1117092" y="8127"/>
                </a:lnTo>
                <a:lnTo>
                  <a:pt x="1119377" y="8127"/>
                </a:lnTo>
                <a:lnTo>
                  <a:pt x="1119631" y="7874"/>
                </a:lnTo>
                <a:close/>
              </a:path>
              <a:path w="1135379" h="34925">
                <a:moveTo>
                  <a:pt x="1120478" y="7027"/>
                </a:moveTo>
                <a:lnTo>
                  <a:pt x="1117619" y="7956"/>
                </a:lnTo>
                <a:lnTo>
                  <a:pt x="1118235" y="7874"/>
                </a:lnTo>
                <a:lnTo>
                  <a:pt x="1119631" y="7874"/>
                </a:lnTo>
                <a:lnTo>
                  <a:pt x="1120478" y="7027"/>
                </a:lnTo>
                <a:close/>
              </a:path>
              <a:path w="1135379" h="34925">
                <a:moveTo>
                  <a:pt x="1121918" y="5587"/>
                </a:moveTo>
                <a:lnTo>
                  <a:pt x="1120478" y="7027"/>
                </a:lnTo>
                <a:lnTo>
                  <a:pt x="1121653" y="6645"/>
                </a:lnTo>
                <a:lnTo>
                  <a:pt x="1121918" y="5587"/>
                </a:lnTo>
                <a:close/>
              </a:path>
              <a:path w="1135379" h="34925">
                <a:moveTo>
                  <a:pt x="1122172" y="6476"/>
                </a:moveTo>
                <a:lnTo>
                  <a:pt x="1121653" y="6645"/>
                </a:lnTo>
                <a:lnTo>
                  <a:pt x="1121610" y="6818"/>
                </a:lnTo>
                <a:lnTo>
                  <a:pt x="1122172" y="6476"/>
                </a:lnTo>
                <a:close/>
              </a:path>
              <a:path w="1135379" h="34925">
                <a:moveTo>
                  <a:pt x="1134046" y="5587"/>
                </a:moveTo>
                <a:lnTo>
                  <a:pt x="1121918" y="5587"/>
                </a:lnTo>
                <a:lnTo>
                  <a:pt x="1121653" y="6645"/>
                </a:lnTo>
                <a:lnTo>
                  <a:pt x="1122172" y="6476"/>
                </a:lnTo>
                <a:lnTo>
                  <a:pt x="1134516" y="6476"/>
                </a:lnTo>
                <a:lnTo>
                  <a:pt x="1134046" y="5587"/>
                </a:lnTo>
                <a:close/>
              </a:path>
              <a:path w="1135379" h="34925">
                <a:moveTo>
                  <a:pt x="440944" y="4699"/>
                </a:moveTo>
                <a:lnTo>
                  <a:pt x="441960" y="4825"/>
                </a:lnTo>
                <a:lnTo>
                  <a:pt x="441744" y="4774"/>
                </a:lnTo>
                <a:lnTo>
                  <a:pt x="440944" y="4699"/>
                </a:lnTo>
                <a:close/>
              </a:path>
              <a:path w="1135379" h="34925">
                <a:moveTo>
                  <a:pt x="441744" y="4774"/>
                </a:moveTo>
                <a:lnTo>
                  <a:pt x="441960" y="4825"/>
                </a:lnTo>
                <a:lnTo>
                  <a:pt x="442293" y="4825"/>
                </a:lnTo>
                <a:lnTo>
                  <a:pt x="441744" y="4774"/>
                </a:lnTo>
                <a:close/>
              </a:path>
              <a:path w="1135379" h="34925">
                <a:moveTo>
                  <a:pt x="441429" y="4699"/>
                </a:moveTo>
                <a:lnTo>
                  <a:pt x="440944" y="4699"/>
                </a:lnTo>
                <a:lnTo>
                  <a:pt x="441744" y="4774"/>
                </a:lnTo>
                <a:lnTo>
                  <a:pt x="441429" y="4699"/>
                </a:lnTo>
                <a:close/>
              </a:path>
              <a:path w="1135379" h="34925">
                <a:moveTo>
                  <a:pt x="9144" y="2920"/>
                </a:moveTo>
                <a:lnTo>
                  <a:pt x="8509" y="2920"/>
                </a:lnTo>
                <a:lnTo>
                  <a:pt x="8128" y="3047"/>
                </a:lnTo>
                <a:lnTo>
                  <a:pt x="9144" y="2920"/>
                </a:lnTo>
                <a:close/>
              </a:path>
              <a:path w="1135379" h="34925">
                <a:moveTo>
                  <a:pt x="431292" y="2412"/>
                </a:moveTo>
                <a:lnTo>
                  <a:pt x="288036" y="2412"/>
                </a:lnTo>
                <a:lnTo>
                  <a:pt x="274700" y="2539"/>
                </a:lnTo>
                <a:lnTo>
                  <a:pt x="48641" y="2666"/>
                </a:lnTo>
                <a:lnTo>
                  <a:pt x="23368" y="2666"/>
                </a:lnTo>
                <a:lnTo>
                  <a:pt x="16891" y="2793"/>
                </a:lnTo>
                <a:lnTo>
                  <a:pt x="11684" y="2793"/>
                </a:lnTo>
                <a:lnTo>
                  <a:pt x="9525" y="2920"/>
                </a:lnTo>
                <a:lnTo>
                  <a:pt x="9144" y="2920"/>
                </a:lnTo>
                <a:lnTo>
                  <a:pt x="8128" y="3047"/>
                </a:lnTo>
                <a:lnTo>
                  <a:pt x="434534" y="3047"/>
                </a:lnTo>
                <a:lnTo>
                  <a:pt x="432943" y="2666"/>
                </a:lnTo>
                <a:lnTo>
                  <a:pt x="431292" y="24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622290" y="2426970"/>
            <a:ext cx="989965" cy="33655"/>
          </a:xfrm>
          <a:custGeom>
            <a:avLst/>
            <a:gdLst/>
            <a:ahLst/>
            <a:cxnLst/>
            <a:rect l="l" t="t" r="r" b="b"/>
            <a:pathLst>
              <a:path w="989965" h="33655">
                <a:moveTo>
                  <a:pt x="923670" y="28955"/>
                </a:moveTo>
                <a:lnTo>
                  <a:pt x="746760" y="28955"/>
                </a:lnTo>
                <a:lnTo>
                  <a:pt x="792099" y="32765"/>
                </a:lnTo>
                <a:lnTo>
                  <a:pt x="838073" y="33019"/>
                </a:lnTo>
                <a:lnTo>
                  <a:pt x="900938" y="33400"/>
                </a:lnTo>
                <a:lnTo>
                  <a:pt x="906271" y="33527"/>
                </a:lnTo>
                <a:lnTo>
                  <a:pt x="908050" y="33400"/>
                </a:lnTo>
                <a:lnTo>
                  <a:pt x="912113" y="32512"/>
                </a:lnTo>
                <a:lnTo>
                  <a:pt x="912621" y="32257"/>
                </a:lnTo>
                <a:lnTo>
                  <a:pt x="916686" y="31114"/>
                </a:lnTo>
                <a:lnTo>
                  <a:pt x="916432" y="31114"/>
                </a:lnTo>
                <a:lnTo>
                  <a:pt x="923670" y="28955"/>
                </a:lnTo>
                <a:close/>
              </a:path>
              <a:path w="989965" h="33655">
                <a:moveTo>
                  <a:pt x="905277" y="18969"/>
                </a:moveTo>
                <a:lnTo>
                  <a:pt x="900811" y="19176"/>
                </a:lnTo>
                <a:lnTo>
                  <a:pt x="837946" y="19557"/>
                </a:lnTo>
                <a:lnTo>
                  <a:pt x="815339" y="19684"/>
                </a:lnTo>
                <a:lnTo>
                  <a:pt x="792607" y="19684"/>
                </a:lnTo>
                <a:lnTo>
                  <a:pt x="793114" y="19812"/>
                </a:lnTo>
                <a:lnTo>
                  <a:pt x="518287" y="19812"/>
                </a:lnTo>
                <a:lnTo>
                  <a:pt x="534543" y="20954"/>
                </a:lnTo>
                <a:lnTo>
                  <a:pt x="534415" y="20954"/>
                </a:lnTo>
                <a:lnTo>
                  <a:pt x="546988" y="21970"/>
                </a:lnTo>
                <a:lnTo>
                  <a:pt x="702183" y="21970"/>
                </a:lnTo>
                <a:lnTo>
                  <a:pt x="724535" y="24891"/>
                </a:lnTo>
                <a:lnTo>
                  <a:pt x="724281" y="24891"/>
                </a:lnTo>
                <a:lnTo>
                  <a:pt x="746125" y="28955"/>
                </a:lnTo>
                <a:lnTo>
                  <a:pt x="923798" y="28955"/>
                </a:lnTo>
                <a:lnTo>
                  <a:pt x="932572" y="26415"/>
                </a:lnTo>
                <a:lnTo>
                  <a:pt x="932307" y="26415"/>
                </a:lnTo>
                <a:lnTo>
                  <a:pt x="933450" y="26162"/>
                </a:lnTo>
                <a:lnTo>
                  <a:pt x="934084" y="26162"/>
                </a:lnTo>
                <a:lnTo>
                  <a:pt x="945641" y="24510"/>
                </a:lnTo>
                <a:lnTo>
                  <a:pt x="946404" y="24383"/>
                </a:lnTo>
                <a:lnTo>
                  <a:pt x="959571" y="21335"/>
                </a:lnTo>
                <a:lnTo>
                  <a:pt x="958723" y="21335"/>
                </a:lnTo>
                <a:lnTo>
                  <a:pt x="960119" y="21208"/>
                </a:lnTo>
                <a:lnTo>
                  <a:pt x="960882" y="21208"/>
                </a:lnTo>
                <a:lnTo>
                  <a:pt x="971677" y="20574"/>
                </a:lnTo>
                <a:lnTo>
                  <a:pt x="972946" y="20446"/>
                </a:lnTo>
                <a:lnTo>
                  <a:pt x="978008" y="19303"/>
                </a:lnTo>
                <a:lnTo>
                  <a:pt x="904239" y="19303"/>
                </a:lnTo>
                <a:lnTo>
                  <a:pt x="905277" y="18969"/>
                </a:lnTo>
                <a:close/>
              </a:path>
              <a:path w="989965" h="33655">
                <a:moveTo>
                  <a:pt x="933450" y="26162"/>
                </a:moveTo>
                <a:lnTo>
                  <a:pt x="932307" y="26415"/>
                </a:lnTo>
                <a:lnTo>
                  <a:pt x="932831" y="26341"/>
                </a:lnTo>
                <a:lnTo>
                  <a:pt x="933450" y="26162"/>
                </a:lnTo>
                <a:close/>
              </a:path>
              <a:path w="989965" h="33655">
                <a:moveTo>
                  <a:pt x="932831" y="26341"/>
                </a:moveTo>
                <a:lnTo>
                  <a:pt x="932307" y="26415"/>
                </a:lnTo>
                <a:lnTo>
                  <a:pt x="932572" y="26415"/>
                </a:lnTo>
                <a:lnTo>
                  <a:pt x="932831" y="26341"/>
                </a:lnTo>
                <a:close/>
              </a:path>
              <a:path w="989965" h="33655">
                <a:moveTo>
                  <a:pt x="934084" y="26162"/>
                </a:moveTo>
                <a:lnTo>
                  <a:pt x="933450" y="26162"/>
                </a:lnTo>
                <a:lnTo>
                  <a:pt x="932831" y="26341"/>
                </a:lnTo>
                <a:lnTo>
                  <a:pt x="934084" y="26162"/>
                </a:lnTo>
                <a:close/>
              </a:path>
              <a:path w="989965" h="33655">
                <a:moveTo>
                  <a:pt x="702183" y="21970"/>
                </a:moveTo>
                <a:lnTo>
                  <a:pt x="568451" y="21970"/>
                </a:lnTo>
                <a:lnTo>
                  <a:pt x="575945" y="22097"/>
                </a:lnTo>
                <a:lnTo>
                  <a:pt x="703072" y="22097"/>
                </a:lnTo>
                <a:lnTo>
                  <a:pt x="702183" y="21970"/>
                </a:lnTo>
                <a:close/>
              </a:path>
              <a:path w="989965" h="33655">
                <a:moveTo>
                  <a:pt x="960119" y="21208"/>
                </a:moveTo>
                <a:lnTo>
                  <a:pt x="958723" y="21335"/>
                </a:lnTo>
                <a:lnTo>
                  <a:pt x="959860" y="21269"/>
                </a:lnTo>
                <a:lnTo>
                  <a:pt x="960119" y="21208"/>
                </a:lnTo>
                <a:close/>
              </a:path>
              <a:path w="989965" h="33655">
                <a:moveTo>
                  <a:pt x="959860" y="21269"/>
                </a:moveTo>
                <a:lnTo>
                  <a:pt x="958723" y="21335"/>
                </a:lnTo>
                <a:lnTo>
                  <a:pt x="959571" y="21335"/>
                </a:lnTo>
                <a:lnTo>
                  <a:pt x="959860" y="21269"/>
                </a:lnTo>
                <a:close/>
              </a:path>
              <a:path w="989965" h="33655">
                <a:moveTo>
                  <a:pt x="960882" y="21208"/>
                </a:moveTo>
                <a:lnTo>
                  <a:pt x="960119" y="21208"/>
                </a:lnTo>
                <a:lnTo>
                  <a:pt x="959860" y="21269"/>
                </a:lnTo>
                <a:lnTo>
                  <a:pt x="960882" y="21208"/>
                </a:lnTo>
                <a:close/>
              </a:path>
              <a:path w="989965" h="33655">
                <a:moveTo>
                  <a:pt x="382270" y="0"/>
                </a:moveTo>
                <a:lnTo>
                  <a:pt x="353060" y="0"/>
                </a:lnTo>
                <a:lnTo>
                  <a:pt x="310642" y="253"/>
                </a:lnTo>
                <a:lnTo>
                  <a:pt x="165862" y="762"/>
                </a:lnTo>
                <a:lnTo>
                  <a:pt x="124079" y="1904"/>
                </a:lnTo>
                <a:lnTo>
                  <a:pt x="90677" y="2031"/>
                </a:lnTo>
                <a:lnTo>
                  <a:pt x="3937" y="2158"/>
                </a:lnTo>
                <a:lnTo>
                  <a:pt x="1777" y="2285"/>
                </a:lnTo>
                <a:lnTo>
                  <a:pt x="0" y="3937"/>
                </a:lnTo>
                <a:lnTo>
                  <a:pt x="0" y="8254"/>
                </a:lnTo>
                <a:lnTo>
                  <a:pt x="1777" y="9905"/>
                </a:lnTo>
                <a:lnTo>
                  <a:pt x="3937" y="10032"/>
                </a:lnTo>
                <a:lnTo>
                  <a:pt x="72009" y="10159"/>
                </a:lnTo>
                <a:lnTo>
                  <a:pt x="108331" y="10287"/>
                </a:lnTo>
                <a:lnTo>
                  <a:pt x="124079" y="10287"/>
                </a:lnTo>
                <a:lnTo>
                  <a:pt x="165735" y="11429"/>
                </a:lnTo>
                <a:lnTo>
                  <a:pt x="234696" y="11937"/>
                </a:lnTo>
                <a:lnTo>
                  <a:pt x="353060" y="12191"/>
                </a:lnTo>
                <a:lnTo>
                  <a:pt x="381635" y="12191"/>
                </a:lnTo>
                <a:lnTo>
                  <a:pt x="394843" y="12953"/>
                </a:lnTo>
                <a:lnTo>
                  <a:pt x="406019" y="13715"/>
                </a:lnTo>
                <a:lnTo>
                  <a:pt x="405764" y="13715"/>
                </a:lnTo>
                <a:lnTo>
                  <a:pt x="419862" y="15112"/>
                </a:lnTo>
                <a:lnTo>
                  <a:pt x="435610" y="15875"/>
                </a:lnTo>
                <a:lnTo>
                  <a:pt x="455295" y="17271"/>
                </a:lnTo>
                <a:lnTo>
                  <a:pt x="476758" y="17271"/>
                </a:lnTo>
                <a:lnTo>
                  <a:pt x="497713" y="19050"/>
                </a:lnTo>
                <a:lnTo>
                  <a:pt x="497967" y="19176"/>
                </a:lnTo>
                <a:lnTo>
                  <a:pt x="518540" y="19812"/>
                </a:lnTo>
                <a:lnTo>
                  <a:pt x="793114" y="19812"/>
                </a:lnTo>
                <a:lnTo>
                  <a:pt x="747776" y="16382"/>
                </a:lnTo>
                <a:lnTo>
                  <a:pt x="748411" y="16382"/>
                </a:lnTo>
                <a:lnTo>
                  <a:pt x="726439" y="12445"/>
                </a:lnTo>
                <a:lnTo>
                  <a:pt x="726186" y="12445"/>
                </a:lnTo>
                <a:lnTo>
                  <a:pt x="703834" y="9651"/>
                </a:lnTo>
                <a:lnTo>
                  <a:pt x="548005" y="9651"/>
                </a:lnTo>
                <a:lnTo>
                  <a:pt x="535432" y="8508"/>
                </a:lnTo>
                <a:lnTo>
                  <a:pt x="519175" y="7492"/>
                </a:lnTo>
                <a:lnTo>
                  <a:pt x="498475" y="6730"/>
                </a:lnTo>
                <a:lnTo>
                  <a:pt x="498729" y="6730"/>
                </a:lnTo>
                <a:lnTo>
                  <a:pt x="477900" y="4952"/>
                </a:lnTo>
                <a:lnTo>
                  <a:pt x="456184" y="4952"/>
                </a:lnTo>
                <a:lnTo>
                  <a:pt x="436372" y="3555"/>
                </a:lnTo>
                <a:lnTo>
                  <a:pt x="420750" y="2793"/>
                </a:lnTo>
                <a:lnTo>
                  <a:pt x="421005" y="2793"/>
                </a:lnTo>
                <a:lnTo>
                  <a:pt x="407035" y="1396"/>
                </a:lnTo>
                <a:lnTo>
                  <a:pt x="406781" y="1396"/>
                </a:lnTo>
                <a:lnTo>
                  <a:pt x="395605" y="634"/>
                </a:lnTo>
                <a:lnTo>
                  <a:pt x="382270" y="0"/>
                </a:lnTo>
                <a:close/>
              </a:path>
              <a:path w="989965" h="33655">
                <a:moveTo>
                  <a:pt x="906271" y="18922"/>
                </a:moveTo>
                <a:lnTo>
                  <a:pt x="905277" y="18969"/>
                </a:lnTo>
                <a:lnTo>
                  <a:pt x="904239" y="19303"/>
                </a:lnTo>
                <a:lnTo>
                  <a:pt x="906271" y="18922"/>
                </a:lnTo>
                <a:close/>
              </a:path>
              <a:path w="989965" h="33655">
                <a:moveTo>
                  <a:pt x="979696" y="18922"/>
                </a:moveTo>
                <a:lnTo>
                  <a:pt x="906271" y="18922"/>
                </a:lnTo>
                <a:lnTo>
                  <a:pt x="904239" y="19303"/>
                </a:lnTo>
                <a:lnTo>
                  <a:pt x="978008" y="19303"/>
                </a:lnTo>
                <a:lnTo>
                  <a:pt x="979696" y="18922"/>
                </a:lnTo>
                <a:close/>
              </a:path>
              <a:path w="989965" h="33655">
                <a:moveTo>
                  <a:pt x="907985" y="18095"/>
                </a:moveTo>
                <a:lnTo>
                  <a:pt x="905277" y="18969"/>
                </a:lnTo>
                <a:lnTo>
                  <a:pt x="906271" y="18922"/>
                </a:lnTo>
                <a:lnTo>
                  <a:pt x="979696" y="18922"/>
                </a:lnTo>
                <a:lnTo>
                  <a:pt x="980258" y="18795"/>
                </a:lnTo>
                <a:lnTo>
                  <a:pt x="979169" y="18795"/>
                </a:lnTo>
                <a:lnTo>
                  <a:pt x="980820" y="18668"/>
                </a:lnTo>
                <a:lnTo>
                  <a:pt x="984032" y="18668"/>
                </a:lnTo>
                <a:lnTo>
                  <a:pt x="984903" y="18287"/>
                </a:lnTo>
                <a:lnTo>
                  <a:pt x="907541" y="18287"/>
                </a:lnTo>
                <a:lnTo>
                  <a:pt x="907985" y="18095"/>
                </a:lnTo>
                <a:close/>
              </a:path>
              <a:path w="989965" h="33655">
                <a:moveTo>
                  <a:pt x="980820" y="18668"/>
                </a:moveTo>
                <a:lnTo>
                  <a:pt x="979169" y="18795"/>
                </a:lnTo>
                <a:lnTo>
                  <a:pt x="980258" y="18795"/>
                </a:lnTo>
                <a:lnTo>
                  <a:pt x="980820" y="18668"/>
                </a:lnTo>
                <a:close/>
              </a:path>
              <a:path w="989965" h="33655">
                <a:moveTo>
                  <a:pt x="984032" y="18668"/>
                </a:moveTo>
                <a:lnTo>
                  <a:pt x="980820" y="18668"/>
                </a:lnTo>
                <a:lnTo>
                  <a:pt x="980258" y="18795"/>
                </a:lnTo>
                <a:lnTo>
                  <a:pt x="983741" y="18795"/>
                </a:lnTo>
                <a:lnTo>
                  <a:pt x="984032" y="18668"/>
                </a:lnTo>
                <a:close/>
              </a:path>
              <a:path w="989965" h="33655">
                <a:moveTo>
                  <a:pt x="908177" y="18033"/>
                </a:moveTo>
                <a:lnTo>
                  <a:pt x="907985" y="18095"/>
                </a:lnTo>
                <a:lnTo>
                  <a:pt x="907541" y="18287"/>
                </a:lnTo>
                <a:lnTo>
                  <a:pt x="908177" y="18033"/>
                </a:lnTo>
                <a:close/>
              </a:path>
              <a:path w="989965" h="33655">
                <a:moveTo>
                  <a:pt x="985483" y="18033"/>
                </a:moveTo>
                <a:lnTo>
                  <a:pt x="908177" y="18033"/>
                </a:lnTo>
                <a:lnTo>
                  <a:pt x="907541" y="18287"/>
                </a:lnTo>
                <a:lnTo>
                  <a:pt x="984903" y="18287"/>
                </a:lnTo>
                <a:lnTo>
                  <a:pt x="985483" y="18033"/>
                </a:lnTo>
                <a:close/>
              </a:path>
              <a:path w="989965" h="33655">
                <a:moveTo>
                  <a:pt x="943084" y="9341"/>
                </a:moveTo>
                <a:lnTo>
                  <a:pt x="930275" y="11049"/>
                </a:lnTo>
                <a:lnTo>
                  <a:pt x="929132" y="11302"/>
                </a:lnTo>
                <a:lnTo>
                  <a:pt x="919353" y="14096"/>
                </a:lnTo>
                <a:lnTo>
                  <a:pt x="919226" y="14224"/>
                </a:lnTo>
                <a:lnTo>
                  <a:pt x="912113" y="16382"/>
                </a:lnTo>
                <a:lnTo>
                  <a:pt x="911352" y="16637"/>
                </a:lnTo>
                <a:lnTo>
                  <a:pt x="907985" y="18095"/>
                </a:lnTo>
                <a:lnTo>
                  <a:pt x="908177" y="18033"/>
                </a:lnTo>
                <a:lnTo>
                  <a:pt x="985483" y="18033"/>
                </a:lnTo>
                <a:lnTo>
                  <a:pt x="985774" y="17906"/>
                </a:lnTo>
                <a:lnTo>
                  <a:pt x="986356" y="17271"/>
                </a:lnTo>
                <a:lnTo>
                  <a:pt x="980820" y="17271"/>
                </a:lnTo>
                <a:lnTo>
                  <a:pt x="976249" y="16763"/>
                </a:lnTo>
                <a:lnTo>
                  <a:pt x="963803" y="16763"/>
                </a:lnTo>
                <a:lnTo>
                  <a:pt x="955929" y="16128"/>
                </a:lnTo>
                <a:lnTo>
                  <a:pt x="954913" y="16001"/>
                </a:lnTo>
                <a:lnTo>
                  <a:pt x="945388" y="13588"/>
                </a:lnTo>
                <a:lnTo>
                  <a:pt x="944090" y="11937"/>
                </a:lnTo>
                <a:lnTo>
                  <a:pt x="943990" y="9397"/>
                </a:lnTo>
                <a:lnTo>
                  <a:pt x="942848" y="9397"/>
                </a:lnTo>
                <a:lnTo>
                  <a:pt x="943084" y="9341"/>
                </a:lnTo>
                <a:close/>
              </a:path>
              <a:path w="989965" h="33655">
                <a:moveTo>
                  <a:pt x="970615" y="5217"/>
                </a:moveTo>
                <a:lnTo>
                  <a:pt x="957834" y="5968"/>
                </a:lnTo>
                <a:lnTo>
                  <a:pt x="956563" y="6095"/>
                </a:lnTo>
                <a:lnTo>
                  <a:pt x="943990" y="9122"/>
                </a:lnTo>
                <a:lnTo>
                  <a:pt x="944090" y="11937"/>
                </a:lnTo>
                <a:lnTo>
                  <a:pt x="945388" y="13588"/>
                </a:lnTo>
                <a:lnTo>
                  <a:pt x="954913" y="16001"/>
                </a:lnTo>
                <a:lnTo>
                  <a:pt x="955929" y="16128"/>
                </a:lnTo>
                <a:lnTo>
                  <a:pt x="963803" y="16763"/>
                </a:lnTo>
                <a:lnTo>
                  <a:pt x="976249" y="16763"/>
                </a:lnTo>
                <a:lnTo>
                  <a:pt x="980820" y="17271"/>
                </a:lnTo>
                <a:lnTo>
                  <a:pt x="975284" y="10794"/>
                </a:lnTo>
                <a:lnTo>
                  <a:pt x="973963" y="10794"/>
                </a:lnTo>
                <a:lnTo>
                  <a:pt x="974089" y="9397"/>
                </a:lnTo>
                <a:lnTo>
                  <a:pt x="975432" y="9397"/>
                </a:lnTo>
                <a:lnTo>
                  <a:pt x="979572" y="5460"/>
                </a:lnTo>
                <a:lnTo>
                  <a:pt x="969517" y="5460"/>
                </a:lnTo>
                <a:lnTo>
                  <a:pt x="970615" y="5217"/>
                </a:lnTo>
                <a:close/>
              </a:path>
              <a:path w="989965" h="33655">
                <a:moveTo>
                  <a:pt x="986062" y="3428"/>
                </a:moveTo>
                <a:lnTo>
                  <a:pt x="981710" y="3428"/>
                </a:lnTo>
                <a:lnTo>
                  <a:pt x="974764" y="10032"/>
                </a:lnTo>
                <a:lnTo>
                  <a:pt x="980820" y="17271"/>
                </a:lnTo>
                <a:lnTo>
                  <a:pt x="986356" y="17271"/>
                </a:lnTo>
                <a:lnTo>
                  <a:pt x="987170" y="16382"/>
                </a:lnTo>
                <a:lnTo>
                  <a:pt x="988694" y="14985"/>
                </a:lnTo>
                <a:lnTo>
                  <a:pt x="989457" y="12953"/>
                </a:lnTo>
                <a:lnTo>
                  <a:pt x="989330" y="9397"/>
                </a:lnTo>
                <a:lnTo>
                  <a:pt x="989203" y="7238"/>
                </a:lnTo>
                <a:lnTo>
                  <a:pt x="988313" y="5333"/>
                </a:lnTo>
                <a:lnTo>
                  <a:pt x="986062" y="3428"/>
                </a:lnTo>
                <a:close/>
              </a:path>
              <a:path w="989965" h="33655">
                <a:moveTo>
                  <a:pt x="974089" y="9397"/>
                </a:moveTo>
                <a:lnTo>
                  <a:pt x="973963" y="10794"/>
                </a:lnTo>
                <a:lnTo>
                  <a:pt x="974630" y="10159"/>
                </a:lnTo>
                <a:lnTo>
                  <a:pt x="974524" y="9905"/>
                </a:lnTo>
                <a:lnTo>
                  <a:pt x="974089" y="9397"/>
                </a:lnTo>
                <a:close/>
              </a:path>
              <a:path w="989965" h="33655">
                <a:moveTo>
                  <a:pt x="974691" y="10102"/>
                </a:moveTo>
                <a:lnTo>
                  <a:pt x="973963" y="10794"/>
                </a:lnTo>
                <a:lnTo>
                  <a:pt x="975284" y="10794"/>
                </a:lnTo>
                <a:lnTo>
                  <a:pt x="974691" y="10102"/>
                </a:lnTo>
                <a:close/>
              </a:path>
              <a:path w="989965" h="33655">
                <a:moveTo>
                  <a:pt x="975432" y="9397"/>
                </a:moveTo>
                <a:lnTo>
                  <a:pt x="974089" y="9397"/>
                </a:lnTo>
                <a:lnTo>
                  <a:pt x="974691" y="10102"/>
                </a:lnTo>
                <a:lnTo>
                  <a:pt x="975432" y="9397"/>
                </a:lnTo>
                <a:close/>
              </a:path>
              <a:path w="989965" h="33655">
                <a:moveTo>
                  <a:pt x="636143" y="9525"/>
                </a:moveTo>
                <a:lnTo>
                  <a:pt x="585343" y="9525"/>
                </a:lnTo>
                <a:lnTo>
                  <a:pt x="575945" y="9651"/>
                </a:lnTo>
                <a:lnTo>
                  <a:pt x="657987" y="9651"/>
                </a:lnTo>
                <a:lnTo>
                  <a:pt x="636143" y="9525"/>
                </a:lnTo>
                <a:close/>
              </a:path>
              <a:path w="989965" h="33655">
                <a:moveTo>
                  <a:pt x="703072" y="9525"/>
                </a:moveTo>
                <a:lnTo>
                  <a:pt x="679958" y="9651"/>
                </a:lnTo>
                <a:lnTo>
                  <a:pt x="703834" y="9651"/>
                </a:lnTo>
                <a:lnTo>
                  <a:pt x="703072" y="9525"/>
                </a:lnTo>
                <a:close/>
              </a:path>
              <a:path w="989965" h="33655">
                <a:moveTo>
                  <a:pt x="943610" y="9270"/>
                </a:moveTo>
                <a:lnTo>
                  <a:pt x="943084" y="9341"/>
                </a:lnTo>
                <a:lnTo>
                  <a:pt x="942848" y="9397"/>
                </a:lnTo>
                <a:lnTo>
                  <a:pt x="943610" y="9270"/>
                </a:lnTo>
                <a:close/>
              </a:path>
              <a:path w="989965" h="33655">
                <a:moveTo>
                  <a:pt x="943990" y="9270"/>
                </a:moveTo>
                <a:lnTo>
                  <a:pt x="943610" y="9270"/>
                </a:lnTo>
                <a:lnTo>
                  <a:pt x="942848" y="9397"/>
                </a:lnTo>
                <a:lnTo>
                  <a:pt x="943990" y="9397"/>
                </a:lnTo>
                <a:close/>
              </a:path>
              <a:path w="989965" h="33655">
                <a:moveTo>
                  <a:pt x="943990" y="9122"/>
                </a:moveTo>
                <a:lnTo>
                  <a:pt x="943084" y="9341"/>
                </a:lnTo>
                <a:lnTo>
                  <a:pt x="943610" y="9270"/>
                </a:lnTo>
                <a:lnTo>
                  <a:pt x="943990" y="9270"/>
                </a:lnTo>
                <a:lnTo>
                  <a:pt x="943990" y="9122"/>
                </a:lnTo>
                <a:close/>
              </a:path>
              <a:path w="989965" h="33655">
                <a:moveTo>
                  <a:pt x="982980" y="1904"/>
                </a:moveTo>
                <a:lnTo>
                  <a:pt x="976249" y="2666"/>
                </a:lnTo>
                <a:lnTo>
                  <a:pt x="963803" y="2666"/>
                </a:lnTo>
                <a:lnTo>
                  <a:pt x="955929" y="3301"/>
                </a:lnTo>
                <a:lnTo>
                  <a:pt x="943990" y="9122"/>
                </a:lnTo>
                <a:lnTo>
                  <a:pt x="956563" y="6095"/>
                </a:lnTo>
                <a:lnTo>
                  <a:pt x="957834" y="5968"/>
                </a:lnTo>
                <a:lnTo>
                  <a:pt x="970661" y="5206"/>
                </a:lnTo>
                <a:lnTo>
                  <a:pt x="977518" y="3682"/>
                </a:lnTo>
                <a:lnTo>
                  <a:pt x="979169" y="3428"/>
                </a:lnTo>
                <a:lnTo>
                  <a:pt x="986062" y="3428"/>
                </a:lnTo>
                <a:lnTo>
                  <a:pt x="985012" y="2539"/>
                </a:lnTo>
                <a:lnTo>
                  <a:pt x="982980" y="1904"/>
                </a:lnTo>
                <a:close/>
              </a:path>
              <a:path w="989965" h="33655">
                <a:moveTo>
                  <a:pt x="970788" y="5206"/>
                </a:moveTo>
                <a:lnTo>
                  <a:pt x="970615" y="5217"/>
                </a:lnTo>
                <a:lnTo>
                  <a:pt x="969517" y="5460"/>
                </a:lnTo>
                <a:lnTo>
                  <a:pt x="970788" y="5206"/>
                </a:lnTo>
                <a:close/>
              </a:path>
              <a:path w="989965" h="33655">
                <a:moveTo>
                  <a:pt x="979840" y="5206"/>
                </a:moveTo>
                <a:lnTo>
                  <a:pt x="970737" y="5217"/>
                </a:lnTo>
                <a:lnTo>
                  <a:pt x="969517" y="5460"/>
                </a:lnTo>
                <a:lnTo>
                  <a:pt x="979572" y="5460"/>
                </a:lnTo>
                <a:lnTo>
                  <a:pt x="979840" y="5206"/>
                </a:lnTo>
                <a:close/>
              </a:path>
              <a:path w="989965" h="33655">
                <a:moveTo>
                  <a:pt x="981710" y="3428"/>
                </a:moveTo>
                <a:lnTo>
                  <a:pt x="979169" y="3428"/>
                </a:lnTo>
                <a:lnTo>
                  <a:pt x="977518" y="3682"/>
                </a:lnTo>
                <a:lnTo>
                  <a:pt x="970615" y="5217"/>
                </a:lnTo>
                <a:lnTo>
                  <a:pt x="970788" y="5206"/>
                </a:lnTo>
                <a:lnTo>
                  <a:pt x="979840" y="5206"/>
                </a:lnTo>
                <a:lnTo>
                  <a:pt x="981710" y="3428"/>
                </a:lnTo>
                <a:close/>
              </a:path>
              <a:path w="989965" h="33655">
                <a:moveTo>
                  <a:pt x="977011" y="2539"/>
                </a:moveTo>
                <a:lnTo>
                  <a:pt x="964311" y="2666"/>
                </a:lnTo>
                <a:lnTo>
                  <a:pt x="976249" y="2666"/>
                </a:lnTo>
                <a:lnTo>
                  <a:pt x="977011" y="25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76521" y="3055239"/>
            <a:ext cx="1048385" cy="45085"/>
          </a:xfrm>
          <a:custGeom>
            <a:avLst/>
            <a:gdLst/>
            <a:ahLst/>
            <a:cxnLst/>
            <a:rect l="l" t="t" r="r" b="b"/>
            <a:pathLst>
              <a:path w="1048384" h="45085">
                <a:moveTo>
                  <a:pt x="895" y="22111"/>
                </a:moveTo>
                <a:lnTo>
                  <a:pt x="5052" y="42672"/>
                </a:lnTo>
                <a:lnTo>
                  <a:pt x="7973" y="44703"/>
                </a:lnTo>
                <a:lnTo>
                  <a:pt x="14196" y="43434"/>
                </a:lnTo>
                <a:lnTo>
                  <a:pt x="16228" y="40386"/>
                </a:lnTo>
                <a:lnTo>
                  <a:pt x="15593" y="37337"/>
                </a:lnTo>
                <a:lnTo>
                  <a:pt x="13101" y="24130"/>
                </a:lnTo>
                <a:lnTo>
                  <a:pt x="3020" y="24130"/>
                </a:lnTo>
                <a:lnTo>
                  <a:pt x="895" y="22111"/>
                </a:lnTo>
                <a:close/>
              </a:path>
              <a:path w="1048384" h="45085">
                <a:moveTo>
                  <a:pt x="247495" y="10540"/>
                </a:moveTo>
                <a:lnTo>
                  <a:pt x="16482" y="12446"/>
                </a:lnTo>
                <a:lnTo>
                  <a:pt x="8878" y="12446"/>
                </a:lnTo>
                <a:lnTo>
                  <a:pt x="11148" y="14097"/>
                </a:lnTo>
                <a:lnTo>
                  <a:pt x="13101" y="24130"/>
                </a:lnTo>
                <a:lnTo>
                  <a:pt x="247495" y="25908"/>
                </a:lnTo>
                <a:lnTo>
                  <a:pt x="248511" y="25908"/>
                </a:lnTo>
                <a:lnTo>
                  <a:pt x="279626" y="22098"/>
                </a:lnTo>
                <a:lnTo>
                  <a:pt x="297152" y="20065"/>
                </a:lnTo>
                <a:lnTo>
                  <a:pt x="298445" y="20065"/>
                </a:lnTo>
                <a:lnTo>
                  <a:pt x="325219" y="18034"/>
                </a:lnTo>
                <a:lnTo>
                  <a:pt x="324965" y="18034"/>
                </a:lnTo>
                <a:lnTo>
                  <a:pt x="357350" y="16637"/>
                </a:lnTo>
                <a:lnTo>
                  <a:pt x="1025711" y="16637"/>
                </a:lnTo>
                <a:lnTo>
                  <a:pt x="1029688" y="14986"/>
                </a:lnTo>
                <a:lnTo>
                  <a:pt x="1045609" y="14986"/>
                </a:lnTo>
                <a:lnTo>
                  <a:pt x="1047743" y="12446"/>
                </a:lnTo>
                <a:lnTo>
                  <a:pt x="1047849" y="10668"/>
                </a:lnTo>
                <a:lnTo>
                  <a:pt x="246606" y="10668"/>
                </a:lnTo>
                <a:lnTo>
                  <a:pt x="247495" y="10540"/>
                </a:lnTo>
                <a:close/>
              </a:path>
              <a:path w="1048384" h="45085">
                <a:moveTo>
                  <a:pt x="1025711" y="16637"/>
                </a:moveTo>
                <a:lnTo>
                  <a:pt x="685518" y="16637"/>
                </a:lnTo>
                <a:lnTo>
                  <a:pt x="718030" y="17145"/>
                </a:lnTo>
                <a:lnTo>
                  <a:pt x="717776" y="17145"/>
                </a:lnTo>
                <a:lnTo>
                  <a:pt x="754860" y="18796"/>
                </a:lnTo>
                <a:lnTo>
                  <a:pt x="754606" y="18796"/>
                </a:lnTo>
                <a:lnTo>
                  <a:pt x="792706" y="21844"/>
                </a:lnTo>
                <a:lnTo>
                  <a:pt x="865223" y="23622"/>
                </a:lnTo>
                <a:lnTo>
                  <a:pt x="865096" y="23622"/>
                </a:lnTo>
                <a:lnTo>
                  <a:pt x="894560" y="24637"/>
                </a:lnTo>
                <a:lnTo>
                  <a:pt x="940280" y="24764"/>
                </a:lnTo>
                <a:lnTo>
                  <a:pt x="957044" y="24764"/>
                </a:lnTo>
                <a:lnTo>
                  <a:pt x="993874" y="25146"/>
                </a:lnTo>
                <a:lnTo>
                  <a:pt x="1002129" y="25146"/>
                </a:lnTo>
                <a:lnTo>
                  <a:pt x="1010003" y="24130"/>
                </a:lnTo>
                <a:lnTo>
                  <a:pt x="1011400" y="23875"/>
                </a:lnTo>
                <a:lnTo>
                  <a:pt x="1017115" y="22098"/>
                </a:lnTo>
                <a:lnTo>
                  <a:pt x="1018639" y="21462"/>
                </a:lnTo>
                <a:lnTo>
                  <a:pt x="1021882" y="19685"/>
                </a:lnTo>
                <a:lnTo>
                  <a:pt x="1022576" y="19303"/>
                </a:lnTo>
                <a:lnTo>
                  <a:pt x="1022767" y="19303"/>
                </a:lnTo>
                <a:lnTo>
                  <a:pt x="1024354" y="18669"/>
                </a:lnTo>
                <a:lnTo>
                  <a:pt x="1025116" y="18287"/>
                </a:lnTo>
                <a:lnTo>
                  <a:pt x="1026005" y="17780"/>
                </a:lnTo>
                <a:lnTo>
                  <a:pt x="1022957" y="17780"/>
                </a:lnTo>
                <a:lnTo>
                  <a:pt x="1025711" y="16637"/>
                </a:lnTo>
                <a:close/>
              </a:path>
              <a:path w="1048384" h="45085">
                <a:moveTo>
                  <a:pt x="8354" y="12064"/>
                </a:moveTo>
                <a:lnTo>
                  <a:pt x="200" y="18034"/>
                </a:lnTo>
                <a:lnTo>
                  <a:pt x="326" y="19303"/>
                </a:lnTo>
                <a:lnTo>
                  <a:pt x="895" y="22111"/>
                </a:lnTo>
                <a:lnTo>
                  <a:pt x="3020" y="24130"/>
                </a:lnTo>
                <a:lnTo>
                  <a:pt x="13101" y="24130"/>
                </a:lnTo>
                <a:lnTo>
                  <a:pt x="11148" y="14097"/>
                </a:lnTo>
                <a:lnTo>
                  <a:pt x="8354" y="12064"/>
                </a:lnTo>
                <a:close/>
              </a:path>
              <a:path w="1048384" h="45085">
                <a:moveTo>
                  <a:pt x="249" y="18946"/>
                </a:moveTo>
                <a:lnTo>
                  <a:pt x="480" y="21716"/>
                </a:lnTo>
                <a:lnTo>
                  <a:pt x="895" y="22111"/>
                </a:lnTo>
                <a:lnTo>
                  <a:pt x="249" y="18946"/>
                </a:lnTo>
                <a:close/>
              </a:path>
              <a:path w="1048384" h="45085">
                <a:moveTo>
                  <a:pt x="298445" y="20065"/>
                </a:moveTo>
                <a:lnTo>
                  <a:pt x="297152" y="20065"/>
                </a:lnTo>
                <a:lnTo>
                  <a:pt x="296771" y="20193"/>
                </a:lnTo>
                <a:lnTo>
                  <a:pt x="298445" y="20065"/>
                </a:lnTo>
                <a:close/>
              </a:path>
              <a:path w="1048384" h="45085">
                <a:moveTo>
                  <a:pt x="1022576" y="19303"/>
                </a:moveTo>
                <a:lnTo>
                  <a:pt x="1021814" y="19685"/>
                </a:lnTo>
                <a:lnTo>
                  <a:pt x="1022063" y="19585"/>
                </a:lnTo>
                <a:lnTo>
                  <a:pt x="1022576" y="19303"/>
                </a:lnTo>
                <a:close/>
              </a:path>
              <a:path w="1048384" h="45085">
                <a:moveTo>
                  <a:pt x="1022063" y="19585"/>
                </a:moveTo>
                <a:lnTo>
                  <a:pt x="1021814" y="19685"/>
                </a:lnTo>
                <a:lnTo>
                  <a:pt x="1022063" y="19585"/>
                </a:lnTo>
                <a:close/>
              </a:path>
              <a:path w="1048384" h="45085">
                <a:moveTo>
                  <a:pt x="1022767" y="19303"/>
                </a:moveTo>
                <a:lnTo>
                  <a:pt x="1022576" y="19303"/>
                </a:lnTo>
                <a:lnTo>
                  <a:pt x="1022063" y="19585"/>
                </a:lnTo>
                <a:lnTo>
                  <a:pt x="1022767" y="19303"/>
                </a:lnTo>
                <a:close/>
              </a:path>
              <a:path w="1048384" h="45085">
                <a:moveTo>
                  <a:pt x="157" y="17006"/>
                </a:moveTo>
                <a:lnTo>
                  <a:pt x="0" y="17780"/>
                </a:lnTo>
                <a:lnTo>
                  <a:pt x="249" y="18946"/>
                </a:lnTo>
                <a:lnTo>
                  <a:pt x="157" y="17006"/>
                </a:lnTo>
                <a:close/>
              </a:path>
              <a:path w="1048384" h="45085">
                <a:moveTo>
                  <a:pt x="1029688" y="14986"/>
                </a:moveTo>
                <a:lnTo>
                  <a:pt x="1022957" y="17780"/>
                </a:lnTo>
                <a:lnTo>
                  <a:pt x="1024354" y="17780"/>
                </a:lnTo>
                <a:lnTo>
                  <a:pt x="1026318" y="17601"/>
                </a:lnTo>
                <a:lnTo>
                  <a:pt x="1026894" y="17272"/>
                </a:lnTo>
                <a:lnTo>
                  <a:pt x="1029180" y="15621"/>
                </a:lnTo>
                <a:lnTo>
                  <a:pt x="1029688" y="14986"/>
                </a:lnTo>
                <a:close/>
              </a:path>
              <a:path w="1048384" h="45085">
                <a:moveTo>
                  <a:pt x="1026318" y="17601"/>
                </a:moveTo>
                <a:lnTo>
                  <a:pt x="1024354" y="17780"/>
                </a:lnTo>
                <a:lnTo>
                  <a:pt x="1026005" y="17780"/>
                </a:lnTo>
                <a:lnTo>
                  <a:pt x="1026318" y="17601"/>
                </a:lnTo>
                <a:close/>
              </a:path>
              <a:path w="1048384" h="45085">
                <a:moveTo>
                  <a:pt x="1045609" y="14986"/>
                </a:moveTo>
                <a:lnTo>
                  <a:pt x="1029688" y="14986"/>
                </a:lnTo>
                <a:lnTo>
                  <a:pt x="1029180" y="15621"/>
                </a:lnTo>
                <a:lnTo>
                  <a:pt x="1026894" y="17272"/>
                </a:lnTo>
                <a:lnTo>
                  <a:pt x="1026318" y="17601"/>
                </a:lnTo>
                <a:lnTo>
                  <a:pt x="1027148" y="17525"/>
                </a:lnTo>
                <a:lnTo>
                  <a:pt x="1028418" y="17145"/>
                </a:lnTo>
                <a:lnTo>
                  <a:pt x="1027402" y="17145"/>
                </a:lnTo>
                <a:lnTo>
                  <a:pt x="1029688" y="16763"/>
                </a:lnTo>
                <a:lnTo>
                  <a:pt x="1038959" y="16763"/>
                </a:lnTo>
                <a:lnTo>
                  <a:pt x="1039467" y="16637"/>
                </a:lnTo>
                <a:lnTo>
                  <a:pt x="1041499" y="16256"/>
                </a:lnTo>
                <a:lnTo>
                  <a:pt x="1045182" y="15494"/>
                </a:lnTo>
                <a:lnTo>
                  <a:pt x="1045609" y="14986"/>
                </a:lnTo>
                <a:close/>
              </a:path>
              <a:path w="1048384" h="45085">
                <a:moveTo>
                  <a:pt x="1029688" y="16763"/>
                </a:moveTo>
                <a:lnTo>
                  <a:pt x="1027402" y="17145"/>
                </a:lnTo>
                <a:lnTo>
                  <a:pt x="1028418" y="17145"/>
                </a:lnTo>
                <a:lnTo>
                  <a:pt x="1029688" y="16763"/>
                </a:lnTo>
                <a:close/>
              </a:path>
              <a:path w="1048384" h="45085">
                <a:moveTo>
                  <a:pt x="1038959" y="16763"/>
                </a:moveTo>
                <a:lnTo>
                  <a:pt x="1029688" y="16763"/>
                </a:lnTo>
                <a:lnTo>
                  <a:pt x="1028418" y="17145"/>
                </a:lnTo>
                <a:lnTo>
                  <a:pt x="1031466" y="17145"/>
                </a:lnTo>
                <a:lnTo>
                  <a:pt x="1036038" y="17018"/>
                </a:lnTo>
                <a:lnTo>
                  <a:pt x="1037262" y="17006"/>
                </a:lnTo>
                <a:lnTo>
                  <a:pt x="1038959" y="16763"/>
                </a:lnTo>
                <a:close/>
              </a:path>
              <a:path w="1048384" h="45085">
                <a:moveTo>
                  <a:pt x="3913" y="12620"/>
                </a:moveTo>
                <a:lnTo>
                  <a:pt x="2258" y="12826"/>
                </a:lnTo>
                <a:lnTo>
                  <a:pt x="197" y="15494"/>
                </a:lnTo>
                <a:lnTo>
                  <a:pt x="157" y="17006"/>
                </a:lnTo>
                <a:lnTo>
                  <a:pt x="480" y="15875"/>
                </a:lnTo>
                <a:lnTo>
                  <a:pt x="2639" y="13208"/>
                </a:lnTo>
                <a:lnTo>
                  <a:pt x="3913" y="12620"/>
                </a:lnTo>
                <a:close/>
              </a:path>
              <a:path w="1048384" h="45085">
                <a:moveTo>
                  <a:pt x="5306" y="12446"/>
                </a:moveTo>
                <a:lnTo>
                  <a:pt x="4290" y="12446"/>
                </a:lnTo>
                <a:lnTo>
                  <a:pt x="3913" y="12620"/>
                </a:lnTo>
                <a:lnTo>
                  <a:pt x="5306" y="12446"/>
                </a:lnTo>
                <a:close/>
              </a:path>
              <a:path w="1048384" h="45085">
                <a:moveTo>
                  <a:pt x="659864" y="381"/>
                </a:moveTo>
                <a:lnTo>
                  <a:pt x="588109" y="381"/>
                </a:lnTo>
                <a:lnTo>
                  <a:pt x="572996" y="508"/>
                </a:lnTo>
                <a:lnTo>
                  <a:pt x="356715" y="508"/>
                </a:lnTo>
                <a:lnTo>
                  <a:pt x="324330" y="1905"/>
                </a:lnTo>
                <a:lnTo>
                  <a:pt x="324076" y="1905"/>
                </a:lnTo>
                <a:lnTo>
                  <a:pt x="295628" y="4190"/>
                </a:lnTo>
                <a:lnTo>
                  <a:pt x="295120" y="4190"/>
                </a:lnTo>
                <a:lnTo>
                  <a:pt x="268958" y="7620"/>
                </a:lnTo>
                <a:lnTo>
                  <a:pt x="246606" y="10668"/>
                </a:lnTo>
                <a:lnTo>
                  <a:pt x="1047849" y="10668"/>
                </a:lnTo>
                <a:lnTo>
                  <a:pt x="1047849" y="9651"/>
                </a:lnTo>
                <a:lnTo>
                  <a:pt x="895195" y="9651"/>
                </a:lnTo>
                <a:lnTo>
                  <a:pt x="865604" y="8636"/>
                </a:lnTo>
                <a:lnTo>
                  <a:pt x="830933" y="7874"/>
                </a:lnTo>
                <a:lnTo>
                  <a:pt x="831060" y="7874"/>
                </a:lnTo>
                <a:lnTo>
                  <a:pt x="793595" y="6731"/>
                </a:lnTo>
                <a:lnTo>
                  <a:pt x="794103" y="6731"/>
                </a:lnTo>
                <a:lnTo>
                  <a:pt x="755876" y="3301"/>
                </a:lnTo>
                <a:lnTo>
                  <a:pt x="755622" y="3301"/>
                </a:lnTo>
                <a:lnTo>
                  <a:pt x="718538" y="1397"/>
                </a:lnTo>
                <a:lnTo>
                  <a:pt x="718284" y="1270"/>
                </a:lnTo>
                <a:lnTo>
                  <a:pt x="685899" y="508"/>
                </a:lnTo>
                <a:lnTo>
                  <a:pt x="659864" y="381"/>
                </a:lnTo>
                <a:close/>
              </a:path>
              <a:path w="1048384" h="45085">
                <a:moveTo>
                  <a:pt x="1047849" y="9144"/>
                </a:moveTo>
                <a:lnTo>
                  <a:pt x="1000964" y="9146"/>
                </a:lnTo>
                <a:lnTo>
                  <a:pt x="999970" y="9271"/>
                </a:lnTo>
                <a:lnTo>
                  <a:pt x="993874" y="9271"/>
                </a:lnTo>
                <a:lnTo>
                  <a:pt x="982317" y="9398"/>
                </a:lnTo>
                <a:lnTo>
                  <a:pt x="957044" y="9525"/>
                </a:lnTo>
                <a:lnTo>
                  <a:pt x="940153" y="9651"/>
                </a:lnTo>
                <a:lnTo>
                  <a:pt x="1047849" y="9651"/>
                </a:lnTo>
                <a:lnTo>
                  <a:pt x="1047849" y="9144"/>
                </a:lnTo>
                <a:close/>
              </a:path>
              <a:path w="1048384" h="45085">
                <a:moveTo>
                  <a:pt x="1000826" y="9146"/>
                </a:moveTo>
                <a:lnTo>
                  <a:pt x="993747" y="9271"/>
                </a:lnTo>
                <a:lnTo>
                  <a:pt x="999970" y="9271"/>
                </a:lnTo>
                <a:lnTo>
                  <a:pt x="1000826" y="9146"/>
                </a:lnTo>
                <a:close/>
              </a:path>
              <a:path w="1048384" h="45085">
                <a:moveTo>
                  <a:pt x="1000986" y="9144"/>
                </a:moveTo>
                <a:lnTo>
                  <a:pt x="1000826" y="9146"/>
                </a:lnTo>
                <a:lnTo>
                  <a:pt x="999970" y="9271"/>
                </a:lnTo>
                <a:lnTo>
                  <a:pt x="1000986" y="9144"/>
                </a:lnTo>
                <a:close/>
              </a:path>
              <a:path w="1048384" h="45085">
                <a:moveTo>
                  <a:pt x="1006994" y="8251"/>
                </a:moveTo>
                <a:lnTo>
                  <a:pt x="1000826" y="9146"/>
                </a:lnTo>
                <a:lnTo>
                  <a:pt x="1000986" y="9144"/>
                </a:lnTo>
                <a:lnTo>
                  <a:pt x="1047849" y="9144"/>
                </a:lnTo>
                <a:lnTo>
                  <a:pt x="1047849" y="8509"/>
                </a:lnTo>
                <a:lnTo>
                  <a:pt x="1014956" y="8509"/>
                </a:lnTo>
                <a:lnTo>
                  <a:pt x="1006574" y="8382"/>
                </a:lnTo>
                <a:lnTo>
                  <a:pt x="1006994" y="8251"/>
                </a:lnTo>
                <a:close/>
              </a:path>
              <a:path w="1048384" h="45085">
                <a:moveTo>
                  <a:pt x="1017743" y="3619"/>
                </a:moveTo>
                <a:lnTo>
                  <a:pt x="1015583" y="4642"/>
                </a:lnTo>
                <a:lnTo>
                  <a:pt x="1014956" y="8509"/>
                </a:lnTo>
                <a:lnTo>
                  <a:pt x="1017650" y="4318"/>
                </a:lnTo>
                <a:lnTo>
                  <a:pt x="1016734" y="4318"/>
                </a:lnTo>
                <a:lnTo>
                  <a:pt x="1017743" y="3619"/>
                </a:lnTo>
                <a:close/>
              </a:path>
              <a:path w="1048384" h="45085">
                <a:moveTo>
                  <a:pt x="1046516" y="3175"/>
                </a:moveTo>
                <a:lnTo>
                  <a:pt x="1018385" y="3175"/>
                </a:lnTo>
                <a:lnTo>
                  <a:pt x="1014956" y="8509"/>
                </a:lnTo>
                <a:lnTo>
                  <a:pt x="1047849" y="8509"/>
                </a:lnTo>
                <a:lnTo>
                  <a:pt x="1047747" y="4699"/>
                </a:lnTo>
                <a:lnTo>
                  <a:pt x="1046516" y="3175"/>
                </a:lnTo>
                <a:close/>
              </a:path>
              <a:path w="1048384" h="45085">
                <a:moveTo>
                  <a:pt x="1007844" y="8127"/>
                </a:moveTo>
                <a:lnTo>
                  <a:pt x="1006994" y="8251"/>
                </a:lnTo>
                <a:lnTo>
                  <a:pt x="1006574" y="8382"/>
                </a:lnTo>
                <a:lnTo>
                  <a:pt x="1007844" y="8127"/>
                </a:lnTo>
                <a:close/>
              </a:path>
              <a:path w="1048384" h="45085">
                <a:moveTo>
                  <a:pt x="1015018" y="8127"/>
                </a:moveTo>
                <a:lnTo>
                  <a:pt x="1007844" y="8127"/>
                </a:lnTo>
                <a:lnTo>
                  <a:pt x="1006574" y="8382"/>
                </a:lnTo>
                <a:lnTo>
                  <a:pt x="1014977" y="8382"/>
                </a:lnTo>
                <a:lnTo>
                  <a:pt x="1015018" y="8127"/>
                </a:lnTo>
                <a:close/>
              </a:path>
              <a:path w="1048384" h="45085">
                <a:moveTo>
                  <a:pt x="1011737" y="6775"/>
                </a:moveTo>
                <a:lnTo>
                  <a:pt x="1006994" y="8251"/>
                </a:lnTo>
                <a:lnTo>
                  <a:pt x="1007844" y="8127"/>
                </a:lnTo>
                <a:lnTo>
                  <a:pt x="1015018" y="8127"/>
                </a:lnTo>
                <a:lnTo>
                  <a:pt x="1015162" y="7238"/>
                </a:lnTo>
                <a:lnTo>
                  <a:pt x="1010892" y="7238"/>
                </a:lnTo>
                <a:lnTo>
                  <a:pt x="1011737" y="6775"/>
                </a:lnTo>
                <a:close/>
              </a:path>
              <a:path w="1048384" h="45085">
                <a:moveTo>
                  <a:pt x="1012289" y="6603"/>
                </a:moveTo>
                <a:lnTo>
                  <a:pt x="1011737" y="6775"/>
                </a:lnTo>
                <a:lnTo>
                  <a:pt x="1010892" y="7238"/>
                </a:lnTo>
                <a:lnTo>
                  <a:pt x="1012289" y="6603"/>
                </a:lnTo>
                <a:close/>
              </a:path>
              <a:path w="1048384" h="45085">
                <a:moveTo>
                  <a:pt x="1015265" y="6603"/>
                </a:moveTo>
                <a:lnTo>
                  <a:pt x="1012289" y="6603"/>
                </a:lnTo>
                <a:lnTo>
                  <a:pt x="1010892" y="7238"/>
                </a:lnTo>
                <a:lnTo>
                  <a:pt x="1015162" y="7238"/>
                </a:lnTo>
                <a:lnTo>
                  <a:pt x="1015265" y="6603"/>
                </a:lnTo>
                <a:close/>
              </a:path>
              <a:path w="1048384" h="45085">
                <a:moveTo>
                  <a:pt x="1015583" y="4642"/>
                </a:moveTo>
                <a:lnTo>
                  <a:pt x="1014829" y="5080"/>
                </a:lnTo>
                <a:lnTo>
                  <a:pt x="1011737" y="6775"/>
                </a:lnTo>
                <a:lnTo>
                  <a:pt x="1012289" y="6603"/>
                </a:lnTo>
                <a:lnTo>
                  <a:pt x="1015265" y="6603"/>
                </a:lnTo>
                <a:lnTo>
                  <a:pt x="1015583" y="4642"/>
                </a:lnTo>
                <a:close/>
              </a:path>
              <a:path w="1048384" h="45085">
                <a:moveTo>
                  <a:pt x="1023296" y="762"/>
                </a:moveTo>
                <a:lnTo>
                  <a:pt x="1022957" y="762"/>
                </a:lnTo>
                <a:lnTo>
                  <a:pt x="1019020" y="1015"/>
                </a:lnTo>
                <a:lnTo>
                  <a:pt x="1015718" y="3810"/>
                </a:lnTo>
                <a:lnTo>
                  <a:pt x="1015583" y="4642"/>
                </a:lnTo>
                <a:lnTo>
                  <a:pt x="1017743" y="3619"/>
                </a:lnTo>
                <a:lnTo>
                  <a:pt x="1018385" y="3175"/>
                </a:lnTo>
                <a:lnTo>
                  <a:pt x="1046516" y="3175"/>
                </a:lnTo>
                <a:lnTo>
                  <a:pt x="1045182" y="1524"/>
                </a:lnTo>
                <a:lnTo>
                  <a:pt x="1042236" y="1015"/>
                </a:lnTo>
                <a:lnTo>
                  <a:pt x="1022449" y="1015"/>
                </a:lnTo>
                <a:lnTo>
                  <a:pt x="1023296" y="762"/>
                </a:lnTo>
                <a:close/>
              </a:path>
              <a:path w="1048384" h="45085">
                <a:moveTo>
                  <a:pt x="1017877" y="3556"/>
                </a:moveTo>
                <a:lnTo>
                  <a:pt x="1017743" y="3619"/>
                </a:lnTo>
                <a:lnTo>
                  <a:pt x="1016734" y="4318"/>
                </a:lnTo>
                <a:lnTo>
                  <a:pt x="1017877" y="3556"/>
                </a:lnTo>
                <a:close/>
              </a:path>
              <a:path w="1048384" h="45085">
                <a:moveTo>
                  <a:pt x="1018140" y="3556"/>
                </a:moveTo>
                <a:lnTo>
                  <a:pt x="1017877" y="3556"/>
                </a:lnTo>
                <a:lnTo>
                  <a:pt x="1016734" y="4318"/>
                </a:lnTo>
                <a:lnTo>
                  <a:pt x="1017650" y="4318"/>
                </a:lnTo>
                <a:lnTo>
                  <a:pt x="1018140" y="3556"/>
                </a:lnTo>
                <a:close/>
              </a:path>
              <a:path w="1048384" h="45085">
                <a:moveTo>
                  <a:pt x="1018385" y="3175"/>
                </a:moveTo>
                <a:lnTo>
                  <a:pt x="1017743" y="3619"/>
                </a:lnTo>
                <a:lnTo>
                  <a:pt x="1017877" y="3556"/>
                </a:lnTo>
                <a:lnTo>
                  <a:pt x="1018140" y="3556"/>
                </a:lnTo>
                <a:lnTo>
                  <a:pt x="1018385" y="3175"/>
                </a:lnTo>
                <a:close/>
              </a:path>
              <a:path w="1048384" h="45085">
                <a:moveTo>
                  <a:pt x="1036038" y="0"/>
                </a:moveTo>
                <a:lnTo>
                  <a:pt x="1027402" y="0"/>
                </a:lnTo>
                <a:lnTo>
                  <a:pt x="1024989" y="253"/>
                </a:lnTo>
                <a:lnTo>
                  <a:pt x="1022449" y="1015"/>
                </a:lnTo>
                <a:lnTo>
                  <a:pt x="1024354" y="762"/>
                </a:lnTo>
                <a:lnTo>
                  <a:pt x="1040991" y="762"/>
                </a:lnTo>
                <a:lnTo>
                  <a:pt x="1039467" y="381"/>
                </a:lnTo>
                <a:lnTo>
                  <a:pt x="1038959" y="381"/>
                </a:lnTo>
                <a:lnTo>
                  <a:pt x="1037181" y="126"/>
                </a:lnTo>
                <a:lnTo>
                  <a:pt x="1036038" y="0"/>
                </a:lnTo>
                <a:close/>
              </a:path>
              <a:path w="1048384" h="45085">
                <a:moveTo>
                  <a:pt x="1040991" y="762"/>
                </a:moveTo>
                <a:lnTo>
                  <a:pt x="1024354" y="762"/>
                </a:lnTo>
                <a:lnTo>
                  <a:pt x="1022449" y="1015"/>
                </a:lnTo>
                <a:lnTo>
                  <a:pt x="1042236" y="1015"/>
                </a:lnTo>
                <a:lnTo>
                  <a:pt x="1041499" y="888"/>
                </a:lnTo>
                <a:lnTo>
                  <a:pt x="1040991" y="7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533771" y="3522853"/>
            <a:ext cx="1104900" cy="27305"/>
          </a:xfrm>
          <a:custGeom>
            <a:avLst/>
            <a:gdLst/>
            <a:ahLst/>
            <a:cxnLst/>
            <a:rect l="l" t="t" r="r" b="b"/>
            <a:pathLst>
              <a:path w="1104900" h="27304">
                <a:moveTo>
                  <a:pt x="749138" y="12319"/>
                </a:moveTo>
                <a:lnTo>
                  <a:pt x="28066" y="12319"/>
                </a:lnTo>
                <a:lnTo>
                  <a:pt x="46354" y="14605"/>
                </a:lnTo>
                <a:lnTo>
                  <a:pt x="46989" y="14732"/>
                </a:lnTo>
                <a:lnTo>
                  <a:pt x="67563" y="14859"/>
                </a:lnTo>
                <a:lnTo>
                  <a:pt x="262381" y="15621"/>
                </a:lnTo>
                <a:lnTo>
                  <a:pt x="295401" y="16256"/>
                </a:lnTo>
                <a:lnTo>
                  <a:pt x="326516" y="17399"/>
                </a:lnTo>
                <a:lnTo>
                  <a:pt x="356488" y="17399"/>
                </a:lnTo>
                <a:lnTo>
                  <a:pt x="412241" y="19176"/>
                </a:lnTo>
                <a:lnTo>
                  <a:pt x="440563" y="20700"/>
                </a:lnTo>
                <a:lnTo>
                  <a:pt x="471804" y="20955"/>
                </a:lnTo>
                <a:lnTo>
                  <a:pt x="544449" y="22860"/>
                </a:lnTo>
                <a:lnTo>
                  <a:pt x="584326" y="22860"/>
                </a:lnTo>
                <a:lnTo>
                  <a:pt x="664337" y="24637"/>
                </a:lnTo>
                <a:lnTo>
                  <a:pt x="739393" y="24637"/>
                </a:lnTo>
                <a:lnTo>
                  <a:pt x="772921" y="26035"/>
                </a:lnTo>
                <a:lnTo>
                  <a:pt x="800353" y="26797"/>
                </a:lnTo>
                <a:lnTo>
                  <a:pt x="923289" y="26797"/>
                </a:lnTo>
                <a:lnTo>
                  <a:pt x="1015206" y="26543"/>
                </a:lnTo>
                <a:lnTo>
                  <a:pt x="1021969" y="26162"/>
                </a:lnTo>
                <a:lnTo>
                  <a:pt x="1023238" y="25908"/>
                </a:lnTo>
                <a:lnTo>
                  <a:pt x="1029607" y="24257"/>
                </a:lnTo>
                <a:lnTo>
                  <a:pt x="1028953" y="24257"/>
                </a:lnTo>
                <a:lnTo>
                  <a:pt x="1030097" y="24130"/>
                </a:lnTo>
                <a:lnTo>
                  <a:pt x="1030960" y="24130"/>
                </a:lnTo>
                <a:lnTo>
                  <a:pt x="1038986" y="23622"/>
                </a:lnTo>
                <a:lnTo>
                  <a:pt x="1049527" y="22733"/>
                </a:lnTo>
                <a:lnTo>
                  <a:pt x="1061593" y="22098"/>
                </a:lnTo>
                <a:lnTo>
                  <a:pt x="1074038" y="22098"/>
                </a:lnTo>
                <a:lnTo>
                  <a:pt x="1084452" y="21717"/>
                </a:lnTo>
                <a:lnTo>
                  <a:pt x="1097406" y="21717"/>
                </a:lnTo>
                <a:lnTo>
                  <a:pt x="1099311" y="20955"/>
                </a:lnTo>
                <a:lnTo>
                  <a:pt x="1103502" y="16763"/>
                </a:lnTo>
                <a:lnTo>
                  <a:pt x="1104163" y="15112"/>
                </a:lnTo>
                <a:lnTo>
                  <a:pt x="1104264" y="14350"/>
                </a:lnTo>
                <a:lnTo>
                  <a:pt x="970152" y="14350"/>
                </a:lnTo>
                <a:lnTo>
                  <a:pt x="800734" y="14097"/>
                </a:lnTo>
                <a:lnTo>
                  <a:pt x="773302" y="13335"/>
                </a:lnTo>
                <a:lnTo>
                  <a:pt x="749138" y="12319"/>
                </a:lnTo>
                <a:close/>
              </a:path>
              <a:path w="1104900" h="27304">
                <a:moveTo>
                  <a:pt x="1015206" y="26543"/>
                </a:moveTo>
                <a:lnTo>
                  <a:pt x="987425" y="26543"/>
                </a:lnTo>
                <a:lnTo>
                  <a:pt x="1001395" y="26670"/>
                </a:lnTo>
                <a:lnTo>
                  <a:pt x="1012951" y="26670"/>
                </a:lnTo>
                <a:lnTo>
                  <a:pt x="1015206" y="26543"/>
                </a:lnTo>
                <a:close/>
              </a:path>
              <a:path w="1104900" h="27304">
                <a:moveTo>
                  <a:pt x="1030097" y="24130"/>
                </a:moveTo>
                <a:lnTo>
                  <a:pt x="1028953" y="24257"/>
                </a:lnTo>
                <a:lnTo>
                  <a:pt x="1029818" y="24202"/>
                </a:lnTo>
                <a:lnTo>
                  <a:pt x="1030097" y="24130"/>
                </a:lnTo>
                <a:close/>
              </a:path>
              <a:path w="1104900" h="27304">
                <a:moveTo>
                  <a:pt x="1029818" y="24202"/>
                </a:moveTo>
                <a:lnTo>
                  <a:pt x="1028953" y="24257"/>
                </a:lnTo>
                <a:lnTo>
                  <a:pt x="1029607" y="24257"/>
                </a:lnTo>
                <a:lnTo>
                  <a:pt x="1029818" y="24202"/>
                </a:lnTo>
                <a:close/>
              </a:path>
              <a:path w="1104900" h="27304">
                <a:moveTo>
                  <a:pt x="1030960" y="24130"/>
                </a:moveTo>
                <a:lnTo>
                  <a:pt x="1030097" y="24130"/>
                </a:lnTo>
                <a:lnTo>
                  <a:pt x="1029818" y="24202"/>
                </a:lnTo>
                <a:lnTo>
                  <a:pt x="1030960" y="24130"/>
                </a:lnTo>
                <a:close/>
              </a:path>
              <a:path w="1104900" h="27304">
                <a:moveTo>
                  <a:pt x="1020235" y="13405"/>
                </a:moveTo>
                <a:lnTo>
                  <a:pt x="1011935" y="14224"/>
                </a:lnTo>
                <a:lnTo>
                  <a:pt x="1012571" y="14224"/>
                </a:lnTo>
                <a:lnTo>
                  <a:pt x="1001395" y="14350"/>
                </a:lnTo>
                <a:lnTo>
                  <a:pt x="1104264" y="14350"/>
                </a:lnTo>
                <a:lnTo>
                  <a:pt x="1104264" y="13716"/>
                </a:lnTo>
                <a:lnTo>
                  <a:pt x="1019428" y="13716"/>
                </a:lnTo>
                <a:lnTo>
                  <a:pt x="1020235" y="13405"/>
                </a:lnTo>
                <a:close/>
              </a:path>
              <a:path w="1104900" h="27304">
                <a:moveTo>
                  <a:pt x="1020952" y="13335"/>
                </a:moveTo>
                <a:lnTo>
                  <a:pt x="1020235" y="13405"/>
                </a:lnTo>
                <a:lnTo>
                  <a:pt x="1019428" y="13716"/>
                </a:lnTo>
                <a:lnTo>
                  <a:pt x="1020952" y="13335"/>
                </a:lnTo>
                <a:close/>
              </a:path>
              <a:path w="1104900" h="27304">
                <a:moveTo>
                  <a:pt x="1104264" y="13335"/>
                </a:moveTo>
                <a:lnTo>
                  <a:pt x="1020952" y="13335"/>
                </a:lnTo>
                <a:lnTo>
                  <a:pt x="1019428" y="13716"/>
                </a:lnTo>
                <a:lnTo>
                  <a:pt x="1104264" y="13716"/>
                </a:lnTo>
                <a:lnTo>
                  <a:pt x="1104264" y="13335"/>
                </a:lnTo>
                <a:close/>
              </a:path>
              <a:path w="1104900" h="27304">
                <a:moveTo>
                  <a:pt x="1090210" y="6985"/>
                </a:moveTo>
                <a:lnTo>
                  <a:pt x="1083945" y="6985"/>
                </a:lnTo>
                <a:lnTo>
                  <a:pt x="1073530" y="7238"/>
                </a:lnTo>
                <a:lnTo>
                  <a:pt x="1073784" y="7238"/>
                </a:lnTo>
                <a:lnTo>
                  <a:pt x="1061211" y="7366"/>
                </a:lnTo>
                <a:lnTo>
                  <a:pt x="1060703" y="7366"/>
                </a:lnTo>
                <a:lnTo>
                  <a:pt x="1048511" y="8127"/>
                </a:lnTo>
                <a:lnTo>
                  <a:pt x="1048003" y="8127"/>
                </a:lnTo>
                <a:lnTo>
                  <a:pt x="1037589" y="9398"/>
                </a:lnTo>
                <a:lnTo>
                  <a:pt x="1027556" y="10922"/>
                </a:lnTo>
                <a:lnTo>
                  <a:pt x="1026032" y="11175"/>
                </a:lnTo>
                <a:lnTo>
                  <a:pt x="1020235" y="13405"/>
                </a:lnTo>
                <a:lnTo>
                  <a:pt x="1020952" y="13335"/>
                </a:lnTo>
                <a:lnTo>
                  <a:pt x="1104264" y="13335"/>
                </a:lnTo>
                <a:lnTo>
                  <a:pt x="1104264" y="12954"/>
                </a:lnTo>
                <a:lnTo>
                  <a:pt x="1089405" y="12954"/>
                </a:lnTo>
                <a:lnTo>
                  <a:pt x="1089347" y="8631"/>
                </a:lnTo>
                <a:lnTo>
                  <a:pt x="1090210" y="6985"/>
                </a:lnTo>
                <a:close/>
              </a:path>
              <a:path w="1104900" h="27304">
                <a:moveTo>
                  <a:pt x="1098296" y="3301"/>
                </a:moveTo>
                <a:lnTo>
                  <a:pt x="1095375" y="3301"/>
                </a:lnTo>
                <a:lnTo>
                  <a:pt x="1092961" y="4699"/>
                </a:lnTo>
                <a:lnTo>
                  <a:pt x="1090676" y="6096"/>
                </a:lnTo>
                <a:lnTo>
                  <a:pt x="1089478" y="8382"/>
                </a:lnTo>
                <a:lnTo>
                  <a:pt x="1089405" y="12954"/>
                </a:lnTo>
                <a:lnTo>
                  <a:pt x="1090999" y="9017"/>
                </a:lnTo>
                <a:lnTo>
                  <a:pt x="1090168" y="9017"/>
                </a:lnTo>
                <a:lnTo>
                  <a:pt x="1091564" y="7620"/>
                </a:lnTo>
                <a:lnTo>
                  <a:pt x="1093747" y="7620"/>
                </a:lnTo>
                <a:lnTo>
                  <a:pt x="1095375" y="6985"/>
                </a:lnTo>
                <a:lnTo>
                  <a:pt x="1103460" y="6985"/>
                </a:lnTo>
                <a:lnTo>
                  <a:pt x="1102995" y="6096"/>
                </a:lnTo>
                <a:lnTo>
                  <a:pt x="1100708" y="4699"/>
                </a:lnTo>
                <a:lnTo>
                  <a:pt x="1098296" y="3301"/>
                </a:lnTo>
                <a:close/>
              </a:path>
              <a:path w="1104900" h="27304">
                <a:moveTo>
                  <a:pt x="1103460" y="6985"/>
                </a:moveTo>
                <a:lnTo>
                  <a:pt x="1095375" y="6985"/>
                </a:lnTo>
                <a:lnTo>
                  <a:pt x="1091155" y="8631"/>
                </a:lnTo>
                <a:lnTo>
                  <a:pt x="1089405" y="12954"/>
                </a:lnTo>
                <a:lnTo>
                  <a:pt x="1104264" y="12954"/>
                </a:lnTo>
                <a:lnTo>
                  <a:pt x="1104380" y="9017"/>
                </a:lnTo>
                <a:lnTo>
                  <a:pt x="1104323" y="8631"/>
                </a:lnTo>
                <a:lnTo>
                  <a:pt x="1103460" y="6985"/>
                </a:lnTo>
                <a:close/>
              </a:path>
              <a:path w="1104900" h="27304">
                <a:moveTo>
                  <a:pt x="2920" y="0"/>
                </a:moveTo>
                <a:lnTo>
                  <a:pt x="507" y="2159"/>
                </a:lnTo>
                <a:lnTo>
                  <a:pt x="0" y="7747"/>
                </a:lnTo>
                <a:lnTo>
                  <a:pt x="2158" y="10160"/>
                </a:lnTo>
                <a:lnTo>
                  <a:pt x="28320" y="12446"/>
                </a:lnTo>
                <a:lnTo>
                  <a:pt x="28066" y="12319"/>
                </a:lnTo>
                <a:lnTo>
                  <a:pt x="749138" y="12319"/>
                </a:lnTo>
                <a:lnTo>
                  <a:pt x="740028" y="11937"/>
                </a:lnTo>
                <a:lnTo>
                  <a:pt x="664590" y="11937"/>
                </a:lnTo>
                <a:lnTo>
                  <a:pt x="624966" y="11302"/>
                </a:lnTo>
                <a:lnTo>
                  <a:pt x="584707" y="10160"/>
                </a:lnTo>
                <a:lnTo>
                  <a:pt x="544829" y="10160"/>
                </a:lnTo>
                <a:lnTo>
                  <a:pt x="472058" y="8382"/>
                </a:lnTo>
                <a:lnTo>
                  <a:pt x="440943" y="8000"/>
                </a:lnTo>
                <a:lnTo>
                  <a:pt x="441198" y="8000"/>
                </a:lnTo>
                <a:lnTo>
                  <a:pt x="385063" y="5461"/>
                </a:lnTo>
                <a:lnTo>
                  <a:pt x="356869" y="4825"/>
                </a:lnTo>
                <a:lnTo>
                  <a:pt x="327025" y="4825"/>
                </a:lnTo>
                <a:lnTo>
                  <a:pt x="302626" y="3937"/>
                </a:lnTo>
                <a:lnTo>
                  <a:pt x="46989" y="3937"/>
                </a:lnTo>
                <a:lnTo>
                  <a:pt x="47593" y="3933"/>
                </a:lnTo>
                <a:lnTo>
                  <a:pt x="29337" y="1905"/>
                </a:lnTo>
                <a:lnTo>
                  <a:pt x="29082" y="1905"/>
                </a:lnTo>
                <a:lnTo>
                  <a:pt x="5714" y="254"/>
                </a:lnTo>
                <a:lnTo>
                  <a:pt x="2920" y="0"/>
                </a:lnTo>
                <a:close/>
              </a:path>
              <a:path w="1104900" h="27304">
                <a:moveTo>
                  <a:pt x="1091564" y="7620"/>
                </a:moveTo>
                <a:lnTo>
                  <a:pt x="1090168" y="9017"/>
                </a:lnTo>
                <a:lnTo>
                  <a:pt x="1091155" y="8631"/>
                </a:lnTo>
                <a:lnTo>
                  <a:pt x="1091564" y="7620"/>
                </a:lnTo>
                <a:close/>
              </a:path>
              <a:path w="1104900" h="27304">
                <a:moveTo>
                  <a:pt x="1091155" y="8631"/>
                </a:moveTo>
                <a:lnTo>
                  <a:pt x="1090168" y="9017"/>
                </a:lnTo>
                <a:lnTo>
                  <a:pt x="1090999" y="9017"/>
                </a:lnTo>
                <a:lnTo>
                  <a:pt x="1091155" y="8631"/>
                </a:lnTo>
                <a:close/>
              </a:path>
              <a:path w="1104900" h="27304">
                <a:moveTo>
                  <a:pt x="1093747" y="7620"/>
                </a:moveTo>
                <a:lnTo>
                  <a:pt x="1091564" y="7620"/>
                </a:lnTo>
                <a:lnTo>
                  <a:pt x="1091155" y="8631"/>
                </a:lnTo>
                <a:lnTo>
                  <a:pt x="1093747" y="7620"/>
                </a:lnTo>
                <a:close/>
              </a:path>
              <a:path w="1104900" h="27304">
                <a:moveTo>
                  <a:pt x="47593" y="3933"/>
                </a:moveTo>
                <a:lnTo>
                  <a:pt x="46989" y="3937"/>
                </a:lnTo>
                <a:lnTo>
                  <a:pt x="47625" y="3937"/>
                </a:lnTo>
                <a:close/>
              </a:path>
              <a:path w="1104900" h="27304">
                <a:moveTo>
                  <a:pt x="262508" y="3048"/>
                </a:moveTo>
                <a:lnTo>
                  <a:pt x="225551" y="3048"/>
                </a:lnTo>
                <a:lnTo>
                  <a:pt x="47593" y="3933"/>
                </a:lnTo>
                <a:lnTo>
                  <a:pt x="302626" y="3937"/>
                </a:lnTo>
                <a:lnTo>
                  <a:pt x="295655" y="3683"/>
                </a:lnTo>
                <a:lnTo>
                  <a:pt x="262508" y="30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533334" y="4111244"/>
            <a:ext cx="1149350" cy="29209"/>
          </a:xfrm>
          <a:custGeom>
            <a:avLst/>
            <a:gdLst/>
            <a:ahLst/>
            <a:cxnLst/>
            <a:rect l="l" t="t" r="r" b="b"/>
            <a:pathLst>
              <a:path w="1149350" h="29210">
                <a:moveTo>
                  <a:pt x="8183" y="8889"/>
                </a:moveTo>
                <a:lnTo>
                  <a:pt x="5008" y="10159"/>
                </a:lnTo>
                <a:lnTo>
                  <a:pt x="2600" y="11033"/>
                </a:lnTo>
                <a:lnTo>
                  <a:pt x="1706" y="11683"/>
                </a:lnTo>
                <a:lnTo>
                  <a:pt x="268" y="16408"/>
                </a:lnTo>
                <a:lnTo>
                  <a:pt x="1078" y="20700"/>
                </a:lnTo>
                <a:lnTo>
                  <a:pt x="1196" y="20877"/>
                </a:lnTo>
                <a:lnTo>
                  <a:pt x="11104" y="27812"/>
                </a:lnTo>
                <a:lnTo>
                  <a:pt x="13136" y="29209"/>
                </a:lnTo>
                <a:lnTo>
                  <a:pt x="15803" y="28955"/>
                </a:lnTo>
                <a:lnTo>
                  <a:pt x="19359" y="25653"/>
                </a:lnTo>
                <a:lnTo>
                  <a:pt x="19618" y="23748"/>
                </a:lnTo>
                <a:lnTo>
                  <a:pt x="16311" y="23748"/>
                </a:lnTo>
                <a:lnTo>
                  <a:pt x="19679" y="23304"/>
                </a:lnTo>
                <a:lnTo>
                  <a:pt x="19740" y="22859"/>
                </a:lnTo>
                <a:lnTo>
                  <a:pt x="13517" y="12953"/>
                </a:lnTo>
                <a:lnTo>
                  <a:pt x="11739" y="10032"/>
                </a:lnTo>
                <a:lnTo>
                  <a:pt x="8183" y="8889"/>
                </a:lnTo>
                <a:close/>
              </a:path>
              <a:path w="1149350" h="29210">
                <a:moveTo>
                  <a:pt x="972875" y="24764"/>
                </a:moveTo>
                <a:lnTo>
                  <a:pt x="977701" y="25780"/>
                </a:lnTo>
                <a:lnTo>
                  <a:pt x="980368" y="26288"/>
                </a:lnTo>
                <a:lnTo>
                  <a:pt x="983035" y="25653"/>
                </a:lnTo>
                <a:lnTo>
                  <a:pt x="983966" y="24891"/>
                </a:lnTo>
                <a:lnTo>
                  <a:pt x="974526" y="24891"/>
                </a:lnTo>
                <a:lnTo>
                  <a:pt x="972875" y="24764"/>
                </a:lnTo>
                <a:close/>
              </a:path>
              <a:path w="1149350" h="29210">
                <a:moveTo>
                  <a:pt x="988196" y="17144"/>
                </a:moveTo>
                <a:lnTo>
                  <a:pt x="364787" y="17145"/>
                </a:lnTo>
                <a:lnTo>
                  <a:pt x="422584" y="17271"/>
                </a:lnTo>
                <a:lnTo>
                  <a:pt x="640389" y="17398"/>
                </a:lnTo>
                <a:lnTo>
                  <a:pt x="813871" y="17398"/>
                </a:lnTo>
                <a:lnTo>
                  <a:pt x="847272" y="19557"/>
                </a:lnTo>
                <a:lnTo>
                  <a:pt x="847018" y="19557"/>
                </a:lnTo>
                <a:lnTo>
                  <a:pt x="878006" y="22351"/>
                </a:lnTo>
                <a:lnTo>
                  <a:pt x="905565" y="24510"/>
                </a:lnTo>
                <a:lnTo>
                  <a:pt x="930457" y="24891"/>
                </a:lnTo>
                <a:lnTo>
                  <a:pt x="973478" y="24891"/>
                </a:lnTo>
                <a:lnTo>
                  <a:pt x="972875" y="24764"/>
                </a:lnTo>
                <a:lnTo>
                  <a:pt x="984121" y="24764"/>
                </a:lnTo>
                <a:lnTo>
                  <a:pt x="985053" y="24002"/>
                </a:lnTo>
                <a:lnTo>
                  <a:pt x="982781" y="24002"/>
                </a:lnTo>
                <a:lnTo>
                  <a:pt x="985716" y="22621"/>
                </a:lnTo>
                <a:lnTo>
                  <a:pt x="988196" y="17144"/>
                </a:lnTo>
                <a:close/>
              </a:path>
              <a:path w="1149350" h="29210">
                <a:moveTo>
                  <a:pt x="984121" y="24764"/>
                </a:moveTo>
                <a:lnTo>
                  <a:pt x="972875" y="24764"/>
                </a:lnTo>
                <a:lnTo>
                  <a:pt x="974526" y="24891"/>
                </a:lnTo>
                <a:lnTo>
                  <a:pt x="983966" y="24891"/>
                </a:lnTo>
                <a:lnTo>
                  <a:pt x="984121" y="24764"/>
                </a:lnTo>
                <a:close/>
              </a:path>
              <a:path w="1149350" h="29210">
                <a:moveTo>
                  <a:pt x="985716" y="22621"/>
                </a:moveTo>
                <a:lnTo>
                  <a:pt x="982781" y="24002"/>
                </a:lnTo>
                <a:lnTo>
                  <a:pt x="985634" y="23527"/>
                </a:lnTo>
                <a:lnTo>
                  <a:pt x="985321" y="23494"/>
                </a:lnTo>
                <a:lnTo>
                  <a:pt x="985716" y="22621"/>
                </a:lnTo>
                <a:close/>
              </a:path>
              <a:path w="1149350" h="29210">
                <a:moveTo>
                  <a:pt x="985634" y="23527"/>
                </a:moveTo>
                <a:lnTo>
                  <a:pt x="982781" y="24002"/>
                </a:lnTo>
                <a:lnTo>
                  <a:pt x="985053" y="24002"/>
                </a:lnTo>
                <a:lnTo>
                  <a:pt x="985634" y="23527"/>
                </a:lnTo>
                <a:close/>
              </a:path>
              <a:path w="1149350" h="29210">
                <a:moveTo>
                  <a:pt x="1098" y="20809"/>
                </a:moveTo>
                <a:lnTo>
                  <a:pt x="1198" y="21335"/>
                </a:lnTo>
                <a:lnTo>
                  <a:pt x="4119" y="23748"/>
                </a:lnTo>
                <a:lnTo>
                  <a:pt x="5298" y="23748"/>
                </a:lnTo>
                <a:lnTo>
                  <a:pt x="1098" y="20809"/>
                </a:lnTo>
                <a:close/>
              </a:path>
              <a:path w="1149350" h="29210">
                <a:moveTo>
                  <a:pt x="19679" y="23304"/>
                </a:moveTo>
                <a:lnTo>
                  <a:pt x="16311" y="23748"/>
                </a:lnTo>
                <a:lnTo>
                  <a:pt x="19618" y="23748"/>
                </a:lnTo>
                <a:lnTo>
                  <a:pt x="19679" y="23304"/>
                </a:lnTo>
                <a:close/>
              </a:path>
              <a:path w="1149350" h="29210">
                <a:moveTo>
                  <a:pt x="1111586" y="16763"/>
                </a:moveTo>
                <a:lnTo>
                  <a:pt x="988369" y="16763"/>
                </a:lnTo>
                <a:lnTo>
                  <a:pt x="988369" y="19684"/>
                </a:lnTo>
                <a:lnTo>
                  <a:pt x="987226" y="22224"/>
                </a:lnTo>
                <a:lnTo>
                  <a:pt x="985634" y="23527"/>
                </a:lnTo>
                <a:lnTo>
                  <a:pt x="987353" y="23240"/>
                </a:lnTo>
                <a:lnTo>
                  <a:pt x="993576" y="22224"/>
                </a:lnTo>
                <a:lnTo>
                  <a:pt x="992941" y="22224"/>
                </a:lnTo>
                <a:lnTo>
                  <a:pt x="994338" y="22097"/>
                </a:lnTo>
                <a:lnTo>
                  <a:pt x="1033581" y="22097"/>
                </a:lnTo>
                <a:lnTo>
                  <a:pt x="1035867" y="21843"/>
                </a:lnTo>
                <a:lnTo>
                  <a:pt x="1038929" y="20954"/>
                </a:lnTo>
                <a:lnTo>
                  <a:pt x="1038407" y="20954"/>
                </a:lnTo>
                <a:lnTo>
                  <a:pt x="1039804" y="20700"/>
                </a:lnTo>
                <a:lnTo>
                  <a:pt x="1040997" y="20700"/>
                </a:lnTo>
                <a:lnTo>
                  <a:pt x="1044884" y="20319"/>
                </a:lnTo>
                <a:lnTo>
                  <a:pt x="1044630" y="20319"/>
                </a:lnTo>
                <a:lnTo>
                  <a:pt x="1054282" y="19684"/>
                </a:lnTo>
                <a:lnTo>
                  <a:pt x="1054536" y="19684"/>
                </a:lnTo>
                <a:lnTo>
                  <a:pt x="1069014" y="18160"/>
                </a:lnTo>
                <a:lnTo>
                  <a:pt x="1120830" y="18160"/>
                </a:lnTo>
                <a:lnTo>
                  <a:pt x="1113051" y="17385"/>
                </a:lnTo>
                <a:lnTo>
                  <a:pt x="1111586" y="16763"/>
                </a:lnTo>
                <a:close/>
              </a:path>
              <a:path w="1149350" h="29210">
                <a:moveTo>
                  <a:pt x="987099" y="21970"/>
                </a:moveTo>
                <a:lnTo>
                  <a:pt x="985716" y="22621"/>
                </a:lnTo>
                <a:lnTo>
                  <a:pt x="985321" y="23494"/>
                </a:lnTo>
                <a:lnTo>
                  <a:pt x="987099" y="21970"/>
                </a:lnTo>
                <a:close/>
              </a:path>
              <a:path w="1149350" h="29210">
                <a:moveTo>
                  <a:pt x="987340" y="21970"/>
                </a:moveTo>
                <a:lnTo>
                  <a:pt x="987099" y="21970"/>
                </a:lnTo>
                <a:lnTo>
                  <a:pt x="985321" y="23494"/>
                </a:lnTo>
                <a:lnTo>
                  <a:pt x="985673" y="23494"/>
                </a:lnTo>
                <a:lnTo>
                  <a:pt x="987226" y="22224"/>
                </a:lnTo>
                <a:lnTo>
                  <a:pt x="987340" y="21970"/>
                </a:lnTo>
                <a:close/>
              </a:path>
              <a:path w="1149350" h="29210">
                <a:moveTo>
                  <a:pt x="814887" y="1650"/>
                </a:moveTo>
                <a:lnTo>
                  <a:pt x="477321" y="1650"/>
                </a:lnTo>
                <a:lnTo>
                  <a:pt x="364672" y="1904"/>
                </a:lnTo>
                <a:lnTo>
                  <a:pt x="310062" y="3555"/>
                </a:lnTo>
                <a:lnTo>
                  <a:pt x="221670" y="5333"/>
                </a:lnTo>
                <a:lnTo>
                  <a:pt x="185475" y="5333"/>
                </a:lnTo>
                <a:lnTo>
                  <a:pt x="118165" y="7492"/>
                </a:lnTo>
                <a:lnTo>
                  <a:pt x="89082" y="8127"/>
                </a:lnTo>
                <a:lnTo>
                  <a:pt x="26979" y="8127"/>
                </a:lnTo>
                <a:lnTo>
                  <a:pt x="26090" y="8254"/>
                </a:lnTo>
                <a:lnTo>
                  <a:pt x="14533" y="9651"/>
                </a:lnTo>
                <a:lnTo>
                  <a:pt x="10553" y="9651"/>
                </a:lnTo>
                <a:lnTo>
                  <a:pt x="11739" y="10032"/>
                </a:lnTo>
                <a:lnTo>
                  <a:pt x="13517" y="12953"/>
                </a:lnTo>
                <a:lnTo>
                  <a:pt x="19591" y="22621"/>
                </a:lnTo>
                <a:lnTo>
                  <a:pt x="19679" y="23304"/>
                </a:lnTo>
                <a:lnTo>
                  <a:pt x="27868" y="22224"/>
                </a:lnTo>
                <a:lnTo>
                  <a:pt x="94310" y="22224"/>
                </a:lnTo>
                <a:lnTo>
                  <a:pt x="185983" y="19430"/>
                </a:lnTo>
                <a:lnTo>
                  <a:pt x="221797" y="19430"/>
                </a:lnTo>
                <a:lnTo>
                  <a:pt x="262945" y="18922"/>
                </a:lnTo>
                <a:lnTo>
                  <a:pt x="364787" y="17145"/>
                </a:lnTo>
                <a:lnTo>
                  <a:pt x="988196" y="17144"/>
                </a:lnTo>
                <a:lnTo>
                  <a:pt x="970716" y="17017"/>
                </a:lnTo>
                <a:lnTo>
                  <a:pt x="970716" y="13842"/>
                </a:lnTo>
                <a:lnTo>
                  <a:pt x="971986" y="11302"/>
                </a:lnTo>
                <a:lnTo>
                  <a:pt x="974272" y="9651"/>
                </a:lnTo>
                <a:lnTo>
                  <a:pt x="974595" y="9397"/>
                </a:lnTo>
                <a:lnTo>
                  <a:pt x="972875" y="9397"/>
                </a:lnTo>
                <a:lnTo>
                  <a:pt x="973478" y="9270"/>
                </a:lnTo>
                <a:lnTo>
                  <a:pt x="930711" y="9270"/>
                </a:lnTo>
                <a:lnTo>
                  <a:pt x="906200" y="8889"/>
                </a:lnTo>
                <a:lnTo>
                  <a:pt x="906708" y="8889"/>
                </a:lnTo>
                <a:lnTo>
                  <a:pt x="879403" y="6730"/>
                </a:lnTo>
                <a:lnTo>
                  <a:pt x="848542" y="3809"/>
                </a:lnTo>
                <a:lnTo>
                  <a:pt x="848288" y="3809"/>
                </a:lnTo>
                <a:lnTo>
                  <a:pt x="814887" y="1650"/>
                </a:lnTo>
                <a:close/>
              </a:path>
              <a:path w="1149350" h="29210">
                <a:moveTo>
                  <a:pt x="988369" y="16763"/>
                </a:moveTo>
                <a:lnTo>
                  <a:pt x="985716" y="22621"/>
                </a:lnTo>
                <a:lnTo>
                  <a:pt x="987099" y="21970"/>
                </a:lnTo>
                <a:lnTo>
                  <a:pt x="987340" y="21970"/>
                </a:lnTo>
                <a:lnTo>
                  <a:pt x="988369" y="19684"/>
                </a:lnTo>
                <a:lnTo>
                  <a:pt x="988369" y="16763"/>
                </a:lnTo>
                <a:close/>
              </a:path>
              <a:path w="1149350" h="29210">
                <a:moveTo>
                  <a:pt x="94310" y="22224"/>
                </a:moveTo>
                <a:lnTo>
                  <a:pt x="27868" y="22224"/>
                </a:lnTo>
                <a:lnTo>
                  <a:pt x="26979" y="22351"/>
                </a:lnTo>
                <a:lnTo>
                  <a:pt x="89463" y="22351"/>
                </a:lnTo>
                <a:lnTo>
                  <a:pt x="94310" y="22224"/>
                </a:lnTo>
                <a:close/>
              </a:path>
              <a:path w="1149350" h="29210">
                <a:moveTo>
                  <a:pt x="994338" y="22097"/>
                </a:moveTo>
                <a:lnTo>
                  <a:pt x="992941" y="22224"/>
                </a:lnTo>
                <a:lnTo>
                  <a:pt x="993637" y="22214"/>
                </a:lnTo>
                <a:lnTo>
                  <a:pt x="994338" y="22097"/>
                </a:lnTo>
                <a:close/>
              </a:path>
              <a:path w="1149350" h="29210">
                <a:moveTo>
                  <a:pt x="1001577" y="22097"/>
                </a:moveTo>
                <a:lnTo>
                  <a:pt x="994338" y="22097"/>
                </a:lnTo>
                <a:lnTo>
                  <a:pt x="993637" y="22214"/>
                </a:lnTo>
                <a:lnTo>
                  <a:pt x="1001577" y="22097"/>
                </a:lnTo>
                <a:close/>
              </a:path>
              <a:path w="1149350" h="29210">
                <a:moveTo>
                  <a:pt x="1039804" y="20700"/>
                </a:moveTo>
                <a:lnTo>
                  <a:pt x="1038407" y="20954"/>
                </a:lnTo>
                <a:lnTo>
                  <a:pt x="1039195" y="20877"/>
                </a:lnTo>
                <a:lnTo>
                  <a:pt x="1039804" y="20700"/>
                </a:lnTo>
                <a:close/>
              </a:path>
              <a:path w="1149350" h="29210">
                <a:moveTo>
                  <a:pt x="1039195" y="20877"/>
                </a:moveTo>
                <a:lnTo>
                  <a:pt x="1038407" y="20954"/>
                </a:lnTo>
                <a:lnTo>
                  <a:pt x="1038929" y="20954"/>
                </a:lnTo>
                <a:lnTo>
                  <a:pt x="1039195" y="20877"/>
                </a:lnTo>
                <a:close/>
              </a:path>
              <a:path w="1149350" h="29210">
                <a:moveTo>
                  <a:pt x="1040997" y="20700"/>
                </a:moveTo>
                <a:lnTo>
                  <a:pt x="1039804" y="20700"/>
                </a:lnTo>
                <a:lnTo>
                  <a:pt x="1039195" y="20877"/>
                </a:lnTo>
                <a:lnTo>
                  <a:pt x="1040997" y="20700"/>
                </a:lnTo>
                <a:close/>
              </a:path>
              <a:path w="1149350" h="29210">
                <a:moveTo>
                  <a:pt x="268" y="16408"/>
                </a:moveTo>
                <a:lnTo>
                  <a:pt x="82" y="17017"/>
                </a:lnTo>
                <a:lnTo>
                  <a:pt x="9" y="17779"/>
                </a:lnTo>
                <a:lnTo>
                  <a:pt x="944" y="20700"/>
                </a:lnTo>
                <a:lnTo>
                  <a:pt x="1098" y="20809"/>
                </a:lnTo>
                <a:lnTo>
                  <a:pt x="268" y="16408"/>
                </a:lnTo>
                <a:close/>
              </a:path>
              <a:path w="1149350" h="29210">
                <a:moveTo>
                  <a:pt x="1143563" y="18287"/>
                </a:moveTo>
                <a:lnTo>
                  <a:pt x="1136705" y="18287"/>
                </a:lnTo>
                <a:lnTo>
                  <a:pt x="1137721" y="18414"/>
                </a:lnTo>
                <a:lnTo>
                  <a:pt x="1137572" y="18414"/>
                </a:lnTo>
                <a:lnTo>
                  <a:pt x="1141912" y="19049"/>
                </a:lnTo>
                <a:lnTo>
                  <a:pt x="1143287" y="18414"/>
                </a:lnTo>
                <a:lnTo>
                  <a:pt x="1137551" y="18411"/>
                </a:lnTo>
                <a:lnTo>
                  <a:pt x="1143294" y="18411"/>
                </a:lnTo>
                <a:lnTo>
                  <a:pt x="1143563" y="18287"/>
                </a:lnTo>
                <a:close/>
              </a:path>
              <a:path w="1149350" h="29210">
                <a:moveTo>
                  <a:pt x="1147563" y="14350"/>
                </a:moveTo>
                <a:lnTo>
                  <a:pt x="1107368" y="14350"/>
                </a:lnTo>
                <a:lnTo>
                  <a:pt x="1108257" y="14985"/>
                </a:lnTo>
                <a:lnTo>
                  <a:pt x="1108892" y="15620"/>
                </a:lnTo>
                <a:lnTo>
                  <a:pt x="1113083" y="17398"/>
                </a:lnTo>
                <a:lnTo>
                  <a:pt x="1120830" y="18160"/>
                </a:lnTo>
                <a:lnTo>
                  <a:pt x="1121338" y="18160"/>
                </a:lnTo>
                <a:lnTo>
                  <a:pt x="1130355" y="18541"/>
                </a:lnTo>
                <a:lnTo>
                  <a:pt x="1137848" y="18668"/>
                </a:lnTo>
                <a:lnTo>
                  <a:pt x="1139308" y="18668"/>
                </a:lnTo>
                <a:lnTo>
                  <a:pt x="1137551" y="18411"/>
                </a:lnTo>
                <a:lnTo>
                  <a:pt x="1130863" y="18287"/>
                </a:lnTo>
                <a:lnTo>
                  <a:pt x="1143563" y="18287"/>
                </a:lnTo>
                <a:lnTo>
                  <a:pt x="1144663" y="17779"/>
                </a:lnTo>
                <a:lnTo>
                  <a:pt x="1145298" y="17398"/>
                </a:lnTo>
                <a:lnTo>
                  <a:pt x="1147484" y="14509"/>
                </a:lnTo>
                <a:lnTo>
                  <a:pt x="1147563" y="14350"/>
                </a:lnTo>
                <a:close/>
              </a:path>
              <a:path w="1149350" h="29210">
                <a:moveTo>
                  <a:pt x="1144663" y="17779"/>
                </a:moveTo>
                <a:lnTo>
                  <a:pt x="1142737" y="18668"/>
                </a:lnTo>
                <a:lnTo>
                  <a:pt x="1143182" y="18668"/>
                </a:lnTo>
                <a:lnTo>
                  <a:pt x="1144663" y="17779"/>
                </a:lnTo>
                <a:close/>
              </a:path>
              <a:path w="1149350" h="29210">
                <a:moveTo>
                  <a:pt x="1136705" y="18287"/>
                </a:moveTo>
                <a:lnTo>
                  <a:pt x="1137551" y="18411"/>
                </a:lnTo>
                <a:lnTo>
                  <a:pt x="1137721" y="18414"/>
                </a:lnTo>
                <a:lnTo>
                  <a:pt x="1136705" y="18287"/>
                </a:lnTo>
                <a:close/>
              </a:path>
              <a:path w="1149350" h="29210">
                <a:moveTo>
                  <a:pt x="1136705" y="18287"/>
                </a:moveTo>
                <a:lnTo>
                  <a:pt x="1130863" y="18287"/>
                </a:lnTo>
                <a:lnTo>
                  <a:pt x="1137551" y="18411"/>
                </a:lnTo>
                <a:lnTo>
                  <a:pt x="1136705" y="18287"/>
                </a:lnTo>
                <a:close/>
              </a:path>
              <a:path w="1149350" h="29210">
                <a:moveTo>
                  <a:pt x="1121338" y="18160"/>
                </a:moveTo>
                <a:lnTo>
                  <a:pt x="1069014" y="18160"/>
                </a:lnTo>
                <a:lnTo>
                  <a:pt x="1068125" y="18287"/>
                </a:lnTo>
                <a:lnTo>
                  <a:pt x="1124343" y="18287"/>
                </a:lnTo>
                <a:lnTo>
                  <a:pt x="1121338" y="18160"/>
                </a:lnTo>
                <a:close/>
              </a:path>
              <a:path w="1149350" h="29210">
                <a:moveTo>
                  <a:pt x="1145321" y="17385"/>
                </a:moveTo>
                <a:lnTo>
                  <a:pt x="1144663" y="17779"/>
                </a:lnTo>
                <a:lnTo>
                  <a:pt x="1145214" y="17525"/>
                </a:lnTo>
                <a:lnTo>
                  <a:pt x="1145321" y="17385"/>
                </a:lnTo>
                <a:close/>
              </a:path>
              <a:path w="1149350" h="29210">
                <a:moveTo>
                  <a:pt x="1147484" y="14509"/>
                </a:moveTo>
                <a:lnTo>
                  <a:pt x="1147149" y="14985"/>
                </a:lnTo>
                <a:lnTo>
                  <a:pt x="1145321" y="17385"/>
                </a:lnTo>
                <a:lnTo>
                  <a:pt x="1146357" y="16763"/>
                </a:lnTo>
                <a:lnTo>
                  <a:pt x="1147484" y="14509"/>
                </a:lnTo>
                <a:close/>
              </a:path>
              <a:path w="1149350" h="29210">
                <a:moveTo>
                  <a:pt x="977701" y="8381"/>
                </a:moveTo>
                <a:lnTo>
                  <a:pt x="975225" y="8903"/>
                </a:lnTo>
                <a:lnTo>
                  <a:pt x="974272" y="9651"/>
                </a:lnTo>
                <a:lnTo>
                  <a:pt x="971986" y="11302"/>
                </a:lnTo>
                <a:lnTo>
                  <a:pt x="970716" y="13842"/>
                </a:lnTo>
                <a:lnTo>
                  <a:pt x="970716" y="17017"/>
                </a:lnTo>
                <a:lnTo>
                  <a:pt x="977701" y="8381"/>
                </a:lnTo>
                <a:close/>
              </a:path>
              <a:path w="1149350" h="29210">
                <a:moveTo>
                  <a:pt x="1102034" y="8381"/>
                </a:moveTo>
                <a:lnTo>
                  <a:pt x="977701" y="8381"/>
                </a:lnTo>
                <a:lnTo>
                  <a:pt x="970716" y="17017"/>
                </a:lnTo>
                <a:lnTo>
                  <a:pt x="988254" y="17017"/>
                </a:lnTo>
                <a:lnTo>
                  <a:pt x="988369" y="16763"/>
                </a:lnTo>
                <a:lnTo>
                  <a:pt x="1111586" y="16763"/>
                </a:lnTo>
                <a:lnTo>
                  <a:pt x="1108892" y="15620"/>
                </a:lnTo>
                <a:lnTo>
                  <a:pt x="1107889" y="14785"/>
                </a:lnTo>
                <a:lnTo>
                  <a:pt x="1102669" y="11937"/>
                </a:lnTo>
                <a:lnTo>
                  <a:pt x="1102159" y="11020"/>
                </a:lnTo>
                <a:lnTo>
                  <a:pt x="1102034" y="8381"/>
                </a:lnTo>
                <a:close/>
              </a:path>
              <a:path w="1149350" h="29210">
                <a:moveTo>
                  <a:pt x="2619" y="11020"/>
                </a:moveTo>
                <a:lnTo>
                  <a:pt x="1833" y="11302"/>
                </a:lnTo>
                <a:lnTo>
                  <a:pt x="74" y="14350"/>
                </a:lnTo>
                <a:lnTo>
                  <a:pt x="0" y="14985"/>
                </a:lnTo>
                <a:lnTo>
                  <a:pt x="268" y="16408"/>
                </a:lnTo>
                <a:lnTo>
                  <a:pt x="1706" y="11683"/>
                </a:lnTo>
                <a:lnTo>
                  <a:pt x="2619" y="11020"/>
                </a:lnTo>
                <a:close/>
              </a:path>
              <a:path w="1149350" h="29210">
                <a:moveTo>
                  <a:pt x="1107889" y="14785"/>
                </a:moveTo>
                <a:lnTo>
                  <a:pt x="1108130" y="14985"/>
                </a:lnTo>
                <a:lnTo>
                  <a:pt x="1107889" y="14785"/>
                </a:lnTo>
                <a:close/>
              </a:path>
              <a:path w="1149350" h="29210">
                <a:moveTo>
                  <a:pt x="1107368" y="14350"/>
                </a:moveTo>
                <a:lnTo>
                  <a:pt x="1107889" y="14785"/>
                </a:lnTo>
                <a:lnTo>
                  <a:pt x="1108257" y="14985"/>
                </a:lnTo>
                <a:lnTo>
                  <a:pt x="1107368" y="14350"/>
                </a:lnTo>
                <a:close/>
              </a:path>
              <a:path w="1149350" h="29210">
                <a:moveTo>
                  <a:pt x="1108079" y="4038"/>
                </a:moveTo>
                <a:lnTo>
                  <a:pt x="1103812" y="6476"/>
                </a:lnTo>
                <a:lnTo>
                  <a:pt x="1102669" y="6984"/>
                </a:lnTo>
                <a:lnTo>
                  <a:pt x="1102153" y="8016"/>
                </a:lnTo>
                <a:lnTo>
                  <a:pt x="1102166" y="11033"/>
                </a:lnTo>
                <a:lnTo>
                  <a:pt x="1102669" y="11937"/>
                </a:lnTo>
                <a:lnTo>
                  <a:pt x="1107889" y="14785"/>
                </a:lnTo>
                <a:lnTo>
                  <a:pt x="1107368" y="14350"/>
                </a:lnTo>
                <a:lnTo>
                  <a:pt x="1147563" y="14350"/>
                </a:lnTo>
                <a:lnTo>
                  <a:pt x="1149222" y="11033"/>
                </a:lnTo>
                <a:lnTo>
                  <a:pt x="1149222" y="8016"/>
                </a:lnTo>
                <a:lnTo>
                  <a:pt x="1147500" y="4571"/>
                </a:lnTo>
                <a:lnTo>
                  <a:pt x="1107368" y="4571"/>
                </a:lnTo>
                <a:lnTo>
                  <a:pt x="1108079" y="4038"/>
                </a:lnTo>
                <a:close/>
              </a:path>
              <a:path w="1149350" h="29210">
                <a:moveTo>
                  <a:pt x="1149222" y="11033"/>
                </a:moveTo>
                <a:lnTo>
                  <a:pt x="1147484" y="14509"/>
                </a:lnTo>
                <a:lnTo>
                  <a:pt x="1149151" y="12064"/>
                </a:lnTo>
                <a:lnTo>
                  <a:pt x="1149222" y="11033"/>
                </a:lnTo>
                <a:close/>
              </a:path>
              <a:path w="1149350" h="29210">
                <a:moveTo>
                  <a:pt x="1149326" y="9524"/>
                </a:moveTo>
                <a:lnTo>
                  <a:pt x="1149222" y="11033"/>
                </a:lnTo>
                <a:lnTo>
                  <a:pt x="1149341" y="10794"/>
                </a:lnTo>
                <a:lnTo>
                  <a:pt x="1149326" y="9524"/>
                </a:lnTo>
                <a:close/>
              </a:path>
              <a:path w="1149350" h="29210">
                <a:moveTo>
                  <a:pt x="6278" y="9651"/>
                </a:moveTo>
                <a:lnTo>
                  <a:pt x="4500" y="9651"/>
                </a:lnTo>
                <a:lnTo>
                  <a:pt x="2619" y="11020"/>
                </a:lnTo>
                <a:lnTo>
                  <a:pt x="5008" y="10159"/>
                </a:lnTo>
                <a:lnTo>
                  <a:pt x="6278" y="9651"/>
                </a:lnTo>
                <a:close/>
              </a:path>
              <a:path w="1149350" h="29210">
                <a:moveTo>
                  <a:pt x="975225" y="8903"/>
                </a:moveTo>
                <a:lnTo>
                  <a:pt x="972875" y="9397"/>
                </a:lnTo>
                <a:lnTo>
                  <a:pt x="974526" y="9270"/>
                </a:lnTo>
                <a:lnTo>
                  <a:pt x="974757" y="9270"/>
                </a:lnTo>
                <a:lnTo>
                  <a:pt x="975225" y="8903"/>
                </a:lnTo>
                <a:close/>
              </a:path>
              <a:path w="1149350" h="29210">
                <a:moveTo>
                  <a:pt x="974757" y="9270"/>
                </a:moveTo>
                <a:lnTo>
                  <a:pt x="974526" y="9270"/>
                </a:lnTo>
                <a:lnTo>
                  <a:pt x="972875" y="9397"/>
                </a:lnTo>
                <a:lnTo>
                  <a:pt x="974595" y="9397"/>
                </a:lnTo>
                <a:lnTo>
                  <a:pt x="974757" y="9270"/>
                </a:lnTo>
                <a:close/>
              </a:path>
              <a:path w="1149350" h="29210">
                <a:moveTo>
                  <a:pt x="992941" y="4698"/>
                </a:moveTo>
                <a:lnTo>
                  <a:pt x="975225" y="8903"/>
                </a:lnTo>
                <a:lnTo>
                  <a:pt x="977701" y="8381"/>
                </a:lnTo>
                <a:lnTo>
                  <a:pt x="1102034" y="8381"/>
                </a:lnTo>
                <a:lnTo>
                  <a:pt x="1102153" y="8016"/>
                </a:lnTo>
                <a:lnTo>
                  <a:pt x="1102669" y="6984"/>
                </a:lnTo>
                <a:lnTo>
                  <a:pt x="1103812" y="6476"/>
                </a:lnTo>
                <a:lnTo>
                  <a:pt x="1106256" y="5079"/>
                </a:lnTo>
                <a:lnTo>
                  <a:pt x="1031295" y="5079"/>
                </a:lnTo>
                <a:lnTo>
                  <a:pt x="1032279" y="4825"/>
                </a:lnTo>
                <a:lnTo>
                  <a:pt x="1001577" y="4825"/>
                </a:lnTo>
                <a:lnTo>
                  <a:pt x="992941" y="4698"/>
                </a:lnTo>
                <a:close/>
              </a:path>
              <a:path w="1149350" h="29210">
                <a:moveTo>
                  <a:pt x="1147484" y="4540"/>
                </a:moveTo>
                <a:lnTo>
                  <a:pt x="1149222" y="8016"/>
                </a:lnTo>
                <a:lnTo>
                  <a:pt x="1149151" y="6984"/>
                </a:lnTo>
                <a:lnTo>
                  <a:pt x="1147484" y="4540"/>
                </a:lnTo>
                <a:close/>
              </a:path>
              <a:path w="1149350" h="29210">
                <a:moveTo>
                  <a:pt x="1121338" y="761"/>
                </a:moveTo>
                <a:lnTo>
                  <a:pt x="1067236" y="761"/>
                </a:lnTo>
                <a:lnTo>
                  <a:pt x="1052885" y="2285"/>
                </a:lnTo>
                <a:lnTo>
                  <a:pt x="1043360" y="2920"/>
                </a:lnTo>
                <a:lnTo>
                  <a:pt x="1042979" y="3047"/>
                </a:lnTo>
                <a:lnTo>
                  <a:pt x="1036502" y="3809"/>
                </a:lnTo>
                <a:lnTo>
                  <a:pt x="1035232" y="4063"/>
                </a:lnTo>
                <a:lnTo>
                  <a:pt x="1031295" y="5079"/>
                </a:lnTo>
                <a:lnTo>
                  <a:pt x="1033581" y="4825"/>
                </a:lnTo>
                <a:lnTo>
                  <a:pt x="1106701" y="4825"/>
                </a:lnTo>
                <a:lnTo>
                  <a:pt x="1108079" y="4038"/>
                </a:lnTo>
                <a:lnTo>
                  <a:pt x="1108892" y="3428"/>
                </a:lnTo>
                <a:lnTo>
                  <a:pt x="1113083" y="1650"/>
                </a:lnTo>
                <a:lnTo>
                  <a:pt x="1120830" y="888"/>
                </a:lnTo>
                <a:lnTo>
                  <a:pt x="1121338" y="761"/>
                </a:lnTo>
                <a:close/>
              </a:path>
              <a:path w="1149350" h="29210">
                <a:moveTo>
                  <a:pt x="1106701" y="4825"/>
                </a:moveTo>
                <a:lnTo>
                  <a:pt x="1033581" y="4825"/>
                </a:lnTo>
                <a:lnTo>
                  <a:pt x="1031295" y="5079"/>
                </a:lnTo>
                <a:lnTo>
                  <a:pt x="1106256" y="5079"/>
                </a:lnTo>
                <a:lnTo>
                  <a:pt x="1106701" y="4825"/>
                </a:lnTo>
                <a:close/>
              </a:path>
              <a:path w="1149350" h="29210">
                <a:moveTo>
                  <a:pt x="1108257" y="3936"/>
                </a:moveTo>
                <a:lnTo>
                  <a:pt x="1108045" y="4063"/>
                </a:lnTo>
                <a:lnTo>
                  <a:pt x="1107368" y="4571"/>
                </a:lnTo>
                <a:lnTo>
                  <a:pt x="1108257" y="3936"/>
                </a:lnTo>
                <a:close/>
              </a:path>
              <a:path w="1149350" h="29210">
                <a:moveTo>
                  <a:pt x="1147061" y="3936"/>
                </a:moveTo>
                <a:lnTo>
                  <a:pt x="1108257" y="3936"/>
                </a:lnTo>
                <a:lnTo>
                  <a:pt x="1107368" y="4571"/>
                </a:lnTo>
                <a:lnTo>
                  <a:pt x="1147500" y="4571"/>
                </a:lnTo>
                <a:lnTo>
                  <a:pt x="1147061" y="3936"/>
                </a:lnTo>
                <a:close/>
              </a:path>
              <a:path w="1149350" h="29210">
                <a:moveTo>
                  <a:pt x="1145476" y="1757"/>
                </a:moveTo>
                <a:lnTo>
                  <a:pt x="1147484" y="4540"/>
                </a:lnTo>
                <a:lnTo>
                  <a:pt x="1146357" y="2285"/>
                </a:lnTo>
                <a:lnTo>
                  <a:pt x="1145476" y="1757"/>
                </a:lnTo>
                <a:close/>
              </a:path>
              <a:path w="1149350" h="29210">
                <a:moveTo>
                  <a:pt x="1138483" y="380"/>
                </a:moveTo>
                <a:lnTo>
                  <a:pt x="1130355" y="380"/>
                </a:lnTo>
                <a:lnTo>
                  <a:pt x="1121338" y="761"/>
                </a:lnTo>
                <a:lnTo>
                  <a:pt x="1120830" y="888"/>
                </a:lnTo>
                <a:lnTo>
                  <a:pt x="1113083" y="1650"/>
                </a:lnTo>
                <a:lnTo>
                  <a:pt x="1108892" y="3428"/>
                </a:lnTo>
                <a:lnTo>
                  <a:pt x="1108079" y="4038"/>
                </a:lnTo>
                <a:lnTo>
                  <a:pt x="1108257" y="3936"/>
                </a:lnTo>
                <a:lnTo>
                  <a:pt x="1147061" y="3936"/>
                </a:lnTo>
                <a:lnTo>
                  <a:pt x="1145476" y="1757"/>
                </a:lnTo>
                <a:lnTo>
                  <a:pt x="1144013" y="888"/>
                </a:lnTo>
                <a:lnTo>
                  <a:pt x="1143713" y="761"/>
                </a:lnTo>
                <a:lnTo>
                  <a:pt x="1130863" y="761"/>
                </a:lnTo>
                <a:lnTo>
                  <a:pt x="1137721" y="634"/>
                </a:lnTo>
                <a:lnTo>
                  <a:pt x="1136705" y="634"/>
                </a:lnTo>
                <a:lnTo>
                  <a:pt x="1138483" y="380"/>
                </a:lnTo>
                <a:close/>
              </a:path>
              <a:path w="1149350" h="29210">
                <a:moveTo>
                  <a:pt x="1144065" y="911"/>
                </a:moveTo>
                <a:lnTo>
                  <a:pt x="1145476" y="1757"/>
                </a:lnTo>
                <a:lnTo>
                  <a:pt x="1145214" y="1396"/>
                </a:lnTo>
                <a:lnTo>
                  <a:pt x="1144065" y="911"/>
                </a:lnTo>
                <a:close/>
              </a:path>
              <a:path w="1149350" h="29210">
                <a:moveTo>
                  <a:pt x="1143182" y="380"/>
                </a:moveTo>
                <a:lnTo>
                  <a:pt x="1142812" y="380"/>
                </a:lnTo>
                <a:lnTo>
                  <a:pt x="1144065" y="911"/>
                </a:lnTo>
                <a:lnTo>
                  <a:pt x="1143182" y="380"/>
                </a:lnTo>
                <a:close/>
              </a:path>
              <a:path w="1149350" h="29210">
                <a:moveTo>
                  <a:pt x="1141912" y="0"/>
                </a:moveTo>
                <a:lnTo>
                  <a:pt x="1138483" y="380"/>
                </a:lnTo>
                <a:lnTo>
                  <a:pt x="1136705" y="634"/>
                </a:lnTo>
                <a:lnTo>
                  <a:pt x="1137721" y="634"/>
                </a:lnTo>
                <a:lnTo>
                  <a:pt x="1130863" y="761"/>
                </a:lnTo>
                <a:lnTo>
                  <a:pt x="1143713" y="761"/>
                </a:lnTo>
                <a:lnTo>
                  <a:pt x="11419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151751" y="3532251"/>
            <a:ext cx="548640" cy="30480"/>
          </a:xfrm>
          <a:custGeom>
            <a:avLst/>
            <a:gdLst/>
            <a:ahLst/>
            <a:cxnLst/>
            <a:rect l="l" t="t" r="r" b="b"/>
            <a:pathLst>
              <a:path w="548640" h="30479">
                <a:moveTo>
                  <a:pt x="505799" y="26055"/>
                </a:moveTo>
                <a:lnTo>
                  <a:pt x="507873" y="26543"/>
                </a:lnTo>
                <a:lnTo>
                  <a:pt x="521334" y="29210"/>
                </a:lnTo>
                <a:lnTo>
                  <a:pt x="522224" y="29337"/>
                </a:lnTo>
                <a:lnTo>
                  <a:pt x="534416" y="30352"/>
                </a:lnTo>
                <a:lnTo>
                  <a:pt x="536448" y="30225"/>
                </a:lnTo>
                <a:lnTo>
                  <a:pt x="540766" y="29463"/>
                </a:lnTo>
                <a:lnTo>
                  <a:pt x="545210" y="28828"/>
                </a:lnTo>
                <a:lnTo>
                  <a:pt x="543305" y="28828"/>
                </a:lnTo>
                <a:lnTo>
                  <a:pt x="537337" y="28321"/>
                </a:lnTo>
                <a:lnTo>
                  <a:pt x="537082" y="28321"/>
                </a:lnTo>
                <a:lnTo>
                  <a:pt x="525906" y="27050"/>
                </a:lnTo>
                <a:lnTo>
                  <a:pt x="526415" y="27050"/>
                </a:lnTo>
                <a:lnTo>
                  <a:pt x="505799" y="26055"/>
                </a:lnTo>
                <a:close/>
              </a:path>
              <a:path w="548640" h="30479">
                <a:moveTo>
                  <a:pt x="533012" y="13451"/>
                </a:moveTo>
                <a:lnTo>
                  <a:pt x="504063" y="19558"/>
                </a:lnTo>
                <a:lnTo>
                  <a:pt x="504063" y="24129"/>
                </a:lnTo>
                <a:lnTo>
                  <a:pt x="505714" y="26035"/>
                </a:lnTo>
                <a:lnTo>
                  <a:pt x="526415" y="27050"/>
                </a:lnTo>
                <a:lnTo>
                  <a:pt x="525906" y="27050"/>
                </a:lnTo>
                <a:lnTo>
                  <a:pt x="537082" y="28321"/>
                </a:lnTo>
                <a:lnTo>
                  <a:pt x="537337" y="28321"/>
                </a:lnTo>
                <a:lnTo>
                  <a:pt x="543305" y="28828"/>
                </a:lnTo>
                <a:lnTo>
                  <a:pt x="547370" y="25400"/>
                </a:lnTo>
                <a:lnTo>
                  <a:pt x="547787" y="20320"/>
                </a:lnTo>
                <a:lnTo>
                  <a:pt x="530987" y="20320"/>
                </a:lnTo>
                <a:lnTo>
                  <a:pt x="531114" y="19303"/>
                </a:lnTo>
                <a:lnTo>
                  <a:pt x="531495" y="14732"/>
                </a:lnTo>
                <a:lnTo>
                  <a:pt x="533012" y="13451"/>
                </a:lnTo>
                <a:close/>
              </a:path>
              <a:path w="548640" h="30479">
                <a:moveTo>
                  <a:pt x="547823" y="19883"/>
                </a:moveTo>
                <a:lnTo>
                  <a:pt x="547370" y="25400"/>
                </a:lnTo>
                <a:lnTo>
                  <a:pt x="543305" y="28828"/>
                </a:lnTo>
                <a:lnTo>
                  <a:pt x="545210" y="28828"/>
                </a:lnTo>
                <a:lnTo>
                  <a:pt x="548258" y="24764"/>
                </a:lnTo>
                <a:lnTo>
                  <a:pt x="547877" y="20320"/>
                </a:lnTo>
                <a:lnTo>
                  <a:pt x="547823" y="19883"/>
                </a:lnTo>
                <a:close/>
              </a:path>
              <a:path w="548640" h="30479">
                <a:moveTo>
                  <a:pt x="157352" y="0"/>
                </a:moveTo>
                <a:lnTo>
                  <a:pt x="45847" y="381"/>
                </a:lnTo>
                <a:lnTo>
                  <a:pt x="11938" y="888"/>
                </a:lnTo>
                <a:lnTo>
                  <a:pt x="2413" y="1270"/>
                </a:lnTo>
                <a:lnTo>
                  <a:pt x="0" y="3937"/>
                </a:lnTo>
                <a:lnTo>
                  <a:pt x="0" y="10287"/>
                </a:lnTo>
                <a:lnTo>
                  <a:pt x="2413" y="12826"/>
                </a:lnTo>
                <a:lnTo>
                  <a:pt x="5588" y="12953"/>
                </a:lnTo>
                <a:lnTo>
                  <a:pt x="11683" y="13335"/>
                </a:lnTo>
                <a:lnTo>
                  <a:pt x="111759" y="14097"/>
                </a:lnTo>
                <a:lnTo>
                  <a:pt x="156845" y="14097"/>
                </a:lnTo>
                <a:lnTo>
                  <a:pt x="210439" y="16001"/>
                </a:lnTo>
                <a:lnTo>
                  <a:pt x="271018" y="17525"/>
                </a:lnTo>
                <a:lnTo>
                  <a:pt x="456310" y="23749"/>
                </a:lnTo>
                <a:lnTo>
                  <a:pt x="505799" y="26055"/>
                </a:lnTo>
                <a:lnTo>
                  <a:pt x="504063" y="24129"/>
                </a:lnTo>
                <a:lnTo>
                  <a:pt x="504063" y="19558"/>
                </a:lnTo>
                <a:lnTo>
                  <a:pt x="505714" y="17652"/>
                </a:lnTo>
                <a:lnTo>
                  <a:pt x="507873" y="17145"/>
                </a:lnTo>
                <a:lnTo>
                  <a:pt x="521334" y="14477"/>
                </a:lnTo>
                <a:lnTo>
                  <a:pt x="522224" y="14350"/>
                </a:lnTo>
                <a:lnTo>
                  <a:pt x="533012" y="13451"/>
                </a:lnTo>
                <a:lnTo>
                  <a:pt x="535271" y="11545"/>
                </a:lnTo>
                <a:lnTo>
                  <a:pt x="527430" y="10922"/>
                </a:lnTo>
                <a:lnTo>
                  <a:pt x="500760" y="10033"/>
                </a:lnTo>
                <a:lnTo>
                  <a:pt x="500888" y="10033"/>
                </a:lnTo>
                <a:lnTo>
                  <a:pt x="157352" y="0"/>
                </a:lnTo>
                <a:close/>
              </a:path>
              <a:path w="548640" h="30479">
                <a:moveTo>
                  <a:pt x="534335" y="13341"/>
                </a:moveTo>
                <a:lnTo>
                  <a:pt x="533012" y="13451"/>
                </a:lnTo>
                <a:lnTo>
                  <a:pt x="531495" y="14732"/>
                </a:lnTo>
                <a:lnTo>
                  <a:pt x="531114" y="19303"/>
                </a:lnTo>
                <a:lnTo>
                  <a:pt x="530987" y="20320"/>
                </a:lnTo>
                <a:lnTo>
                  <a:pt x="537273" y="13462"/>
                </a:lnTo>
                <a:lnTo>
                  <a:pt x="533653" y="13462"/>
                </a:lnTo>
                <a:lnTo>
                  <a:pt x="534335" y="13341"/>
                </a:lnTo>
                <a:close/>
              </a:path>
              <a:path w="548640" h="30479">
                <a:moveTo>
                  <a:pt x="544961" y="12700"/>
                </a:moveTo>
                <a:lnTo>
                  <a:pt x="537972" y="12700"/>
                </a:lnTo>
                <a:lnTo>
                  <a:pt x="530987" y="20320"/>
                </a:lnTo>
                <a:lnTo>
                  <a:pt x="547787" y="20320"/>
                </a:lnTo>
                <a:lnTo>
                  <a:pt x="547751" y="19303"/>
                </a:lnTo>
                <a:lnTo>
                  <a:pt x="547415" y="15280"/>
                </a:lnTo>
                <a:lnTo>
                  <a:pt x="545923" y="13511"/>
                </a:lnTo>
                <a:lnTo>
                  <a:pt x="544961" y="12700"/>
                </a:lnTo>
                <a:close/>
              </a:path>
              <a:path w="548640" h="30479">
                <a:moveTo>
                  <a:pt x="547415" y="15280"/>
                </a:moveTo>
                <a:lnTo>
                  <a:pt x="547751" y="19303"/>
                </a:lnTo>
                <a:lnTo>
                  <a:pt x="547823" y="19883"/>
                </a:lnTo>
                <a:lnTo>
                  <a:pt x="548006" y="17652"/>
                </a:lnTo>
                <a:lnTo>
                  <a:pt x="548024" y="16001"/>
                </a:lnTo>
                <a:lnTo>
                  <a:pt x="547415" y="15280"/>
                </a:lnTo>
                <a:close/>
              </a:path>
              <a:path w="548640" h="30479">
                <a:moveTo>
                  <a:pt x="545923" y="13511"/>
                </a:moveTo>
                <a:lnTo>
                  <a:pt x="547415" y="15280"/>
                </a:lnTo>
                <a:lnTo>
                  <a:pt x="547370" y="14732"/>
                </a:lnTo>
                <a:lnTo>
                  <a:pt x="545923" y="13511"/>
                </a:lnTo>
                <a:close/>
              </a:path>
              <a:path w="548640" h="30479">
                <a:moveTo>
                  <a:pt x="544154" y="12019"/>
                </a:moveTo>
                <a:lnTo>
                  <a:pt x="545923" y="13511"/>
                </a:lnTo>
                <a:lnTo>
                  <a:pt x="544702" y="12064"/>
                </a:lnTo>
                <a:lnTo>
                  <a:pt x="544154" y="12019"/>
                </a:lnTo>
                <a:close/>
              </a:path>
              <a:path w="548640" h="30479">
                <a:moveTo>
                  <a:pt x="537389" y="13335"/>
                </a:moveTo>
                <a:lnTo>
                  <a:pt x="534375" y="13341"/>
                </a:lnTo>
                <a:lnTo>
                  <a:pt x="533653" y="13462"/>
                </a:lnTo>
                <a:lnTo>
                  <a:pt x="537273" y="13462"/>
                </a:lnTo>
                <a:close/>
              </a:path>
              <a:path w="548640" h="30479">
                <a:moveTo>
                  <a:pt x="535271" y="11545"/>
                </a:moveTo>
                <a:lnTo>
                  <a:pt x="533012" y="13451"/>
                </a:lnTo>
                <a:lnTo>
                  <a:pt x="534373" y="13335"/>
                </a:lnTo>
                <a:lnTo>
                  <a:pt x="537972" y="12700"/>
                </a:lnTo>
                <a:lnTo>
                  <a:pt x="544961" y="12700"/>
                </a:lnTo>
                <a:lnTo>
                  <a:pt x="544154" y="12019"/>
                </a:lnTo>
                <a:lnTo>
                  <a:pt x="541655" y="11811"/>
                </a:lnTo>
                <a:lnTo>
                  <a:pt x="537337" y="11811"/>
                </a:lnTo>
                <a:lnTo>
                  <a:pt x="537950" y="11758"/>
                </a:lnTo>
                <a:lnTo>
                  <a:pt x="535271" y="11545"/>
                </a:lnTo>
                <a:close/>
              </a:path>
              <a:path w="548640" h="30479">
                <a:moveTo>
                  <a:pt x="537972" y="12700"/>
                </a:moveTo>
                <a:lnTo>
                  <a:pt x="534335" y="13341"/>
                </a:lnTo>
                <a:lnTo>
                  <a:pt x="537389" y="13335"/>
                </a:lnTo>
                <a:lnTo>
                  <a:pt x="537972" y="12700"/>
                </a:lnTo>
                <a:close/>
              </a:path>
              <a:path w="548640" h="30479">
                <a:moveTo>
                  <a:pt x="543305" y="11302"/>
                </a:moveTo>
                <a:lnTo>
                  <a:pt x="539473" y="11629"/>
                </a:lnTo>
                <a:lnTo>
                  <a:pt x="544154" y="12019"/>
                </a:lnTo>
                <a:lnTo>
                  <a:pt x="543305" y="11302"/>
                </a:lnTo>
                <a:close/>
              </a:path>
              <a:path w="548640" h="30479">
                <a:moveTo>
                  <a:pt x="537950" y="11758"/>
                </a:moveTo>
                <a:lnTo>
                  <a:pt x="537337" y="11811"/>
                </a:lnTo>
                <a:lnTo>
                  <a:pt x="538606" y="11811"/>
                </a:lnTo>
                <a:lnTo>
                  <a:pt x="537950" y="11758"/>
                </a:lnTo>
                <a:close/>
              </a:path>
              <a:path w="548640" h="30479">
                <a:moveTo>
                  <a:pt x="539473" y="11629"/>
                </a:moveTo>
                <a:lnTo>
                  <a:pt x="537950" y="11758"/>
                </a:lnTo>
                <a:lnTo>
                  <a:pt x="538606" y="11811"/>
                </a:lnTo>
                <a:lnTo>
                  <a:pt x="541655" y="11811"/>
                </a:lnTo>
                <a:lnTo>
                  <a:pt x="539473" y="11629"/>
                </a:lnTo>
                <a:close/>
              </a:path>
              <a:path w="548640" h="30479">
                <a:moveTo>
                  <a:pt x="535558" y="11302"/>
                </a:moveTo>
                <a:lnTo>
                  <a:pt x="535271" y="11545"/>
                </a:lnTo>
                <a:lnTo>
                  <a:pt x="537950" y="11758"/>
                </a:lnTo>
                <a:lnTo>
                  <a:pt x="539473" y="11629"/>
                </a:lnTo>
                <a:lnTo>
                  <a:pt x="535558" y="1130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829679" y="4106545"/>
            <a:ext cx="232410" cy="19685"/>
          </a:xfrm>
          <a:custGeom>
            <a:avLst/>
            <a:gdLst/>
            <a:ahLst/>
            <a:cxnLst/>
            <a:rect l="l" t="t" r="r" b="b"/>
            <a:pathLst>
              <a:path w="232409" h="19685">
                <a:moveTo>
                  <a:pt x="208819" y="400"/>
                </a:moveTo>
                <a:lnTo>
                  <a:pt x="118364" y="888"/>
                </a:lnTo>
                <a:lnTo>
                  <a:pt x="53848" y="1904"/>
                </a:lnTo>
                <a:lnTo>
                  <a:pt x="40131" y="2412"/>
                </a:lnTo>
                <a:lnTo>
                  <a:pt x="39624" y="2412"/>
                </a:lnTo>
                <a:lnTo>
                  <a:pt x="2540" y="6222"/>
                </a:lnTo>
                <a:lnTo>
                  <a:pt x="0" y="9397"/>
                </a:lnTo>
                <a:lnTo>
                  <a:pt x="226" y="12572"/>
                </a:lnTo>
                <a:lnTo>
                  <a:pt x="635" y="16509"/>
                </a:lnTo>
                <a:lnTo>
                  <a:pt x="3682" y="19176"/>
                </a:lnTo>
                <a:lnTo>
                  <a:pt x="40668" y="16652"/>
                </a:lnTo>
                <a:lnTo>
                  <a:pt x="40131" y="16636"/>
                </a:lnTo>
                <a:lnTo>
                  <a:pt x="194214" y="16636"/>
                </a:lnTo>
                <a:lnTo>
                  <a:pt x="187578" y="15239"/>
                </a:lnTo>
                <a:lnTo>
                  <a:pt x="185420" y="12572"/>
                </a:lnTo>
                <a:lnTo>
                  <a:pt x="185420" y="6476"/>
                </a:lnTo>
                <a:lnTo>
                  <a:pt x="187578" y="3809"/>
                </a:lnTo>
                <a:lnTo>
                  <a:pt x="199644" y="1269"/>
                </a:lnTo>
                <a:lnTo>
                  <a:pt x="200405" y="1142"/>
                </a:lnTo>
                <a:lnTo>
                  <a:pt x="208819" y="400"/>
                </a:lnTo>
                <a:close/>
              </a:path>
              <a:path w="232409" h="19685">
                <a:moveTo>
                  <a:pt x="221507" y="18791"/>
                </a:moveTo>
                <a:lnTo>
                  <a:pt x="225044" y="19049"/>
                </a:lnTo>
                <a:lnTo>
                  <a:pt x="225280" y="18917"/>
                </a:lnTo>
                <a:lnTo>
                  <a:pt x="221507" y="18791"/>
                </a:lnTo>
                <a:close/>
              </a:path>
              <a:path w="232409" h="19685">
                <a:moveTo>
                  <a:pt x="227583" y="17627"/>
                </a:moveTo>
                <a:lnTo>
                  <a:pt x="225280" y="18917"/>
                </a:lnTo>
                <a:lnTo>
                  <a:pt x="225433" y="18917"/>
                </a:lnTo>
                <a:lnTo>
                  <a:pt x="227583" y="17627"/>
                </a:lnTo>
                <a:close/>
              </a:path>
              <a:path w="232409" h="19685">
                <a:moveTo>
                  <a:pt x="220160" y="273"/>
                </a:moveTo>
                <a:lnTo>
                  <a:pt x="185420" y="6476"/>
                </a:lnTo>
                <a:lnTo>
                  <a:pt x="185420" y="12572"/>
                </a:lnTo>
                <a:lnTo>
                  <a:pt x="211327" y="18668"/>
                </a:lnTo>
                <a:lnTo>
                  <a:pt x="219837" y="18668"/>
                </a:lnTo>
                <a:lnTo>
                  <a:pt x="221507" y="18791"/>
                </a:lnTo>
                <a:lnTo>
                  <a:pt x="231788" y="11175"/>
                </a:lnTo>
                <a:lnTo>
                  <a:pt x="231686" y="7492"/>
                </a:lnTo>
                <a:lnTo>
                  <a:pt x="225724" y="380"/>
                </a:lnTo>
                <a:lnTo>
                  <a:pt x="219837" y="380"/>
                </a:lnTo>
                <a:lnTo>
                  <a:pt x="220160" y="273"/>
                </a:lnTo>
                <a:close/>
              </a:path>
              <a:path w="232409" h="19685">
                <a:moveTo>
                  <a:pt x="208819" y="18649"/>
                </a:moveTo>
                <a:lnTo>
                  <a:pt x="209042" y="18668"/>
                </a:lnTo>
                <a:lnTo>
                  <a:pt x="221507" y="18791"/>
                </a:lnTo>
                <a:lnTo>
                  <a:pt x="219837" y="18668"/>
                </a:lnTo>
                <a:lnTo>
                  <a:pt x="211327" y="18668"/>
                </a:lnTo>
                <a:lnTo>
                  <a:pt x="208819" y="18649"/>
                </a:lnTo>
                <a:close/>
              </a:path>
              <a:path w="232409" h="19685">
                <a:moveTo>
                  <a:pt x="194214" y="16636"/>
                </a:moveTo>
                <a:lnTo>
                  <a:pt x="40894" y="16636"/>
                </a:lnTo>
                <a:lnTo>
                  <a:pt x="40668" y="16652"/>
                </a:lnTo>
                <a:lnTo>
                  <a:pt x="71120" y="17525"/>
                </a:lnTo>
                <a:lnTo>
                  <a:pt x="92710" y="17906"/>
                </a:lnTo>
                <a:lnTo>
                  <a:pt x="208819" y="18649"/>
                </a:lnTo>
                <a:lnTo>
                  <a:pt x="200405" y="17906"/>
                </a:lnTo>
                <a:lnTo>
                  <a:pt x="199644" y="17779"/>
                </a:lnTo>
                <a:lnTo>
                  <a:pt x="194214" y="16636"/>
                </a:lnTo>
                <a:close/>
              </a:path>
              <a:path w="232409" h="19685">
                <a:moveTo>
                  <a:pt x="228245" y="17230"/>
                </a:moveTo>
                <a:lnTo>
                  <a:pt x="227583" y="17627"/>
                </a:lnTo>
                <a:lnTo>
                  <a:pt x="228219" y="17271"/>
                </a:lnTo>
                <a:close/>
              </a:path>
              <a:path w="232409" h="19685">
                <a:moveTo>
                  <a:pt x="230538" y="13589"/>
                </a:moveTo>
                <a:lnTo>
                  <a:pt x="229997" y="14477"/>
                </a:lnTo>
                <a:lnTo>
                  <a:pt x="228245" y="17230"/>
                </a:lnTo>
                <a:lnTo>
                  <a:pt x="228600" y="17017"/>
                </a:lnTo>
                <a:lnTo>
                  <a:pt x="230538" y="13589"/>
                </a:lnTo>
                <a:close/>
              </a:path>
              <a:path w="232409" h="19685">
                <a:moveTo>
                  <a:pt x="40894" y="16636"/>
                </a:moveTo>
                <a:lnTo>
                  <a:pt x="40131" y="16636"/>
                </a:lnTo>
                <a:lnTo>
                  <a:pt x="40668" y="16652"/>
                </a:lnTo>
                <a:lnTo>
                  <a:pt x="40894" y="16636"/>
                </a:lnTo>
                <a:close/>
              </a:path>
              <a:path w="232409" h="19685">
                <a:moveTo>
                  <a:pt x="231780" y="11390"/>
                </a:moveTo>
                <a:lnTo>
                  <a:pt x="230538" y="13589"/>
                </a:lnTo>
                <a:lnTo>
                  <a:pt x="231775" y="11556"/>
                </a:lnTo>
                <a:lnTo>
                  <a:pt x="231780" y="11390"/>
                </a:lnTo>
                <a:close/>
              </a:path>
              <a:path w="232409" h="19685">
                <a:moveTo>
                  <a:pt x="230538" y="5460"/>
                </a:moveTo>
                <a:lnTo>
                  <a:pt x="231780" y="7659"/>
                </a:lnTo>
                <a:lnTo>
                  <a:pt x="231775" y="7492"/>
                </a:lnTo>
                <a:lnTo>
                  <a:pt x="230538" y="5460"/>
                </a:lnTo>
                <a:close/>
              </a:path>
              <a:path w="232409" h="19685">
                <a:moveTo>
                  <a:pt x="228245" y="1819"/>
                </a:moveTo>
                <a:lnTo>
                  <a:pt x="229997" y="4571"/>
                </a:lnTo>
                <a:lnTo>
                  <a:pt x="230538" y="5460"/>
                </a:lnTo>
                <a:lnTo>
                  <a:pt x="228600" y="2031"/>
                </a:lnTo>
                <a:lnTo>
                  <a:pt x="228245" y="1819"/>
                </a:lnTo>
                <a:close/>
              </a:path>
              <a:path w="232409" h="19685">
                <a:moveTo>
                  <a:pt x="227583" y="1422"/>
                </a:moveTo>
                <a:lnTo>
                  <a:pt x="228245" y="1819"/>
                </a:lnTo>
                <a:lnTo>
                  <a:pt x="227583" y="1422"/>
                </a:lnTo>
                <a:close/>
              </a:path>
              <a:path w="232409" h="19685">
                <a:moveTo>
                  <a:pt x="225425" y="126"/>
                </a:moveTo>
                <a:lnTo>
                  <a:pt x="225280" y="132"/>
                </a:lnTo>
                <a:lnTo>
                  <a:pt x="227583" y="1422"/>
                </a:lnTo>
                <a:lnTo>
                  <a:pt x="225425" y="126"/>
                </a:lnTo>
                <a:close/>
              </a:path>
              <a:path w="232409" h="19685">
                <a:moveTo>
                  <a:pt x="215431" y="322"/>
                </a:moveTo>
                <a:lnTo>
                  <a:pt x="209803" y="380"/>
                </a:lnTo>
                <a:lnTo>
                  <a:pt x="209042" y="380"/>
                </a:lnTo>
                <a:lnTo>
                  <a:pt x="208819" y="400"/>
                </a:lnTo>
                <a:lnTo>
                  <a:pt x="215431" y="322"/>
                </a:lnTo>
                <a:close/>
              </a:path>
              <a:path w="232409" h="19685">
                <a:moveTo>
                  <a:pt x="221502" y="259"/>
                </a:moveTo>
                <a:lnTo>
                  <a:pt x="220160" y="273"/>
                </a:lnTo>
                <a:lnTo>
                  <a:pt x="219837" y="380"/>
                </a:lnTo>
                <a:lnTo>
                  <a:pt x="221502" y="259"/>
                </a:lnTo>
                <a:close/>
              </a:path>
              <a:path w="232409" h="19685">
                <a:moveTo>
                  <a:pt x="225280" y="132"/>
                </a:moveTo>
                <a:lnTo>
                  <a:pt x="221502" y="259"/>
                </a:lnTo>
                <a:lnTo>
                  <a:pt x="219837" y="380"/>
                </a:lnTo>
                <a:lnTo>
                  <a:pt x="225724" y="380"/>
                </a:lnTo>
                <a:lnTo>
                  <a:pt x="225280" y="132"/>
                </a:lnTo>
                <a:close/>
              </a:path>
              <a:path w="232409" h="19685">
                <a:moveTo>
                  <a:pt x="220218" y="253"/>
                </a:moveTo>
                <a:lnTo>
                  <a:pt x="215431" y="322"/>
                </a:lnTo>
                <a:lnTo>
                  <a:pt x="220160" y="273"/>
                </a:lnTo>
                <a:close/>
              </a:path>
              <a:path w="232409" h="19685">
                <a:moveTo>
                  <a:pt x="225044" y="0"/>
                </a:moveTo>
                <a:lnTo>
                  <a:pt x="221502" y="259"/>
                </a:lnTo>
                <a:lnTo>
                  <a:pt x="225280" y="132"/>
                </a:lnTo>
                <a:lnTo>
                  <a:pt x="22504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7" name="object 10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18577" y="5532945"/>
            <a:ext cx="720471" cy="325120"/>
          </a:xfrm>
          <a:prstGeom prst="rect">
            <a:avLst/>
          </a:prstGeom>
        </p:spPr>
      </p:pic>
      <p:pic>
        <p:nvPicPr>
          <p:cNvPr id="108" name="object 10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90877" y="5548464"/>
            <a:ext cx="836676" cy="361950"/>
          </a:xfrm>
          <a:prstGeom prst="rect">
            <a:avLst/>
          </a:prstGeom>
        </p:spPr>
      </p:pic>
      <p:pic>
        <p:nvPicPr>
          <p:cNvPr id="109" name="object 10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19120" y="5605310"/>
            <a:ext cx="233680" cy="148120"/>
          </a:xfrm>
          <a:prstGeom prst="rect">
            <a:avLst/>
          </a:prstGeom>
        </p:spPr>
      </p:pic>
      <p:pic>
        <p:nvPicPr>
          <p:cNvPr id="110" name="object 1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746997" y="6460997"/>
            <a:ext cx="244601" cy="2446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94100" y="4177538"/>
            <a:ext cx="172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Agha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Ali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Raza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46579" y="2198878"/>
            <a:ext cx="55956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54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dirty="0">
                <a:solidFill>
                  <a:srgbClr val="FFFFFF"/>
                </a:solidFill>
                <a:latin typeface="Calibri"/>
                <a:cs typeface="Calibri"/>
              </a:rPr>
              <a:t>Bayes</a:t>
            </a:r>
            <a:r>
              <a:rPr sz="5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spc="-10" dirty="0">
                <a:solidFill>
                  <a:srgbClr val="FFFFFF"/>
                </a:solidFill>
                <a:latin typeface="Calibri"/>
                <a:cs typeface="Calibri"/>
              </a:rPr>
              <a:t>Theorem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0538" y="2963163"/>
            <a:ext cx="62680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Naïve</a:t>
            </a:r>
            <a:r>
              <a:rPr sz="4400" b="1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10" dirty="0">
                <a:solidFill>
                  <a:srgbClr val="FFFFFF"/>
                </a:solidFill>
                <a:latin typeface="Calibri"/>
                <a:cs typeface="Calibri"/>
              </a:rPr>
              <a:t>Bayes:</a:t>
            </a:r>
            <a:r>
              <a:rPr sz="4400" b="1" spc="-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30" dirty="0">
                <a:solidFill>
                  <a:srgbClr val="FFFFFF"/>
                </a:solidFill>
                <a:latin typeface="Calibri"/>
                <a:cs typeface="Calibri"/>
              </a:rPr>
              <a:t>Bag-of-</a:t>
            </a:r>
            <a:r>
              <a:rPr sz="4400" b="1" spc="-10" dirty="0">
                <a:solidFill>
                  <a:srgbClr val="FFFFFF"/>
                </a:solidFill>
                <a:latin typeface="Calibri"/>
                <a:cs typeface="Calibri"/>
              </a:rPr>
              <a:t>Words</a:t>
            </a:r>
            <a:endParaRPr sz="4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04038"/>
            <a:ext cx="9144000" cy="6554470"/>
            <a:chOff x="0" y="304038"/>
            <a:chExt cx="9144000" cy="655447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723643"/>
              <a:ext cx="9143999" cy="56235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377938"/>
              <a:ext cx="9143999" cy="48005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685800"/>
              <a:ext cx="9143999" cy="56235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51298" y="1066800"/>
              <a:ext cx="4092702" cy="457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63668" y="938021"/>
              <a:ext cx="4180332" cy="56235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34833" y="304038"/>
              <a:ext cx="1631442" cy="14950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3463" y="685800"/>
              <a:ext cx="2797302" cy="9906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80638" y="4822697"/>
              <a:ext cx="1733550" cy="137083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455672" y="6422644"/>
            <a:ext cx="4231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CS535/EE514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Learning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429500" y="5143499"/>
            <a:ext cx="1714500" cy="17144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4732"/>
            <a:ext cx="6927215" cy="921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78964" algn="l"/>
                <a:tab pos="2456815" algn="l"/>
              </a:tabLst>
            </a:pPr>
            <a:r>
              <a:rPr sz="4200" b="0" dirty="0">
                <a:latin typeface="Times New Roman"/>
                <a:cs typeface="Times New Roman"/>
              </a:rPr>
              <a:t>The </a:t>
            </a:r>
            <a:r>
              <a:rPr sz="4200" b="0" spc="-25" dirty="0">
                <a:latin typeface="Times New Roman"/>
                <a:cs typeface="Times New Roman"/>
              </a:rPr>
              <a:t>bag</a:t>
            </a:r>
            <a:r>
              <a:rPr sz="4200" b="0" dirty="0">
                <a:latin typeface="Times New Roman"/>
                <a:cs typeface="Times New Roman"/>
              </a:rPr>
              <a:t>	</a:t>
            </a:r>
            <a:r>
              <a:rPr sz="4200" b="0" spc="-25" dirty="0">
                <a:latin typeface="Times New Roman"/>
                <a:cs typeface="Times New Roman"/>
              </a:rPr>
              <a:t>of</a:t>
            </a:r>
            <a:r>
              <a:rPr sz="4200" b="0" dirty="0">
                <a:latin typeface="Times New Roman"/>
                <a:cs typeface="Times New Roman"/>
              </a:rPr>
              <a:t>	words</a:t>
            </a:r>
            <a:r>
              <a:rPr sz="4200" b="0" spc="-25" dirty="0">
                <a:latin typeface="Times New Roman"/>
                <a:cs typeface="Times New Roman"/>
              </a:rPr>
              <a:t> </a:t>
            </a:r>
            <a:r>
              <a:rPr sz="4200" b="0" spc="-10" dirty="0">
                <a:latin typeface="Times New Roman"/>
                <a:cs typeface="Times New Roman"/>
              </a:rPr>
              <a:t>representation</a:t>
            </a: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b="0" dirty="0">
                <a:latin typeface="Times New Roman"/>
                <a:cs typeface="Times New Roman"/>
              </a:rPr>
              <a:t>(ref:</a:t>
            </a:r>
            <a:r>
              <a:rPr sz="1600" b="0" spc="-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SLP3,</a:t>
            </a:r>
            <a:r>
              <a:rPr sz="1600" b="0" spc="-15" dirty="0">
                <a:latin typeface="Times New Roman"/>
                <a:cs typeface="Times New Roman"/>
              </a:rPr>
              <a:t> </a:t>
            </a:r>
            <a:r>
              <a:rPr sz="1600" b="0" spc="-20" dirty="0">
                <a:latin typeface="Times New Roman"/>
                <a:cs typeface="Times New Roman"/>
              </a:rPr>
              <a:t>J&amp;M)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42403" y="965580"/>
            <a:ext cx="454532" cy="26289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29808" y="682244"/>
            <a:ext cx="182752" cy="20459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36736" y="694308"/>
            <a:ext cx="8860790" cy="5064760"/>
            <a:chOff x="136736" y="694308"/>
            <a:chExt cx="8860790" cy="506476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4252" y="1385814"/>
              <a:ext cx="8654725" cy="437319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79410" y="1741423"/>
              <a:ext cx="1254125" cy="38735"/>
            </a:xfrm>
            <a:custGeom>
              <a:avLst/>
              <a:gdLst/>
              <a:ahLst/>
              <a:cxnLst/>
              <a:rect l="l" t="t" r="r" b="b"/>
              <a:pathLst>
                <a:path w="1254125" h="38735">
                  <a:moveTo>
                    <a:pt x="2324" y="774"/>
                  </a:moveTo>
                  <a:lnTo>
                    <a:pt x="1422" y="1397"/>
                  </a:lnTo>
                  <a:lnTo>
                    <a:pt x="1041" y="2209"/>
                  </a:lnTo>
                  <a:lnTo>
                    <a:pt x="1295" y="1905"/>
                  </a:lnTo>
                  <a:lnTo>
                    <a:pt x="2324" y="774"/>
                  </a:lnTo>
                  <a:close/>
                </a:path>
                <a:path w="1254125" h="38735">
                  <a:moveTo>
                    <a:pt x="246024" y="32258"/>
                  </a:moveTo>
                  <a:lnTo>
                    <a:pt x="245910" y="29972"/>
                  </a:lnTo>
                  <a:lnTo>
                    <a:pt x="244094" y="27940"/>
                  </a:lnTo>
                  <a:lnTo>
                    <a:pt x="243992" y="27813"/>
                  </a:lnTo>
                  <a:lnTo>
                    <a:pt x="241452" y="27559"/>
                  </a:lnTo>
                  <a:lnTo>
                    <a:pt x="238277" y="27051"/>
                  </a:lnTo>
                  <a:lnTo>
                    <a:pt x="237769" y="27051"/>
                  </a:lnTo>
                  <a:lnTo>
                    <a:pt x="236372" y="26924"/>
                  </a:lnTo>
                  <a:lnTo>
                    <a:pt x="213766" y="26924"/>
                  </a:lnTo>
                  <a:lnTo>
                    <a:pt x="126644" y="27686"/>
                  </a:lnTo>
                  <a:lnTo>
                    <a:pt x="111531" y="27813"/>
                  </a:lnTo>
                  <a:lnTo>
                    <a:pt x="99733" y="27813"/>
                  </a:lnTo>
                  <a:lnTo>
                    <a:pt x="90805" y="26289"/>
                  </a:lnTo>
                  <a:lnTo>
                    <a:pt x="90589" y="26263"/>
                  </a:lnTo>
                  <a:lnTo>
                    <a:pt x="90322" y="26162"/>
                  </a:lnTo>
                  <a:lnTo>
                    <a:pt x="81051" y="22987"/>
                  </a:lnTo>
                  <a:lnTo>
                    <a:pt x="80670" y="22987"/>
                  </a:lnTo>
                  <a:lnTo>
                    <a:pt x="70129" y="20447"/>
                  </a:lnTo>
                  <a:lnTo>
                    <a:pt x="70891" y="20574"/>
                  </a:lnTo>
                  <a:lnTo>
                    <a:pt x="70573" y="20447"/>
                  </a:lnTo>
                  <a:lnTo>
                    <a:pt x="63944" y="17780"/>
                  </a:lnTo>
                  <a:lnTo>
                    <a:pt x="61112" y="16637"/>
                  </a:lnTo>
                  <a:lnTo>
                    <a:pt x="60858" y="16510"/>
                  </a:lnTo>
                  <a:lnTo>
                    <a:pt x="53911" y="14224"/>
                  </a:lnTo>
                  <a:lnTo>
                    <a:pt x="50444" y="13081"/>
                  </a:lnTo>
                  <a:lnTo>
                    <a:pt x="50063" y="12954"/>
                  </a:lnTo>
                  <a:lnTo>
                    <a:pt x="50317" y="13081"/>
                  </a:lnTo>
                  <a:lnTo>
                    <a:pt x="46037" y="11430"/>
                  </a:lnTo>
                  <a:lnTo>
                    <a:pt x="41770" y="9779"/>
                  </a:lnTo>
                  <a:lnTo>
                    <a:pt x="41440" y="9652"/>
                  </a:lnTo>
                  <a:lnTo>
                    <a:pt x="39141" y="8763"/>
                  </a:lnTo>
                  <a:lnTo>
                    <a:pt x="38887" y="8636"/>
                  </a:lnTo>
                  <a:lnTo>
                    <a:pt x="28473" y="5080"/>
                  </a:lnTo>
                  <a:lnTo>
                    <a:pt x="28346" y="5080"/>
                  </a:lnTo>
                  <a:lnTo>
                    <a:pt x="18567" y="2159"/>
                  </a:lnTo>
                  <a:lnTo>
                    <a:pt x="18059" y="2032"/>
                  </a:lnTo>
                  <a:lnTo>
                    <a:pt x="9169" y="254"/>
                  </a:lnTo>
                  <a:lnTo>
                    <a:pt x="5524" y="254"/>
                  </a:lnTo>
                  <a:lnTo>
                    <a:pt x="4343" y="0"/>
                  </a:lnTo>
                  <a:lnTo>
                    <a:pt x="3454" y="254"/>
                  </a:lnTo>
                  <a:lnTo>
                    <a:pt x="3073" y="254"/>
                  </a:lnTo>
                  <a:lnTo>
                    <a:pt x="2794" y="444"/>
                  </a:lnTo>
                  <a:lnTo>
                    <a:pt x="0" y="4470"/>
                  </a:lnTo>
                  <a:lnTo>
                    <a:pt x="12" y="5600"/>
                  </a:lnTo>
                  <a:lnTo>
                    <a:pt x="152" y="6604"/>
                  </a:lnTo>
                  <a:lnTo>
                    <a:pt x="901" y="7543"/>
                  </a:lnTo>
                  <a:lnTo>
                    <a:pt x="1422" y="8636"/>
                  </a:lnTo>
                  <a:lnTo>
                    <a:pt x="3073" y="9779"/>
                  </a:lnTo>
                  <a:lnTo>
                    <a:pt x="3632" y="9779"/>
                  </a:lnTo>
                  <a:lnTo>
                    <a:pt x="4343" y="10033"/>
                  </a:lnTo>
                  <a:lnTo>
                    <a:pt x="5232" y="9779"/>
                  </a:lnTo>
                  <a:lnTo>
                    <a:pt x="7861" y="9779"/>
                  </a:lnTo>
                  <a:lnTo>
                    <a:pt x="15989" y="11506"/>
                  </a:lnTo>
                  <a:lnTo>
                    <a:pt x="15773" y="11430"/>
                  </a:lnTo>
                  <a:lnTo>
                    <a:pt x="16281" y="11557"/>
                  </a:lnTo>
                  <a:lnTo>
                    <a:pt x="15989" y="11506"/>
                  </a:lnTo>
                  <a:lnTo>
                    <a:pt x="16192" y="11557"/>
                  </a:lnTo>
                  <a:lnTo>
                    <a:pt x="25552" y="14351"/>
                  </a:lnTo>
                  <a:lnTo>
                    <a:pt x="25298" y="14224"/>
                  </a:lnTo>
                  <a:lnTo>
                    <a:pt x="35839" y="17907"/>
                  </a:lnTo>
                  <a:lnTo>
                    <a:pt x="35585" y="17780"/>
                  </a:lnTo>
                  <a:lnTo>
                    <a:pt x="46761" y="22098"/>
                  </a:lnTo>
                  <a:lnTo>
                    <a:pt x="47015" y="22225"/>
                  </a:lnTo>
                  <a:lnTo>
                    <a:pt x="57810" y="25781"/>
                  </a:lnTo>
                  <a:lnTo>
                    <a:pt x="57429" y="25781"/>
                  </a:lnTo>
                  <a:lnTo>
                    <a:pt x="67843" y="29972"/>
                  </a:lnTo>
                  <a:lnTo>
                    <a:pt x="77965" y="32296"/>
                  </a:lnTo>
                  <a:lnTo>
                    <a:pt x="78384" y="32385"/>
                  </a:lnTo>
                  <a:lnTo>
                    <a:pt x="77965" y="32296"/>
                  </a:lnTo>
                  <a:lnTo>
                    <a:pt x="87655" y="35560"/>
                  </a:lnTo>
                  <a:lnTo>
                    <a:pt x="98831" y="37592"/>
                  </a:lnTo>
                  <a:lnTo>
                    <a:pt x="126517" y="37719"/>
                  </a:lnTo>
                  <a:lnTo>
                    <a:pt x="200812" y="38481"/>
                  </a:lnTo>
                  <a:lnTo>
                    <a:pt x="236372" y="38481"/>
                  </a:lnTo>
                  <a:lnTo>
                    <a:pt x="237769" y="38354"/>
                  </a:lnTo>
                  <a:lnTo>
                    <a:pt x="238277" y="38354"/>
                  </a:lnTo>
                  <a:lnTo>
                    <a:pt x="241452" y="37973"/>
                  </a:lnTo>
                  <a:lnTo>
                    <a:pt x="243992" y="37592"/>
                  </a:lnTo>
                  <a:lnTo>
                    <a:pt x="246024" y="35306"/>
                  </a:lnTo>
                  <a:lnTo>
                    <a:pt x="246024" y="32385"/>
                  </a:lnTo>
                  <a:lnTo>
                    <a:pt x="246024" y="32258"/>
                  </a:lnTo>
                  <a:close/>
                </a:path>
                <a:path w="1254125" h="38735">
                  <a:moveTo>
                    <a:pt x="902868" y="24790"/>
                  </a:moveTo>
                  <a:lnTo>
                    <a:pt x="902792" y="24091"/>
                  </a:lnTo>
                  <a:lnTo>
                    <a:pt x="902741" y="24511"/>
                  </a:lnTo>
                  <a:lnTo>
                    <a:pt x="902868" y="24790"/>
                  </a:lnTo>
                  <a:close/>
                </a:path>
                <a:path w="1254125" h="38735">
                  <a:moveTo>
                    <a:pt x="1253769" y="27051"/>
                  </a:moveTo>
                  <a:lnTo>
                    <a:pt x="1253642" y="20955"/>
                  </a:lnTo>
                  <a:lnTo>
                    <a:pt x="1251356" y="18669"/>
                  </a:lnTo>
                  <a:lnTo>
                    <a:pt x="1132103" y="18669"/>
                  </a:lnTo>
                  <a:lnTo>
                    <a:pt x="1111910" y="18796"/>
                  </a:lnTo>
                  <a:lnTo>
                    <a:pt x="1070508" y="18923"/>
                  </a:lnTo>
                  <a:lnTo>
                    <a:pt x="912774" y="18923"/>
                  </a:lnTo>
                  <a:lnTo>
                    <a:pt x="912774" y="19939"/>
                  </a:lnTo>
                  <a:lnTo>
                    <a:pt x="909243" y="19037"/>
                  </a:lnTo>
                  <a:lnTo>
                    <a:pt x="912774" y="19939"/>
                  </a:lnTo>
                  <a:lnTo>
                    <a:pt x="912774" y="18923"/>
                  </a:lnTo>
                  <a:lnTo>
                    <a:pt x="908710" y="18923"/>
                  </a:lnTo>
                  <a:lnTo>
                    <a:pt x="907440" y="18669"/>
                  </a:lnTo>
                  <a:lnTo>
                    <a:pt x="906475" y="19037"/>
                  </a:lnTo>
                  <a:lnTo>
                    <a:pt x="906170" y="19050"/>
                  </a:lnTo>
                  <a:lnTo>
                    <a:pt x="905675" y="19329"/>
                  </a:lnTo>
                  <a:lnTo>
                    <a:pt x="905408" y="19431"/>
                  </a:lnTo>
                  <a:lnTo>
                    <a:pt x="904392" y="20066"/>
                  </a:lnTo>
                  <a:lnTo>
                    <a:pt x="903732" y="21590"/>
                  </a:lnTo>
                  <a:lnTo>
                    <a:pt x="902995" y="22479"/>
                  </a:lnTo>
                  <a:lnTo>
                    <a:pt x="902881" y="23329"/>
                  </a:lnTo>
                  <a:lnTo>
                    <a:pt x="902868" y="24790"/>
                  </a:lnTo>
                  <a:lnTo>
                    <a:pt x="902995" y="25781"/>
                  </a:lnTo>
                  <a:lnTo>
                    <a:pt x="903846" y="26822"/>
                  </a:lnTo>
                  <a:lnTo>
                    <a:pt x="903401" y="25857"/>
                  </a:lnTo>
                  <a:lnTo>
                    <a:pt x="903630" y="26289"/>
                  </a:lnTo>
                  <a:lnTo>
                    <a:pt x="903846" y="26822"/>
                  </a:lnTo>
                  <a:lnTo>
                    <a:pt x="904392" y="28067"/>
                  </a:lnTo>
                  <a:lnTo>
                    <a:pt x="905243" y="28625"/>
                  </a:lnTo>
                  <a:lnTo>
                    <a:pt x="905408" y="28829"/>
                  </a:lnTo>
                  <a:lnTo>
                    <a:pt x="905725" y="28943"/>
                  </a:lnTo>
                  <a:lnTo>
                    <a:pt x="906170" y="29210"/>
                  </a:lnTo>
                  <a:lnTo>
                    <a:pt x="906602" y="29210"/>
                  </a:lnTo>
                  <a:lnTo>
                    <a:pt x="907440" y="29464"/>
                  </a:lnTo>
                  <a:lnTo>
                    <a:pt x="908710" y="29210"/>
                  </a:lnTo>
                  <a:lnTo>
                    <a:pt x="1024534" y="29337"/>
                  </a:lnTo>
                  <a:lnTo>
                    <a:pt x="1111910" y="29464"/>
                  </a:lnTo>
                  <a:lnTo>
                    <a:pt x="1251356" y="29464"/>
                  </a:lnTo>
                  <a:lnTo>
                    <a:pt x="1253769" y="270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03488" y="998981"/>
              <a:ext cx="893444" cy="41897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9763" y="2229230"/>
              <a:ext cx="454915" cy="599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6736" y="1312925"/>
              <a:ext cx="397565" cy="24180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8261" y="1378203"/>
              <a:ext cx="2976448" cy="6648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0361" y="2210434"/>
              <a:ext cx="1134482" cy="7873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189225" y="2271522"/>
              <a:ext cx="393700" cy="30480"/>
            </a:xfrm>
            <a:custGeom>
              <a:avLst/>
              <a:gdLst/>
              <a:ahLst/>
              <a:cxnLst/>
              <a:rect l="l" t="t" r="r" b="b"/>
              <a:pathLst>
                <a:path w="393700" h="30480">
                  <a:moveTo>
                    <a:pt x="381126" y="888"/>
                  </a:moveTo>
                  <a:lnTo>
                    <a:pt x="308737" y="888"/>
                  </a:lnTo>
                  <a:lnTo>
                    <a:pt x="304800" y="1015"/>
                  </a:lnTo>
                  <a:lnTo>
                    <a:pt x="300355" y="1269"/>
                  </a:lnTo>
                  <a:lnTo>
                    <a:pt x="294259" y="1524"/>
                  </a:lnTo>
                  <a:lnTo>
                    <a:pt x="284988" y="1777"/>
                  </a:lnTo>
                  <a:lnTo>
                    <a:pt x="285115" y="1777"/>
                  </a:lnTo>
                  <a:lnTo>
                    <a:pt x="273557" y="2031"/>
                  </a:lnTo>
                  <a:lnTo>
                    <a:pt x="211709" y="2412"/>
                  </a:lnTo>
                  <a:lnTo>
                    <a:pt x="45719" y="3301"/>
                  </a:lnTo>
                  <a:lnTo>
                    <a:pt x="39624" y="3301"/>
                  </a:lnTo>
                  <a:lnTo>
                    <a:pt x="37718" y="3428"/>
                  </a:lnTo>
                  <a:lnTo>
                    <a:pt x="35432" y="3937"/>
                  </a:lnTo>
                  <a:lnTo>
                    <a:pt x="1016" y="21336"/>
                  </a:lnTo>
                  <a:lnTo>
                    <a:pt x="0" y="24383"/>
                  </a:lnTo>
                  <a:lnTo>
                    <a:pt x="2540" y="29463"/>
                  </a:lnTo>
                  <a:lnTo>
                    <a:pt x="5587" y="30479"/>
                  </a:lnTo>
                  <a:lnTo>
                    <a:pt x="8128" y="29210"/>
                  </a:lnTo>
                  <a:lnTo>
                    <a:pt x="38952" y="14224"/>
                  </a:lnTo>
                  <a:lnTo>
                    <a:pt x="37718" y="14224"/>
                  </a:lnTo>
                  <a:lnTo>
                    <a:pt x="40259" y="13588"/>
                  </a:lnTo>
                  <a:lnTo>
                    <a:pt x="376377" y="13588"/>
                  </a:lnTo>
                  <a:lnTo>
                    <a:pt x="376300" y="13335"/>
                  </a:lnTo>
                  <a:lnTo>
                    <a:pt x="378713" y="3810"/>
                  </a:lnTo>
                  <a:lnTo>
                    <a:pt x="381126" y="888"/>
                  </a:lnTo>
                  <a:close/>
                </a:path>
                <a:path w="393700" h="30480">
                  <a:moveTo>
                    <a:pt x="376300" y="11429"/>
                  </a:moveTo>
                  <a:lnTo>
                    <a:pt x="376300" y="13335"/>
                  </a:lnTo>
                  <a:lnTo>
                    <a:pt x="377698" y="18541"/>
                  </a:lnTo>
                  <a:lnTo>
                    <a:pt x="381507" y="21208"/>
                  </a:lnTo>
                  <a:lnTo>
                    <a:pt x="385572" y="20954"/>
                  </a:lnTo>
                  <a:lnTo>
                    <a:pt x="389763" y="20574"/>
                  </a:lnTo>
                  <a:lnTo>
                    <a:pt x="393065" y="17399"/>
                  </a:lnTo>
                  <a:lnTo>
                    <a:pt x="393100" y="17017"/>
                  </a:lnTo>
                  <a:lnTo>
                    <a:pt x="388112" y="17017"/>
                  </a:lnTo>
                  <a:lnTo>
                    <a:pt x="384301" y="16763"/>
                  </a:lnTo>
                  <a:lnTo>
                    <a:pt x="383286" y="16637"/>
                  </a:lnTo>
                  <a:lnTo>
                    <a:pt x="388653" y="16637"/>
                  </a:lnTo>
                  <a:lnTo>
                    <a:pt x="391541" y="14604"/>
                  </a:lnTo>
                  <a:lnTo>
                    <a:pt x="391891" y="13335"/>
                  </a:lnTo>
                  <a:lnTo>
                    <a:pt x="376428" y="13335"/>
                  </a:lnTo>
                  <a:lnTo>
                    <a:pt x="376322" y="12700"/>
                  </a:lnTo>
                  <a:lnTo>
                    <a:pt x="376300" y="11429"/>
                  </a:lnTo>
                  <a:close/>
                </a:path>
                <a:path w="393700" h="30480">
                  <a:moveTo>
                    <a:pt x="388653" y="16637"/>
                  </a:moveTo>
                  <a:lnTo>
                    <a:pt x="383286" y="16637"/>
                  </a:lnTo>
                  <a:lnTo>
                    <a:pt x="384301" y="16763"/>
                  </a:lnTo>
                  <a:lnTo>
                    <a:pt x="388112" y="17017"/>
                  </a:lnTo>
                  <a:lnTo>
                    <a:pt x="388653" y="16637"/>
                  </a:lnTo>
                  <a:close/>
                </a:path>
                <a:path w="393700" h="30480">
                  <a:moveTo>
                    <a:pt x="393285" y="8373"/>
                  </a:moveTo>
                  <a:lnTo>
                    <a:pt x="391541" y="14604"/>
                  </a:lnTo>
                  <a:lnTo>
                    <a:pt x="388112" y="17017"/>
                  </a:lnTo>
                  <a:lnTo>
                    <a:pt x="393100" y="17017"/>
                  </a:lnTo>
                  <a:lnTo>
                    <a:pt x="393446" y="13335"/>
                  </a:lnTo>
                  <a:lnTo>
                    <a:pt x="393502" y="10160"/>
                  </a:lnTo>
                  <a:lnTo>
                    <a:pt x="393319" y="8508"/>
                  </a:lnTo>
                  <a:lnTo>
                    <a:pt x="393285" y="8373"/>
                  </a:lnTo>
                  <a:close/>
                </a:path>
                <a:path w="393700" h="30480">
                  <a:moveTo>
                    <a:pt x="376377" y="13588"/>
                  </a:moveTo>
                  <a:lnTo>
                    <a:pt x="40259" y="13588"/>
                  </a:lnTo>
                  <a:lnTo>
                    <a:pt x="38952" y="14224"/>
                  </a:lnTo>
                  <a:lnTo>
                    <a:pt x="163830" y="15112"/>
                  </a:lnTo>
                  <a:lnTo>
                    <a:pt x="211836" y="15239"/>
                  </a:lnTo>
                  <a:lnTo>
                    <a:pt x="273685" y="15493"/>
                  </a:lnTo>
                  <a:lnTo>
                    <a:pt x="273557" y="15493"/>
                  </a:lnTo>
                  <a:lnTo>
                    <a:pt x="285115" y="15748"/>
                  </a:lnTo>
                  <a:lnTo>
                    <a:pt x="284988" y="15748"/>
                  </a:lnTo>
                  <a:lnTo>
                    <a:pt x="294386" y="16001"/>
                  </a:lnTo>
                  <a:lnTo>
                    <a:pt x="300355" y="16255"/>
                  </a:lnTo>
                  <a:lnTo>
                    <a:pt x="304673" y="16510"/>
                  </a:lnTo>
                  <a:lnTo>
                    <a:pt x="308737" y="16637"/>
                  </a:lnTo>
                  <a:lnTo>
                    <a:pt x="377206" y="16637"/>
                  </a:lnTo>
                  <a:lnTo>
                    <a:pt x="376681" y="14604"/>
                  </a:lnTo>
                  <a:lnTo>
                    <a:pt x="376377" y="13588"/>
                  </a:lnTo>
                  <a:close/>
                </a:path>
                <a:path w="393700" h="30480">
                  <a:moveTo>
                    <a:pt x="40259" y="13588"/>
                  </a:moveTo>
                  <a:lnTo>
                    <a:pt x="37718" y="14224"/>
                  </a:lnTo>
                  <a:lnTo>
                    <a:pt x="38952" y="14224"/>
                  </a:lnTo>
                  <a:lnTo>
                    <a:pt x="40259" y="13588"/>
                  </a:lnTo>
                  <a:close/>
                </a:path>
                <a:path w="393700" h="30480">
                  <a:moveTo>
                    <a:pt x="376681" y="10160"/>
                  </a:moveTo>
                  <a:lnTo>
                    <a:pt x="376300" y="11429"/>
                  </a:lnTo>
                  <a:lnTo>
                    <a:pt x="376322" y="12700"/>
                  </a:lnTo>
                  <a:lnTo>
                    <a:pt x="376428" y="13335"/>
                  </a:lnTo>
                  <a:lnTo>
                    <a:pt x="376681" y="10160"/>
                  </a:lnTo>
                  <a:close/>
                </a:path>
                <a:path w="393700" h="30480">
                  <a:moveTo>
                    <a:pt x="392774" y="10160"/>
                  </a:moveTo>
                  <a:lnTo>
                    <a:pt x="376681" y="10160"/>
                  </a:lnTo>
                  <a:lnTo>
                    <a:pt x="376428" y="13335"/>
                  </a:lnTo>
                  <a:lnTo>
                    <a:pt x="391891" y="13335"/>
                  </a:lnTo>
                  <a:lnTo>
                    <a:pt x="392774" y="10160"/>
                  </a:lnTo>
                  <a:close/>
                </a:path>
                <a:path w="393700" h="30480">
                  <a:moveTo>
                    <a:pt x="385318" y="0"/>
                  </a:moveTo>
                  <a:lnTo>
                    <a:pt x="376300" y="11429"/>
                  </a:lnTo>
                  <a:lnTo>
                    <a:pt x="376681" y="10160"/>
                  </a:lnTo>
                  <a:lnTo>
                    <a:pt x="392774" y="10160"/>
                  </a:lnTo>
                  <a:lnTo>
                    <a:pt x="393285" y="8373"/>
                  </a:lnTo>
                  <a:lnTo>
                    <a:pt x="393065" y="7492"/>
                  </a:lnTo>
                  <a:lnTo>
                    <a:pt x="391413" y="4190"/>
                  </a:lnTo>
                  <a:lnTo>
                    <a:pt x="391160" y="3810"/>
                  </a:lnTo>
                  <a:lnTo>
                    <a:pt x="390117" y="2526"/>
                  </a:lnTo>
                  <a:lnTo>
                    <a:pt x="388619" y="1777"/>
                  </a:lnTo>
                  <a:lnTo>
                    <a:pt x="386968" y="888"/>
                  </a:lnTo>
                  <a:lnTo>
                    <a:pt x="384301" y="888"/>
                  </a:lnTo>
                  <a:lnTo>
                    <a:pt x="386568" y="673"/>
                  </a:lnTo>
                  <a:lnTo>
                    <a:pt x="385318" y="0"/>
                  </a:lnTo>
                  <a:close/>
                </a:path>
                <a:path w="393700" h="30480">
                  <a:moveTo>
                    <a:pt x="390117" y="2526"/>
                  </a:moveTo>
                  <a:lnTo>
                    <a:pt x="391160" y="3810"/>
                  </a:lnTo>
                  <a:lnTo>
                    <a:pt x="391413" y="4190"/>
                  </a:lnTo>
                  <a:lnTo>
                    <a:pt x="393065" y="7492"/>
                  </a:lnTo>
                  <a:lnTo>
                    <a:pt x="393285" y="8373"/>
                  </a:lnTo>
                  <a:lnTo>
                    <a:pt x="393573" y="7365"/>
                  </a:lnTo>
                  <a:lnTo>
                    <a:pt x="391922" y="3428"/>
                  </a:lnTo>
                  <a:lnTo>
                    <a:pt x="390117" y="2526"/>
                  </a:lnTo>
                  <a:close/>
                </a:path>
                <a:path w="393700" h="30480">
                  <a:moveTo>
                    <a:pt x="386969" y="635"/>
                  </a:moveTo>
                  <a:lnTo>
                    <a:pt x="386568" y="673"/>
                  </a:lnTo>
                  <a:lnTo>
                    <a:pt x="388619" y="1777"/>
                  </a:lnTo>
                  <a:lnTo>
                    <a:pt x="390117" y="2526"/>
                  </a:lnTo>
                  <a:lnTo>
                    <a:pt x="389509" y="1777"/>
                  </a:lnTo>
                  <a:lnTo>
                    <a:pt x="386969" y="635"/>
                  </a:lnTo>
                  <a:close/>
                </a:path>
                <a:path w="393700" h="30480">
                  <a:moveTo>
                    <a:pt x="386568" y="673"/>
                  </a:moveTo>
                  <a:lnTo>
                    <a:pt x="384301" y="888"/>
                  </a:lnTo>
                  <a:lnTo>
                    <a:pt x="386968" y="888"/>
                  </a:lnTo>
                  <a:lnTo>
                    <a:pt x="386568" y="67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46420" y="694308"/>
              <a:ext cx="66675" cy="4587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89676" y="1047749"/>
              <a:ext cx="288036" cy="12788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99301" y="748918"/>
              <a:ext cx="442722" cy="45262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15531" y="737615"/>
              <a:ext cx="120523" cy="16916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60412" y="1040891"/>
              <a:ext cx="129920" cy="15963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/>
              <a:t>Independence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3551174" y="3059429"/>
            <a:ext cx="1657350" cy="235585"/>
          </a:xfrm>
          <a:custGeom>
            <a:avLst/>
            <a:gdLst/>
            <a:ahLst/>
            <a:cxnLst/>
            <a:rect l="l" t="t" r="r" b="b"/>
            <a:pathLst>
              <a:path w="1657350" h="235585">
                <a:moveTo>
                  <a:pt x="78232" y="9525"/>
                </a:moveTo>
                <a:lnTo>
                  <a:pt x="74930" y="0"/>
                </a:lnTo>
                <a:lnTo>
                  <a:pt x="57873" y="6146"/>
                </a:lnTo>
                <a:lnTo>
                  <a:pt x="42926" y="15074"/>
                </a:lnTo>
                <a:lnTo>
                  <a:pt x="10871" y="57899"/>
                </a:lnTo>
                <a:lnTo>
                  <a:pt x="1206" y="96050"/>
                </a:lnTo>
                <a:lnTo>
                  <a:pt x="0" y="117602"/>
                </a:lnTo>
                <a:lnTo>
                  <a:pt x="1193" y="139230"/>
                </a:lnTo>
                <a:lnTo>
                  <a:pt x="10820" y="177431"/>
                </a:lnTo>
                <a:lnTo>
                  <a:pt x="42824" y="220052"/>
                </a:lnTo>
                <a:lnTo>
                  <a:pt x="74930" y="235077"/>
                </a:lnTo>
                <a:lnTo>
                  <a:pt x="77851" y="225552"/>
                </a:lnTo>
                <a:lnTo>
                  <a:pt x="64465" y="219633"/>
                </a:lnTo>
                <a:lnTo>
                  <a:pt x="52908" y="211366"/>
                </a:lnTo>
                <a:lnTo>
                  <a:pt x="29210" y="172859"/>
                </a:lnTo>
                <a:lnTo>
                  <a:pt x="21336" y="116332"/>
                </a:lnTo>
                <a:lnTo>
                  <a:pt x="22212" y="96342"/>
                </a:lnTo>
                <a:lnTo>
                  <a:pt x="35306" y="46863"/>
                </a:lnTo>
                <a:lnTo>
                  <a:pt x="64681" y="15430"/>
                </a:lnTo>
                <a:lnTo>
                  <a:pt x="78232" y="9525"/>
                </a:lnTo>
                <a:close/>
              </a:path>
              <a:path w="1657350" h="235585">
                <a:moveTo>
                  <a:pt x="789178" y="117602"/>
                </a:moveTo>
                <a:lnTo>
                  <a:pt x="784313" y="76161"/>
                </a:lnTo>
                <a:lnTo>
                  <a:pt x="758977" y="26771"/>
                </a:lnTo>
                <a:lnTo>
                  <a:pt x="714121" y="0"/>
                </a:lnTo>
                <a:lnTo>
                  <a:pt x="710819" y="9525"/>
                </a:lnTo>
                <a:lnTo>
                  <a:pt x="724433" y="15430"/>
                </a:lnTo>
                <a:lnTo>
                  <a:pt x="736155" y="23622"/>
                </a:lnTo>
                <a:lnTo>
                  <a:pt x="759891" y="61582"/>
                </a:lnTo>
                <a:lnTo>
                  <a:pt x="767715" y="116332"/>
                </a:lnTo>
                <a:lnTo>
                  <a:pt x="766826" y="137096"/>
                </a:lnTo>
                <a:lnTo>
                  <a:pt x="753745" y="187833"/>
                </a:lnTo>
                <a:lnTo>
                  <a:pt x="724573" y="219633"/>
                </a:lnTo>
                <a:lnTo>
                  <a:pt x="711200" y="225552"/>
                </a:lnTo>
                <a:lnTo>
                  <a:pt x="714121" y="235077"/>
                </a:lnTo>
                <a:lnTo>
                  <a:pt x="759053" y="208419"/>
                </a:lnTo>
                <a:lnTo>
                  <a:pt x="784313" y="159169"/>
                </a:lnTo>
                <a:lnTo>
                  <a:pt x="787958" y="139230"/>
                </a:lnTo>
                <a:lnTo>
                  <a:pt x="789178" y="117602"/>
                </a:lnTo>
                <a:close/>
              </a:path>
              <a:path w="1657350" h="235585">
                <a:moveTo>
                  <a:pt x="1406398" y="9525"/>
                </a:moveTo>
                <a:lnTo>
                  <a:pt x="1403096" y="0"/>
                </a:lnTo>
                <a:lnTo>
                  <a:pt x="1386039" y="6146"/>
                </a:lnTo>
                <a:lnTo>
                  <a:pt x="1371092" y="15074"/>
                </a:lnTo>
                <a:lnTo>
                  <a:pt x="1339037" y="57899"/>
                </a:lnTo>
                <a:lnTo>
                  <a:pt x="1329372" y="96050"/>
                </a:lnTo>
                <a:lnTo>
                  <a:pt x="1328166" y="117602"/>
                </a:lnTo>
                <a:lnTo>
                  <a:pt x="1329359" y="139230"/>
                </a:lnTo>
                <a:lnTo>
                  <a:pt x="1338986" y="177431"/>
                </a:lnTo>
                <a:lnTo>
                  <a:pt x="1370990" y="220052"/>
                </a:lnTo>
                <a:lnTo>
                  <a:pt x="1403096" y="235077"/>
                </a:lnTo>
                <a:lnTo>
                  <a:pt x="1406017" y="225552"/>
                </a:lnTo>
                <a:lnTo>
                  <a:pt x="1392631" y="219633"/>
                </a:lnTo>
                <a:lnTo>
                  <a:pt x="1381074" y="211366"/>
                </a:lnTo>
                <a:lnTo>
                  <a:pt x="1357376" y="172859"/>
                </a:lnTo>
                <a:lnTo>
                  <a:pt x="1349502" y="116332"/>
                </a:lnTo>
                <a:lnTo>
                  <a:pt x="1350378" y="96342"/>
                </a:lnTo>
                <a:lnTo>
                  <a:pt x="1363472" y="46863"/>
                </a:lnTo>
                <a:lnTo>
                  <a:pt x="1392847" y="15430"/>
                </a:lnTo>
                <a:lnTo>
                  <a:pt x="1406398" y="9525"/>
                </a:lnTo>
                <a:close/>
              </a:path>
              <a:path w="1657350" h="235585">
                <a:moveTo>
                  <a:pt x="1657096" y="117602"/>
                </a:moveTo>
                <a:lnTo>
                  <a:pt x="1652231" y="76161"/>
                </a:lnTo>
                <a:lnTo>
                  <a:pt x="1626895" y="26771"/>
                </a:lnTo>
                <a:lnTo>
                  <a:pt x="1582039" y="0"/>
                </a:lnTo>
                <a:lnTo>
                  <a:pt x="1578737" y="9525"/>
                </a:lnTo>
                <a:lnTo>
                  <a:pt x="1592351" y="15430"/>
                </a:lnTo>
                <a:lnTo>
                  <a:pt x="1604073" y="23622"/>
                </a:lnTo>
                <a:lnTo>
                  <a:pt x="1627809" y="61582"/>
                </a:lnTo>
                <a:lnTo>
                  <a:pt x="1635633" y="116332"/>
                </a:lnTo>
                <a:lnTo>
                  <a:pt x="1634744" y="137096"/>
                </a:lnTo>
                <a:lnTo>
                  <a:pt x="1621663" y="187833"/>
                </a:lnTo>
                <a:lnTo>
                  <a:pt x="1592491" y="219633"/>
                </a:lnTo>
                <a:lnTo>
                  <a:pt x="1579118" y="225552"/>
                </a:lnTo>
                <a:lnTo>
                  <a:pt x="1582039" y="235077"/>
                </a:lnTo>
                <a:lnTo>
                  <a:pt x="1626971" y="208419"/>
                </a:lnTo>
                <a:lnTo>
                  <a:pt x="1652231" y="159169"/>
                </a:lnTo>
                <a:lnTo>
                  <a:pt x="1655876" y="139230"/>
                </a:lnTo>
                <a:lnTo>
                  <a:pt x="1657096" y="1176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743965"/>
            <a:ext cx="8253730" cy="256921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5600" marR="5080" indent="-342900">
              <a:lnSpc>
                <a:spcPts val="1440"/>
              </a:lnSpc>
              <a:spcBef>
                <a:spcPts val="445"/>
              </a:spcBef>
            </a:pPr>
            <a:r>
              <a:rPr sz="1500" dirty="0">
                <a:latin typeface="Arial"/>
                <a:cs typeface="Arial"/>
              </a:rPr>
              <a:t>Two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events,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and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B,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are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independent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if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knowing about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occurrence of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one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doesn't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change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-25" dirty="0">
                <a:latin typeface="Arial"/>
                <a:cs typeface="Arial"/>
              </a:rPr>
              <a:t>the </a:t>
            </a:r>
            <a:r>
              <a:rPr sz="1500" dirty="0">
                <a:latin typeface="Arial"/>
                <a:cs typeface="Arial"/>
              </a:rPr>
              <a:t>probability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the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other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event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Arial"/>
                <a:cs typeface="Arial"/>
              </a:rPr>
              <a:t>For </a:t>
            </a:r>
            <a:r>
              <a:rPr sz="1500" spc="-10" dirty="0">
                <a:latin typeface="Arial"/>
                <a:cs typeface="Arial"/>
              </a:rPr>
              <a:t>example:</a:t>
            </a:r>
            <a:endParaRPr sz="1500">
              <a:latin typeface="Arial"/>
              <a:cs typeface="Arial"/>
            </a:endParaRPr>
          </a:p>
          <a:p>
            <a:pPr marL="755015" indent="-285115">
              <a:lnSpc>
                <a:spcPct val="100000"/>
              </a:lnSpc>
              <a:buChar char="•"/>
              <a:tabLst>
                <a:tab pos="755015" algn="l"/>
                <a:tab pos="755650" algn="l"/>
              </a:tabLst>
            </a:pPr>
            <a:r>
              <a:rPr sz="1500" dirty="0">
                <a:latin typeface="Arial"/>
                <a:cs typeface="Arial"/>
              </a:rPr>
              <a:t>A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= “HEADS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on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fair coin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flip”,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B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=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“Today is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Wednesday”</a:t>
            </a:r>
            <a:endParaRPr sz="1500">
              <a:latin typeface="Arial"/>
              <a:cs typeface="Arial"/>
            </a:endParaRPr>
          </a:p>
          <a:p>
            <a:pPr marL="1269365" lvl="1" indent="-342265">
              <a:lnSpc>
                <a:spcPct val="100000"/>
              </a:lnSpc>
              <a:buFont typeface="Courier New"/>
              <a:buChar char="o"/>
              <a:tabLst>
                <a:tab pos="1269365" algn="l"/>
                <a:tab pos="1270000" algn="l"/>
              </a:tabLst>
            </a:pPr>
            <a:r>
              <a:rPr sz="1500" dirty="0">
                <a:latin typeface="Arial"/>
                <a:cs typeface="Arial"/>
              </a:rPr>
              <a:t>The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events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are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clearly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independent</a:t>
            </a:r>
            <a:endParaRPr sz="1500">
              <a:latin typeface="Arial"/>
              <a:cs typeface="Arial"/>
            </a:endParaRPr>
          </a:p>
          <a:p>
            <a:pPr marL="755015" indent="-285115">
              <a:lnSpc>
                <a:spcPct val="100000"/>
              </a:lnSpc>
              <a:buChar char="•"/>
              <a:tabLst>
                <a:tab pos="755015" algn="l"/>
                <a:tab pos="755650" algn="l"/>
              </a:tabLst>
            </a:pPr>
            <a:r>
              <a:rPr sz="1500" dirty="0">
                <a:latin typeface="Arial"/>
                <a:cs typeface="Arial"/>
              </a:rPr>
              <a:t>Two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consecutive throws of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fair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die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are</a:t>
            </a:r>
            <a:r>
              <a:rPr sz="1500" spc="-10" dirty="0">
                <a:latin typeface="Arial"/>
                <a:cs typeface="Arial"/>
              </a:rPr>
              <a:t> independent</a:t>
            </a:r>
            <a:endParaRPr sz="1500">
              <a:latin typeface="Arial"/>
              <a:cs typeface="Arial"/>
            </a:endParaRPr>
          </a:p>
          <a:p>
            <a:pPr marL="755015" indent="-285115">
              <a:lnSpc>
                <a:spcPct val="100000"/>
              </a:lnSpc>
              <a:buChar char="•"/>
              <a:tabLst>
                <a:tab pos="755015" algn="l"/>
                <a:tab pos="755650" algn="l"/>
              </a:tabLst>
            </a:pPr>
            <a:r>
              <a:rPr sz="1500" dirty="0">
                <a:latin typeface="Arial"/>
                <a:cs typeface="Arial"/>
              </a:rPr>
              <a:t>Two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consecutive flips of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coin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are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independent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ts val="1795"/>
              </a:lnSpc>
            </a:pPr>
            <a:r>
              <a:rPr sz="1500" dirty="0">
                <a:latin typeface="Arial"/>
                <a:cs typeface="Arial"/>
              </a:rPr>
              <a:t>If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and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B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are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independent:</a:t>
            </a:r>
            <a:endParaRPr sz="1500">
              <a:latin typeface="Arial"/>
              <a:cs typeface="Arial"/>
            </a:endParaRPr>
          </a:p>
          <a:p>
            <a:pPr marL="3286760">
              <a:lnSpc>
                <a:spcPts val="2395"/>
              </a:lnSpc>
              <a:tabLst>
                <a:tab pos="4353560" algn="l"/>
              </a:tabLst>
            </a:pPr>
            <a:r>
              <a:rPr sz="2000" dirty="0">
                <a:latin typeface="Cambria Math"/>
                <a:cs typeface="Cambria Math"/>
              </a:rPr>
              <a:t>𝑃</a:t>
            </a:r>
            <a:r>
              <a:rPr sz="2000" spc="409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𝐴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∩ </a:t>
            </a:r>
            <a:r>
              <a:rPr sz="2000" spc="-50" dirty="0">
                <a:latin typeface="Cambria Math"/>
                <a:cs typeface="Cambria Math"/>
              </a:rPr>
              <a:t>𝐵</a:t>
            </a:r>
            <a:r>
              <a:rPr sz="2000" dirty="0">
                <a:latin typeface="Cambria Math"/>
                <a:cs typeface="Cambria Math"/>
              </a:rPr>
              <a:t>	=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𝑃</a:t>
            </a:r>
            <a:r>
              <a:rPr sz="2000" spc="409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𝐴</a:t>
            </a:r>
            <a:r>
              <a:rPr sz="2000" spc="395" dirty="0">
                <a:latin typeface="Cambria Math"/>
                <a:cs typeface="Cambria Math"/>
              </a:rPr>
              <a:t> </a:t>
            </a:r>
            <a:r>
              <a:rPr sz="2000" spc="-20" dirty="0">
                <a:latin typeface="Cambria Math"/>
                <a:cs typeface="Cambria Math"/>
              </a:rPr>
              <a:t>𝑃(𝐵)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6701" y="4019550"/>
            <a:ext cx="582930" cy="235585"/>
          </a:xfrm>
          <a:custGeom>
            <a:avLst/>
            <a:gdLst/>
            <a:ahLst/>
            <a:cxnLst/>
            <a:rect l="l" t="t" r="r" b="b"/>
            <a:pathLst>
              <a:path w="582930" h="235585">
                <a:moveTo>
                  <a:pt x="295605" y="2539"/>
                </a:moveTo>
                <a:lnTo>
                  <a:pt x="276529" y="2539"/>
                </a:lnTo>
                <a:lnTo>
                  <a:pt x="276529" y="233044"/>
                </a:lnTo>
                <a:lnTo>
                  <a:pt x="295605" y="233044"/>
                </a:lnTo>
                <a:lnTo>
                  <a:pt x="295605" y="2539"/>
                </a:lnTo>
                <a:close/>
              </a:path>
              <a:path w="582930" h="235585">
                <a:moveTo>
                  <a:pt x="74955" y="0"/>
                </a:moveTo>
                <a:lnTo>
                  <a:pt x="30137" y="26771"/>
                </a:lnTo>
                <a:lnTo>
                  <a:pt x="4848" y="76152"/>
                </a:lnTo>
                <a:lnTo>
                  <a:pt x="0" y="117601"/>
                </a:lnTo>
                <a:lnTo>
                  <a:pt x="1207" y="139227"/>
                </a:lnTo>
                <a:lnTo>
                  <a:pt x="10871" y="177430"/>
                </a:lnTo>
                <a:lnTo>
                  <a:pt x="42903" y="220043"/>
                </a:lnTo>
                <a:lnTo>
                  <a:pt x="74955" y="235076"/>
                </a:lnTo>
                <a:lnTo>
                  <a:pt x="77927" y="225551"/>
                </a:lnTo>
                <a:lnTo>
                  <a:pt x="64537" y="219622"/>
                </a:lnTo>
                <a:lnTo>
                  <a:pt x="52981" y="211359"/>
                </a:lnTo>
                <a:lnTo>
                  <a:pt x="29276" y="172856"/>
                </a:lnTo>
                <a:lnTo>
                  <a:pt x="21437" y="116331"/>
                </a:lnTo>
                <a:lnTo>
                  <a:pt x="22308" y="96333"/>
                </a:lnTo>
                <a:lnTo>
                  <a:pt x="35369" y="46862"/>
                </a:lnTo>
                <a:lnTo>
                  <a:pt x="64751" y="15430"/>
                </a:lnTo>
                <a:lnTo>
                  <a:pt x="78308" y="9525"/>
                </a:lnTo>
                <a:lnTo>
                  <a:pt x="74955" y="0"/>
                </a:lnTo>
                <a:close/>
              </a:path>
              <a:path w="582930" h="235585">
                <a:moveTo>
                  <a:pt x="507669" y="0"/>
                </a:moveTo>
                <a:lnTo>
                  <a:pt x="504367" y="9525"/>
                </a:lnTo>
                <a:lnTo>
                  <a:pt x="517988" y="15430"/>
                </a:lnTo>
                <a:lnTo>
                  <a:pt x="529704" y="23622"/>
                </a:lnTo>
                <a:lnTo>
                  <a:pt x="553441" y="61575"/>
                </a:lnTo>
                <a:lnTo>
                  <a:pt x="561263" y="116331"/>
                </a:lnTo>
                <a:lnTo>
                  <a:pt x="560384" y="137094"/>
                </a:lnTo>
                <a:lnTo>
                  <a:pt x="547293" y="187832"/>
                </a:lnTo>
                <a:lnTo>
                  <a:pt x="518129" y="219622"/>
                </a:lnTo>
                <a:lnTo>
                  <a:pt x="504748" y="225551"/>
                </a:lnTo>
                <a:lnTo>
                  <a:pt x="507669" y="235076"/>
                </a:lnTo>
                <a:lnTo>
                  <a:pt x="552603" y="208412"/>
                </a:lnTo>
                <a:lnTo>
                  <a:pt x="577869" y="159162"/>
                </a:lnTo>
                <a:lnTo>
                  <a:pt x="582726" y="117601"/>
                </a:lnTo>
                <a:lnTo>
                  <a:pt x="581512" y="96049"/>
                </a:lnTo>
                <a:lnTo>
                  <a:pt x="571796" y="57898"/>
                </a:lnTo>
                <a:lnTo>
                  <a:pt x="539673" y="15065"/>
                </a:lnTo>
                <a:lnTo>
                  <a:pt x="524719" y="6145"/>
                </a:lnTo>
                <a:lnTo>
                  <a:pt x="5076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9177" y="4019550"/>
            <a:ext cx="328930" cy="235585"/>
          </a:xfrm>
          <a:custGeom>
            <a:avLst/>
            <a:gdLst/>
            <a:ahLst/>
            <a:cxnLst/>
            <a:rect l="l" t="t" r="r" b="b"/>
            <a:pathLst>
              <a:path w="328930" h="235585">
                <a:moveTo>
                  <a:pt x="253873" y="0"/>
                </a:moveTo>
                <a:lnTo>
                  <a:pt x="250571" y="9525"/>
                </a:lnTo>
                <a:lnTo>
                  <a:pt x="264191" y="15430"/>
                </a:lnTo>
                <a:lnTo>
                  <a:pt x="275907" y="23622"/>
                </a:lnTo>
                <a:lnTo>
                  <a:pt x="299644" y="61575"/>
                </a:lnTo>
                <a:lnTo>
                  <a:pt x="307467" y="116331"/>
                </a:lnTo>
                <a:lnTo>
                  <a:pt x="306587" y="137094"/>
                </a:lnTo>
                <a:lnTo>
                  <a:pt x="293497" y="187832"/>
                </a:lnTo>
                <a:lnTo>
                  <a:pt x="264332" y="219622"/>
                </a:lnTo>
                <a:lnTo>
                  <a:pt x="250952" y="225551"/>
                </a:lnTo>
                <a:lnTo>
                  <a:pt x="253873" y="235076"/>
                </a:lnTo>
                <a:lnTo>
                  <a:pt x="298807" y="208412"/>
                </a:lnTo>
                <a:lnTo>
                  <a:pt x="324072" y="159162"/>
                </a:lnTo>
                <a:lnTo>
                  <a:pt x="328930" y="117601"/>
                </a:lnTo>
                <a:lnTo>
                  <a:pt x="327715" y="96049"/>
                </a:lnTo>
                <a:lnTo>
                  <a:pt x="318000" y="57898"/>
                </a:lnTo>
                <a:lnTo>
                  <a:pt x="285877" y="15065"/>
                </a:lnTo>
                <a:lnTo>
                  <a:pt x="270922" y="6145"/>
                </a:lnTo>
                <a:lnTo>
                  <a:pt x="253873" y="0"/>
                </a:lnTo>
                <a:close/>
              </a:path>
              <a:path w="328930" h="235585">
                <a:moveTo>
                  <a:pt x="74930" y="0"/>
                </a:moveTo>
                <a:lnTo>
                  <a:pt x="30067" y="26771"/>
                </a:lnTo>
                <a:lnTo>
                  <a:pt x="4794" y="76152"/>
                </a:lnTo>
                <a:lnTo>
                  <a:pt x="0" y="117601"/>
                </a:lnTo>
                <a:lnTo>
                  <a:pt x="1194" y="139227"/>
                </a:lnTo>
                <a:lnTo>
                  <a:pt x="10822" y="177430"/>
                </a:lnTo>
                <a:lnTo>
                  <a:pt x="42830" y="220043"/>
                </a:lnTo>
                <a:lnTo>
                  <a:pt x="74930" y="235076"/>
                </a:lnTo>
                <a:lnTo>
                  <a:pt x="77851" y="225551"/>
                </a:lnTo>
                <a:lnTo>
                  <a:pt x="64470" y="219622"/>
                </a:lnTo>
                <a:lnTo>
                  <a:pt x="52911" y="211359"/>
                </a:lnTo>
                <a:lnTo>
                  <a:pt x="29211" y="172856"/>
                </a:lnTo>
                <a:lnTo>
                  <a:pt x="21336" y="116331"/>
                </a:lnTo>
                <a:lnTo>
                  <a:pt x="22215" y="96333"/>
                </a:lnTo>
                <a:lnTo>
                  <a:pt x="35306" y="46862"/>
                </a:lnTo>
                <a:lnTo>
                  <a:pt x="64684" y="15430"/>
                </a:lnTo>
                <a:lnTo>
                  <a:pt x="78232" y="9525"/>
                </a:lnTo>
                <a:lnTo>
                  <a:pt x="74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739" y="3502659"/>
            <a:ext cx="2237105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Or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stated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bit</a:t>
            </a:r>
            <a:r>
              <a:rPr sz="1500" spc="-10" dirty="0">
                <a:latin typeface="Arial"/>
                <a:cs typeface="Arial"/>
              </a:rPr>
              <a:t> differently: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50">
              <a:latin typeface="Arial"/>
              <a:cs typeface="Arial"/>
            </a:endParaRPr>
          </a:p>
          <a:p>
            <a:pPr marL="671830">
              <a:lnSpc>
                <a:spcPct val="100000"/>
              </a:lnSpc>
              <a:tabLst>
                <a:tab pos="1533525" algn="l"/>
              </a:tabLst>
            </a:pPr>
            <a:r>
              <a:rPr sz="2000" dirty="0">
                <a:latin typeface="Cambria Math"/>
                <a:cs typeface="Cambria Math"/>
              </a:rPr>
              <a:t>𝑃</a:t>
            </a:r>
            <a:r>
              <a:rPr sz="2000" spc="4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𝐴</a:t>
            </a:r>
            <a:r>
              <a:rPr sz="2000" spc="19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𝐵</a:t>
            </a:r>
            <a:r>
              <a:rPr sz="2000" dirty="0">
                <a:latin typeface="Cambria Math"/>
                <a:cs typeface="Cambria Math"/>
              </a:rPr>
              <a:t>	=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𝑃</a:t>
            </a:r>
            <a:r>
              <a:rPr sz="2000" spc="42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𝐴</a:t>
            </a:r>
            <a:endParaRPr sz="2000">
              <a:latin typeface="Cambria Math"/>
              <a:cs typeface="Cambria Math"/>
            </a:endParaRPr>
          </a:p>
          <a:p>
            <a:pPr marL="750570">
              <a:lnSpc>
                <a:spcPct val="100000"/>
              </a:lnSpc>
              <a:spcBef>
                <a:spcPts val="1689"/>
              </a:spcBef>
            </a:pPr>
            <a:r>
              <a:rPr sz="1600" spc="-25" dirty="0">
                <a:latin typeface="Arial"/>
                <a:cs typeface="Arial"/>
              </a:rPr>
              <a:t>as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72232" y="4019550"/>
            <a:ext cx="339725" cy="235585"/>
          </a:xfrm>
          <a:custGeom>
            <a:avLst/>
            <a:gdLst/>
            <a:ahLst/>
            <a:cxnLst/>
            <a:rect l="l" t="t" r="r" b="b"/>
            <a:pathLst>
              <a:path w="339725" h="235585">
                <a:moveTo>
                  <a:pt x="264541" y="0"/>
                </a:moveTo>
                <a:lnTo>
                  <a:pt x="261238" y="9525"/>
                </a:lnTo>
                <a:lnTo>
                  <a:pt x="274859" y="15430"/>
                </a:lnTo>
                <a:lnTo>
                  <a:pt x="286575" y="23622"/>
                </a:lnTo>
                <a:lnTo>
                  <a:pt x="310312" y="61575"/>
                </a:lnTo>
                <a:lnTo>
                  <a:pt x="318135" y="116331"/>
                </a:lnTo>
                <a:lnTo>
                  <a:pt x="317255" y="137094"/>
                </a:lnTo>
                <a:lnTo>
                  <a:pt x="304165" y="187832"/>
                </a:lnTo>
                <a:lnTo>
                  <a:pt x="275000" y="219622"/>
                </a:lnTo>
                <a:lnTo>
                  <a:pt x="261619" y="225551"/>
                </a:lnTo>
                <a:lnTo>
                  <a:pt x="264541" y="235076"/>
                </a:lnTo>
                <a:lnTo>
                  <a:pt x="309475" y="208412"/>
                </a:lnTo>
                <a:lnTo>
                  <a:pt x="334740" y="159162"/>
                </a:lnTo>
                <a:lnTo>
                  <a:pt x="339598" y="117601"/>
                </a:lnTo>
                <a:lnTo>
                  <a:pt x="338383" y="96049"/>
                </a:lnTo>
                <a:lnTo>
                  <a:pt x="328668" y="57898"/>
                </a:lnTo>
                <a:lnTo>
                  <a:pt x="296545" y="15065"/>
                </a:lnTo>
                <a:lnTo>
                  <a:pt x="281590" y="6145"/>
                </a:lnTo>
                <a:lnTo>
                  <a:pt x="264541" y="0"/>
                </a:lnTo>
                <a:close/>
              </a:path>
              <a:path w="339725" h="235585">
                <a:moveTo>
                  <a:pt x="74930" y="0"/>
                </a:moveTo>
                <a:lnTo>
                  <a:pt x="30067" y="26771"/>
                </a:lnTo>
                <a:lnTo>
                  <a:pt x="4794" y="76152"/>
                </a:lnTo>
                <a:lnTo>
                  <a:pt x="0" y="117601"/>
                </a:lnTo>
                <a:lnTo>
                  <a:pt x="1194" y="139227"/>
                </a:lnTo>
                <a:lnTo>
                  <a:pt x="10822" y="177430"/>
                </a:lnTo>
                <a:lnTo>
                  <a:pt x="42830" y="220043"/>
                </a:lnTo>
                <a:lnTo>
                  <a:pt x="74930" y="235076"/>
                </a:lnTo>
                <a:lnTo>
                  <a:pt x="77850" y="225551"/>
                </a:lnTo>
                <a:lnTo>
                  <a:pt x="64470" y="219622"/>
                </a:lnTo>
                <a:lnTo>
                  <a:pt x="52911" y="211359"/>
                </a:lnTo>
                <a:lnTo>
                  <a:pt x="29211" y="172856"/>
                </a:lnTo>
                <a:lnTo>
                  <a:pt x="21336" y="116331"/>
                </a:lnTo>
                <a:lnTo>
                  <a:pt x="22215" y="96333"/>
                </a:lnTo>
                <a:lnTo>
                  <a:pt x="35306" y="46862"/>
                </a:lnTo>
                <a:lnTo>
                  <a:pt x="64684" y="15430"/>
                </a:lnTo>
                <a:lnTo>
                  <a:pt x="78231" y="9525"/>
                </a:lnTo>
                <a:lnTo>
                  <a:pt x="74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53385" y="3943350"/>
            <a:ext cx="12668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1535" algn="l"/>
              </a:tabLst>
            </a:pPr>
            <a:r>
              <a:rPr sz="2000" dirty="0">
                <a:latin typeface="Cambria Math"/>
                <a:cs typeface="Cambria Math"/>
              </a:rPr>
              <a:t>𝑖𝑓𝑃</a:t>
            </a:r>
            <a:r>
              <a:rPr sz="2000" spc="40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𝐵</a:t>
            </a:r>
            <a:r>
              <a:rPr sz="2000" dirty="0">
                <a:latin typeface="Cambria Math"/>
                <a:cs typeface="Cambria Math"/>
              </a:rPr>
              <a:t>	&gt;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06570" y="3943350"/>
            <a:ext cx="4597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𝑎𝑛𝑑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58282" y="4019550"/>
            <a:ext cx="582930" cy="235585"/>
          </a:xfrm>
          <a:custGeom>
            <a:avLst/>
            <a:gdLst/>
            <a:ahLst/>
            <a:cxnLst/>
            <a:rect l="l" t="t" r="r" b="b"/>
            <a:pathLst>
              <a:path w="582929" h="235585">
                <a:moveTo>
                  <a:pt x="306196" y="2539"/>
                </a:moveTo>
                <a:lnTo>
                  <a:pt x="287146" y="2539"/>
                </a:lnTo>
                <a:lnTo>
                  <a:pt x="287146" y="233044"/>
                </a:lnTo>
                <a:lnTo>
                  <a:pt x="306196" y="233044"/>
                </a:lnTo>
                <a:lnTo>
                  <a:pt x="306196" y="2539"/>
                </a:lnTo>
                <a:close/>
              </a:path>
              <a:path w="582929" h="235585">
                <a:moveTo>
                  <a:pt x="74929" y="0"/>
                </a:moveTo>
                <a:lnTo>
                  <a:pt x="30067" y="26771"/>
                </a:lnTo>
                <a:lnTo>
                  <a:pt x="4841" y="76152"/>
                </a:lnTo>
                <a:lnTo>
                  <a:pt x="0" y="117601"/>
                </a:lnTo>
                <a:lnTo>
                  <a:pt x="1194" y="139227"/>
                </a:lnTo>
                <a:lnTo>
                  <a:pt x="10822" y="177430"/>
                </a:lnTo>
                <a:lnTo>
                  <a:pt x="42830" y="220043"/>
                </a:lnTo>
                <a:lnTo>
                  <a:pt x="74929" y="235076"/>
                </a:lnTo>
                <a:lnTo>
                  <a:pt x="77850" y="225551"/>
                </a:lnTo>
                <a:lnTo>
                  <a:pt x="64470" y="219622"/>
                </a:lnTo>
                <a:lnTo>
                  <a:pt x="52911" y="211359"/>
                </a:lnTo>
                <a:lnTo>
                  <a:pt x="29211" y="172856"/>
                </a:lnTo>
                <a:lnTo>
                  <a:pt x="21335" y="116331"/>
                </a:lnTo>
                <a:lnTo>
                  <a:pt x="22215" y="96333"/>
                </a:lnTo>
                <a:lnTo>
                  <a:pt x="35305" y="46862"/>
                </a:lnTo>
                <a:lnTo>
                  <a:pt x="64684" y="15430"/>
                </a:lnTo>
                <a:lnTo>
                  <a:pt x="78231" y="9525"/>
                </a:lnTo>
                <a:lnTo>
                  <a:pt x="74929" y="0"/>
                </a:lnTo>
                <a:close/>
              </a:path>
              <a:path w="582929" h="235585">
                <a:moveTo>
                  <a:pt x="507618" y="0"/>
                </a:moveTo>
                <a:lnTo>
                  <a:pt x="504316" y="9525"/>
                </a:lnTo>
                <a:lnTo>
                  <a:pt x="517937" y="15430"/>
                </a:lnTo>
                <a:lnTo>
                  <a:pt x="529653" y="23622"/>
                </a:lnTo>
                <a:lnTo>
                  <a:pt x="553390" y="61575"/>
                </a:lnTo>
                <a:lnTo>
                  <a:pt x="561213" y="116331"/>
                </a:lnTo>
                <a:lnTo>
                  <a:pt x="560333" y="137094"/>
                </a:lnTo>
                <a:lnTo>
                  <a:pt x="547242" y="187832"/>
                </a:lnTo>
                <a:lnTo>
                  <a:pt x="518078" y="219622"/>
                </a:lnTo>
                <a:lnTo>
                  <a:pt x="504697" y="225551"/>
                </a:lnTo>
                <a:lnTo>
                  <a:pt x="507618" y="235076"/>
                </a:lnTo>
                <a:lnTo>
                  <a:pt x="552553" y="208412"/>
                </a:lnTo>
                <a:lnTo>
                  <a:pt x="577818" y="159162"/>
                </a:lnTo>
                <a:lnTo>
                  <a:pt x="582676" y="117601"/>
                </a:lnTo>
                <a:lnTo>
                  <a:pt x="581461" y="96049"/>
                </a:lnTo>
                <a:lnTo>
                  <a:pt x="571746" y="57898"/>
                </a:lnTo>
                <a:lnTo>
                  <a:pt x="539622" y="15065"/>
                </a:lnTo>
                <a:lnTo>
                  <a:pt x="524668" y="6145"/>
                </a:lnTo>
                <a:lnTo>
                  <a:pt x="507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80707" y="4019550"/>
            <a:ext cx="339725" cy="235585"/>
          </a:xfrm>
          <a:custGeom>
            <a:avLst/>
            <a:gdLst/>
            <a:ahLst/>
            <a:cxnLst/>
            <a:rect l="l" t="t" r="r" b="b"/>
            <a:pathLst>
              <a:path w="339725" h="235585">
                <a:moveTo>
                  <a:pt x="264541" y="0"/>
                </a:moveTo>
                <a:lnTo>
                  <a:pt x="261239" y="9525"/>
                </a:lnTo>
                <a:lnTo>
                  <a:pt x="274859" y="15430"/>
                </a:lnTo>
                <a:lnTo>
                  <a:pt x="286575" y="23622"/>
                </a:lnTo>
                <a:lnTo>
                  <a:pt x="310312" y="61575"/>
                </a:lnTo>
                <a:lnTo>
                  <a:pt x="318135" y="116331"/>
                </a:lnTo>
                <a:lnTo>
                  <a:pt x="317255" y="137094"/>
                </a:lnTo>
                <a:lnTo>
                  <a:pt x="304165" y="187832"/>
                </a:lnTo>
                <a:lnTo>
                  <a:pt x="275000" y="219622"/>
                </a:lnTo>
                <a:lnTo>
                  <a:pt x="261620" y="225551"/>
                </a:lnTo>
                <a:lnTo>
                  <a:pt x="264541" y="235076"/>
                </a:lnTo>
                <a:lnTo>
                  <a:pt x="309475" y="208412"/>
                </a:lnTo>
                <a:lnTo>
                  <a:pt x="334740" y="159162"/>
                </a:lnTo>
                <a:lnTo>
                  <a:pt x="339598" y="117601"/>
                </a:lnTo>
                <a:lnTo>
                  <a:pt x="338383" y="96049"/>
                </a:lnTo>
                <a:lnTo>
                  <a:pt x="328668" y="57898"/>
                </a:lnTo>
                <a:lnTo>
                  <a:pt x="296545" y="15065"/>
                </a:lnTo>
                <a:lnTo>
                  <a:pt x="281590" y="6145"/>
                </a:lnTo>
                <a:lnTo>
                  <a:pt x="264541" y="0"/>
                </a:lnTo>
                <a:close/>
              </a:path>
              <a:path w="339725" h="235585">
                <a:moveTo>
                  <a:pt x="74930" y="0"/>
                </a:moveTo>
                <a:lnTo>
                  <a:pt x="30067" y="26771"/>
                </a:lnTo>
                <a:lnTo>
                  <a:pt x="4794" y="76152"/>
                </a:lnTo>
                <a:lnTo>
                  <a:pt x="0" y="117601"/>
                </a:lnTo>
                <a:lnTo>
                  <a:pt x="1194" y="139227"/>
                </a:lnTo>
                <a:lnTo>
                  <a:pt x="10822" y="177430"/>
                </a:lnTo>
                <a:lnTo>
                  <a:pt x="42830" y="220043"/>
                </a:lnTo>
                <a:lnTo>
                  <a:pt x="74930" y="235076"/>
                </a:lnTo>
                <a:lnTo>
                  <a:pt x="77850" y="225551"/>
                </a:lnTo>
                <a:lnTo>
                  <a:pt x="64470" y="219622"/>
                </a:lnTo>
                <a:lnTo>
                  <a:pt x="52911" y="211359"/>
                </a:lnTo>
                <a:lnTo>
                  <a:pt x="29211" y="172856"/>
                </a:lnTo>
                <a:lnTo>
                  <a:pt x="21336" y="116331"/>
                </a:lnTo>
                <a:lnTo>
                  <a:pt x="22215" y="96333"/>
                </a:lnTo>
                <a:lnTo>
                  <a:pt x="35306" y="46862"/>
                </a:lnTo>
                <a:lnTo>
                  <a:pt x="64684" y="15430"/>
                </a:lnTo>
                <a:lnTo>
                  <a:pt x="78232" y="9525"/>
                </a:lnTo>
                <a:lnTo>
                  <a:pt x="74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67676" y="4019550"/>
            <a:ext cx="328930" cy="235585"/>
          </a:xfrm>
          <a:custGeom>
            <a:avLst/>
            <a:gdLst/>
            <a:ahLst/>
            <a:cxnLst/>
            <a:rect l="l" t="t" r="r" b="b"/>
            <a:pathLst>
              <a:path w="328929" h="235585">
                <a:moveTo>
                  <a:pt x="253873" y="0"/>
                </a:moveTo>
                <a:lnTo>
                  <a:pt x="250571" y="9525"/>
                </a:lnTo>
                <a:lnTo>
                  <a:pt x="264191" y="15430"/>
                </a:lnTo>
                <a:lnTo>
                  <a:pt x="275907" y="23622"/>
                </a:lnTo>
                <a:lnTo>
                  <a:pt x="299644" y="61575"/>
                </a:lnTo>
                <a:lnTo>
                  <a:pt x="307467" y="116331"/>
                </a:lnTo>
                <a:lnTo>
                  <a:pt x="306587" y="137094"/>
                </a:lnTo>
                <a:lnTo>
                  <a:pt x="293497" y="187832"/>
                </a:lnTo>
                <a:lnTo>
                  <a:pt x="264332" y="219622"/>
                </a:lnTo>
                <a:lnTo>
                  <a:pt x="250951" y="225551"/>
                </a:lnTo>
                <a:lnTo>
                  <a:pt x="253873" y="235076"/>
                </a:lnTo>
                <a:lnTo>
                  <a:pt x="298807" y="208412"/>
                </a:lnTo>
                <a:lnTo>
                  <a:pt x="324072" y="159162"/>
                </a:lnTo>
                <a:lnTo>
                  <a:pt x="328929" y="117601"/>
                </a:lnTo>
                <a:lnTo>
                  <a:pt x="327715" y="96049"/>
                </a:lnTo>
                <a:lnTo>
                  <a:pt x="318000" y="57898"/>
                </a:lnTo>
                <a:lnTo>
                  <a:pt x="285876" y="15065"/>
                </a:lnTo>
                <a:lnTo>
                  <a:pt x="270922" y="6145"/>
                </a:lnTo>
                <a:lnTo>
                  <a:pt x="253873" y="0"/>
                </a:lnTo>
                <a:close/>
              </a:path>
              <a:path w="328929" h="235585">
                <a:moveTo>
                  <a:pt x="74929" y="0"/>
                </a:moveTo>
                <a:lnTo>
                  <a:pt x="30067" y="26771"/>
                </a:lnTo>
                <a:lnTo>
                  <a:pt x="4841" y="76152"/>
                </a:lnTo>
                <a:lnTo>
                  <a:pt x="0" y="117601"/>
                </a:lnTo>
                <a:lnTo>
                  <a:pt x="1194" y="139227"/>
                </a:lnTo>
                <a:lnTo>
                  <a:pt x="10822" y="177430"/>
                </a:lnTo>
                <a:lnTo>
                  <a:pt x="42830" y="220043"/>
                </a:lnTo>
                <a:lnTo>
                  <a:pt x="74929" y="235076"/>
                </a:lnTo>
                <a:lnTo>
                  <a:pt x="77850" y="225551"/>
                </a:lnTo>
                <a:lnTo>
                  <a:pt x="64470" y="219622"/>
                </a:lnTo>
                <a:lnTo>
                  <a:pt x="52911" y="211359"/>
                </a:lnTo>
                <a:lnTo>
                  <a:pt x="29211" y="172856"/>
                </a:lnTo>
                <a:lnTo>
                  <a:pt x="21335" y="116331"/>
                </a:lnTo>
                <a:lnTo>
                  <a:pt x="22215" y="96333"/>
                </a:lnTo>
                <a:lnTo>
                  <a:pt x="35305" y="46862"/>
                </a:lnTo>
                <a:lnTo>
                  <a:pt x="64684" y="15430"/>
                </a:lnTo>
                <a:lnTo>
                  <a:pt x="78231" y="9525"/>
                </a:lnTo>
                <a:lnTo>
                  <a:pt x="74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61432" y="3943350"/>
            <a:ext cx="30435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72490" algn="l"/>
                <a:tab pos="1736725" algn="l"/>
                <a:tab pos="2628265" algn="l"/>
              </a:tabLst>
            </a:pPr>
            <a:r>
              <a:rPr sz="2000" dirty="0">
                <a:latin typeface="Cambria Math"/>
                <a:cs typeface="Cambria Math"/>
              </a:rPr>
              <a:t>𝑃</a:t>
            </a:r>
            <a:r>
              <a:rPr sz="2000" spc="409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𝐵</a:t>
            </a:r>
            <a:r>
              <a:rPr sz="2000" spc="23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𝐴</a:t>
            </a:r>
            <a:r>
              <a:rPr sz="2000" dirty="0">
                <a:latin typeface="Cambria Math"/>
                <a:cs typeface="Cambria Math"/>
              </a:rPr>
              <a:t>	=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𝑃</a:t>
            </a:r>
            <a:r>
              <a:rPr sz="2000" spc="41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𝐵</a:t>
            </a:r>
            <a:r>
              <a:rPr sz="2000" dirty="0">
                <a:latin typeface="Cambria Math"/>
                <a:cs typeface="Cambria Math"/>
              </a:rPr>
              <a:t>	𝑖𝑓</a:t>
            </a:r>
            <a:r>
              <a:rPr sz="2000" spc="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𝑃</a:t>
            </a:r>
            <a:r>
              <a:rPr sz="2000" spc="41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𝐴</a:t>
            </a:r>
            <a:r>
              <a:rPr sz="2000" dirty="0">
                <a:latin typeface="Cambria Math"/>
                <a:cs typeface="Cambria Math"/>
              </a:rPr>
              <a:t>	&gt;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27985" y="4867147"/>
            <a:ext cx="525780" cy="212090"/>
          </a:xfrm>
          <a:custGeom>
            <a:avLst/>
            <a:gdLst/>
            <a:ahLst/>
            <a:cxnLst/>
            <a:rect l="l" t="t" r="r" b="b"/>
            <a:pathLst>
              <a:path w="525780" h="212089">
                <a:moveTo>
                  <a:pt x="266191" y="1524"/>
                </a:moveTo>
                <a:lnTo>
                  <a:pt x="249046" y="1524"/>
                </a:lnTo>
                <a:lnTo>
                  <a:pt x="249046" y="209295"/>
                </a:lnTo>
                <a:lnTo>
                  <a:pt x="266191" y="209295"/>
                </a:lnTo>
                <a:lnTo>
                  <a:pt x="266191" y="1524"/>
                </a:lnTo>
                <a:close/>
              </a:path>
              <a:path w="525780" h="212089">
                <a:moveTo>
                  <a:pt x="458088" y="0"/>
                </a:moveTo>
                <a:lnTo>
                  <a:pt x="455040" y="8635"/>
                </a:lnTo>
                <a:lnTo>
                  <a:pt x="467326" y="13946"/>
                </a:lnTo>
                <a:lnTo>
                  <a:pt x="477885" y="21304"/>
                </a:lnTo>
                <a:lnTo>
                  <a:pt x="499276" y="55429"/>
                </a:lnTo>
                <a:lnTo>
                  <a:pt x="506349" y="104775"/>
                </a:lnTo>
                <a:lnTo>
                  <a:pt x="505563" y="123443"/>
                </a:lnTo>
                <a:lnTo>
                  <a:pt x="493775" y="169163"/>
                </a:lnTo>
                <a:lnTo>
                  <a:pt x="467469" y="197792"/>
                </a:lnTo>
                <a:lnTo>
                  <a:pt x="455421" y="203200"/>
                </a:lnTo>
                <a:lnTo>
                  <a:pt x="458088" y="211708"/>
                </a:lnTo>
                <a:lnTo>
                  <a:pt x="498558" y="187706"/>
                </a:lnTo>
                <a:lnTo>
                  <a:pt x="521287" y="143335"/>
                </a:lnTo>
                <a:lnTo>
                  <a:pt x="525652" y="105918"/>
                </a:lnTo>
                <a:lnTo>
                  <a:pt x="524557" y="86536"/>
                </a:lnTo>
                <a:lnTo>
                  <a:pt x="508126" y="37083"/>
                </a:lnTo>
                <a:lnTo>
                  <a:pt x="473444" y="5544"/>
                </a:lnTo>
                <a:lnTo>
                  <a:pt x="458088" y="0"/>
                </a:lnTo>
                <a:close/>
              </a:path>
              <a:path w="525780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48407" y="4797552"/>
            <a:ext cx="636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𝐴</a:t>
            </a:r>
            <a:r>
              <a:rPr sz="1800" spc="19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𝐵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72028" y="4780407"/>
            <a:ext cx="594360" cy="200025"/>
          </a:xfrm>
          <a:custGeom>
            <a:avLst/>
            <a:gdLst/>
            <a:ahLst/>
            <a:cxnLst/>
            <a:rect l="l" t="t" r="r" b="b"/>
            <a:pathLst>
              <a:path w="594360" h="200025">
                <a:moveTo>
                  <a:pt x="178181" y="6223"/>
                </a:moveTo>
                <a:lnTo>
                  <a:pt x="176022" y="0"/>
                </a:lnTo>
                <a:lnTo>
                  <a:pt x="164795" y="4051"/>
                </a:lnTo>
                <a:lnTo>
                  <a:pt x="154965" y="9906"/>
                </a:lnTo>
                <a:lnTo>
                  <a:pt x="129832" y="50063"/>
                </a:lnTo>
                <a:lnTo>
                  <a:pt x="126619" y="77343"/>
                </a:lnTo>
                <a:lnTo>
                  <a:pt x="127419" y="91541"/>
                </a:lnTo>
                <a:lnTo>
                  <a:pt x="146443" y="136994"/>
                </a:lnTo>
                <a:lnTo>
                  <a:pt x="176022" y="154559"/>
                </a:lnTo>
                <a:lnTo>
                  <a:pt x="177927" y="148336"/>
                </a:lnTo>
                <a:lnTo>
                  <a:pt x="169113" y="144437"/>
                </a:lnTo>
                <a:lnTo>
                  <a:pt x="161518" y="139014"/>
                </a:lnTo>
                <a:lnTo>
                  <a:pt x="143065" y="102501"/>
                </a:lnTo>
                <a:lnTo>
                  <a:pt x="140716" y="76454"/>
                </a:lnTo>
                <a:lnTo>
                  <a:pt x="141300" y="63309"/>
                </a:lnTo>
                <a:lnTo>
                  <a:pt x="155168" y="22352"/>
                </a:lnTo>
                <a:lnTo>
                  <a:pt x="169265" y="10109"/>
                </a:lnTo>
                <a:lnTo>
                  <a:pt x="178181" y="6223"/>
                </a:lnTo>
                <a:close/>
              </a:path>
              <a:path w="594360" h="200025">
                <a:moveTo>
                  <a:pt x="580390" y="77343"/>
                </a:moveTo>
                <a:lnTo>
                  <a:pt x="573151" y="38036"/>
                </a:lnTo>
                <a:lnTo>
                  <a:pt x="542315" y="4051"/>
                </a:lnTo>
                <a:lnTo>
                  <a:pt x="531114" y="0"/>
                </a:lnTo>
                <a:lnTo>
                  <a:pt x="528828" y="6223"/>
                </a:lnTo>
                <a:lnTo>
                  <a:pt x="537806" y="10109"/>
                </a:lnTo>
                <a:lnTo>
                  <a:pt x="545503" y="15481"/>
                </a:lnTo>
                <a:lnTo>
                  <a:pt x="564007" y="51320"/>
                </a:lnTo>
                <a:lnTo>
                  <a:pt x="566293" y="76454"/>
                </a:lnTo>
                <a:lnTo>
                  <a:pt x="565721" y="90106"/>
                </a:lnTo>
                <a:lnTo>
                  <a:pt x="551954" y="132054"/>
                </a:lnTo>
                <a:lnTo>
                  <a:pt x="529082" y="148336"/>
                </a:lnTo>
                <a:lnTo>
                  <a:pt x="531114" y="154559"/>
                </a:lnTo>
                <a:lnTo>
                  <a:pt x="567690" y="127508"/>
                </a:lnTo>
                <a:lnTo>
                  <a:pt x="579589" y="91541"/>
                </a:lnTo>
                <a:lnTo>
                  <a:pt x="580390" y="77343"/>
                </a:lnTo>
                <a:close/>
              </a:path>
              <a:path w="594360" h="200025">
                <a:moveTo>
                  <a:pt x="594360" y="185547"/>
                </a:moveTo>
                <a:lnTo>
                  <a:pt x="0" y="185547"/>
                </a:lnTo>
                <a:lnTo>
                  <a:pt x="0" y="200025"/>
                </a:lnTo>
                <a:lnTo>
                  <a:pt x="594360" y="200025"/>
                </a:lnTo>
                <a:lnTo>
                  <a:pt x="594360" y="1855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99485" y="4663440"/>
            <a:ext cx="8331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32407" dirty="0">
                <a:latin typeface="Cambria Math"/>
                <a:cs typeface="Cambria Math"/>
              </a:rPr>
              <a:t>=</a:t>
            </a:r>
            <a:r>
              <a:rPr sz="2700" spc="179" baseline="-32407" dirty="0">
                <a:latin typeface="Cambria Math"/>
                <a:cs typeface="Cambria Math"/>
              </a:rPr>
              <a:t> </a:t>
            </a:r>
            <a:r>
              <a:rPr sz="1300" dirty="0">
                <a:latin typeface="Cambria Math"/>
                <a:cs typeface="Cambria Math"/>
              </a:rPr>
              <a:t>𝑃</a:t>
            </a:r>
            <a:r>
              <a:rPr sz="1300" spc="315" dirty="0">
                <a:latin typeface="Cambria Math"/>
                <a:cs typeface="Cambria Math"/>
              </a:rPr>
              <a:t> </a:t>
            </a:r>
            <a:r>
              <a:rPr sz="1300" spc="-25" dirty="0">
                <a:latin typeface="Cambria Math"/>
                <a:cs typeface="Cambria Math"/>
              </a:rPr>
              <a:t>𝐴∩𝐵</a:t>
            </a:r>
            <a:endParaRPr sz="1300">
              <a:latin typeface="Cambria Math"/>
              <a:cs typeface="Cambria Math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12184" y="5029580"/>
            <a:ext cx="226694" cy="154558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373120" y="4974335"/>
            <a:ext cx="320040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dirty="0">
                <a:latin typeface="Cambria Math"/>
                <a:cs typeface="Cambria Math"/>
              </a:rPr>
              <a:t>𝑃</a:t>
            </a:r>
            <a:r>
              <a:rPr sz="1300" spc="330" dirty="0">
                <a:latin typeface="Cambria Math"/>
                <a:cs typeface="Cambria Math"/>
              </a:rPr>
              <a:t> </a:t>
            </a:r>
            <a:r>
              <a:rPr sz="1300" spc="-50" dirty="0">
                <a:latin typeface="Cambria Math"/>
                <a:cs typeface="Cambria Math"/>
              </a:rPr>
              <a:t>𝐵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129020" y="4867147"/>
            <a:ext cx="306705" cy="212090"/>
          </a:xfrm>
          <a:custGeom>
            <a:avLst/>
            <a:gdLst/>
            <a:ahLst/>
            <a:cxnLst/>
            <a:rect l="l" t="t" r="r" b="b"/>
            <a:pathLst>
              <a:path w="306704" h="212089">
                <a:moveTo>
                  <a:pt x="238632" y="0"/>
                </a:moveTo>
                <a:lnTo>
                  <a:pt x="235584" y="8635"/>
                </a:lnTo>
                <a:lnTo>
                  <a:pt x="247870" y="13946"/>
                </a:lnTo>
                <a:lnTo>
                  <a:pt x="258429" y="21304"/>
                </a:lnTo>
                <a:lnTo>
                  <a:pt x="279820" y="55429"/>
                </a:lnTo>
                <a:lnTo>
                  <a:pt x="286892" y="104775"/>
                </a:lnTo>
                <a:lnTo>
                  <a:pt x="286107" y="123443"/>
                </a:lnTo>
                <a:lnTo>
                  <a:pt x="274319" y="169163"/>
                </a:lnTo>
                <a:lnTo>
                  <a:pt x="248013" y="197792"/>
                </a:lnTo>
                <a:lnTo>
                  <a:pt x="235965" y="203200"/>
                </a:lnTo>
                <a:lnTo>
                  <a:pt x="238632" y="211708"/>
                </a:lnTo>
                <a:lnTo>
                  <a:pt x="279102" y="187706"/>
                </a:lnTo>
                <a:lnTo>
                  <a:pt x="301831" y="143335"/>
                </a:lnTo>
                <a:lnTo>
                  <a:pt x="306196" y="105918"/>
                </a:lnTo>
                <a:lnTo>
                  <a:pt x="305101" y="86536"/>
                </a:lnTo>
                <a:lnTo>
                  <a:pt x="288670" y="37083"/>
                </a:lnTo>
                <a:lnTo>
                  <a:pt x="253988" y="5544"/>
                </a:lnTo>
                <a:lnTo>
                  <a:pt x="238632" y="0"/>
                </a:lnTo>
                <a:close/>
              </a:path>
              <a:path w="30670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917188" y="4797552"/>
            <a:ext cx="2977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01595" algn="l"/>
              </a:tabLst>
            </a:pP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defined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7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𝐵</a:t>
            </a:r>
            <a:r>
              <a:rPr sz="1800" dirty="0">
                <a:latin typeface="Cambria Math"/>
                <a:cs typeface="Cambria Math"/>
              </a:rPr>
              <a:t>	=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433320" y="5578855"/>
            <a:ext cx="525780" cy="212090"/>
          </a:xfrm>
          <a:custGeom>
            <a:avLst/>
            <a:gdLst/>
            <a:ahLst/>
            <a:cxnLst/>
            <a:rect l="l" t="t" r="r" b="b"/>
            <a:pathLst>
              <a:path w="525780" h="212089">
                <a:moveTo>
                  <a:pt x="276098" y="1524"/>
                </a:moveTo>
                <a:lnTo>
                  <a:pt x="258953" y="1524"/>
                </a:lnTo>
                <a:lnTo>
                  <a:pt x="258953" y="209283"/>
                </a:lnTo>
                <a:lnTo>
                  <a:pt x="276098" y="209283"/>
                </a:lnTo>
                <a:lnTo>
                  <a:pt x="276098" y="1524"/>
                </a:lnTo>
                <a:close/>
              </a:path>
              <a:path w="525780" h="212089">
                <a:moveTo>
                  <a:pt x="458088" y="0"/>
                </a:moveTo>
                <a:lnTo>
                  <a:pt x="455041" y="8636"/>
                </a:lnTo>
                <a:lnTo>
                  <a:pt x="467326" y="13931"/>
                </a:lnTo>
                <a:lnTo>
                  <a:pt x="477885" y="21282"/>
                </a:lnTo>
                <a:lnTo>
                  <a:pt x="499276" y="55406"/>
                </a:lnTo>
                <a:lnTo>
                  <a:pt x="506349" y="104813"/>
                </a:lnTo>
                <a:lnTo>
                  <a:pt x="505563" y="123484"/>
                </a:lnTo>
                <a:lnTo>
                  <a:pt x="493775" y="169214"/>
                </a:lnTo>
                <a:lnTo>
                  <a:pt x="467469" y="197805"/>
                </a:lnTo>
                <a:lnTo>
                  <a:pt x="455422" y="203149"/>
                </a:lnTo>
                <a:lnTo>
                  <a:pt x="458088" y="211747"/>
                </a:lnTo>
                <a:lnTo>
                  <a:pt x="498558" y="187703"/>
                </a:lnTo>
                <a:lnTo>
                  <a:pt x="521287" y="143335"/>
                </a:lnTo>
                <a:lnTo>
                  <a:pt x="525653" y="105930"/>
                </a:lnTo>
                <a:lnTo>
                  <a:pt x="524557" y="86513"/>
                </a:lnTo>
                <a:lnTo>
                  <a:pt x="508127" y="37109"/>
                </a:lnTo>
                <a:lnTo>
                  <a:pt x="473444" y="5535"/>
                </a:lnTo>
                <a:lnTo>
                  <a:pt x="458088" y="0"/>
                </a:lnTo>
                <a:close/>
              </a:path>
              <a:path w="525780" h="212089">
                <a:moveTo>
                  <a:pt x="67563" y="0"/>
                </a:moveTo>
                <a:lnTo>
                  <a:pt x="27166" y="24094"/>
                </a:lnTo>
                <a:lnTo>
                  <a:pt x="4381" y="68572"/>
                </a:lnTo>
                <a:lnTo>
                  <a:pt x="0" y="105930"/>
                </a:lnTo>
                <a:lnTo>
                  <a:pt x="1093" y="125383"/>
                </a:lnTo>
                <a:lnTo>
                  <a:pt x="17399" y="174739"/>
                </a:lnTo>
                <a:lnTo>
                  <a:pt x="52153" y="206205"/>
                </a:lnTo>
                <a:lnTo>
                  <a:pt x="67563" y="211747"/>
                </a:lnTo>
                <a:lnTo>
                  <a:pt x="70231" y="203149"/>
                </a:lnTo>
                <a:lnTo>
                  <a:pt x="58183" y="197805"/>
                </a:lnTo>
                <a:lnTo>
                  <a:pt x="47767" y="190368"/>
                </a:lnTo>
                <a:lnTo>
                  <a:pt x="26376" y="155687"/>
                </a:lnTo>
                <a:lnTo>
                  <a:pt x="19304" y="104813"/>
                </a:lnTo>
                <a:lnTo>
                  <a:pt x="20089" y="86744"/>
                </a:lnTo>
                <a:lnTo>
                  <a:pt x="31877" y="42138"/>
                </a:lnTo>
                <a:lnTo>
                  <a:pt x="58398" y="13931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253742" y="5509259"/>
            <a:ext cx="641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𝐵</a:t>
            </a:r>
            <a:r>
              <a:rPr sz="1800" spc="22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𝐴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277361" y="5492114"/>
            <a:ext cx="594360" cy="200025"/>
          </a:xfrm>
          <a:custGeom>
            <a:avLst/>
            <a:gdLst/>
            <a:ahLst/>
            <a:cxnLst/>
            <a:rect l="l" t="t" r="r" b="b"/>
            <a:pathLst>
              <a:path w="594360" h="200025">
                <a:moveTo>
                  <a:pt x="178181" y="6223"/>
                </a:moveTo>
                <a:lnTo>
                  <a:pt x="176022" y="0"/>
                </a:lnTo>
                <a:lnTo>
                  <a:pt x="164795" y="4051"/>
                </a:lnTo>
                <a:lnTo>
                  <a:pt x="154965" y="9906"/>
                </a:lnTo>
                <a:lnTo>
                  <a:pt x="129832" y="50063"/>
                </a:lnTo>
                <a:lnTo>
                  <a:pt x="126619" y="77343"/>
                </a:lnTo>
                <a:lnTo>
                  <a:pt x="127419" y="91528"/>
                </a:lnTo>
                <a:lnTo>
                  <a:pt x="146443" y="137020"/>
                </a:lnTo>
                <a:lnTo>
                  <a:pt x="176022" y="154559"/>
                </a:lnTo>
                <a:lnTo>
                  <a:pt x="177927" y="148285"/>
                </a:lnTo>
                <a:lnTo>
                  <a:pt x="169113" y="144386"/>
                </a:lnTo>
                <a:lnTo>
                  <a:pt x="161518" y="138963"/>
                </a:lnTo>
                <a:lnTo>
                  <a:pt x="143065" y="102514"/>
                </a:lnTo>
                <a:lnTo>
                  <a:pt x="140716" y="76454"/>
                </a:lnTo>
                <a:lnTo>
                  <a:pt x="141300" y="63309"/>
                </a:lnTo>
                <a:lnTo>
                  <a:pt x="155168" y="22352"/>
                </a:lnTo>
                <a:lnTo>
                  <a:pt x="169265" y="10109"/>
                </a:lnTo>
                <a:lnTo>
                  <a:pt x="178181" y="6223"/>
                </a:lnTo>
                <a:close/>
              </a:path>
              <a:path w="594360" h="200025">
                <a:moveTo>
                  <a:pt x="580390" y="77343"/>
                </a:moveTo>
                <a:lnTo>
                  <a:pt x="573151" y="38036"/>
                </a:lnTo>
                <a:lnTo>
                  <a:pt x="542315" y="4051"/>
                </a:lnTo>
                <a:lnTo>
                  <a:pt x="531114" y="0"/>
                </a:lnTo>
                <a:lnTo>
                  <a:pt x="528828" y="6223"/>
                </a:lnTo>
                <a:lnTo>
                  <a:pt x="537806" y="10109"/>
                </a:lnTo>
                <a:lnTo>
                  <a:pt x="545503" y="15481"/>
                </a:lnTo>
                <a:lnTo>
                  <a:pt x="563994" y="51320"/>
                </a:lnTo>
                <a:lnTo>
                  <a:pt x="566293" y="76454"/>
                </a:lnTo>
                <a:lnTo>
                  <a:pt x="565708" y="90119"/>
                </a:lnTo>
                <a:lnTo>
                  <a:pt x="551954" y="132003"/>
                </a:lnTo>
                <a:lnTo>
                  <a:pt x="529082" y="148285"/>
                </a:lnTo>
                <a:lnTo>
                  <a:pt x="531114" y="154559"/>
                </a:lnTo>
                <a:lnTo>
                  <a:pt x="567690" y="127546"/>
                </a:lnTo>
                <a:lnTo>
                  <a:pt x="579589" y="91528"/>
                </a:lnTo>
                <a:lnTo>
                  <a:pt x="580390" y="77343"/>
                </a:lnTo>
                <a:close/>
              </a:path>
              <a:path w="594360" h="200025">
                <a:moveTo>
                  <a:pt x="594360" y="185547"/>
                </a:moveTo>
                <a:lnTo>
                  <a:pt x="0" y="185547"/>
                </a:lnTo>
                <a:lnTo>
                  <a:pt x="0" y="200025"/>
                </a:lnTo>
                <a:lnTo>
                  <a:pt x="594360" y="200025"/>
                </a:lnTo>
                <a:lnTo>
                  <a:pt x="594360" y="1855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004820" y="5375147"/>
            <a:ext cx="8331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32407" dirty="0">
                <a:latin typeface="Cambria Math"/>
                <a:cs typeface="Cambria Math"/>
              </a:rPr>
              <a:t>=</a:t>
            </a:r>
            <a:r>
              <a:rPr sz="2700" spc="179" baseline="-32407" dirty="0">
                <a:latin typeface="Cambria Math"/>
                <a:cs typeface="Cambria Math"/>
              </a:rPr>
              <a:t> </a:t>
            </a:r>
            <a:r>
              <a:rPr sz="1300" dirty="0">
                <a:latin typeface="Cambria Math"/>
                <a:cs typeface="Cambria Math"/>
              </a:rPr>
              <a:t>𝑃</a:t>
            </a:r>
            <a:r>
              <a:rPr sz="1300" spc="315" dirty="0">
                <a:latin typeface="Cambria Math"/>
                <a:cs typeface="Cambria Math"/>
              </a:rPr>
              <a:t> </a:t>
            </a:r>
            <a:r>
              <a:rPr sz="1300" spc="-25" dirty="0">
                <a:latin typeface="Cambria Math"/>
                <a:cs typeface="Cambria Math"/>
              </a:rPr>
              <a:t>𝐴∩𝐵</a:t>
            </a:r>
            <a:endParaRPr sz="1300">
              <a:latin typeface="Cambria Math"/>
              <a:cs typeface="Cambria Math"/>
            </a:endParaRPr>
          </a:p>
        </p:txBody>
      </p:sp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19042" y="5741276"/>
            <a:ext cx="221361" cy="154571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3379978" y="5686044"/>
            <a:ext cx="317500" cy="2260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00" dirty="0">
                <a:latin typeface="Cambria Math"/>
                <a:cs typeface="Cambria Math"/>
              </a:rPr>
              <a:t>𝑃</a:t>
            </a:r>
            <a:r>
              <a:rPr sz="1300" spc="330" dirty="0">
                <a:latin typeface="Cambria Math"/>
                <a:cs typeface="Cambria Math"/>
              </a:rPr>
              <a:t> </a:t>
            </a:r>
            <a:r>
              <a:rPr sz="1300" spc="-50" dirty="0">
                <a:latin typeface="Cambria Math"/>
                <a:cs typeface="Cambria Math"/>
              </a:rPr>
              <a:t>𝐴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34353" y="5578855"/>
            <a:ext cx="297180" cy="212090"/>
          </a:xfrm>
          <a:custGeom>
            <a:avLst/>
            <a:gdLst/>
            <a:ahLst/>
            <a:cxnLst/>
            <a:rect l="l" t="t" r="r" b="b"/>
            <a:pathLst>
              <a:path w="297179" h="212089">
                <a:moveTo>
                  <a:pt x="229488" y="0"/>
                </a:moveTo>
                <a:lnTo>
                  <a:pt x="226441" y="8636"/>
                </a:lnTo>
                <a:lnTo>
                  <a:pt x="238726" y="13931"/>
                </a:lnTo>
                <a:lnTo>
                  <a:pt x="249285" y="21282"/>
                </a:lnTo>
                <a:lnTo>
                  <a:pt x="270676" y="55406"/>
                </a:lnTo>
                <a:lnTo>
                  <a:pt x="277749" y="104813"/>
                </a:lnTo>
                <a:lnTo>
                  <a:pt x="276963" y="123484"/>
                </a:lnTo>
                <a:lnTo>
                  <a:pt x="265175" y="169214"/>
                </a:lnTo>
                <a:lnTo>
                  <a:pt x="238869" y="197805"/>
                </a:lnTo>
                <a:lnTo>
                  <a:pt x="226822" y="203149"/>
                </a:lnTo>
                <a:lnTo>
                  <a:pt x="229488" y="211747"/>
                </a:lnTo>
                <a:lnTo>
                  <a:pt x="269958" y="187703"/>
                </a:lnTo>
                <a:lnTo>
                  <a:pt x="292687" y="143335"/>
                </a:lnTo>
                <a:lnTo>
                  <a:pt x="297053" y="105930"/>
                </a:lnTo>
                <a:lnTo>
                  <a:pt x="295957" y="86513"/>
                </a:lnTo>
                <a:lnTo>
                  <a:pt x="279526" y="37109"/>
                </a:lnTo>
                <a:lnTo>
                  <a:pt x="244844" y="5535"/>
                </a:lnTo>
                <a:lnTo>
                  <a:pt x="229488" y="0"/>
                </a:lnTo>
                <a:close/>
              </a:path>
              <a:path w="297179" h="212089">
                <a:moveTo>
                  <a:pt x="67563" y="0"/>
                </a:moveTo>
                <a:lnTo>
                  <a:pt x="27166" y="24094"/>
                </a:lnTo>
                <a:lnTo>
                  <a:pt x="4381" y="68572"/>
                </a:lnTo>
                <a:lnTo>
                  <a:pt x="0" y="105930"/>
                </a:lnTo>
                <a:lnTo>
                  <a:pt x="1093" y="125383"/>
                </a:lnTo>
                <a:lnTo>
                  <a:pt x="17399" y="174739"/>
                </a:lnTo>
                <a:lnTo>
                  <a:pt x="52153" y="206205"/>
                </a:lnTo>
                <a:lnTo>
                  <a:pt x="67563" y="211747"/>
                </a:lnTo>
                <a:lnTo>
                  <a:pt x="70231" y="203149"/>
                </a:lnTo>
                <a:lnTo>
                  <a:pt x="58183" y="197805"/>
                </a:lnTo>
                <a:lnTo>
                  <a:pt x="47767" y="190368"/>
                </a:lnTo>
                <a:lnTo>
                  <a:pt x="26376" y="155687"/>
                </a:lnTo>
                <a:lnTo>
                  <a:pt x="19304" y="104813"/>
                </a:lnTo>
                <a:lnTo>
                  <a:pt x="20089" y="86744"/>
                </a:lnTo>
                <a:lnTo>
                  <a:pt x="31876" y="42138"/>
                </a:lnTo>
                <a:lnTo>
                  <a:pt x="58398" y="13931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922521" y="5509259"/>
            <a:ext cx="2966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92070" algn="l"/>
              </a:tabLst>
            </a:pP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defined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7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𝐴</a:t>
            </a:r>
            <a:r>
              <a:rPr sz="1800" dirty="0">
                <a:latin typeface="Cambria Math"/>
                <a:cs typeface="Cambria Math"/>
              </a:rPr>
              <a:t>	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739" y="6172200"/>
            <a:ext cx="889063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alibri"/>
                <a:cs typeface="Calibri"/>
              </a:rPr>
              <a:t>Ref:</a:t>
            </a:r>
            <a:r>
              <a:rPr sz="1050" spc="315" dirty="0">
                <a:latin typeface="Calibri"/>
                <a:cs typeface="Calibri"/>
              </a:rPr>
              <a:t> </a:t>
            </a:r>
            <a:r>
              <a:rPr sz="1050" b="1" dirty="0">
                <a:latin typeface="Calibri"/>
                <a:cs typeface="Calibri"/>
              </a:rPr>
              <a:t>Khan</a:t>
            </a:r>
            <a:r>
              <a:rPr sz="1050" b="1" spc="280" dirty="0">
                <a:latin typeface="Calibri"/>
                <a:cs typeface="Calibri"/>
              </a:rPr>
              <a:t> </a:t>
            </a:r>
            <a:r>
              <a:rPr sz="1050" b="1" dirty="0">
                <a:latin typeface="Calibri"/>
                <a:cs typeface="Calibri"/>
              </a:rPr>
              <a:t>Academy</a:t>
            </a:r>
            <a:r>
              <a:rPr sz="1050" b="1" spc="29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(</a:t>
            </a:r>
            <a:r>
              <a:rPr sz="105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5"/>
              </a:rPr>
              <a:t>https://www.khanacademy.org/math/ap-statistics/probability-ap/stats-conditional-probability/a/check-independence-conditional-probability</a:t>
            </a:r>
            <a:r>
              <a:rPr sz="1050" spc="-10" dirty="0">
                <a:latin typeface="Calibri"/>
                <a:cs typeface="Calibri"/>
              </a:rPr>
              <a:t>)</a:t>
            </a:r>
            <a:endParaRPr sz="1050">
              <a:latin typeface="Calibri"/>
              <a:cs typeface="Calibri"/>
            </a:endParaRPr>
          </a:p>
        </p:txBody>
      </p:sp>
      <p:pic>
        <p:nvPicPr>
          <p:cNvPr id="33" name="object 3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61708" y="2902585"/>
            <a:ext cx="588772" cy="271525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20257" y="2907792"/>
            <a:ext cx="339851" cy="639445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7214361" y="2879851"/>
            <a:ext cx="133350" cy="278765"/>
          </a:xfrm>
          <a:custGeom>
            <a:avLst/>
            <a:gdLst/>
            <a:ahLst/>
            <a:cxnLst/>
            <a:rect l="l" t="t" r="r" b="b"/>
            <a:pathLst>
              <a:path w="133350" h="278764">
                <a:moveTo>
                  <a:pt x="43778" y="255015"/>
                </a:moveTo>
                <a:lnTo>
                  <a:pt x="14351" y="255015"/>
                </a:lnTo>
                <a:lnTo>
                  <a:pt x="4699" y="262127"/>
                </a:lnTo>
                <a:lnTo>
                  <a:pt x="1016" y="264795"/>
                </a:lnTo>
                <a:lnTo>
                  <a:pt x="0" y="269748"/>
                </a:lnTo>
                <a:lnTo>
                  <a:pt x="2413" y="273685"/>
                </a:lnTo>
                <a:lnTo>
                  <a:pt x="4953" y="277495"/>
                </a:lnTo>
                <a:lnTo>
                  <a:pt x="9906" y="278638"/>
                </a:lnTo>
                <a:lnTo>
                  <a:pt x="13843" y="276478"/>
                </a:lnTo>
                <a:lnTo>
                  <a:pt x="24257" y="270510"/>
                </a:lnTo>
                <a:lnTo>
                  <a:pt x="25273" y="269875"/>
                </a:lnTo>
                <a:lnTo>
                  <a:pt x="37211" y="260985"/>
                </a:lnTo>
                <a:lnTo>
                  <a:pt x="37846" y="260350"/>
                </a:lnTo>
                <a:lnTo>
                  <a:pt x="43778" y="255015"/>
                </a:lnTo>
                <a:close/>
              </a:path>
              <a:path w="133350" h="278764">
                <a:moveTo>
                  <a:pt x="53588" y="246125"/>
                </a:moveTo>
                <a:lnTo>
                  <a:pt x="26035" y="246125"/>
                </a:lnTo>
                <a:lnTo>
                  <a:pt x="25400" y="246634"/>
                </a:lnTo>
                <a:lnTo>
                  <a:pt x="14097" y="255143"/>
                </a:lnTo>
                <a:lnTo>
                  <a:pt x="14351" y="255015"/>
                </a:lnTo>
                <a:lnTo>
                  <a:pt x="43778" y="255015"/>
                </a:lnTo>
                <a:lnTo>
                  <a:pt x="53086" y="246634"/>
                </a:lnTo>
                <a:lnTo>
                  <a:pt x="53588" y="246125"/>
                </a:lnTo>
                <a:close/>
              </a:path>
              <a:path w="133350" h="278764">
                <a:moveTo>
                  <a:pt x="25586" y="246464"/>
                </a:moveTo>
                <a:lnTo>
                  <a:pt x="25362" y="246634"/>
                </a:lnTo>
                <a:lnTo>
                  <a:pt x="25586" y="246464"/>
                </a:lnTo>
                <a:close/>
              </a:path>
              <a:path w="133350" h="278764">
                <a:moveTo>
                  <a:pt x="26035" y="246125"/>
                </a:moveTo>
                <a:lnTo>
                  <a:pt x="25586" y="246464"/>
                </a:lnTo>
                <a:lnTo>
                  <a:pt x="25400" y="246634"/>
                </a:lnTo>
                <a:lnTo>
                  <a:pt x="26035" y="246125"/>
                </a:lnTo>
                <a:close/>
              </a:path>
              <a:path w="133350" h="278764">
                <a:moveTo>
                  <a:pt x="66226" y="232918"/>
                </a:moveTo>
                <a:lnTo>
                  <a:pt x="40513" y="232918"/>
                </a:lnTo>
                <a:lnTo>
                  <a:pt x="40005" y="233425"/>
                </a:lnTo>
                <a:lnTo>
                  <a:pt x="25586" y="246464"/>
                </a:lnTo>
                <a:lnTo>
                  <a:pt x="26035" y="246125"/>
                </a:lnTo>
                <a:lnTo>
                  <a:pt x="53588" y="246125"/>
                </a:lnTo>
                <a:lnTo>
                  <a:pt x="66226" y="232918"/>
                </a:lnTo>
                <a:close/>
              </a:path>
              <a:path w="133350" h="278764">
                <a:moveTo>
                  <a:pt x="40364" y="233052"/>
                </a:moveTo>
                <a:lnTo>
                  <a:pt x="39953" y="233425"/>
                </a:lnTo>
                <a:lnTo>
                  <a:pt x="40364" y="233052"/>
                </a:lnTo>
                <a:close/>
              </a:path>
              <a:path w="133350" h="278764">
                <a:moveTo>
                  <a:pt x="81003" y="216153"/>
                </a:moveTo>
                <a:lnTo>
                  <a:pt x="56642" y="216153"/>
                </a:lnTo>
                <a:lnTo>
                  <a:pt x="40364" y="233052"/>
                </a:lnTo>
                <a:lnTo>
                  <a:pt x="40513" y="232918"/>
                </a:lnTo>
                <a:lnTo>
                  <a:pt x="66226" y="232918"/>
                </a:lnTo>
                <a:lnTo>
                  <a:pt x="70358" y="228600"/>
                </a:lnTo>
                <a:lnTo>
                  <a:pt x="81003" y="216153"/>
                </a:lnTo>
                <a:close/>
              </a:path>
              <a:path w="133350" h="278764">
                <a:moveTo>
                  <a:pt x="112740" y="174625"/>
                </a:moveTo>
                <a:lnTo>
                  <a:pt x="91567" y="174625"/>
                </a:lnTo>
                <a:lnTo>
                  <a:pt x="90805" y="175640"/>
                </a:lnTo>
                <a:lnTo>
                  <a:pt x="73533" y="196596"/>
                </a:lnTo>
                <a:lnTo>
                  <a:pt x="56261" y="216535"/>
                </a:lnTo>
                <a:lnTo>
                  <a:pt x="56642" y="216153"/>
                </a:lnTo>
                <a:lnTo>
                  <a:pt x="81003" y="216153"/>
                </a:lnTo>
                <a:lnTo>
                  <a:pt x="87630" y="208407"/>
                </a:lnTo>
                <a:lnTo>
                  <a:pt x="87757" y="208152"/>
                </a:lnTo>
                <a:lnTo>
                  <a:pt x="105664" y="186182"/>
                </a:lnTo>
                <a:lnTo>
                  <a:pt x="106426" y="185165"/>
                </a:lnTo>
                <a:lnTo>
                  <a:pt x="112740" y="174625"/>
                </a:lnTo>
                <a:close/>
              </a:path>
              <a:path w="133350" h="278764">
                <a:moveTo>
                  <a:pt x="73660" y="196342"/>
                </a:moveTo>
                <a:lnTo>
                  <a:pt x="73441" y="196596"/>
                </a:lnTo>
                <a:lnTo>
                  <a:pt x="73660" y="196342"/>
                </a:lnTo>
                <a:close/>
              </a:path>
              <a:path w="133350" h="278764">
                <a:moveTo>
                  <a:pt x="91019" y="175291"/>
                </a:moveTo>
                <a:lnTo>
                  <a:pt x="90733" y="175640"/>
                </a:lnTo>
                <a:lnTo>
                  <a:pt x="91019" y="175291"/>
                </a:lnTo>
                <a:close/>
              </a:path>
              <a:path w="133350" h="278764">
                <a:moveTo>
                  <a:pt x="91567" y="174625"/>
                </a:moveTo>
                <a:lnTo>
                  <a:pt x="91019" y="175291"/>
                </a:lnTo>
                <a:lnTo>
                  <a:pt x="90805" y="175640"/>
                </a:lnTo>
                <a:lnTo>
                  <a:pt x="91567" y="174625"/>
                </a:lnTo>
                <a:close/>
              </a:path>
              <a:path w="133350" h="278764">
                <a:moveTo>
                  <a:pt x="125550" y="150240"/>
                </a:moveTo>
                <a:lnTo>
                  <a:pt x="106426" y="150240"/>
                </a:lnTo>
                <a:lnTo>
                  <a:pt x="105664" y="151511"/>
                </a:lnTo>
                <a:lnTo>
                  <a:pt x="91019" y="175291"/>
                </a:lnTo>
                <a:lnTo>
                  <a:pt x="91567" y="174625"/>
                </a:lnTo>
                <a:lnTo>
                  <a:pt x="112740" y="174625"/>
                </a:lnTo>
                <a:lnTo>
                  <a:pt x="121793" y="159512"/>
                </a:lnTo>
                <a:lnTo>
                  <a:pt x="122555" y="158114"/>
                </a:lnTo>
                <a:lnTo>
                  <a:pt x="125550" y="150240"/>
                </a:lnTo>
                <a:close/>
              </a:path>
              <a:path w="133350" h="278764">
                <a:moveTo>
                  <a:pt x="105697" y="151424"/>
                </a:moveTo>
                <a:close/>
              </a:path>
              <a:path w="133350" h="278764">
                <a:moveTo>
                  <a:pt x="106426" y="150240"/>
                </a:moveTo>
                <a:lnTo>
                  <a:pt x="105697" y="151424"/>
                </a:lnTo>
                <a:lnTo>
                  <a:pt x="106426" y="150240"/>
                </a:lnTo>
                <a:close/>
              </a:path>
              <a:path w="133350" h="278764">
                <a:moveTo>
                  <a:pt x="115325" y="126994"/>
                </a:moveTo>
                <a:lnTo>
                  <a:pt x="105697" y="151424"/>
                </a:lnTo>
                <a:lnTo>
                  <a:pt x="106426" y="150240"/>
                </a:lnTo>
                <a:lnTo>
                  <a:pt x="125550" y="150240"/>
                </a:lnTo>
                <a:lnTo>
                  <a:pt x="132461" y="132080"/>
                </a:lnTo>
                <a:lnTo>
                  <a:pt x="133096" y="128905"/>
                </a:lnTo>
                <a:lnTo>
                  <a:pt x="115316" y="128905"/>
                </a:lnTo>
                <a:lnTo>
                  <a:pt x="115325" y="126994"/>
                </a:lnTo>
                <a:close/>
              </a:path>
              <a:path w="133350" h="278764">
                <a:moveTo>
                  <a:pt x="115824" y="125730"/>
                </a:moveTo>
                <a:lnTo>
                  <a:pt x="115325" y="126994"/>
                </a:lnTo>
                <a:lnTo>
                  <a:pt x="115316" y="128905"/>
                </a:lnTo>
                <a:lnTo>
                  <a:pt x="115824" y="125730"/>
                </a:lnTo>
                <a:close/>
              </a:path>
              <a:path w="133350" h="278764">
                <a:moveTo>
                  <a:pt x="133063" y="125730"/>
                </a:moveTo>
                <a:lnTo>
                  <a:pt x="115824" y="125730"/>
                </a:lnTo>
                <a:lnTo>
                  <a:pt x="115316" y="128905"/>
                </a:lnTo>
                <a:lnTo>
                  <a:pt x="133096" y="128905"/>
                </a:lnTo>
                <a:lnTo>
                  <a:pt x="133063" y="125730"/>
                </a:lnTo>
                <a:close/>
              </a:path>
              <a:path w="133350" h="278764">
                <a:moveTo>
                  <a:pt x="115566" y="80217"/>
                </a:moveTo>
                <a:lnTo>
                  <a:pt x="115325" y="126994"/>
                </a:lnTo>
                <a:lnTo>
                  <a:pt x="115824" y="125730"/>
                </a:lnTo>
                <a:lnTo>
                  <a:pt x="133063" y="125730"/>
                </a:lnTo>
                <a:lnTo>
                  <a:pt x="132842" y="103759"/>
                </a:lnTo>
                <a:lnTo>
                  <a:pt x="132724" y="81407"/>
                </a:lnTo>
                <a:lnTo>
                  <a:pt x="115824" y="81407"/>
                </a:lnTo>
                <a:lnTo>
                  <a:pt x="115566" y="80217"/>
                </a:lnTo>
                <a:close/>
              </a:path>
              <a:path w="133350" h="278764">
                <a:moveTo>
                  <a:pt x="115570" y="79628"/>
                </a:moveTo>
                <a:lnTo>
                  <a:pt x="115566" y="80217"/>
                </a:lnTo>
                <a:lnTo>
                  <a:pt x="115824" y="81407"/>
                </a:lnTo>
                <a:lnTo>
                  <a:pt x="115570" y="79628"/>
                </a:lnTo>
                <a:close/>
              </a:path>
              <a:path w="133350" h="278764">
                <a:moveTo>
                  <a:pt x="132715" y="79628"/>
                </a:moveTo>
                <a:lnTo>
                  <a:pt x="115570" y="79628"/>
                </a:lnTo>
                <a:lnTo>
                  <a:pt x="115824" y="81407"/>
                </a:lnTo>
                <a:lnTo>
                  <a:pt x="132724" y="81407"/>
                </a:lnTo>
                <a:lnTo>
                  <a:pt x="132715" y="79628"/>
                </a:lnTo>
                <a:close/>
              </a:path>
              <a:path w="133350" h="278764">
                <a:moveTo>
                  <a:pt x="111703" y="62336"/>
                </a:moveTo>
                <a:lnTo>
                  <a:pt x="115566" y="80217"/>
                </a:lnTo>
                <a:lnTo>
                  <a:pt x="115570" y="79628"/>
                </a:lnTo>
                <a:lnTo>
                  <a:pt x="132715" y="79628"/>
                </a:lnTo>
                <a:lnTo>
                  <a:pt x="132461" y="77597"/>
                </a:lnTo>
                <a:lnTo>
                  <a:pt x="129107" y="63753"/>
                </a:lnTo>
                <a:lnTo>
                  <a:pt x="112649" y="63753"/>
                </a:lnTo>
                <a:lnTo>
                  <a:pt x="111703" y="62336"/>
                </a:lnTo>
                <a:close/>
              </a:path>
              <a:path w="133350" h="278764">
                <a:moveTo>
                  <a:pt x="111379" y="60833"/>
                </a:moveTo>
                <a:lnTo>
                  <a:pt x="111703" y="62336"/>
                </a:lnTo>
                <a:lnTo>
                  <a:pt x="112649" y="63753"/>
                </a:lnTo>
                <a:lnTo>
                  <a:pt x="111379" y="60833"/>
                </a:lnTo>
                <a:close/>
              </a:path>
              <a:path w="133350" h="278764">
                <a:moveTo>
                  <a:pt x="128400" y="60833"/>
                </a:moveTo>
                <a:lnTo>
                  <a:pt x="111379" y="60833"/>
                </a:lnTo>
                <a:lnTo>
                  <a:pt x="112649" y="63753"/>
                </a:lnTo>
                <a:lnTo>
                  <a:pt x="129107" y="63753"/>
                </a:lnTo>
                <a:lnTo>
                  <a:pt x="128400" y="60833"/>
                </a:lnTo>
                <a:close/>
              </a:path>
              <a:path w="133350" h="278764">
                <a:moveTo>
                  <a:pt x="101605" y="47188"/>
                </a:moveTo>
                <a:lnTo>
                  <a:pt x="111703" y="62336"/>
                </a:lnTo>
                <a:lnTo>
                  <a:pt x="111379" y="60833"/>
                </a:lnTo>
                <a:lnTo>
                  <a:pt x="128400" y="60833"/>
                </a:lnTo>
                <a:lnTo>
                  <a:pt x="127508" y="57150"/>
                </a:lnTo>
                <a:lnTo>
                  <a:pt x="126238" y="54356"/>
                </a:lnTo>
                <a:lnTo>
                  <a:pt x="121541" y="47751"/>
                </a:lnTo>
                <a:lnTo>
                  <a:pt x="102235" y="47751"/>
                </a:lnTo>
                <a:lnTo>
                  <a:pt x="101605" y="47188"/>
                </a:lnTo>
                <a:close/>
              </a:path>
              <a:path w="133350" h="278764">
                <a:moveTo>
                  <a:pt x="100965" y="46227"/>
                </a:moveTo>
                <a:lnTo>
                  <a:pt x="101605" y="47188"/>
                </a:lnTo>
                <a:lnTo>
                  <a:pt x="102235" y="47751"/>
                </a:lnTo>
                <a:lnTo>
                  <a:pt x="100965" y="46227"/>
                </a:lnTo>
                <a:close/>
              </a:path>
              <a:path w="133350" h="278764">
                <a:moveTo>
                  <a:pt x="120458" y="46227"/>
                </a:moveTo>
                <a:lnTo>
                  <a:pt x="100965" y="46227"/>
                </a:lnTo>
                <a:lnTo>
                  <a:pt x="102235" y="47751"/>
                </a:lnTo>
                <a:lnTo>
                  <a:pt x="121541" y="47751"/>
                </a:lnTo>
                <a:lnTo>
                  <a:pt x="120458" y="46227"/>
                </a:lnTo>
                <a:close/>
              </a:path>
              <a:path w="133350" h="278764">
                <a:moveTo>
                  <a:pt x="86274" y="33471"/>
                </a:moveTo>
                <a:lnTo>
                  <a:pt x="101605" y="47188"/>
                </a:lnTo>
                <a:lnTo>
                  <a:pt x="100965" y="46227"/>
                </a:lnTo>
                <a:lnTo>
                  <a:pt x="120458" y="46227"/>
                </a:lnTo>
                <a:lnTo>
                  <a:pt x="114046" y="37211"/>
                </a:lnTo>
                <a:lnTo>
                  <a:pt x="112649" y="35687"/>
                </a:lnTo>
                <a:lnTo>
                  <a:pt x="110461" y="33909"/>
                </a:lnTo>
                <a:lnTo>
                  <a:pt x="87249" y="33909"/>
                </a:lnTo>
                <a:lnTo>
                  <a:pt x="86274" y="33471"/>
                </a:lnTo>
                <a:close/>
              </a:path>
              <a:path w="133350" h="278764">
                <a:moveTo>
                  <a:pt x="85344" y="32638"/>
                </a:moveTo>
                <a:lnTo>
                  <a:pt x="86274" y="33471"/>
                </a:lnTo>
                <a:lnTo>
                  <a:pt x="87249" y="33909"/>
                </a:lnTo>
                <a:lnTo>
                  <a:pt x="85344" y="32638"/>
                </a:lnTo>
                <a:close/>
              </a:path>
              <a:path w="133350" h="278764">
                <a:moveTo>
                  <a:pt x="108899" y="32638"/>
                </a:moveTo>
                <a:lnTo>
                  <a:pt x="85344" y="32638"/>
                </a:lnTo>
                <a:lnTo>
                  <a:pt x="87249" y="33909"/>
                </a:lnTo>
                <a:lnTo>
                  <a:pt x="110461" y="33909"/>
                </a:lnTo>
                <a:lnTo>
                  <a:pt x="108899" y="32638"/>
                </a:lnTo>
                <a:close/>
              </a:path>
              <a:path w="133350" h="278764">
                <a:moveTo>
                  <a:pt x="62726" y="22898"/>
                </a:moveTo>
                <a:lnTo>
                  <a:pt x="86274" y="33471"/>
                </a:lnTo>
                <a:lnTo>
                  <a:pt x="85344" y="32638"/>
                </a:lnTo>
                <a:lnTo>
                  <a:pt x="108899" y="32638"/>
                </a:lnTo>
                <a:lnTo>
                  <a:pt x="97183" y="23113"/>
                </a:lnTo>
                <a:lnTo>
                  <a:pt x="63754" y="23113"/>
                </a:lnTo>
                <a:lnTo>
                  <a:pt x="62726" y="22898"/>
                </a:lnTo>
                <a:close/>
              </a:path>
              <a:path w="133350" h="278764">
                <a:moveTo>
                  <a:pt x="62357" y="22733"/>
                </a:moveTo>
                <a:lnTo>
                  <a:pt x="62726" y="22898"/>
                </a:lnTo>
                <a:lnTo>
                  <a:pt x="63754" y="23113"/>
                </a:lnTo>
                <a:lnTo>
                  <a:pt x="62357" y="22733"/>
                </a:lnTo>
                <a:close/>
              </a:path>
              <a:path w="133350" h="278764">
                <a:moveTo>
                  <a:pt x="96714" y="22733"/>
                </a:moveTo>
                <a:lnTo>
                  <a:pt x="62357" y="22733"/>
                </a:lnTo>
                <a:lnTo>
                  <a:pt x="63754" y="23113"/>
                </a:lnTo>
                <a:lnTo>
                  <a:pt x="97183" y="23113"/>
                </a:lnTo>
                <a:lnTo>
                  <a:pt x="96714" y="22733"/>
                </a:lnTo>
                <a:close/>
              </a:path>
              <a:path w="133350" h="278764">
                <a:moveTo>
                  <a:pt x="5842" y="0"/>
                </a:moveTo>
                <a:lnTo>
                  <a:pt x="3175" y="1905"/>
                </a:lnTo>
                <a:lnTo>
                  <a:pt x="2540" y="4825"/>
                </a:lnTo>
                <a:lnTo>
                  <a:pt x="2032" y="7747"/>
                </a:lnTo>
                <a:lnTo>
                  <a:pt x="3937" y="10540"/>
                </a:lnTo>
                <a:lnTo>
                  <a:pt x="6731" y="11175"/>
                </a:lnTo>
                <a:lnTo>
                  <a:pt x="62726" y="22898"/>
                </a:lnTo>
                <a:lnTo>
                  <a:pt x="62357" y="22733"/>
                </a:lnTo>
                <a:lnTo>
                  <a:pt x="96714" y="22733"/>
                </a:lnTo>
                <a:lnTo>
                  <a:pt x="94996" y="21336"/>
                </a:lnTo>
                <a:lnTo>
                  <a:pt x="92964" y="20065"/>
                </a:lnTo>
                <a:lnTo>
                  <a:pt x="67437" y="10413"/>
                </a:lnTo>
                <a:lnTo>
                  <a:pt x="66167" y="10033"/>
                </a:lnTo>
                <a:lnTo>
                  <a:pt x="584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96429" y="3060573"/>
            <a:ext cx="23495" cy="20955"/>
          </a:xfrm>
          <a:custGeom>
            <a:avLst/>
            <a:gdLst/>
            <a:ahLst/>
            <a:cxnLst/>
            <a:rect l="l" t="t" r="r" b="b"/>
            <a:pathLst>
              <a:path w="23495" h="20955">
                <a:moveTo>
                  <a:pt x="11049" y="0"/>
                </a:moveTo>
                <a:lnTo>
                  <a:pt x="2413" y="3555"/>
                </a:lnTo>
                <a:lnTo>
                  <a:pt x="0" y="8127"/>
                </a:lnTo>
                <a:lnTo>
                  <a:pt x="1777" y="17272"/>
                </a:lnTo>
                <a:lnTo>
                  <a:pt x="5715" y="20700"/>
                </a:lnTo>
                <a:lnTo>
                  <a:pt x="10414" y="20700"/>
                </a:lnTo>
                <a:lnTo>
                  <a:pt x="15875" y="20827"/>
                </a:lnTo>
                <a:lnTo>
                  <a:pt x="18542" y="20827"/>
                </a:lnTo>
                <a:lnTo>
                  <a:pt x="20954" y="19430"/>
                </a:lnTo>
                <a:lnTo>
                  <a:pt x="22225" y="17017"/>
                </a:lnTo>
                <a:lnTo>
                  <a:pt x="23368" y="14731"/>
                </a:lnTo>
                <a:lnTo>
                  <a:pt x="23241" y="11937"/>
                </a:lnTo>
                <a:lnTo>
                  <a:pt x="21717" y="9778"/>
                </a:lnTo>
                <a:lnTo>
                  <a:pt x="16001" y="1397"/>
                </a:lnTo>
                <a:lnTo>
                  <a:pt x="1104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object 3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605778" y="3325114"/>
            <a:ext cx="83312" cy="20447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63766" y="3273678"/>
            <a:ext cx="109727" cy="214122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966331" y="3256279"/>
            <a:ext cx="286258" cy="260731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342505" y="3283203"/>
            <a:ext cx="141477" cy="178435"/>
          </a:xfrm>
          <a:prstGeom prst="rect">
            <a:avLst/>
          </a:prstGeom>
        </p:spPr>
      </p:pic>
      <p:grpSp>
        <p:nvGrpSpPr>
          <p:cNvPr id="41" name="object 41"/>
          <p:cNvGrpSpPr/>
          <p:nvPr/>
        </p:nvGrpSpPr>
        <p:grpSpPr>
          <a:xfrm>
            <a:off x="7591170" y="2841498"/>
            <a:ext cx="883285" cy="695325"/>
            <a:chOff x="7591170" y="2841498"/>
            <a:chExt cx="883285" cy="695325"/>
          </a:xfrm>
        </p:grpSpPr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57362" y="2841498"/>
              <a:ext cx="547496" cy="30276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13200" y="2898013"/>
              <a:ext cx="268927" cy="63842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591170" y="338175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9525" y="0"/>
                  </a:moveTo>
                  <a:lnTo>
                    <a:pt x="2794" y="0"/>
                  </a:lnTo>
                  <a:lnTo>
                    <a:pt x="0" y="2794"/>
                  </a:lnTo>
                  <a:lnTo>
                    <a:pt x="0" y="9525"/>
                  </a:lnTo>
                  <a:lnTo>
                    <a:pt x="2794" y="12319"/>
                  </a:lnTo>
                  <a:lnTo>
                    <a:pt x="9525" y="12319"/>
                  </a:lnTo>
                  <a:lnTo>
                    <a:pt x="12319" y="9525"/>
                  </a:lnTo>
                  <a:lnTo>
                    <a:pt x="12319" y="6096"/>
                  </a:lnTo>
                  <a:lnTo>
                    <a:pt x="12319" y="279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74075" y="3215132"/>
              <a:ext cx="500252" cy="263270"/>
            </a:xfrm>
            <a:prstGeom prst="rect">
              <a:avLst/>
            </a:prstGeom>
          </p:spPr>
        </p:pic>
      </p:grpSp>
      <p:pic>
        <p:nvPicPr>
          <p:cNvPr id="46" name="object 4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366261" y="3311016"/>
            <a:ext cx="2458339" cy="100837"/>
          </a:xfrm>
          <a:prstGeom prst="rect">
            <a:avLst/>
          </a:prstGeom>
        </p:spPr>
      </p:pic>
      <p:sp>
        <p:nvSpPr>
          <p:cNvPr id="47" name="object 47"/>
          <p:cNvSpPr/>
          <p:nvPr/>
        </p:nvSpPr>
        <p:spPr>
          <a:xfrm>
            <a:off x="2659876" y="4274946"/>
            <a:ext cx="1146810" cy="81280"/>
          </a:xfrm>
          <a:custGeom>
            <a:avLst/>
            <a:gdLst/>
            <a:ahLst/>
            <a:cxnLst/>
            <a:rect l="l" t="t" r="r" b="b"/>
            <a:pathLst>
              <a:path w="1146810" h="81279">
                <a:moveTo>
                  <a:pt x="836814" y="21208"/>
                </a:moveTo>
                <a:lnTo>
                  <a:pt x="826400" y="21970"/>
                </a:lnTo>
                <a:lnTo>
                  <a:pt x="813319" y="23113"/>
                </a:lnTo>
                <a:lnTo>
                  <a:pt x="796936" y="24129"/>
                </a:lnTo>
                <a:lnTo>
                  <a:pt x="778521" y="24129"/>
                </a:lnTo>
                <a:lnTo>
                  <a:pt x="753248" y="24891"/>
                </a:lnTo>
                <a:lnTo>
                  <a:pt x="752994" y="24891"/>
                </a:lnTo>
                <a:lnTo>
                  <a:pt x="724165" y="26796"/>
                </a:lnTo>
                <a:lnTo>
                  <a:pt x="692796" y="29336"/>
                </a:lnTo>
                <a:lnTo>
                  <a:pt x="663078" y="32257"/>
                </a:lnTo>
                <a:lnTo>
                  <a:pt x="663205" y="32257"/>
                </a:lnTo>
                <a:lnTo>
                  <a:pt x="636281" y="34416"/>
                </a:lnTo>
                <a:lnTo>
                  <a:pt x="496200" y="34416"/>
                </a:lnTo>
                <a:lnTo>
                  <a:pt x="476007" y="35178"/>
                </a:lnTo>
                <a:lnTo>
                  <a:pt x="475753" y="35178"/>
                </a:lnTo>
                <a:lnTo>
                  <a:pt x="450861" y="37083"/>
                </a:lnTo>
                <a:lnTo>
                  <a:pt x="450226" y="37083"/>
                </a:lnTo>
                <a:lnTo>
                  <a:pt x="422159" y="41528"/>
                </a:lnTo>
                <a:lnTo>
                  <a:pt x="389901" y="45846"/>
                </a:lnTo>
                <a:lnTo>
                  <a:pt x="358913" y="50672"/>
                </a:lnTo>
                <a:lnTo>
                  <a:pt x="303795" y="58927"/>
                </a:lnTo>
                <a:lnTo>
                  <a:pt x="304049" y="58927"/>
                </a:lnTo>
                <a:lnTo>
                  <a:pt x="281443" y="61340"/>
                </a:lnTo>
                <a:lnTo>
                  <a:pt x="281824" y="61340"/>
                </a:lnTo>
                <a:lnTo>
                  <a:pt x="261758" y="62483"/>
                </a:lnTo>
                <a:lnTo>
                  <a:pt x="112787" y="62610"/>
                </a:lnTo>
                <a:lnTo>
                  <a:pt x="90435" y="62610"/>
                </a:lnTo>
                <a:lnTo>
                  <a:pt x="37349" y="63245"/>
                </a:lnTo>
                <a:lnTo>
                  <a:pt x="27951" y="63500"/>
                </a:lnTo>
                <a:lnTo>
                  <a:pt x="14489" y="64134"/>
                </a:lnTo>
                <a:lnTo>
                  <a:pt x="8520" y="64134"/>
                </a:lnTo>
                <a:lnTo>
                  <a:pt x="8139" y="64261"/>
                </a:lnTo>
                <a:lnTo>
                  <a:pt x="7885" y="64261"/>
                </a:lnTo>
                <a:lnTo>
                  <a:pt x="2932" y="64642"/>
                </a:lnTo>
                <a:lnTo>
                  <a:pt x="519" y="67055"/>
                </a:lnTo>
                <a:lnTo>
                  <a:pt x="392" y="70230"/>
                </a:lnTo>
                <a:lnTo>
                  <a:pt x="79" y="74929"/>
                </a:lnTo>
                <a:lnTo>
                  <a:pt x="0" y="77596"/>
                </a:lnTo>
                <a:lnTo>
                  <a:pt x="2424" y="80263"/>
                </a:lnTo>
                <a:lnTo>
                  <a:pt x="5599" y="80517"/>
                </a:lnTo>
                <a:lnTo>
                  <a:pt x="8901" y="80898"/>
                </a:lnTo>
                <a:lnTo>
                  <a:pt x="11822" y="78485"/>
                </a:lnTo>
                <a:lnTo>
                  <a:pt x="12005" y="76961"/>
                </a:lnTo>
                <a:lnTo>
                  <a:pt x="8520" y="76961"/>
                </a:lnTo>
                <a:lnTo>
                  <a:pt x="8139" y="76834"/>
                </a:lnTo>
                <a:lnTo>
                  <a:pt x="7885" y="76834"/>
                </a:lnTo>
                <a:lnTo>
                  <a:pt x="6107" y="76707"/>
                </a:lnTo>
                <a:lnTo>
                  <a:pt x="12711" y="71373"/>
                </a:lnTo>
                <a:lnTo>
                  <a:pt x="330297" y="71373"/>
                </a:lnTo>
                <a:lnTo>
                  <a:pt x="392187" y="62102"/>
                </a:lnTo>
                <a:lnTo>
                  <a:pt x="424445" y="57784"/>
                </a:lnTo>
                <a:lnTo>
                  <a:pt x="424699" y="57784"/>
                </a:lnTo>
                <a:lnTo>
                  <a:pt x="452766" y="53593"/>
                </a:lnTo>
                <a:lnTo>
                  <a:pt x="452131" y="53593"/>
                </a:lnTo>
                <a:lnTo>
                  <a:pt x="476896" y="51942"/>
                </a:lnTo>
                <a:lnTo>
                  <a:pt x="476642" y="51942"/>
                </a:lnTo>
                <a:lnTo>
                  <a:pt x="496835" y="51180"/>
                </a:lnTo>
                <a:lnTo>
                  <a:pt x="639142" y="51180"/>
                </a:lnTo>
                <a:lnTo>
                  <a:pt x="664602" y="49148"/>
                </a:lnTo>
                <a:lnTo>
                  <a:pt x="694193" y="46227"/>
                </a:lnTo>
                <a:lnTo>
                  <a:pt x="694066" y="46227"/>
                </a:lnTo>
                <a:lnTo>
                  <a:pt x="725435" y="43814"/>
                </a:lnTo>
                <a:lnTo>
                  <a:pt x="754137" y="42036"/>
                </a:lnTo>
                <a:lnTo>
                  <a:pt x="753756" y="42036"/>
                </a:lnTo>
                <a:lnTo>
                  <a:pt x="778982" y="41276"/>
                </a:lnTo>
                <a:lnTo>
                  <a:pt x="798079" y="41275"/>
                </a:lnTo>
                <a:lnTo>
                  <a:pt x="814589" y="40258"/>
                </a:lnTo>
                <a:lnTo>
                  <a:pt x="827670" y="39115"/>
                </a:lnTo>
                <a:lnTo>
                  <a:pt x="829300" y="39115"/>
                </a:lnTo>
                <a:lnTo>
                  <a:pt x="838084" y="38480"/>
                </a:lnTo>
                <a:lnTo>
                  <a:pt x="838338" y="38480"/>
                </a:lnTo>
                <a:lnTo>
                  <a:pt x="851673" y="37083"/>
                </a:lnTo>
                <a:lnTo>
                  <a:pt x="852943" y="36829"/>
                </a:lnTo>
                <a:lnTo>
                  <a:pt x="866659" y="33146"/>
                </a:lnTo>
                <a:lnTo>
                  <a:pt x="867307" y="33146"/>
                </a:lnTo>
                <a:lnTo>
                  <a:pt x="879994" y="30860"/>
                </a:lnTo>
                <a:lnTo>
                  <a:pt x="880375" y="30733"/>
                </a:lnTo>
                <a:lnTo>
                  <a:pt x="893329" y="27939"/>
                </a:lnTo>
                <a:lnTo>
                  <a:pt x="893456" y="27812"/>
                </a:lnTo>
                <a:lnTo>
                  <a:pt x="906258" y="24764"/>
                </a:lnTo>
                <a:lnTo>
                  <a:pt x="905902" y="24764"/>
                </a:lnTo>
                <a:lnTo>
                  <a:pt x="916697" y="23367"/>
                </a:lnTo>
                <a:lnTo>
                  <a:pt x="917205" y="23240"/>
                </a:lnTo>
                <a:lnTo>
                  <a:pt x="927066" y="21335"/>
                </a:lnTo>
                <a:lnTo>
                  <a:pt x="836433" y="21335"/>
                </a:lnTo>
                <a:lnTo>
                  <a:pt x="836814" y="21208"/>
                </a:lnTo>
                <a:close/>
              </a:path>
              <a:path w="1146810" h="81279">
                <a:moveTo>
                  <a:pt x="330297" y="71373"/>
                </a:moveTo>
                <a:lnTo>
                  <a:pt x="12711" y="71373"/>
                </a:lnTo>
                <a:lnTo>
                  <a:pt x="12005" y="76961"/>
                </a:lnTo>
                <a:lnTo>
                  <a:pt x="14489" y="76961"/>
                </a:lnTo>
                <a:lnTo>
                  <a:pt x="19188" y="77215"/>
                </a:lnTo>
                <a:lnTo>
                  <a:pt x="27951" y="77469"/>
                </a:lnTo>
                <a:lnTo>
                  <a:pt x="37222" y="77850"/>
                </a:lnTo>
                <a:lnTo>
                  <a:pt x="90435" y="78485"/>
                </a:lnTo>
                <a:lnTo>
                  <a:pt x="134758" y="78612"/>
                </a:lnTo>
                <a:lnTo>
                  <a:pt x="262647" y="78612"/>
                </a:lnTo>
                <a:lnTo>
                  <a:pt x="282713" y="77596"/>
                </a:lnTo>
                <a:lnTo>
                  <a:pt x="283221" y="77469"/>
                </a:lnTo>
                <a:lnTo>
                  <a:pt x="305954" y="75056"/>
                </a:lnTo>
                <a:lnTo>
                  <a:pt x="306208" y="74929"/>
                </a:lnTo>
                <a:lnTo>
                  <a:pt x="330297" y="71373"/>
                </a:lnTo>
                <a:close/>
              </a:path>
              <a:path w="1146810" h="81279">
                <a:moveTo>
                  <a:pt x="12711" y="71373"/>
                </a:moveTo>
                <a:lnTo>
                  <a:pt x="6107" y="76707"/>
                </a:lnTo>
                <a:lnTo>
                  <a:pt x="7885" y="76834"/>
                </a:lnTo>
                <a:lnTo>
                  <a:pt x="8139" y="76834"/>
                </a:lnTo>
                <a:lnTo>
                  <a:pt x="8520" y="76961"/>
                </a:lnTo>
                <a:lnTo>
                  <a:pt x="12005" y="76961"/>
                </a:lnTo>
                <a:lnTo>
                  <a:pt x="12711" y="71373"/>
                </a:lnTo>
                <a:close/>
              </a:path>
              <a:path w="1146810" h="81279">
                <a:moveTo>
                  <a:pt x="639142" y="51180"/>
                </a:moveTo>
                <a:lnTo>
                  <a:pt x="542555" y="51180"/>
                </a:lnTo>
                <a:lnTo>
                  <a:pt x="559192" y="51307"/>
                </a:lnTo>
                <a:lnTo>
                  <a:pt x="637551" y="51307"/>
                </a:lnTo>
                <a:lnTo>
                  <a:pt x="639142" y="51180"/>
                </a:lnTo>
                <a:close/>
              </a:path>
              <a:path w="1146810" h="81279">
                <a:moveTo>
                  <a:pt x="798079" y="41275"/>
                </a:moveTo>
                <a:lnTo>
                  <a:pt x="778982" y="41276"/>
                </a:lnTo>
                <a:lnTo>
                  <a:pt x="797444" y="41401"/>
                </a:lnTo>
                <a:lnTo>
                  <a:pt x="798079" y="41275"/>
                </a:lnTo>
                <a:close/>
              </a:path>
              <a:path w="1146810" h="81279">
                <a:moveTo>
                  <a:pt x="829300" y="39115"/>
                </a:moveTo>
                <a:lnTo>
                  <a:pt x="827670" y="39115"/>
                </a:lnTo>
                <a:lnTo>
                  <a:pt x="829300" y="39115"/>
                </a:lnTo>
                <a:close/>
              </a:path>
              <a:path w="1146810" h="81279">
                <a:moveTo>
                  <a:pt x="867307" y="33146"/>
                </a:moveTo>
                <a:lnTo>
                  <a:pt x="866659" y="33146"/>
                </a:lnTo>
                <a:lnTo>
                  <a:pt x="865897" y="33400"/>
                </a:lnTo>
                <a:lnTo>
                  <a:pt x="867307" y="33146"/>
                </a:lnTo>
                <a:close/>
              </a:path>
              <a:path w="1146810" h="81279">
                <a:moveTo>
                  <a:pt x="906681" y="24664"/>
                </a:moveTo>
                <a:lnTo>
                  <a:pt x="905902" y="24764"/>
                </a:lnTo>
                <a:lnTo>
                  <a:pt x="906258" y="24764"/>
                </a:lnTo>
                <a:lnTo>
                  <a:pt x="906681" y="24664"/>
                </a:lnTo>
                <a:close/>
              </a:path>
              <a:path w="1146810" h="81279">
                <a:moveTo>
                  <a:pt x="1132580" y="21948"/>
                </a:moveTo>
                <a:lnTo>
                  <a:pt x="1135899" y="23875"/>
                </a:lnTo>
                <a:lnTo>
                  <a:pt x="1138820" y="24002"/>
                </a:lnTo>
                <a:lnTo>
                  <a:pt x="1141233" y="22859"/>
                </a:lnTo>
                <a:lnTo>
                  <a:pt x="1142757" y="22097"/>
                </a:lnTo>
                <a:lnTo>
                  <a:pt x="1132978" y="22097"/>
                </a:lnTo>
                <a:lnTo>
                  <a:pt x="1132580" y="21948"/>
                </a:lnTo>
                <a:close/>
              </a:path>
              <a:path w="1146810" h="81279">
                <a:moveTo>
                  <a:pt x="1131962" y="21589"/>
                </a:moveTo>
                <a:lnTo>
                  <a:pt x="1132639" y="21970"/>
                </a:lnTo>
                <a:lnTo>
                  <a:pt x="1132978" y="22097"/>
                </a:lnTo>
                <a:lnTo>
                  <a:pt x="1131962" y="21589"/>
                </a:lnTo>
                <a:close/>
              </a:path>
              <a:path w="1146810" h="81279">
                <a:moveTo>
                  <a:pt x="1143773" y="21589"/>
                </a:moveTo>
                <a:lnTo>
                  <a:pt x="1131962" y="21589"/>
                </a:lnTo>
                <a:lnTo>
                  <a:pt x="1132978" y="22097"/>
                </a:lnTo>
                <a:lnTo>
                  <a:pt x="1142757" y="22097"/>
                </a:lnTo>
                <a:lnTo>
                  <a:pt x="1143773" y="21589"/>
                </a:lnTo>
                <a:close/>
              </a:path>
              <a:path w="1146810" h="81279">
                <a:moveTo>
                  <a:pt x="1129123" y="11054"/>
                </a:moveTo>
                <a:lnTo>
                  <a:pt x="1128914" y="11175"/>
                </a:lnTo>
                <a:lnTo>
                  <a:pt x="1127644" y="14858"/>
                </a:lnTo>
                <a:lnTo>
                  <a:pt x="1128914" y="18033"/>
                </a:lnTo>
                <a:lnTo>
                  <a:pt x="1129351" y="19176"/>
                </a:lnTo>
                <a:lnTo>
                  <a:pt x="1129803" y="20192"/>
                </a:lnTo>
                <a:lnTo>
                  <a:pt x="1130692" y="21208"/>
                </a:lnTo>
                <a:lnTo>
                  <a:pt x="1132580" y="21948"/>
                </a:lnTo>
                <a:lnTo>
                  <a:pt x="1131962" y="21589"/>
                </a:lnTo>
                <a:lnTo>
                  <a:pt x="1143773" y="21589"/>
                </a:lnTo>
                <a:lnTo>
                  <a:pt x="1145424" y="19176"/>
                </a:lnTo>
                <a:lnTo>
                  <a:pt x="1145587" y="18033"/>
                </a:lnTo>
                <a:lnTo>
                  <a:pt x="1137677" y="18033"/>
                </a:lnTo>
                <a:lnTo>
                  <a:pt x="1136058" y="16509"/>
                </a:lnTo>
                <a:lnTo>
                  <a:pt x="1129549" y="16509"/>
                </a:lnTo>
                <a:lnTo>
                  <a:pt x="1129201" y="13842"/>
                </a:lnTo>
                <a:lnTo>
                  <a:pt x="1129123" y="11054"/>
                </a:lnTo>
                <a:close/>
              </a:path>
              <a:path w="1146810" h="81279">
                <a:moveTo>
                  <a:pt x="849249" y="19871"/>
                </a:moveTo>
                <a:lnTo>
                  <a:pt x="836433" y="21335"/>
                </a:lnTo>
                <a:lnTo>
                  <a:pt x="927066" y="21335"/>
                </a:lnTo>
                <a:lnTo>
                  <a:pt x="928381" y="21081"/>
                </a:lnTo>
                <a:lnTo>
                  <a:pt x="928254" y="21081"/>
                </a:lnTo>
                <a:lnTo>
                  <a:pt x="933693" y="20065"/>
                </a:lnTo>
                <a:lnTo>
                  <a:pt x="848498" y="20065"/>
                </a:lnTo>
                <a:lnTo>
                  <a:pt x="849249" y="19871"/>
                </a:lnTo>
                <a:close/>
              </a:path>
              <a:path w="1146810" h="81279">
                <a:moveTo>
                  <a:pt x="849768" y="19811"/>
                </a:moveTo>
                <a:lnTo>
                  <a:pt x="849249" y="19871"/>
                </a:lnTo>
                <a:lnTo>
                  <a:pt x="848498" y="20065"/>
                </a:lnTo>
                <a:lnTo>
                  <a:pt x="849768" y="19811"/>
                </a:lnTo>
                <a:close/>
              </a:path>
              <a:path w="1146810" h="81279">
                <a:moveTo>
                  <a:pt x="935052" y="19811"/>
                </a:moveTo>
                <a:lnTo>
                  <a:pt x="849768" y="19811"/>
                </a:lnTo>
                <a:lnTo>
                  <a:pt x="848498" y="20065"/>
                </a:lnTo>
                <a:lnTo>
                  <a:pt x="933693" y="20065"/>
                </a:lnTo>
                <a:lnTo>
                  <a:pt x="935052" y="19811"/>
                </a:lnTo>
                <a:close/>
              </a:path>
              <a:path w="1146810" h="81279">
                <a:moveTo>
                  <a:pt x="914411" y="6095"/>
                </a:moveTo>
                <a:lnTo>
                  <a:pt x="902727" y="7746"/>
                </a:lnTo>
                <a:lnTo>
                  <a:pt x="889392" y="11048"/>
                </a:lnTo>
                <a:lnTo>
                  <a:pt x="888933" y="11054"/>
                </a:lnTo>
                <a:lnTo>
                  <a:pt x="876565" y="13842"/>
                </a:lnTo>
                <a:lnTo>
                  <a:pt x="876946" y="13842"/>
                </a:lnTo>
                <a:lnTo>
                  <a:pt x="862849" y="16255"/>
                </a:lnTo>
                <a:lnTo>
                  <a:pt x="862214" y="16509"/>
                </a:lnTo>
                <a:lnTo>
                  <a:pt x="849249" y="19871"/>
                </a:lnTo>
                <a:lnTo>
                  <a:pt x="849768" y="19811"/>
                </a:lnTo>
                <a:lnTo>
                  <a:pt x="935052" y="19811"/>
                </a:lnTo>
                <a:lnTo>
                  <a:pt x="939811" y="18922"/>
                </a:lnTo>
                <a:lnTo>
                  <a:pt x="940234" y="18922"/>
                </a:lnTo>
                <a:lnTo>
                  <a:pt x="947685" y="17906"/>
                </a:lnTo>
                <a:lnTo>
                  <a:pt x="947431" y="17906"/>
                </a:lnTo>
                <a:lnTo>
                  <a:pt x="953908" y="17271"/>
                </a:lnTo>
                <a:lnTo>
                  <a:pt x="1128609" y="17271"/>
                </a:lnTo>
                <a:lnTo>
                  <a:pt x="1127644" y="14858"/>
                </a:lnTo>
                <a:lnTo>
                  <a:pt x="1128914" y="11175"/>
                </a:lnTo>
                <a:lnTo>
                  <a:pt x="1129123" y="11048"/>
                </a:lnTo>
                <a:lnTo>
                  <a:pt x="889392" y="11048"/>
                </a:lnTo>
                <a:lnTo>
                  <a:pt x="1129114" y="10921"/>
                </a:lnTo>
                <a:lnTo>
                  <a:pt x="1129041" y="9905"/>
                </a:lnTo>
                <a:lnTo>
                  <a:pt x="1131091" y="9905"/>
                </a:lnTo>
                <a:lnTo>
                  <a:pt x="1131962" y="9397"/>
                </a:lnTo>
                <a:lnTo>
                  <a:pt x="1133486" y="8381"/>
                </a:lnTo>
                <a:lnTo>
                  <a:pt x="1146393" y="8381"/>
                </a:lnTo>
                <a:lnTo>
                  <a:pt x="1146440" y="7492"/>
                </a:lnTo>
                <a:lnTo>
                  <a:pt x="1145946" y="6222"/>
                </a:lnTo>
                <a:lnTo>
                  <a:pt x="913903" y="6222"/>
                </a:lnTo>
                <a:lnTo>
                  <a:pt x="914411" y="6095"/>
                </a:lnTo>
                <a:close/>
              </a:path>
              <a:path w="1146810" h="81279">
                <a:moveTo>
                  <a:pt x="940234" y="18922"/>
                </a:moveTo>
                <a:lnTo>
                  <a:pt x="939811" y="18922"/>
                </a:lnTo>
                <a:lnTo>
                  <a:pt x="939303" y="19050"/>
                </a:lnTo>
                <a:lnTo>
                  <a:pt x="940234" y="18922"/>
                </a:lnTo>
                <a:close/>
              </a:path>
              <a:path w="1146810" h="81279">
                <a:moveTo>
                  <a:pt x="1128609" y="17271"/>
                </a:moveTo>
                <a:lnTo>
                  <a:pt x="1038109" y="17271"/>
                </a:lnTo>
                <a:lnTo>
                  <a:pt x="1064779" y="18033"/>
                </a:lnTo>
                <a:lnTo>
                  <a:pt x="1128914" y="18033"/>
                </a:lnTo>
                <a:lnTo>
                  <a:pt x="1128609" y="17271"/>
                </a:lnTo>
                <a:close/>
              </a:path>
              <a:path w="1146810" h="81279">
                <a:moveTo>
                  <a:pt x="1146393" y="8381"/>
                </a:moveTo>
                <a:lnTo>
                  <a:pt x="1133486" y="8381"/>
                </a:lnTo>
                <a:lnTo>
                  <a:pt x="1131587" y="12302"/>
                </a:lnTo>
                <a:lnTo>
                  <a:pt x="1137677" y="18033"/>
                </a:lnTo>
                <a:lnTo>
                  <a:pt x="1145587" y="18033"/>
                </a:lnTo>
                <a:lnTo>
                  <a:pt x="1146153" y="13842"/>
                </a:lnTo>
                <a:lnTo>
                  <a:pt x="1146222" y="11175"/>
                </a:lnTo>
                <a:lnTo>
                  <a:pt x="1146393" y="8381"/>
                </a:lnTo>
                <a:close/>
              </a:path>
              <a:path w="1146810" h="81279">
                <a:moveTo>
                  <a:pt x="1130390" y="11175"/>
                </a:moveTo>
                <a:lnTo>
                  <a:pt x="1129168" y="11175"/>
                </a:lnTo>
                <a:lnTo>
                  <a:pt x="1129201" y="13842"/>
                </a:lnTo>
                <a:lnTo>
                  <a:pt x="1129549" y="16509"/>
                </a:lnTo>
                <a:lnTo>
                  <a:pt x="1131587" y="12302"/>
                </a:lnTo>
                <a:lnTo>
                  <a:pt x="1130390" y="11175"/>
                </a:lnTo>
                <a:close/>
              </a:path>
              <a:path w="1146810" h="81279">
                <a:moveTo>
                  <a:pt x="1131587" y="12302"/>
                </a:moveTo>
                <a:lnTo>
                  <a:pt x="1129549" y="16509"/>
                </a:lnTo>
                <a:lnTo>
                  <a:pt x="1136058" y="16509"/>
                </a:lnTo>
                <a:lnTo>
                  <a:pt x="1131587" y="12302"/>
                </a:lnTo>
                <a:close/>
              </a:path>
              <a:path w="1146810" h="81279">
                <a:moveTo>
                  <a:pt x="1133486" y="8381"/>
                </a:moveTo>
                <a:lnTo>
                  <a:pt x="1131962" y="9397"/>
                </a:lnTo>
                <a:lnTo>
                  <a:pt x="1129826" y="10644"/>
                </a:lnTo>
                <a:lnTo>
                  <a:pt x="1131587" y="12302"/>
                </a:lnTo>
                <a:lnTo>
                  <a:pt x="1133486" y="8381"/>
                </a:lnTo>
                <a:close/>
              </a:path>
              <a:path w="1146810" h="81279">
                <a:moveTo>
                  <a:pt x="1129826" y="10644"/>
                </a:moveTo>
                <a:lnTo>
                  <a:pt x="1129132" y="11048"/>
                </a:lnTo>
                <a:lnTo>
                  <a:pt x="1129168" y="11683"/>
                </a:lnTo>
                <a:lnTo>
                  <a:pt x="1129168" y="11175"/>
                </a:lnTo>
                <a:lnTo>
                  <a:pt x="1130390" y="11175"/>
                </a:lnTo>
                <a:lnTo>
                  <a:pt x="1129826" y="10644"/>
                </a:lnTo>
                <a:close/>
              </a:path>
              <a:path w="1146810" h="81279">
                <a:moveTo>
                  <a:pt x="1146222" y="11175"/>
                </a:moveTo>
                <a:lnTo>
                  <a:pt x="1146186" y="11683"/>
                </a:lnTo>
                <a:lnTo>
                  <a:pt x="1146222" y="11175"/>
                </a:lnTo>
                <a:close/>
              </a:path>
              <a:path w="1146810" h="81279">
                <a:moveTo>
                  <a:pt x="1129041" y="9905"/>
                </a:moveTo>
                <a:lnTo>
                  <a:pt x="1129123" y="11054"/>
                </a:lnTo>
                <a:lnTo>
                  <a:pt x="1129826" y="10644"/>
                </a:lnTo>
                <a:lnTo>
                  <a:pt x="1129041" y="9905"/>
                </a:lnTo>
                <a:close/>
              </a:path>
              <a:path w="1146810" h="81279">
                <a:moveTo>
                  <a:pt x="1131091" y="9905"/>
                </a:moveTo>
                <a:lnTo>
                  <a:pt x="1129041" y="9905"/>
                </a:lnTo>
                <a:lnTo>
                  <a:pt x="1129826" y="10644"/>
                </a:lnTo>
                <a:lnTo>
                  <a:pt x="1131091" y="9905"/>
                </a:lnTo>
                <a:close/>
              </a:path>
              <a:path w="1146810" h="81279">
                <a:moveTo>
                  <a:pt x="1140090" y="761"/>
                </a:moveTo>
                <a:lnTo>
                  <a:pt x="945399" y="761"/>
                </a:lnTo>
                <a:lnTo>
                  <a:pt x="937144" y="1777"/>
                </a:lnTo>
                <a:lnTo>
                  <a:pt x="936636" y="1904"/>
                </a:lnTo>
                <a:lnTo>
                  <a:pt x="913903" y="6222"/>
                </a:lnTo>
                <a:lnTo>
                  <a:pt x="1145946" y="6222"/>
                </a:lnTo>
                <a:lnTo>
                  <a:pt x="1145551" y="5206"/>
                </a:lnTo>
                <a:lnTo>
                  <a:pt x="1143900" y="3428"/>
                </a:lnTo>
                <a:lnTo>
                  <a:pt x="1142376" y="1650"/>
                </a:lnTo>
                <a:lnTo>
                  <a:pt x="1140090" y="761"/>
                </a:lnTo>
                <a:close/>
              </a:path>
              <a:path w="1146810" h="81279">
                <a:moveTo>
                  <a:pt x="1038490" y="0"/>
                </a:moveTo>
                <a:lnTo>
                  <a:pt x="952003" y="0"/>
                </a:lnTo>
                <a:lnTo>
                  <a:pt x="945526" y="761"/>
                </a:lnTo>
                <a:lnTo>
                  <a:pt x="1065160" y="761"/>
                </a:lnTo>
                <a:lnTo>
                  <a:pt x="103849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18730" y="4275709"/>
            <a:ext cx="734695" cy="39370"/>
          </a:xfrm>
          <a:custGeom>
            <a:avLst/>
            <a:gdLst/>
            <a:ahLst/>
            <a:cxnLst/>
            <a:rect l="l" t="t" r="r" b="b"/>
            <a:pathLst>
              <a:path w="734695" h="39370">
                <a:moveTo>
                  <a:pt x="535940" y="38989"/>
                </a:moveTo>
                <a:lnTo>
                  <a:pt x="534416" y="38989"/>
                </a:lnTo>
                <a:lnTo>
                  <a:pt x="535177" y="39116"/>
                </a:lnTo>
                <a:lnTo>
                  <a:pt x="535940" y="38989"/>
                </a:lnTo>
                <a:close/>
              </a:path>
              <a:path w="734695" h="39370">
                <a:moveTo>
                  <a:pt x="693140" y="27178"/>
                </a:moveTo>
                <a:lnTo>
                  <a:pt x="226822" y="27178"/>
                </a:lnTo>
                <a:lnTo>
                  <a:pt x="241935" y="30353"/>
                </a:lnTo>
                <a:lnTo>
                  <a:pt x="242189" y="30353"/>
                </a:lnTo>
                <a:lnTo>
                  <a:pt x="258318" y="32766"/>
                </a:lnTo>
                <a:lnTo>
                  <a:pt x="290829" y="36449"/>
                </a:lnTo>
                <a:lnTo>
                  <a:pt x="291084" y="36449"/>
                </a:lnTo>
                <a:lnTo>
                  <a:pt x="308355" y="37719"/>
                </a:lnTo>
                <a:lnTo>
                  <a:pt x="329311" y="38608"/>
                </a:lnTo>
                <a:lnTo>
                  <a:pt x="370331" y="38862"/>
                </a:lnTo>
                <a:lnTo>
                  <a:pt x="412369" y="38989"/>
                </a:lnTo>
                <a:lnTo>
                  <a:pt x="537591" y="38989"/>
                </a:lnTo>
                <a:lnTo>
                  <a:pt x="542290" y="38735"/>
                </a:lnTo>
                <a:lnTo>
                  <a:pt x="613189" y="38735"/>
                </a:lnTo>
                <a:lnTo>
                  <a:pt x="635000" y="36957"/>
                </a:lnTo>
                <a:lnTo>
                  <a:pt x="635380" y="36957"/>
                </a:lnTo>
                <a:lnTo>
                  <a:pt x="674243" y="31623"/>
                </a:lnTo>
                <a:lnTo>
                  <a:pt x="674624" y="31496"/>
                </a:lnTo>
                <a:lnTo>
                  <a:pt x="688975" y="28448"/>
                </a:lnTo>
                <a:lnTo>
                  <a:pt x="693140" y="27178"/>
                </a:lnTo>
                <a:close/>
              </a:path>
              <a:path w="734695" h="39370">
                <a:moveTo>
                  <a:pt x="613189" y="38735"/>
                </a:moveTo>
                <a:lnTo>
                  <a:pt x="557529" y="38735"/>
                </a:lnTo>
                <a:lnTo>
                  <a:pt x="570484" y="38862"/>
                </a:lnTo>
                <a:lnTo>
                  <a:pt x="611631" y="38862"/>
                </a:lnTo>
                <a:lnTo>
                  <a:pt x="613189" y="38735"/>
                </a:lnTo>
                <a:close/>
              </a:path>
              <a:path w="734695" h="39370">
                <a:moveTo>
                  <a:pt x="184389" y="13589"/>
                </a:moveTo>
                <a:lnTo>
                  <a:pt x="83439" y="13589"/>
                </a:lnTo>
                <a:lnTo>
                  <a:pt x="89916" y="15875"/>
                </a:lnTo>
                <a:lnTo>
                  <a:pt x="90424" y="16002"/>
                </a:lnTo>
                <a:lnTo>
                  <a:pt x="101600" y="18288"/>
                </a:lnTo>
                <a:lnTo>
                  <a:pt x="102235" y="18288"/>
                </a:lnTo>
                <a:lnTo>
                  <a:pt x="115824" y="19177"/>
                </a:lnTo>
                <a:lnTo>
                  <a:pt x="194055" y="23114"/>
                </a:lnTo>
                <a:lnTo>
                  <a:pt x="193801" y="23114"/>
                </a:lnTo>
                <a:lnTo>
                  <a:pt x="211454" y="24892"/>
                </a:lnTo>
                <a:lnTo>
                  <a:pt x="211200" y="24892"/>
                </a:lnTo>
                <a:lnTo>
                  <a:pt x="227075" y="27305"/>
                </a:lnTo>
                <a:lnTo>
                  <a:pt x="226822" y="27178"/>
                </a:lnTo>
                <a:lnTo>
                  <a:pt x="693140" y="27178"/>
                </a:lnTo>
                <a:lnTo>
                  <a:pt x="694390" y="26797"/>
                </a:lnTo>
                <a:lnTo>
                  <a:pt x="329565" y="26797"/>
                </a:lnTo>
                <a:lnTo>
                  <a:pt x="329767" y="26795"/>
                </a:lnTo>
                <a:lnTo>
                  <a:pt x="308864" y="26289"/>
                </a:lnTo>
                <a:lnTo>
                  <a:pt x="293877" y="25400"/>
                </a:lnTo>
                <a:lnTo>
                  <a:pt x="291973" y="25400"/>
                </a:lnTo>
                <a:lnTo>
                  <a:pt x="274700" y="23749"/>
                </a:lnTo>
                <a:lnTo>
                  <a:pt x="259461" y="22606"/>
                </a:lnTo>
                <a:lnTo>
                  <a:pt x="259715" y="22606"/>
                </a:lnTo>
                <a:lnTo>
                  <a:pt x="243459" y="20701"/>
                </a:lnTo>
                <a:lnTo>
                  <a:pt x="243713" y="20701"/>
                </a:lnTo>
                <a:lnTo>
                  <a:pt x="228600" y="18034"/>
                </a:lnTo>
                <a:lnTo>
                  <a:pt x="228346" y="17907"/>
                </a:lnTo>
                <a:lnTo>
                  <a:pt x="212471" y="16002"/>
                </a:lnTo>
                <a:lnTo>
                  <a:pt x="194691" y="14224"/>
                </a:lnTo>
                <a:lnTo>
                  <a:pt x="184389" y="13589"/>
                </a:lnTo>
                <a:close/>
              </a:path>
              <a:path w="734695" h="39370">
                <a:moveTo>
                  <a:pt x="329767" y="26795"/>
                </a:moveTo>
                <a:lnTo>
                  <a:pt x="329565" y="26797"/>
                </a:lnTo>
                <a:lnTo>
                  <a:pt x="329819" y="26797"/>
                </a:lnTo>
                <a:close/>
              </a:path>
              <a:path w="734695" h="39370">
                <a:moveTo>
                  <a:pt x="537591" y="26416"/>
                </a:moveTo>
                <a:lnTo>
                  <a:pt x="412369" y="26416"/>
                </a:lnTo>
                <a:lnTo>
                  <a:pt x="391922" y="26543"/>
                </a:lnTo>
                <a:lnTo>
                  <a:pt x="329767" y="26795"/>
                </a:lnTo>
                <a:lnTo>
                  <a:pt x="694394" y="26795"/>
                </a:lnTo>
                <a:lnTo>
                  <a:pt x="694806" y="26670"/>
                </a:lnTo>
                <a:lnTo>
                  <a:pt x="542290" y="26670"/>
                </a:lnTo>
                <a:lnTo>
                  <a:pt x="537591" y="26416"/>
                </a:lnTo>
                <a:close/>
              </a:path>
              <a:path w="734695" h="39370">
                <a:moveTo>
                  <a:pt x="634111" y="24765"/>
                </a:moveTo>
                <a:lnTo>
                  <a:pt x="610616" y="26543"/>
                </a:lnTo>
                <a:lnTo>
                  <a:pt x="557529" y="26670"/>
                </a:lnTo>
                <a:lnTo>
                  <a:pt x="694806" y="26670"/>
                </a:lnTo>
                <a:lnTo>
                  <a:pt x="698972" y="25400"/>
                </a:lnTo>
                <a:lnTo>
                  <a:pt x="698753" y="25400"/>
                </a:lnTo>
                <a:lnTo>
                  <a:pt x="701330" y="24892"/>
                </a:lnTo>
                <a:lnTo>
                  <a:pt x="633729" y="24892"/>
                </a:lnTo>
                <a:lnTo>
                  <a:pt x="634111" y="24765"/>
                </a:lnTo>
                <a:close/>
              </a:path>
              <a:path w="734695" h="39370">
                <a:moveTo>
                  <a:pt x="291719" y="25273"/>
                </a:moveTo>
                <a:lnTo>
                  <a:pt x="291973" y="25400"/>
                </a:lnTo>
                <a:lnTo>
                  <a:pt x="293877" y="25400"/>
                </a:lnTo>
                <a:lnTo>
                  <a:pt x="291719" y="25273"/>
                </a:lnTo>
                <a:close/>
              </a:path>
              <a:path w="734695" h="39370">
                <a:moveTo>
                  <a:pt x="699372" y="25278"/>
                </a:moveTo>
                <a:lnTo>
                  <a:pt x="698753" y="25400"/>
                </a:lnTo>
                <a:lnTo>
                  <a:pt x="698972" y="25400"/>
                </a:lnTo>
                <a:lnTo>
                  <a:pt x="699372" y="25278"/>
                </a:lnTo>
                <a:close/>
              </a:path>
              <a:path w="734695" h="39370">
                <a:moveTo>
                  <a:pt x="672592" y="19431"/>
                </a:moveTo>
                <a:lnTo>
                  <a:pt x="633729" y="24892"/>
                </a:lnTo>
                <a:lnTo>
                  <a:pt x="701330" y="24892"/>
                </a:lnTo>
                <a:lnTo>
                  <a:pt x="707771" y="23622"/>
                </a:lnTo>
                <a:lnTo>
                  <a:pt x="708278" y="23495"/>
                </a:lnTo>
                <a:lnTo>
                  <a:pt x="715331" y="21463"/>
                </a:lnTo>
                <a:lnTo>
                  <a:pt x="714755" y="21463"/>
                </a:lnTo>
                <a:lnTo>
                  <a:pt x="715772" y="21336"/>
                </a:lnTo>
                <a:lnTo>
                  <a:pt x="716051" y="21336"/>
                </a:lnTo>
                <a:lnTo>
                  <a:pt x="721233" y="20828"/>
                </a:lnTo>
                <a:lnTo>
                  <a:pt x="721614" y="20828"/>
                </a:lnTo>
                <a:lnTo>
                  <a:pt x="725551" y="20193"/>
                </a:lnTo>
                <a:lnTo>
                  <a:pt x="727678" y="19558"/>
                </a:lnTo>
                <a:lnTo>
                  <a:pt x="672211" y="19558"/>
                </a:lnTo>
                <a:lnTo>
                  <a:pt x="672592" y="19431"/>
                </a:lnTo>
                <a:close/>
              </a:path>
              <a:path w="734695" h="39370">
                <a:moveTo>
                  <a:pt x="715772" y="21336"/>
                </a:moveTo>
                <a:lnTo>
                  <a:pt x="714755" y="21463"/>
                </a:lnTo>
                <a:lnTo>
                  <a:pt x="715627" y="21377"/>
                </a:lnTo>
                <a:lnTo>
                  <a:pt x="715772" y="21336"/>
                </a:lnTo>
                <a:close/>
              </a:path>
              <a:path w="734695" h="39370">
                <a:moveTo>
                  <a:pt x="715627" y="21377"/>
                </a:moveTo>
                <a:lnTo>
                  <a:pt x="714755" y="21463"/>
                </a:lnTo>
                <a:lnTo>
                  <a:pt x="715331" y="21463"/>
                </a:lnTo>
                <a:lnTo>
                  <a:pt x="715627" y="21377"/>
                </a:lnTo>
                <a:close/>
              </a:path>
              <a:path w="734695" h="39370">
                <a:moveTo>
                  <a:pt x="716051" y="21336"/>
                </a:moveTo>
                <a:lnTo>
                  <a:pt x="715772" y="21336"/>
                </a:lnTo>
                <a:lnTo>
                  <a:pt x="715627" y="21377"/>
                </a:lnTo>
                <a:lnTo>
                  <a:pt x="716051" y="21336"/>
                </a:lnTo>
                <a:close/>
              </a:path>
              <a:path w="734695" h="39370">
                <a:moveTo>
                  <a:pt x="733311" y="16637"/>
                </a:moveTo>
                <a:lnTo>
                  <a:pt x="685800" y="16637"/>
                </a:lnTo>
                <a:lnTo>
                  <a:pt x="685292" y="16764"/>
                </a:lnTo>
                <a:lnTo>
                  <a:pt x="672211" y="19558"/>
                </a:lnTo>
                <a:lnTo>
                  <a:pt x="727678" y="19558"/>
                </a:lnTo>
                <a:lnTo>
                  <a:pt x="729742" y="18923"/>
                </a:lnTo>
                <a:lnTo>
                  <a:pt x="732281" y="18034"/>
                </a:lnTo>
                <a:lnTo>
                  <a:pt x="733311" y="16637"/>
                </a:lnTo>
                <a:close/>
              </a:path>
              <a:path w="734695" h="39370">
                <a:moveTo>
                  <a:pt x="685489" y="16703"/>
                </a:moveTo>
                <a:lnTo>
                  <a:pt x="685209" y="16764"/>
                </a:lnTo>
                <a:lnTo>
                  <a:pt x="685489" y="16703"/>
                </a:lnTo>
                <a:close/>
              </a:path>
              <a:path w="734695" h="39370">
                <a:moveTo>
                  <a:pt x="705161" y="11595"/>
                </a:moveTo>
                <a:lnTo>
                  <a:pt x="696341" y="13335"/>
                </a:lnTo>
                <a:lnTo>
                  <a:pt x="695705" y="13589"/>
                </a:lnTo>
                <a:lnTo>
                  <a:pt x="685489" y="16703"/>
                </a:lnTo>
                <a:lnTo>
                  <a:pt x="685800" y="16637"/>
                </a:lnTo>
                <a:lnTo>
                  <a:pt x="733311" y="16637"/>
                </a:lnTo>
                <a:lnTo>
                  <a:pt x="734060" y="15621"/>
                </a:lnTo>
                <a:lnTo>
                  <a:pt x="734060" y="14224"/>
                </a:lnTo>
                <a:lnTo>
                  <a:pt x="726821" y="14224"/>
                </a:lnTo>
                <a:lnTo>
                  <a:pt x="719581" y="13208"/>
                </a:lnTo>
                <a:lnTo>
                  <a:pt x="720217" y="13208"/>
                </a:lnTo>
                <a:lnTo>
                  <a:pt x="712724" y="12827"/>
                </a:lnTo>
                <a:lnTo>
                  <a:pt x="710056" y="12065"/>
                </a:lnTo>
                <a:lnTo>
                  <a:pt x="709349" y="11684"/>
                </a:lnTo>
                <a:lnTo>
                  <a:pt x="704850" y="11684"/>
                </a:lnTo>
                <a:lnTo>
                  <a:pt x="705161" y="11595"/>
                </a:lnTo>
                <a:close/>
              </a:path>
              <a:path w="734695" h="39370">
                <a:moveTo>
                  <a:pt x="719836" y="8509"/>
                </a:moveTo>
                <a:lnTo>
                  <a:pt x="712470" y="9525"/>
                </a:lnTo>
                <a:lnTo>
                  <a:pt x="707798" y="10848"/>
                </a:lnTo>
                <a:lnTo>
                  <a:pt x="710056" y="12065"/>
                </a:lnTo>
                <a:lnTo>
                  <a:pt x="712724" y="12827"/>
                </a:lnTo>
                <a:lnTo>
                  <a:pt x="720217" y="13208"/>
                </a:lnTo>
                <a:lnTo>
                  <a:pt x="719581" y="13208"/>
                </a:lnTo>
                <a:lnTo>
                  <a:pt x="726821" y="14224"/>
                </a:lnTo>
                <a:lnTo>
                  <a:pt x="725683" y="12954"/>
                </a:lnTo>
                <a:lnTo>
                  <a:pt x="721487" y="12954"/>
                </a:lnTo>
                <a:lnTo>
                  <a:pt x="721360" y="8636"/>
                </a:lnTo>
                <a:lnTo>
                  <a:pt x="719327" y="8636"/>
                </a:lnTo>
                <a:lnTo>
                  <a:pt x="719836" y="8509"/>
                </a:lnTo>
                <a:close/>
              </a:path>
              <a:path w="734695" h="39370">
                <a:moveTo>
                  <a:pt x="734357" y="6985"/>
                </a:moveTo>
                <a:lnTo>
                  <a:pt x="725804" y="6985"/>
                </a:lnTo>
                <a:lnTo>
                  <a:pt x="723508" y="10160"/>
                </a:lnTo>
                <a:lnTo>
                  <a:pt x="723407" y="10414"/>
                </a:lnTo>
                <a:lnTo>
                  <a:pt x="726821" y="14224"/>
                </a:lnTo>
                <a:lnTo>
                  <a:pt x="734060" y="14224"/>
                </a:lnTo>
                <a:lnTo>
                  <a:pt x="734144" y="10414"/>
                </a:lnTo>
                <a:lnTo>
                  <a:pt x="734357" y="6985"/>
                </a:lnTo>
                <a:close/>
              </a:path>
              <a:path w="734695" h="39370">
                <a:moveTo>
                  <a:pt x="66675" y="7493"/>
                </a:moveTo>
                <a:lnTo>
                  <a:pt x="72390" y="9398"/>
                </a:lnTo>
                <a:lnTo>
                  <a:pt x="77039" y="11595"/>
                </a:lnTo>
                <a:lnTo>
                  <a:pt x="77470" y="11811"/>
                </a:lnTo>
                <a:lnTo>
                  <a:pt x="83566" y="13716"/>
                </a:lnTo>
                <a:lnTo>
                  <a:pt x="184389" y="13589"/>
                </a:lnTo>
                <a:lnTo>
                  <a:pt x="176149" y="13081"/>
                </a:lnTo>
                <a:lnTo>
                  <a:pt x="153797" y="12065"/>
                </a:lnTo>
                <a:lnTo>
                  <a:pt x="133350" y="10922"/>
                </a:lnTo>
                <a:lnTo>
                  <a:pt x="102616" y="9652"/>
                </a:lnTo>
                <a:lnTo>
                  <a:pt x="103250" y="9652"/>
                </a:lnTo>
                <a:lnTo>
                  <a:pt x="92773" y="7747"/>
                </a:lnTo>
                <a:lnTo>
                  <a:pt x="67945" y="7747"/>
                </a:lnTo>
                <a:lnTo>
                  <a:pt x="66675" y="7493"/>
                </a:lnTo>
                <a:close/>
              </a:path>
              <a:path w="734695" h="39370">
                <a:moveTo>
                  <a:pt x="723324" y="10414"/>
                </a:moveTo>
                <a:lnTo>
                  <a:pt x="721487" y="10414"/>
                </a:lnTo>
                <a:lnTo>
                  <a:pt x="721487" y="12954"/>
                </a:lnTo>
                <a:lnTo>
                  <a:pt x="723324" y="10414"/>
                </a:lnTo>
                <a:close/>
              </a:path>
              <a:path w="734695" h="39370">
                <a:moveTo>
                  <a:pt x="723361" y="10362"/>
                </a:moveTo>
                <a:lnTo>
                  <a:pt x="721487" y="12954"/>
                </a:lnTo>
                <a:lnTo>
                  <a:pt x="725683" y="12954"/>
                </a:lnTo>
                <a:lnTo>
                  <a:pt x="723361" y="10362"/>
                </a:lnTo>
                <a:close/>
              </a:path>
              <a:path w="734695" h="39370">
                <a:moveTo>
                  <a:pt x="709113" y="11557"/>
                </a:moveTo>
                <a:lnTo>
                  <a:pt x="705358" y="11557"/>
                </a:lnTo>
                <a:lnTo>
                  <a:pt x="704850" y="11684"/>
                </a:lnTo>
                <a:lnTo>
                  <a:pt x="709349" y="11684"/>
                </a:lnTo>
                <a:lnTo>
                  <a:pt x="709113" y="11557"/>
                </a:lnTo>
                <a:close/>
              </a:path>
              <a:path w="734695" h="39370">
                <a:moveTo>
                  <a:pt x="707798" y="10848"/>
                </a:moveTo>
                <a:lnTo>
                  <a:pt x="705161" y="11595"/>
                </a:lnTo>
                <a:lnTo>
                  <a:pt x="705358" y="11557"/>
                </a:lnTo>
                <a:lnTo>
                  <a:pt x="709113" y="11557"/>
                </a:lnTo>
                <a:lnTo>
                  <a:pt x="707798" y="10848"/>
                </a:lnTo>
                <a:close/>
              </a:path>
              <a:path w="734695" h="39370">
                <a:moveTo>
                  <a:pt x="721457" y="8236"/>
                </a:moveTo>
                <a:lnTo>
                  <a:pt x="721487" y="10922"/>
                </a:lnTo>
                <a:lnTo>
                  <a:pt x="721487" y="10414"/>
                </a:lnTo>
                <a:lnTo>
                  <a:pt x="723324" y="10414"/>
                </a:lnTo>
                <a:lnTo>
                  <a:pt x="723294" y="10287"/>
                </a:lnTo>
                <a:lnTo>
                  <a:pt x="721457" y="8236"/>
                </a:lnTo>
                <a:close/>
              </a:path>
              <a:path w="734695" h="39370">
                <a:moveTo>
                  <a:pt x="734144" y="10414"/>
                </a:moveTo>
                <a:lnTo>
                  <a:pt x="734060" y="10922"/>
                </a:lnTo>
                <a:lnTo>
                  <a:pt x="734144" y="10414"/>
                </a:lnTo>
                <a:close/>
              </a:path>
              <a:path w="734695" h="39370">
                <a:moveTo>
                  <a:pt x="720217" y="254"/>
                </a:moveTo>
                <a:lnTo>
                  <a:pt x="712724" y="635"/>
                </a:lnTo>
                <a:lnTo>
                  <a:pt x="710056" y="1397"/>
                </a:lnTo>
                <a:lnTo>
                  <a:pt x="708405" y="2413"/>
                </a:lnTo>
                <a:lnTo>
                  <a:pt x="706754" y="3302"/>
                </a:lnTo>
                <a:lnTo>
                  <a:pt x="705934" y="4826"/>
                </a:lnTo>
                <a:lnTo>
                  <a:pt x="705866" y="8636"/>
                </a:lnTo>
                <a:lnTo>
                  <a:pt x="706754" y="10287"/>
                </a:lnTo>
                <a:lnTo>
                  <a:pt x="707798" y="10848"/>
                </a:lnTo>
                <a:lnTo>
                  <a:pt x="712470" y="9525"/>
                </a:lnTo>
                <a:lnTo>
                  <a:pt x="719836" y="8509"/>
                </a:lnTo>
                <a:lnTo>
                  <a:pt x="720005" y="8509"/>
                </a:lnTo>
                <a:lnTo>
                  <a:pt x="721360" y="8255"/>
                </a:lnTo>
                <a:lnTo>
                  <a:pt x="722037" y="8128"/>
                </a:lnTo>
                <a:lnTo>
                  <a:pt x="722714" y="8001"/>
                </a:lnTo>
                <a:lnTo>
                  <a:pt x="722502" y="8001"/>
                </a:lnTo>
                <a:lnTo>
                  <a:pt x="725804" y="6985"/>
                </a:lnTo>
                <a:lnTo>
                  <a:pt x="734357" y="6985"/>
                </a:lnTo>
                <a:lnTo>
                  <a:pt x="734441" y="4826"/>
                </a:lnTo>
                <a:lnTo>
                  <a:pt x="732027" y="1905"/>
                </a:lnTo>
                <a:lnTo>
                  <a:pt x="728726" y="1397"/>
                </a:lnTo>
                <a:lnTo>
                  <a:pt x="721487" y="381"/>
                </a:lnTo>
                <a:lnTo>
                  <a:pt x="720217" y="254"/>
                </a:lnTo>
                <a:close/>
              </a:path>
              <a:path w="734695" h="39370">
                <a:moveTo>
                  <a:pt x="725161" y="7874"/>
                </a:moveTo>
                <a:lnTo>
                  <a:pt x="723392" y="7874"/>
                </a:lnTo>
                <a:lnTo>
                  <a:pt x="721457" y="8236"/>
                </a:lnTo>
                <a:lnTo>
                  <a:pt x="723361" y="10362"/>
                </a:lnTo>
                <a:lnTo>
                  <a:pt x="725161" y="7874"/>
                </a:lnTo>
                <a:close/>
              </a:path>
              <a:path w="734695" h="39370">
                <a:moveTo>
                  <a:pt x="72009" y="9271"/>
                </a:moveTo>
                <a:lnTo>
                  <a:pt x="72284" y="9398"/>
                </a:lnTo>
                <a:lnTo>
                  <a:pt x="72009" y="9271"/>
                </a:lnTo>
                <a:close/>
              </a:path>
              <a:path w="734695" h="39370">
                <a:moveTo>
                  <a:pt x="720005" y="8509"/>
                </a:moveTo>
                <a:lnTo>
                  <a:pt x="719836" y="8509"/>
                </a:lnTo>
                <a:lnTo>
                  <a:pt x="719327" y="8636"/>
                </a:lnTo>
                <a:lnTo>
                  <a:pt x="720005" y="8509"/>
                </a:lnTo>
                <a:close/>
              </a:path>
              <a:path w="734695" h="39370">
                <a:moveTo>
                  <a:pt x="721360" y="8255"/>
                </a:moveTo>
                <a:lnTo>
                  <a:pt x="719327" y="8636"/>
                </a:lnTo>
                <a:lnTo>
                  <a:pt x="721360" y="8636"/>
                </a:lnTo>
                <a:lnTo>
                  <a:pt x="721360" y="8255"/>
                </a:lnTo>
                <a:close/>
              </a:path>
              <a:path w="734695" h="39370">
                <a:moveTo>
                  <a:pt x="722037" y="8128"/>
                </a:moveTo>
                <a:lnTo>
                  <a:pt x="721360" y="8128"/>
                </a:lnTo>
                <a:lnTo>
                  <a:pt x="722037" y="8128"/>
                </a:lnTo>
                <a:close/>
              </a:path>
              <a:path w="734695" h="39370">
                <a:moveTo>
                  <a:pt x="725804" y="6985"/>
                </a:moveTo>
                <a:lnTo>
                  <a:pt x="722502" y="8001"/>
                </a:lnTo>
                <a:lnTo>
                  <a:pt x="723392" y="7874"/>
                </a:lnTo>
                <a:lnTo>
                  <a:pt x="725161" y="7874"/>
                </a:lnTo>
                <a:lnTo>
                  <a:pt x="725804" y="6985"/>
                </a:lnTo>
                <a:close/>
              </a:path>
              <a:path w="734695" h="39370">
                <a:moveTo>
                  <a:pt x="723392" y="7874"/>
                </a:moveTo>
                <a:lnTo>
                  <a:pt x="722502" y="8001"/>
                </a:lnTo>
                <a:lnTo>
                  <a:pt x="722714" y="8001"/>
                </a:lnTo>
                <a:lnTo>
                  <a:pt x="723392" y="7874"/>
                </a:lnTo>
                <a:close/>
              </a:path>
              <a:path w="734695" h="39370">
                <a:moveTo>
                  <a:pt x="67945" y="0"/>
                </a:moveTo>
                <a:lnTo>
                  <a:pt x="3428" y="381"/>
                </a:lnTo>
                <a:lnTo>
                  <a:pt x="1524" y="381"/>
                </a:lnTo>
                <a:lnTo>
                  <a:pt x="117" y="1905"/>
                </a:lnTo>
                <a:lnTo>
                  <a:pt x="0" y="5842"/>
                </a:lnTo>
                <a:lnTo>
                  <a:pt x="1524" y="7366"/>
                </a:lnTo>
                <a:lnTo>
                  <a:pt x="58166" y="7747"/>
                </a:lnTo>
                <a:lnTo>
                  <a:pt x="67437" y="7747"/>
                </a:lnTo>
                <a:lnTo>
                  <a:pt x="66675" y="7493"/>
                </a:lnTo>
                <a:lnTo>
                  <a:pt x="91773" y="7493"/>
                </a:lnTo>
                <a:lnTo>
                  <a:pt x="86105" y="5715"/>
                </a:lnTo>
                <a:lnTo>
                  <a:pt x="79755" y="3937"/>
                </a:lnTo>
                <a:lnTo>
                  <a:pt x="79946" y="3937"/>
                </a:lnTo>
                <a:lnTo>
                  <a:pt x="75184" y="2032"/>
                </a:lnTo>
                <a:lnTo>
                  <a:pt x="74802" y="1905"/>
                </a:lnTo>
                <a:lnTo>
                  <a:pt x="68961" y="254"/>
                </a:lnTo>
                <a:lnTo>
                  <a:pt x="67945" y="0"/>
                </a:lnTo>
                <a:close/>
              </a:path>
              <a:path w="734695" h="39370">
                <a:moveTo>
                  <a:pt x="91773" y="7493"/>
                </a:moveTo>
                <a:lnTo>
                  <a:pt x="66675" y="7493"/>
                </a:lnTo>
                <a:lnTo>
                  <a:pt x="67945" y="7747"/>
                </a:lnTo>
                <a:lnTo>
                  <a:pt x="92583" y="7747"/>
                </a:lnTo>
                <a:lnTo>
                  <a:pt x="92075" y="7620"/>
                </a:lnTo>
                <a:lnTo>
                  <a:pt x="91773" y="7493"/>
                </a:lnTo>
                <a:close/>
              </a:path>
              <a:path w="734695" h="39370">
                <a:moveTo>
                  <a:pt x="92075" y="7620"/>
                </a:moveTo>
                <a:lnTo>
                  <a:pt x="92583" y="7747"/>
                </a:lnTo>
                <a:lnTo>
                  <a:pt x="92320" y="7664"/>
                </a:lnTo>
                <a:lnTo>
                  <a:pt x="92075" y="7620"/>
                </a:lnTo>
                <a:close/>
              </a:path>
              <a:path w="734695" h="39370">
                <a:moveTo>
                  <a:pt x="92320" y="7664"/>
                </a:moveTo>
                <a:lnTo>
                  <a:pt x="92583" y="7747"/>
                </a:lnTo>
                <a:lnTo>
                  <a:pt x="92773" y="7747"/>
                </a:lnTo>
                <a:lnTo>
                  <a:pt x="92320" y="7664"/>
                </a:lnTo>
                <a:close/>
              </a:path>
              <a:path w="734695" h="39370">
                <a:moveTo>
                  <a:pt x="92178" y="7620"/>
                </a:moveTo>
                <a:lnTo>
                  <a:pt x="92320" y="7664"/>
                </a:lnTo>
                <a:lnTo>
                  <a:pt x="92178" y="7620"/>
                </a:lnTo>
                <a:close/>
              </a:path>
              <a:path w="734695" h="39370">
                <a:moveTo>
                  <a:pt x="79946" y="3937"/>
                </a:moveTo>
                <a:lnTo>
                  <a:pt x="79755" y="3937"/>
                </a:lnTo>
                <a:lnTo>
                  <a:pt x="80264" y="4064"/>
                </a:lnTo>
                <a:lnTo>
                  <a:pt x="79946" y="39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/>
              <a:t>Independence</a:t>
            </a:r>
            <a:r>
              <a:rPr sz="3600" spc="-45" dirty="0"/>
              <a:t> </a:t>
            </a:r>
            <a:r>
              <a:rPr sz="3600" dirty="0"/>
              <a:t>and</a:t>
            </a:r>
            <a:r>
              <a:rPr sz="3600" spc="-40" dirty="0"/>
              <a:t> </a:t>
            </a:r>
            <a:r>
              <a:rPr sz="3600" dirty="0"/>
              <a:t>Mutual</a:t>
            </a:r>
            <a:r>
              <a:rPr sz="3600" spc="-50" dirty="0"/>
              <a:t> </a:t>
            </a:r>
            <a:r>
              <a:rPr sz="3600" spc="-10" dirty="0"/>
              <a:t>Exclusion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39" y="5935726"/>
            <a:ext cx="291211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alibri"/>
                <a:cs typeface="Calibri"/>
              </a:rPr>
              <a:t>Ref:</a:t>
            </a:r>
            <a:r>
              <a:rPr sz="1050" spc="-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Are</a:t>
            </a:r>
            <a:r>
              <a:rPr sz="1050" spc="-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mutually</a:t>
            </a:r>
            <a:r>
              <a:rPr sz="1050" spc="-3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exclusive</a:t>
            </a:r>
            <a:r>
              <a:rPr sz="1050" spc="-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events </a:t>
            </a:r>
            <a:r>
              <a:rPr sz="1050" spc="-10" dirty="0">
                <a:latin typeface="Calibri"/>
                <a:cs typeface="Calibri"/>
              </a:rPr>
              <a:t>independent? </a:t>
            </a:r>
            <a:r>
              <a:rPr sz="105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https://www.youtube.com/watch?v=UOfsad9WWwk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54480" y="900557"/>
            <a:ext cx="2768600" cy="1625600"/>
            <a:chOff x="1054480" y="900557"/>
            <a:chExt cx="2768600" cy="1625600"/>
          </a:xfrm>
        </p:grpSpPr>
        <p:sp>
          <p:nvSpPr>
            <p:cNvPr id="5" name="object 5"/>
            <p:cNvSpPr/>
            <p:nvPr/>
          </p:nvSpPr>
          <p:spPr>
            <a:xfrm>
              <a:off x="1067180" y="913257"/>
              <a:ext cx="1676400" cy="1600200"/>
            </a:xfrm>
            <a:custGeom>
              <a:avLst/>
              <a:gdLst/>
              <a:ahLst/>
              <a:cxnLst/>
              <a:rect l="l" t="t" r="r" b="b"/>
              <a:pathLst>
                <a:path w="1676400" h="1600200">
                  <a:moveTo>
                    <a:pt x="838200" y="0"/>
                  </a:moveTo>
                  <a:lnTo>
                    <a:pt x="788950" y="1358"/>
                  </a:lnTo>
                  <a:lnTo>
                    <a:pt x="740450" y="5383"/>
                  </a:lnTo>
                  <a:lnTo>
                    <a:pt x="692777" y="12000"/>
                  </a:lnTo>
                  <a:lnTo>
                    <a:pt x="646011" y="21133"/>
                  </a:lnTo>
                  <a:lnTo>
                    <a:pt x="600230" y="32708"/>
                  </a:lnTo>
                  <a:lnTo>
                    <a:pt x="555513" y="46650"/>
                  </a:lnTo>
                  <a:lnTo>
                    <a:pt x="511938" y="62882"/>
                  </a:lnTo>
                  <a:lnTo>
                    <a:pt x="469585" y="81331"/>
                  </a:lnTo>
                  <a:lnTo>
                    <a:pt x="428531" y="101921"/>
                  </a:lnTo>
                  <a:lnTo>
                    <a:pt x="388855" y="124578"/>
                  </a:lnTo>
                  <a:lnTo>
                    <a:pt x="350636" y="149225"/>
                  </a:lnTo>
                  <a:lnTo>
                    <a:pt x="313952" y="175788"/>
                  </a:lnTo>
                  <a:lnTo>
                    <a:pt x="278883" y="204192"/>
                  </a:lnTo>
                  <a:lnTo>
                    <a:pt x="245506" y="234362"/>
                  </a:lnTo>
                  <a:lnTo>
                    <a:pt x="213901" y="266223"/>
                  </a:lnTo>
                  <a:lnTo>
                    <a:pt x="184146" y="299699"/>
                  </a:lnTo>
                  <a:lnTo>
                    <a:pt x="156319" y="334715"/>
                  </a:lnTo>
                  <a:lnTo>
                    <a:pt x="130500" y="371197"/>
                  </a:lnTo>
                  <a:lnTo>
                    <a:pt x="106766" y="409070"/>
                  </a:lnTo>
                  <a:lnTo>
                    <a:pt x="85197" y="448258"/>
                  </a:lnTo>
                  <a:lnTo>
                    <a:pt x="65871" y="488686"/>
                  </a:lnTo>
                  <a:lnTo>
                    <a:pt x="48866" y="530279"/>
                  </a:lnTo>
                  <a:lnTo>
                    <a:pt x="34263" y="572962"/>
                  </a:lnTo>
                  <a:lnTo>
                    <a:pt x="22137" y="616660"/>
                  </a:lnTo>
                  <a:lnTo>
                    <a:pt x="12570" y="661298"/>
                  </a:lnTo>
                  <a:lnTo>
                    <a:pt x="5639" y="706800"/>
                  </a:lnTo>
                  <a:lnTo>
                    <a:pt x="1422" y="753093"/>
                  </a:lnTo>
                  <a:lnTo>
                    <a:pt x="0" y="800100"/>
                  </a:lnTo>
                  <a:lnTo>
                    <a:pt x="1422" y="847106"/>
                  </a:lnTo>
                  <a:lnTo>
                    <a:pt x="5639" y="893399"/>
                  </a:lnTo>
                  <a:lnTo>
                    <a:pt x="12570" y="938901"/>
                  </a:lnTo>
                  <a:lnTo>
                    <a:pt x="22137" y="983539"/>
                  </a:lnTo>
                  <a:lnTo>
                    <a:pt x="34263" y="1027237"/>
                  </a:lnTo>
                  <a:lnTo>
                    <a:pt x="48866" y="1069920"/>
                  </a:lnTo>
                  <a:lnTo>
                    <a:pt x="65871" y="1111513"/>
                  </a:lnTo>
                  <a:lnTo>
                    <a:pt x="85197" y="1151941"/>
                  </a:lnTo>
                  <a:lnTo>
                    <a:pt x="106766" y="1191129"/>
                  </a:lnTo>
                  <a:lnTo>
                    <a:pt x="130500" y="1229002"/>
                  </a:lnTo>
                  <a:lnTo>
                    <a:pt x="156319" y="1265484"/>
                  </a:lnTo>
                  <a:lnTo>
                    <a:pt x="184146" y="1300500"/>
                  </a:lnTo>
                  <a:lnTo>
                    <a:pt x="213901" y="1333976"/>
                  </a:lnTo>
                  <a:lnTo>
                    <a:pt x="245506" y="1365837"/>
                  </a:lnTo>
                  <a:lnTo>
                    <a:pt x="278883" y="1396007"/>
                  </a:lnTo>
                  <a:lnTo>
                    <a:pt x="313952" y="1424411"/>
                  </a:lnTo>
                  <a:lnTo>
                    <a:pt x="350636" y="1450974"/>
                  </a:lnTo>
                  <a:lnTo>
                    <a:pt x="388855" y="1475621"/>
                  </a:lnTo>
                  <a:lnTo>
                    <a:pt x="428531" y="1498278"/>
                  </a:lnTo>
                  <a:lnTo>
                    <a:pt x="469585" y="1518868"/>
                  </a:lnTo>
                  <a:lnTo>
                    <a:pt x="511938" y="1537317"/>
                  </a:lnTo>
                  <a:lnTo>
                    <a:pt x="555513" y="1553549"/>
                  </a:lnTo>
                  <a:lnTo>
                    <a:pt x="600230" y="1567491"/>
                  </a:lnTo>
                  <a:lnTo>
                    <a:pt x="646011" y="1579066"/>
                  </a:lnTo>
                  <a:lnTo>
                    <a:pt x="692777" y="1588199"/>
                  </a:lnTo>
                  <a:lnTo>
                    <a:pt x="740450" y="1594816"/>
                  </a:lnTo>
                  <a:lnTo>
                    <a:pt x="788950" y="1598841"/>
                  </a:lnTo>
                  <a:lnTo>
                    <a:pt x="838200" y="1600200"/>
                  </a:lnTo>
                  <a:lnTo>
                    <a:pt x="887449" y="1598841"/>
                  </a:lnTo>
                  <a:lnTo>
                    <a:pt x="935949" y="1594816"/>
                  </a:lnTo>
                  <a:lnTo>
                    <a:pt x="983622" y="1588199"/>
                  </a:lnTo>
                  <a:lnTo>
                    <a:pt x="1030388" y="1579066"/>
                  </a:lnTo>
                  <a:lnTo>
                    <a:pt x="1076169" y="1567491"/>
                  </a:lnTo>
                  <a:lnTo>
                    <a:pt x="1120886" y="1553549"/>
                  </a:lnTo>
                  <a:lnTo>
                    <a:pt x="1164461" y="1537317"/>
                  </a:lnTo>
                  <a:lnTo>
                    <a:pt x="1206814" y="1518868"/>
                  </a:lnTo>
                  <a:lnTo>
                    <a:pt x="1247868" y="1498278"/>
                  </a:lnTo>
                  <a:lnTo>
                    <a:pt x="1287544" y="1475621"/>
                  </a:lnTo>
                  <a:lnTo>
                    <a:pt x="1325763" y="1450974"/>
                  </a:lnTo>
                  <a:lnTo>
                    <a:pt x="1362447" y="1424411"/>
                  </a:lnTo>
                  <a:lnTo>
                    <a:pt x="1397516" y="1396007"/>
                  </a:lnTo>
                  <a:lnTo>
                    <a:pt x="1430893" y="1365837"/>
                  </a:lnTo>
                  <a:lnTo>
                    <a:pt x="1462498" y="1333976"/>
                  </a:lnTo>
                  <a:lnTo>
                    <a:pt x="1492253" y="1300500"/>
                  </a:lnTo>
                  <a:lnTo>
                    <a:pt x="1520080" y="1265484"/>
                  </a:lnTo>
                  <a:lnTo>
                    <a:pt x="1545899" y="1229002"/>
                  </a:lnTo>
                  <a:lnTo>
                    <a:pt x="1569633" y="1191129"/>
                  </a:lnTo>
                  <a:lnTo>
                    <a:pt x="1591202" y="1151941"/>
                  </a:lnTo>
                  <a:lnTo>
                    <a:pt x="1610528" y="1111513"/>
                  </a:lnTo>
                  <a:lnTo>
                    <a:pt x="1627533" y="1069920"/>
                  </a:lnTo>
                  <a:lnTo>
                    <a:pt x="1642136" y="1027237"/>
                  </a:lnTo>
                  <a:lnTo>
                    <a:pt x="1654262" y="983539"/>
                  </a:lnTo>
                  <a:lnTo>
                    <a:pt x="1663829" y="938901"/>
                  </a:lnTo>
                  <a:lnTo>
                    <a:pt x="1670760" y="893399"/>
                  </a:lnTo>
                  <a:lnTo>
                    <a:pt x="1674977" y="847106"/>
                  </a:lnTo>
                  <a:lnTo>
                    <a:pt x="1676400" y="800100"/>
                  </a:lnTo>
                  <a:lnTo>
                    <a:pt x="1674977" y="753093"/>
                  </a:lnTo>
                  <a:lnTo>
                    <a:pt x="1670760" y="706800"/>
                  </a:lnTo>
                  <a:lnTo>
                    <a:pt x="1663829" y="661298"/>
                  </a:lnTo>
                  <a:lnTo>
                    <a:pt x="1654262" y="616660"/>
                  </a:lnTo>
                  <a:lnTo>
                    <a:pt x="1642136" y="572962"/>
                  </a:lnTo>
                  <a:lnTo>
                    <a:pt x="1627533" y="530279"/>
                  </a:lnTo>
                  <a:lnTo>
                    <a:pt x="1610528" y="488686"/>
                  </a:lnTo>
                  <a:lnTo>
                    <a:pt x="1591202" y="448258"/>
                  </a:lnTo>
                  <a:lnTo>
                    <a:pt x="1569633" y="409070"/>
                  </a:lnTo>
                  <a:lnTo>
                    <a:pt x="1545899" y="371197"/>
                  </a:lnTo>
                  <a:lnTo>
                    <a:pt x="1520080" y="334715"/>
                  </a:lnTo>
                  <a:lnTo>
                    <a:pt x="1492253" y="299699"/>
                  </a:lnTo>
                  <a:lnTo>
                    <a:pt x="1462498" y="266223"/>
                  </a:lnTo>
                  <a:lnTo>
                    <a:pt x="1430893" y="234362"/>
                  </a:lnTo>
                  <a:lnTo>
                    <a:pt x="1397516" y="204192"/>
                  </a:lnTo>
                  <a:lnTo>
                    <a:pt x="1362447" y="175788"/>
                  </a:lnTo>
                  <a:lnTo>
                    <a:pt x="1325763" y="149225"/>
                  </a:lnTo>
                  <a:lnTo>
                    <a:pt x="1287544" y="124578"/>
                  </a:lnTo>
                  <a:lnTo>
                    <a:pt x="1247868" y="101921"/>
                  </a:lnTo>
                  <a:lnTo>
                    <a:pt x="1206814" y="81331"/>
                  </a:lnTo>
                  <a:lnTo>
                    <a:pt x="1164461" y="62882"/>
                  </a:lnTo>
                  <a:lnTo>
                    <a:pt x="1120886" y="46650"/>
                  </a:lnTo>
                  <a:lnTo>
                    <a:pt x="1076169" y="32708"/>
                  </a:lnTo>
                  <a:lnTo>
                    <a:pt x="1030388" y="21133"/>
                  </a:lnTo>
                  <a:lnTo>
                    <a:pt x="983622" y="12000"/>
                  </a:lnTo>
                  <a:lnTo>
                    <a:pt x="935949" y="5383"/>
                  </a:lnTo>
                  <a:lnTo>
                    <a:pt x="887449" y="1358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BADFE2">
                <a:alpha val="431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7180" y="913257"/>
              <a:ext cx="1676400" cy="1600200"/>
            </a:xfrm>
            <a:custGeom>
              <a:avLst/>
              <a:gdLst/>
              <a:ahLst/>
              <a:cxnLst/>
              <a:rect l="l" t="t" r="r" b="b"/>
              <a:pathLst>
                <a:path w="1676400" h="1600200">
                  <a:moveTo>
                    <a:pt x="0" y="800100"/>
                  </a:moveTo>
                  <a:lnTo>
                    <a:pt x="1422" y="753093"/>
                  </a:lnTo>
                  <a:lnTo>
                    <a:pt x="5639" y="706800"/>
                  </a:lnTo>
                  <a:lnTo>
                    <a:pt x="12570" y="661298"/>
                  </a:lnTo>
                  <a:lnTo>
                    <a:pt x="22137" y="616660"/>
                  </a:lnTo>
                  <a:lnTo>
                    <a:pt x="34263" y="572962"/>
                  </a:lnTo>
                  <a:lnTo>
                    <a:pt x="48866" y="530279"/>
                  </a:lnTo>
                  <a:lnTo>
                    <a:pt x="65871" y="488686"/>
                  </a:lnTo>
                  <a:lnTo>
                    <a:pt x="85197" y="448258"/>
                  </a:lnTo>
                  <a:lnTo>
                    <a:pt x="106766" y="409070"/>
                  </a:lnTo>
                  <a:lnTo>
                    <a:pt x="130500" y="371197"/>
                  </a:lnTo>
                  <a:lnTo>
                    <a:pt x="156319" y="334715"/>
                  </a:lnTo>
                  <a:lnTo>
                    <a:pt x="184146" y="299699"/>
                  </a:lnTo>
                  <a:lnTo>
                    <a:pt x="213901" y="266223"/>
                  </a:lnTo>
                  <a:lnTo>
                    <a:pt x="245506" y="234362"/>
                  </a:lnTo>
                  <a:lnTo>
                    <a:pt x="278883" y="204192"/>
                  </a:lnTo>
                  <a:lnTo>
                    <a:pt x="313952" y="175788"/>
                  </a:lnTo>
                  <a:lnTo>
                    <a:pt x="350636" y="149225"/>
                  </a:lnTo>
                  <a:lnTo>
                    <a:pt x="388855" y="124578"/>
                  </a:lnTo>
                  <a:lnTo>
                    <a:pt x="428531" y="101921"/>
                  </a:lnTo>
                  <a:lnTo>
                    <a:pt x="469585" y="81331"/>
                  </a:lnTo>
                  <a:lnTo>
                    <a:pt x="511938" y="62882"/>
                  </a:lnTo>
                  <a:lnTo>
                    <a:pt x="555513" y="46650"/>
                  </a:lnTo>
                  <a:lnTo>
                    <a:pt x="600230" y="32708"/>
                  </a:lnTo>
                  <a:lnTo>
                    <a:pt x="646011" y="21133"/>
                  </a:lnTo>
                  <a:lnTo>
                    <a:pt x="692777" y="12000"/>
                  </a:lnTo>
                  <a:lnTo>
                    <a:pt x="740450" y="5383"/>
                  </a:lnTo>
                  <a:lnTo>
                    <a:pt x="788950" y="1358"/>
                  </a:lnTo>
                  <a:lnTo>
                    <a:pt x="838200" y="0"/>
                  </a:lnTo>
                  <a:lnTo>
                    <a:pt x="887449" y="1358"/>
                  </a:lnTo>
                  <a:lnTo>
                    <a:pt x="935949" y="5383"/>
                  </a:lnTo>
                  <a:lnTo>
                    <a:pt x="983622" y="12000"/>
                  </a:lnTo>
                  <a:lnTo>
                    <a:pt x="1030388" y="21133"/>
                  </a:lnTo>
                  <a:lnTo>
                    <a:pt x="1076169" y="32708"/>
                  </a:lnTo>
                  <a:lnTo>
                    <a:pt x="1120886" y="46650"/>
                  </a:lnTo>
                  <a:lnTo>
                    <a:pt x="1164461" y="62882"/>
                  </a:lnTo>
                  <a:lnTo>
                    <a:pt x="1206814" y="81331"/>
                  </a:lnTo>
                  <a:lnTo>
                    <a:pt x="1247868" y="101921"/>
                  </a:lnTo>
                  <a:lnTo>
                    <a:pt x="1287544" y="124578"/>
                  </a:lnTo>
                  <a:lnTo>
                    <a:pt x="1325763" y="149225"/>
                  </a:lnTo>
                  <a:lnTo>
                    <a:pt x="1362447" y="175788"/>
                  </a:lnTo>
                  <a:lnTo>
                    <a:pt x="1397516" y="204192"/>
                  </a:lnTo>
                  <a:lnTo>
                    <a:pt x="1430893" y="234362"/>
                  </a:lnTo>
                  <a:lnTo>
                    <a:pt x="1462498" y="266223"/>
                  </a:lnTo>
                  <a:lnTo>
                    <a:pt x="1492253" y="299699"/>
                  </a:lnTo>
                  <a:lnTo>
                    <a:pt x="1520080" y="334715"/>
                  </a:lnTo>
                  <a:lnTo>
                    <a:pt x="1545899" y="371197"/>
                  </a:lnTo>
                  <a:lnTo>
                    <a:pt x="1569633" y="409070"/>
                  </a:lnTo>
                  <a:lnTo>
                    <a:pt x="1591202" y="448258"/>
                  </a:lnTo>
                  <a:lnTo>
                    <a:pt x="1610528" y="488686"/>
                  </a:lnTo>
                  <a:lnTo>
                    <a:pt x="1627533" y="530279"/>
                  </a:lnTo>
                  <a:lnTo>
                    <a:pt x="1642136" y="572962"/>
                  </a:lnTo>
                  <a:lnTo>
                    <a:pt x="1654262" y="616660"/>
                  </a:lnTo>
                  <a:lnTo>
                    <a:pt x="1663829" y="661298"/>
                  </a:lnTo>
                  <a:lnTo>
                    <a:pt x="1670760" y="706800"/>
                  </a:lnTo>
                  <a:lnTo>
                    <a:pt x="1674977" y="753093"/>
                  </a:lnTo>
                  <a:lnTo>
                    <a:pt x="1676400" y="800100"/>
                  </a:lnTo>
                  <a:lnTo>
                    <a:pt x="1674977" y="847106"/>
                  </a:lnTo>
                  <a:lnTo>
                    <a:pt x="1670760" y="893399"/>
                  </a:lnTo>
                  <a:lnTo>
                    <a:pt x="1663829" y="938901"/>
                  </a:lnTo>
                  <a:lnTo>
                    <a:pt x="1654262" y="983539"/>
                  </a:lnTo>
                  <a:lnTo>
                    <a:pt x="1642136" y="1027237"/>
                  </a:lnTo>
                  <a:lnTo>
                    <a:pt x="1627533" y="1069920"/>
                  </a:lnTo>
                  <a:lnTo>
                    <a:pt x="1610528" y="1111513"/>
                  </a:lnTo>
                  <a:lnTo>
                    <a:pt x="1591202" y="1151941"/>
                  </a:lnTo>
                  <a:lnTo>
                    <a:pt x="1569633" y="1191129"/>
                  </a:lnTo>
                  <a:lnTo>
                    <a:pt x="1545899" y="1229002"/>
                  </a:lnTo>
                  <a:lnTo>
                    <a:pt x="1520080" y="1265484"/>
                  </a:lnTo>
                  <a:lnTo>
                    <a:pt x="1492253" y="1300500"/>
                  </a:lnTo>
                  <a:lnTo>
                    <a:pt x="1462498" y="1333976"/>
                  </a:lnTo>
                  <a:lnTo>
                    <a:pt x="1430893" y="1365837"/>
                  </a:lnTo>
                  <a:lnTo>
                    <a:pt x="1397516" y="1396007"/>
                  </a:lnTo>
                  <a:lnTo>
                    <a:pt x="1362447" y="1424411"/>
                  </a:lnTo>
                  <a:lnTo>
                    <a:pt x="1325763" y="1450974"/>
                  </a:lnTo>
                  <a:lnTo>
                    <a:pt x="1287544" y="1475621"/>
                  </a:lnTo>
                  <a:lnTo>
                    <a:pt x="1247868" y="1498278"/>
                  </a:lnTo>
                  <a:lnTo>
                    <a:pt x="1206814" y="1518868"/>
                  </a:lnTo>
                  <a:lnTo>
                    <a:pt x="1164461" y="1537317"/>
                  </a:lnTo>
                  <a:lnTo>
                    <a:pt x="1120886" y="1553549"/>
                  </a:lnTo>
                  <a:lnTo>
                    <a:pt x="1076169" y="1567491"/>
                  </a:lnTo>
                  <a:lnTo>
                    <a:pt x="1030388" y="1579066"/>
                  </a:lnTo>
                  <a:lnTo>
                    <a:pt x="983622" y="1588199"/>
                  </a:lnTo>
                  <a:lnTo>
                    <a:pt x="935949" y="1594816"/>
                  </a:lnTo>
                  <a:lnTo>
                    <a:pt x="887449" y="1598841"/>
                  </a:lnTo>
                  <a:lnTo>
                    <a:pt x="838200" y="1600200"/>
                  </a:lnTo>
                  <a:lnTo>
                    <a:pt x="788950" y="1598841"/>
                  </a:lnTo>
                  <a:lnTo>
                    <a:pt x="740450" y="1594816"/>
                  </a:lnTo>
                  <a:lnTo>
                    <a:pt x="692777" y="1588199"/>
                  </a:lnTo>
                  <a:lnTo>
                    <a:pt x="646011" y="1579066"/>
                  </a:lnTo>
                  <a:lnTo>
                    <a:pt x="600230" y="1567491"/>
                  </a:lnTo>
                  <a:lnTo>
                    <a:pt x="555513" y="1553549"/>
                  </a:lnTo>
                  <a:lnTo>
                    <a:pt x="511938" y="1537317"/>
                  </a:lnTo>
                  <a:lnTo>
                    <a:pt x="469585" y="1518868"/>
                  </a:lnTo>
                  <a:lnTo>
                    <a:pt x="428531" y="1498278"/>
                  </a:lnTo>
                  <a:lnTo>
                    <a:pt x="388855" y="1475621"/>
                  </a:lnTo>
                  <a:lnTo>
                    <a:pt x="350636" y="1450974"/>
                  </a:lnTo>
                  <a:lnTo>
                    <a:pt x="313952" y="1424411"/>
                  </a:lnTo>
                  <a:lnTo>
                    <a:pt x="278883" y="1396007"/>
                  </a:lnTo>
                  <a:lnTo>
                    <a:pt x="245506" y="1365837"/>
                  </a:lnTo>
                  <a:lnTo>
                    <a:pt x="213901" y="1333976"/>
                  </a:lnTo>
                  <a:lnTo>
                    <a:pt x="184146" y="1300500"/>
                  </a:lnTo>
                  <a:lnTo>
                    <a:pt x="156319" y="1265484"/>
                  </a:lnTo>
                  <a:lnTo>
                    <a:pt x="130500" y="1229002"/>
                  </a:lnTo>
                  <a:lnTo>
                    <a:pt x="106766" y="1191129"/>
                  </a:lnTo>
                  <a:lnTo>
                    <a:pt x="85197" y="1151941"/>
                  </a:lnTo>
                  <a:lnTo>
                    <a:pt x="65871" y="1111513"/>
                  </a:lnTo>
                  <a:lnTo>
                    <a:pt x="48866" y="1069920"/>
                  </a:lnTo>
                  <a:lnTo>
                    <a:pt x="34263" y="1027237"/>
                  </a:lnTo>
                  <a:lnTo>
                    <a:pt x="22137" y="983539"/>
                  </a:lnTo>
                  <a:lnTo>
                    <a:pt x="12570" y="938901"/>
                  </a:lnTo>
                  <a:lnTo>
                    <a:pt x="5639" y="893399"/>
                  </a:lnTo>
                  <a:lnTo>
                    <a:pt x="1422" y="847106"/>
                  </a:lnTo>
                  <a:lnTo>
                    <a:pt x="0" y="8001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3980" y="913257"/>
              <a:ext cx="1676400" cy="1600200"/>
            </a:xfrm>
            <a:custGeom>
              <a:avLst/>
              <a:gdLst/>
              <a:ahLst/>
              <a:cxnLst/>
              <a:rect l="l" t="t" r="r" b="b"/>
              <a:pathLst>
                <a:path w="1676400" h="1600200">
                  <a:moveTo>
                    <a:pt x="838200" y="0"/>
                  </a:moveTo>
                  <a:lnTo>
                    <a:pt x="788950" y="1358"/>
                  </a:lnTo>
                  <a:lnTo>
                    <a:pt x="740450" y="5383"/>
                  </a:lnTo>
                  <a:lnTo>
                    <a:pt x="692777" y="12000"/>
                  </a:lnTo>
                  <a:lnTo>
                    <a:pt x="646011" y="21133"/>
                  </a:lnTo>
                  <a:lnTo>
                    <a:pt x="600230" y="32708"/>
                  </a:lnTo>
                  <a:lnTo>
                    <a:pt x="555513" y="46650"/>
                  </a:lnTo>
                  <a:lnTo>
                    <a:pt x="511938" y="62882"/>
                  </a:lnTo>
                  <a:lnTo>
                    <a:pt x="469585" y="81331"/>
                  </a:lnTo>
                  <a:lnTo>
                    <a:pt x="428531" y="101921"/>
                  </a:lnTo>
                  <a:lnTo>
                    <a:pt x="388855" y="124578"/>
                  </a:lnTo>
                  <a:lnTo>
                    <a:pt x="350636" y="149225"/>
                  </a:lnTo>
                  <a:lnTo>
                    <a:pt x="313952" y="175788"/>
                  </a:lnTo>
                  <a:lnTo>
                    <a:pt x="278883" y="204192"/>
                  </a:lnTo>
                  <a:lnTo>
                    <a:pt x="245506" y="234362"/>
                  </a:lnTo>
                  <a:lnTo>
                    <a:pt x="213901" y="266223"/>
                  </a:lnTo>
                  <a:lnTo>
                    <a:pt x="184146" y="299699"/>
                  </a:lnTo>
                  <a:lnTo>
                    <a:pt x="156319" y="334715"/>
                  </a:lnTo>
                  <a:lnTo>
                    <a:pt x="130500" y="371197"/>
                  </a:lnTo>
                  <a:lnTo>
                    <a:pt x="106766" y="409070"/>
                  </a:lnTo>
                  <a:lnTo>
                    <a:pt x="85197" y="448258"/>
                  </a:lnTo>
                  <a:lnTo>
                    <a:pt x="65871" y="488686"/>
                  </a:lnTo>
                  <a:lnTo>
                    <a:pt x="48866" y="530279"/>
                  </a:lnTo>
                  <a:lnTo>
                    <a:pt x="34263" y="572962"/>
                  </a:lnTo>
                  <a:lnTo>
                    <a:pt x="22137" y="616660"/>
                  </a:lnTo>
                  <a:lnTo>
                    <a:pt x="12570" y="661298"/>
                  </a:lnTo>
                  <a:lnTo>
                    <a:pt x="5639" y="706800"/>
                  </a:lnTo>
                  <a:lnTo>
                    <a:pt x="1422" y="753093"/>
                  </a:lnTo>
                  <a:lnTo>
                    <a:pt x="0" y="800100"/>
                  </a:lnTo>
                  <a:lnTo>
                    <a:pt x="1422" y="847106"/>
                  </a:lnTo>
                  <a:lnTo>
                    <a:pt x="5639" y="893399"/>
                  </a:lnTo>
                  <a:lnTo>
                    <a:pt x="12570" y="938901"/>
                  </a:lnTo>
                  <a:lnTo>
                    <a:pt x="22137" y="983539"/>
                  </a:lnTo>
                  <a:lnTo>
                    <a:pt x="34263" y="1027237"/>
                  </a:lnTo>
                  <a:lnTo>
                    <a:pt x="48866" y="1069920"/>
                  </a:lnTo>
                  <a:lnTo>
                    <a:pt x="65871" y="1111513"/>
                  </a:lnTo>
                  <a:lnTo>
                    <a:pt x="85197" y="1151941"/>
                  </a:lnTo>
                  <a:lnTo>
                    <a:pt x="106766" y="1191129"/>
                  </a:lnTo>
                  <a:lnTo>
                    <a:pt x="130500" y="1229002"/>
                  </a:lnTo>
                  <a:lnTo>
                    <a:pt x="156319" y="1265484"/>
                  </a:lnTo>
                  <a:lnTo>
                    <a:pt x="184146" y="1300500"/>
                  </a:lnTo>
                  <a:lnTo>
                    <a:pt x="213901" y="1333976"/>
                  </a:lnTo>
                  <a:lnTo>
                    <a:pt x="245506" y="1365837"/>
                  </a:lnTo>
                  <a:lnTo>
                    <a:pt x="278883" y="1396007"/>
                  </a:lnTo>
                  <a:lnTo>
                    <a:pt x="313952" y="1424411"/>
                  </a:lnTo>
                  <a:lnTo>
                    <a:pt x="350636" y="1450974"/>
                  </a:lnTo>
                  <a:lnTo>
                    <a:pt x="388855" y="1475621"/>
                  </a:lnTo>
                  <a:lnTo>
                    <a:pt x="428531" y="1498278"/>
                  </a:lnTo>
                  <a:lnTo>
                    <a:pt x="469585" y="1518868"/>
                  </a:lnTo>
                  <a:lnTo>
                    <a:pt x="511938" y="1537317"/>
                  </a:lnTo>
                  <a:lnTo>
                    <a:pt x="555513" y="1553549"/>
                  </a:lnTo>
                  <a:lnTo>
                    <a:pt x="600230" y="1567491"/>
                  </a:lnTo>
                  <a:lnTo>
                    <a:pt x="646011" y="1579066"/>
                  </a:lnTo>
                  <a:lnTo>
                    <a:pt x="692777" y="1588199"/>
                  </a:lnTo>
                  <a:lnTo>
                    <a:pt x="740450" y="1594816"/>
                  </a:lnTo>
                  <a:lnTo>
                    <a:pt x="788950" y="1598841"/>
                  </a:lnTo>
                  <a:lnTo>
                    <a:pt x="838200" y="1600200"/>
                  </a:lnTo>
                  <a:lnTo>
                    <a:pt x="887449" y="1598841"/>
                  </a:lnTo>
                  <a:lnTo>
                    <a:pt x="935949" y="1594816"/>
                  </a:lnTo>
                  <a:lnTo>
                    <a:pt x="983622" y="1588199"/>
                  </a:lnTo>
                  <a:lnTo>
                    <a:pt x="1030388" y="1579066"/>
                  </a:lnTo>
                  <a:lnTo>
                    <a:pt x="1076169" y="1567491"/>
                  </a:lnTo>
                  <a:lnTo>
                    <a:pt x="1120886" y="1553549"/>
                  </a:lnTo>
                  <a:lnTo>
                    <a:pt x="1164461" y="1537317"/>
                  </a:lnTo>
                  <a:lnTo>
                    <a:pt x="1206814" y="1518868"/>
                  </a:lnTo>
                  <a:lnTo>
                    <a:pt x="1247868" y="1498278"/>
                  </a:lnTo>
                  <a:lnTo>
                    <a:pt x="1287544" y="1475621"/>
                  </a:lnTo>
                  <a:lnTo>
                    <a:pt x="1325763" y="1450974"/>
                  </a:lnTo>
                  <a:lnTo>
                    <a:pt x="1362447" y="1424411"/>
                  </a:lnTo>
                  <a:lnTo>
                    <a:pt x="1397516" y="1396007"/>
                  </a:lnTo>
                  <a:lnTo>
                    <a:pt x="1430893" y="1365837"/>
                  </a:lnTo>
                  <a:lnTo>
                    <a:pt x="1462498" y="1333976"/>
                  </a:lnTo>
                  <a:lnTo>
                    <a:pt x="1492253" y="1300500"/>
                  </a:lnTo>
                  <a:lnTo>
                    <a:pt x="1520080" y="1265484"/>
                  </a:lnTo>
                  <a:lnTo>
                    <a:pt x="1545899" y="1229002"/>
                  </a:lnTo>
                  <a:lnTo>
                    <a:pt x="1569633" y="1191129"/>
                  </a:lnTo>
                  <a:lnTo>
                    <a:pt x="1591202" y="1151941"/>
                  </a:lnTo>
                  <a:lnTo>
                    <a:pt x="1610528" y="1111513"/>
                  </a:lnTo>
                  <a:lnTo>
                    <a:pt x="1627533" y="1069920"/>
                  </a:lnTo>
                  <a:lnTo>
                    <a:pt x="1642136" y="1027237"/>
                  </a:lnTo>
                  <a:lnTo>
                    <a:pt x="1654262" y="983539"/>
                  </a:lnTo>
                  <a:lnTo>
                    <a:pt x="1663829" y="938901"/>
                  </a:lnTo>
                  <a:lnTo>
                    <a:pt x="1670760" y="893399"/>
                  </a:lnTo>
                  <a:lnTo>
                    <a:pt x="1674977" y="847106"/>
                  </a:lnTo>
                  <a:lnTo>
                    <a:pt x="1676399" y="800100"/>
                  </a:lnTo>
                  <a:lnTo>
                    <a:pt x="1674977" y="753093"/>
                  </a:lnTo>
                  <a:lnTo>
                    <a:pt x="1670760" y="706800"/>
                  </a:lnTo>
                  <a:lnTo>
                    <a:pt x="1663829" y="661298"/>
                  </a:lnTo>
                  <a:lnTo>
                    <a:pt x="1654262" y="616660"/>
                  </a:lnTo>
                  <a:lnTo>
                    <a:pt x="1642136" y="572962"/>
                  </a:lnTo>
                  <a:lnTo>
                    <a:pt x="1627533" y="530279"/>
                  </a:lnTo>
                  <a:lnTo>
                    <a:pt x="1610528" y="488686"/>
                  </a:lnTo>
                  <a:lnTo>
                    <a:pt x="1591202" y="448258"/>
                  </a:lnTo>
                  <a:lnTo>
                    <a:pt x="1569633" y="409070"/>
                  </a:lnTo>
                  <a:lnTo>
                    <a:pt x="1545899" y="371197"/>
                  </a:lnTo>
                  <a:lnTo>
                    <a:pt x="1520080" y="334715"/>
                  </a:lnTo>
                  <a:lnTo>
                    <a:pt x="1492253" y="299699"/>
                  </a:lnTo>
                  <a:lnTo>
                    <a:pt x="1462498" y="266223"/>
                  </a:lnTo>
                  <a:lnTo>
                    <a:pt x="1430893" y="234362"/>
                  </a:lnTo>
                  <a:lnTo>
                    <a:pt x="1397516" y="204192"/>
                  </a:lnTo>
                  <a:lnTo>
                    <a:pt x="1362447" y="175788"/>
                  </a:lnTo>
                  <a:lnTo>
                    <a:pt x="1325763" y="149225"/>
                  </a:lnTo>
                  <a:lnTo>
                    <a:pt x="1287544" y="124578"/>
                  </a:lnTo>
                  <a:lnTo>
                    <a:pt x="1247868" y="101921"/>
                  </a:lnTo>
                  <a:lnTo>
                    <a:pt x="1206814" y="81331"/>
                  </a:lnTo>
                  <a:lnTo>
                    <a:pt x="1164461" y="62882"/>
                  </a:lnTo>
                  <a:lnTo>
                    <a:pt x="1120886" y="46650"/>
                  </a:lnTo>
                  <a:lnTo>
                    <a:pt x="1076169" y="32708"/>
                  </a:lnTo>
                  <a:lnTo>
                    <a:pt x="1030388" y="21133"/>
                  </a:lnTo>
                  <a:lnTo>
                    <a:pt x="983622" y="12000"/>
                  </a:lnTo>
                  <a:lnTo>
                    <a:pt x="935949" y="5383"/>
                  </a:lnTo>
                  <a:lnTo>
                    <a:pt x="887449" y="1358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0000">
                <a:alpha val="431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33980" y="913257"/>
              <a:ext cx="1676400" cy="1600200"/>
            </a:xfrm>
            <a:custGeom>
              <a:avLst/>
              <a:gdLst/>
              <a:ahLst/>
              <a:cxnLst/>
              <a:rect l="l" t="t" r="r" b="b"/>
              <a:pathLst>
                <a:path w="1676400" h="1600200">
                  <a:moveTo>
                    <a:pt x="0" y="800100"/>
                  </a:moveTo>
                  <a:lnTo>
                    <a:pt x="1422" y="753093"/>
                  </a:lnTo>
                  <a:lnTo>
                    <a:pt x="5639" y="706800"/>
                  </a:lnTo>
                  <a:lnTo>
                    <a:pt x="12570" y="661298"/>
                  </a:lnTo>
                  <a:lnTo>
                    <a:pt x="22137" y="616660"/>
                  </a:lnTo>
                  <a:lnTo>
                    <a:pt x="34263" y="572962"/>
                  </a:lnTo>
                  <a:lnTo>
                    <a:pt x="48866" y="530279"/>
                  </a:lnTo>
                  <a:lnTo>
                    <a:pt x="65871" y="488686"/>
                  </a:lnTo>
                  <a:lnTo>
                    <a:pt x="85197" y="448258"/>
                  </a:lnTo>
                  <a:lnTo>
                    <a:pt x="106766" y="409070"/>
                  </a:lnTo>
                  <a:lnTo>
                    <a:pt x="130500" y="371197"/>
                  </a:lnTo>
                  <a:lnTo>
                    <a:pt x="156319" y="334715"/>
                  </a:lnTo>
                  <a:lnTo>
                    <a:pt x="184146" y="299699"/>
                  </a:lnTo>
                  <a:lnTo>
                    <a:pt x="213901" y="266223"/>
                  </a:lnTo>
                  <a:lnTo>
                    <a:pt x="245506" y="234362"/>
                  </a:lnTo>
                  <a:lnTo>
                    <a:pt x="278883" y="204192"/>
                  </a:lnTo>
                  <a:lnTo>
                    <a:pt x="313952" y="175788"/>
                  </a:lnTo>
                  <a:lnTo>
                    <a:pt x="350636" y="149225"/>
                  </a:lnTo>
                  <a:lnTo>
                    <a:pt x="388855" y="124578"/>
                  </a:lnTo>
                  <a:lnTo>
                    <a:pt x="428531" y="101921"/>
                  </a:lnTo>
                  <a:lnTo>
                    <a:pt x="469585" y="81331"/>
                  </a:lnTo>
                  <a:lnTo>
                    <a:pt x="511938" y="62882"/>
                  </a:lnTo>
                  <a:lnTo>
                    <a:pt x="555513" y="46650"/>
                  </a:lnTo>
                  <a:lnTo>
                    <a:pt x="600230" y="32708"/>
                  </a:lnTo>
                  <a:lnTo>
                    <a:pt x="646011" y="21133"/>
                  </a:lnTo>
                  <a:lnTo>
                    <a:pt x="692777" y="12000"/>
                  </a:lnTo>
                  <a:lnTo>
                    <a:pt x="740450" y="5383"/>
                  </a:lnTo>
                  <a:lnTo>
                    <a:pt x="788950" y="1358"/>
                  </a:lnTo>
                  <a:lnTo>
                    <a:pt x="838200" y="0"/>
                  </a:lnTo>
                  <a:lnTo>
                    <a:pt x="887449" y="1358"/>
                  </a:lnTo>
                  <a:lnTo>
                    <a:pt x="935949" y="5383"/>
                  </a:lnTo>
                  <a:lnTo>
                    <a:pt x="983622" y="12000"/>
                  </a:lnTo>
                  <a:lnTo>
                    <a:pt x="1030388" y="21133"/>
                  </a:lnTo>
                  <a:lnTo>
                    <a:pt x="1076169" y="32708"/>
                  </a:lnTo>
                  <a:lnTo>
                    <a:pt x="1120886" y="46650"/>
                  </a:lnTo>
                  <a:lnTo>
                    <a:pt x="1164461" y="62882"/>
                  </a:lnTo>
                  <a:lnTo>
                    <a:pt x="1206814" y="81331"/>
                  </a:lnTo>
                  <a:lnTo>
                    <a:pt x="1247868" y="101921"/>
                  </a:lnTo>
                  <a:lnTo>
                    <a:pt x="1287544" y="124578"/>
                  </a:lnTo>
                  <a:lnTo>
                    <a:pt x="1325763" y="149225"/>
                  </a:lnTo>
                  <a:lnTo>
                    <a:pt x="1362447" y="175788"/>
                  </a:lnTo>
                  <a:lnTo>
                    <a:pt x="1397516" y="204192"/>
                  </a:lnTo>
                  <a:lnTo>
                    <a:pt x="1430893" y="234362"/>
                  </a:lnTo>
                  <a:lnTo>
                    <a:pt x="1462498" y="266223"/>
                  </a:lnTo>
                  <a:lnTo>
                    <a:pt x="1492253" y="299699"/>
                  </a:lnTo>
                  <a:lnTo>
                    <a:pt x="1520080" y="334715"/>
                  </a:lnTo>
                  <a:lnTo>
                    <a:pt x="1545899" y="371197"/>
                  </a:lnTo>
                  <a:lnTo>
                    <a:pt x="1569633" y="409070"/>
                  </a:lnTo>
                  <a:lnTo>
                    <a:pt x="1591202" y="448258"/>
                  </a:lnTo>
                  <a:lnTo>
                    <a:pt x="1610528" y="488686"/>
                  </a:lnTo>
                  <a:lnTo>
                    <a:pt x="1627533" y="530279"/>
                  </a:lnTo>
                  <a:lnTo>
                    <a:pt x="1642136" y="572962"/>
                  </a:lnTo>
                  <a:lnTo>
                    <a:pt x="1654262" y="616660"/>
                  </a:lnTo>
                  <a:lnTo>
                    <a:pt x="1663829" y="661298"/>
                  </a:lnTo>
                  <a:lnTo>
                    <a:pt x="1670760" y="706800"/>
                  </a:lnTo>
                  <a:lnTo>
                    <a:pt x="1674977" y="753093"/>
                  </a:lnTo>
                  <a:lnTo>
                    <a:pt x="1676399" y="800100"/>
                  </a:lnTo>
                  <a:lnTo>
                    <a:pt x="1674977" y="847106"/>
                  </a:lnTo>
                  <a:lnTo>
                    <a:pt x="1670760" y="893399"/>
                  </a:lnTo>
                  <a:lnTo>
                    <a:pt x="1663829" y="938901"/>
                  </a:lnTo>
                  <a:lnTo>
                    <a:pt x="1654262" y="983539"/>
                  </a:lnTo>
                  <a:lnTo>
                    <a:pt x="1642136" y="1027237"/>
                  </a:lnTo>
                  <a:lnTo>
                    <a:pt x="1627533" y="1069920"/>
                  </a:lnTo>
                  <a:lnTo>
                    <a:pt x="1610528" y="1111513"/>
                  </a:lnTo>
                  <a:lnTo>
                    <a:pt x="1591202" y="1151941"/>
                  </a:lnTo>
                  <a:lnTo>
                    <a:pt x="1569633" y="1191129"/>
                  </a:lnTo>
                  <a:lnTo>
                    <a:pt x="1545899" y="1229002"/>
                  </a:lnTo>
                  <a:lnTo>
                    <a:pt x="1520080" y="1265484"/>
                  </a:lnTo>
                  <a:lnTo>
                    <a:pt x="1492253" y="1300500"/>
                  </a:lnTo>
                  <a:lnTo>
                    <a:pt x="1462498" y="1333976"/>
                  </a:lnTo>
                  <a:lnTo>
                    <a:pt x="1430893" y="1365837"/>
                  </a:lnTo>
                  <a:lnTo>
                    <a:pt x="1397516" y="1396007"/>
                  </a:lnTo>
                  <a:lnTo>
                    <a:pt x="1362447" y="1424411"/>
                  </a:lnTo>
                  <a:lnTo>
                    <a:pt x="1325763" y="1450974"/>
                  </a:lnTo>
                  <a:lnTo>
                    <a:pt x="1287544" y="1475621"/>
                  </a:lnTo>
                  <a:lnTo>
                    <a:pt x="1247868" y="1498278"/>
                  </a:lnTo>
                  <a:lnTo>
                    <a:pt x="1206814" y="1518868"/>
                  </a:lnTo>
                  <a:lnTo>
                    <a:pt x="1164461" y="1537317"/>
                  </a:lnTo>
                  <a:lnTo>
                    <a:pt x="1120886" y="1553549"/>
                  </a:lnTo>
                  <a:lnTo>
                    <a:pt x="1076169" y="1567491"/>
                  </a:lnTo>
                  <a:lnTo>
                    <a:pt x="1030388" y="1579066"/>
                  </a:lnTo>
                  <a:lnTo>
                    <a:pt x="983622" y="1588199"/>
                  </a:lnTo>
                  <a:lnTo>
                    <a:pt x="935949" y="1594816"/>
                  </a:lnTo>
                  <a:lnTo>
                    <a:pt x="887449" y="1598841"/>
                  </a:lnTo>
                  <a:lnTo>
                    <a:pt x="838200" y="1600200"/>
                  </a:lnTo>
                  <a:lnTo>
                    <a:pt x="788950" y="1598841"/>
                  </a:lnTo>
                  <a:lnTo>
                    <a:pt x="740450" y="1594816"/>
                  </a:lnTo>
                  <a:lnTo>
                    <a:pt x="692777" y="1588199"/>
                  </a:lnTo>
                  <a:lnTo>
                    <a:pt x="646011" y="1579066"/>
                  </a:lnTo>
                  <a:lnTo>
                    <a:pt x="600230" y="1567491"/>
                  </a:lnTo>
                  <a:lnTo>
                    <a:pt x="555513" y="1553549"/>
                  </a:lnTo>
                  <a:lnTo>
                    <a:pt x="511938" y="1537317"/>
                  </a:lnTo>
                  <a:lnTo>
                    <a:pt x="469585" y="1518868"/>
                  </a:lnTo>
                  <a:lnTo>
                    <a:pt x="428531" y="1498278"/>
                  </a:lnTo>
                  <a:lnTo>
                    <a:pt x="388855" y="1475621"/>
                  </a:lnTo>
                  <a:lnTo>
                    <a:pt x="350636" y="1450974"/>
                  </a:lnTo>
                  <a:lnTo>
                    <a:pt x="313952" y="1424411"/>
                  </a:lnTo>
                  <a:lnTo>
                    <a:pt x="278883" y="1396007"/>
                  </a:lnTo>
                  <a:lnTo>
                    <a:pt x="245506" y="1365837"/>
                  </a:lnTo>
                  <a:lnTo>
                    <a:pt x="213901" y="1333976"/>
                  </a:lnTo>
                  <a:lnTo>
                    <a:pt x="184146" y="1300500"/>
                  </a:lnTo>
                  <a:lnTo>
                    <a:pt x="156319" y="1265484"/>
                  </a:lnTo>
                  <a:lnTo>
                    <a:pt x="130500" y="1229002"/>
                  </a:lnTo>
                  <a:lnTo>
                    <a:pt x="106766" y="1191129"/>
                  </a:lnTo>
                  <a:lnTo>
                    <a:pt x="85197" y="1151941"/>
                  </a:lnTo>
                  <a:lnTo>
                    <a:pt x="65871" y="1111513"/>
                  </a:lnTo>
                  <a:lnTo>
                    <a:pt x="48866" y="1069920"/>
                  </a:lnTo>
                  <a:lnTo>
                    <a:pt x="34263" y="1027237"/>
                  </a:lnTo>
                  <a:lnTo>
                    <a:pt x="22137" y="983539"/>
                  </a:lnTo>
                  <a:lnTo>
                    <a:pt x="12570" y="938901"/>
                  </a:lnTo>
                  <a:lnTo>
                    <a:pt x="5639" y="893399"/>
                  </a:lnTo>
                  <a:lnTo>
                    <a:pt x="1422" y="847106"/>
                  </a:lnTo>
                  <a:lnTo>
                    <a:pt x="0" y="8001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5181" y="684656"/>
            <a:ext cx="4114800" cy="2133600"/>
          </a:xfrm>
          <a:prstGeom prst="rect">
            <a:avLst/>
          </a:prstGeom>
          <a:ln w="25400">
            <a:solidFill>
              <a:srgbClr val="88A3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50">
              <a:latin typeface="Times New Roman"/>
              <a:cs typeface="Times New Roman"/>
            </a:endParaRPr>
          </a:p>
          <a:p>
            <a:pPr marL="146685" algn="ctr">
              <a:lnSpc>
                <a:spcPct val="100000"/>
              </a:lnSpc>
              <a:spcBef>
                <a:spcPts val="5"/>
              </a:spcBef>
              <a:tabLst>
                <a:tab pos="1217930" algn="l"/>
              </a:tabLst>
            </a:pP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40680" y="900557"/>
            <a:ext cx="1701800" cy="1625600"/>
            <a:chOff x="4940680" y="900557"/>
            <a:chExt cx="1701800" cy="1625600"/>
          </a:xfrm>
        </p:grpSpPr>
        <p:sp>
          <p:nvSpPr>
            <p:cNvPr id="11" name="object 11"/>
            <p:cNvSpPr/>
            <p:nvPr/>
          </p:nvSpPr>
          <p:spPr>
            <a:xfrm>
              <a:off x="4953380" y="913257"/>
              <a:ext cx="1676400" cy="1600200"/>
            </a:xfrm>
            <a:custGeom>
              <a:avLst/>
              <a:gdLst/>
              <a:ahLst/>
              <a:cxnLst/>
              <a:rect l="l" t="t" r="r" b="b"/>
              <a:pathLst>
                <a:path w="1676400" h="1600200">
                  <a:moveTo>
                    <a:pt x="838200" y="0"/>
                  </a:moveTo>
                  <a:lnTo>
                    <a:pt x="788950" y="1358"/>
                  </a:lnTo>
                  <a:lnTo>
                    <a:pt x="740450" y="5383"/>
                  </a:lnTo>
                  <a:lnTo>
                    <a:pt x="692777" y="12000"/>
                  </a:lnTo>
                  <a:lnTo>
                    <a:pt x="646011" y="21133"/>
                  </a:lnTo>
                  <a:lnTo>
                    <a:pt x="600230" y="32708"/>
                  </a:lnTo>
                  <a:lnTo>
                    <a:pt x="555513" y="46650"/>
                  </a:lnTo>
                  <a:lnTo>
                    <a:pt x="511938" y="62882"/>
                  </a:lnTo>
                  <a:lnTo>
                    <a:pt x="469585" y="81331"/>
                  </a:lnTo>
                  <a:lnTo>
                    <a:pt x="428531" y="101921"/>
                  </a:lnTo>
                  <a:lnTo>
                    <a:pt x="388855" y="124578"/>
                  </a:lnTo>
                  <a:lnTo>
                    <a:pt x="350636" y="149225"/>
                  </a:lnTo>
                  <a:lnTo>
                    <a:pt x="313952" y="175788"/>
                  </a:lnTo>
                  <a:lnTo>
                    <a:pt x="278883" y="204192"/>
                  </a:lnTo>
                  <a:lnTo>
                    <a:pt x="245506" y="234362"/>
                  </a:lnTo>
                  <a:lnTo>
                    <a:pt x="213901" y="266223"/>
                  </a:lnTo>
                  <a:lnTo>
                    <a:pt x="184146" y="299699"/>
                  </a:lnTo>
                  <a:lnTo>
                    <a:pt x="156319" y="334715"/>
                  </a:lnTo>
                  <a:lnTo>
                    <a:pt x="130500" y="371197"/>
                  </a:lnTo>
                  <a:lnTo>
                    <a:pt x="106766" y="409070"/>
                  </a:lnTo>
                  <a:lnTo>
                    <a:pt x="85197" y="448258"/>
                  </a:lnTo>
                  <a:lnTo>
                    <a:pt x="65871" y="488686"/>
                  </a:lnTo>
                  <a:lnTo>
                    <a:pt x="48866" y="530279"/>
                  </a:lnTo>
                  <a:lnTo>
                    <a:pt x="34263" y="572962"/>
                  </a:lnTo>
                  <a:lnTo>
                    <a:pt x="22137" y="616660"/>
                  </a:lnTo>
                  <a:lnTo>
                    <a:pt x="12570" y="661298"/>
                  </a:lnTo>
                  <a:lnTo>
                    <a:pt x="5639" y="706800"/>
                  </a:lnTo>
                  <a:lnTo>
                    <a:pt x="1422" y="753093"/>
                  </a:lnTo>
                  <a:lnTo>
                    <a:pt x="0" y="800100"/>
                  </a:lnTo>
                  <a:lnTo>
                    <a:pt x="1422" y="847106"/>
                  </a:lnTo>
                  <a:lnTo>
                    <a:pt x="5639" y="893399"/>
                  </a:lnTo>
                  <a:lnTo>
                    <a:pt x="12570" y="938901"/>
                  </a:lnTo>
                  <a:lnTo>
                    <a:pt x="22137" y="983539"/>
                  </a:lnTo>
                  <a:lnTo>
                    <a:pt x="34263" y="1027237"/>
                  </a:lnTo>
                  <a:lnTo>
                    <a:pt x="48866" y="1069920"/>
                  </a:lnTo>
                  <a:lnTo>
                    <a:pt x="65871" y="1111513"/>
                  </a:lnTo>
                  <a:lnTo>
                    <a:pt x="85197" y="1151941"/>
                  </a:lnTo>
                  <a:lnTo>
                    <a:pt x="106766" y="1191129"/>
                  </a:lnTo>
                  <a:lnTo>
                    <a:pt x="130500" y="1229002"/>
                  </a:lnTo>
                  <a:lnTo>
                    <a:pt x="156319" y="1265484"/>
                  </a:lnTo>
                  <a:lnTo>
                    <a:pt x="184146" y="1300500"/>
                  </a:lnTo>
                  <a:lnTo>
                    <a:pt x="213901" y="1333976"/>
                  </a:lnTo>
                  <a:lnTo>
                    <a:pt x="245506" y="1365837"/>
                  </a:lnTo>
                  <a:lnTo>
                    <a:pt x="278883" y="1396007"/>
                  </a:lnTo>
                  <a:lnTo>
                    <a:pt x="313952" y="1424411"/>
                  </a:lnTo>
                  <a:lnTo>
                    <a:pt x="350636" y="1450974"/>
                  </a:lnTo>
                  <a:lnTo>
                    <a:pt x="388855" y="1475621"/>
                  </a:lnTo>
                  <a:lnTo>
                    <a:pt x="428531" y="1498278"/>
                  </a:lnTo>
                  <a:lnTo>
                    <a:pt x="469585" y="1518868"/>
                  </a:lnTo>
                  <a:lnTo>
                    <a:pt x="511938" y="1537317"/>
                  </a:lnTo>
                  <a:lnTo>
                    <a:pt x="555513" y="1553549"/>
                  </a:lnTo>
                  <a:lnTo>
                    <a:pt x="600230" y="1567491"/>
                  </a:lnTo>
                  <a:lnTo>
                    <a:pt x="646011" y="1579066"/>
                  </a:lnTo>
                  <a:lnTo>
                    <a:pt x="692777" y="1588199"/>
                  </a:lnTo>
                  <a:lnTo>
                    <a:pt x="740450" y="1594816"/>
                  </a:lnTo>
                  <a:lnTo>
                    <a:pt x="788950" y="1598841"/>
                  </a:lnTo>
                  <a:lnTo>
                    <a:pt x="838200" y="1600200"/>
                  </a:lnTo>
                  <a:lnTo>
                    <a:pt x="887449" y="1598841"/>
                  </a:lnTo>
                  <a:lnTo>
                    <a:pt x="935949" y="1594816"/>
                  </a:lnTo>
                  <a:lnTo>
                    <a:pt x="983622" y="1588199"/>
                  </a:lnTo>
                  <a:lnTo>
                    <a:pt x="1030388" y="1579066"/>
                  </a:lnTo>
                  <a:lnTo>
                    <a:pt x="1076169" y="1567491"/>
                  </a:lnTo>
                  <a:lnTo>
                    <a:pt x="1120886" y="1553549"/>
                  </a:lnTo>
                  <a:lnTo>
                    <a:pt x="1164461" y="1537317"/>
                  </a:lnTo>
                  <a:lnTo>
                    <a:pt x="1206814" y="1518868"/>
                  </a:lnTo>
                  <a:lnTo>
                    <a:pt x="1247868" y="1498278"/>
                  </a:lnTo>
                  <a:lnTo>
                    <a:pt x="1287544" y="1475621"/>
                  </a:lnTo>
                  <a:lnTo>
                    <a:pt x="1325763" y="1450974"/>
                  </a:lnTo>
                  <a:lnTo>
                    <a:pt x="1362447" y="1424411"/>
                  </a:lnTo>
                  <a:lnTo>
                    <a:pt x="1397516" y="1396007"/>
                  </a:lnTo>
                  <a:lnTo>
                    <a:pt x="1430893" y="1365837"/>
                  </a:lnTo>
                  <a:lnTo>
                    <a:pt x="1462498" y="1333976"/>
                  </a:lnTo>
                  <a:lnTo>
                    <a:pt x="1492253" y="1300500"/>
                  </a:lnTo>
                  <a:lnTo>
                    <a:pt x="1520080" y="1265484"/>
                  </a:lnTo>
                  <a:lnTo>
                    <a:pt x="1545899" y="1229002"/>
                  </a:lnTo>
                  <a:lnTo>
                    <a:pt x="1569633" y="1191129"/>
                  </a:lnTo>
                  <a:lnTo>
                    <a:pt x="1591202" y="1151941"/>
                  </a:lnTo>
                  <a:lnTo>
                    <a:pt x="1610528" y="1111513"/>
                  </a:lnTo>
                  <a:lnTo>
                    <a:pt x="1627533" y="1069920"/>
                  </a:lnTo>
                  <a:lnTo>
                    <a:pt x="1642136" y="1027237"/>
                  </a:lnTo>
                  <a:lnTo>
                    <a:pt x="1654262" y="983539"/>
                  </a:lnTo>
                  <a:lnTo>
                    <a:pt x="1663829" y="938901"/>
                  </a:lnTo>
                  <a:lnTo>
                    <a:pt x="1670760" y="893399"/>
                  </a:lnTo>
                  <a:lnTo>
                    <a:pt x="1674977" y="847106"/>
                  </a:lnTo>
                  <a:lnTo>
                    <a:pt x="1676400" y="800100"/>
                  </a:lnTo>
                  <a:lnTo>
                    <a:pt x="1674977" y="753093"/>
                  </a:lnTo>
                  <a:lnTo>
                    <a:pt x="1670760" y="706800"/>
                  </a:lnTo>
                  <a:lnTo>
                    <a:pt x="1663829" y="661298"/>
                  </a:lnTo>
                  <a:lnTo>
                    <a:pt x="1654262" y="616660"/>
                  </a:lnTo>
                  <a:lnTo>
                    <a:pt x="1642136" y="572962"/>
                  </a:lnTo>
                  <a:lnTo>
                    <a:pt x="1627533" y="530279"/>
                  </a:lnTo>
                  <a:lnTo>
                    <a:pt x="1610528" y="488686"/>
                  </a:lnTo>
                  <a:lnTo>
                    <a:pt x="1591202" y="448258"/>
                  </a:lnTo>
                  <a:lnTo>
                    <a:pt x="1569633" y="409070"/>
                  </a:lnTo>
                  <a:lnTo>
                    <a:pt x="1545899" y="371197"/>
                  </a:lnTo>
                  <a:lnTo>
                    <a:pt x="1520080" y="334715"/>
                  </a:lnTo>
                  <a:lnTo>
                    <a:pt x="1492253" y="299699"/>
                  </a:lnTo>
                  <a:lnTo>
                    <a:pt x="1462498" y="266223"/>
                  </a:lnTo>
                  <a:lnTo>
                    <a:pt x="1430893" y="234362"/>
                  </a:lnTo>
                  <a:lnTo>
                    <a:pt x="1397516" y="204192"/>
                  </a:lnTo>
                  <a:lnTo>
                    <a:pt x="1362447" y="175788"/>
                  </a:lnTo>
                  <a:lnTo>
                    <a:pt x="1325763" y="149225"/>
                  </a:lnTo>
                  <a:lnTo>
                    <a:pt x="1287544" y="124578"/>
                  </a:lnTo>
                  <a:lnTo>
                    <a:pt x="1247868" y="101921"/>
                  </a:lnTo>
                  <a:lnTo>
                    <a:pt x="1206814" y="81331"/>
                  </a:lnTo>
                  <a:lnTo>
                    <a:pt x="1164461" y="62882"/>
                  </a:lnTo>
                  <a:lnTo>
                    <a:pt x="1120886" y="46650"/>
                  </a:lnTo>
                  <a:lnTo>
                    <a:pt x="1076169" y="32708"/>
                  </a:lnTo>
                  <a:lnTo>
                    <a:pt x="1030388" y="21133"/>
                  </a:lnTo>
                  <a:lnTo>
                    <a:pt x="983622" y="12000"/>
                  </a:lnTo>
                  <a:lnTo>
                    <a:pt x="935949" y="5383"/>
                  </a:lnTo>
                  <a:lnTo>
                    <a:pt x="887449" y="1358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BADFE2">
                <a:alpha val="431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53380" y="913257"/>
              <a:ext cx="1676400" cy="1600200"/>
            </a:xfrm>
            <a:custGeom>
              <a:avLst/>
              <a:gdLst/>
              <a:ahLst/>
              <a:cxnLst/>
              <a:rect l="l" t="t" r="r" b="b"/>
              <a:pathLst>
                <a:path w="1676400" h="1600200">
                  <a:moveTo>
                    <a:pt x="0" y="800100"/>
                  </a:moveTo>
                  <a:lnTo>
                    <a:pt x="1422" y="753093"/>
                  </a:lnTo>
                  <a:lnTo>
                    <a:pt x="5639" y="706800"/>
                  </a:lnTo>
                  <a:lnTo>
                    <a:pt x="12570" y="661298"/>
                  </a:lnTo>
                  <a:lnTo>
                    <a:pt x="22137" y="616660"/>
                  </a:lnTo>
                  <a:lnTo>
                    <a:pt x="34263" y="572962"/>
                  </a:lnTo>
                  <a:lnTo>
                    <a:pt x="48866" y="530279"/>
                  </a:lnTo>
                  <a:lnTo>
                    <a:pt x="65871" y="488686"/>
                  </a:lnTo>
                  <a:lnTo>
                    <a:pt x="85197" y="448258"/>
                  </a:lnTo>
                  <a:lnTo>
                    <a:pt x="106766" y="409070"/>
                  </a:lnTo>
                  <a:lnTo>
                    <a:pt x="130500" y="371197"/>
                  </a:lnTo>
                  <a:lnTo>
                    <a:pt x="156319" y="334715"/>
                  </a:lnTo>
                  <a:lnTo>
                    <a:pt x="184146" y="299699"/>
                  </a:lnTo>
                  <a:lnTo>
                    <a:pt x="213901" y="266223"/>
                  </a:lnTo>
                  <a:lnTo>
                    <a:pt x="245506" y="234362"/>
                  </a:lnTo>
                  <a:lnTo>
                    <a:pt x="278883" y="204192"/>
                  </a:lnTo>
                  <a:lnTo>
                    <a:pt x="313952" y="175788"/>
                  </a:lnTo>
                  <a:lnTo>
                    <a:pt x="350636" y="149225"/>
                  </a:lnTo>
                  <a:lnTo>
                    <a:pt x="388855" y="124578"/>
                  </a:lnTo>
                  <a:lnTo>
                    <a:pt x="428531" y="101921"/>
                  </a:lnTo>
                  <a:lnTo>
                    <a:pt x="469585" y="81331"/>
                  </a:lnTo>
                  <a:lnTo>
                    <a:pt x="511938" y="62882"/>
                  </a:lnTo>
                  <a:lnTo>
                    <a:pt x="555513" y="46650"/>
                  </a:lnTo>
                  <a:lnTo>
                    <a:pt x="600230" y="32708"/>
                  </a:lnTo>
                  <a:lnTo>
                    <a:pt x="646011" y="21133"/>
                  </a:lnTo>
                  <a:lnTo>
                    <a:pt x="692777" y="12000"/>
                  </a:lnTo>
                  <a:lnTo>
                    <a:pt x="740450" y="5383"/>
                  </a:lnTo>
                  <a:lnTo>
                    <a:pt x="788950" y="1358"/>
                  </a:lnTo>
                  <a:lnTo>
                    <a:pt x="838200" y="0"/>
                  </a:lnTo>
                  <a:lnTo>
                    <a:pt x="887449" y="1358"/>
                  </a:lnTo>
                  <a:lnTo>
                    <a:pt x="935949" y="5383"/>
                  </a:lnTo>
                  <a:lnTo>
                    <a:pt x="983622" y="12000"/>
                  </a:lnTo>
                  <a:lnTo>
                    <a:pt x="1030388" y="21133"/>
                  </a:lnTo>
                  <a:lnTo>
                    <a:pt x="1076169" y="32708"/>
                  </a:lnTo>
                  <a:lnTo>
                    <a:pt x="1120886" y="46650"/>
                  </a:lnTo>
                  <a:lnTo>
                    <a:pt x="1164461" y="62882"/>
                  </a:lnTo>
                  <a:lnTo>
                    <a:pt x="1206814" y="81331"/>
                  </a:lnTo>
                  <a:lnTo>
                    <a:pt x="1247868" y="101921"/>
                  </a:lnTo>
                  <a:lnTo>
                    <a:pt x="1287544" y="124578"/>
                  </a:lnTo>
                  <a:lnTo>
                    <a:pt x="1325763" y="149225"/>
                  </a:lnTo>
                  <a:lnTo>
                    <a:pt x="1362447" y="175788"/>
                  </a:lnTo>
                  <a:lnTo>
                    <a:pt x="1397516" y="204192"/>
                  </a:lnTo>
                  <a:lnTo>
                    <a:pt x="1430893" y="234362"/>
                  </a:lnTo>
                  <a:lnTo>
                    <a:pt x="1462498" y="266223"/>
                  </a:lnTo>
                  <a:lnTo>
                    <a:pt x="1492253" y="299699"/>
                  </a:lnTo>
                  <a:lnTo>
                    <a:pt x="1520080" y="334715"/>
                  </a:lnTo>
                  <a:lnTo>
                    <a:pt x="1545899" y="371197"/>
                  </a:lnTo>
                  <a:lnTo>
                    <a:pt x="1569633" y="409070"/>
                  </a:lnTo>
                  <a:lnTo>
                    <a:pt x="1591202" y="448258"/>
                  </a:lnTo>
                  <a:lnTo>
                    <a:pt x="1610528" y="488686"/>
                  </a:lnTo>
                  <a:lnTo>
                    <a:pt x="1627533" y="530279"/>
                  </a:lnTo>
                  <a:lnTo>
                    <a:pt x="1642136" y="572962"/>
                  </a:lnTo>
                  <a:lnTo>
                    <a:pt x="1654262" y="616660"/>
                  </a:lnTo>
                  <a:lnTo>
                    <a:pt x="1663829" y="661298"/>
                  </a:lnTo>
                  <a:lnTo>
                    <a:pt x="1670760" y="706800"/>
                  </a:lnTo>
                  <a:lnTo>
                    <a:pt x="1674977" y="753093"/>
                  </a:lnTo>
                  <a:lnTo>
                    <a:pt x="1676400" y="800100"/>
                  </a:lnTo>
                  <a:lnTo>
                    <a:pt x="1674977" y="847106"/>
                  </a:lnTo>
                  <a:lnTo>
                    <a:pt x="1670760" y="893399"/>
                  </a:lnTo>
                  <a:lnTo>
                    <a:pt x="1663829" y="938901"/>
                  </a:lnTo>
                  <a:lnTo>
                    <a:pt x="1654262" y="983539"/>
                  </a:lnTo>
                  <a:lnTo>
                    <a:pt x="1642136" y="1027237"/>
                  </a:lnTo>
                  <a:lnTo>
                    <a:pt x="1627533" y="1069920"/>
                  </a:lnTo>
                  <a:lnTo>
                    <a:pt x="1610528" y="1111513"/>
                  </a:lnTo>
                  <a:lnTo>
                    <a:pt x="1591202" y="1151941"/>
                  </a:lnTo>
                  <a:lnTo>
                    <a:pt x="1569633" y="1191129"/>
                  </a:lnTo>
                  <a:lnTo>
                    <a:pt x="1545899" y="1229002"/>
                  </a:lnTo>
                  <a:lnTo>
                    <a:pt x="1520080" y="1265484"/>
                  </a:lnTo>
                  <a:lnTo>
                    <a:pt x="1492253" y="1300500"/>
                  </a:lnTo>
                  <a:lnTo>
                    <a:pt x="1462498" y="1333976"/>
                  </a:lnTo>
                  <a:lnTo>
                    <a:pt x="1430893" y="1365837"/>
                  </a:lnTo>
                  <a:lnTo>
                    <a:pt x="1397516" y="1396007"/>
                  </a:lnTo>
                  <a:lnTo>
                    <a:pt x="1362447" y="1424411"/>
                  </a:lnTo>
                  <a:lnTo>
                    <a:pt x="1325763" y="1450974"/>
                  </a:lnTo>
                  <a:lnTo>
                    <a:pt x="1287544" y="1475621"/>
                  </a:lnTo>
                  <a:lnTo>
                    <a:pt x="1247868" y="1498278"/>
                  </a:lnTo>
                  <a:lnTo>
                    <a:pt x="1206814" y="1518868"/>
                  </a:lnTo>
                  <a:lnTo>
                    <a:pt x="1164461" y="1537317"/>
                  </a:lnTo>
                  <a:lnTo>
                    <a:pt x="1120886" y="1553549"/>
                  </a:lnTo>
                  <a:lnTo>
                    <a:pt x="1076169" y="1567491"/>
                  </a:lnTo>
                  <a:lnTo>
                    <a:pt x="1030388" y="1579066"/>
                  </a:lnTo>
                  <a:lnTo>
                    <a:pt x="983622" y="1588199"/>
                  </a:lnTo>
                  <a:lnTo>
                    <a:pt x="935949" y="1594816"/>
                  </a:lnTo>
                  <a:lnTo>
                    <a:pt x="887449" y="1598841"/>
                  </a:lnTo>
                  <a:lnTo>
                    <a:pt x="838200" y="1600200"/>
                  </a:lnTo>
                  <a:lnTo>
                    <a:pt x="788950" y="1598841"/>
                  </a:lnTo>
                  <a:lnTo>
                    <a:pt x="740450" y="1594816"/>
                  </a:lnTo>
                  <a:lnTo>
                    <a:pt x="692777" y="1588199"/>
                  </a:lnTo>
                  <a:lnTo>
                    <a:pt x="646011" y="1579066"/>
                  </a:lnTo>
                  <a:lnTo>
                    <a:pt x="600230" y="1567491"/>
                  </a:lnTo>
                  <a:lnTo>
                    <a:pt x="555513" y="1553549"/>
                  </a:lnTo>
                  <a:lnTo>
                    <a:pt x="511938" y="1537317"/>
                  </a:lnTo>
                  <a:lnTo>
                    <a:pt x="469585" y="1518868"/>
                  </a:lnTo>
                  <a:lnTo>
                    <a:pt x="428531" y="1498278"/>
                  </a:lnTo>
                  <a:lnTo>
                    <a:pt x="388855" y="1475621"/>
                  </a:lnTo>
                  <a:lnTo>
                    <a:pt x="350636" y="1450974"/>
                  </a:lnTo>
                  <a:lnTo>
                    <a:pt x="313952" y="1424411"/>
                  </a:lnTo>
                  <a:lnTo>
                    <a:pt x="278883" y="1396007"/>
                  </a:lnTo>
                  <a:lnTo>
                    <a:pt x="245506" y="1365837"/>
                  </a:lnTo>
                  <a:lnTo>
                    <a:pt x="213901" y="1333976"/>
                  </a:lnTo>
                  <a:lnTo>
                    <a:pt x="184146" y="1300500"/>
                  </a:lnTo>
                  <a:lnTo>
                    <a:pt x="156319" y="1265484"/>
                  </a:lnTo>
                  <a:lnTo>
                    <a:pt x="130500" y="1229002"/>
                  </a:lnTo>
                  <a:lnTo>
                    <a:pt x="106766" y="1191129"/>
                  </a:lnTo>
                  <a:lnTo>
                    <a:pt x="85197" y="1151941"/>
                  </a:lnTo>
                  <a:lnTo>
                    <a:pt x="65871" y="1111513"/>
                  </a:lnTo>
                  <a:lnTo>
                    <a:pt x="48866" y="1069920"/>
                  </a:lnTo>
                  <a:lnTo>
                    <a:pt x="34263" y="1027237"/>
                  </a:lnTo>
                  <a:lnTo>
                    <a:pt x="22137" y="983539"/>
                  </a:lnTo>
                  <a:lnTo>
                    <a:pt x="12570" y="938901"/>
                  </a:lnTo>
                  <a:lnTo>
                    <a:pt x="5639" y="893399"/>
                  </a:lnTo>
                  <a:lnTo>
                    <a:pt x="1422" y="847106"/>
                  </a:lnTo>
                  <a:lnTo>
                    <a:pt x="0" y="8001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921881" y="900557"/>
            <a:ext cx="1701800" cy="1625600"/>
            <a:chOff x="6921881" y="900557"/>
            <a:chExt cx="1701800" cy="1625600"/>
          </a:xfrm>
        </p:grpSpPr>
        <p:sp>
          <p:nvSpPr>
            <p:cNvPr id="14" name="object 14"/>
            <p:cNvSpPr/>
            <p:nvPr/>
          </p:nvSpPr>
          <p:spPr>
            <a:xfrm>
              <a:off x="6934581" y="913257"/>
              <a:ext cx="1676400" cy="1600200"/>
            </a:xfrm>
            <a:custGeom>
              <a:avLst/>
              <a:gdLst/>
              <a:ahLst/>
              <a:cxnLst/>
              <a:rect l="l" t="t" r="r" b="b"/>
              <a:pathLst>
                <a:path w="1676400" h="1600200">
                  <a:moveTo>
                    <a:pt x="838200" y="0"/>
                  </a:moveTo>
                  <a:lnTo>
                    <a:pt x="788950" y="1358"/>
                  </a:lnTo>
                  <a:lnTo>
                    <a:pt x="740450" y="5383"/>
                  </a:lnTo>
                  <a:lnTo>
                    <a:pt x="692777" y="12000"/>
                  </a:lnTo>
                  <a:lnTo>
                    <a:pt x="646011" y="21133"/>
                  </a:lnTo>
                  <a:lnTo>
                    <a:pt x="600230" y="32708"/>
                  </a:lnTo>
                  <a:lnTo>
                    <a:pt x="555513" y="46650"/>
                  </a:lnTo>
                  <a:lnTo>
                    <a:pt x="511938" y="62882"/>
                  </a:lnTo>
                  <a:lnTo>
                    <a:pt x="469585" y="81331"/>
                  </a:lnTo>
                  <a:lnTo>
                    <a:pt x="428531" y="101921"/>
                  </a:lnTo>
                  <a:lnTo>
                    <a:pt x="388855" y="124578"/>
                  </a:lnTo>
                  <a:lnTo>
                    <a:pt x="350636" y="149225"/>
                  </a:lnTo>
                  <a:lnTo>
                    <a:pt x="313952" y="175788"/>
                  </a:lnTo>
                  <a:lnTo>
                    <a:pt x="278883" y="204192"/>
                  </a:lnTo>
                  <a:lnTo>
                    <a:pt x="245506" y="234362"/>
                  </a:lnTo>
                  <a:lnTo>
                    <a:pt x="213901" y="266223"/>
                  </a:lnTo>
                  <a:lnTo>
                    <a:pt x="184146" y="299699"/>
                  </a:lnTo>
                  <a:lnTo>
                    <a:pt x="156319" y="334715"/>
                  </a:lnTo>
                  <a:lnTo>
                    <a:pt x="130500" y="371197"/>
                  </a:lnTo>
                  <a:lnTo>
                    <a:pt x="106766" y="409070"/>
                  </a:lnTo>
                  <a:lnTo>
                    <a:pt x="85197" y="448258"/>
                  </a:lnTo>
                  <a:lnTo>
                    <a:pt x="65871" y="488686"/>
                  </a:lnTo>
                  <a:lnTo>
                    <a:pt x="48866" y="530279"/>
                  </a:lnTo>
                  <a:lnTo>
                    <a:pt x="34263" y="572962"/>
                  </a:lnTo>
                  <a:lnTo>
                    <a:pt x="22137" y="616660"/>
                  </a:lnTo>
                  <a:lnTo>
                    <a:pt x="12570" y="661298"/>
                  </a:lnTo>
                  <a:lnTo>
                    <a:pt x="5639" y="706800"/>
                  </a:lnTo>
                  <a:lnTo>
                    <a:pt x="1422" y="753093"/>
                  </a:lnTo>
                  <a:lnTo>
                    <a:pt x="0" y="800100"/>
                  </a:lnTo>
                  <a:lnTo>
                    <a:pt x="1422" y="847106"/>
                  </a:lnTo>
                  <a:lnTo>
                    <a:pt x="5639" y="893399"/>
                  </a:lnTo>
                  <a:lnTo>
                    <a:pt x="12570" y="938901"/>
                  </a:lnTo>
                  <a:lnTo>
                    <a:pt x="22137" y="983539"/>
                  </a:lnTo>
                  <a:lnTo>
                    <a:pt x="34263" y="1027237"/>
                  </a:lnTo>
                  <a:lnTo>
                    <a:pt x="48866" y="1069920"/>
                  </a:lnTo>
                  <a:lnTo>
                    <a:pt x="65871" y="1111513"/>
                  </a:lnTo>
                  <a:lnTo>
                    <a:pt x="85197" y="1151941"/>
                  </a:lnTo>
                  <a:lnTo>
                    <a:pt x="106766" y="1191129"/>
                  </a:lnTo>
                  <a:lnTo>
                    <a:pt x="130500" y="1229002"/>
                  </a:lnTo>
                  <a:lnTo>
                    <a:pt x="156319" y="1265484"/>
                  </a:lnTo>
                  <a:lnTo>
                    <a:pt x="184146" y="1300500"/>
                  </a:lnTo>
                  <a:lnTo>
                    <a:pt x="213901" y="1333976"/>
                  </a:lnTo>
                  <a:lnTo>
                    <a:pt x="245506" y="1365837"/>
                  </a:lnTo>
                  <a:lnTo>
                    <a:pt x="278883" y="1396007"/>
                  </a:lnTo>
                  <a:lnTo>
                    <a:pt x="313952" y="1424411"/>
                  </a:lnTo>
                  <a:lnTo>
                    <a:pt x="350636" y="1450974"/>
                  </a:lnTo>
                  <a:lnTo>
                    <a:pt x="388855" y="1475621"/>
                  </a:lnTo>
                  <a:lnTo>
                    <a:pt x="428531" y="1498278"/>
                  </a:lnTo>
                  <a:lnTo>
                    <a:pt x="469585" y="1518868"/>
                  </a:lnTo>
                  <a:lnTo>
                    <a:pt x="511938" y="1537317"/>
                  </a:lnTo>
                  <a:lnTo>
                    <a:pt x="555513" y="1553549"/>
                  </a:lnTo>
                  <a:lnTo>
                    <a:pt x="600230" y="1567491"/>
                  </a:lnTo>
                  <a:lnTo>
                    <a:pt x="646011" y="1579066"/>
                  </a:lnTo>
                  <a:lnTo>
                    <a:pt x="692777" y="1588199"/>
                  </a:lnTo>
                  <a:lnTo>
                    <a:pt x="740450" y="1594816"/>
                  </a:lnTo>
                  <a:lnTo>
                    <a:pt x="788950" y="1598841"/>
                  </a:lnTo>
                  <a:lnTo>
                    <a:pt x="838200" y="1600200"/>
                  </a:lnTo>
                  <a:lnTo>
                    <a:pt x="887449" y="1598841"/>
                  </a:lnTo>
                  <a:lnTo>
                    <a:pt x="935949" y="1594816"/>
                  </a:lnTo>
                  <a:lnTo>
                    <a:pt x="983622" y="1588199"/>
                  </a:lnTo>
                  <a:lnTo>
                    <a:pt x="1030388" y="1579066"/>
                  </a:lnTo>
                  <a:lnTo>
                    <a:pt x="1076169" y="1567491"/>
                  </a:lnTo>
                  <a:lnTo>
                    <a:pt x="1120886" y="1553549"/>
                  </a:lnTo>
                  <a:lnTo>
                    <a:pt x="1164461" y="1537317"/>
                  </a:lnTo>
                  <a:lnTo>
                    <a:pt x="1206814" y="1518868"/>
                  </a:lnTo>
                  <a:lnTo>
                    <a:pt x="1247868" y="1498278"/>
                  </a:lnTo>
                  <a:lnTo>
                    <a:pt x="1287544" y="1475621"/>
                  </a:lnTo>
                  <a:lnTo>
                    <a:pt x="1325763" y="1450974"/>
                  </a:lnTo>
                  <a:lnTo>
                    <a:pt x="1362447" y="1424411"/>
                  </a:lnTo>
                  <a:lnTo>
                    <a:pt x="1397516" y="1396007"/>
                  </a:lnTo>
                  <a:lnTo>
                    <a:pt x="1430893" y="1365837"/>
                  </a:lnTo>
                  <a:lnTo>
                    <a:pt x="1462498" y="1333976"/>
                  </a:lnTo>
                  <a:lnTo>
                    <a:pt x="1492253" y="1300500"/>
                  </a:lnTo>
                  <a:lnTo>
                    <a:pt x="1520080" y="1265484"/>
                  </a:lnTo>
                  <a:lnTo>
                    <a:pt x="1545899" y="1229002"/>
                  </a:lnTo>
                  <a:lnTo>
                    <a:pt x="1569633" y="1191129"/>
                  </a:lnTo>
                  <a:lnTo>
                    <a:pt x="1591202" y="1151941"/>
                  </a:lnTo>
                  <a:lnTo>
                    <a:pt x="1610528" y="1111513"/>
                  </a:lnTo>
                  <a:lnTo>
                    <a:pt x="1627533" y="1069920"/>
                  </a:lnTo>
                  <a:lnTo>
                    <a:pt x="1642136" y="1027237"/>
                  </a:lnTo>
                  <a:lnTo>
                    <a:pt x="1654262" y="983539"/>
                  </a:lnTo>
                  <a:lnTo>
                    <a:pt x="1663829" y="938901"/>
                  </a:lnTo>
                  <a:lnTo>
                    <a:pt x="1670760" y="893399"/>
                  </a:lnTo>
                  <a:lnTo>
                    <a:pt x="1674977" y="847106"/>
                  </a:lnTo>
                  <a:lnTo>
                    <a:pt x="1676400" y="800100"/>
                  </a:lnTo>
                  <a:lnTo>
                    <a:pt x="1674977" y="753093"/>
                  </a:lnTo>
                  <a:lnTo>
                    <a:pt x="1670760" y="706800"/>
                  </a:lnTo>
                  <a:lnTo>
                    <a:pt x="1663829" y="661298"/>
                  </a:lnTo>
                  <a:lnTo>
                    <a:pt x="1654262" y="616660"/>
                  </a:lnTo>
                  <a:lnTo>
                    <a:pt x="1642136" y="572962"/>
                  </a:lnTo>
                  <a:lnTo>
                    <a:pt x="1627533" y="530279"/>
                  </a:lnTo>
                  <a:lnTo>
                    <a:pt x="1610528" y="488686"/>
                  </a:lnTo>
                  <a:lnTo>
                    <a:pt x="1591202" y="448258"/>
                  </a:lnTo>
                  <a:lnTo>
                    <a:pt x="1569633" y="409070"/>
                  </a:lnTo>
                  <a:lnTo>
                    <a:pt x="1545899" y="371197"/>
                  </a:lnTo>
                  <a:lnTo>
                    <a:pt x="1520080" y="334715"/>
                  </a:lnTo>
                  <a:lnTo>
                    <a:pt x="1492253" y="299699"/>
                  </a:lnTo>
                  <a:lnTo>
                    <a:pt x="1462498" y="266223"/>
                  </a:lnTo>
                  <a:lnTo>
                    <a:pt x="1430893" y="234362"/>
                  </a:lnTo>
                  <a:lnTo>
                    <a:pt x="1397516" y="204192"/>
                  </a:lnTo>
                  <a:lnTo>
                    <a:pt x="1362447" y="175788"/>
                  </a:lnTo>
                  <a:lnTo>
                    <a:pt x="1325763" y="149225"/>
                  </a:lnTo>
                  <a:lnTo>
                    <a:pt x="1287544" y="124578"/>
                  </a:lnTo>
                  <a:lnTo>
                    <a:pt x="1247868" y="101921"/>
                  </a:lnTo>
                  <a:lnTo>
                    <a:pt x="1206814" y="81331"/>
                  </a:lnTo>
                  <a:lnTo>
                    <a:pt x="1164461" y="62882"/>
                  </a:lnTo>
                  <a:lnTo>
                    <a:pt x="1120886" y="46650"/>
                  </a:lnTo>
                  <a:lnTo>
                    <a:pt x="1076169" y="32708"/>
                  </a:lnTo>
                  <a:lnTo>
                    <a:pt x="1030388" y="21133"/>
                  </a:lnTo>
                  <a:lnTo>
                    <a:pt x="983622" y="12000"/>
                  </a:lnTo>
                  <a:lnTo>
                    <a:pt x="935949" y="5383"/>
                  </a:lnTo>
                  <a:lnTo>
                    <a:pt x="887449" y="1358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0000">
                <a:alpha val="431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34581" y="913257"/>
              <a:ext cx="1676400" cy="1600200"/>
            </a:xfrm>
            <a:custGeom>
              <a:avLst/>
              <a:gdLst/>
              <a:ahLst/>
              <a:cxnLst/>
              <a:rect l="l" t="t" r="r" b="b"/>
              <a:pathLst>
                <a:path w="1676400" h="1600200">
                  <a:moveTo>
                    <a:pt x="0" y="800100"/>
                  </a:moveTo>
                  <a:lnTo>
                    <a:pt x="1422" y="753093"/>
                  </a:lnTo>
                  <a:lnTo>
                    <a:pt x="5639" y="706800"/>
                  </a:lnTo>
                  <a:lnTo>
                    <a:pt x="12570" y="661298"/>
                  </a:lnTo>
                  <a:lnTo>
                    <a:pt x="22137" y="616660"/>
                  </a:lnTo>
                  <a:lnTo>
                    <a:pt x="34263" y="572962"/>
                  </a:lnTo>
                  <a:lnTo>
                    <a:pt x="48866" y="530279"/>
                  </a:lnTo>
                  <a:lnTo>
                    <a:pt x="65871" y="488686"/>
                  </a:lnTo>
                  <a:lnTo>
                    <a:pt x="85197" y="448258"/>
                  </a:lnTo>
                  <a:lnTo>
                    <a:pt x="106766" y="409070"/>
                  </a:lnTo>
                  <a:lnTo>
                    <a:pt x="130500" y="371197"/>
                  </a:lnTo>
                  <a:lnTo>
                    <a:pt x="156319" y="334715"/>
                  </a:lnTo>
                  <a:lnTo>
                    <a:pt x="184146" y="299699"/>
                  </a:lnTo>
                  <a:lnTo>
                    <a:pt x="213901" y="266223"/>
                  </a:lnTo>
                  <a:lnTo>
                    <a:pt x="245506" y="234362"/>
                  </a:lnTo>
                  <a:lnTo>
                    <a:pt x="278883" y="204192"/>
                  </a:lnTo>
                  <a:lnTo>
                    <a:pt x="313952" y="175788"/>
                  </a:lnTo>
                  <a:lnTo>
                    <a:pt x="350636" y="149225"/>
                  </a:lnTo>
                  <a:lnTo>
                    <a:pt x="388855" y="124578"/>
                  </a:lnTo>
                  <a:lnTo>
                    <a:pt x="428531" y="101921"/>
                  </a:lnTo>
                  <a:lnTo>
                    <a:pt x="469585" y="81331"/>
                  </a:lnTo>
                  <a:lnTo>
                    <a:pt x="511938" y="62882"/>
                  </a:lnTo>
                  <a:lnTo>
                    <a:pt x="555513" y="46650"/>
                  </a:lnTo>
                  <a:lnTo>
                    <a:pt x="600230" y="32708"/>
                  </a:lnTo>
                  <a:lnTo>
                    <a:pt x="646011" y="21133"/>
                  </a:lnTo>
                  <a:lnTo>
                    <a:pt x="692777" y="12000"/>
                  </a:lnTo>
                  <a:lnTo>
                    <a:pt x="740450" y="5383"/>
                  </a:lnTo>
                  <a:lnTo>
                    <a:pt x="788950" y="1358"/>
                  </a:lnTo>
                  <a:lnTo>
                    <a:pt x="838200" y="0"/>
                  </a:lnTo>
                  <a:lnTo>
                    <a:pt x="887449" y="1358"/>
                  </a:lnTo>
                  <a:lnTo>
                    <a:pt x="935949" y="5383"/>
                  </a:lnTo>
                  <a:lnTo>
                    <a:pt x="983622" y="12000"/>
                  </a:lnTo>
                  <a:lnTo>
                    <a:pt x="1030388" y="21133"/>
                  </a:lnTo>
                  <a:lnTo>
                    <a:pt x="1076169" y="32708"/>
                  </a:lnTo>
                  <a:lnTo>
                    <a:pt x="1120886" y="46650"/>
                  </a:lnTo>
                  <a:lnTo>
                    <a:pt x="1164461" y="62882"/>
                  </a:lnTo>
                  <a:lnTo>
                    <a:pt x="1206814" y="81331"/>
                  </a:lnTo>
                  <a:lnTo>
                    <a:pt x="1247868" y="101921"/>
                  </a:lnTo>
                  <a:lnTo>
                    <a:pt x="1287544" y="124578"/>
                  </a:lnTo>
                  <a:lnTo>
                    <a:pt x="1325763" y="149225"/>
                  </a:lnTo>
                  <a:lnTo>
                    <a:pt x="1362447" y="175788"/>
                  </a:lnTo>
                  <a:lnTo>
                    <a:pt x="1397516" y="204192"/>
                  </a:lnTo>
                  <a:lnTo>
                    <a:pt x="1430893" y="234362"/>
                  </a:lnTo>
                  <a:lnTo>
                    <a:pt x="1462498" y="266223"/>
                  </a:lnTo>
                  <a:lnTo>
                    <a:pt x="1492253" y="299699"/>
                  </a:lnTo>
                  <a:lnTo>
                    <a:pt x="1520080" y="334715"/>
                  </a:lnTo>
                  <a:lnTo>
                    <a:pt x="1545899" y="371197"/>
                  </a:lnTo>
                  <a:lnTo>
                    <a:pt x="1569633" y="409070"/>
                  </a:lnTo>
                  <a:lnTo>
                    <a:pt x="1591202" y="448258"/>
                  </a:lnTo>
                  <a:lnTo>
                    <a:pt x="1610528" y="488686"/>
                  </a:lnTo>
                  <a:lnTo>
                    <a:pt x="1627533" y="530279"/>
                  </a:lnTo>
                  <a:lnTo>
                    <a:pt x="1642136" y="572962"/>
                  </a:lnTo>
                  <a:lnTo>
                    <a:pt x="1654262" y="616660"/>
                  </a:lnTo>
                  <a:lnTo>
                    <a:pt x="1663829" y="661298"/>
                  </a:lnTo>
                  <a:lnTo>
                    <a:pt x="1670760" y="706800"/>
                  </a:lnTo>
                  <a:lnTo>
                    <a:pt x="1674977" y="753093"/>
                  </a:lnTo>
                  <a:lnTo>
                    <a:pt x="1676400" y="800100"/>
                  </a:lnTo>
                  <a:lnTo>
                    <a:pt x="1674977" y="847106"/>
                  </a:lnTo>
                  <a:lnTo>
                    <a:pt x="1670760" y="893399"/>
                  </a:lnTo>
                  <a:lnTo>
                    <a:pt x="1663829" y="938901"/>
                  </a:lnTo>
                  <a:lnTo>
                    <a:pt x="1654262" y="983539"/>
                  </a:lnTo>
                  <a:lnTo>
                    <a:pt x="1642136" y="1027237"/>
                  </a:lnTo>
                  <a:lnTo>
                    <a:pt x="1627533" y="1069920"/>
                  </a:lnTo>
                  <a:lnTo>
                    <a:pt x="1610528" y="1111513"/>
                  </a:lnTo>
                  <a:lnTo>
                    <a:pt x="1591202" y="1151941"/>
                  </a:lnTo>
                  <a:lnTo>
                    <a:pt x="1569633" y="1191129"/>
                  </a:lnTo>
                  <a:lnTo>
                    <a:pt x="1545899" y="1229002"/>
                  </a:lnTo>
                  <a:lnTo>
                    <a:pt x="1520080" y="1265484"/>
                  </a:lnTo>
                  <a:lnTo>
                    <a:pt x="1492253" y="1300500"/>
                  </a:lnTo>
                  <a:lnTo>
                    <a:pt x="1462498" y="1333976"/>
                  </a:lnTo>
                  <a:lnTo>
                    <a:pt x="1430893" y="1365837"/>
                  </a:lnTo>
                  <a:lnTo>
                    <a:pt x="1397516" y="1396007"/>
                  </a:lnTo>
                  <a:lnTo>
                    <a:pt x="1362447" y="1424411"/>
                  </a:lnTo>
                  <a:lnTo>
                    <a:pt x="1325763" y="1450974"/>
                  </a:lnTo>
                  <a:lnTo>
                    <a:pt x="1287544" y="1475621"/>
                  </a:lnTo>
                  <a:lnTo>
                    <a:pt x="1247868" y="1498278"/>
                  </a:lnTo>
                  <a:lnTo>
                    <a:pt x="1206814" y="1518868"/>
                  </a:lnTo>
                  <a:lnTo>
                    <a:pt x="1164461" y="1537317"/>
                  </a:lnTo>
                  <a:lnTo>
                    <a:pt x="1120886" y="1553549"/>
                  </a:lnTo>
                  <a:lnTo>
                    <a:pt x="1076169" y="1567491"/>
                  </a:lnTo>
                  <a:lnTo>
                    <a:pt x="1030388" y="1579066"/>
                  </a:lnTo>
                  <a:lnTo>
                    <a:pt x="983622" y="1588199"/>
                  </a:lnTo>
                  <a:lnTo>
                    <a:pt x="935949" y="1594816"/>
                  </a:lnTo>
                  <a:lnTo>
                    <a:pt x="887449" y="1598841"/>
                  </a:lnTo>
                  <a:lnTo>
                    <a:pt x="838200" y="1600200"/>
                  </a:lnTo>
                  <a:lnTo>
                    <a:pt x="788950" y="1598841"/>
                  </a:lnTo>
                  <a:lnTo>
                    <a:pt x="740450" y="1594816"/>
                  </a:lnTo>
                  <a:lnTo>
                    <a:pt x="692777" y="1588199"/>
                  </a:lnTo>
                  <a:lnTo>
                    <a:pt x="646011" y="1579066"/>
                  </a:lnTo>
                  <a:lnTo>
                    <a:pt x="600230" y="1567491"/>
                  </a:lnTo>
                  <a:lnTo>
                    <a:pt x="555513" y="1553549"/>
                  </a:lnTo>
                  <a:lnTo>
                    <a:pt x="511938" y="1537317"/>
                  </a:lnTo>
                  <a:lnTo>
                    <a:pt x="469585" y="1518868"/>
                  </a:lnTo>
                  <a:lnTo>
                    <a:pt x="428531" y="1498278"/>
                  </a:lnTo>
                  <a:lnTo>
                    <a:pt x="388855" y="1475621"/>
                  </a:lnTo>
                  <a:lnTo>
                    <a:pt x="350636" y="1450974"/>
                  </a:lnTo>
                  <a:lnTo>
                    <a:pt x="313952" y="1424411"/>
                  </a:lnTo>
                  <a:lnTo>
                    <a:pt x="278883" y="1396007"/>
                  </a:lnTo>
                  <a:lnTo>
                    <a:pt x="245506" y="1365837"/>
                  </a:lnTo>
                  <a:lnTo>
                    <a:pt x="213901" y="1333976"/>
                  </a:lnTo>
                  <a:lnTo>
                    <a:pt x="184146" y="1300500"/>
                  </a:lnTo>
                  <a:lnTo>
                    <a:pt x="156319" y="1265484"/>
                  </a:lnTo>
                  <a:lnTo>
                    <a:pt x="130500" y="1229002"/>
                  </a:lnTo>
                  <a:lnTo>
                    <a:pt x="106766" y="1191129"/>
                  </a:lnTo>
                  <a:lnTo>
                    <a:pt x="85197" y="1151941"/>
                  </a:lnTo>
                  <a:lnTo>
                    <a:pt x="65871" y="1111513"/>
                  </a:lnTo>
                  <a:lnTo>
                    <a:pt x="48866" y="1069920"/>
                  </a:lnTo>
                  <a:lnTo>
                    <a:pt x="34263" y="1027237"/>
                  </a:lnTo>
                  <a:lnTo>
                    <a:pt x="22137" y="983539"/>
                  </a:lnTo>
                  <a:lnTo>
                    <a:pt x="12570" y="938901"/>
                  </a:lnTo>
                  <a:lnTo>
                    <a:pt x="5639" y="893399"/>
                  </a:lnTo>
                  <a:lnTo>
                    <a:pt x="1422" y="847106"/>
                  </a:lnTo>
                  <a:lnTo>
                    <a:pt x="0" y="8001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24780" y="684656"/>
            <a:ext cx="4114800" cy="2133600"/>
          </a:xfrm>
          <a:prstGeom prst="rect">
            <a:avLst/>
          </a:prstGeom>
          <a:ln w="25400">
            <a:solidFill>
              <a:srgbClr val="88A3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50">
              <a:latin typeface="Times New Roman"/>
              <a:cs typeface="Times New Roman"/>
            </a:endParaRPr>
          </a:p>
          <a:p>
            <a:pPr marL="978535">
              <a:lnSpc>
                <a:spcPct val="100000"/>
              </a:lnSpc>
              <a:spcBef>
                <a:spcPts val="5"/>
              </a:spcBef>
              <a:tabLst>
                <a:tab pos="2964180" algn="l"/>
              </a:tabLst>
            </a:pP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99869" y="2836417"/>
            <a:ext cx="164846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Not </a:t>
            </a:r>
            <a:r>
              <a:rPr sz="1800" b="1" spc="-10" dirty="0">
                <a:latin typeface="Calibri"/>
                <a:cs typeface="Calibri"/>
              </a:rPr>
              <a:t>Independent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mbria Math"/>
                <a:cs typeface="Cambria Math"/>
              </a:rPr>
              <a:t>𝑃(𝐴|𝐵)</a:t>
            </a:r>
            <a:r>
              <a:rPr sz="1800" spc="1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≠</a:t>
            </a:r>
            <a:r>
              <a:rPr sz="1800" spc="16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𝐴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𝑃(𝐵|𝐴)</a:t>
            </a:r>
            <a:r>
              <a:rPr sz="1800" spc="1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≠</a:t>
            </a:r>
            <a:r>
              <a:rPr sz="1800" spc="16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𝐵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50721" y="3729990"/>
            <a:ext cx="710565" cy="212090"/>
          </a:xfrm>
          <a:custGeom>
            <a:avLst/>
            <a:gdLst/>
            <a:ahLst/>
            <a:cxnLst/>
            <a:rect l="l" t="t" r="r" b="b"/>
            <a:pathLst>
              <a:path w="710564" h="212089">
                <a:moveTo>
                  <a:pt x="642467" y="0"/>
                </a:moveTo>
                <a:lnTo>
                  <a:pt x="639419" y="8636"/>
                </a:lnTo>
                <a:lnTo>
                  <a:pt x="651704" y="13946"/>
                </a:lnTo>
                <a:lnTo>
                  <a:pt x="662263" y="21304"/>
                </a:lnTo>
                <a:lnTo>
                  <a:pt x="683655" y="55449"/>
                </a:lnTo>
                <a:lnTo>
                  <a:pt x="690727" y="104902"/>
                </a:lnTo>
                <a:lnTo>
                  <a:pt x="689941" y="123571"/>
                </a:lnTo>
                <a:lnTo>
                  <a:pt x="678154" y="169291"/>
                </a:lnTo>
                <a:lnTo>
                  <a:pt x="651847" y="197866"/>
                </a:lnTo>
                <a:lnTo>
                  <a:pt x="639800" y="203200"/>
                </a:lnTo>
                <a:lnTo>
                  <a:pt x="642467" y="211836"/>
                </a:lnTo>
                <a:lnTo>
                  <a:pt x="682936" y="187725"/>
                </a:lnTo>
                <a:lnTo>
                  <a:pt x="705665" y="143382"/>
                </a:lnTo>
                <a:lnTo>
                  <a:pt x="710031" y="105918"/>
                </a:lnTo>
                <a:lnTo>
                  <a:pt x="708936" y="86538"/>
                </a:lnTo>
                <a:lnTo>
                  <a:pt x="692505" y="37211"/>
                </a:lnTo>
                <a:lnTo>
                  <a:pt x="657822" y="5599"/>
                </a:lnTo>
                <a:lnTo>
                  <a:pt x="642467" y="0"/>
                </a:lnTo>
                <a:close/>
              </a:path>
              <a:path w="710564" h="212089">
                <a:moveTo>
                  <a:pt x="67538" y="0"/>
                </a:moveTo>
                <a:lnTo>
                  <a:pt x="27129" y="24181"/>
                </a:lnTo>
                <a:lnTo>
                  <a:pt x="4370" y="68611"/>
                </a:lnTo>
                <a:lnTo>
                  <a:pt x="0" y="105918"/>
                </a:lnTo>
                <a:lnTo>
                  <a:pt x="1088" y="125424"/>
                </a:lnTo>
                <a:lnTo>
                  <a:pt x="17411" y="174752"/>
                </a:lnTo>
                <a:lnTo>
                  <a:pt x="52128" y="206291"/>
                </a:lnTo>
                <a:lnTo>
                  <a:pt x="67538" y="211836"/>
                </a:lnTo>
                <a:lnTo>
                  <a:pt x="70205" y="203200"/>
                </a:lnTo>
                <a:lnTo>
                  <a:pt x="58158" y="197865"/>
                </a:lnTo>
                <a:lnTo>
                  <a:pt x="47742" y="190436"/>
                </a:lnTo>
                <a:lnTo>
                  <a:pt x="26350" y="155765"/>
                </a:lnTo>
                <a:lnTo>
                  <a:pt x="19278" y="104902"/>
                </a:lnTo>
                <a:lnTo>
                  <a:pt x="20064" y="86830"/>
                </a:lnTo>
                <a:lnTo>
                  <a:pt x="31851" y="42164"/>
                </a:lnTo>
                <a:lnTo>
                  <a:pt x="58372" y="13946"/>
                </a:lnTo>
                <a:lnTo>
                  <a:pt x="70586" y="8636"/>
                </a:lnTo>
                <a:lnTo>
                  <a:pt x="675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47035" y="3729990"/>
            <a:ext cx="297180" cy="212090"/>
          </a:xfrm>
          <a:custGeom>
            <a:avLst/>
            <a:gdLst/>
            <a:ahLst/>
            <a:cxnLst/>
            <a:rect l="l" t="t" r="r" b="b"/>
            <a:pathLst>
              <a:path w="297180" h="212089">
                <a:moveTo>
                  <a:pt x="229488" y="0"/>
                </a:moveTo>
                <a:lnTo>
                  <a:pt x="226440" y="8636"/>
                </a:lnTo>
                <a:lnTo>
                  <a:pt x="238726" y="13946"/>
                </a:lnTo>
                <a:lnTo>
                  <a:pt x="249285" y="21304"/>
                </a:lnTo>
                <a:lnTo>
                  <a:pt x="270676" y="55449"/>
                </a:lnTo>
                <a:lnTo>
                  <a:pt x="277749" y="104902"/>
                </a:lnTo>
                <a:lnTo>
                  <a:pt x="276963" y="123571"/>
                </a:lnTo>
                <a:lnTo>
                  <a:pt x="265175" y="169291"/>
                </a:lnTo>
                <a:lnTo>
                  <a:pt x="238869" y="197866"/>
                </a:lnTo>
                <a:lnTo>
                  <a:pt x="226821" y="203200"/>
                </a:lnTo>
                <a:lnTo>
                  <a:pt x="229488" y="211836"/>
                </a:lnTo>
                <a:lnTo>
                  <a:pt x="269958" y="187725"/>
                </a:lnTo>
                <a:lnTo>
                  <a:pt x="292687" y="143382"/>
                </a:lnTo>
                <a:lnTo>
                  <a:pt x="297052" y="105918"/>
                </a:lnTo>
                <a:lnTo>
                  <a:pt x="295957" y="86538"/>
                </a:lnTo>
                <a:lnTo>
                  <a:pt x="279526" y="37211"/>
                </a:lnTo>
                <a:lnTo>
                  <a:pt x="244844" y="5599"/>
                </a:lnTo>
                <a:lnTo>
                  <a:pt x="229488" y="0"/>
                </a:lnTo>
                <a:close/>
              </a:path>
              <a:path w="297180" h="212089">
                <a:moveTo>
                  <a:pt x="67563" y="0"/>
                </a:moveTo>
                <a:lnTo>
                  <a:pt x="27166" y="24181"/>
                </a:lnTo>
                <a:lnTo>
                  <a:pt x="4381" y="68611"/>
                </a:lnTo>
                <a:lnTo>
                  <a:pt x="0" y="105918"/>
                </a:lnTo>
                <a:lnTo>
                  <a:pt x="1093" y="125424"/>
                </a:lnTo>
                <a:lnTo>
                  <a:pt x="17399" y="174752"/>
                </a:lnTo>
                <a:lnTo>
                  <a:pt x="52153" y="206291"/>
                </a:lnTo>
                <a:lnTo>
                  <a:pt x="67563" y="211836"/>
                </a:lnTo>
                <a:lnTo>
                  <a:pt x="70231" y="203200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3" y="104902"/>
                </a:lnTo>
                <a:lnTo>
                  <a:pt x="20089" y="86830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46149" y="4004309"/>
            <a:ext cx="709295" cy="212090"/>
          </a:xfrm>
          <a:custGeom>
            <a:avLst/>
            <a:gdLst/>
            <a:ahLst/>
            <a:cxnLst/>
            <a:rect l="l" t="t" r="r" b="b"/>
            <a:pathLst>
              <a:path w="709294" h="212089">
                <a:moveTo>
                  <a:pt x="641705" y="0"/>
                </a:moveTo>
                <a:lnTo>
                  <a:pt x="638657" y="8635"/>
                </a:lnTo>
                <a:lnTo>
                  <a:pt x="650942" y="13946"/>
                </a:lnTo>
                <a:lnTo>
                  <a:pt x="661501" y="21304"/>
                </a:lnTo>
                <a:lnTo>
                  <a:pt x="682893" y="55449"/>
                </a:lnTo>
                <a:lnTo>
                  <a:pt x="689965" y="104901"/>
                </a:lnTo>
                <a:lnTo>
                  <a:pt x="689179" y="123570"/>
                </a:lnTo>
                <a:lnTo>
                  <a:pt x="677392" y="169290"/>
                </a:lnTo>
                <a:lnTo>
                  <a:pt x="651085" y="197865"/>
                </a:lnTo>
                <a:lnTo>
                  <a:pt x="639038" y="203200"/>
                </a:lnTo>
                <a:lnTo>
                  <a:pt x="641705" y="211835"/>
                </a:lnTo>
                <a:lnTo>
                  <a:pt x="682174" y="187725"/>
                </a:lnTo>
                <a:lnTo>
                  <a:pt x="704903" y="143382"/>
                </a:lnTo>
                <a:lnTo>
                  <a:pt x="709269" y="105917"/>
                </a:lnTo>
                <a:lnTo>
                  <a:pt x="708174" y="86538"/>
                </a:lnTo>
                <a:lnTo>
                  <a:pt x="691743" y="37210"/>
                </a:lnTo>
                <a:lnTo>
                  <a:pt x="657060" y="5599"/>
                </a:lnTo>
                <a:lnTo>
                  <a:pt x="641705" y="0"/>
                </a:lnTo>
                <a:close/>
              </a:path>
              <a:path w="709294" h="212089">
                <a:moveTo>
                  <a:pt x="67538" y="0"/>
                </a:moveTo>
                <a:lnTo>
                  <a:pt x="27129" y="24181"/>
                </a:lnTo>
                <a:lnTo>
                  <a:pt x="4370" y="68611"/>
                </a:lnTo>
                <a:lnTo>
                  <a:pt x="0" y="105917"/>
                </a:lnTo>
                <a:lnTo>
                  <a:pt x="1088" y="125424"/>
                </a:lnTo>
                <a:lnTo>
                  <a:pt x="17411" y="174751"/>
                </a:lnTo>
                <a:lnTo>
                  <a:pt x="52128" y="206291"/>
                </a:lnTo>
                <a:lnTo>
                  <a:pt x="67538" y="211835"/>
                </a:lnTo>
                <a:lnTo>
                  <a:pt x="70205" y="203200"/>
                </a:lnTo>
                <a:lnTo>
                  <a:pt x="58158" y="197865"/>
                </a:lnTo>
                <a:lnTo>
                  <a:pt x="47742" y="190436"/>
                </a:lnTo>
                <a:lnTo>
                  <a:pt x="26367" y="155765"/>
                </a:lnTo>
                <a:lnTo>
                  <a:pt x="19316" y="104901"/>
                </a:lnTo>
                <a:lnTo>
                  <a:pt x="20100" y="86830"/>
                </a:lnTo>
                <a:lnTo>
                  <a:pt x="31851" y="42163"/>
                </a:lnTo>
                <a:lnTo>
                  <a:pt x="58372" y="13946"/>
                </a:lnTo>
                <a:lnTo>
                  <a:pt x="70586" y="8635"/>
                </a:lnTo>
                <a:lnTo>
                  <a:pt x="675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41701" y="4004309"/>
            <a:ext cx="306705" cy="212090"/>
          </a:xfrm>
          <a:custGeom>
            <a:avLst/>
            <a:gdLst/>
            <a:ahLst/>
            <a:cxnLst/>
            <a:rect l="l" t="t" r="r" b="b"/>
            <a:pathLst>
              <a:path w="306705" h="212089">
                <a:moveTo>
                  <a:pt x="238633" y="0"/>
                </a:moveTo>
                <a:lnTo>
                  <a:pt x="235585" y="8635"/>
                </a:lnTo>
                <a:lnTo>
                  <a:pt x="247870" y="13946"/>
                </a:lnTo>
                <a:lnTo>
                  <a:pt x="258429" y="21304"/>
                </a:lnTo>
                <a:lnTo>
                  <a:pt x="279820" y="55449"/>
                </a:lnTo>
                <a:lnTo>
                  <a:pt x="286893" y="104901"/>
                </a:lnTo>
                <a:lnTo>
                  <a:pt x="286107" y="123570"/>
                </a:lnTo>
                <a:lnTo>
                  <a:pt x="274320" y="169290"/>
                </a:lnTo>
                <a:lnTo>
                  <a:pt x="248013" y="197865"/>
                </a:lnTo>
                <a:lnTo>
                  <a:pt x="235966" y="203200"/>
                </a:lnTo>
                <a:lnTo>
                  <a:pt x="238633" y="211835"/>
                </a:lnTo>
                <a:lnTo>
                  <a:pt x="279102" y="187725"/>
                </a:lnTo>
                <a:lnTo>
                  <a:pt x="301831" y="143382"/>
                </a:lnTo>
                <a:lnTo>
                  <a:pt x="306197" y="105917"/>
                </a:lnTo>
                <a:lnTo>
                  <a:pt x="305101" y="86538"/>
                </a:lnTo>
                <a:lnTo>
                  <a:pt x="288671" y="37210"/>
                </a:lnTo>
                <a:lnTo>
                  <a:pt x="253988" y="5599"/>
                </a:lnTo>
                <a:lnTo>
                  <a:pt x="238633" y="0"/>
                </a:lnTo>
                <a:close/>
              </a:path>
              <a:path w="306705" h="212089">
                <a:moveTo>
                  <a:pt x="67564" y="0"/>
                </a:moveTo>
                <a:lnTo>
                  <a:pt x="27166" y="24181"/>
                </a:lnTo>
                <a:lnTo>
                  <a:pt x="4381" y="68611"/>
                </a:lnTo>
                <a:lnTo>
                  <a:pt x="0" y="105917"/>
                </a:lnTo>
                <a:lnTo>
                  <a:pt x="1093" y="125424"/>
                </a:lnTo>
                <a:lnTo>
                  <a:pt x="17399" y="174751"/>
                </a:lnTo>
                <a:lnTo>
                  <a:pt x="52153" y="206291"/>
                </a:lnTo>
                <a:lnTo>
                  <a:pt x="67564" y="211835"/>
                </a:lnTo>
                <a:lnTo>
                  <a:pt x="70231" y="203200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4" y="104901"/>
                </a:lnTo>
                <a:lnTo>
                  <a:pt x="20089" y="86830"/>
                </a:lnTo>
                <a:lnTo>
                  <a:pt x="31877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60424" y="4278629"/>
            <a:ext cx="710565" cy="212090"/>
          </a:xfrm>
          <a:custGeom>
            <a:avLst/>
            <a:gdLst/>
            <a:ahLst/>
            <a:cxnLst/>
            <a:rect l="l" t="t" r="r" b="b"/>
            <a:pathLst>
              <a:path w="710564" h="212089">
                <a:moveTo>
                  <a:pt x="642493" y="0"/>
                </a:moveTo>
                <a:lnTo>
                  <a:pt x="639444" y="8636"/>
                </a:lnTo>
                <a:lnTo>
                  <a:pt x="651730" y="13946"/>
                </a:lnTo>
                <a:lnTo>
                  <a:pt x="662289" y="21304"/>
                </a:lnTo>
                <a:lnTo>
                  <a:pt x="683680" y="55449"/>
                </a:lnTo>
                <a:lnTo>
                  <a:pt x="690752" y="104902"/>
                </a:lnTo>
                <a:lnTo>
                  <a:pt x="689967" y="123571"/>
                </a:lnTo>
                <a:lnTo>
                  <a:pt x="678180" y="169291"/>
                </a:lnTo>
                <a:lnTo>
                  <a:pt x="651873" y="197866"/>
                </a:lnTo>
                <a:lnTo>
                  <a:pt x="639826" y="203200"/>
                </a:lnTo>
                <a:lnTo>
                  <a:pt x="642493" y="211836"/>
                </a:lnTo>
                <a:lnTo>
                  <a:pt x="682962" y="187725"/>
                </a:lnTo>
                <a:lnTo>
                  <a:pt x="705691" y="143383"/>
                </a:lnTo>
                <a:lnTo>
                  <a:pt x="710057" y="105918"/>
                </a:lnTo>
                <a:lnTo>
                  <a:pt x="708961" y="86538"/>
                </a:lnTo>
                <a:lnTo>
                  <a:pt x="692531" y="37211"/>
                </a:lnTo>
                <a:lnTo>
                  <a:pt x="657848" y="5599"/>
                </a:lnTo>
                <a:lnTo>
                  <a:pt x="642493" y="0"/>
                </a:lnTo>
                <a:close/>
              </a:path>
              <a:path w="710564" h="212089">
                <a:moveTo>
                  <a:pt x="67563" y="0"/>
                </a:moveTo>
                <a:lnTo>
                  <a:pt x="27166" y="24181"/>
                </a:lnTo>
                <a:lnTo>
                  <a:pt x="4381" y="68611"/>
                </a:lnTo>
                <a:lnTo>
                  <a:pt x="0" y="105918"/>
                </a:lnTo>
                <a:lnTo>
                  <a:pt x="1093" y="125424"/>
                </a:lnTo>
                <a:lnTo>
                  <a:pt x="17398" y="174752"/>
                </a:lnTo>
                <a:lnTo>
                  <a:pt x="52153" y="206291"/>
                </a:lnTo>
                <a:lnTo>
                  <a:pt x="67563" y="211836"/>
                </a:lnTo>
                <a:lnTo>
                  <a:pt x="70231" y="203200"/>
                </a:lnTo>
                <a:lnTo>
                  <a:pt x="58183" y="197866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3" y="104902"/>
                </a:lnTo>
                <a:lnTo>
                  <a:pt x="20089" y="86830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66291" y="3660394"/>
            <a:ext cx="9366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𝐴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∩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60" dirty="0">
                <a:latin typeface="Cambria Math"/>
                <a:cs typeface="Cambria Math"/>
              </a:rPr>
              <a:t>𝐵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𝐴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∩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60" dirty="0">
                <a:latin typeface="Cambria Math"/>
                <a:cs typeface="Cambria Math"/>
              </a:rPr>
              <a:t>𝐵</a:t>
            </a:r>
            <a:endParaRPr sz="1800">
              <a:latin typeface="Cambria Math"/>
              <a:cs typeface="Cambria Math"/>
            </a:endParaRPr>
          </a:p>
          <a:p>
            <a:pPr marL="127635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𝐴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∩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60" dirty="0">
                <a:latin typeface="Cambria Math"/>
                <a:cs typeface="Cambria Math"/>
              </a:rPr>
              <a:t>𝐵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56764" y="4278629"/>
            <a:ext cx="297180" cy="212090"/>
          </a:xfrm>
          <a:custGeom>
            <a:avLst/>
            <a:gdLst/>
            <a:ahLst/>
            <a:cxnLst/>
            <a:rect l="l" t="t" r="r" b="b"/>
            <a:pathLst>
              <a:path w="297180" h="212089">
                <a:moveTo>
                  <a:pt x="229488" y="0"/>
                </a:moveTo>
                <a:lnTo>
                  <a:pt x="226441" y="8636"/>
                </a:lnTo>
                <a:lnTo>
                  <a:pt x="238726" y="13946"/>
                </a:lnTo>
                <a:lnTo>
                  <a:pt x="249285" y="21304"/>
                </a:lnTo>
                <a:lnTo>
                  <a:pt x="270676" y="55449"/>
                </a:lnTo>
                <a:lnTo>
                  <a:pt x="277749" y="104902"/>
                </a:lnTo>
                <a:lnTo>
                  <a:pt x="276963" y="123571"/>
                </a:lnTo>
                <a:lnTo>
                  <a:pt x="265175" y="169291"/>
                </a:lnTo>
                <a:lnTo>
                  <a:pt x="238869" y="197866"/>
                </a:lnTo>
                <a:lnTo>
                  <a:pt x="226822" y="203200"/>
                </a:lnTo>
                <a:lnTo>
                  <a:pt x="229488" y="211836"/>
                </a:lnTo>
                <a:lnTo>
                  <a:pt x="269958" y="187725"/>
                </a:lnTo>
                <a:lnTo>
                  <a:pt x="292687" y="143383"/>
                </a:lnTo>
                <a:lnTo>
                  <a:pt x="297053" y="105918"/>
                </a:lnTo>
                <a:lnTo>
                  <a:pt x="295957" y="86538"/>
                </a:lnTo>
                <a:lnTo>
                  <a:pt x="279527" y="37211"/>
                </a:lnTo>
                <a:lnTo>
                  <a:pt x="244844" y="5599"/>
                </a:lnTo>
                <a:lnTo>
                  <a:pt x="229488" y="0"/>
                </a:lnTo>
                <a:close/>
              </a:path>
              <a:path w="297180" h="212089">
                <a:moveTo>
                  <a:pt x="67563" y="0"/>
                </a:moveTo>
                <a:lnTo>
                  <a:pt x="27166" y="24181"/>
                </a:lnTo>
                <a:lnTo>
                  <a:pt x="4381" y="68611"/>
                </a:lnTo>
                <a:lnTo>
                  <a:pt x="0" y="105918"/>
                </a:lnTo>
                <a:lnTo>
                  <a:pt x="1093" y="125424"/>
                </a:lnTo>
                <a:lnTo>
                  <a:pt x="17399" y="174752"/>
                </a:lnTo>
                <a:lnTo>
                  <a:pt x="52153" y="206291"/>
                </a:lnTo>
                <a:lnTo>
                  <a:pt x="67563" y="211836"/>
                </a:lnTo>
                <a:lnTo>
                  <a:pt x="70231" y="203200"/>
                </a:lnTo>
                <a:lnTo>
                  <a:pt x="58183" y="197866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4" y="104902"/>
                </a:lnTo>
                <a:lnTo>
                  <a:pt x="20089" y="86830"/>
                </a:lnTo>
                <a:lnTo>
                  <a:pt x="31877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027427" y="3660394"/>
            <a:ext cx="15538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𝐴</a:t>
            </a:r>
            <a:r>
              <a:rPr sz="1800" spc="3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𝑃(𝐵|𝐴)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𝐵</a:t>
            </a:r>
            <a:r>
              <a:rPr sz="1800" spc="4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𝑃(𝐴|𝐵)</a:t>
            </a:r>
            <a:endParaRPr sz="1800">
              <a:latin typeface="Cambria Math"/>
              <a:cs typeface="Cambria Math"/>
            </a:endParaRPr>
          </a:p>
          <a:p>
            <a:pPr marL="127635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≠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𝐴</a:t>
            </a:r>
            <a:r>
              <a:rPr sz="1800" spc="3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𝑃(𝐵)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86753" y="3183127"/>
            <a:ext cx="709295" cy="212090"/>
          </a:xfrm>
          <a:custGeom>
            <a:avLst/>
            <a:gdLst/>
            <a:ahLst/>
            <a:cxnLst/>
            <a:rect l="l" t="t" r="r" b="b"/>
            <a:pathLst>
              <a:path w="709295" h="212089">
                <a:moveTo>
                  <a:pt x="641730" y="0"/>
                </a:moveTo>
                <a:lnTo>
                  <a:pt x="638682" y="8636"/>
                </a:lnTo>
                <a:lnTo>
                  <a:pt x="650968" y="13946"/>
                </a:lnTo>
                <a:lnTo>
                  <a:pt x="661527" y="21304"/>
                </a:lnTo>
                <a:lnTo>
                  <a:pt x="682918" y="55429"/>
                </a:lnTo>
                <a:lnTo>
                  <a:pt x="689991" y="104775"/>
                </a:lnTo>
                <a:lnTo>
                  <a:pt x="689205" y="123444"/>
                </a:lnTo>
                <a:lnTo>
                  <a:pt x="677418" y="169163"/>
                </a:lnTo>
                <a:lnTo>
                  <a:pt x="651111" y="197792"/>
                </a:lnTo>
                <a:lnTo>
                  <a:pt x="639064" y="203200"/>
                </a:lnTo>
                <a:lnTo>
                  <a:pt x="641730" y="211709"/>
                </a:lnTo>
                <a:lnTo>
                  <a:pt x="682200" y="187705"/>
                </a:lnTo>
                <a:lnTo>
                  <a:pt x="704929" y="143335"/>
                </a:lnTo>
                <a:lnTo>
                  <a:pt x="709295" y="105918"/>
                </a:lnTo>
                <a:lnTo>
                  <a:pt x="708199" y="86536"/>
                </a:lnTo>
                <a:lnTo>
                  <a:pt x="691769" y="37084"/>
                </a:lnTo>
                <a:lnTo>
                  <a:pt x="657086" y="5544"/>
                </a:lnTo>
                <a:lnTo>
                  <a:pt x="641730" y="0"/>
                </a:lnTo>
                <a:close/>
              </a:path>
              <a:path w="70929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073903" y="2838196"/>
            <a:ext cx="3415029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Independent?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/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Mutually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exclusive?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  <a:tabLst>
                <a:tab pos="961390" algn="l"/>
              </a:tabLst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𝐴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∩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-60" dirty="0">
                <a:latin typeface="Cambria Math"/>
                <a:cs typeface="Cambria Math"/>
              </a:rPr>
              <a:t>𝐵</a:t>
            </a:r>
            <a:r>
              <a:rPr sz="1800" dirty="0">
                <a:latin typeface="Cambria Math"/>
                <a:cs typeface="Cambria Math"/>
              </a:rPr>
              <a:t>	=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818123" y="3731767"/>
            <a:ext cx="710565" cy="212090"/>
          </a:xfrm>
          <a:custGeom>
            <a:avLst/>
            <a:gdLst/>
            <a:ahLst/>
            <a:cxnLst/>
            <a:rect l="l" t="t" r="r" b="b"/>
            <a:pathLst>
              <a:path w="710565" h="212089">
                <a:moveTo>
                  <a:pt x="642492" y="0"/>
                </a:moveTo>
                <a:lnTo>
                  <a:pt x="639445" y="8635"/>
                </a:lnTo>
                <a:lnTo>
                  <a:pt x="651730" y="13946"/>
                </a:lnTo>
                <a:lnTo>
                  <a:pt x="662289" y="21304"/>
                </a:lnTo>
                <a:lnTo>
                  <a:pt x="683680" y="55429"/>
                </a:lnTo>
                <a:lnTo>
                  <a:pt x="690752" y="104774"/>
                </a:lnTo>
                <a:lnTo>
                  <a:pt x="689967" y="123443"/>
                </a:lnTo>
                <a:lnTo>
                  <a:pt x="678179" y="169163"/>
                </a:lnTo>
                <a:lnTo>
                  <a:pt x="651873" y="197792"/>
                </a:lnTo>
                <a:lnTo>
                  <a:pt x="639826" y="203199"/>
                </a:lnTo>
                <a:lnTo>
                  <a:pt x="642492" y="211708"/>
                </a:lnTo>
                <a:lnTo>
                  <a:pt x="682962" y="187705"/>
                </a:lnTo>
                <a:lnTo>
                  <a:pt x="705691" y="143335"/>
                </a:lnTo>
                <a:lnTo>
                  <a:pt x="710056" y="105917"/>
                </a:lnTo>
                <a:lnTo>
                  <a:pt x="708961" y="86536"/>
                </a:lnTo>
                <a:lnTo>
                  <a:pt x="692530" y="37083"/>
                </a:lnTo>
                <a:lnTo>
                  <a:pt x="657848" y="5544"/>
                </a:lnTo>
                <a:lnTo>
                  <a:pt x="642492" y="0"/>
                </a:lnTo>
                <a:close/>
              </a:path>
              <a:path w="71056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0" y="203199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14464" y="3731767"/>
            <a:ext cx="297180" cy="212090"/>
          </a:xfrm>
          <a:custGeom>
            <a:avLst/>
            <a:gdLst/>
            <a:ahLst/>
            <a:cxnLst/>
            <a:rect l="l" t="t" r="r" b="b"/>
            <a:pathLst>
              <a:path w="297179" h="212089">
                <a:moveTo>
                  <a:pt x="229488" y="0"/>
                </a:moveTo>
                <a:lnTo>
                  <a:pt x="226440" y="8635"/>
                </a:lnTo>
                <a:lnTo>
                  <a:pt x="238726" y="13946"/>
                </a:lnTo>
                <a:lnTo>
                  <a:pt x="249285" y="21304"/>
                </a:lnTo>
                <a:lnTo>
                  <a:pt x="270676" y="55429"/>
                </a:lnTo>
                <a:lnTo>
                  <a:pt x="277749" y="104774"/>
                </a:lnTo>
                <a:lnTo>
                  <a:pt x="276963" y="123443"/>
                </a:lnTo>
                <a:lnTo>
                  <a:pt x="265175" y="169163"/>
                </a:lnTo>
                <a:lnTo>
                  <a:pt x="238869" y="197792"/>
                </a:lnTo>
                <a:lnTo>
                  <a:pt x="226821" y="203199"/>
                </a:lnTo>
                <a:lnTo>
                  <a:pt x="229488" y="211708"/>
                </a:lnTo>
                <a:lnTo>
                  <a:pt x="269958" y="187705"/>
                </a:lnTo>
                <a:lnTo>
                  <a:pt x="292687" y="143335"/>
                </a:lnTo>
                <a:lnTo>
                  <a:pt x="297052" y="105917"/>
                </a:lnTo>
                <a:lnTo>
                  <a:pt x="295957" y="86536"/>
                </a:lnTo>
                <a:lnTo>
                  <a:pt x="279526" y="37083"/>
                </a:lnTo>
                <a:lnTo>
                  <a:pt x="244844" y="5544"/>
                </a:lnTo>
                <a:lnTo>
                  <a:pt x="229488" y="0"/>
                </a:lnTo>
                <a:close/>
              </a:path>
              <a:path w="297179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0" y="203199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1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587746" y="3395217"/>
            <a:ext cx="23876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For</a:t>
            </a:r>
            <a:r>
              <a:rPr sz="1800" spc="-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independent</a:t>
            </a:r>
            <a:r>
              <a:rPr sz="1800" spc="-5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events:</a:t>
            </a:r>
            <a:endParaRPr sz="1800">
              <a:latin typeface="Cambria Math"/>
              <a:cs typeface="Cambria Math"/>
            </a:endParaRPr>
          </a:p>
          <a:p>
            <a:pPr marL="64135">
              <a:lnSpc>
                <a:spcPts val="2130"/>
              </a:lnSpc>
              <a:tabLst>
                <a:tab pos="1024890" algn="l"/>
              </a:tabLst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𝐴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∩ </a:t>
            </a:r>
            <a:r>
              <a:rPr sz="1800" spc="-50" dirty="0">
                <a:latin typeface="Cambria Math"/>
                <a:cs typeface="Cambria Math"/>
              </a:rPr>
              <a:t>𝐵</a:t>
            </a:r>
            <a:r>
              <a:rPr sz="1800" dirty="0">
                <a:latin typeface="Cambria Math"/>
                <a:cs typeface="Cambria Math"/>
              </a:rPr>
              <a:t>	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𝐴</a:t>
            </a:r>
            <a:r>
              <a:rPr sz="1800" spc="3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𝑃(𝐵)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866129" y="4554728"/>
            <a:ext cx="297180" cy="212090"/>
          </a:xfrm>
          <a:custGeom>
            <a:avLst/>
            <a:gdLst/>
            <a:ahLst/>
            <a:cxnLst/>
            <a:rect l="l" t="t" r="r" b="b"/>
            <a:pathLst>
              <a:path w="297179" h="212089">
                <a:moveTo>
                  <a:pt x="229489" y="0"/>
                </a:moveTo>
                <a:lnTo>
                  <a:pt x="226441" y="8636"/>
                </a:lnTo>
                <a:lnTo>
                  <a:pt x="238726" y="13946"/>
                </a:lnTo>
                <a:lnTo>
                  <a:pt x="249285" y="21304"/>
                </a:lnTo>
                <a:lnTo>
                  <a:pt x="270676" y="55429"/>
                </a:lnTo>
                <a:lnTo>
                  <a:pt x="277749" y="104775"/>
                </a:lnTo>
                <a:lnTo>
                  <a:pt x="276963" y="123443"/>
                </a:lnTo>
                <a:lnTo>
                  <a:pt x="265175" y="169164"/>
                </a:lnTo>
                <a:lnTo>
                  <a:pt x="238869" y="197792"/>
                </a:lnTo>
                <a:lnTo>
                  <a:pt x="226822" y="203200"/>
                </a:lnTo>
                <a:lnTo>
                  <a:pt x="229489" y="211709"/>
                </a:lnTo>
                <a:lnTo>
                  <a:pt x="269958" y="187706"/>
                </a:lnTo>
                <a:lnTo>
                  <a:pt x="292687" y="143335"/>
                </a:lnTo>
                <a:lnTo>
                  <a:pt x="297053" y="105918"/>
                </a:lnTo>
                <a:lnTo>
                  <a:pt x="295957" y="86536"/>
                </a:lnTo>
                <a:lnTo>
                  <a:pt x="279527" y="37084"/>
                </a:lnTo>
                <a:lnTo>
                  <a:pt x="244844" y="5544"/>
                </a:lnTo>
                <a:lnTo>
                  <a:pt x="229489" y="0"/>
                </a:lnTo>
                <a:close/>
              </a:path>
              <a:path w="297179" h="212089">
                <a:moveTo>
                  <a:pt x="67564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4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11238" y="4554728"/>
            <a:ext cx="306705" cy="212090"/>
          </a:xfrm>
          <a:custGeom>
            <a:avLst/>
            <a:gdLst/>
            <a:ahLst/>
            <a:cxnLst/>
            <a:rect l="l" t="t" r="r" b="b"/>
            <a:pathLst>
              <a:path w="306704" h="212089">
                <a:moveTo>
                  <a:pt x="238632" y="0"/>
                </a:moveTo>
                <a:lnTo>
                  <a:pt x="235584" y="8636"/>
                </a:lnTo>
                <a:lnTo>
                  <a:pt x="247870" y="13946"/>
                </a:lnTo>
                <a:lnTo>
                  <a:pt x="258429" y="21304"/>
                </a:lnTo>
                <a:lnTo>
                  <a:pt x="279820" y="55429"/>
                </a:lnTo>
                <a:lnTo>
                  <a:pt x="286892" y="104775"/>
                </a:lnTo>
                <a:lnTo>
                  <a:pt x="286107" y="123443"/>
                </a:lnTo>
                <a:lnTo>
                  <a:pt x="274319" y="169164"/>
                </a:lnTo>
                <a:lnTo>
                  <a:pt x="248013" y="197792"/>
                </a:lnTo>
                <a:lnTo>
                  <a:pt x="235965" y="203200"/>
                </a:lnTo>
                <a:lnTo>
                  <a:pt x="238632" y="211709"/>
                </a:lnTo>
                <a:lnTo>
                  <a:pt x="279102" y="187706"/>
                </a:lnTo>
                <a:lnTo>
                  <a:pt x="301831" y="143335"/>
                </a:lnTo>
                <a:lnTo>
                  <a:pt x="306196" y="105918"/>
                </a:lnTo>
                <a:lnTo>
                  <a:pt x="305101" y="86536"/>
                </a:lnTo>
                <a:lnTo>
                  <a:pt x="288670" y="37084"/>
                </a:lnTo>
                <a:lnTo>
                  <a:pt x="253988" y="5544"/>
                </a:lnTo>
                <a:lnTo>
                  <a:pt x="238632" y="0"/>
                </a:lnTo>
                <a:close/>
              </a:path>
              <a:path w="30670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8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1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944364" y="3944111"/>
            <a:ext cx="3672840" cy="84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Mutually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exclusive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events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A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and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B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are </a:t>
            </a:r>
            <a:r>
              <a:rPr sz="1800" dirty="0">
                <a:latin typeface="Cambria Math"/>
                <a:cs typeface="Cambria Math"/>
              </a:rPr>
              <a:t>independent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if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and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only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if</a:t>
            </a:r>
            <a:endParaRPr sz="1800">
              <a:latin typeface="Cambria Math"/>
              <a:cs typeface="Cambria Math"/>
            </a:endParaRPr>
          </a:p>
          <a:p>
            <a:pPr marL="1270" algn="ctr">
              <a:lnSpc>
                <a:spcPts val="2100"/>
              </a:lnSpc>
              <a:tabLst>
                <a:tab pos="548005" algn="l"/>
                <a:tab pos="1804670" algn="l"/>
              </a:tabLst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90" dirty="0">
                <a:latin typeface="Cambria Math"/>
                <a:cs typeface="Cambria Math"/>
              </a:rPr>
              <a:t> </a:t>
            </a:r>
            <a:r>
              <a:rPr sz="1800" spc="-60" dirty="0">
                <a:latin typeface="Cambria Math"/>
                <a:cs typeface="Cambria Math"/>
              </a:rPr>
              <a:t>𝐴</a:t>
            </a:r>
            <a:r>
              <a:rPr sz="1800" dirty="0">
                <a:latin typeface="Cambria Math"/>
                <a:cs typeface="Cambria Math"/>
              </a:rPr>
              <a:t>	=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 𝑜𝑟</a:t>
            </a:r>
            <a:r>
              <a:rPr sz="1800" spc="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9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𝐵</a:t>
            </a:r>
            <a:r>
              <a:rPr sz="1800" dirty="0">
                <a:latin typeface="Cambria Math"/>
                <a:cs typeface="Cambria Math"/>
              </a:rPr>
              <a:t>	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729988" y="5385308"/>
            <a:ext cx="525780" cy="212090"/>
          </a:xfrm>
          <a:custGeom>
            <a:avLst/>
            <a:gdLst/>
            <a:ahLst/>
            <a:cxnLst/>
            <a:rect l="l" t="t" r="r" b="b"/>
            <a:pathLst>
              <a:path w="525779" h="212089">
                <a:moveTo>
                  <a:pt x="266191" y="1523"/>
                </a:moveTo>
                <a:lnTo>
                  <a:pt x="249047" y="1523"/>
                </a:lnTo>
                <a:lnTo>
                  <a:pt x="249047" y="209283"/>
                </a:lnTo>
                <a:lnTo>
                  <a:pt x="266191" y="209283"/>
                </a:lnTo>
                <a:lnTo>
                  <a:pt x="266191" y="1523"/>
                </a:lnTo>
                <a:close/>
              </a:path>
              <a:path w="525779" h="212089">
                <a:moveTo>
                  <a:pt x="458088" y="0"/>
                </a:moveTo>
                <a:lnTo>
                  <a:pt x="455040" y="8635"/>
                </a:lnTo>
                <a:lnTo>
                  <a:pt x="467326" y="13946"/>
                </a:lnTo>
                <a:lnTo>
                  <a:pt x="477885" y="21304"/>
                </a:lnTo>
                <a:lnTo>
                  <a:pt x="499276" y="55429"/>
                </a:lnTo>
                <a:lnTo>
                  <a:pt x="506349" y="104774"/>
                </a:lnTo>
                <a:lnTo>
                  <a:pt x="505563" y="123443"/>
                </a:lnTo>
                <a:lnTo>
                  <a:pt x="493775" y="169163"/>
                </a:lnTo>
                <a:lnTo>
                  <a:pt x="467469" y="197771"/>
                </a:lnTo>
                <a:lnTo>
                  <a:pt x="455422" y="203149"/>
                </a:lnTo>
                <a:lnTo>
                  <a:pt x="458088" y="211747"/>
                </a:lnTo>
                <a:lnTo>
                  <a:pt x="498558" y="187708"/>
                </a:lnTo>
                <a:lnTo>
                  <a:pt x="521287" y="143335"/>
                </a:lnTo>
                <a:lnTo>
                  <a:pt x="525652" y="105917"/>
                </a:lnTo>
                <a:lnTo>
                  <a:pt x="524557" y="86536"/>
                </a:lnTo>
                <a:lnTo>
                  <a:pt x="508126" y="37083"/>
                </a:lnTo>
                <a:lnTo>
                  <a:pt x="473444" y="5544"/>
                </a:lnTo>
                <a:lnTo>
                  <a:pt x="458088" y="0"/>
                </a:lnTo>
                <a:close/>
              </a:path>
              <a:path w="525779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205"/>
                </a:lnTo>
                <a:lnTo>
                  <a:pt x="67563" y="211747"/>
                </a:lnTo>
                <a:lnTo>
                  <a:pt x="70231" y="203149"/>
                </a:lnTo>
                <a:lnTo>
                  <a:pt x="58183" y="197771"/>
                </a:lnTo>
                <a:lnTo>
                  <a:pt x="47767" y="190319"/>
                </a:lnTo>
                <a:lnTo>
                  <a:pt x="26376" y="155638"/>
                </a:lnTo>
                <a:lnTo>
                  <a:pt x="19303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35443" y="5385308"/>
            <a:ext cx="525780" cy="212090"/>
          </a:xfrm>
          <a:custGeom>
            <a:avLst/>
            <a:gdLst/>
            <a:ahLst/>
            <a:cxnLst/>
            <a:rect l="l" t="t" r="r" b="b"/>
            <a:pathLst>
              <a:path w="525779" h="212089">
                <a:moveTo>
                  <a:pt x="276859" y="1523"/>
                </a:moveTo>
                <a:lnTo>
                  <a:pt x="259714" y="1523"/>
                </a:lnTo>
                <a:lnTo>
                  <a:pt x="259714" y="209283"/>
                </a:lnTo>
                <a:lnTo>
                  <a:pt x="276859" y="209283"/>
                </a:lnTo>
                <a:lnTo>
                  <a:pt x="276859" y="1523"/>
                </a:lnTo>
                <a:close/>
              </a:path>
              <a:path w="525779" h="212089">
                <a:moveTo>
                  <a:pt x="458088" y="0"/>
                </a:moveTo>
                <a:lnTo>
                  <a:pt x="455040" y="8635"/>
                </a:lnTo>
                <a:lnTo>
                  <a:pt x="467326" y="13946"/>
                </a:lnTo>
                <a:lnTo>
                  <a:pt x="477885" y="21304"/>
                </a:lnTo>
                <a:lnTo>
                  <a:pt x="499276" y="55429"/>
                </a:lnTo>
                <a:lnTo>
                  <a:pt x="506349" y="104774"/>
                </a:lnTo>
                <a:lnTo>
                  <a:pt x="505563" y="123443"/>
                </a:lnTo>
                <a:lnTo>
                  <a:pt x="493775" y="169163"/>
                </a:lnTo>
                <a:lnTo>
                  <a:pt x="467469" y="197771"/>
                </a:lnTo>
                <a:lnTo>
                  <a:pt x="455422" y="203149"/>
                </a:lnTo>
                <a:lnTo>
                  <a:pt x="458088" y="211747"/>
                </a:lnTo>
                <a:lnTo>
                  <a:pt x="498558" y="187708"/>
                </a:lnTo>
                <a:lnTo>
                  <a:pt x="521287" y="143335"/>
                </a:lnTo>
                <a:lnTo>
                  <a:pt x="525652" y="105917"/>
                </a:lnTo>
                <a:lnTo>
                  <a:pt x="524557" y="86536"/>
                </a:lnTo>
                <a:lnTo>
                  <a:pt x="508126" y="37083"/>
                </a:lnTo>
                <a:lnTo>
                  <a:pt x="473444" y="5544"/>
                </a:lnTo>
                <a:lnTo>
                  <a:pt x="458088" y="0"/>
                </a:lnTo>
                <a:close/>
              </a:path>
              <a:path w="525779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205"/>
                </a:lnTo>
                <a:lnTo>
                  <a:pt x="67563" y="211747"/>
                </a:lnTo>
                <a:lnTo>
                  <a:pt x="70230" y="203149"/>
                </a:lnTo>
                <a:lnTo>
                  <a:pt x="58183" y="197771"/>
                </a:lnTo>
                <a:lnTo>
                  <a:pt x="47767" y="190319"/>
                </a:lnTo>
                <a:lnTo>
                  <a:pt x="26376" y="155638"/>
                </a:lnTo>
                <a:lnTo>
                  <a:pt x="19303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1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550409" y="4767071"/>
            <a:ext cx="446214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29083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Otherwise, A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and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B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are </a:t>
            </a:r>
            <a:r>
              <a:rPr sz="1800" b="1" dirty="0">
                <a:latin typeface="Cambria Math"/>
                <a:cs typeface="Cambria Math"/>
              </a:rPr>
              <a:t>not</a:t>
            </a:r>
            <a:r>
              <a:rPr sz="1800" b="1" spc="-35" dirty="0">
                <a:latin typeface="Cambria Math"/>
                <a:cs typeface="Cambria Math"/>
              </a:rPr>
              <a:t> </a:t>
            </a:r>
            <a:r>
              <a:rPr sz="1800" b="1" spc="-10" dirty="0">
                <a:latin typeface="Cambria Math"/>
                <a:cs typeface="Cambria Math"/>
              </a:rPr>
              <a:t>independent </a:t>
            </a:r>
            <a:r>
              <a:rPr sz="1800" spc="-10" dirty="0">
                <a:latin typeface="Cambria Math"/>
                <a:cs typeface="Cambria Math"/>
              </a:rPr>
              <a:t>Also,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tabLst>
                <a:tab pos="775970" algn="l"/>
                <a:tab pos="3281679" algn="l"/>
              </a:tabLst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𝐴</a:t>
            </a:r>
            <a:r>
              <a:rPr sz="1800" spc="19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𝐵</a:t>
            </a:r>
            <a:r>
              <a:rPr sz="1800" dirty="0">
                <a:latin typeface="Cambria Math"/>
                <a:cs typeface="Cambria Math"/>
              </a:rPr>
              <a:t>	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r>
              <a:rPr sz="1800" spc="60" dirty="0">
                <a:latin typeface="Cambria Math"/>
                <a:cs typeface="Cambria Math"/>
              </a:rPr>
              <a:t>  </a:t>
            </a:r>
            <a:r>
              <a:rPr sz="1800" dirty="0">
                <a:latin typeface="Cambria Math"/>
                <a:cs typeface="Cambria Math"/>
              </a:rPr>
              <a:t>≠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𝑃(𝐴),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𝑎𝑛𝑑</a:t>
            </a:r>
            <a:r>
              <a:rPr sz="1800" spc="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4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𝐵</a:t>
            </a:r>
            <a:r>
              <a:rPr sz="1800" spc="229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𝐴</a:t>
            </a:r>
            <a:r>
              <a:rPr sz="1800" dirty="0">
                <a:latin typeface="Cambria Math"/>
                <a:cs typeface="Cambria Math"/>
              </a:rPr>
              <a:t>	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≠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𝑃(𝐵)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For</a:t>
            </a:r>
            <a:r>
              <a:rPr sz="1800" spc="-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mutually</a:t>
            </a:r>
            <a:r>
              <a:rPr sz="1800" spc="-5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exclusive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events.</a:t>
            </a:r>
            <a:endParaRPr sz="1800">
              <a:latin typeface="Cambria Math"/>
              <a:cs typeface="Cambria Math"/>
            </a:endParaRPr>
          </a:p>
          <a:p>
            <a:pPr marL="51689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e.g.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A=“Heads”,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B=“Tails”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for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a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coin</a:t>
            </a:r>
            <a:endParaRPr sz="1800">
              <a:latin typeface="Cambria Math"/>
              <a:cs typeface="Cambria Math"/>
            </a:endParaRPr>
          </a:p>
          <a:p>
            <a:pPr marL="991869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e.g.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A=“6”,</a:t>
            </a:r>
            <a:r>
              <a:rPr sz="1800" dirty="0">
                <a:latin typeface="Cambria Math"/>
                <a:cs typeface="Cambria Math"/>
              </a:rPr>
              <a:t> B=“5”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on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a</a:t>
            </a:r>
            <a:r>
              <a:rPr sz="1800" spc="-25" dirty="0">
                <a:latin typeface="Cambria Math"/>
                <a:cs typeface="Cambria Math"/>
              </a:rPr>
              <a:t> die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209926" y="802386"/>
            <a:ext cx="1761489" cy="1465580"/>
            <a:chOff x="2209926" y="802386"/>
            <a:chExt cx="1761489" cy="1465580"/>
          </a:xfrm>
        </p:grpSpPr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81552" y="802386"/>
              <a:ext cx="689356" cy="39649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9926" y="995045"/>
              <a:ext cx="527812" cy="1272793"/>
            </a:xfrm>
            <a:prstGeom prst="rect">
              <a:avLst/>
            </a:prstGeom>
          </p:spPr>
        </p:pic>
      </p:grpSp>
      <p:pic>
        <p:nvPicPr>
          <p:cNvPr id="40" name="object 4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10789" y="3123692"/>
            <a:ext cx="128524" cy="209423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47569" y="3129026"/>
            <a:ext cx="196342" cy="529336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2950717" y="3392678"/>
            <a:ext cx="96520" cy="294640"/>
          </a:xfrm>
          <a:custGeom>
            <a:avLst/>
            <a:gdLst/>
            <a:ahLst/>
            <a:cxnLst/>
            <a:rect l="l" t="t" r="r" b="b"/>
            <a:pathLst>
              <a:path w="96519" h="294639">
                <a:moveTo>
                  <a:pt x="10646" y="282029"/>
                </a:moveTo>
                <a:lnTo>
                  <a:pt x="8255" y="282829"/>
                </a:lnTo>
                <a:lnTo>
                  <a:pt x="6731" y="284988"/>
                </a:lnTo>
                <a:lnTo>
                  <a:pt x="6731" y="289941"/>
                </a:lnTo>
                <a:lnTo>
                  <a:pt x="8255" y="292100"/>
                </a:lnTo>
                <a:lnTo>
                  <a:pt x="10540" y="292862"/>
                </a:lnTo>
                <a:lnTo>
                  <a:pt x="12700" y="293751"/>
                </a:lnTo>
                <a:lnTo>
                  <a:pt x="15239" y="294640"/>
                </a:lnTo>
                <a:lnTo>
                  <a:pt x="18033" y="293878"/>
                </a:lnTo>
                <a:lnTo>
                  <a:pt x="19938" y="291846"/>
                </a:lnTo>
                <a:lnTo>
                  <a:pt x="27315" y="283591"/>
                </a:lnTo>
                <a:lnTo>
                  <a:pt x="9525" y="283591"/>
                </a:lnTo>
                <a:lnTo>
                  <a:pt x="10646" y="282029"/>
                </a:lnTo>
                <a:close/>
              </a:path>
              <a:path w="96519" h="294639">
                <a:moveTo>
                  <a:pt x="12700" y="281305"/>
                </a:moveTo>
                <a:lnTo>
                  <a:pt x="10646" y="282029"/>
                </a:lnTo>
                <a:lnTo>
                  <a:pt x="9525" y="283591"/>
                </a:lnTo>
                <a:lnTo>
                  <a:pt x="12700" y="281305"/>
                </a:lnTo>
                <a:close/>
              </a:path>
              <a:path w="96519" h="294639">
                <a:moveTo>
                  <a:pt x="29358" y="281305"/>
                </a:moveTo>
                <a:lnTo>
                  <a:pt x="12700" y="281305"/>
                </a:lnTo>
                <a:lnTo>
                  <a:pt x="9525" y="283591"/>
                </a:lnTo>
                <a:lnTo>
                  <a:pt x="27315" y="283591"/>
                </a:lnTo>
                <a:lnTo>
                  <a:pt x="29358" y="281305"/>
                </a:lnTo>
                <a:close/>
              </a:path>
              <a:path w="96519" h="294639">
                <a:moveTo>
                  <a:pt x="36850" y="270510"/>
                </a:moveTo>
                <a:lnTo>
                  <a:pt x="18923" y="270510"/>
                </a:lnTo>
                <a:lnTo>
                  <a:pt x="18668" y="270891"/>
                </a:lnTo>
                <a:lnTo>
                  <a:pt x="10646" y="282029"/>
                </a:lnTo>
                <a:lnTo>
                  <a:pt x="12700" y="281305"/>
                </a:lnTo>
                <a:lnTo>
                  <a:pt x="29358" y="281305"/>
                </a:lnTo>
                <a:lnTo>
                  <a:pt x="30606" y="279908"/>
                </a:lnTo>
                <a:lnTo>
                  <a:pt x="31242" y="279019"/>
                </a:lnTo>
                <a:lnTo>
                  <a:pt x="36850" y="270510"/>
                </a:lnTo>
                <a:close/>
              </a:path>
              <a:path w="96519" h="294639">
                <a:moveTo>
                  <a:pt x="18792" y="270691"/>
                </a:moveTo>
                <a:lnTo>
                  <a:pt x="18649" y="270891"/>
                </a:lnTo>
                <a:lnTo>
                  <a:pt x="18792" y="270691"/>
                </a:lnTo>
                <a:close/>
              </a:path>
              <a:path w="96519" h="294639">
                <a:moveTo>
                  <a:pt x="46943" y="253873"/>
                </a:moveTo>
                <a:lnTo>
                  <a:pt x="29209" y="253873"/>
                </a:lnTo>
                <a:lnTo>
                  <a:pt x="18792" y="270691"/>
                </a:lnTo>
                <a:lnTo>
                  <a:pt x="18923" y="270510"/>
                </a:lnTo>
                <a:lnTo>
                  <a:pt x="36850" y="270510"/>
                </a:lnTo>
                <a:lnTo>
                  <a:pt x="42290" y="262255"/>
                </a:lnTo>
                <a:lnTo>
                  <a:pt x="42671" y="261747"/>
                </a:lnTo>
                <a:lnTo>
                  <a:pt x="46943" y="253873"/>
                </a:lnTo>
                <a:close/>
              </a:path>
              <a:path w="96519" h="294639">
                <a:moveTo>
                  <a:pt x="69891" y="215138"/>
                </a:moveTo>
                <a:lnTo>
                  <a:pt x="52324" y="215138"/>
                </a:lnTo>
                <a:lnTo>
                  <a:pt x="39750" y="234188"/>
                </a:lnTo>
                <a:lnTo>
                  <a:pt x="39369" y="234823"/>
                </a:lnTo>
                <a:lnTo>
                  <a:pt x="28956" y="254254"/>
                </a:lnTo>
                <a:lnTo>
                  <a:pt x="29209" y="253873"/>
                </a:lnTo>
                <a:lnTo>
                  <a:pt x="46943" y="253873"/>
                </a:lnTo>
                <a:lnTo>
                  <a:pt x="52937" y="242824"/>
                </a:lnTo>
                <a:lnTo>
                  <a:pt x="65912" y="223012"/>
                </a:lnTo>
                <a:lnTo>
                  <a:pt x="69891" y="215138"/>
                </a:lnTo>
                <a:close/>
              </a:path>
              <a:path w="96519" h="294639">
                <a:moveTo>
                  <a:pt x="53212" y="242316"/>
                </a:moveTo>
                <a:lnTo>
                  <a:pt x="52831" y="242824"/>
                </a:lnTo>
                <a:lnTo>
                  <a:pt x="53212" y="242316"/>
                </a:lnTo>
                <a:close/>
              </a:path>
              <a:path w="96519" h="294639">
                <a:moveTo>
                  <a:pt x="75894" y="168735"/>
                </a:moveTo>
                <a:lnTo>
                  <a:pt x="51815" y="215900"/>
                </a:lnTo>
                <a:lnTo>
                  <a:pt x="52324" y="215138"/>
                </a:lnTo>
                <a:lnTo>
                  <a:pt x="69891" y="215138"/>
                </a:lnTo>
                <a:lnTo>
                  <a:pt x="90296" y="174751"/>
                </a:lnTo>
                <a:lnTo>
                  <a:pt x="91058" y="172593"/>
                </a:lnTo>
                <a:lnTo>
                  <a:pt x="91580" y="169799"/>
                </a:lnTo>
                <a:lnTo>
                  <a:pt x="75692" y="169799"/>
                </a:lnTo>
                <a:lnTo>
                  <a:pt x="75894" y="168735"/>
                </a:lnTo>
                <a:close/>
              </a:path>
              <a:path w="96519" h="294639">
                <a:moveTo>
                  <a:pt x="76454" y="167639"/>
                </a:moveTo>
                <a:lnTo>
                  <a:pt x="75894" y="168735"/>
                </a:lnTo>
                <a:lnTo>
                  <a:pt x="75692" y="169799"/>
                </a:lnTo>
                <a:lnTo>
                  <a:pt x="76454" y="167639"/>
                </a:lnTo>
                <a:close/>
              </a:path>
              <a:path w="96519" h="294639">
                <a:moveTo>
                  <a:pt x="91983" y="167639"/>
                </a:moveTo>
                <a:lnTo>
                  <a:pt x="76454" y="167639"/>
                </a:lnTo>
                <a:lnTo>
                  <a:pt x="75692" y="169799"/>
                </a:lnTo>
                <a:lnTo>
                  <a:pt x="91580" y="169799"/>
                </a:lnTo>
                <a:lnTo>
                  <a:pt x="91983" y="167639"/>
                </a:lnTo>
                <a:close/>
              </a:path>
              <a:path w="96519" h="294639">
                <a:moveTo>
                  <a:pt x="80644" y="143795"/>
                </a:moveTo>
                <a:lnTo>
                  <a:pt x="75894" y="168735"/>
                </a:lnTo>
                <a:lnTo>
                  <a:pt x="76454" y="167639"/>
                </a:lnTo>
                <a:lnTo>
                  <a:pt x="91983" y="167639"/>
                </a:lnTo>
                <a:lnTo>
                  <a:pt x="96012" y="146050"/>
                </a:lnTo>
                <a:lnTo>
                  <a:pt x="96138" y="144525"/>
                </a:lnTo>
                <a:lnTo>
                  <a:pt x="80644" y="144525"/>
                </a:lnTo>
                <a:lnTo>
                  <a:pt x="80644" y="143795"/>
                </a:lnTo>
                <a:close/>
              </a:path>
              <a:path w="96519" h="294639">
                <a:moveTo>
                  <a:pt x="96138" y="143129"/>
                </a:moveTo>
                <a:lnTo>
                  <a:pt x="80771" y="143129"/>
                </a:lnTo>
                <a:lnTo>
                  <a:pt x="80644" y="144525"/>
                </a:lnTo>
                <a:lnTo>
                  <a:pt x="96138" y="144525"/>
                </a:lnTo>
                <a:lnTo>
                  <a:pt x="96138" y="143129"/>
                </a:lnTo>
                <a:close/>
              </a:path>
              <a:path w="96519" h="294639">
                <a:moveTo>
                  <a:pt x="80894" y="61575"/>
                </a:moveTo>
                <a:lnTo>
                  <a:pt x="80644" y="115443"/>
                </a:lnTo>
                <a:lnTo>
                  <a:pt x="80644" y="143795"/>
                </a:lnTo>
                <a:lnTo>
                  <a:pt x="80771" y="143129"/>
                </a:lnTo>
                <a:lnTo>
                  <a:pt x="96138" y="143129"/>
                </a:lnTo>
                <a:lnTo>
                  <a:pt x="96138" y="87249"/>
                </a:lnTo>
                <a:lnTo>
                  <a:pt x="95900" y="62230"/>
                </a:lnTo>
                <a:lnTo>
                  <a:pt x="81025" y="62230"/>
                </a:lnTo>
                <a:lnTo>
                  <a:pt x="80894" y="61575"/>
                </a:lnTo>
                <a:close/>
              </a:path>
              <a:path w="96519" h="294639">
                <a:moveTo>
                  <a:pt x="80899" y="60579"/>
                </a:moveTo>
                <a:lnTo>
                  <a:pt x="80894" y="61575"/>
                </a:lnTo>
                <a:lnTo>
                  <a:pt x="81025" y="62230"/>
                </a:lnTo>
                <a:lnTo>
                  <a:pt x="80899" y="60579"/>
                </a:lnTo>
                <a:close/>
              </a:path>
              <a:path w="96519" h="294639">
                <a:moveTo>
                  <a:pt x="95884" y="60579"/>
                </a:moveTo>
                <a:lnTo>
                  <a:pt x="80899" y="60579"/>
                </a:lnTo>
                <a:lnTo>
                  <a:pt x="81025" y="62230"/>
                </a:lnTo>
                <a:lnTo>
                  <a:pt x="95900" y="62230"/>
                </a:lnTo>
                <a:lnTo>
                  <a:pt x="95884" y="60579"/>
                </a:lnTo>
                <a:close/>
              </a:path>
              <a:path w="96519" h="294639">
                <a:moveTo>
                  <a:pt x="76849" y="41469"/>
                </a:moveTo>
                <a:lnTo>
                  <a:pt x="80894" y="61575"/>
                </a:lnTo>
                <a:lnTo>
                  <a:pt x="80899" y="60579"/>
                </a:lnTo>
                <a:lnTo>
                  <a:pt x="95884" y="60579"/>
                </a:lnTo>
                <a:lnTo>
                  <a:pt x="95757" y="59055"/>
                </a:lnTo>
                <a:lnTo>
                  <a:pt x="91950" y="42163"/>
                </a:lnTo>
                <a:lnTo>
                  <a:pt x="77215" y="42163"/>
                </a:lnTo>
                <a:lnTo>
                  <a:pt x="76849" y="41469"/>
                </a:lnTo>
                <a:close/>
              </a:path>
              <a:path w="96519" h="294639">
                <a:moveTo>
                  <a:pt x="76581" y="40132"/>
                </a:moveTo>
                <a:lnTo>
                  <a:pt x="76849" y="41469"/>
                </a:lnTo>
                <a:lnTo>
                  <a:pt x="77215" y="42163"/>
                </a:lnTo>
                <a:lnTo>
                  <a:pt x="76581" y="40132"/>
                </a:lnTo>
                <a:close/>
              </a:path>
              <a:path w="96519" h="294639">
                <a:moveTo>
                  <a:pt x="91492" y="40132"/>
                </a:moveTo>
                <a:lnTo>
                  <a:pt x="76581" y="40132"/>
                </a:lnTo>
                <a:lnTo>
                  <a:pt x="77215" y="42163"/>
                </a:lnTo>
                <a:lnTo>
                  <a:pt x="91950" y="42163"/>
                </a:lnTo>
                <a:lnTo>
                  <a:pt x="91492" y="40132"/>
                </a:lnTo>
                <a:close/>
              </a:path>
              <a:path w="96519" h="294639">
                <a:moveTo>
                  <a:pt x="69946" y="28361"/>
                </a:moveTo>
                <a:lnTo>
                  <a:pt x="76849" y="41469"/>
                </a:lnTo>
                <a:lnTo>
                  <a:pt x="76581" y="40132"/>
                </a:lnTo>
                <a:lnTo>
                  <a:pt x="91492" y="40132"/>
                </a:lnTo>
                <a:lnTo>
                  <a:pt x="90805" y="37084"/>
                </a:lnTo>
                <a:lnTo>
                  <a:pt x="90043" y="35179"/>
                </a:lnTo>
                <a:lnTo>
                  <a:pt x="86666" y="29083"/>
                </a:lnTo>
                <a:lnTo>
                  <a:pt x="73151" y="29083"/>
                </a:lnTo>
                <a:lnTo>
                  <a:pt x="69946" y="28361"/>
                </a:lnTo>
                <a:close/>
              </a:path>
              <a:path w="96519" h="294639">
                <a:moveTo>
                  <a:pt x="68452" y="25526"/>
                </a:moveTo>
                <a:lnTo>
                  <a:pt x="69946" y="28361"/>
                </a:lnTo>
                <a:lnTo>
                  <a:pt x="73151" y="29083"/>
                </a:lnTo>
                <a:lnTo>
                  <a:pt x="68452" y="25526"/>
                </a:lnTo>
                <a:close/>
              </a:path>
              <a:path w="96519" h="294639">
                <a:moveTo>
                  <a:pt x="84697" y="25526"/>
                </a:moveTo>
                <a:lnTo>
                  <a:pt x="68452" y="25526"/>
                </a:lnTo>
                <a:lnTo>
                  <a:pt x="73151" y="29083"/>
                </a:lnTo>
                <a:lnTo>
                  <a:pt x="86666" y="29083"/>
                </a:lnTo>
                <a:lnTo>
                  <a:pt x="84697" y="25526"/>
                </a:lnTo>
                <a:close/>
              </a:path>
              <a:path w="96519" h="294639">
                <a:moveTo>
                  <a:pt x="5206" y="0"/>
                </a:moveTo>
                <a:lnTo>
                  <a:pt x="1524" y="2286"/>
                </a:lnTo>
                <a:lnTo>
                  <a:pt x="0" y="9651"/>
                </a:lnTo>
                <a:lnTo>
                  <a:pt x="2286" y="13208"/>
                </a:lnTo>
                <a:lnTo>
                  <a:pt x="5968" y="13970"/>
                </a:lnTo>
                <a:lnTo>
                  <a:pt x="69946" y="28361"/>
                </a:lnTo>
                <a:lnTo>
                  <a:pt x="68452" y="25526"/>
                </a:lnTo>
                <a:lnTo>
                  <a:pt x="84697" y="25526"/>
                </a:lnTo>
                <a:lnTo>
                  <a:pt x="80899" y="18669"/>
                </a:lnTo>
                <a:lnTo>
                  <a:pt x="79882" y="16891"/>
                </a:lnTo>
                <a:lnTo>
                  <a:pt x="78231" y="15621"/>
                </a:lnTo>
                <a:lnTo>
                  <a:pt x="76200" y="15239"/>
                </a:lnTo>
                <a:lnTo>
                  <a:pt x="520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object 4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46997" y="6460997"/>
            <a:ext cx="244601" cy="2446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Conditional</a:t>
            </a:r>
            <a:r>
              <a:rPr sz="3600" spc="10" dirty="0"/>
              <a:t> </a:t>
            </a:r>
            <a:r>
              <a:rPr sz="3600" spc="50" dirty="0"/>
              <a:t>Independence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3321811" y="1681988"/>
            <a:ext cx="930275" cy="212090"/>
          </a:xfrm>
          <a:custGeom>
            <a:avLst/>
            <a:gdLst/>
            <a:ahLst/>
            <a:cxnLst/>
            <a:rect l="l" t="t" r="r" b="b"/>
            <a:pathLst>
              <a:path w="930275" h="212089">
                <a:moveTo>
                  <a:pt x="862711" y="0"/>
                </a:moveTo>
                <a:lnTo>
                  <a:pt x="859663" y="8636"/>
                </a:lnTo>
                <a:lnTo>
                  <a:pt x="871948" y="13946"/>
                </a:lnTo>
                <a:lnTo>
                  <a:pt x="882507" y="21304"/>
                </a:lnTo>
                <a:lnTo>
                  <a:pt x="903898" y="55429"/>
                </a:lnTo>
                <a:lnTo>
                  <a:pt x="910971" y="104775"/>
                </a:lnTo>
                <a:lnTo>
                  <a:pt x="910185" y="123444"/>
                </a:lnTo>
                <a:lnTo>
                  <a:pt x="898398" y="169163"/>
                </a:lnTo>
                <a:lnTo>
                  <a:pt x="872091" y="197792"/>
                </a:lnTo>
                <a:lnTo>
                  <a:pt x="860043" y="203200"/>
                </a:lnTo>
                <a:lnTo>
                  <a:pt x="862711" y="211709"/>
                </a:lnTo>
                <a:lnTo>
                  <a:pt x="903180" y="187705"/>
                </a:lnTo>
                <a:lnTo>
                  <a:pt x="925909" y="143335"/>
                </a:lnTo>
                <a:lnTo>
                  <a:pt x="930275" y="105917"/>
                </a:lnTo>
                <a:lnTo>
                  <a:pt x="929179" y="86536"/>
                </a:lnTo>
                <a:lnTo>
                  <a:pt x="912749" y="37084"/>
                </a:lnTo>
                <a:lnTo>
                  <a:pt x="878066" y="5544"/>
                </a:lnTo>
                <a:lnTo>
                  <a:pt x="862711" y="0"/>
                </a:lnTo>
                <a:close/>
              </a:path>
              <a:path w="93027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37608" y="1681988"/>
            <a:ext cx="516255" cy="212090"/>
          </a:xfrm>
          <a:custGeom>
            <a:avLst/>
            <a:gdLst/>
            <a:ahLst/>
            <a:cxnLst/>
            <a:rect l="l" t="t" r="r" b="b"/>
            <a:pathLst>
              <a:path w="516254" h="212089">
                <a:moveTo>
                  <a:pt x="448182" y="0"/>
                </a:moveTo>
                <a:lnTo>
                  <a:pt x="445134" y="8636"/>
                </a:lnTo>
                <a:lnTo>
                  <a:pt x="457420" y="13946"/>
                </a:lnTo>
                <a:lnTo>
                  <a:pt x="467979" y="21304"/>
                </a:lnTo>
                <a:lnTo>
                  <a:pt x="489370" y="55429"/>
                </a:lnTo>
                <a:lnTo>
                  <a:pt x="496442" y="104775"/>
                </a:lnTo>
                <a:lnTo>
                  <a:pt x="495657" y="123444"/>
                </a:lnTo>
                <a:lnTo>
                  <a:pt x="483869" y="169163"/>
                </a:lnTo>
                <a:lnTo>
                  <a:pt x="457563" y="197792"/>
                </a:lnTo>
                <a:lnTo>
                  <a:pt x="445515" y="203200"/>
                </a:lnTo>
                <a:lnTo>
                  <a:pt x="448182" y="211709"/>
                </a:lnTo>
                <a:lnTo>
                  <a:pt x="488652" y="187705"/>
                </a:lnTo>
                <a:lnTo>
                  <a:pt x="511381" y="143335"/>
                </a:lnTo>
                <a:lnTo>
                  <a:pt x="515746" y="105917"/>
                </a:lnTo>
                <a:lnTo>
                  <a:pt x="514651" y="86536"/>
                </a:lnTo>
                <a:lnTo>
                  <a:pt x="498220" y="37084"/>
                </a:lnTo>
                <a:lnTo>
                  <a:pt x="463538" y="5544"/>
                </a:lnTo>
                <a:lnTo>
                  <a:pt x="448182" y="0"/>
                </a:lnTo>
                <a:close/>
              </a:path>
              <a:path w="51625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66542" y="2285492"/>
            <a:ext cx="929640" cy="212090"/>
          </a:xfrm>
          <a:custGeom>
            <a:avLst/>
            <a:gdLst/>
            <a:ahLst/>
            <a:cxnLst/>
            <a:rect l="l" t="t" r="r" b="b"/>
            <a:pathLst>
              <a:path w="929639" h="212089">
                <a:moveTo>
                  <a:pt x="266192" y="1524"/>
                </a:moveTo>
                <a:lnTo>
                  <a:pt x="249046" y="1524"/>
                </a:lnTo>
                <a:lnTo>
                  <a:pt x="249046" y="209296"/>
                </a:lnTo>
                <a:lnTo>
                  <a:pt x="266192" y="209296"/>
                </a:lnTo>
                <a:lnTo>
                  <a:pt x="266192" y="1524"/>
                </a:lnTo>
                <a:close/>
              </a:path>
              <a:path w="929639" h="212089">
                <a:moveTo>
                  <a:pt x="861948" y="0"/>
                </a:moveTo>
                <a:lnTo>
                  <a:pt x="858900" y="8636"/>
                </a:lnTo>
                <a:lnTo>
                  <a:pt x="871186" y="13946"/>
                </a:lnTo>
                <a:lnTo>
                  <a:pt x="881745" y="21304"/>
                </a:lnTo>
                <a:lnTo>
                  <a:pt x="903136" y="55429"/>
                </a:lnTo>
                <a:lnTo>
                  <a:pt x="910208" y="104775"/>
                </a:lnTo>
                <a:lnTo>
                  <a:pt x="909423" y="123444"/>
                </a:lnTo>
                <a:lnTo>
                  <a:pt x="897635" y="169163"/>
                </a:lnTo>
                <a:lnTo>
                  <a:pt x="871329" y="197792"/>
                </a:lnTo>
                <a:lnTo>
                  <a:pt x="859282" y="203200"/>
                </a:lnTo>
                <a:lnTo>
                  <a:pt x="861948" y="211709"/>
                </a:lnTo>
                <a:lnTo>
                  <a:pt x="902418" y="187706"/>
                </a:lnTo>
                <a:lnTo>
                  <a:pt x="925147" y="143335"/>
                </a:lnTo>
                <a:lnTo>
                  <a:pt x="929512" y="105918"/>
                </a:lnTo>
                <a:lnTo>
                  <a:pt x="928417" y="86536"/>
                </a:lnTo>
                <a:lnTo>
                  <a:pt x="911986" y="37084"/>
                </a:lnTo>
                <a:lnTo>
                  <a:pt x="877304" y="5544"/>
                </a:lnTo>
                <a:lnTo>
                  <a:pt x="861948" y="0"/>
                </a:lnTo>
                <a:close/>
              </a:path>
              <a:path w="929639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81576" y="2285492"/>
            <a:ext cx="516255" cy="212090"/>
          </a:xfrm>
          <a:custGeom>
            <a:avLst/>
            <a:gdLst/>
            <a:ahLst/>
            <a:cxnLst/>
            <a:rect l="l" t="t" r="r" b="b"/>
            <a:pathLst>
              <a:path w="516254" h="212089">
                <a:moveTo>
                  <a:pt x="448183" y="0"/>
                </a:moveTo>
                <a:lnTo>
                  <a:pt x="445135" y="8636"/>
                </a:lnTo>
                <a:lnTo>
                  <a:pt x="457420" y="13946"/>
                </a:lnTo>
                <a:lnTo>
                  <a:pt x="467979" y="21304"/>
                </a:lnTo>
                <a:lnTo>
                  <a:pt x="489370" y="55429"/>
                </a:lnTo>
                <a:lnTo>
                  <a:pt x="496443" y="104775"/>
                </a:lnTo>
                <a:lnTo>
                  <a:pt x="495657" y="123444"/>
                </a:lnTo>
                <a:lnTo>
                  <a:pt x="483870" y="169163"/>
                </a:lnTo>
                <a:lnTo>
                  <a:pt x="457563" y="197792"/>
                </a:lnTo>
                <a:lnTo>
                  <a:pt x="445515" y="203200"/>
                </a:lnTo>
                <a:lnTo>
                  <a:pt x="448183" y="211709"/>
                </a:lnTo>
                <a:lnTo>
                  <a:pt x="488652" y="187706"/>
                </a:lnTo>
                <a:lnTo>
                  <a:pt x="511381" y="143335"/>
                </a:lnTo>
                <a:lnTo>
                  <a:pt x="515747" y="105918"/>
                </a:lnTo>
                <a:lnTo>
                  <a:pt x="514651" y="86536"/>
                </a:lnTo>
                <a:lnTo>
                  <a:pt x="498221" y="37084"/>
                </a:lnTo>
                <a:lnTo>
                  <a:pt x="463538" y="5544"/>
                </a:lnTo>
                <a:lnTo>
                  <a:pt x="448183" y="0"/>
                </a:lnTo>
                <a:close/>
              </a:path>
              <a:path w="51625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91226" y="2285492"/>
            <a:ext cx="306705" cy="212090"/>
          </a:xfrm>
          <a:custGeom>
            <a:avLst/>
            <a:gdLst/>
            <a:ahLst/>
            <a:cxnLst/>
            <a:rect l="l" t="t" r="r" b="b"/>
            <a:pathLst>
              <a:path w="306704" h="212089">
                <a:moveTo>
                  <a:pt x="238633" y="0"/>
                </a:moveTo>
                <a:lnTo>
                  <a:pt x="235585" y="8636"/>
                </a:lnTo>
                <a:lnTo>
                  <a:pt x="247870" y="13946"/>
                </a:lnTo>
                <a:lnTo>
                  <a:pt x="258429" y="21304"/>
                </a:lnTo>
                <a:lnTo>
                  <a:pt x="279820" y="55429"/>
                </a:lnTo>
                <a:lnTo>
                  <a:pt x="286893" y="104775"/>
                </a:lnTo>
                <a:lnTo>
                  <a:pt x="286107" y="123444"/>
                </a:lnTo>
                <a:lnTo>
                  <a:pt x="274320" y="169163"/>
                </a:lnTo>
                <a:lnTo>
                  <a:pt x="248013" y="197792"/>
                </a:lnTo>
                <a:lnTo>
                  <a:pt x="235965" y="203200"/>
                </a:lnTo>
                <a:lnTo>
                  <a:pt x="238633" y="211709"/>
                </a:lnTo>
                <a:lnTo>
                  <a:pt x="279102" y="187706"/>
                </a:lnTo>
                <a:lnTo>
                  <a:pt x="301831" y="143335"/>
                </a:lnTo>
                <a:lnTo>
                  <a:pt x="306197" y="105918"/>
                </a:lnTo>
                <a:lnTo>
                  <a:pt x="305101" y="86536"/>
                </a:lnTo>
                <a:lnTo>
                  <a:pt x="288671" y="37084"/>
                </a:lnTo>
                <a:lnTo>
                  <a:pt x="253988" y="5544"/>
                </a:lnTo>
                <a:lnTo>
                  <a:pt x="238633" y="0"/>
                </a:lnTo>
                <a:close/>
              </a:path>
              <a:path w="30670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66542" y="2834132"/>
            <a:ext cx="929640" cy="212090"/>
          </a:xfrm>
          <a:custGeom>
            <a:avLst/>
            <a:gdLst/>
            <a:ahLst/>
            <a:cxnLst/>
            <a:rect l="l" t="t" r="r" b="b"/>
            <a:pathLst>
              <a:path w="929639" h="212089">
                <a:moveTo>
                  <a:pt x="276859" y="1523"/>
                </a:moveTo>
                <a:lnTo>
                  <a:pt x="259715" y="1523"/>
                </a:lnTo>
                <a:lnTo>
                  <a:pt x="259715" y="209295"/>
                </a:lnTo>
                <a:lnTo>
                  <a:pt x="276859" y="209295"/>
                </a:lnTo>
                <a:lnTo>
                  <a:pt x="276859" y="1523"/>
                </a:lnTo>
                <a:close/>
              </a:path>
              <a:path w="929639" h="212089">
                <a:moveTo>
                  <a:pt x="861948" y="0"/>
                </a:moveTo>
                <a:lnTo>
                  <a:pt x="858900" y="8635"/>
                </a:lnTo>
                <a:lnTo>
                  <a:pt x="871186" y="13946"/>
                </a:lnTo>
                <a:lnTo>
                  <a:pt x="881745" y="21304"/>
                </a:lnTo>
                <a:lnTo>
                  <a:pt x="903136" y="55429"/>
                </a:lnTo>
                <a:lnTo>
                  <a:pt x="910208" y="104775"/>
                </a:lnTo>
                <a:lnTo>
                  <a:pt x="909423" y="123444"/>
                </a:lnTo>
                <a:lnTo>
                  <a:pt x="897635" y="169163"/>
                </a:lnTo>
                <a:lnTo>
                  <a:pt x="871329" y="197792"/>
                </a:lnTo>
                <a:lnTo>
                  <a:pt x="859282" y="203200"/>
                </a:lnTo>
                <a:lnTo>
                  <a:pt x="861948" y="211708"/>
                </a:lnTo>
                <a:lnTo>
                  <a:pt x="902418" y="187705"/>
                </a:lnTo>
                <a:lnTo>
                  <a:pt x="925147" y="143335"/>
                </a:lnTo>
                <a:lnTo>
                  <a:pt x="929512" y="105917"/>
                </a:lnTo>
                <a:lnTo>
                  <a:pt x="928417" y="86536"/>
                </a:lnTo>
                <a:lnTo>
                  <a:pt x="911986" y="37083"/>
                </a:lnTo>
                <a:lnTo>
                  <a:pt x="877304" y="5544"/>
                </a:lnTo>
                <a:lnTo>
                  <a:pt x="861948" y="0"/>
                </a:lnTo>
                <a:close/>
              </a:path>
              <a:path w="929639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81576" y="2834132"/>
            <a:ext cx="525780" cy="212090"/>
          </a:xfrm>
          <a:custGeom>
            <a:avLst/>
            <a:gdLst/>
            <a:ahLst/>
            <a:cxnLst/>
            <a:rect l="l" t="t" r="r" b="b"/>
            <a:pathLst>
              <a:path w="525779" h="212089">
                <a:moveTo>
                  <a:pt x="458088" y="0"/>
                </a:moveTo>
                <a:lnTo>
                  <a:pt x="455040" y="8635"/>
                </a:lnTo>
                <a:lnTo>
                  <a:pt x="467326" y="13946"/>
                </a:lnTo>
                <a:lnTo>
                  <a:pt x="477885" y="21304"/>
                </a:lnTo>
                <a:lnTo>
                  <a:pt x="499276" y="55429"/>
                </a:lnTo>
                <a:lnTo>
                  <a:pt x="506349" y="104775"/>
                </a:lnTo>
                <a:lnTo>
                  <a:pt x="505563" y="123444"/>
                </a:lnTo>
                <a:lnTo>
                  <a:pt x="493775" y="169163"/>
                </a:lnTo>
                <a:lnTo>
                  <a:pt x="467469" y="197792"/>
                </a:lnTo>
                <a:lnTo>
                  <a:pt x="455422" y="203200"/>
                </a:lnTo>
                <a:lnTo>
                  <a:pt x="458088" y="211708"/>
                </a:lnTo>
                <a:lnTo>
                  <a:pt x="498558" y="187705"/>
                </a:lnTo>
                <a:lnTo>
                  <a:pt x="521287" y="143335"/>
                </a:lnTo>
                <a:lnTo>
                  <a:pt x="525652" y="105917"/>
                </a:lnTo>
                <a:lnTo>
                  <a:pt x="524557" y="86536"/>
                </a:lnTo>
                <a:lnTo>
                  <a:pt x="508126" y="37083"/>
                </a:lnTo>
                <a:lnTo>
                  <a:pt x="473444" y="5544"/>
                </a:lnTo>
                <a:lnTo>
                  <a:pt x="458088" y="0"/>
                </a:lnTo>
                <a:close/>
              </a:path>
              <a:path w="525779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01132" y="2834132"/>
            <a:ext cx="297180" cy="212090"/>
          </a:xfrm>
          <a:custGeom>
            <a:avLst/>
            <a:gdLst/>
            <a:ahLst/>
            <a:cxnLst/>
            <a:rect l="l" t="t" r="r" b="b"/>
            <a:pathLst>
              <a:path w="297179" h="212089">
                <a:moveTo>
                  <a:pt x="229488" y="0"/>
                </a:moveTo>
                <a:lnTo>
                  <a:pt x="226440" y="8635"/>
                </a:lnTo>
                <a:lnTo>
                  <a:pt x="238726" y="13946"/>
                </a:lnTo>
                <a:lnTo>
                  <a:pt x="249285" y="21304"/>
                </a:lnTo>
                <a:lnTo>
                  <a:pt x="270676" y="55429"/>
                </a:lnTo>
                <a:lnTo>
                  <a:pt x="277748" y="104775"/>
                </a:lnTo>
                <a:lnTo>
                  <a:pt x="276963" y="123444"/>
                </a:lnTo>
                <a:lnTo>
                  <a:pt x="265175" y="169163"/>
                </a:lnTo>
                <a:lnTo>
                  <a:pt x="238869" y="197792"/>
                </a:lnTo>
                <a:lnTo>
                  <a:pt x="226821" y="203200"/>
                </a:lnTo>
                <a:lnTo>
                  <a:pt x="229488" y="211708"/>
                </a:lnTo>
                <a:lnTo>
                  <a:pt x="269958" y="187705"/>
                </a:lnTo>
                <a:lnTo>
                  <a:pt x="292687" y="143335"/>
                </a:lnTo>
                <a:lnTo>
                  <a:pt x="297052" y="105917"/>
                </a:lnTo>
                <a:lnTo>
                  <a:pt x="295957" y="86536"/>
                </a:lnTo>
                <a:lnTo>
                  <a:pt x="279526" y="37083"/>
                </a:lnTo>
                <a:lnTo>
                  <a:pt x="244844" y="5544"/>
                </a:lnTo>
                <a:lnTo>
                  <a:pt x="229488" y="0"/>
                </a:lnTo>
                <a:close/>
              </a:path>
              <a:path w="297179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8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8739" y="788923"/>
            <a:ext cx="8973185" cy="537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430530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Given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random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evet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occurs,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two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random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events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conditionally </a:t>
            </a:r>
            <a:r>
              <a:rPr sz="1800" dirty="0">
                <a:latin typeface="Arial"/>
                <a:cs typeface="Arial"/>
              </a:rPr>
              <a:t>independent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given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knowing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about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occurrence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change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probability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occurrence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B.</a:t>
            </a:r>
            <a:endParaRPr sz="1800">
              <a:latin typeface="Arial"/>
              <a:cs typeface="Arial"/>
            </a:endParaRPr>
          </a:p>
          <a:p>
            <a:pPr marL="13335" algn="ctr">
              <a:lnSpc>
                <a:spcPct val="100000"/>
              </a:lnSpc>
              <a:tabLst>
                <a:tab pos="1193165" algn="l"/>
              </a:tabLst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𝐴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∩ </a:t>
            </a:r>
            <a:r>
              <a:rPr sz="1800" spc="-25" dirty="0">
                <a:latin typeface="Cambria Math"/>
                <a:cs typeface="Cambria Math"/>
              </a:rPr>
              <a:t>𝐵|𝐶</a:t>
            </a:r>
            <a:r>
              <a:rPr sz="1800" dirty="0">
                <a:latin typeface="Cambria Math"/>
                <a:cs typeface="Cambria Math"/>
              </a:rPr>
              <a:t>	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𝐴|𝐶</a:t>
            </a:r>
            <a:r>
              <a:rPr sz="1800" spc="44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𝑃(𝐵|𝐶)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Arial"/>
                <a:cs typeface="Arial"/>
              </a:rPr>
              <a:t>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stated 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differently:</a:t>
            </a:r>
            <a:endParaRPr sz="1800">
              <a:latin typeface="Arial"/>
              <a:cs typeface="Arial"/>
            </a:endParaRPr>
          </a:p>
          <a:p>
            <a:pPr marL="12065" algn="ctr">
              <a:lnSpc>
                <a:spcPct val="100000"/>
              </a:lnSpc>
              <a:tabLst>
                <a:tab pos="1192530" algn="l"/>
                <a:tab pos="2180590" algn="l"/>
                <a:tab pos="2994025" algn="l"/>
              </a:tabLst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𝐴</a:t>
            </a:r>
            <a:r>
              <a:rPr sz="1800" spc="1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𝐵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∩ </a:t>
            </a:r>
            <a:r>
              <a:rPr sz="1800" spc="-50" dirty="0">
                <a:latin typeface="Cambria Math"/>
                <a:cs typeface="Cambria Math"/>
              </a:rPr>
              <a:t>𝐶</a:t>
            </a:r>
            <a:r>
              <a:rPr sz="1800" dirty="0">
                <a:latin typeface="Cambria Math"/>
                <a:cs typeface="Cambria Math"/>
              </a:rPr>
              <a:t>	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90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𝐴|𝐶</a:t>
            </a:r>
            <a:r>
              <a:rPr sz="1800" dirty="0">
                <a:latin typeface="Cambria Math"/>
                <a:cs typeface="Cambria Math"/>
              </a:rPr>
              <a:t>	𝑖𝑓</a:t>
            </a:r>
            <a:r>
              <a:rPr sz="1800" spc="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9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𝐵</a:t>
            </a:r>
            <a:r>
              <a:rPr sz="1800" dirty="0">
                <a:latin typeface="Cambria Math"/>
                <a:cs typeface="Cambria Math"/>
              </a:rPr>
              <a:t>	&gt;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  <a:p>
            <a:pPr marL="5715" algn="ctr">
              <a:lnSpc>
                <a:spcPct val="100000"/>
              </a:lnSpc>
              <a:spcBef>
                <a:spcPts val="5"/>
              </a:spcBef>
            </a:pPr>
            <a:r>
              <a:rPr sz="1800" spc="-25" dirty="0">
                <a:latin typeface="Cambria Math"/>
                <a:cs typeface="Cambria Math"/>
              </a:rPr>
              <a:t>𝑎𝑛𝑑</a:t>
            </a:r>
            <a:endParaRPr sz="1800">
              <a:latin typeface="Cambria Math"/>
              <a:cs typeface="Cambria Math"/>
            </a:endParaRPr>
          </a:p>
          <a:p>
            <a:pPr marL="12065" algn="ctr">
              <a:lnSpc>
                <a:spcPct val="100000"/>
              </a:lnSpc>
              <a:tabLst>
                <a:tab pos="1192530" algn="l"/>
                <a:tab pos="2191385" algn="l"/>
                <a:tab pos="2994025" algn="l"/>
              </a:tabLst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𝐵</a:t>
            </a:r>
            <a:r>
              <a:rPr sz="1800" spc="2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𝐴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∩ </a:t>
            </a:r>
            <a:r>
              <a:rPr sz="1800" spc="-50" dirty="0">
                <a:latin typeface="Cambria Math"/>
                <a:cs typeface="Cambria Math"/>
              </a:rPr>
              <a:t>𝐶</a:t>
            </a:r>
            <a:r>
              <a:rPr sz="1800" dirty="0">
                <a:latin typeface="Cambria Math"/>
                <a:cs typeface="Cambria Math"/>
              </a:rPr>
              <a:t>	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90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𝐵|𝐶</a:t>
            </a:r>
            <a:r>
              <a:rPr sz="1800" dirty="0">
                <a:latin typeface="Cambria Math"/>
                <a:cs typeface="Cambria Math"/>
              </a:rPr>
              <a:t>	𝑖𝑓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9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𝐴</a:t>
            </a:r>
            <a:r>
              <a:rPr sz="1800" dirty="0">
                <a:latin typeface="Cambria Math"/>
                <a:cs typeface="Cambria Math"/>
              </a:rPr>
              <a:t>	&gt;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Arial"/>
                <a:cs typeface="Arial"/>
              </a:rPr>
              <a:t>For </a:t>
            </a:r>
            <a:r>
              <a:rPr sz="1800" spc="-10" dirty="0">
                <a:latin typeface="Arial"/>
                <a:cs typeface="Arial"/>
              </a:rPr>
              <a:t>example,</a:t>
            </a:r>
            <a:endParaRPr sz="1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430"/>
              </a:spcBef>
              <a:buChar char="•"/>
              <a:tabLst>
                <a:tab pos="755015" algn="l"/>
                <a:tab pos="755650" algn="l"/>
              </a:tabLst>
            </a:pPr>
            <a:r>
              <a:rPr sz="1800" dirty="0">
                <a:latin typeface="Arial"/>
                <a:cs typeface="Arial"/>
              </a:rPr>
              <a:t>A: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Person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home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dinner,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B: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Person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home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for</a:t>
            </a:r>
            <a:endParaRPr sz="1800">
              <a:latin typeface="Arial"/>
              <a:cs typeface="Arial"/>
            </a:endParaRPr>
          </a:p>
          <a:p>
            <a:pPr marL="75565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dinner,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C: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snow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storm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occurs.</a:t>
            </a:r>
            <a:endParaRPr sz="1800">
              <a:latin typeface="Arial"/>
              <a:cs typeface="Arial"/>
            </a:endParaRPr>
          </a:p>
          <a:p>
            <a:pPr marL="1269365" lvl="2" indent="-342265">
              <a:lnSpc>
                <a:spcPct val="100000"/>
              </a:lnSpc>
              <a:spcBef>
                <a:spcPts val="350"/>
              </a:spcBef>
              <a:buFont typeface="Courier New"/>
              <a:buChar char="o"/>
              <a:tabLst>
                <a:tab pos="1269365" algn="l"/>
                <a:tab pos="1270000" algn="l"/>
              </a:tabLst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independent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well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conditionally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independent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given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  <a:p>
            <a:pPr marL="1269365" marR="309245" lvl="2" indent="-342265">
              <a:lnSpc>
                <a:spcPct val="100000"/>
              </a:lnSpc>
              <a:spcBef>
                <a:spcPts val="335"/>
              </a:spcBef>
              <a:buFont typeface="Courier New"/>
              <a:buChar char="o"/>
              <a:tabLst>
                <a:tab pos="1269365" algn="l"/>
                <a:tab pos="1270000" algn="l"/>
              </a:tabLst>
            </a:pPr>
            <a:r>
              <a:rPr sz="1400" dirty="0">
                <a:latin typeface="Arial"/>
                <a:cs typeface="Arial"/>
              </a:rPr>
              <a:t>They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may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living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different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neighborhoods,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traveling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different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distances,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using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different </a:t>
            </a:r>
            <a:r>
              <a:rPr sz="1400" dirty="0">
                <a:latin typeface="Arial"/>
                <a:cs typeface="Arial"/>
              </a:rPr>
              <a:t>modes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transportation.</a:t>
            </a:r>
            <a:endParaRPr sz="1400">
              <a:latin typeface="Arial"/>
              <a:cs typeface="Arial"/>
            </a:endParaRPr>
          </a:p>
          <a:p>
            <a:pPr marL="755015" marR="285750" lvl="1" indent="-285115">
              <a:lnSpc>
                <a:spcPct val="100000"/>
              </a:lnSpc>
              <a:spcBef>
                <a:spcPts val="425"/>
              </a:spcBef>
              <a:buChar char="•"/>
              <a:tabLst>
                <a:tab pos="755015" algn="l"/>
                <a:tab pos="755650" algn="l"/>
              </a:tabLst>
            </a:pPr>
            <a:r>
              <a:rPr sz="1800" dirty="0">
                <a:latin typeface="Arial"/>
                <a:cs typeface="Arial"/>
              </a:rPr>
              <a:t>A: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Getting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black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die,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Getting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even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number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white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die,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C: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sum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Black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even</a:t>
            </a:r>
            <a:r>
              <a:rPr sz="1800" spc="-10" dirty="0">
                <a:latin typeface="Arial"/>
                <a:cs typeface="Arial"/>
              </a:rPr>
              <a:t> number.</a:t>
            </a:r>
            <a:endParaRPr sz="1800">
              <a:latin typeface="Arial"/>
              <a:cs typeface="Arial"/>
            </a:endParaRPr>
          </a:p>
          <a:p>
            <a:pPr marL="1269365" lvl="2" indent="-342265">
              <a:lnSpc>
                <a:spcPct val="100000"/>
              </a:lnSpc>
              <a:spcBef>
                <a:spcPts val="345"/>
              </a:spcBef>
              <a:buFont typeface="Courier New"/>
              <a:buChar char="o"/>
              <a:tabLst>
                <a:tab pos="1269365" algn="l"/>
                <a:tab pos="1270000" algn="l"/>
              </a:tabLst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independent,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but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independent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conditioned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420"/>
              </a:spcBef>
              <a:buChar char="•"/>
              <a:tabLst>
                <a:tab pos="755015" algn="l"/>
                <a:tab pos="755650" algn="l"/>
              </a:tabLst>
            </a:pPr>
            <a:r>
              <a:rPr sz="1800" dirty="0">
                <a:latin typeface="Arial"/>
                <a:cs typeface="Arial"/>
              </a:rPr>
              <a:t>A: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Shoe size 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student,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B: Mathematical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skills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student,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C: Age 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student</a:t>
            </a:r>
            <a:endParaRPr sz="1800">
              <a:latin typeface="Arial"/>
              <a:cs typeface="Arial"/>
            </a:endParaRPr>
          </a:p>
          <a:p>
            <a:pPr marL="1269365" lvl="2" indent="-342265">
              <a:lnSpc>
                <a:spcPct val="100000"/>
              </a:lnSpc>
              <a:spcBef>
                <a:spcPts val="345"/>
              </a:spcBef>
              <a:buFont typeface="Courier New"/>
              <a:buChar char="o"/>
              <a:tabLst>
                <a:tab pos="1269365" algn="l"/>
                <a:tab pos="1270000" algn="l"/>
              </a:tabLst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independent,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independent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given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7126" y="621283"/>
            <a:ext cx="150558" cy="15811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3184779" y="1024889"/>
            <a:ext cx="172085" cy="19050"/>
          </a:xfrm>
          <a:custGeom>
            <a:avLst/>
            <a:gdLst/>
            <a:ahLst/>
            <a:cxnLst/>
            <a:rect l="l" t="t" r="r" b="b"/>
            <a:pathLst>
              <a:path w="172085" h="19050">
                <a:moveTo>
                  <a:pt x="29337" y="14986"/>
                </a:moveTo>
                <a:lnTo>
                  <a:pt x="32257" y="17145"/>
                </a:lnTo>
                <a:lnTo>
                  <a:pt x="34670" y="18034"/>
                </a:lnTo>
                <a:lnTo>
                  <a:pt x="44703" y="18034"/>
                </a:lnTo>
                <a:lnTo>
                  <a:pt x="77469" y="18542"/>
                </a:lnTo>
                <a:lnTo>
                  <a:pt x="104140" y="18542"/>
                </a:lnTo>
                <a:lnTo>
                  <a:pt x="127888" y="18923"/>
                </a:lnTo>
                <a:lnTo>
                  <a:pt x="128778" y="18796"/>
                </a:lnTo>
                <a:lnTo>
                  <a:pt x="140716" y="16763"/>
                </a:lnTo>
                <a:lnTo>
                  <a:pt x="141350" y="16637"/>
                </a:lnTo>
                <a:lnTo>
                  <a:pt x="145812" y="15239"/>
                </a:lnTo>
                <a:lnTo>
                  <a:pt x="29971" y="15239"/>
                </a:lnTo>
                <a:lnTo>
                  <a:pt x="29337" y="14986"/>
                </a:lnTo>
                <a:close/>
              </a:path>
              <a:path w="172085" h="19050">
                <a:moveTo>
                  <a:pt x="149868" y="13970"/>
                </a:moveTo>
                <a:lnTo>
                  <a:pt x="27050" y="13970"/>
                </a:lnTo>
                <a:lnTo>
                  <a:pt x="27939" y="14097"/>
                </a:lnTo>
                <a:lnTo>
                  <a:pt x="29971" y="15239"/>
                </a:lnTo>
                <a:lnTo>
                  <a:pt x="145812" y="15239"/>
                </a:lnTo>
                <a:lnTo>
                  <a:pt x="149868" y="13970"/>
                </a:lnTo>
                <a:close/>
              </a:path>
              <a:path w="172085" h="19050">
                <a:moveTo>
                  <a:pt x="27279" y="14052"/>
                </a:moveTo>
                <a:lnTo>
                  <a:pt x="28447" y="14477"/>
                </a:lnTo>
                <a:lnTo>
                  <a:pt x="27812" y="14097"/>
                </a:lnTo>
                <a:lnTo>
                  <a:pt x="27279" y="14052"/>
                </a:lnTo>
                <a:close/>
              </a:path>
              <a:path w="172085" h="19050">
                <a:moveTo>
                  <a:pt x="27050" y="13970"/>
                </a:moveTo>
                <a:lnTo>
                  <a:pt x="27279" y="14052"/>
                </a:lnTo>
                <a:lnTo>
                  <a:pt x="27939" y="14097"/>
                </a:lnTo>
                <a:lnTo>
                  <a:pt x="27050" y="13970"/>
                </a:lnTo>
                <a:close/>
              </a:path>
              <a:path w="172085" h="19050">
                <a:moveTo>
                  <a:pt x="28828" y="6476"/>
                </a:moveTo>
                <a:lnTo>
                  <a:pt x="27939" y="6476"/>
                </a:lnTo>
                <a:lnTo>
                  <a:pt x="26162" y="6604"/>
                </a:lnTo>
                <a:lnTo>
                  <a:pt x="24891" y="6731"/>
                </a:lnTo>
                <a:lnTo>
                  <a:pt x="3301" y="6858"/>
                </a:lnTo>
                <a:lnTo>
                  <a:pt x="1523" y="6858"/>
                </a:lnTo>
                <a:lnTo>
                  <a:pt x="0" y="8382"/>
                </a:lnTo>
                <a:lnTo>
                  <a:pt x="0" y="12192"/>
                </a:lnTo>
                <a:lnTo>
                  <a:pt x="1523" y="13715"/>
                </a:lnTo>
                <a:lnTo>
                  <a:pt x="25272" y="13843"/>
                </a:lnTo>
                <a:lnTo>
                  <a:pt x="24891" y="13843"/>
                </a:lnTo>
                <a:lnTo>
                  <a:pt x="26034" y="13970"/>
                </a:lnTo>
                <a:lnTo>
                  <a:pt x="27279" y="14052"/>
                </a:lnTo>
                <a:lnTo>
                  <a:pt x="27050" y="13970"/>
                </a:lnTo>
                <a:lnTo>
                  <a:pt x="149868" y="13970"/>
                </a:lnTo>
                <a:lnTo>
                  <a:pt x="153518" y="12826"/>
                </a:lnTo>
                <a:lnTo>
                  <a:pt x="153923" y="12700"/>
                </a:lnTo>
                <a:lnTo>
                  <a:pt x="162179" y="11049"/>
                </a:lnTo>
                <a:lnTo>
                  <a:pt x="162686" y="11049"/>
                </a:lnTo>
                <a:lnTo>
                  <a:pt x="166243" y="10540"/>
                </a:lnTo>
                <a:lnTo>
                  <a:pt x="37083" y="10540"/>
                </a:lnTo>
                <a:lnTo>
                  <a:pt x="34670" y="9779"/>
                </a:lnTo>
                <a:lnTo>
                  <a:pt x="35988" y="9779"/>
                </a:lnTo>
                <a:lnTo>
                  <a:pt x="34162" y="8509"/>
                </a:lnTo>
                <a:lnTo>
                  <a:pt x="33527" y="8000"/>
                </a:lnTo>
                <a:lnTo>
                  <a:pt x="31368" y="6985"/>
                </a:lnTo>
                <a:lnTo>
                  <a:pt x="30352" y="6731"/>
                </a:lnTo>
                <a:lnTo>
                  <a:pt x="28828" y="6476"/>
                </a:lnTo>
                <a:close/>
              </a:path>
              <a:path w="172085" h="19050">
                <a:moveTo>
                  <a:pt x="153923" y="12700"/>
                </a:moveTo>
                <a:lnTo>
                  <a:pt x="153416" y="12826"/>
                </a:lnTo>
                <a:lnTo>
                  <a:pt x="153706" y="12767"/>
                </a:lnTo>
                <a:lnTo>
                  <a:pt x="153923" y="12700"/>
                </a:lnTo>
                <a:close/>
              </a:path>
              <a:path w="172085" h="19050">
                <a:moveTo>
                  <a:pt x="153706" y="12767"/>
                </a:moveTo>
                <a:lnTo>
                  <a:pt x="153416" y="12826"/>
                </a:lnTo>
                <a:lnTo>
                  <a:pt x="153706" y="12767"/>
                </a:lnTo>
                <a:close/>
              </a:path>
              <a:path w="172085" h="19050">
                <a:moveTo>
                  <a:pt x="154041" y="12700"/>
                </a:moveTo>
                <a:lnTo>
                  <a:pt x="153706" y="12767"/>
                </a:lnTo>
                <a:lnTo>
                  <a:pt x="154041" y="12700"/>
                </a:lnTo>
                <a:close/>
              </a:path>
              <a:path w="172085" h="19050">
                <a:moveTo>
                  <a:pt x="162686" y="11049"/>
                </a:moveTo>
                <a:lnTo>
                  <a:pt x="162179" y="11049"/>
                </a:lnTo>
                <a:lnTo>
                  <a:pt x="161797" y="11175"/>
                </a:lnTo>
                <a:lnTo>
                  <a:pt x="162686" y="11049"/>
                </a:lnTo>
                <a:close/>
              </a:path>
              <a:path w="172085" h="19050">
                <a:moveTo>
                  <a:pt x="35988" y="9779"/>
                </a:moveTo>
                <a:lnTo>
                  <a:pt x="34670" y="9779"/>
                </a:lnTo>
                <a:lnTo>
                  <a:pt x="37083" y="10540"/>
                </a:lnTo>
                <a:lnTo>
                  <a:pt x="35988" y="9779"/>
                </a:lnTo>
                <a:close/>
              </a:path>
              <a:path w="172085" h="19050">
                <a:moveTo>
                  <a:pt x="127642" y="8892"/>
                </a:moveTo>
                <a:lnTo>
                  <a:pt x="94106" y="9271"/>
                </a:lnTo>
                <a:lnTo>
                  <a:pt x="77469" y="9271"/>
                </a:lnTo>
                <a:lnTo>
                  <a:pt x="44703" y="9779"/>
                </a:lnTo>
                <a:lnTo>
                  <a:pt x="35988" y="9779"/>
                </a:lnTo>
                <a:lnTo>
                  <a:pt x="37083" y="10540"/>
                </a:lnTo>
                <a:lnTo>
                  <a:pt x="166243" y="10540"/>
                </a:lnTo>
                <a:lnTo>
                  <a:pt x="167131" y="10413"/>
                </a:lnTo>
                <a:lnTo>
                  <a:pt x="167385" y="10413"/>
                </a:lnTo>
                <a:lnTo>
                  <a:pt x="169925" y="10160"/>
                </a:lnTo>
                <a:lnTo>
                  <a:pt x="170941" y="9017"/>
                </a:lnTo>
                <a:lnTo>
                  <a:pt x="126999" y="9017"/>
                </a:lnTo>
                <a:lnTo>
                  <a:pt x="127642" y="8892"/>
                </a:lnTo>
                <a:close/>
              </a:path>
              <a:path w="172085" h="19050">
                <a:moveTo>
                  <a:pt x="127888" y="8889"/>
                </a:moveTo>
                <a:lnTo>
                  <a:pt x="127642" y="8892"/>
                </a:lnTo>
                <a:lnTo>
                  <a:pt x="126999" y="9017"/>
                </a:lnTo>
                <a:lnTo>
                  <a:pt x="127888" y="8889"/>
                </a:lnTo>
                <a:close/>
              </a:path>
              <a:path w="172085" h="19050">
                <a:moveTo>
                  <a:pt x="171054" y="8889"/>
                </a:moveTo>
                <a:lnTo>
                  <a:pt x="127870" y="8892"/>
                </a:lnTo>
                <a:lnTo>
                  <a:pt x="126999" y="9017"/>
                </a:lnTo>
                <a:lnTo>
                  <a:pt x="170941" y="9017"/>
                </a:lnTo>
                <a:lnTo>
                  <a:pt x="171054" y="8889"/>
                </a:lnTo>
                <a:close/>
              </a:path>
              <a:path w="172085" h="19050">
                <a:moveTo>
                  <a:pt x="138524" y="6786"/>
                </a:moveTo>
                <a:lnTo>
                  <a:pt x="127642" y="8892"/>
                </a:lnTo>
                <a:lnTo>
                  <a:pt x="127888" y="8889"/>
                </a:lnTo>
                <a:lnTo>
                  <a:pt x="171054" y="8889"/>
                </a:lnTo>
                <a:lnTo>
                  <a:pt x="171845" y="8000"/>
                </a:lnTo>
                <a:lnTo>
                  <a:pt x="171957" y="6858"/>
                </a:lnTo>
                <a:lnTo>
                  <a:pt x="138303" y="6858"/>
                </a:lnTo>
                <a:lnTo>
                  <a:pt x="138524" y="6786"/>
                </a:lnTo>
                <a:close/>
              </a:path>
              <a:path w="172085" h="19050">
                <a:moveTo>
                  <a:pt x="138810" y="6731"/>
                </a:moveTo>
                <a:lnTo>
                  <a:pt x="138524" y="6786"/>
                </a:lnTo>
                <a:lnTo>
                  <a:pt x="138303" y="6858"/>
                </a:lnTo>
                <a:lnTo>
                  <a:pt x="138810" y="6731"/>
                </a:lnTo>
                <a:close/>
              </a:path>
              <a:path w="172085" h="19050">
                <a:moveTo>
                  <a:pt x="171957" y="6731"/>
                </a:moveTo>
                <a:lnTo>
                  <a:pt x="138810" y="6731"/>
                </a:lnTo>
                <a:lnTo>
                  <a:pt x="138303" y="6858"/>
                </a:lnTo>
                <a:lnTo>
                  <a:pt x="171957" y="6858"/>
                </a:lnTo>
                <a:close/>
              </a:path>
              <a:path w="172085" h="19050">
                <a:moveTo>
                  <a:pt x="167005" y="0"/>
                </a:moveTo>
                <a:lnTo>
                  <a:pt x="165734" y="126"/>
                </a:lnTo>
                <a:lnTo>
                  <a:pt x="160400" y="762"/>
                </a:lnTo>
                <a:lnTo>
                  <a:pt x="160019" y="888"/>
                </a:lnTo>
                <a:lnTo>
                  <a:pt x="151383" y="2667"/>
                </a:lnTo>
                <a:lnTo>
                  <a:pt x="150875" y="2794"/>
                </a:lnTo>
                <a:lnTo>
                  <a:pt x="138524" y="6786"/>
                </a:lnTo>
                <a:lnTo>
                  <a:pt x="138810" y="6731"/>
                </a:lnTo>
                <a:lnTo>
                  <a:pt x="171957" y="6731"/>
                </a:lnTo>
                <a:lnTo>
                  <a:pt x="171957" y="2539"/>
                </a:lnTo>
                <a:lnTo>
                  <a:pt x="169925" y="381"/>
                </a:lnTo>
                <a:lnTo>
                  <a:pt x="167385" y="126"/>
                </a:lnTo>
                <a:lnTo>
                  <a:pt x="1670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76111" y="1277747"/>
            <a:ext cx="410209" cy="68580"/>
          </a:xfrm>
          <a:custGeom>
            <a:avLst/>
            <a:gdLst/>
            <a:ahLst/>
            <a:cxnLst/>
            <a:rect l="l" t="t" r="r" b="b"/>
            <a:pathLst>
              <a:path w="410210" h="68580">
                <a:moveTo>
                  <a:pt x="28820" y="66039"/>
                </a:moveTo>
                <a:lnTo>
                  <a:pt x="2666" y="66039"/>
                </a:lnTo>
                <a:lnTo>
                  <a:pt x="4595" y="67055"/>
                </a:lnTo>
                <a:lnTo>
                  <a:pt x="6858" y="67944"/>
                </a:lnTo>
                <a:lnTo>
                  <a:pt x="9016" y="68072"/>
                </a:lnTo>
                <a:lnTo>
                  <a:pt x="23240" y="68072"/>
                </a:lnTo>
                <a:lnTo>
                  <a:pt x="26162" y="67437"/>
                </a:lnTo>
                <a:lnTo>
                  <a:pt x="28820" y="66039"/>
                </a:lnTo>
                <a:close/>
              </a:path>
              <a:path w="410210" h="68580">
                <a:moveTo>
                  <a:pt x="4572" y="56895"/>
                </a:moveTo>
                <a:lnTo>
                  <a:pt x="3555" y="57276"/>
                </a:lnTo>
                <a:lnTo>
                  <a:pt x="1397" y="57912"/>
                </a:lnTo>
                <a:lnTo>
                  <a:pt x="93" y="59689"/>
                </a:lnTo>
                <a:lnTo>
                  <a:pt x="0" y="64135"/>
                </a:lnTo>
                <a:lnTo>
                  <a:pt x="1397" y="66166"/>
                </a:lnTo>
                <a:lnTo>
                  <a:pt x="3555" y="66801"/>
                </a:lnTo>
                <a:lnTo>
                  <a:pt x="4572" y="67055"/>
                </a:lnTo>
                <a:lnTo>
                  <a:pt x="3301" y="66548"/>
                </a:lnTo>
                <a:lnTo>
                  <a:pt x="2666" y="66039"/>
                </a:lnTo>
                <a:lnTo>
                  <a:pt x="28820" y="66039"/>
                </a:lnTo>
                <a:lnTo>
                  <a:pt x="33171" y="63753"/>
                </a:lnTo>
                <a:lnTo>
                  <a:pt x="33654" y="63500"/>
                </a:lnTo>
                <a:lnTo>
                  <a:pt x="33782" y="63500"/>
                </a:lnTo>
                <a:lnTo>
                  <a:pt x="43307" y="59689"/>
                </a:lnTo>
                <a:lnTo>
                  <a:pt x="43179" y="59689"/>
                </a:lnTo>
                <a:lnTo>
                  <a:pt x="43941" y="59436"/>
                </a:lnTo>
                <a:lnTo>
                  <a:pt x="44173" y="59436"/>
                </a:lnTo>
                <a:lnTo>
                  <a:pt x="49640" y="58038"/>
                </a:lnTo>
                <a:lnTo>
                  <a:pt x="2666" y="58038"/>
                </a:lnTo>
                <a:lnTo>
                  <a:pt x="3301" y="57403"/>
                </a:lnTo>
                <a:lnTo>
                  <a:pt x="4572" y="56895"/>
                </a:lnTo>
                <a:close/>
              </a:path>
              <a:path w="410210" h="68580">
                <a:moveTo>
                  <a:pt x="2666" y="66039"/>
                </a:moveTo>
                <a:lnTo>
                  <a:pt x="3301" y="66548"/>
                </a:lnTo>
                <a:lnTo>
                  <a:pt x="4507" y="67021"/>
                </a:lnTo>
                <a:lnTo>
                  <a:pt x="2666" y="66039"/>
                </a:lnTo>
                <a:close/>
              </a:path>
              <a:path w="410210" h="68580">
                <a:moveTo>
                  <a:pt x="33782" y="63500"/>
                </a:moveTo>
                <a:lnTo>
                  <a:pt x="33654" y="63500"/>
                </a:lnTo>
                <a:lnTo>
                  <a:pt x="33249" y="63712"/>
                </a:lnTo>
                <a:lnTo>
                  <a:pt x="33782" y="63500"/>
                </a:lnTo>
                <a:close/>
              </a:path>
              <a:path w="410210" h="68580">
                <a:moveTo>
                  <a:pt x="43941" y="59436"/>
                </a:moveTo>
                <a:lnTo>
                  <a:pt x="43179" y="59689"/>
                </a:lnTo>
                <a:lnTo>
                  <a:pt x="43531" y="59600"/>
                </a:lnTo>
                <a:lnTo>
                  <a:pt x="43941" y="59436"/>
                </a:lnTo>
                <a:close/>
              </a:path>
              <a:path w="410210" h="68580">
                <a:moveTo>
                  <a:pt x="43531" y="59600"/>
                </a:moveTo>
                <a:lnTo>
                  <a:pt x="43179" y="59689"/>
                </a:lnTo>
                <a:lnTo>
                  <a:pt x="43307" y="59689"/>
                </a:lnTo>
                <a:lnTo>
                  <a:pt x="43531" y="59600"/>
                </a:lnTo>
                <a:close/>
              </a:path>
              <a:path w="410210" h="68580">
                <a:moveTo>
                  <a:pt x="44173" y="59436"/>
                </a:moveTo>
                <a:lnTo>
                  <a:pt x="43941" y="59436"/>
                </a:lnTo>
                <a:lnTo>
                  <a:pt x="43531" y="59600"/>
                </a:lnTo>
                <a:lnTo>
                  <a:pt x="44173" y="59436"/>
                </a:lnTo>
                <a:close/>
              </a:path>
              <a:path w="410210" h="68580">
                <a:moveTo>
                  <a:pt x="4528" y="56922"/>
                </a:moveTo>
                <a:lnTo>
                  <a:pt x="3301" y="57403"/>
                </a:lnTo>
                <a:lnTo>
                  <a:pt x="2666" y="58038"/>
                </a:lnTo>
                <a:lnTo>
                  <a:pt x="4528" y="56922"/>
                </a:lnTo>
                <a:close/>
              </a:path>
              <a:path w="410210" h="68580">
                <a:moveTo>
                  <a:pt x="21851" y="55879"/>
                </a:moveTo>
                <a:lnTo>
                  <a:pt x="9016" y="55879"/>
                </a:lnTo>
                <a:lnTo>
                  <a:pt x="6858" y="56006"/>
                </a:lnTo>
                <a:lnTo>
                  <a:pt x="4528" y="56922"/>
                </a:lnTo>
                <a:lnTo>
                  <a:pt x="2666" y="58038"/>
                </a:lnTo>
                <a:lnTo>
                  <a:pt x="49640" y="58038"/>
                </a:lnTo>
                <a:lnTo>
                  <a:pt x="54610" y="56768"/>
                </a:lnTo>
                <a:lnTo>
                  <a:pt x="55224" y="56641"/>
                </a:lnTo>
                <a:lnTo>
                  <a:pt x="20447" y="56641"/>
                </a:lnTo>
                <a:lnTo>
                  <a:pt x="21851" y="55879"/>
                </a:lnTo>
                <a:close/>
              </a:path>
              <a:path w="410210" h="68580">
                <a:moveTo>
                  <a:pt x="287527" y="23494"/>
                </a:moveTo>
                <a:lnTo>
                  <a:pt x="168401" y="23494"/>
                </a:lnTo>
                <a:lnTo>
                  <a:pt x="114808" y="29590"/>
                </a:lnTo>
                <a:lnTo>
                  <a:pt x="100837" y="32512"/>
                </a:lnTo>
                <a:lnTo>
                  <a:pt x="87375" y="35813"/>
                </a:lnTo>
                <a:lnTo>
                  <a:pt x="75946" y="38353"/>
                </a:lnTo>
                <a:lnTo>
                  <a:pt x="75691" y="38353"/>
                </a:lnTo>
                <a:lnTo>
                  <a:pt x="63753" y="41655"/>
                </a:lnTo>
                <a:lnTo>
                  <a:pt x="51562" y="44830"/>
                </a:lnTo>
                <a:lnTo>
                  <a:pt x="40132" y="47751"/>
                </a:lnTo>
                <a:lnTo>
                  <a:pt x="39370" y="48005"/>
                </a:lnTo>
                <a:lnTo>
                  <a:pt x="27939" y="52577"/>
                </a:lnTo>
                <a:lnTo>
                  <a:pt x="20447" y="56641"/>
                </a:lnTo>
                <a:lnTo>
                  <a:pt x="23240" y="55879"/>
                </a:lnTo>
                <a:lnTo>
                  <a:pt x="58150" y="55879"/>
                </a:lnTo>
                <a:lnTo>
                  <a:pt x="66928" y="53593"/>
                </a:lnTo>
                <a:lnTo>
                  <a:pt x="78866" y="50291"/>
                </a:lnTo>
                <a:lnTo>
                  <a:pt x="79190" y="50291"/>
                </a:lnTo>
                <a:lnTo>
                  <a:pt x="90170" y="47878"/>
                </a:lnTo>
                <a:lnTo>
                  <a:pt x="103632" y="44576"/>
                </a:lnTo>
                <a:lnTo>
                  <a:pt x="103377" y="44576"/>
                </a:lnTo>
                <a:lnTo>
                  <a:pt x="116712" y="41782"/>
                </a:lnTo>
                <a:lnTo>
                  <a:pt x="116077" y="41782"/>
                </a:lnTo>
                <a:lnTo>
                  <a:pt x="169799" y="35687"/>
                </a:lnTo>
                <a:lnTo>
                  <a:pt x="188467" y="33908"/>
                </a:lnTo>
                <a:lnTo>
                  <a:pt x="207390" y="32512"/>
                </a:lnTo>
                <a:lnTo>
                  <a:pt x="207772" y="32512"/>
                </a:lnTo>
                <a:lnTo>
                  <a:pt x="228218" y="29590"/>
                </a:lnTo>
                <a:lnTo>
                  <a:pt x="228346" y="29590"/>
                </a:lnTo>
                <a:lnTo>
                  <a:pt x="248920" y="26288"/>
                </a:lnTo>
                <a:lnTo>
                  <a:pt x="249926" y="26288"/>
                </a:lnTo>
                <a:lnTo>
                  <a:pt x="267970" y="24637"/>
                </a:lnTo>
                <a:lnTo>
                  <a:pt x="267715" y="24637"/>
                </a:lnTo>
                <a:lnTo>
                  <a:pt x="287527" y="23494"/>
                </a:lnTo>
                <a:close/>
              </a:path>
              <a:path w="410210" h="68580">
                <a:moveTo>
                  <a:pt x="58150" y="55879"/>
                </a:moveTo>
                <a:lnTo>
                  <a:pt x="23240" y="55879"/>
                </a:lnTo>
                <a:lnTo>
                  <a:pt x="20447" y="56641"/>
                </a:lnTo>
                <a:lnTo>
                  <a:pt x="55224" y="56641"/>
                </a:lnTo>
                <a:lnTo>
                  <a:pt x="58150" y="55879"/>
                </a:lnTo>
                <a:close/>
              </a:path>
              <a:path w="410210" h="68580">
                <a:moveTo>
                  <a:pt x="79190" y="50291"/>
                </a:moveTo>
                <a:lnTo>
                  <a:pt x="78866" y="50291"/>
                </a:lnTo>
                <a:lnTo>
                  <a:pt x="78612" y="50418"/>
                </a:lnTo>
                <a:lnTo>
                  <a:pt x="79190" y="50291"/>
                </a:lnTo>
                <a:close/>
              </a:path>
              <a:path w="410210" h="68580">
                <a:moveTo>
                  <a:pt x="249926" y="26288"/>
                </a:moveTo>
                <a:lnTo>
                  <a:pt x="248920" y="26288"/>
                </a:lnTo>
                <a:lnTo>
                  <a:pt x="248538" y="26415"/>
                </a:lnTo>
                <a:lnTo>
                  <a:pt x="249926" y="26288"/>
                </a:lnTo>
                <a:close/>
              </a:path>
              <a:path w="410210" h="68580">
                <a:moveTo>
                  <a:pt x="367664" y="12191"/>
                </a:moveTo>
                <a:lnTo>
                  <a:pt x="366013" y="12318"/>
                </a:lnTo>
                <a:lnTo>
                  <a:pt x="266826" y="12318"/>
                </a:lnTo>
                <a:lnTo>
                  <a:pt x="247396" y="14097"/>
                </a:lnTo>
                <a:lnTo>
                  <a:pt x="247014" y="14097"/>
                </a:lnTo>
                <a:lnTo>
                  <a:pt x="226440" y="17399"/>
                </a:lnTo>
                <a:lnTo>
                  <a:pt x="205993" y="20192"/>
                </a:lnTo>
                <a:lnTo>
                  <a:pt x="206375" y="20192"/>
                </a:lnTo>
                <a:lnTo>
                  <a:pt x="187325" y="21589"/>
                </a:lnTo>
                <a:lnTo>
                  <a:pt x="168528" y="23494"/>
                </a:lnTo>
                <a:lnTo>
                  <a:pt x="287909" y="23494"/>
                </a:lnTo>
                <a:lnTo>
                  <a:pt x="305180" y="21336"/>
                </a:lnTo>
                <a:lnTo>
                  <a:pt x="304800" y="21336"/>
                </a:lnTo>
                <a:lnTo>
                  <a:pt x="320166" y="20700"/>
                </a:lnTo>
                <a:lnTo>
                  <a:pt x="321055" y="20574"/>
                </a:lnTo>
                <a:lnTo>
                  <a:pt x="336168" y="17652"/>
                </a:lnTo>
                <a:lnTo>
                  <a:pt x="347852" y="15875"/>
                </a:lnTo>
                <a:lnTo>
                  <a:pt x="358901" y="14477"/>
                </a:lnTo>
                <a:lnTo>
                  <a:pt x="359663" y="14350"/>
                </a:lnTo>
                <a:lnTo>
                  <a:pt x="367664" y="12191"/>
                </a:lnTo>
                <a:close/>
              </a:path>
              <a:path w="410210" h="68580">
                <a:moveTo>
                  <a:pt x="404113" y="11175"/>
                </a:moveTo>
                <a:lnTo>
                  <a:pt x="286892" y="11175"/>
                </a:lnTo>
                <a:lnTo>
                  <a:pt x="267080" y="12318"/>
                </a:lnTo>
                <a:lnTo>
                  <a:pt x="366013" y="12318"/>
                </a:lnTo>
                <a:lnTo>
                  <a:pt x="367664" y="12191"/>
                </a:lnTo>
                <a:lnTo>
                  <a:pt x="400388" y="12191"/>
                </a:lnTo>
                <a:lnTo>
                  <a:pt x="401827" y="11937"/>
                </a:lnTo>
                <a:lnTo>
                  <a:pt x="404113" y="11175"/>
                </a:lnTo>
                <a:close/>
              </a:path>
              <a:path w="410210" h="68580">
                <a:moveTo>
                  <a:pt x="400388" y="12191"/>
                </a:moveTo>
                <a:lnTo>
                  <a:pt x="367664" y="12191"/>
                </a:lnTo>
                <a:lnTo>
                  <a:pt x="367194" y="12318"/>
                </a:lnTo>
                <a:lnTo>
                  <a:pt x="399668" y="12318"/>
                </a:lnTo>
                <a:lnTo>
                  <a:pt x="400388" y="12191"/>
                </a:lnTo>
                <a:close/>
              </a:path>
              <a:path w="410210" h="68580">
                <a:moveTo>
                  <a:pt x="319347" y="8270"/>
                </a:moveTo>
                <a:lnTo>
                  <a:pt x="304164" y="9016"/>
                </a:lnTo>
                <a:lnTo>
                  <a:pt x="303657" y="9016"/>
                </a:lnTo>
                <a:lnTo>
                  <a:pt x="286385" y="11175"/>
                </a:lnTo>
                <a:lnTo>
                  <a:pt x="404113" y="11175"/>
                </a:lnTo>
                <a:lnTo>
                  <a:pt x="402716" y="11683"/>
                </a:lnTo>
                <a:lnTo>
                  <a:pt x="403733" y="11429"/>
                </a:lnTo>
                <a:lnTo>
                  <a:pt x="404156" y="11429"/>
                </a:lnTo>
                <a:lnTo>
                  <a:pt x="406018" y="11175"/>
                </a:lnTo>
                <a:lnTo>
                  <a:pt x="408432" y="10667"/>
                </a:lnTo>
                <a:lnTo>
                  <a:pt x="410210" y="8636"/>
                </a:lnTo>
                <a:lnTo>
                  <a:pt x="410210" y="8381"/>
                </a:lnTo>
                <a:lnTo>
                  <a:pt x="318770" y="8381"/>
                </a:lnTo>
                <a:lnTo>
                  <a:pt x="319347" y="8270"/>
                </a:lnTo>
                <a:close/>
              </a:path>
              <a:path w="410210" h="68580">
                <a:moveTo>
                  <a:pt x="404156" y="11429"/>
                </a:moveTo>
                <a:lnTo>
                  <a:pt x="403733" y="11429"/>
                </a:lnTo>
                <a:lnTo>
                  <a:pt x="403225" y="11556"/>
                </a:lnTo>
                <a:lnTo>
                  <a:pt x="404156" y="11429"/>
                </a:lnTo>
                <a:close/>
              </a:path>
              <a:path w="410210" h="68580">
                <a:moveTo>
                  <a:pt x="319659" y="8254"/>
                </a:moveTo>
                <a:lnTo>
                  <a:pt x="319347" y="8270"/>
                </a:lnTo>
                <a:lnTo>
                  <a:pt x="318770" y="8381"/>
                </a:lnTo>
                <a:lnTo>
                  <a:pt x="319659" y="8254"/>
                </a:lnTo>
                <a:close/>
              </a:path>
              <a:path w="410210" h="68580">
                <a:moveTo>
                  <a:pt x="410210" y="8254"/>
                </a:moveTo>
                <a:lnTo>
                  <a:pt x="319659" y="8254"/>
                </a:lnTo>
                <a:lnTo>
                  <a:pt x="318770" y="8381"/>
                </a:lnTo>
                <a:lnTo>
                  <a:pt x="410210" y="8381"/>
                </a:lnTo>
                <a:close/>
              </a:path>
              <a:path w="410210" h="68580">
                <a:moveTo>
                  <a:pt x="356696" y="2356"/>
                </a:moveTo>
                <a:lnTo>
                  <a:pt x="346201" y="3682"/>
                </a:lnTo>
                <a:lnTo>
                  <a:pt x="345948" y="3682"/>
                </a:lnTo>
                <a:lnTo>
                  <a:pt x="334137" y="5461"/>
                </a:lnTo>
                <a:lnTo>
                  <a:pt x="333883" y="5461"/>
                </a:lnTo>
                <a:lnTo>
                  <a:pt x="319347" y="8270"/>
                </a:lnTo>
                <a:lnTo>
                  <a:pt x="319659" y="8254"/>
                </a:lnTo>
                <a:lnTo>
                  <a:pt x="410210" y="8254"/>
                </a:lnTo>
                <a:lnTo>
                  <a:pt x="410105" y="3682"/>
                </a:lnTo>
                <a:lnTo>
                  <a:pt x="409059" y="2412"/>
                </a:lnTo>
                <a:lnTo>
                  <a:pt x="356488" y="2412"/>
                </a:lnTo>
                <a:lnTo>
                  <a:pt x="356696" y="2356"/>
                </a:lnTo>
                <a:close/>
              </a:path>
              <a:path w="410210" h="68580">
                <a:moveTo>
                  <a:pt x="357250" y="2286"/>
                </a:moveTo>
                <a:lnTo>
                  <a:pt x="356696" y="2356"/>
                </a:lnTo>
                <a:lnTo>
                  <a:pt x="356488" y="2412"/>
                </a:lnTo>
                <a:lnTo>
                  <a:pt x="357250" y="2286"/>
                </a:lnTo>
                <a:close/>
              </a:path>
              <a:path w="410210" h="68580">
                <a:moveTo>
                  <a:pt x="408954" y="2286"/>
                </a:moveTo>
                <a:lnTo>
                  <a:pt x="357250" y="2286"/>
                </a:lnTo>
                <a:lnTo>
                  <a:pt x="356488" y="2412"/>
                </a:lnTo>
                <a:lnTo>
                  <a:pt x="409059" y="2412"/>
                </a:lnTo>
                <a:close/>
              </a:path>
              <a:path w="410210" h="68580">
                <a:moveTo>
                  <a:pt x="398779" y="0"/>
                </a:moveTo>
                <a:lnTo>
                  <a:pt x="366013" y="0"/>
                </a:lnTo>
                <a:lnTo>
                  <a:pt x="364363" y="253"/>
                </a:lnTo>
                <a:lnTo>
                  <a:pt x="356696" y="2356"/>
                </a:lnTo>
                <a:lnTo>
                  <a:pt x="357250" y="2286"/>
                </a:lnTo>
                <a:lnTo>
                  <a:pt x="408954" y="2286"/>
                </a:lnTo>
                <a:lnTo>
                  <a:pt x="408432" y="1650"/>
                </a:lnTo>
                <a:lnTo>
                  <a:pt x="406018" y="1269"/>
                </a:lnTo>
                <a:lnTo>
                  <a:pt x="405320" y="1142"/>
                </a:lnTo>
                <a:lnTo>
                  <a:pt x="404113" y="1142"/>
                </a:lnTo>
                <a:lnTo>
                  <a:pt x="401827" y="380"/>
                </a:lnTo>
                <a:lnTo>
                  <a:pt x="400430" y="126"/>
                </a:lnTo>
                <a:lnTo>
                  <a:pt x="398907" y="126"/>
                </a:lnTo>
                <a:lnTo>
                  <a:pt x="398779" y="0"/>
                </a:lnTo>
                <a:close/>
              </a:path>
              <a:path w="410210" h="68580">
                <a:moveTo>
                  <a:pt x="402716" y="635"/>
                </a:moveTo>
                <a:lnTo>
                  <a:pt x="404113" y="1142"/>
                </a:lnTo>
                <a:lnTo>
                  <a:pt x="405320" y="1142"/>
                </a:lnTo>
                <a:lnTo>
                  <a:pt x="403923" y="888"/>
                </a:lnTo>
                <a:lnTo>
                  <a:pt x="403733" y="888"/>
                </a:lnTo>
                <a:lnTo>
                  <a:pt x="402716" y="635"/>
                </a:lnTo>
                <a:close/>
              </a:path>
              <a:path w="410210" h="68580">
                <a:moveTo>
                  <a:pt x="403225" y="762"/>
                </a:moveTo>
                <a:lnTo>
                  <a:pt x="403733" y="888"/>
                </a:lnTo>
                <a:lnTo>
                  <a:pt x="403923" y="888"/>
                </a:lnTo>
                <a:lnTo>
                  <a:pt x="403225" y="7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98290" y="1518030"/>
            <a:ext cx="322707" cy="64262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6266942" y="1509267"/>
            <a:ext cx="383540" cy="218440"/>
          </a:xfrm>
          <a:custGeom>
            <a:avLst/>
            <a:gdLst/>
            <a:ahLst/>
            <a:cxnLst/>
            <a:rect l="l" t="t" r="r" b="b"/>
            <a:pathLst>
              <a:path w="383540" h="218439">
                <a:moveTo>
                  <a:pt x="383362" y="14478"/>
                </a:moveTo>
                <a:lnTo>
                  <a:pt x="357886" y="0"/>
                </a:lnTo>
                <a:lnTo>
                  <a:pt x="353428" y="1397"/>
                </a:lnTo>
                <a:lnTo>
                  <a:pt x="344436" y="8242"/>
                </a:lnTo>
                <a:lnTo>
                  <a:pt x="331597" y="15875"/>
                </a:lnTo>
                <a:lnTo>
                  <a:pt x="331089" y="16256"/>
                </a:lnTo>
                <a:lnTo>
                  <a:pt x="317246" y="26162"/>
                </a:lnTo>
                <a:lnTo>
                  <a:pt x="317106" y="26289"/>
                </a:lnTo>
                <a:lnTo>
                  <a:pt x="300901" y="38836"/>
                </a:lnTo>
                <a:lnTo>
                  <a:pt x="284226" y="50165"/>
                </a:lnTo>
                <a:lnTo>
                  <a:pt x="284734" y="49784"/>
                </a:lnTo>
                <a:lnTo>
                  <a:pt x="222758" y="86487"/>
                </a:lnTo>
                <a:lnTo>
                  <a:pt x="203581" y="99441"/>
                </a:lnTo>
                <a:lnTo>
                  <a:pt x="203161" y="99695"/>
                </a:lnTo>
                <a:lnTo>
                  <a:pt x="186309" y="109982"/>
                </a:lnTo>
                <a:lnTo>
                  <a:pt x="185547" y="110490"/>
                </a:lnTo>
                <a:lnTo>
                  <a:pt x="172161" y="121031"/>
                </a:lnTo>
                <a:lnTo>
                  <a:pt x="171767" y="121285"/>
                </a:lnTo>
                <a:lnTo>
                  <a:pt x="160020" y="129286"/>
                </a:lnTo>
                <a:lnTo>
                  <a:pt x="159131" y="130048"/>
                </a:lnTo>
                <a:lnTo>
                  <a:pt x="149352" y="138938"/>
                </a:lnTo>
                <a:lnTo>
                  <a:pt x="149352" y="139065"/>
                </a:lnTo>
                <a:lnTo>
                  <a:pt x="139700" y="148336"/>
                </a:lnTo>
                <a:lnTo>
                  <a:pt x="130556" y="157734"/>
                </a:lnTo>
                <a:lnTo>
                  <a:pt x="122301" y="166751"/>
                </a:lnTo>
                <a:lnTo>
                  <a:pt x="122047" y="167005"/>
                </a:lnTo>
                <a:lnTo>
                  <a:pt x="114808" y="175641"/>
                </a:lnTo>
                <a:lnTo>
                  <a:pt x="114935" y="175641"/>
                </a:lnTo>
                <a:lnTo>
                  <a:pt x="108800" y="182727"/>
                </a:lnTo>
                <a:lnTo>
                  <a:pt x="108331" y="183134"/>
                </a:lnTo>
                <a:lnTo>
                  <a:pt x="105651" y="185458"/>
                </a:lnTo>
                <a:lnTo>
                  <a:pt x="78994" y="193548"/>
                </a:lnTo>
                <a:lnTo>
                  <a:pt x="78867" y="193675"/>
                </a:lnTo>
                <a:lnTo>
                  <a:pt x="49237" y="203555"/>
                </a:lnTo>
                <a:lnTo>
                  <a:pt x="26543" y="206756"/>
                </a:lnTo>
                <a:lnTo>
                  <a:pt x="27178" y="206756"/>
                </a:lnTo>
                <a:lnTo>
                  <a:pt x="10998" y="207137"/>
                </a:lnTo>
                <a:lnTo>
                  <a:pt x="10922" y="207010"/>
                </a:lnTo>
                <a:lnTo>
                  <a:pt x="11125" y="206667"/>
                </a:lnTo>
                <a:lnTo>
                  <a:pt x="26543" y="185166"/>
                </a:lnTo>
                <a:lnTo>
                  <a:pt x="26543" y="185039"/>
                </a:lnTo>
                <a:lnTo>
                  <a:pt x="38735" y="169545"/>
                </a:lnTo>
                <a:lnTo>
                  <a:pt x="38608" y="169799"/>
                </a:lnTo>
                <a:lnTo>
                  <a:pt x="38823" y="169545"/>
                </a:lnTo>
                <a:lnTo>
                  <a:pt x="91059" y="110236"/>
                </a:lnTo>
                <a:lnTo>
                  <a:pt x="92456" y="108585"/>
                </a:lnTo>
                <a:lnTo>
                  <a:pt x="92202" y="106172"/>
                </a:lnTo>
                <a:lnTo>
                  <a:pt x="89154" y="103378"/>
                </a:lnTo>
                <a:lnTo>
                  <a:pt x="86741" y="103505"/>
                </a:lnTo>
                <a:lnTo>
                  <a:pt x="85217" y="105156"/>
                </a:lnTo>
                <a:lnTo>
                  <a:pt x="32512" y="164338"/>
                </a:lnTo>
                <a:lnTo>
                  <a:pt x="32385" y="164592"/>
                </a:lnTo>
                <a:lnTo>
                  <a:pt x="20066" y="179959"/>
                </a:lnTo>
                <a:lnTo>
                  <a:pt x="20193" y="179959"/>
                </a:lnTo>
                <a:lnTo>
                  <a:pt x="10033" y="192151"/>
                </a:lnTo>
                <a:lnTo>
                  <a:pt x="3429" y="202565"/>
                </a:lnTo>
                <a:lnTo>
                  <a:pt x="2946" y="203708"/>
                </a:lnTo>
                <a:lnTo>
                  <a:pt x="1016" y="209042"/>
                </a:lnTo>
                <a:lnTo>
                  <a:pt x="1016" y="209423"/>
                </a:lnTo>
                <a:lnTo>
                  <a:pt x="508" y="211074"/>
                </a:lnTo>
                <a:lnTo>
                  <a:pt x="0" y="212471"/>
                </a:lnTo>
                <a:lnTo>
                  <a:pt x="381" y="214122"/>
                </a:lnTo>
                <a:lnTo>
                  <a:pt x="2159" y="216662"/>
                </a:lnTo>
                <a:lnTo>
                  <a:pt x="3556" y="217424"/>
                </a:lnTo>
                <a:lnTo>
                  <a:pt x="5080" y="217551"/>
                </a:lnTo>
                <a:lnTo>
                  <a:pt x="10541" y="217678"/>
                </a:lnTo>
                <a:lnTo>
                  <a:pt x="10668" y="217805"/>
                </a:lnTo>
                <a:lnTo>
                  <a:pt x="27178" y="218186"/>
                </a:lnTo>
                <a:lnTo>
                  <a:pt x="27940" y="218186"/>
                </a:lnTo>
                <a:lnTo>
                  <a:pt x="51308" y="215646"/>
                </a:lnTo>
                <a:lnTo>
                  <a:pt x="52451" y="215392"/>
                </a:lnTo>
                <a:lnTo>
                  <a:pt x="64084" y="211836"/>
                </a:lnTo>
                <a:lnTo>
                  <a:pt x="66586" y="211074"/>
                </a:lnTo>
                <a:lnTo>
                  <a:pt x="10160" y="211074"/>
                </a:lnTo>
                <a:lnTo>
                  <a:pt x="9969" y="211074"/>
                </a:lnTo>
                <a:lnTo>
                  <a:pt x="10134" y="210972"/>
                </a:lnTo>
                <a:lnTo>
                  <a:pt x="66941" y="210972"/>
                </a:lnTo>
                <a:lnTo>
                  <a:pt x="82804" y="206121"/>
                </a:lnTo>
                <a:lnTo>
                  <a:pt x="82677" y="206121"/>
                </a:lnTo>
                <a:lnTo>
                  <a:pt x="86995" y="204914"/>
                </a:lnTo>
                <a:lnTo>
                  <a:pt x="86995" y="205232"/>
                </a:lnTo>
                <a:lnTo>
                  <a:pt x="88900" y="207899"/>
                </a:lnTo>
                <a:lnTo>
                  <a:pt x="91694" y="208788"/>
                </a:lnTo>
                <a:lnTo>
                  <a:pt x="93853" y="209677"/>
                </a:lnTo>
                <a:lnTo>
                  <a:pt x="95631" y="210185"/>
                </a:lnTo>
                <a:lnTo>
                  <a:pt x="97663" y="210185"/>
                </a:lnTo>
                <a:lnTo>
                  <a:pt x="99441" y="209423"/>
                </a:lnTo>
                <a:lnTo>
                  <a:pt x="103124" y="207899"/>
                </a:lnTo>
                <a:lnTo>
                  <a:pt x="106426" y="206248"/>
                </a:lnTo>
                <a:lnTo>
                  <a:pt x="108585" y="204724"/>
                </a:lnTo>
                <a:lnTo>
                  <a:pt x="113538" y="199644"/>
                </a:lnTo>
                <a:lnTo>
                  <a:pt x="113284" y="200025"/>
                </a:lnTo>
                <a:lnTo>
                  <a:pt x="113703" y="199644"/>
                </a:lnTo>
                <a:lnTo>
                  <a:pt x="117246" y="196443"/>
                </a:lnTo>
                <a:lnTo>
                  <a:pt x="118491" y="196088"/>
                </a:lnTo>
                <a:lnTo>
                  <a:pt x="118237" y="196215"/>
                </a:lnTo>
                <a:lnTo>
                  <a:pt x="118745" y="196088"/>
                </a:lnTo>
                <a:lnTo>
                  <a:pt x="194945" y="177673"/>
                </a:lnTo>
                <a:lnTo>
                  <a:pt x="195707" y="177546"/>
                </a:lnTo>
                <a:lnTo>
                  <a:pt x="228092" y="172212"/>
                </a:lnTo>
                <a:lnTo>
                  <a:pt x="227584" y="172212"/>
                </a:lnTo>
                <a:lnTo>
                  <a:pt x="268986" y="167767"/>
                </a:lnTo>
                <a:lnTo>
                  <a:pt x="279527" y="167767"/>
                </a:lnTo>
                <a:lnTo>
                  <a:pt x="283210" y="164084"/>
                </a:lnTo>
                <a:lnTo>
                  <a:pt x="283210" y="154940"/>
                </a:lnTo>
                <a:lnTo>
                  <a:pt x="279527" y="151257"/>
                </a:lnTo>
                <a:lnTo>
                  <a:pt x="267208" y="151257"/>
                </a:lnTo>
                <a:lnTo>
                  <a:pt x="250698" y="153162"/>
                </a:lnTo>
                <a:lnTo>
                  <a:pt x="250571" y="153162"/>
                </a:lnTo>
                <a:lnTo>
                  <a:pt x="225806" y="156210"/>
                </a:lnTo>
                <a:lnTo>
                  <a:pt x="225298" y="156210"/>
                </a:lnTo>
                <a:lnTo>
                  <a:pt x="191643" y="162433"/>
                </a:lnTo>
                <a:lnTo>
                  <a:pt x="133845" y="177622"/>
                </a:lnTo>
                <a:lnTo>
                  <a:pt x="134023" y="177419"/>
                </a:lnTo>
                <a:lnTo>
                  <a:pt x="134239" y="177165"/>
                </a:lnTo>
                <a:lnTo>
                  <a:pt x="133858" y="177419"/>
                </a:lnTo>
                <a:lnTo>
                  <a:pt x="142113" y="168529"/>
                </a:lnTo>
                <a:lnTo>
                  <a:pt x="151003" y="159131"/>
                </a:lnTo>
                <a:lnTo>
                  <a:pt x="150876" y="159385"/>
                </a:lnTo>
                <a:lnTo>
                  <a:pt x="151130" y="159131"/>
                </a:lnTo>
                <a:lnTo>
                  <a:pt x="160147" y="150368"/>
                </a:lnTo>
                <a:lnTo>
                  <a:pt x="160147" y="150495"/>
                </a:lnTo>
                <a:lnTo>
                  <a:pt x="160274" y="150368"/>
                </a:lnTo>
                <a:lnTo>
                  <a:pt x="168973" y="142240"/>
                </a:lnTo>
                <a:lnTo>
                  <a:pt x="169164" y="142062"/>
                </a:lnTo>
                <a:lnTo>
                  <a:pt x="170027" y="141478"/>
                </a:lnTo>
                <a:lnTo>
                  <a:pt x="181102" y="133985"/>
                </a:lnTo>
                <a:lnTo>
                  <a:pt x="181610" y="133604"/>
                </a:lnTo>
                <a:lnTo>
                  <a:pt x="195199" y="122809"/>
                </a:lnTo>
                <a:lnTo>
                  <a:pt x="194437" y="123444"/>
                </a:lnTo>
                <a:lnTo>
                  <a:pt x="195465" y="122809"/>
                </a:lnTo>
                <a:lnTo>
                  <a:pt x="198589" y="120904"/>
                </a:lnTo>
                <a:lnTo>
                  <a:pt x="211709" y="112903"/>
                </a:lnTo>
                <a:lnTo>
                  <a:pt x="212090" y="112776"/>
                </a:lnTo>
                <a:lnTo>
                  <a:pt x="230759" y="100076"/>
                </a:lnTo>
                <a:lnTo>
                  <a:pt x="231178" y="99822"/>
                </a:lnTo>
                <a:lnTo>
                  <a:pt x="231813" y="99441"/>
                </a:lnTo>
                <a:lnTo>
                  <a:pt x="292608" y="63246"/>
                </a:lnTo>
                <a:lnTo>
                  <a:pt x="310388" y="51181"/>
                </a:lnTo>
                <a:lnTo>
                  <a:pt x="311670" y="50165"/>
                </a:lnTo>
                <a:lnTo>
                  <a:pt x="326351" y="38608"/>
                </a:lnTo>
                <a:lnTo>
                  <a:pt x="326504" y="38481"/>
                </a:lnTo>
                <a:lnTo>
                  <a:pt x="326377" y="38608"/>
                </a:lnTo>
                <a:lnTo>
                  <a:pt x="326555" y="38481"/>
                </a:lnTo>
                <a:lnTo>
                  <a:pt x="339471" y="28702"/>
                </a:lnTo>
                <a:lnTo>
                  <a:pt x="340055" y="28321"/>
                </a:lnTo>
                <a:lnTo>
                  <a:pt x="352679" y="20193"/>
                </a:lnTo>
                <a:lnTo>
                  <a:pt x="353314" y="19812"/>
                </a:lnTo>
                <a:lnTo>
                  <a:pt x="360222" y="14478"/>
                </a:lnTo>
                <a:lnTo>
                  <a:pt x="368134" y="14325"/>
                </a:lnTo>
                <a:lnTo>
                  <a:pt x="369824" y="17399"/>
                </a:lnTo>
                <a:lnTo>
                  <a:pt x="371729" y="20574"/>
                </a:lnTo>
                <a:lnTo>
                  <a:pt x="375653" y="21717"/>
                </a:lnTo>
                <a:lnTo>
                  <a:pt x="378955" y="20066"/>
                </a:lnTo>
                <a:lnTo>
                  <a:pt x="382130" y="18288"/>
                </a:lnTo>
                <a:lnTo>
                  <a:pt x="383362" y="144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36918" y="1458341"/>
            <a:ext cx="279072" cy="21501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29093" y="1396111"/>
            <a:ext cx="303149" cy="25082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38346" y="4472178"/>
            <a:ext cx="227583" cy="257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91693"/>
            <a:ext cx="51784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Conditional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Probability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9240" y="1335532"/>
            <a:ext cx="8394065" cy="2757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10160" indent="-4565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Now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suppose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already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thrown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black </a:t>
            </a:r>
            <a:r>
              <a:rPr sz="2800" dirty="0">
                <a:latin typeface="Calibri"/>
                <a:cs typeface="Calibri"/>
              </a:rPr>
              <a:t>dice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2. What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probability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“sums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3” </a:t>
            </a:r>
            <a:r>
              <a:rPr sz="2800" dirty="0">
                <a:latin typeface="Calibri"/>
                <a:cs typeface="Calibri"/>
              </a:rPr>
              <a:t>given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event:</a:t>
            </a:r>
            <a:endParaRPr sz="2800" dirty="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Only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possibility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6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possible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outcomes</a:t>
            </a:r>
            <a:r>
              <a:rPr sz="2800" spc="-10" dirty="0">
                <a:latin typeface="Calibri"/>
                <a:cs typeface="Calibri"/>
              </a:rPr>
              <a:t> remain</a:t>
            </a:r>
            <a:endParaRPr sz="2800" dirty="0">
              <a:latin typeface="Calibri"/>
              <a:cs typeface="Calibri"/>
            </a:endParaRPr>
          </a:p>
          <a:p>
            <a:pPr marL="469265" marR="1041400" indent="-45656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So: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P(sums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3|already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 on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black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dice)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1/</a:t>
            </a:r>
            <a:r>
              <a:rPr sz="2800" b="1" spc="-25" dirty="0">
                <a:latin typeface="Calibri"/>
                <a:cs typeface="Calibri"/>
              </a:rPr>
              <a:t>6 </a:t>
            </a:r>
            <a:r>
              <a:rPr sz="2800" dirty="0">
                <a:latin typeface="Calibri"/>
                <a:cs typeface="Calibri"/>
              </a:rPr>
              <a:t>(conditional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probability)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4732"/>
            <a:ext cx="8262620" cy="921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0675" algn="l"/>
                <a:tab pos="4708525" algn="l"/>
                <a:tab pos="6175375" algn="l"/>
              </a:tabLst>
            </a:pPr>
            <a:r>
              <a:rPr sz="4200" dirty="0">
                <a:latin typeface="Times New Roman"/>
                <a:cs typeface="Times New Roman"/>
              </a:rPr>
              <a:t>From</a:t>
            </a:r>
            <a:r>
              <a:rPr sz="4200" spc="-10" dirty="0">
                <a:latin typeface="Times New Roman"/>
                <a:cs typeface="Times New Roman"/>
              </a:rPr>
              <a:t> Probability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25" dirty="0">
                <a:latin typeface="Times New Roman"/>
                <a:cs typeface="Times New Roman"/>
              </a:rPr>
              <a:t>to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10" dirty="0">
                <a:latin typeface="Times New Roman"/>
                <a:cs typeface="Times New Roman"/>
              </a:rPr>
              <a:t>Bayes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10" dirty="0">
                <a:latin typeface="Times New Roman"/>
                <a:cs typeface="Times New Roman"/>
              </a:rPr>
              <a:t>Theorem</a:t>
            </a: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b="0" dirty="0">
                <a:latin typeface="Times New Roman"/>
                <a:cs typeface="Times New Roman"/>
              </a:rPr>
              <a:t>(https://oscarbonilla.com/2009/05/visualizing-bayes-</a:t>
            </a:r>
            <a:r>
              <a:rPr sz="1600" b="0" spc="-10" dirty="0">
                <a:latin typeface="Times New Roman"/>
                <a:cs typeface="Times New Roman"/>
              </a:rPr>
              <a:t>theorem/)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039" y="1068374"/>
            <a:ext cx="8613140" cy="52336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Universe</a:t>
            </a:r>
            <a:r>
              <a:rPr sz="2800" i="1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possible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outcomes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Interested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some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subset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them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(some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event</a:t>
            </a:r>
            <a:r>
              <a:rPr sz="2800" spc="-1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Assume,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studying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cancer:</a:t>
            </a:r>
            <a:endParaRPr sz="2800">
              <a:latin typeface="Calibri"/>
              <a:cs typeface="Calibri"/>
            </a:endParaRPr>
          </a:p>
          <a:p>
            <a:pPr marL="869315" marR="5080" lvl="1" indent="-456565">
              <a:lnSpc>
                <a:spcPct val="100000"/>
              </a:lnSpc>
              <a:spcBef>
                <a:spcPts val="685"/>
              </a:spcBef>
              <a:buChar char="–"/>
              <a:tabLst>
                <a:tab pos="869315" algn="l"/>
                <a:tab pos="869950" algn="l"/>
              </a:tabLst>
            </a:pPr>
            <a:r>
              <a:rPr sz="2400" dirty="0">
                <a:latin typeface="Arial"/>
                <a:cs typeface="Arial"/>
              </a:rPr>
              <a:t>We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observe people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whether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have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cancer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or </a:t>
            </a:r>
            <a:r>
              <a:rPr sz="2400" spc="-20" dirty="0">
                <a:latin typeface="Arial"/>
                <a:cs typeface="Arial"/>
              </a:rPr>
              <a:t>not.</a:t>
            </a:r>
            <a:endParaRPr sz="2400">
              <a:latin typeface="Arial"/>
              <a:cs typeface="Arial"/>
            </a:endParaRPr>
          </a:p>
          <a:p>
            <a:pPr marL="869315" marR="39370" lvl="1" indent="-456565">
              <a:lnSpc>
                <a:spcPct val="100000"/>
              </a:lnSpc>
              <a:spcBef>
                <a:spcPts val="580"/>
              </a:spcBef>
              <a:buChar char="–"/>
              <a:tabLst>
                <a:tab pos="869315" algn="l"/>
                <a:tab pos="869950" algn="l"/>
              </a:tabLst>
            </a:pPr>
            <a:r>
              <a:rPr sz="2400" dirty="0">
                <a:latin typeface="Arial"/>
                <a:cs typeface="Arial"/>
              </a:rPr>
              <a:t>If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take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our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Universe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all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people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participating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our </a:t>
            </a:r>
            <a:r>
              <a:rPr sz="2400" dirty="0">
                <a:latin typeface="Arial"/>
                <a:cs typeface="Arial"/>
              </a:rPr>
              <a:t>study,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two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possible outcomes for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any </a:t>
            </a:r>
            <a:r>
              <a:rPr sz="2400" dirty="0">
                <a:latin typeface="Arial"/>
                <a:cs typeface="Arial"/>
              </a:rPr>
              <a:t>particular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individual: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either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they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have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cancer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they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do </a:t>
            </a:r>
            <a:r>
              <a:rPr sz="2400" b="1" dirty="0">
                <a:latin typeface="Arial"/>
                <a:cs typeface="Arial"/>
              </a:rPr>
              <a:t>not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have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cancer</a:t>
            </a:r>
            <a:endParaRPr sz="2400">
              <a:latin typeface="Arial"/>
              <a:cs typeface="Arial"/>
            </a:endParaRPr>
          </a:p>
          <a:p>
            <a:pPr marL="869315" lvl="1" indent="-456565">
              <a:lnSpc>
                <a:spcPct val="100000"/>
              </a:lnSpc>
              <a:spcBef>
                <a:spcPts val="575"/>
              </a:spcBef>
              <a:buChar char="–"/>
              <a:tabLst>
                <a:tab pos="869315" algn="l"/>
                <a:tab pos="869950" algn="l"/>
              </a:tabLst>
            </a:pPr>
            <a:r>
              <a:rPr sz="2400" dirty="0">
                <a:latin typeface="Arial"/>
                <a:cs typeface="Arial"/>
              </a:rPr>
              <a:t>We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split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our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universe 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two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events:</a:t>
            </a:r>
            <a:endParaRPr sz="2400">
              <a:latin typeface="Arial"/>
              <a:cs typeface="Arial"/>
            </a:endParaRPr>
          </a:p>
          <a:p>
            <a:pPr marL="1269365" lvl="2" indent="-456565">
              <a:lnSpc>
                <a:spcPct val="100000"/>
              </a:lnSpc>
              <a:spcBef>
                <a:spcPts val="575"/>
              </a:spcBef>
              <a:buChar char="•"/>
              <a:tabLst>
                <a:tab pos="1269365" algn="l"/>
                <a:tab pos="1270000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event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“people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cancer”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(designated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A),</a:t>
            </a:r>
            <a:endParaRPr sz="2400">
              <a:latin typeface="Arial"/>
              <a:cs typeface="Arial"/>
            </a:endParaRPr>
          </a:p>
          <a:p>
            <a:pPr marL="1269365" lvl="2" indent="-456565">
              <a:lnSpc>
                <a:spcPct val="100000"/>
              </a:lnSpc>
              <a:spcBef>
                <a:spcPts val="580"/>
              </a:spcBef>
              <a:buChar char="•"/>
              <a:tabLst>
                <a:tab pos="1269365" algn="l"/>
                <a:tab pos="1270000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event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“people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cancer” (or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¬A)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0798" y="63847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0" y="-61467"/>
            <a:ext cx="5127625" cy="921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Times New Roman"/>
                <a:cs typeface="Times New Roman"/>
              </a:rPr>
              <a:t>An</a:t>
            </a:r>
            <a:r>
              <a:rPr sz="4200" spc="-10" dirty="0">
                <a:latin typeface="Times New Roman"/>
                <a:cs typeface="Times New Roman"/>
              </a:rPr>
              <a:t> Event</a:t>
            </a: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b="0" dirty="0">
                <a:latin typeface="Times New Roman"/>
                <a:cs typeface="Times New Roman"/>
              </a:rPr>
              <a:t>(https://oscarbonilla.com/2009/05/visualizing-bayes-</a:t>
            </a:r>
            <a:r>
              <a:rPr sz="1600" b="0" spc="-10" dirty="0">
                <a:latin typeface="Times New Roman"/>
                <a:cs typeface="Times New Roman"/>
              </a:rPr>
              <a:t>theorem/)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134870"/>
            <a:ext cx="8357870" cy="217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318770" indent="-4565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So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probability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randomly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chosen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person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has </a:t>
            </a:r>
            <a:r>
              <a:rPr sz="2400" spc="-10" dirty="0">
                <a:latin typeface="Calibri"/>
                <a:cs typeface="Calibri"/>
              </a:rPr>
              <a:t>cancer?</a:t>
            </a:r>
            <a:endParaRPr sz="2400">
              <a:latin typeface="Calibri"/>
              <a:cs typeface="Calibri"/>
            </a:endParaRPr>
          </a:p>
          <a:p>
            <a:pPr marL="755015" marR="389890" lvl="1" indent="-285115">
              <a:lnSpc>
                <a:spcPct val="100000"/>
              </a:lnSpc>
              <a:spcBef>
                <a:spcPts val="5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divided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elements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Universe).</a:t>
            </a:r>
            <a:endParaRPr sz="20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We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denote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|A|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(the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cardinality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of</a:t>
            </a:r>
            <a:r>
              <a:rPr sz="2000" i="1" spc="-6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A).</a:t>
            </a:r>
            <a:endParaRPr sz="20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And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define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probability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P(A),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6594" y="4478273"/>
            <a:ext cx="764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P(A)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55235" y="4698491"/>
            <a:ext cx="306070" cy="20320"/>
          </a:xfrm>
          <a:custGeom>
            <a:avLst/>
            <a:gdLst/>
            <a:ahLst/>
            <a:cxnLst/>
            <a:rect l="l" t="t" r="r" b="b"/>
            <a:pathLst>
              <a:path w="306070" h="20320">
                <a:moveTo>
                  <a:pt x="305562" y="0"/>
                </a:moveTo>
                <a:lnTo>
                  <a:pt x="0" y="0"/>
                </a:lnTo>
                <a:lnTo>
                  <a:pt x="0" y="19811"/>
                </a:lnTo>
                <a:lnTo>
                  <a:pt x="305562" y="19811"/>
                </a:lnTo>
                <a:lnTo>
                  <a:pt x="3055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51171" y="4382261"/>
            <a:ext cx="31559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5" dirty="0">
                <a:latin typeface="Cambria Math"/>
                <a:cs typeface="Cambria Math"/>
              </a:rPr>
              <a:t>|𝐴|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2790" y="4713732"/>
            <a:ext cx="3321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5" dirty="0">
                <a:latin typeface="Cambria Math"/>
                <a:cs typeface="Cambria Math"/>
              </a:rPr>
              <a:t>|𝑈|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5036820"/>
            <a:ext cx="8514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65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Since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probability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P(A)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most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552438" y="0"/>
            <a:ext cx="2509520" cy="2127885"/>
            <a:chOff x="6552438" y="0"/>
            <a:chExt cx="2509520" cy="212788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2438" y="0"/>
              <a:ext cx="2509267" cy="212751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805930" y="31369"/>
              <a:ext cx="2049145" cy="2070100"/>
            </a:xfrm>
            <a:custGeom>
              <a:avLst/>
              <a:gdLst/>
              <a:ahLst/>
              <a:cxnLst/>
              <a:rect l="l" t="t" r="r" b="b"/>
              <a:pathLst>
                <a:path w="2049145" h="2070100">
                  <a:moveTo>
                    <a:pt x="890777" y="2057400"/>
                  </a:moveTo>
                  <a:lnTo>
                    <a:pt x="679323" y="2057400"/>
                  </a:lnTo>
                  <a:lnTo>
                    <a:pt x="691134" y="2070100"/>
                  </a:lnTo>
                  <a:lnTo>
                    <a:pt x="880745" y="2070100"/>
                  </a:lnTo>
                  <a:lnTo>
                    <a:pt x="890777" y="2057400"/>
                  </a:lnTo>
                  <a:close/>
                </a:path>
                <a:path w="2049145" h="2070100">
                  <a:moveTo>
                    <a:pt x="697992" y="2044700"/>
                  </a:moveTo>
                  <a:lnTo>
                    <a:pt x="647826" y="2044700"/>
                  </a:lnTo>
                  <a:lnTo>
                    <a:pt x="657225" y="2057400"/>
                  </a:lnTo>
                  <a:lnTo>
                    <a:pt x="707771" y="2057400"/>
                  </a:lnTo>
                  <a:lnTo>
                    <a:pt x="697992" y="2044700"/>
                  </a:lnTo>
                  <a:close/>
                </a:path>
                <a:path w="2049145" h="2070100">
                  <a:moveTo>
                    <a:pt x="929259" y="2044700"/>
                  </a:moveTo>
                  <a:lnTo>
                    <a:pt x="873760" y="2044700"/>
                  </a:lnTo>
                  <a:lnTo>
                    <a:pt x="864743" y="2057400"/>
                  </a:lnTo>
                  <a:lnTo>
                    <a:pt x="914780" y="2057400"/>
                  </a:lnTo>
                  <a:lnTo>
                    <a:pt x="929259" y="2044700"/>
                  </a:lnTo>
                  <a:close/>
                </a:path>
                <a:path w="2049145" h="2070100">
                  <a:moveTo>
                    <a:pt x="665099" y="2032000"/>
                  </a:moveTo>
                  <a:lnTo>
                    <a:pt x="615569" y="2032000"/>
                  </a:lnTo>
                  <a:lnTo>
                    <a:pt x="623824" y="2044700"/>
                  </a:lnTo>
                  <a:lnTo>
                    <a:pt x="675894" y="2044700"/>
                  </a:lnTo>
                  <a:lnTo>
                    <a:pt x="665099" y="2032000"/>
                  </a:lnTo>
                  <a:close/>
                </a:path>
                <a:path w="2049145" h="2070100">
                  <a:moveTo>
                    <a:pt x="1036827" y="2032000"/>
                  </a:moveTo>
                  <a:lnTo>
                    <a:pt x="897001" y="2032000"/>
                  </a:lnTo>
                  <a:lnTo>
                    <a:pt x="895858" y="2044700"/>
                  </a:lnTo>
                  <a:lnTo>
                    <a:pt x="1026414" y="2044700"/>
                  </a:lnTo>
                  <a:lnTo>
                    <a:pt x="1036827" y="2032000"/>
                  </a:lnTo>
                  <a:close/>
                </a:path>
                <a:path w="2049145" h="2070100">
                  <a:moveTo>
                    <a:pt x="640842" y="2019300"/>
                  </a:moveTo>
                  <a:lnTo>
                    <a:pt x="583184" y="2019300"/>
                  </a:lnTo>
                  <a:lnTo>
                    <a:pt x="593725" y="2032000"/>
                  </a:lnTo>
                  <a:lnTo>
                    <a:pt x="647700" y="2032000"/>
                  </a:lnTo>
                  <a:lnTo>
                    <a:pt x="640842" y="2019300"/>
                  </a:lnTo>
                  <a:close/>
                </a:path>
                <a:path w="2049145" h="2070100">
                  <a:moveTo>
                    <a:pt x="1096899" y="2019300"/>
                  </a:moveTo>
                  <a:lnTo>
                    <a:pt x="1004189" y="2019300"/>
                  </a:lnTo>
                  <a:lnTo>
                    <a:pt x="995552" y="2032000"/>
                  </a:lnTo>
                  <a:lnTo>
                    <a:pt x="1086103" y="2032000"/>
                  </a:lnTo>
                  <a:lnTo>
                    <a:pt x="1096899" y="2019300"/>
                  </a:lnTo>
                  <a:close/>
                </a:path>
                <a:path w="2049145" h="2070100">
                  <a:moveTo>
                    <a:pt x="600964" y="2006600"/>
                  </a:moveTo>
                  <a:lnTo>
                    <a:pt x="559689" y="2006600"/>
                  </a:lnTo>
                  <a:lnTo>
                    <a:pt x="571119" y="2019300"/>
                  </a:lnTo>
                  <a:lnTo>
                    <a:pt x="612521" y="2019300"/>
                  </a:lnTo>
                  <a:lnTo>
                    <a:pt x="600964" y="2006600"/>
                  </a:lnTo>
                  <a:close/>
                </a:path>
                <a:path w="2049145" h="2070100">
                  <a:moveTo>
                    <a:pt x="1070102" y="2006600"/>
                  </a:moveTo>
                  <a:lnTo>
                    <a:pt x="1056767" y="2019300"/>
                  </a:lnTo>
                  <a:lnTo>
                    <a:pt x="1068831" y="2019300"/>
                  </a:lnTo>
                  <a:lnTo>
                    <a:pt x="1070102" y="2006600"/>
                  </a:lnTo>
                  <a:close/>
                </a:path>
                <a:path w="2049145" h="2070100">
                  <a:moveTo>
                    <a:pt x="1133094" y="2006600"/>
                  </a:moveTo>
                  <a:lnTo>
                    <a:pt x="1081404" y="2006600"/>
                  </a:lnTo>
                  <a:lnTo>
                    <a:pt x="1068831" y="2019300"/>
                  </a:lnTo>
                  <a:lnTo>
                    <a:pt x="1127378" y="2019300"/>
                  </a:lnTo>
                  <a:lnTo>
                    <a:pt x="1133094" y="2006600"/>
                  </a:lnTo>
                  <a:close/>
                </a:path>
                <a:path w="2049145" h="2070100">
                  <a:moveTo>
                    <a:pt x="569087" y="1993900"/>
                  </a:moveTo>
                  <a:lnTo>
                    <a:pt x="536701" y="1993900"/>
                  </a:lnTo>
                  <a:lnTo>
                    <a:pt x="549401" y="2006600"/>
                  </a:lnTo>
                  <a:lnTo>
                    <a:pt x="580644" y="2006600"/>
                  </a:lnTo>
                  <a:lnTo>
                    <a:pt x="569087" y="1993900"/>
                  </a:lnTo>
                  <a:close/>
                </a:path>
                <a:path w="2049145" h="2070100">
                  <a:moveTo>
                    <a:pt x="1164463" y="1993900"/>
                  </a:moveTo>
                  <a:lnTo>
                    <a:pt x="1114678" y="1993900"/>
                  </a:lnTo>
                  <a:lnTo>
                    <a:pt x="1109979" y="2006600"/>
                  </a:lnTo>
                  <a:lnTo>
                    <a:pt x="1152905" y="2006600"/>
                  </a:lnTo>
                  <a:lnTo>
                    <a:pt x="1164463" y="1993900"/>
                  </a:lnTo>
                  <a:close/>
                </a:path>
                <a:path w="2049145" h="2070100">
                  <a:moveTo>
                    <a:pt x="545211" y="1981200"/>
                  </a:moveTo>
                  <a:lnTo>
                    <a:pt x="493141" y="1981200"/>
                  </a:lnTo>
                  <a:lnTo>
                    <a:pt x="502793" y="1993900"/>
                  </a:lnTo>
                  <a:lnTo>
                    <a:pt x="557784" y="1993900"/>
                  </a:lnTo>
                  <a:lnTo>
                    <a:pt x="545211" y="1981200"/>
                  </a:lnTo>
                  <a:close/>
                </a:path>
                <a:path w="2049145" h="2070100">
                  <a:moveTo>
                    <a:pt x="1187703" y="1981200"/>
                  </a:moveTo>
                  <a:lnTo>
                    <a:pt x="1143762" y="1981200"/>
                  </a:lnTo>
                  <a:lnTo>
                    <a:pt x="1136903" y="1993900"/>
                  </a:lnTo>
                  <a:lnTo>
                    <a:pt x="1176147" y="1993900"/>
                  </a:lnTo>
                  <a:lnTo>
                    <a:pt x="1187703" y="1981200"/>
                  </a:lnTo>
                  <a:close/>
                </a:path>
                <a:path w="2049145" h="2070100">
                  <a:moveTo>
                    <a:pt x="519429" y="1968500"/>
                  </a:moveTo>
                  <a:lnTo>
                    <a:pt x="461391" y="1968500"/>
                  </a:lnTo>
                  <a:lnTo>
                    <a:pt x="467105" y="1981200"/>
                  </a:lnTo>
                  <a:lnTo>
                    <a:pt x="532384" y="1981200"/>
                  </a:lnTo>
                  <a:lnTo>
                    <a:pt x="519429" y="1968500"/>
                  </a:lnTo>
                  <a:close/>
                </a:path>
                <a:path w="2049145" h="2070100">
                  <a:moveTo>
                    <a:pt x="1218184" y="1968500"/>
                  </a:moveTo>
                  <a:lnTo>
                    <a:pt x="1178052" y="1968500"/>
                  </a:lnTo>
                  <a:lnTo>
                    <a:pt x="1166495" y="1981200"/>
                  </a:lnTo>
                  <a:lnTo>
                    <a:pt x="1209167" y="1981200"/>
                  </a:lnTo>
                  <a:lnTo>
                    <a:pt x="1218184" y="1968500"/>
                  </a:lnTo>
                  <a:close/>
                </a:path>
                <a:path w="2049145" h="2070100">
                  <a:moveTo>
                    <a:pt x="476250" y="1955800"/>
                  </a:moveTo>
                  <a:lnTo>
                    <a:pt x="442722" y="1955800"/>
                  </a:lnTo>
                  <a:lnTo>
                    <a:pt x="449325" y="1968500"/>
                  </a:lnTo>
                  <a:lnTo>
                    <a:pt x="482346" y="1968500"/>
                  </a:lnTo>
                  <a:lnTo>
                    <a:pt x="476250" y="1955800"/>
                  </a:lnTo>
                  <a:close/>
                </a:path>
                <a:path w="2049145" h="2070100">
                  <a:moveTo>
                    <a:pt x="1238250" y="1955800"/>
                  </a:moveTo>
                  <a:lnTo>
                    <a:pt x="1190498" y="1955800"/>
                  </a:lnTo>
                  <a:lnTo>
                    <a:pt x="1188466" y="1968500"/>
                  </a:lnTo>
                  <a:lnTo>
                    <a:pt x="1233297" y="1968500"/>
                  </a:lnTo>
                  <a:lnTo>
                    <a:pt x="1238250" y="1955800"/>
                  </a:lnTo>
                  <a:close/>
                </a:path>
                <a:path w="2049145" h="2070100">
                  <a:moveTo>
                    <a:pt x="463423" y="1943100"/>
                  </a:moveTo>
                  <a:lnTo>
                    <a:pt x="435101" y="1943100"/>
                  </a:lnTo>
                  <a:lnTo>
                    <a:pt x="435991" y="1955800"/>
                  </a:lnTo>
                  <a:lnTo>
                    <a:pt x="468884" y="1955800"/>
                  </a:lnTo>
                  <a:lnTo>
                    <a:pt x="463423" y="1943100"/>
                  </a:lnTo>
                  <a:close/>
                </a:path>
                <a:path w="2049145" h="2070100">
                  <a:moveTo>
                    <a:pt x="1261618" y="1943100"/>
                  </a:moveTo>
                  <a:lnTo>
                    <a:pt x="1223010" y="1943100"/>
                  </a:lnTo>
                  <a:lnTo>
                    <a:pt x="1217676" y="1955800"/>
                  </a:lnTo>
                  <a:lnTo>
                    <a:pt x="1255141" y="1955800"/>
                  </a:lnTo>
                  <a:lnTo>
                    <a:pt x="1261618" y="1943100"/>
                  </a:lnTo>
                  <a:close/>
                </a:path>
                <a:path w="2049145" h="2070100">
                  <a:moveTo>
                    <a:pt x="447928" y="1930400"/>
                  </a:moveTo>
                  <a:lnTo>
                    <a:pt x="416941" y="1930400"/>
                  </a:lnTo>
                  <a:lnTo>
                    <a:pt x="423418" y="1943100"/>
                  </a:lnTo>
                  <a:lnTo>
                    <a:pt x="455802" y="1943100"/>
                  </a:lnTo>
                  <a:lnTo>
                    <a:pt x="447928" y="1930400"/>
                  </a:lnTo>
                  <a:close/>
                </a:path>
                <a:path w="2049145" h="2070100">
                  <a:moveTo>
                    <a:pt x="1277366" y="1930400"/>
                  </a:moveTo>
                  <a:lnTo>
                    <a:pt x="1243711" y="1930400"/>
                  </a:lnTo>
                  <a:lnTo>
                    <a:pt x="1237996" y="1943100"/>
                  </a:lnTo>
                  <a:lnTo>
                    <a:pt x="1267968" y="1943100"/>
                  </a:lnTo>
                  <a:lnTo>
                    <a:pt x="1277366" y="1930400"/>
                  </a:lnTo>
                  <a:close/>
                </a:path>
                <a:path w="2049145" h="2070100">
                  <a:moveTo>
                    <a:pt x="435864" y="1917700"/>
                  </a:moveTo>
                  <a:lnTo>
                    <a:pt x="403478" y="1917700"/>
                  </a:lnTo>
                  <a:lnTo>
                    <a:pt x="410972" y="1930400"/>
                  </a:lnTo>
                  <a:lnTo>
                    <a:pt x="442341" y="1930400"/>
                  </a:lnTo>
                  <a:lnTo>
                    <a:pt x="435864" y="1917700"/>
                  </a:lnTo>
                  <a:close/>
                </a:path>
                <a:path w="2049145" h="2070100">
                  <a:moveTo>
                    <a:pt x="1298321" y="1917700"/>
                  </a:moveTo>
                  <a:lnTo>
                    <a:pt x="1267205" y="1917700"/>
                  </a:lnTo>
                  <a:lnTo>
                    <a:pt x="1257808" y="1930400"/>
                  </a:lnTo>
                  <a:lnTo>
                    <a:pt x="1286510" y="1930400"/>
                  </a:lnTo>
                  <a:lnTo>
                    <a:pt x="1298321" y="1917700"/>
                  </a:lnTo>
                  <a:close/>
                </a:path>
                <a:path w="2049145" h="2070100">
                  <a:moveTo>
                    <a:pt x="414274" y="1905000"/>
                  </a:moveTo>
                  <a:lnTo>
                    <a:pt x="378205" y="1905000"/>
                  </a:lnTo>
                  <a:lnTo>
                    <a:pt x="386461" y="1917700"/>
                  </a:lnTo>
                  <a:lnTo>
                    <a:pt x="421894" y="1917700"/>
                  </a:lnTo>
                  <a:lnTo>
                    <a:pt x="414274" y="1905000"/>
                  </a:lnTo>
                  <a:close/>
                </a:path>
                <a:path w="2049145" h="2070100">
                  <a:moveTo>
                    <a:pt x="1325752" y="1905000"/>
                  </a:moveTo>
                  <a:lnTo>
                    <a:pt x="1278636" y="1905000"/>
                  </a:lnTo>
                  <a:lnTo>
                    <a:pt x="1277620" y="1917700"/>
                  </a:lnTo>
                  <a:lnTo>
                    <a:pt x="1312164" y="1917700"/>
                  </a:lnTo>
                  <a:lnTo>
                    <a:pt x="1325752" y="1905000"/>
                  </a:lnTo>
                  <a:close/>
                </a:path>
                <a:path w="2049145" h="2070100">
                  <a:moveTo>
                    <a:pt x="397255" y="1892300"/>
                  </a:moveTo>
                  <a:lnTo>
                    <a:pt x="358394" y="1892300"/>
                  </a:lnTo>
                  <a:lnTo>
                    <a:pt x="368808" y="1905000"/>
                  </a:lnTo>
                  <a:lnTo>
                    <a:pt x="407035" y="1905000"/>
                  </a:lnTo>
                  <a:lnTo>
                    <a:pt x="397255" y="1892300"/>
                  </a:lnTo>
                  <a:close/>
                </a:path>
                <a:path w="2049145" h="2070100">
                  <a:moveTo>
                    <a:pt x="1340612" y="1892300"/>
                  </a:moveTo>
                  <a:lnTo>
                    <a:pt x="1302512" y="1892300"/>
                  </a:lnTo>
                  <a:lnTo>
                    <a:pt x="1289558" y="1905000"/>
                  </a:lnTo>
                  <a:lnTo>
                    <a:pt x="1325879" y="1905000"/>
                  </a:lnTo>
                  <a:lnTo>
                    <a:pt x="1340612" y="1892300"/>
                  </a:lnTo>
                  <a:close/>
                </a:path>
                <a:path w="2049145" h="2070100">
                  <a:moveTo>
                    <a:pt x="380746" y="1879600"/>
                  </a:moveTo>
                  <a:lnTo>
                    <a:pt x="349885" y="1879600"/>
                  </a:lnTo>
                  <a:lnTo>
                    <a:pt x="358521" y="1892300"/>
                  </a:lnTo>
                  <a:lnTo>
                    <a:pt x="389763" y="1892300"/>
                  </a:lnTo>
                  <a:lnTo>
                    <a:pt x="380746" y="1879600"/>
                  </a:lnTo>
                  <a:close/>
                </a:path>
                <a:path w="2049145" h="2070100">
                  <a:moveTo>
                    <a:pt x="1370456" y="1879600"/>
                  </a:moveTo>
                  <a:lnTo>
                    <a:pt x="1331087" y="1879600"/>
                  </a:lnTo>
                  <a:lnTo>
                    <a:pt x="1316354" y="1892300"/>
                  </a:lnTo>
                  <a:lnTo>
                    <a:pt x="1355344" y="1892300"/>
                  </a:lnTo>
                  <a:lnTo>
                    <a:pt x="1370456" y="1879600"/>
                  </a:lnTo>
                  <a:close/>
                </a:path>
                <a:path w="2049145" h="2070100">
                  <a:moveTo>
                    <a:pt x="361950" y="1866900"/>
                  </a:moveTo>
                  <a:lnTo>
                    <a:pt x="331597" y="1866900"/>
                  </a:lnTo>
                  <a:lnTo>
                    <a:pt x="340614" y="1879600"/>
                  </a:lnTo>
                  <a:lnTo>
                    <a:pt x="370713" y="1879600"/>
                  </a:lnTo>
                  <a:lnTo>
                    <a:pt x="361950" y="1866900"/>
                  </a:lnTo>
                  <a:close/>
                </a:path>
                <a:path w="2049145" h="2070100">
                  <a:moveTo>
                    <a:pt x="1385062" y="1866900"/>
                  </a:moveTo>
                  <a:lnTo>
                    <a:pt x="1345056" y="1866900"/>
                  </a:lnTo>
                  <a:lnTo>
                    <a:pt x="1330578" y="1879600"/>
                  </a:lnTo>
                  <a:lnTo>
                    <a:pt x="1370329" y="1879600"/>
                  </a:lnTo>
                  <a:lnTo>
                    <a:pt x="1385062" y="1866900"/>
                  </a:lnTo>
                  <a:close/>
                </a:path>
                <a:path w="2049145" h="2070100">
                  <a:moveTo>
                    <a:pt x="343535" y="1854200"/>
                  </a:moveTo>
                  <a:lnTo>
                    <a:pt x="318770" y="1854200"/>
                  </a:lnTo>
                  <a:lnTo>
                    <a:pt x="323088" y="1866900"/>
                  </a:lnTo>
                  <a:lnTo>
                    <a:pt x="352551" y="1866900"/>
                  </a:lnTo>
                  <a:lnTo>
                    <a:pt x="343535" y="1854200"/>
                  </a:lnTo>
                  <a:close/>
                </a:path>
                <a:path w="2049145" h="2070100">
                  <a:moveTo>
                    <a:pt x="1419860" y="1841500"/>
                  </a:moveTo>
                  <a:lnTo>
                    <a:pt x="1388999" y="1841500"/>
                  </a:lnTo>
                  <a:lnTo>
                    <a:pt x="1375283" y="1854200"/>
                  </a:lnTo>
                  <a:lnTo>
                    <a:pt x="1360424" y="1866900"/>
                  </a:lnTo>
                  <a:lnTo>
                    <a:pt x="1398904" y="1866900"/>
                  </a:lnTo>
                  <a:lnTo>
                    <a:pt x="1410462" y="1854200"/>
                  </a:lnTo>
                  <a:lnTo>
                    <a:pt x="1419860" y="1841500"/>
                  </a:lnTo>
                  <a:close/>
                </a:path>
                <a:path w="2049145" h="2070100">
                  <a:moveTo>
                    <a:pt x="334772" y="1841500"/>
                  </a:moveTo>
                  <a:lnTo>
                    <a:pt x="304292" y="1841500"/>
                  </a:lnTo>
                  <a:lnTo>
                    <a:pt x="304926" y="1854200"/>
                  </a:lnTo>
                  <a:lnTo>
                    <a:pt x="339090" y="1854200"/>
                  </a:lnTo>
                  <a:lnTo>
                    <a:pt x="334772" y="1841500"/>
                  </a:lnTo>
                  <a:close/>
                </a:path>
                <a:path w="2049145" h="2070100">
                  <a:moveTo>
                    <a:pt x="316229" y="1828800"/>
                  </a:moveTo>
                  <a:lnTo>
                    <a:pt x="280924" y="1828800"/>
                  </a:lnTo>
                  <a:lnTo>
                    <a:pt x="289305" y="1841500"/>
                  </a:lnTo>
                  <a:lnTo>
                    <a:pt x="322706" y="1841500"/>
                  </a:lnTo>
                  <a:lnTo>
                    <a:pt x="316229" y="1828800"/>
                  </a:lnTo>
                  <a:close/>
                </a:path>
                <a:path w="2049145" h="2070100">
                  <a:moveTo>
                    <a:pt x="1446656" y="1828800"/>
                  </a:moveTo>
                  <a:lnTo>
                    <a:pt x="1410335" y="1828800"/>
                  </a:lnTo>
                  <a:lnTo>
                    <a:pt x="1400175" y="1841500"/>
                  </a:lnTo>
                  <a:lnTo>
                    <a:pt x="1438021" y="1841500"/>
                  </a:lnTo>
                  <a:lnTo>
                    <a:pt x="1446656" y="1828800"/>
                  </a:lnTo>
                  <a:close/>
                </a:path>
                <a:path w="2049145" h="2070100">
                  <a:moveTo>
                    <a:pt x="300609" y="1816100"/>
                  </a:moveTo>
                  <a:lnTo>
                    <a:pt x="266826" y="1816100"/>
                  </a:lnTo>
                  <a:lnTo>
                    <a:pt x="271525" y="1828800"/>
                  </a:lnTo>
                  <a:lnTo>
                    <a:pt x="306324" y="1828800"/>
                  </a:lnTo>
                  <a:lnTo>
                    <a:pt x="300609" y="1816100"/>
                  </a:lnTo>
                  <a:close/>
                </a:path>
                <a:path w="2049145" h="2070100">
                  <a:moveTo>
                    <a:pt x="1465579" y="1816100"/>
                  </a:moveTo>
                  <a:lnTo>
                    <a:pt x="1428623" y="1816100"/>
                  </a:lnTo>
                  <a:lnTo>
                    <a:pt x="1420622" y="1828800"/>
                  </a:lnTo>
                  <a:lnTo>
                    <a:pt x="1455927" y="1828800"/>
                  </a:lnTo>
                  <a:lnTo>
                    <a:pt x="1465579" y="1816100"/>
                  </a:lnTo>
                  <a:close/>
                </a:path>
                <a:path w="2049145" h="2070100">
                  <a:moveTo>
                    <a:pt x="269875" y="1790700"/>
                  </a:moveTo>
                  <a:lnTo>
                    <a:pt x="247396" y="1790700"/>
                  </a:lnTo>
                  <a:lnTo>
                    <a:pt x="255270" y="1803400"/>
                  </a:lnTo>
                  <a:lnTo>
                    <a:pt x="262000" y="1816100"/>
                  </a:lnTo>
                  <a:lnTo>
                    <a:pt x="287781" y="1816100"/>
                  </a:lnTo>
                  <a:lnTo>
                    <a:pt x="283083" y="1803400"/>
                  </a:lnTo>
                  <a:lnTo>
                    <a:pt x="276351" y="1803400"/>
                  </a:lnTo>
                  <a:lnTo>
                    <a:pt x="269875" y="1790700"/>
                  </a:lnTo>
                  <a:close/>
                </a:path>
                <a:path w="2049145" h="2070100">
                  <a:moveTo>
                    <a:pt x="1496314" y="1803400"/>
                  </a:moveTo>
                  <a:lnTo>
                    <a:pt x="1455166" y="1803400"/>
                  </a:lnTo>
                  <a:lnTo>
                    <a:pt x="1445514" y="1816100"/>
                  </a:lnTo>
                  <a:lnTo>
                    <a:pt x="1485900" y="1816100"/>
                  </a:lnTo>
                  <a:lnTo>
                    <a:pt x="1496314" y="1803400"/>
                  </a:lnTo>
                  <a:close/>
                </a:path>
                <a:path w="2049145" h="2070100">
                  <a:moveTo>
                    <a:pt x="1508125" y="1790700"/>
                  </a:moveTo>
                  <a:lnTo>
                    <a:pt x="1475994" y="1790700"/>
                  </a:lnTo>
                  <a:lnTo>
                    <a:pt x="1464437" y="1803400"/>
                  </a:lnTo>
                  <a:lnTo>
                    <a:pt x="1496187" y="1803400"/>
                  </a:lnTo>
                  <a:lnTo>
                    <a:pt x="1508125" y="1790700"/>
                  </a:lnTo>
                  <a:close/>
                </a:path>
                <a:path w="2049145" h="2070100">
                  <a:moveTo>
                    <a:pt x="1518793" y="1790700"/>
                  </a:moveTo>
                  <a:lnTo>
                    <a:pt x="1508125" y="1790700"/>
                  </a:lnTo>
                  <a:lnTo>
                    <a:pt x="1507236" y="1803400"/>
                  </a:lnTo>
                  <a:lnTo>
                    <a:pt x="1518793" y="1790700"/>
                  </a:lnTo>
                  <a:close/>
                </a:path>
                <a:path w="2049145" h="2070100">
                  <a:moveTo>
                    <a:pt x="262127" y="1778000"/>
                  </a:moveTo>
                  <a:lnTo>
                    <a:pt x="231648" y="1778000"/>
                  </a:lnTo>
                  <a:lnTo>
                    <a:pt x="232664" y="1790700"/>
                  </a:lnTo>
                  <a:lnTo>
                    <a:pt x="270128" y="1790700"/>
                  </a:lnTo>
                  <a:lnTo>
                    <a:pt x="262127" y="1778000"/>
                  </a:lnTo>
                  <a:close/>
                </a:path>
                <a:path w="2049145" h="2070100">
                  <a:moveTo>
                    <a:pt x="1539240" y="1778000"/>
                  </a:moveTo>
                  <a:lnTo>
                    <a:pt x="1498346" y="1778000"/>
                  </a:lnTo>
                  <a:lnTo>
                    <a:pt x="1486535" y="1790700"/>
                  </a:lnTo>
                  <a:lnTo>
                    <a:pt x="1529588" y="1790700"/>
                  </a:lnTo>
                  <a:lnTo>
                    <a:pt x="1539240" y="1778000"/>
                  </a:lnTo>
                  <a:close/>
                </a:path>
                <a:path w="2049145" h="2070100">
                  <a:moveTo>
                    <a:pt x="243077" y="1765300"/>
                  </a:moveTo>
                  <a:lnTo>
                    <a:pt x="205867" y="1765300"/>
                  </a:lnTo>
                  <a:lnTo>
                    <a:pt x="207899" y="1778000"/>
                  </a:lnTo>
                  <a:lnTo>
                    <a:pt x="251714" y="1778000"/>
                  </a:lnTo>
                  <a:lnTo>
                    <a:pt x="243077" y="1765300"/>
                  </a:lnTo>
                  <a:close/>
                </a:path>
                <a:path w="2049145" h="2070100">
                  <a:moveTo>
                    <a:pt x="1563624" y="1765300"/>
                  </a:moveTo>
                  <a:lnTo>
                    <a:pt x="1521205" y="1765300"/>
                  </a:lnTo>
                  <a:lnTo>
                    <a:pt x="1510665" y="1778000"/>
                  </a:lnTo>
                  <a:lnTo>
                    <a:pt x="1555750" y="1778000"/>
                  </a:lnTo>
                  <a:lnTo>
                    <a:pt x="1563624" y="1765300"/>
                  </a:lnTo>
                  <a:close/>
                </a:path>
                <a:path w="2049145" h="2070100">
                  <a:moveTo>
                    <a:pt x="227202" y="1752600"/>
                  </a:moveTo>
                  <a:lnTo>
                    <a:pt x="189611" y="1752600"/>
                  </a:lnTo>
                  <a:lnTo>
                    <a:pt x="191643" y="1765300"/>
                  </a:lnTo>
                  <a:lnTo>
                    <a:pt x="234061" y="1765300"/>
                  </a:lnTo>
                  <a:lnTo>
                    <a:pt x="227202" y="1752600"/>
                  </a:lnTo>
                  <a:close/>
                </a:path>
                <a:path w="2049145" h="2070100">
                  <a:moveTo>
                    <a:pt x="1589786" y="1752600"/>
                  </a:moveTo>
                  <a:lnTo>
                    <a:pt x="1548002" y="1752600"/>
                  </a:lnTo>
                  <a:lnTo>
                    <a:pt x="1539367" y="1765300"/>
                  </a:lnTo>
                  <a:lnTo>
                    <a:pt x="1581785" y="1765300"/>
                  </a:lnTo>
                  <a:lnTo>
                    <a:pt x="1589786" y="1752600"/>
                  </a:lnTo>
                  <a:close/>
                </a:path>
                <a:path w="2049145" h="2070100">
                  <a:moveTo>
                    <a:pt x="205486" y="1739900"/>
                  </a:moveTo>
                  <a:lnTo>
                    <a:pt x="177800" y="1739900"/>
                  </a:lnTo>
                  <a:lnTo>
                    <a:pt x="184276" y="1752600"/>
                  </a:lnTo>
                  <a:lnTo>
                    <a:pt x="207645" y="1752600"/>
                  </a:lnTo>
                  <a:lnTo>
                    <a:pt x="205486" y="1739900"/>
                  </a:lnTo>
                  <a:close/>
                </a:path>
                <a:path w="2049145" h="2070100">
                  <a:moveTo>
                    <a:pt x="1603502" y="1739900"/>
                  </a:moveTo>
                  <a:lnTo>
                    <a:pt x="1579118" y="1739900"/>
                  </a:lnTo>
                  <a:lnTo>
                    <a:pt x="1571498" y="1752600"/>
                  </a:lnTo>
                  <a:lnTo>
                    <a:pt x="1597025" y="1752600"/>
                  </a:lnTo>
                  <a:lnTo>
                    <a:pt x="1603502" y="1739900"/>
                  </a:lnTo>
                  <a:close/>
                </a:path>
                <a:path w="2049145" h="2070100">
                  <a:moveTo>
                    <a:pt x="1609471" y="1739900"/>
                  </a:moveTo>
                  <a:lnTo>
                    <a:pt x="1603502" y="1739900"/>
                  </a:lnTo>
                  <a:lnTo>
                    <a:pt x="1602359" y="1752600"/>
                  </a:lnTo>
                  <a:lnTo>
                    <a:pt x="1609471" y="1739900"/>
                  </a:lnTo>
                  <a:close/>
                </a:path>
                <a:path w="2049145" h="2070100">
                  <a:moveTo>
                    <a:pt x="194183" y="1727200"/>
                  </a:moveTo>
                  <a:lnTo>
                    <a:pt x="170179" y="1727200"/>
                  </a:lnTo>
                  <a:lnTo>
                    <a:pt x="177673" y="1739900"/>
                  </a:lnTo>
                  <a:lnTo>
                    <a:pt x="200660" y="1739900"/>
                  </a:lnTo>
                  <a:lnTo>
                    <a:pt x="194183" y="1727200"/>
                  </a:lnTo>
                  <a:close/>
                </a:path>
                <a:path w="2049145" h="2070100">
                  <a:moveTo>
                    <a:pt x="1621790" y="1727200"/>
                  </a:moveTo>
                  <a:lnTo>
                    <a:pt x="1591691" y="1727200"/>
                  </a:lnTo>
                  <a:lnTo>
                    <a:pt x="1585214" y="1739900"/>
                  </a:lnTo>
                  <a:lnTo>
                    <a:pt x="1616075" y="1739900"/>
                  </a:lnTo>
                  <a:lnTo>
                    <a:pt x="1621790" y="1727200"/>
                  </a:lnTo>
                  <a:close/>
                </a:path>
                <a:path w="2049145" h="2070100">
                  <a:moveTo>
                    <a:pt x="1626108" y="1727200"/>
                  </a:moveTo>
                  <a:lnTo>
                    <a:pt x="1621790" y="1727200"/>
                  </a:lnTo>
                  <a:lnTo>
                    <a:pt x="1620647" y="1739900"/>
                  </a:lnTo>
                  <a:lnTo>
                    <a:pt x="1626108" y="1727200"/>
                  </a:lnTo>
                  <a:close/>
                </a:path>
                <a:path w="2049145" h="2070100">
                  <a:moveTo>
                    <a:pt x="186690" y="1714500"/>
                  </a:moveTo>
                  <a:lnTo>
                    <a:pt x="161671" y="1714500"/>
                  </a:lnTo>
                  <a:lnTo>
                    <a:pt x="170688" y="1727200"/>
                  </a:lnTo>
                  <a:lnTo>
                    <a:pt x="194310" y="1727200"/>
                  </a:lnTo>
                  <a:lnTo>
                    <a:pt x="186690" y="1714500"/>
                  </a:lnTo>
                  <a:close/>
                </a:path>
                <a:path w="2049145" h="2070100">
                  <a:moveTo>
                    <a:pt x="1645285" y="1714500"/>
                  </a:moveTo>
                  <a:lnTo>
                    <a:pt x="1610741" y="1714500"/>
                  </a:lnTo>
                  <a:lnTo>
                    <a:pt x="1605026" y="1727200"/>
                  </a:lnTo>
                  <a:lnTo>
                    <a:pt x="1640713" y="1727200"/>
                  </a:lnTo>
                  <a:lnTo>
                    <a:pt x="1645285" y="1714500"/>
                  </a:lnTo>
                  <a:close/>
                </a:path>
                <a:path w="2049145" h="2070100">
                  <a:moveTo>
                    <a:pt x="177165" y="1701800"/>
                  </a:moveTo>
                  <a:lnTo>
                    <a:pt x="151765" y="1701800"/>
                  </a:lnTo>
                  <a:lnTo>
                    <a:pt x="162687" y="1714500"/>
                  </a:lnTo>
                  <a:lnTo>
                    <a:pt x="186181" y="1714500"/>
                  </a:lnTo>
                  <a:lnTo>
                    <a:pt x="177165" y="1701800"/>
                  </a:lnTo>
                  <a:close/>
                </a:path>
                <a:path w="2049145" h="2070100">
                  <a:moveTo>
                    <a:pt x="1663319" y="1701800"/>
                  </a:moveTo>
                  <a:lnTo>
                    <a:pt x="1629918" y="1701800"/>
                  </a:lnTo>
                  <a:lnTo>
                    <a:pt x="1625600" y="1714500"/>
                  </a:lnTo>
                  <a:lnTo>
                    <a:pt x="1657858" y="1714500"/>
                  </a:lnTo>
                  <a:lnTo>
                    <a:pt x="1663319" y="1701800"/>
                  </a:lnTo>
                  <a:close/>
                </a:path>
                <a:path w="2049145" h="2070100">
                  <a:moveTo>
                    <a:pt x="156464" y="1676400"/>
                  </a:moveTo>
                  <a:lnTo>
                    <a:pt x="122681" y="1676400"/>
                  </a:lnTo>
                  <a:lnTo>
                    <a:pt x="127000" y="1689100"/>
                  </a:lnTo>
                  <a:lnTo>
                    <a:pt x="134874" y="1689100"/>
                  </a:lnTo>
                  <a:lnTo>
                    <a:pt x="143510" y="1701800"/>
                  </a:lnTo>
                  <a:lnTo>
                    <a:pt x="176275" y="1701800"/>
                  </a:lnTo>
                  <a:lnTo>
                    <a:pt x="165480" y="1689100"/>
                  </a:lnTo>
                  <a:lnTo>
                    <a:pt x="156464" y="1676400"/>
                  </a:lnTo>
                  <a:close/>
                </a:path>
                <a:path w="2049145" h="2070100">
                  <a:moveTo>
                    <a:pt x="1682115" y="1689100"/>
                  </a:moveTo>
                  <a:lnTo>
                    <a:pt x="1650619" y="1689100"/>
                  </a:lnTo>
                  <a:lnTo>
                    <a:pt x="1645285" y="1701800"/>
                  </a:lnTo>
                  <a:lnTo>
                    <a:pt x="1675002" y="1701800"/>
                  </a:lnTo>
                  <a:lnTo>
                    <a:pt x="1682115" y="1689100"/>
                  </a:lnTo>
                  <a:close/>
                </a:path>
                <a:path w="2049145" h="2070100">
                  <a:moveTo>
                    <a:pt x="1700656" y="1676400"/>
                  </a:moveTo>
                  <a:lnTo>
                    <a:pt x="1664335" y="1676400"/>
                  </a:lnTo>
                  <a:lnTo>
                    <a:pt x="1657730" y="1689100"/>
                  </a:lnTo>
                  <a:lnTo>
                    <a:pt x="1692021" y="1689100"/>
                  </a:lnTo>
                  <a:lnTo>
                    <a:pt x="1700656" y="1676400"/>
                  </a:lnTo>
                  <a:close/>
                </a:path>
                <a:path w="2049145" h="2070100">
                  <a:moveTo>
                    <a:pt x="137668" y="1663700"/>
                  </a:moveTo>
                  <a:lnTo>
                    <a:pt x="116586" y="1663700"/>
                  </a:lnTo>
                  <a:lnTo>
                    <a:pt x="116840" y="1676400"/>
                  </a:lnTo>
                  <a:lnTo>
                    <a:pt x="141986" y="1676400"/>
                  </a:lnTo>
                  <a:lnTo>
                    <a:pt x="137668" y="1663700"/>
                  </a:lnTo>
                  <a:close/>
                </a:path>
                <a:path w="2049145" h="2070100">
                  <a:moveTo>
                    <a:pt x="141097" y="1663700"/>
                  </a:moveTo>
                  <a:lnTo>
                    <a:pt x="141986" y="1676400"/>
                  </a:lnTo>
                  <a:lnTo>
                    <a:pt x="147574" y="1676400"/>
                  </a:lnTo>
                  <a:lnTo>
                    <a:pt x="141097" y="1663700"/>
                  </a:lnTo>
                  <a:close/>
                </a:path>
                <a:path w="2049145" h="2070100">
                  <a:moveTo>
                    <a:pt x="1716151" y="1663700"/>
                  </a:moveTo>
                  <a:lnTo>
                    <a:pt x="1681988" y="1663700"/>
                  </a:lnTo>
                  <a:lnTo>
                    <a:pt x="1672209" y="1676400"/>
                  </a:lnTo>
                  <a:lnTo>
                    <a:pt x="1708530" y="1676400"/>
                  </a:lnTo>
                  <a:lnTo>
                    <a:pt x="1716151" y="1663700"/>
                  </a:lnTo>
                  <a:close/>
                </a:path>
                <a:path w="2049145" h="2070100">
                  <a:moveTo>
                    <a:pt x="113284" y="1651000"/>
                  </a:moveTo>
                  <a:lnTo>
                    <a:pt x="111633" y="1651000"/>
                  </a:lnTo>
                  <a:lnTo>
                    <a:pt x="113411" y="1663700"/>
                  </a:lnTo>
                  <a:lnTo>
                    <a:pt x="113284" y="1651000"/>
                  </a:lnTo>
                  <a:close/>
                </a:path>
                <a:path w="2049145" h="2070100">
                  <a:moveTo>
                    <a:pt x="132715" y="1651000"/>
                  </a:moveTo>
                  <a:lnTo>
                    <a:pt x="113284" y="1651000"/>
                  </a:lnTo>
                  <a:lnTo>
                    <a:pt x="113919" y="1663700"/>
                  </a:lnTo>
                  <a:lnTo>
                    <a:pt x="133476" y="1663700"/>
                  </a:lnTo>
                  <a:lnTo>
                    <a:pt x="132715" y="1651000"/>
                  </a:lnTo>
                  <a:close/>
                </a:path>
                <a:path w="2049145" h="2070100">
                  <a:moveTo>
                    <a:pt x="132715" y="1651000"/>
                  </a:moveTo>
                  <a:lnTo>
                    <a:pt x="133476" y="1663700"/>
                  </a:lnTo>
                  <a:lnTo>
                    <a:pt x="134493" y="1663700"/>
                  </a:lnTo>
                  <a:lnTo>
                    <a:pt x="132715" y="1651000"/>
                  </a:lnTo>
                  <a:close/>
                </a:path>
                <a:path w="2049145" h="2070100">
                  <a:moveTo>
                    <a:pt x="1733042" y="1651000"/>
                  </a:moveTo>
                  <a:lnTo>
                    <a:pt x="1705864" y="1651000"/>
                  </a:lnTo>
                  <a:lnTo>
                    <a:pt x="1698244" y="1663700"/>
                  </a:lnTo>
                  <a:lnTo>
                    <a:pt x="1727580" y="1663700"/>
                  </a:lnTo>
                  <a:lnTo>
                    <a:pt x="1733042" y="1651000"/>
                  </a:lnTo>
                  <a:close/>
                </a:path>
                <a:path w="2049145" h="2070100">
                  <a:moveTo>
                    <a:pt x="124714" y="1625600"/>
                  </a:moveTo>
                  <a:lnTo>
                    <a:pt x="100329" y="1625600"/>
                  </a:lnTo>
                  <a:lnTo>
                    <a:pt x="106806" y="1638300"/>
                  </a:lnTo>
                  <a:lnTo>
                    <a:pt x="112268" y="1651000"/>
                  </a:lnTo>
                  <a:lnTo>
                    <a:pt x="130683" y="1651000"/>
                  </a:lnTo>
                  <a:lnTo>
                    <a:pt x="130175" y="1638300"/>
                  </a:lnTo>
                  <a:lnTo>
                    <a:pt x="124714" y="1625600"/>
                  </a:lnTo>
                  <a:close/>
                </a:path>
                <a:path w="2049145" h="2070100">
                  <a:moveTo>
                    <a:pt x="1747139" y="1638300"/>
                  </a:moveTo>
                  <a:lnTo>
                    <a:pt x="1717421" y="1638300"/>
                  </a:lnTo>
                  <a:lnTo>
                    <a:pt x="1716024" y="1651000"/>
                  </a:lnTo>
                  <a:lnTo>
                    <a:pt x="1742440" y="1651000"/>
                  </a:lnTo>
                  <a:lnTo>
                    <a:pt x="1747139" y="1638300"/>
                  </a:lnTo>
                  <a:close/>
                </a:path>
                <a:path w="2049145" h="2070100">
                  <a:moveTo>
                    <a:pt x="1762125" y="1625600"/>
                  </a:moveTo>
                  <a:lnTo>
                    <a:pt x="1734566" y="1625600"/>
                  </a:lnTo>
                  <a:lnTo>
                    <a:pt x="1729740" y="1638300"/>
                  </a:lnTo>
                  <a:lnTo>
                    <a:pt x="1759330" y="1638300"/>
                  </a:lnTo>
                  <a:lnTo>
                    <a:pt x="1762125" y="1625600"/>
                  </a:lnTo>
                  <a:close/>
                </a:path>
                <a:path w="2049145" h="2070100">
                  <a:moveTo>
                    <a:pt x="91948" y="1574800"/>
                  </a:moveTo>
                  <a:lnTo>
                    <a:pt x="70358" y="1574800"/>
                  </a:lnTo>
                  <a:lnTo>
                    <a:pt x="76200" y="1587500"/>
                  </a:lnTo>
                  <a:lnTo>
                    <a:pt x="83947" y="1587500"/>
                  </a:lnTo>
                  <a:lnTo>
                    <a:pt x="92201" y="1612900"/>
                  </a:lnTo>
                  <a:lnTo>
                    <a:pt x="100711" y="1625600"/>
                  </a:lnTo>
                  <a:lnTo>
                    <a:pt x="124841" y="1625600"/>
                  </a:lnTo>
                  <a:lnTo>
                    <a:pt x="118364" y="1612900"/>
                  </a:lnTo>
                  <a:lnTo>
                    <a:pt x="109220" y="1600200"/>
                  </a:lnTo>
                  <a:lnTo>
                    <a:pt x="100965" y="1587500"/>
                  </a:lnTo>
                  <a:lnTo>
                    <a:pt x="91948" y="1574800"/>
                  </a:lnTo>
                  <a:close/>
                </a:path>
                <a:path w="2049145" h="2070100">
                  <a:moveTo>
                    <a:pt x="1748281" y="1612900"/>
                  </a:moveTo>
                  <a:lnTo>
                    <a:pt x="1744599" y="1625600"/>
                  </a:lnTo>
                  <a:lnTo>
                    <a:pt x="1746503" y="1625600"/>
                  </a:lnTo>
                  <a:lnTo>
                    <a:pt x="1748281" y="1612900"/>
                  </a:lnTo>
                  <a:close/>
                </a:path>
                <a:path w="2049145" h="2070100">
                  <a:moveTo>
                    <a:pt x="1772158" y="1612900"/>
                  </a:moveTo>
                  <a:lnTo>
                    <a:pt x="1749425" y="1612900"/>
                  </a:lnTo>
                  <a:lnTo>
                    <a:pt x="1746503" y="1625600"/>
                  </a:lnTo>
                  <a:lnTo>
                    <a:pt x="1770126" y="1625600"/>
                  </a:lnTo>
                  <a:lnTo>
                    <a:pt x="1772158" y="1612900"/>
                  </a:lnTo>
                  <a:close/>
                </a:path>
                <a:path w="2049145" h="2070100">
                  <a:moveTo>
                    <a:pt x="1761490" y="1600200"/>
                  </a:moveTo>
                  <a:lnTo>
                    <a:pt x="1758950" y="1612900"/>
                  </a:lnTo>
                  <a:lnTo>
                    <a:pt x="1760093" y="1612900"/>
                  </a:lnTo>
                  <a:lnTo>
                    <a:pt x="1761490" y="1600200"/>
                  </a:lnTo>
                  <a:close/>
                </a:path>
                <a:path w="2049145" h="2070100">
                  <a:moveTo>
                    <a:pt x="1779397" y="1600200"/>
                  </a:moveTo>
                  <a:lnTo>
                    <a:pt x="1761871" y="1600200"/>
                  </a:lnTo>
                  <a:lnTo>
                    <a:pt x="1760093" y="1612900"/>
                  </a:lnTo>
                  <a:lnTo>
                    <a:pt x="1777746" y="1612900"/>
                  </a:lnTo>
                  <a:lnTo>
                    <a:pt x="1779397" y="1600200"/>
                  </a:lnTo>
                  <a:close/>
                </a:path>
                <a:path w="2049145" h="2070100">
                  <a:moveTo>
                    <a:pt x="1780286" y="1587500"/>
                  </a:moveTo>
                  <a:lnTo>
                    <a:pt x="1763395" y="1587500"/>
                  </a:lnTo>
                  <a:lnTo>
                    <a:pt x="1763395" y="1600200"/>
                  </a:lnTo>
                  <a:lnTo>
                    <a:pt x="1779651" y="1600200"/>
                  </a:lnTo>
                  <a:lnTo>
                    <a:pt x="1780286" y="1587500"/>
                  </a:lnTo>
                  <a:close/>
                </a:path>
                <a:path w="2049145" h="2070100">
                  <a:moveTo>
                    <a:pt x="1780286" y="1587500"/>
                  </a:moveTo>
                  <a:lnTo>
                    <a:pt x="1779651" y="1600200"/>
                  </a:lnTo>
                  <a:lnTo>
                    <a:pt x="1780286" y="1595966"/>
                  </a:lnTo>
                  <a:lnTo>
                    <a:pt x="1780286" y="1587500"/>
                  </a:lnTo>
                  <a:close/>
                </a:path>
                <a:path w="2049145" h="2070100">
                  <a:moveTo>
                    <a:pt x="1780286" y="1595966"/>
                  </a:moveTo>
                  <a:lnTo>
                    <a:pt x="1779651" y="1600200"/>
                  </a:lnTo>
                  <a:lnTo>
                    <a:pt x="1780286" y="1600200"/>
                  </a:lnTo>
                  <a:lnTo>
                    <a:pt x="1780286" y="1595966"/>
                  </a:lnTo>
                  <a:close/>
                </a:path>
                <a:path w="2049145" h="2070100">
                  <a:moveTo>
                    <a:pt x="1781555" y="1587500"/>
                  </a:moveTo>
                  <a:lnTo>
                    <a:pt x="1780286" y="1587500"/>
                  </a:lnTo>
                  <a:lnTo>
                    <a:pt x="1780286" y="1595966"/>
                  </a:lnTo>
                  <a:lnTo>
                    <a:pt x="1781555" y="1587500"/>
                  </a:lnTo>
                  <a:close/>
                </a:path>
                <a:path w="2049145" h="2070100">
                  <a:moveTo>
                    <a:pt x="1787398" y="1574800"/>
                  </a:moveTo>
                  <a:lnTo>
                    <a:pt x="1768348" y="1574800"/>
                  </a:lnTo>
                  <a:lnTo>
                    <a:pt x="1765808" y="1587500"/>
                  </a:lnTo>
                  <a:lnTo>
                    <a:pt x="1783461" y="1587500"/>
                  </a:lnTo>
                  <a:lnTo>
                    <a:pt x="1787398" y="1574800"/>
                  </a:lnTo>
                  <a:close/>
                </a:path>
                <a:path w="2049145" h="2070100">
                  <a:moveTo>
                    <a:pt x="1793113" y="1574800"/>
                  </a:moveTo>
                  <a:lnTo>
                    <a:pt x="1787398" y="1574800"/>
                  </a:lnTo>
                  <a:lnTo>
                    <a:pt x="1787017" y="1587500"/>
                  </a:lnTo>
                  <a:lnTo>
                    <a:pt x="1793113" y="1574800"/>
                  </a:lnTo>
                  <a:close/>
                </a:path>
                <a:path w="2049145" h="2070100">
                  <a:moveTo>
                    <a:pt x="86360" y="1562100"/>
                  </a:moveTo>
                  <a:lnTo>
                    <a:pt x="59690" y="1562100"/>
                  </a:lnTo>
                  <a:lnTo>
                    <a:pt x="65404" y="1574800"/>
                  </a:lnTo>
                  <a:lnTo>
                    <a:pt x="92075" y="1574800"/>
                  </a:lnTo>
                  <a:lnTo>
                    <a:pt x="86360" y="1562100"/>
                  </a:lnTo>
                  <a:close/>
                </a:path>
                <a:path w="2049145" h="2070100">
                  <a:moveTo>
                    <a:pt x="1808734" y="1549400"/>
                  </a:moveTo>
                  <a:lnTo>
                    <a:pt x="1786127" y="1549400"/>
                  </a:lnTo>
                  <a:lnTo>
                    <a:pt x="1779270" y="1562100"/>
                  </a:lnTo>
                  <a:lnTo>
                    <a:pt x="1773174" y="1574800"/>
                  </a:lnTo>
                  <a:lnTo>
                    <a:pt x="1793240" y="1574800"/>
                  </a:lnTo>
                  <a:lnTo>
                    <a:pt x="1800098" y="1562100"/>
                  </a:lnTo>
                  <a:lnTo>
                    <a:pt x="1799717" y="1562100"/>
                  </a:lnTo>
                  <a:lnTo>
                    <a:pt x="1808734" y="1549400"/>
                  </a:lnTo>
                  <a:close/>
                </a:path>
                <a:path w="2049145" h="2070100">
                  <a:moveTo>
                    <a:pt x="74802" y="1549400"/>
                  </a:moveTo>
                  <a:lnTo>
                    <a:pt x="50926" y="1549400"/>
                  </a:lnTo>
                  <a:lnTo>
                    <a:pt x="54864" y="1562100"/>
                  </a:lnTo>
                  <a:lnTo>
                    <a:pt x="79755" y="1562100"/>
                  </a:lnTo>
                  <a:lnTo>
                    <a:pt x="74802" y="1549400"/>
                  </a:lnTo>
                  <a:close/>
                </a:path>
                <a:path w="2049145" h="2070100">
                  <a:moveTo>
                    <a:pt x="79121" y="1549400"/>
                  </a:moveTo>
                  <a:lnTo>
                    <a:pt x="79755" y="1562100"/>
                  </a:lnTo>
                  <a:lnTo>
                    <a:pt x="85217" y="1562100"/>
                  </a:lnTo>
                  <a:lnTo>
                    <a:pt x="79121" y="1549400"/>
                  </a:lnTo>
                  <a:close/>
                </a:path>
                <a:path w="2049145" h="2070100">
                  <a:moveTo>
                    <a:pt x="67564" y="1536700"/>
                  </a:moveTo>
                  <a:lnTo>
                    <a:pt x="48260" y="1536700"/>
                  </a:lnTo>
                  <a:lnTo>
                    <a:pt x="50038" y="1549400"/>
                  </a:lnTo>
                  <a:lnTo>
                    <a:pt x="71627" y="1549400"/>
                  </a:lnTo>
                  <a:lnTo>
                    <a:pt x="67564" y="1536700"/>
                  </a:lnTo>
                  <a:close/>
                </a:path>
                <a:path w="2049145" h="2070100">
                  <a:moveTo>
                    <a:pt x="1817877" y="1536700"/>
                  </a:moveTo>
                  <a:lnTo>
                    <a:pt x="1795399" y="1536700"/>
                  </a:lnTo>
                  <a:lnTo>
                    <a:pt x="1786381" y="1549400"/>
                  </a:lnTo>
                  <a:lnTo>
                    <a:pt x="1808861" y="1549400"/>
                  </a:lnTo>
                  <a:lnTo>
                    <a:pt x="1817877" y="1536700"/>
                  </a:lnTo>
                  <a:close/>
                </a:path>
                <a:path w="2049145" h="2070100">
                  <a:moveTo>
                    <a:pt x="63119" y="1511300"/>
                  </a:moveTo>
                  <a:lnTo>
                    <a:pt x="43942" y="1511300"/>
                  </a:lnTo>
                  <a:lnTo>
                    <a:pt x="45720" y="1524000"/>
                  </a:lnTo>
                  <a:lnTo>
                    <a:pt x="47117" y="1536700"/>
                  </a:lnTo>
                  <a:lnTo>
                    <a:pt x="66421" y="1536700"/>
                  </a:lnTo>
                  <a:lnTo>
                    <a:pt x="65024" y="1524000"/>
                  </a:lnTo>
                  <a:lnTo>
                    <a:pt x="63119" y="1511300"/>
                  </a:lnTo>
                  <a:close/>
                </a:path>
                <a:path w="2049145" h="2070100">
                  <a:moveTo>
                    <a:pt x="1826768" y="1524000"/>
                  </a:moveTo>
                  <a:lnTo>
                    <a:pt x="1804289" y="1524000"/>
                  </a:lnTo>
                  <a:lnTo>
                    <a:pt x="1795272" y="1536700"/>
                  </a:lnTo>
                  <a:lnTo>
                    <a:pt x="1818131" y="1536700"/>
                  </a:lnTo>
                  <a:lnTo>
                    <a:pt x="1826768" y="1524000"/>
                  </a:lnTo>
                  <a:close/>
                </a:path>
                <a:path w="2049145" h="2070100">
                  <a:moveTo>
                    <a:pt x="1832991" y="1511300"/>
                  </a:moveTo>
                  <a:lnTo>
                    <a:pt x="1812671" y="1511300"/>
                  </a:lnTo>
                  <a:lnTo>
                    <a:pt x="1804035" y="1524000"/>
                  </a:lnTo>
                  <a:lnTo>
                    <a:pt x="1827276" y="1524000"/>
                  </a:lnTo>
                  <a:lnTo>
                    <a:pt x="1832991" y="1511300"/>
                  </a:lnTo>
                  <a:close/>
                </a:path>
                <a:path w="2049145" h="2070100">
                  <a:moveTo>
                    <a:pt x="58039" y="1485900"/>
                  </a:moveTo>
                  <a:lnTo>
                    <a:pt x="35941" y="1485900"/>
                  </a:lnTo>
                  <a:lnTo>
                    <a:pt x="39497" y="1498600"/>
                  </a:lnTo>
                  <a:lnTo>
                    <a:pt x="44323" y="1511300"/>
                  </a:lnTo>
                  <a:lnTo>
                    <a:pt x="62738" y="1511300"/>
                  </a:lnTo>
                  <a:lnTo>
                    <a:pt x="58039" y="1485900"/>
                  </a:lnTo>
                  <a:close/>
                </a:path>
                <a:path w="2049145" h="2070100">
                  <a:moveTo>
                    <a:pt x="1840229" y="1498600"/>
                  </a:moveTo>
                  <a:lnTo>
                    <a:pt x="1817877" y="1498600"/>
                  </a:lnTo>
                  <a:lnTo>
                    <a:pt x="1812163" y="1511300"/>
                  </a:lnTo>
                  <a:lnTo>
                    <a:pt x="1832355" y="1511300"/>
                  </a:lnTo>
                  <a:lnTo>
                    <a:pt x="1840229" y="1498600"/>
                  </a:lnTo>
                  <a:close/>
                </a:path>
                <a:path w="2049145" h="2070100">
                  <a:moveTo>
                    <a:pt x="1846834" y="1485900"/>
                  </a:moveTo>
                  <a:lnTo>
                    <a:pt x="1826514" y="1485900"/>
                  </a:lnTo>
                  <a:lnTo>
                    <a:pt x="1818513" y="1498600"/>
                  </a:lnTo>
                  <a:lnTo>
                    <a:pt x="1840356" y="1498600"/>
                  </a:lnTo>
                  <a:lnTo>
                    <a:pt x="1846834" y="1485900"/>
                  </a:lnTo>
                  <a:close/>
                </a:path>
                <a:path w="2049145" h="2070100">
                  <a:moveTo>
                    <a:pt x="47751" y="1460500"/>
                  </a:moveTo>
                  <a:lnTo>
                    <a:pt x="28955" y="1460500"/>
                  </a:lnTo>
                  <a:lnTo>
                    <a:pt x="31496" y="1473200"/>
                  </a:lnTo>
                  <a:lnTo>
                    <a:pt x="36195" y="1485900"/>
                  </a:lnTo>
                  <a:lnTo>
                    <a:pt x="58166" y="1485900"/>
                  </a:lnTo>
                  <a:lnTo>
                    <a:pt x="54610" y="1473200"/>
                  </a:lnTo>
                  <a:lnTo>
                    <a:pt x="50292" y="1473200"/>
                  </a:lnTo>
                  <a:lnTo>
                    <a:pt x="47751" y="1460500"/>
                  </a:lnTo>
                  <a:close/>
                </a:path>
                <a:path w="2049145" h="2070100">
                  <a:moveTo>
                    <a:pt x="1855851" y="1473200"/>
                  </a:moveTo>
                  <a:lnTo>
                    <a:pt x="1838198" y="1473200"/>
                  </a:lnTo>
                  <a:lnTo>
                    <a:pt x="1833118" y="1485900"/>
                  </a:lnTo>
                  <a:lnTo>
                    <a:pt x="1851914" y="1485900"/>
                  </a:lnTo>
                  <a:lnTo>
                    <a:pt x="1855851" y="1473200"/>
                  </a:lnTo>
                  <a:close/>
                </a:path>
                <a:path w="2049145" h="2070100">
                  <a:moveTo>
                    <a:pt x="50038" y="1460500"/>
                  </a:moveTo>
                  <a:lnTo>
                    <a:pt x="50292" y="1473200"/>
                  </a:lnTo>
                  <a:lnTo>
                    <a:pt x="54355" y="1473200"/>
                  </a:lnTo>
                  <a:lnTo>
                    <a:pt x="50038" y="1460500"/>
                  </a:lnTo>
                  <a:close/>
                </a:path>
                <a:path w="2049145" h="2070100">
                  <a:moveTo>
                    <a:pt x="1862327" y="1460500"/>
                  </a:moveTo>
                  <a:lnTo>
                    <a:pt x="1845691" y="1460500"/>
                  </a:lnTo>
                  <a:lnTo>
                    <a:pt x="1842135" y="1473200"/>
                  </a:lnTo>
                  <a:lnTo>
                    <a:pt x="1860169" y="1473200"/>
                  </a:lnTo>
                  <a:lnTo>
                    <a:pt x="1862327" y="1460500"/>
                  </a:lnTo>
                  <a:close/>
                </a:path>
                <a:path w="2049145" h="2070100">
                  <a:moveTo>
                    <a:pt x="43306" y="1447800"/>
                  </a:moveTo>
                  <a:lnTo>
                    <a:pt x="21717" y="1447800"/>
                  </a:lnTo>
                  <a:lnTo>
                    <a:pt x="25653" y="1460500"/>
                  </a:lnTo>
                  <a:lnTo>
                    <a:pt x="47244" y="1460500"/>
                  </a:lnTo>
                  <a:lnTo>
                    <a:pt x="43306" y="1447800"/>
                  </a:lnTo>
                  <a:close/>
                </a:path>
                <a:path w="2049145" h="2070100">
                  <a:moveTo>
                    <a:pt x="1867789" y="1447800"/>
                  </a:moveTo>
                  <a:lnTo>
                    <a:pt x="1849627" y="1447800"/>
                  </a:lnTo>
                  <a:lnTo>
                    <a:pt x="1847088" y="1460500"/>
                  </a:lnTo>
                  <a:lnTo>
                    <a:pt x="1864614" y="1460500"/>
                  </a:lnTo>
                  <a:lnTo>
                    <a:pt x="1867789" y="1447800"/>
                  </a:lnTo>
                  <a:close/>
                </a:path>
                <a:path w="2049145" h="2070100">
                  <a:moveTo>
                    <a:pt x="39243" y="1435100"/>
                  </a:moveTo>
                  <a:lnTo>
                    <a:pt x="17779" y="1435100"/>
                  </a:lnTo>
                  <a:lnTo>
                    <a:pt x="21336" y="1447800"/>
                  </a:lnTo>
                  <a:lnTo>
                    <a:pt x="43179" y="1447800"/>
                  </a:lnTo>
                  <a:lnTo>
                    <a:pt x="39243" y="1435100"/>
                  </a:lnTo>
                  <a:close/>
                </a:path>
                <a:path w="2049145" h="2070100">
                  <a:moveTo>
                    <a:pt x="1876552" y="1435100"/>
                  </a:moveTo>
                  <a:lnTo>
                    <a:pt x="1858137" y="1435100"/>
                  </a:lnTo>
                  <a:lnTo>
                    <a:pt x="1853438" y="1447800"/>
                  </a:lnTo>
                  <a:lnTo>
                    <a:pt x="1872615" y="1447800"/>
                  </a:lnTo>
                  <a:lnTo>
                    <a:pt x="1876552" y="1435100"/>
                  </a:lnTo>
                  <a:close/>
                </a:path>
                <a:path w="2049145" h="2070100">
                  <a:moveTo>
                    <a:pt x="34671" y="1422400"/>
                  </a:moveTo>
                  <a:lnTo>
                    <a:pt x="15494" y="1422400"/>
                  </a:lnTo>
                  <a:lnTo>
                    <a:pt x="17399" y="1435100"/>
                  </a:lnTo>
                  <a:lnTo>
                    <a:pt x="36449" y="1435100"/>
                  </a:lnTo>
                  <a:lnTo>
                    <a:pt x="34671" y="1422400"/>
                  </a:lnTo>
                  <a:close/>
                </a:path>
                <a:path w="2049145" h="2070100">
                  <a:moveTo>
                    <a:pt x="1888744" y="1409700"/>
                  </a:moveTo>
                  <a:lnTo>
                    <a:pt x="1868424" y="1409700"/>
                  </a:lnTo>
                  <a:lnTo>
                    <a:pt x="1861947" y="1422400"/>
                  </a:lnTo>
                  <a:lnTo>
                    <a:pt x="1857502" y="1435100"/>
                  </a:lnTo>
                  <a:lnTo>
                    <a:pt x="1876044" y="1435100"/>
                  </a:lnTo>
                  <a:lnTo>
                    <a:pt x="1882521" y="1422400"/>
                  </a:lnTo>
                  <a:lnTo>
                    <a:pt x="1888744" y="1409700"/>
                  </a:lnTo>
                  <a:close/>
                </a:path>
                <a:path w="2049145" h="2070100">
                  <a:moveTo>
                    <a:pt x="32385" y="1409700"/>
                  </a:moveTo>
                  <a:lnTo>
                    <a:pt x="13208" y="1409700"/>
                  </a:lnTo>
                  <a:lnTo>
                    <a:pt x="15621" y="1422400"/>
                  </a:lnTo>
                  <a:lnTo>
                    <a:pt x="34544" y="1422400"/>
                  </a:lnTo>
                  <a:lnTo>
                    <a:pt x="32385" y="1409700"/>
                  </a:lnTo>
                  <a:close/>
                </a:path>
                <a:path w="2049145" h="2070100">
                  <a:moveTo>
                    <a:pt x="28067" y="1371600"/>
                  </a:moveTo>
                  <a:lnTo>
                    <a:pt x="9144" y="1371600"/>
                  </a:lnTo>
                  <a:lnTo>
                    <a:pt x="10541" y="1384300"/>
                  </a:lnTo>
                  <a:lnTo>
                    <a:pt x="10795" y="1397000"/>
                  </a:lnTo>
                  <a:lnTo>
                    <a:pt x="12192" y="1409700"/>
                  </a:lnTo>
                  <a:lnTo>
                    <a:pt x="32639" y="1409700"/>
                  </a:lnTo>
                  <a:lnTo>
                    <a:pt x="31496" y="1397000"/>
                  </a:lnTo>
                  <a:lnTo>
                    <a:pt x="29972" y="1397000"/>
                  </a:lnTo>
                  <a:lnTo>
                    <a:pt x="29591" y="1384300"/>
                  </a:lnTo>
                  <a:lnTo>
                    <a:pt x="28067" y="1371600"/>
                  </a:lnTo>
                  <a:close/>
                </a:path>
                <a:path w="2049145" h="2070100">
                  <a:moveTo>
                    <a:pt x="1901190" y="1384300"/>
                  </a:moveTo>
                  <a:lnTo>
                    <a:pt x="1880489" y="1384300"/>
                  </a:lnTo>
                  <a:lnTo>
                    <a:pt x="1874012" y="1397000"/>
                  </a:lnTo>
                  <a:lnTo>
                    <a:pt x="1868043" y="1409700"/>
                  </a:lnTo>
                  <a:lnTo>
                    <a:pt x="1888490" y="1409700"/>
                  </a:lnTo>
                  <a:lnTo>
                    <a:pt x="1895094" y="1397000"/>
                  </a:lnTo>
                  <a:lnTo>
                    <a:pt x="1901190" y="1384300"/>
                  </a:lnTo>
                  <a:close/>
                </a:path>
                <a:path w="2049145" h="2070100">
                  <a:moveTo>
                    <a:pt x="1905380" y="1371600"/>
                  </a:moveTo>
                  <a:lnTo>
                    <a:pt x="1886458" y="1371600"/>
                  </a:lnTo>
                  <a:lnTo>
                    <a:pt x="1880362" y="1384300"/>
                  </a:lnTo>
                  <a:lnTo>
                    <a:pt x="1901444" y="1384300"/>
                  </a:lnTo>
                  <a:lnTo>
                    <a:pt x="1905380" y="1371600"/>
                  </a:lnTo>
                  <a:close/>
                </a:path>
                <a:path w="2049145" h="2070100">
                  <a:moveTo>
                    <a:pt x="23875" y="1320800"/>
                  </a:moveTo>
                  <a:lnTo>
                    <a:pt x="4699" y="1320800"/>
                  </a:lnTo>
                  <a:lnTo>
                    <a:pt x="6603" y="1346200"/>
                  </a:lnTo>
                  <a:lnTo>
                    <a:pt x="8381" y="1358900"/>
                  </a:lnTo>
                  <a:lnTo>
                    <a:pt x="9017" y="1371600"/>
                  </a:lnTo>
                  <a:lnTo>
                    <a:pt x="28194" y="1371600"/>
                  </a:lnTo>
                  <a:lnTo>
                    <a:pt x="27431" y="1358900"/>
                  </a:lnTo>
                  <a:lnTo>
                    <a:pt x="25653" y="1333500"/>
                  </a:lnTo>
                  <a:lnTo>
                    <a:pt x="23875" y="1320800"/>
                  </a:lnTo>
                  <a:close/>
                </a:path>
                <a:path w="2049145" h="2070100">
                  <a:moveTo>
                    <a:pt x="1908175" y="1358900"/>
                  </a:moveTo>
                  <a:lnTo>
                    <a:pt x="1890141" y="1358900"/>
                  </a:lnTo>
                  <a:lnTo>
                    <a:pt x="1886203" y="1371600"/>
                  </a:lnTo>
                  <a:lnTo>
                    <a:pt x="1905635" y="1371600"/>
                  </a:lnTo>
                  <a:lnTo>
                    <a:pt x="1908175" y="1358900"/>
                  </a:lnTo>
                  <a:close/>
                </a:path>
                <a:path w="2049145" h="2070100">
                  <a:moveTo>
                    <a:pt x="1914271" y="1333500"/>
                  </a:moveTo>
                  <a:lnTo>
                    <a:pt x="1896491" y="1333500"/>
                  </a:lnTo>
                  <a:lnTo>
                    <a:pt x="1894713" y="1346200"/>
                  </a:lnTo>
                  <a:lnTo>
                    <a:pt x="1892553" y="1358900"/>
                  </a:lnTo>
                  <a:lnTo>
                    <a:pt x="1908048" y="1358900"/>
                  </a:lnTo>
                  <a:lnTo>
                    <a:pt x="1910206" y="1346200"/>
                  </a:lnTo>
                  <a:lnTo>
                    <a:pt x="1912112" y="1346200"/>
                  </a:lnTo>
                  <a:lnTo>
                    <a:pt x="1914271" y="1333500"/>
                  </a:lnTo>
                  <a:close/>
                </a:path>
                <a:path w="2049145" h="2070100">
                  <a:moveTo>
                    <a:pt x="1922272" y="1320800"/>
                  </a:moveTo>
                  <a:lnTo>
                    <a:pt x="1903602" y="1320800"/>
                  </a:lnTo>
                  <a:lnTo>
                    <a:pt x="1899285" y="1333500"/>
                  </a:lnTo>
                  <a:lnTo>
                    <a:pt x="1918335" y="1333500"/>
                  </a:lnTo>
                  <a:lnTo>
                    <a:pt x="1922272" y="1320800"/>
                  </a:lnTo>
                  <a:close/>
                </a:path>
                <a:path w="2049145" h="2070100">
                  <a:moveTo>
                    <a:pt x="21590" y="1308100"/>
                  </a:moveTo>
                  <a:lnTo>
                    <a:pt x="2667" y="1308100"/>
                  </a:lnTo>
                  <a:lnTo>
                    <a:pt x="4825" y="1320800"/>
                  </a:lnTo>
                  <a:lnTo>
                    <a:pt x="23749" y="1320800"/>
                  </a:lnTo>
                  <a:lnTo>
                    <a:pt x="21590" y="1308100"/>
                  </a:lnTo>
                  <a:close/>
                </a:path>
                <a:path w="2049145" h="2070100">
                  <a:moveTo>
                    <a:pt x="1928114" y="1308100"/>
                  </a:moveTo>
                  <a:lnTo>
                    <a:pt x="1907159" y="1308100"/>
                  </a:lnTo>
                  <a:lnTo>
                    <a:pt x="1903222" y="1320800"/>
                  </a:lnTo>
                  <a:lnTo>
                    <a:pt x="1922018" y="1320800"/>
                  </a:lnTo>
                  <a:lnTo>
                    <a:pt x="1928114" y="1308100"/>
                  </a:lnTo>
                  <a:close/>
                </a:path>
                <a:path w="2049145" h="2070100">
                  <a:moveTo>
                    <a:pt x="19430" y="1282700"/>
                  </a:moveTo>
                  <a:lnTo>
                    <a:pt x="380" y="1282700"/>
                  </a:lnTo>
                  <a:lnTo>
                    <a:pt x="1904" y="1295400"/>
                  </a:lnTo>
                  <a:lnTo>
                    <a:pt x="2540" y="1308100"/>
                  </a:lnTo>
                  <a:lnTo>
                    <a:pt x="21717" y="1308100"/>
                  </a:lnTo>
                  <a:lnTo>
                    <a:pt x="20954" y="1295400"/>
                  </a:lnTo>
                  <a:lnTo>
                    <a:pt x="19430" y="1282700"/>
                  </a:lnTo>
                  <a:close/>
                </a:path>
                <a:path w="2049145" h="2070100">
                  <a:moveTo>
                    <a:pt x="1932813" y="1295400"/>
                  </a:moveTo>
                  <a:lnTo>
                    <a:pt x="1913636" y="1295400"/>
                  </a:lnTo>
                  <a:lnTo>
                    <a:pt x="1907540" y="1308100"/>
                  </a:lnTo>
                  <a:lnTo>
                    <a:pt x="1928622" y="1308100"/>
                  </a:lnTo>
                  <a:lnTo>
                    <a:pt x="1932813" y="1295400"/>
                  </a:lnTo>
                  <a:close/>
                </a:path>
                <a:path w="2049145" h="2070100">
                  <a:moveTo>
                    <a:pt x="1946655" y="1257300"/>
                  </a:moveTo>
                  <a:lnTo>
                    <a:pt x="1932559" y="1257300"/>
                  </a:lnTo>
                  <a:lnTo>
                    <a:pt x="1924430" y="1270000"/>
                  </a:lnTo>
                  <a:lnTo>
                    <a:pt x="1917827" y="1282700"/>
                  </a:lnTo>
                  <a:lnTo>
                    <a:pt x="1917573" y="1282700"/>
                  </a:lnTo>
                  <a:lnTo>
                    <a:pt x="1913127" y="1295400"/>
                  </a:lnTo>
                  <a:lnTo>
                    <a:pt x="1932431" y="1295400"/>
                  </a:lnTo>
                  <a:lnTo>
                    <a:pt x="1938909" y="1270000"/>
                  </a:lnTo>
                  <a:lnTo>
                    <a:pt x="1938781" y="1270000"/>
                  </a:lnTo>
                  <a:lnTo>
                    <a:pt x="1946655" y="1257300"/>
                  </a:lnTo>
                  <a:close/>
                </a:path>
                <a:path w="2049145" h="2070100">
                  <a:moveTo>
                    <a:pt x="19176" y="1104900"/>
                  </a:moveTo>
                  <a:lnTo>
                    <a:pt x="0" y="1104900"/>
                  </a:lnTo>
                  <a:lnTo>
                    <a:pt x="0" y="1282700"/>
                  </a:lnTo>
                  <a:lnTo>
                    <a:pt x="19176" y="1282700"/>
                  </a:lnTo>
                  <a:lnTo>
                    <a:pt x="19176" y="1104900"/>
                  </a:lnTo>
                  <a:close/>
                </a:path>
                <a:path w="2049145" h="2070100">
                  <a:moveTo>
                    <a:pt x="1961515" y="1231900"/>
                  </a:moveTo>
                  <a:lnTo>
                    <a:pt x="1938274" y="1231900"/>
                  </a:lnTo>
                  <a:lnTo>
                    <a:pt x="1932177" y="1257300"/>
                  </a:lnTo>
                  <a:lnTo>
                    <a:pt x="1947037" y="1257300"/>
                  </a:lnTo>
                  <a:lnTo>
                    <a:pt x="1953133" y="1244600"/>
                  </a:lnTo>
                  <a:lnTo>
                    <a:pt x="1952498" y="1244600"/>
                  </a:lnTo>
                  <a:lnTo>
                    <a:pt x="1961515" y="1231900"/>
                  </a:lnTo>
                  <a:close/>
                </a:path>
                <a:path w="2049145" h="2070100">
                  <a:moveTo>
                    <a:pt x="1968500" y="1206500"/>
                  </a:moveTo>
                  <a:lnTo>
                    <a:pt x="1953895" y="1206500"/>
                  </a:lnTo>
                  <a:lnTo>
                    <a:pt x="1947418" y="1219200"/>
                  </a:lnTo>
                  <a:lnTo>
                    <a:pt x="1947926" y="1219200"/>
                  </a:lnTo>
                  <a:lnTo>
                    <a:pt x="1938909" y="1231900"/>
                  </a:lnTo>
                  <a:lnTo>
                    <a:pt x="1962023" y="1231900"/>
                  </a:lnTo>
                  <a:lnTo>
                    <a:pt x="1968500" y="1206500"/>
                  </a:lnTo>
                  <a:close/>
                </a:path>
                <a:path w="2049145" h="2070100">
                  <a:moveTo>
                    <a:pt x="1973706" y="1193800"/>
                  </a:moveTo>
                  <a:lnTo>
                    <a:pt x="1959483" y="1193800"/>
                  </a:lnTo>
                  <a:lnTo>
                    <a:pt x="1954022" y="1206500"/>
                  </a:lnTo>
                  <a:lnTo>
                    <a:pt x="1968373" y="1206500"/>
                  </a:lnTo>
                  <a:lnTo>
                    <a:pt x="1973706" y="1193800"/>
                  </a:lnTo>
                  <a:close/>
                </a:path>
                <a:path w="2049145" h="2070100">
                  <a:moveTo>
                    <a:pt x="1981835" y="1181100"/>
                  </a:moveTo>
                  <a:lnTo>
                    <a:pt x="1963927" y="1181100"/>
                  </a:lnTo>
                  <a:lnTo>
                    <a:pt x="1959355" y="1193800"/>
                  </a:lnTo>
                  <a:lnTo>
                    <a:pt x="1977136" y="1193800"/>
                  </a:lnTo>
                  <a:lnTo>
                    <a:pt x="1981835" y="1181100"/>
                  </a:lnTo>
                  <a:close/>
                </a:path>
                <a:path w="2049145" h="2070100">
                  <a:moveTo>
                    <a:pt x="2005202" y="1130300"/>
                  </a:moveTo>
                  <a:lnTo>
                    <a:pt x="1984502" y="1130300"/>
                  </a:lnTo>
                  <a:lnTo>
                    <a:pt x="1979802" y="1155700"/>
                  </a:lnTo>
                  <a:lnTo>
                    <a:pt x="1976247" y="1155700"/>
                  </a:lnTo>
                  <a:lnTo>
                    <a:pt x="1971802" y="1168400"/>
                  </a:lnTo>
                  <a:lnTo>
                    <a:pt x="1968246" y="1181100"/>
                  </a:lnTo>
                  <a:lnTo>
                    <a:pt x="1982216" y="1181100"/>
                  </a:lnTo>
                  <a:lnTo>
                    <a:pt x="1985772" y="1168400"/>
                  </a:lnTo>
                  <a:lnTo>
                    <a:pt x="1990344" y="1168400"/>
                  </a:lnTo>
                  <a:lnTo>
                    <a:pt x="1994280" y="1155700"/>
                  </a:lnTo>
                  <a:lnTo>
                    <a:pt x="1998979" y="1143000"/>
                  </a:lnTo>
                  <a:lnTo>
                    <a:pt x="1998726" y="1143000"/>
                  </a:lnTo>
                  <a:lnTo>
                    <a:pt x="2005202" y="1130300"/>
                  </a:lnTo>
                  <a:close/>
                </a:path>
                <a:path w="2049145" h="2070100">
                  <a:moveTo>
                    <a:pt x="1979929" y="1143000"/>
                  </a:moveTo>
                  <a:lnTo>
                    <a:pt x="1975993" y="1155700"/>
                  </a:lnTo>
                  <a:lnTo>
                    <a:pt x="1979802" y="1155700"/>
                  </a:lnTo>
                  <a:lnTo>
                    <a:pt x="1979929" y="1143000"/>
                  </a:lnTo>
                  <a:close/>
                </a:path>
                <a:path w="2049145" h="2070100">
                  <a:moveTo>
                    <a:pt x="2014347" y="1092200"/>
                  </a:moveTo>
                  <a:lnTo>
                    <a:pt x="1999488" y="1092200"/>
                  </a:lnTo>
                  <a:lnTo>
                    <a:pt x="1996186" y="1104900"/>
                  </a:lnTo>
                  <a:lnTo>
                    <a:pt x="1996440" y="1104900"/>
                  </a:lnTo>
                  <a:lnTo>
                    <a:pt x="1991105" y="1117600"/>
                  </a:lnTo>
                  <a:lnTo>
                    <a:pt x="1991360" y="1117600"/>
                  </a:lnTo>
                  <a:lnTo>
                    <a:pt x="1984883" y="1130300"/>
                  </a:lnTo>
                  <a:lnTo>
                    <a:pt x="2005456" y="1130300"/>
                  </a:lnTo>
                  <a:lnTo>
                    <a:pt x="2011045" y="1104900"/>
                  </a:lnTo>
                  <a:lnTo>
                    <a:pt x="2014347" y="1092200"/>
                  </a:lnTo>
                  <a:close/>
                </a:path>
                <a:path w="2049145" h="2070100">
                  <a:moveTo>
                    <a:pt x="21463" y="1092200"/>
                  </a:moveTo>
                  <a:lnTo>
                    <a:pt x="2794" y="1092200"/>
                  </a:lnTo>
                  <a:lnTo>
                    <a:pt x="253" y="1104900"/>
                  </a:lnTo>
                  <a:lnTo>
                    <a:pt x="19050" y="1104900"/>
                  </a:lnTo>
                  <a:lnTo>
                    <a:pt x="21463" y="1092200"/>
                  </a:lnTo>
                  <a:close/>
                </a:path>
                <a:path w="2049145" h="2070100">
                  <a:moveTo>
                    <a:pt x="29083" y="1066800"/>
                  </a:moveTo>
                  <a:lnTo>
                    <a:pt x="11049" y="1066800"/>
                  </a:lnTo>
                  <a:lnTo>
                    <a:pt x="6985" y="1079500"/>
                  </a:lnTo>
                  <a:lnTo>
                    <a:pt x="3048" y="1092200"/>
                  </a:lnTo>
                  <a:lnTo>
                    <a:pt x="21209" y="1092200"/>
                  </a:lnTo>
                  <a:lnTo>
                    <a:pt x="25273" y="1079500"/>
                  </a:lnTo>
                  <a:lnTo>
                    <a:pt x="29083" y="1066800"/>
                  </a:lnTo>
                  <a:close/>
                </a:path>
                <a:path w="2049145" h="2070100">
                  <a:moveTo>
                    <a:pt x="2019808" y="1079500"/>
                  </a:moveTo>
                  <a:lnTo>
                    <a:pt x="2003425" y="1079500"/>
                  </a:lnTo>
                  <a:lnTo>
                    <a:pt x="1999742" y="1092200"/>
                  </a:lnTo>
                  <a:lnTo>
                    <a:pt x="2013966" y="1092200"/>
                  </a:lnTo>
                  <a:lnTo>
                    <a:pt x="2019808" y="1079500"/>
                  </a:lnTo>
                  <a:close/>
                </a:path>
                <a:path w="2049145" h="2070100">
                  <a:moveTo>
                    <a:pt x="2006938" y="1068211"/>
                  </a:moveTo>
                  <a:lnTo>
                    <a:pt x="2005584" y="1079500"/>
                  </a:lnTo>
                  <a:lnTo>
                    <a:pt x="2006600" y="1079500"/>
                  </a:lnTo>
                  <a:lnTo>
                    <a:pt x="2006938" y="1068211"/>
                  </a:lnTo>
                  <a:close/>
                </a:path>
                <a:path w="2049145" h="2070100">
                  <a:moveTo>
                    <a:pt x="2007108" y="1066800"/>
                  </a:moveTo>
                  <a:lnTo>
                    <a:pt x="2006938" y="1068211"/>
                  </a:lnTo>
                  <a:lnTo>
                    <a:pt x="2006600" y="1079500"/>
                  </a:lnTo>
                  <a:lnTo>
                    <a:pt x="2007108" y="1066800"/>
                  </a:lnTo>
                  <a:close/>
                </a:path>
                <a:path w="2049145" h="2070100">
                  <a:moveTo>
                    <a:pt x="2021967" y="1066800"/>
                  </a:moveTo>
                  <a:lnTo>
                    <a:pt x="2007108" y="1066800"/>
                  </a:lnTo>
                  <a:lnTo>
                    <a:pt x="2006600" y="1079500"/>
                  </a:lnTo>
                  <a:lnTo>
                    <a:pt x="2021586" y="1079500"/>
                  </a:lnTo>
                  <a:lnTo>
                    <a:pt x="2021967" y="1066800"/>
                  </a:lnTo>
                  <a:close/>
                </a:path>
                <a:path w="2049145" h="2070100">
                  <a:moveTo>
                    <a:pt x="2023110" y="1066800"/>
                  </a:moveTo>
                  <a:lnTo>
                    <a:pt x="2021967" y="1066800"/>
                  </a:lnTo>
                  <a:lnTo>
                    <a:pt x="2021713" y="1079500"/>
                  </a:lnTo>
                  <a:lnTo>
                    <a:pt x="2023110" y="1066800"/>
                  </a:lnTo>
                  <a:close/>
                </a:path>
                <a:path w="2049145" h="2070100">
                  <a:moveTo>
                    <a:pt x="2007108" y="1066800"/>
                  </a:moveTo>
                  <a:lnTo>
                    <a:pt x="2006980" y="1066800"/>
                  </a:lnTo>
                  <a:lnTo>
                    <a:pt x="2006938" y="1068211"/>
                  </a:lnTo>
                  <a:lnTo>
                    <a:pt x="2007108" y="1066800"/>
                  </a:lnTo>
                  <a:close/>
                </a:path>
                <a:path w="2049145" h="2070100">
                  <a:moveTo>
                    <a:pt x="38735" y="1054100"/>
                  </a:moveTo>
                  <a:lnTo>
                    <a:pt x="16383" y="1054100"/>
                  </a:lnTo>
                  <a:lnTo>
                    <a:pt x="11302" y="1066800"/>
                  </a:lnTo>
                  <a:lnTo>
                    <a:pt x="33400" y="1066800"/>
                  </a:lnTo>
                  <a:lnTo>
                    <a:pt x="38735" y="1054100"/>
                  </a:lnTo>
                  <a:close/>
                </a:path>
                <a:path w="2049145" h="2070100">
                  <a:moveTo>
                    <a:pt x="2024506" y="1054100"/>
                  </a:moveTo>
                  <a:lnTo>
                    <a:pt x="2009521" y="1054100"/>
                  </a:lnTo>
                  <a:lnTo>
                    <a:pt x="2008377" y="1066800"/>
                  </a:lnTo>
                  <a:lnTo>
                    <a:pt x="2023364" y="1066800"/>
                  </a:lnTo>
                  <a:lnTo>
                    <a:pt x="2024506" y="1054100"/>
                  </a:lnTo>
                  <a:close/>
                </a:path>
                <a:path w="2049145" h="2070100">
                  <a:moveTo>
                    <a:pt x="51308" y="1028700"/>
                  </a:moveTo>
                  <a:lnTo>
                    <a:pt x="28321" y="1028700"/>
                  </a:lnTo>
                  <a:lnTo>
                    <a:pt x="22225" y="1041400"/>
                  </a:lnTo>
                  <a:lnTo>
                    <a:pt x="16764" y="1054100"/>
                  </a:lnTo>
                  <a:lnTo>
                    <a:pt x="38480" y="1054100"/>
                  </a:lnTo>
                  <a:lnTo>
                    <a:pt x="44323" y="1041400"/>
                  </a:lnTo>
                  <a:lnTo>
                    <a:pt x="48005" y="1041400"/>
                  </a:lnTo>
                  <a:lnTo>
                    <a:pt x="51308" y="1028700"/>
                  </a:lnTo>
                  <a:close/>
                </a:path>
                <a:path w="2049145" h="2070100">
                  <a:moveTo>
                    <a:pt x="2042414" y="965200"/>
                  </a:moveTo>
                  <a:lnTo>
                    <a:pt x="2027554" y="965200"/>
                  </a:lnTo>
                  <a:lnTo>
                    <a:pt x="2025015" y="977900"/>
                  </a:lnTo>
                  <a:lnTo>
                    <a:pt x="2021586" y="990600"/>
                  </a:lnTo>
                  <a:lnTo>
                    <a:pt x="2015109" y="1016000"/>
                  </a:lnTo>
                  <a:lnTo>
                    <a:pt x="2011806" y="1028700"/>
                  </a:lnTo>
                  <a:lnTo>
                    <a:pt x="2011679" y="1041400"/>
                  </a:lnTo>
                  <a:lnTo>
                    <a:pt x="2010918" y="1054100"/>
                  </a:lnTo>
                  <a:lnTo>
                    <a:pt x="2025903" y="1054100"/>
                  </a:lnTo>
                  <a:lnTo>
                    <a:pt x="2026666" y="1041400"/>
                  </a:lnTo>
                  <a:lnTo>
                    <a:pt x="2026412" y="1041400"/>
                  </a:lnTo>
                  <a:lnTo>
                    <a:pt x="2029714" y="1028700"/>
                  </a:lnTo>
                  <a:lnTo>
                    <a:pt x="2032889" y="1016000"/>
                  </a:lnTo>
                  <a:lnTo>
                    <a:pt x="2036191" y="990600"/>
                  </a:lnTo>
                  <a:lnTo>
                    <a:pt x="2039874" y="977900"/>
                  </a:lnTo>
                  <a:lnTo>
                    <a:pt x="2042414" y="965200"/>
                  </a:lnTo>
                  <a:close/>
                </a:path>
                <a:path w="2049145" h="2070100">
                  <a:moveTo>
                    <a:pt x="35545" y="1023055"/>
                  </a:moveTo>
                  <a:lnTo>
                    <a:pt x="34925" y="1028700"/>
                  </a:lnTo>
                  <a:lnTo>
                    <a:pt x="35433" y="1028700"/>
                  </a:lnTo>
                  <a:lnTo>
                    <a:pt x="35545" y="1023055"/>
                  </a:lnTo>
                  <a:close/>
                </a:path>
                <a:path w="2049145" h="2070100">
                  <a:moveTo>
                    <a:pt x="36322" y="1016000"/>
                  </a:moveTo>
                  <a:lnTo>
                    <a:pt x="35545" y="1023055"/>
                  </a:lnTo>
                  <a:lnTo>
                    <a:pt x="35433" y="1028700"/>
                  </a:lnTo>
                  <a:lnTo>
                    <a:pt x="36322" y="1016000"/>
                  </a:lnTo>
                  <a:close/>
                </a:path>
                <a:path w="2049145" h="2070100">
                  <a:moveTo>
                    <a:pt x="54864" y="1016000"/>
                  </a:moveTo>
                  <a:lnTo>
                    <a:pt x="36322" y="1016000"/>
                  </a:lnTo>
                  <a:lnTo>
                    <a:pt x="35433" y="1028700"/>
                  </a:lnTo>
                  <a:lnTo>
                    <a:pt x="53975" y="1028700"/>
                  </a:lnTo>
                  <a:lnTo>
                    <a:pt x="54864" y="1016000"/>
                  </a:lnTo>
                  <a:close/>
                </a:path>
                <a:path w="2049145" h="2070100">
                  <a:moveTo>
                    <a:pt x="54864" y="1016000"/>
                  </a:moveTo>
                  <a:lnTo>
                    <a:pt x="53975" y="1028700"/>
                  </a:lnTo>
                  <a:lnTo>
                    <a:pt x="54806" y="1021772"/>
                  </a:lnTo>
                  <a:lnTo>
                    <a:pt x="54864" y="1016000"/>
                  </a:lnTo>
                  <a:close/>
                </a:path>
                <a:path w="2049145" h="2070100">
                  <a:moveTo>
                    <a:pt x="54806" y="1021772"/>
                  </a:moveTo>
                  <a:lnTo>
                    <a:pt x="53975" y="1028700"/>
                  </a:lnTo>
                  <a:lnTo>
                    <a:pt x="54737" y="1028700"/>
                  </a:lnTo>
                  <a:lnTo>
                    <a:pt x="54806" y="1021772"/>
                  </a:lnTo>
                  <a:close/>
                </a:path>
                <a:path w="2049145" h="2070100">
                  <a:moveTo>
                    <a:pt x="36322" y="1016000"/>
                  </a:moveTo>
                  <a:lnTo>
                    <a:pt x="35687" y="1016000"/>
                  </a:lnTo>
                  <a:lnTo>
                    <a:pt x="35545" y="1023055"/>
                  </a:lnTo>
                  <a:lnTo>
                    <a:pt x="36322" y="1016000"/>
                  </a:lnTo>
                  <a:close/>
                </a:path>
                <a:path w="2049145" h="2070100">
                  <a:moveTo>
                    <a:pt x="55499" y="1016000"/>
                  </a:moveTo>
                  <a:lnTo>
                    <a:pt x="54864" y="1016000"/>
                  </a:lnTo>
                  <a:lnTo>
                    <a:pt x="54806" y="1021772"/>
                  </a:lnTo>
                  <a:lnTo>
                    <a:pt x="55499" y="1016000"/>
                  </a:lnTo>
                  <a:close/>
                </a:path>
                <a:path w="2049145" h="2070100">
                  <a:moveTo>
                    <a:pt x="57785" y="1003300"/>
                  </a:moveTo>
                  <a:lnTo>
                    <a:pt x="37719" y="1003300"/>
                  </a:lnTo>
                  <a:lnTo>
                    <a:pt x="37084" y="1016000"/>
                  </a:lnTo>
                  <a:lnTo>
                    <a:pt x="55752" y="1016000"/>
                  </a:lnTo>
                  <a:lnTo>
                    <a:pt x="57785" y="1003300"/>
                  </a:lnTo>
                  <a:close/>
                </a:path>
                <a:path w="2049145" h="2070100">
                  <a:moveTo>
                    <a:pt x="65786" y="990600"/>
                  </a:moveTo>
                  <a:lnTo>
                    <a:pt x="42799" y="990600"/>
                  </a:lnTo>
                  <a:lnTo>
                    <a:pt x="39877" y="1003300"/>
                  </a:lnTo>
                  <a:lnTo>
                    <a:pt x="59944" y="1003300"/>
                  </a:lnTo>
                  <a:lnTo>
                    <a:pt x="65786" y="990600"/>
                  </a:lnTo>
                  <a:close/>
                </a:path>
                <a:path w="2049145" h="2070100">
                  <a:moveTo>
                    <a:pt x="81279" y="977900"/>
                  </a:moveTo>
                  <a:lnTo>
                    <a:pt x="49275" y="977900"/>
                  </a:lnTo>
                  <a:lnTo>
                    <a:pt x="43434" y="990600"/>
                  </a:lnTo>
                  <a:lnTo>
                    <a:pt x="65150" y="990600"/>
                  </a:lnTo>
                  <a:lnTo>
                    <a:pt x="81279" y="977900"/>
                  </a:lnTo>
                  <a:close/>
                </a:path>
                <a:path w="2049145" h="2070100">
                  <a:moveTo>
                    <a:pt x="88138" y="965200"/>
                  </a:moveTo>
                  <a:lnTo>
                    <a:pt x="66167" y="965200"/>
                  </a:lnTo>
                  <a:lnTo>
                    <a:pt x="58166" y="977900"/>
                  </a:lnTo>
                  <a:lnTo>
                    <a:pt x="81661" y="977900"/>
                  </a:lnTo>
                  <a:lnTo>
                    <a:pt x="88138" y="965200"/>
                  </a:lnTo>
                  <a:close/>
                </a:path>
                <a:path w="2049145" h="2070100">
                  <a:moveTo>
                    <a:pt x="97917" y="939800"/>
                  </a:moveTo>
                  <a:lnTo>
                    <a:pt x="76453" y="939800"/>
                  </a:lnTo>
                  <a:lnTo>
                    <a:pt x="71500" y="952500"/>
                  </a:lnTo>
                  <a:lnTo>
                    <a:pt x="72136" y="952500"/>
                  </a:lnTo>
                  <a:lnTo>
                    <a:pt x="65659" y="965200"/>
                  </a:lnTo>
                  <a:lnTo>
                    <a:pt x="88900" y="965200"/>
                  </a:lnTo>
                  <a:lnTo>
                    <a:pt x="94234" y="952500"/>
                  </a:lnTo>
                  <a:lnTo>
                    <a:pt x="97917" y="939800"/>
                  </a:lnTo>
                  <a:close/>
                </a:path>
                <a:path w="2049145" h="2070100">
                  <a:moveTo>
                    <a:pt x="2031619" y="939800"/>
                  </a:moveTo>
                  <a:lnTo>
                    <a:pt x="2027681" y="965200"/>
                  </a:lnTo>
                  <a:lnTo>
                    <a:pt x="2042287" y="965200"/>
                  </a:lnTo>
                  <a:lnTo>
                    <a:pt x="2046224" y="952500"/>
                  </a:lnTo>
                  <a:lnTo>
                    <a:pt x="2031492" y="952500"/>
                  </a:lnTo>
                  <a:lnTo>
                    <a:pt x="2031619" y="939800"/>
                  </a:lnTo>
                  <a:close/>
                </a:path>
                <a:path w="2049145" h="2070100">
                  <a:moveTo>
                    <a:pt x="2033651" y="927100"/>
                  </a:moveTo>
                  <a:lnTo>
                    <a:pt x="2031492" y="952500"/>
                  </a:lnTo>
                  <a:lnTo>
                    <a:pt x="2046351" y="952500"/>
                  </a:lnTo>
                  <a:lnTo>
                    <a:pt x="2048510" y="939800"/>
                  </a:lnTo>
                  <a:lnTo>
                    <a:pt x="2033524" y="939800"/>
                  </a:lnTo>
                  <a:lnTo>
                    <a:pt x="2033651" y="927100"/>
                  </a:lnTo>
                  <a:close/>
                </a:path>
                <a:path w="2049145" h="2070100">
                  <a:moveTo>
                    <a:pt x="99949" y="927100"/>
                  </a:moveTo>
                  <a:lnTo>
                    <a:pt x="79755" y="927100"/>
                  </a:lnTo>
                  <a:lnTo>
                    <a:pt x="76073" y="939800"/>
                  </a:lnTo>
                  <a:lnTo>
                    <a:pt x="98171" y="939800"/>
                  </a:lnTo>
                  <a:lnTo>
                    <a:pt x="99949" y="927100"/>
                  </a:lnTo>
                  <a:close/>
                </a:path>
                <a:path w="2049145" h="2070100">
                  <a:moveTo>
                    <a:pt x="2048002" y="850900"/>
                  </a:moveTo>
                  <a:lnTo>
                    <a:pt x="2034159" y="850900"/>
                  </a:lnTo>
                  <a:lnTo>
                    <a:pt x="2033904" y="876300"/>
                  </a:lnTo>
                  <a:lnTo>
                    <a:pt x="2033651" y="889000"/>
                  </a:lnTo>
                  <a:lnTo>
                    <a:pt x="2033524" y="939800"/>
                  </a:lnTo>
                  <a:lnTo>
                    <a:pt x="2048637" y="939800"/>
                  </a:lnTo>
                  <a:lnTo>
                    <a:pt x="2048510" y="889000"/>
                  </a:lnTo>
                  <a:lnTo>
                    <a:pt x="2048255" y="876300"/>
                  </a:lnTo>
                  <a:lnTo>
                    <a:pt x="2048002" y="850900"/>
                  </a:lnTo>
                  <a:close/>
                </a:path>
                <a:path w="2049145" h="2070100">
                  <a:moveTo>
                    <a:pt x="101980" y="914400"/>
                  </a:moveTo>
                  <a:lnTo>
                    <a:pt x="83566" y="914400"/>
                  </a:lnTo>
                  <a:lnTo>
                    <a:pt x="81406" y="927100"/>
                  </a:lnTo>
                  <a:lnTo>
                    <a:pt x="99822" y="927100"/>
                  </a:lnTo>
                  <a:lnTo>
                    <a:pt x="101980" y="914400"/>
                  </a:lnTo>
                  <a:close/>
                </a:path>
                <a:path w="2049145" h="2070100">
                  <a:moveTo>
                    <a:pt x="104140" y="901700"/>
                  </a:moveTo>
                  <a:lnTo>
                    <a:pt x="84963" y="901700"/>
                  </a:lnTo>
                  <a:lnTo>
                    <a:pt x="84963" y="914400"/>
                  </a:lnTo>
                  <a:lnTo>
                    <a:pt x="102997" y="914400"/>
                  </a:lnTo>
                  <a:lnTo>
                    <a:pt x="104140" y="901700"/>
                  </a:lnTo>
                  <a:close/>
                </a:path>
                <a:path w="2049145" h="2070100">
                  <a:moveTo>
                    <a:pt x="104140" y="901700"/>
                  </a:moveTo>
                  <a:lnTo>
                    <a:pt x="102997" y="914400"/>
                  </a:lnTo>
                  <a:lnTo>
                    <a:pt x="104140" y="908684"/>
                  </a:lnTo>
                  <a:lnTo>
                    <a:pt x="104140" y="901700"/>
                  </a:lnTo>
                  <a:close/>
                </a:path>
                <a:path w="2049145" h="2070100">
                  <a:moveTo>
                    <a:pt x="104140" y="908684"/>
                  </a:moveTo>
                  <a:lnTo>
                    <a:pt x="102997" y="914400"/>
                  </a:lnTo>
                  <a:lnTo>
                    <a:pt x="104140" y="914400"/>
                  </a:lnTo>
                  <a:lnTo>
                    <a:pt x="104140" y="908684"/>
                  </a:lnTo>
                  <a:close/>
                </a:path>
                <a:path w="2049145" h="2070100">
                  <a:moveTo>
                    <a:pt x="105537" y="901700"/>
                  </a:moveTo>
                  <a:lnTo>
                    <a:pt x="104140" y="901700"/>
                  </a:lnTo>
                  <a:lnTo>
                    <a:pt x="104140" y="908684"/>
                  </a:lnTo>
                  <a:lnTo>
                    <a:pt x="105537" y="901700"/>
                  </a:lnTo>
                  <a:close/>
                </a:path>
                <a:path w="2049145" h="2070100">
                  <a:moveTo>
                    <a:pt x="111760" y="889000"/>
                  </a:moveTo>
                  <a:lnTo>
                    <a:pt x="90297" y="889000"/>
                  </a:lnTo>
                  <a:lnTo>
                    <a:pt x="88138" y="901700"/>
                  </a:lnTo>
                  <a:lnTo>
                    <a:pt x="107823" y="901700"/>
                  </a:lnTo>
                  <a:lnTo>
                    <a:pt x="111760" y="889000"/>
                  </a:lnTo>
                  <a:close/>
                </a:path>
                <a:path w="2049145" h="2070100">
                  <a:moveTo>
                    <a:pt x="122936" y="876300"/>
                  </a:moveTo>
                  <a:lnTo>
                    <a:pt x="101219" y="876300"/>
                  </a:lnTo>
                  <a:lnTo>
                    <a:pt x="94742" y="889000"/>
                  </a:lnTo>
                  <a:lnTo>
                    <a:pt x="118237" y="889000"/>
                  </a:lnTo>
                  <a:lnTo>
                    <a:pt x="122936" y="876300"/>
                  </a:lnTo>
                  <a:close/>
                </a:path>
                <a:path w="2049145" h="2070100">
                  <a:moveTo>
                    <a:pt x="128016" y="863600"/>
                  </a:moveTo>
                  <a:lnTo>
                    <a:pt x="105155" y="863600"/>
                  </a:lnTo>
                  <a:lnTo>
                    <a:pt x="100456" y="876300"/>
                  </a:lnTo>
                  <a:lnTo>
                    <a:pt x="122300" y="876300"/>
                  </a:lnTo>
                  <a:lnTo>
                    <a:pt x="128016" y="863600"/>
                  </a:lnTo>
                  <a:close/>
                </a:path>
                <a:path w="2049145" h="2070100">
                  <a:moveTo>
                    <a:pt x="132461" y="850900"/>
                  </a:moveTo>
                  <a:lnTo>
                    <a:pt x="111505" y="850900"/>
                  </a:lnTo>
                  <a:lnTo>
                    <a:pt x="105664" y="863600"/>
                  </a:lnTo>
                  <a:lnTo>
                    <a:pt x="128524" y="863600"/>
                  </a:lnTo>
                  <a:lnTo>
                    <a:pt x="132461" y="850900"/>
                  </a:lnTo>
                  <a:close/>
                </a:path>
                <a:path w="2049145" h="2070100">
                  <a:moveTo>
                    <a:pt x="137287" y="838200"/>
                  </a:moveTo>
                  <a:lnTo>
                    <a:pt x="119379" y="838200"/>
                  </a:lnTo>
                  <a:lnTo>
                    <a:pt x="115443" y="850900"/>
                  </a:lnTo>
                  <a:lnTo>
                    <a:pt x="136017" y="850900"/>
                  </a:lnTo>
                  <a:lnTo>
                    <a:pt x="137287" y="838200"/>
                  </a:lnTo>
                  <a:close/>
                </a:path>
                <a:path w="2049145" h="2070100">
                  <a:moveTo>
                    <a:pt x="2042795" y="825500"/>
                  </a:moveTo>
                  <a:lnTo>
                    <a:pt x="2029333" y="825500"/>
                  </a:lnTo>
                  <a:lnTo>
                    <a:pt x="2032253" y="838200"/>
                  </a:lnTo>
                  <a:lnTo>
                    <a:pt x="2034286" y="850900"/>
                  </a:lnTo>
                  <a:lnTo>
                    <a:pt x="2047875" y="850900"/>
                  </a:lnTo>
                  <a:lnTo>
                    <a:pt x="2045716" y="838200"/>
                  </a:lnTo>
                  <a:lnTo>
                    <a:pt x="2042795" y="825500"/>
                  </a:lnTo>
                  <a:close/>
                </a:path>
                <a:path w="2049145" h="2070100">
                  <a:moveTo>
                    <a:pt x="139700" y="825500"/>
                  </a:moveTo>
                  <a:lnTo>
                    <a:pt x="120269" y="825500"/>
                  </a:lnTo>
                  <a:lnTo>
                    <a:pt x="118872" y="838200"/>
                  </a:lnTo>
                  <a:lnTo>
                    <a:pt x="138938" y="838200"/>
                  </a:lnTo>
                  <a:lnTo>
                    <a:pt x="139700" y="825500"/>
                  </a:lnTo>
                  <a:close/>
                </a:path>
                <a:path w="2049145" h="2070100">
                  <a:moveTo>
                    <a:pt x="149733" y="800100"/>
                  </a:moveTo>
                  <a:lnTo>
                    <a:pt x="127126" y="800100"/>
                  </a:lnTo>
                  <a:lnTo>
                    <a:pt x="123951" y="812800"/>
                  </a:lnTo>
                  <a:lnTo>
                    <a:pt x="121412" y="825500"/>
                  </a:lnTo>
                  <a:lnTo>
                    <a:pt x="141604" y="825500"/>
                  </a:lnTo>
                  <a:lnTo>
                    <a:pt x="144779" y="812800"/>
                  </a:lnTo>
                  <a:lnTo>
                    <a:pt x="149733" y="800100"/>
                  </a:lnTo>
                  <a:close/>
                </a:path>
                <a:path w="2049145" h="2070100">
                  <a:moveTo>
                    <a:pt x="2027047" y="774700"/>
                  </a:moveTo>
                  <a:lnTo>
                    <a:pt x="2014093" y="774700"/>
                  </a:lnTo>
                  <a:lnTo>
                    <a:pt x="2018411" y="787400"/>
                  </a:lnTo>
                  <a:lnTo>
                    <a:pt x="2022348" y="800100"/>
                  </a:lnTo>
                  <a:lnTo>
                    <a:pt x="2025777" y="812800"/>
                  </a:lnTo>
                  <a:lnTo>
                    <a:pt x="2029460" y="825500"/>
                  </a:lnTo>
                  <a:lnTo>
                    <a:pt x="2042668" y="825500"/>
                  </a:lnTo>
                  <a:lnTo>
                    <a:pt x="2039112" y="812800"/>
                  </a:lnTo>
                  <a:lnTo>
                    <a:pt x="2035428" y="800100"/>
                  </a:lnTo>
                  <a:lnTo>
                    <a:pt x="2031365" y="787400"/>
                  </a:lnTo>
                  <a:lnTo>
                    <a:pt x="2027047" y="774700"/>
                  </a:lnTo>
                  <a:close/>
                </a:path>
                <a:path w="2049145" h="2070100">
                  <a:moveTo>
                    <a:pt x="165735" y="774700"/>
                  </a:moveTo>
                  <a:lnTo>
                    <a:pt x="140080" y="774700"/>
                  </a:lnTo>
                  <a:lnTo>
                    <a:pt x="132588" y="800100"/>
                  </a:lnTo>
                  <a:lnTo>
                    <a:pt x="149478" y="800100"/>
                  </a:lnTo>
                  <a:lnTo>
                    <a:pt x="157099" y="787400"/>
                  </a:lnTo>
                  <a:lnTo>
                    <a:pt x="165735" y="774700"/>
                  </a:lnTo>
                  <a:close/>
                </a:path>
                <a:path w="2049145" h="2070100">
                  <a:moveTo>
                    <a:pt x="172720" y="749300"/>
                  </a:moveTo>
                  <a:lnTo>
                    <a:pt x="154686" y="749300"/>
                  </a:lnTo>
                  <a:lnTo>
                    <a:pt x="148209" y="762000"/>
                  </a:lnTo>
                  <a:lnTo>
                    <a:pt x="148590" y="762000"/>
                  </a:lnTo>
                  <a:lnTo>
                    <a:pt x="139953" y="774700"/>
                  </a:lnTo>
                  <a:lnTo>
                    <a:pt x="166243" y="774700"/>
                  </a:lnTo>
                  <a:lnTo>
                    <a:pt x="172720" y="749300"/>
                  </a:lnTo>
                  <a:close/>
                </a:path>
                <a:path w="2049145" h="2070100">
                  <a:moveTo>
                    <a:pt x="2022348" y="762000"/>
                  </a:moveTo>
                  <a:lnTo>
                    <a:pt x="2009521" y="762000"/>
                  </a:lnTo>
                  <a:lnTo>
                    <a:pt x="2014220" y="774700"/>
                  </a:lnTo>
                  <a:lnTo>
                    <a:pt x="2026920" y="774700"/>
                  </a:lnTo>
                  <a:lnTo>
                    <a:pt x="2022348" y="762000"/>
                  </a:lnTo>
                  <a:close/>
                </a:path>
                <a:path w="2049145" h="2070100">
                  <a:moveTo>
                    <a:pt x="2019173" y="749300"/>
                  </a:moveTo>
                  <a:lnTo>
                    <a:pt x="2006092" y="749300"/>
                  </a:lnTo>
                  <a:lnTo>
                    <a:pt x="2009267" y="762000"/>
                  </a:lnTo>
                  <a:lnTo>
                    <a:pt x="2022475" y="762000"/>
                  </a:lnTo>
                  <a:lnTo>
                    <a:pt x="2019173" y="749300"/>
                  </a:lnTo>
                  <a:close/>
                </a:path>
                <a:path w="2049145" h="2070100">
                  <a:moveTo>
                    <a:pt x="178308" y="736600"/>
                  </a:moveTo>
                  <a:lnTo>
                    <a:pt x="160527" y="736600"/>
                  </a:lnTo>
                  <a:lnTo>
                    <a:pt x="154813" y="749300"/>
                  </a:lnTo>
                  <a:lnTo>
                    <a:pt x="172593" y="749300"/>
                  </a:lnTo>
                  <a:lnTo>
                    <a:pt x="178308" y="736600"/>
                  </a:lnTo>
                  <a:close/>
                </a:path>
                <a:path w="2049145" h="2070100">
                  <a:moveTo>
                    <a:pt x="2017141" y="736600"/>
                  </a:moveTo>
                  <a:lnTo>
                    <a:pt x="2003805" y="736600"/>
                  </a:lnTo>
                  <a:lnTo>
                    <a:pt x="2005965" y="749300"/>
                  </a:lnTo>
                  <a:lnTo>
                    <a:pt x="2019300" y="749300"/>
                  </a:lnTo>
                  <a:lnTo>
                    <a:pt x="2017141" y="736600"/>
                  </a:lnTo>
                  <a:close/>
                </a:path>
                <a:path w="2049145" h="2070100">
                  <a:moveTo>
                    <a:pt x="181355" y="723900"/>
                  </a:moveTo>
                  <a:lnTo>
                    <a:pt x="162687" y="723900"/>
                  </a:lnTo>
                  <a:lnTo>
                    <a:pt x="160147" y="736600"/>
                  </a:lnTo>
                  <a:lnTo>
                    <a:pt x="178816" y="736600"/>
                  </a:lnTo>
                  <a:lnTo>
                    <a:pt x="181355" y="723900"/>
                  </a:lnTo>
                  <a:close/>
                </a:path>
                <a:path w="2049145" h="2070100">
                  <a:moveTo>
                    <a:pt x="2003623" y="733839"/>
                  </a:moveTo>
                  <a:lnTo>
                    <a:pt x="2003678" y="736600"/>
                  </a:lnTo>
                  <a:lnTo>
                    <a:pt x="2004314" y="736600"/>
                  </a:lnTo>
                  <a:lnTo>
                    <a:pt x="2003623" y="733839"/>
                  </a:lnTo>
                  <a:close/>
                </a:path>
                <a:path w="2049145" h="2070100">
                  <a:moveTo>
                    <a:pt x="2003425" y="723900"/>
                  </a:moveTo>
                  <a:lnTo>
                    <a:pt x="2003623" y="733839"/>
                  </a:lnTo>
                  <a:lnTo>
                    <a:pt x="2004314" y="736600"/>
                  </a:lnTo>
                  <a:lnTo>
                    <a:pt x="2003425" y="723900"/>
                  </a:lnTo>
                  <a:close/>
                </a:path>
                <a:path w="2049145" h="2070100">
                  <a:moveTo>
                    <a:pt x="2016887" y="723900"/>
                  </a:moveTo>
                  <a:lnTo>
                    <a:pt x="2003425" y="723900"/>
                  </a:lnTo>
                  <a:lnTo>
                    <a:pt x="2004314" y="736600"/>
                  </a:lnTo>
                  <a:lnTo>
                    <a:pt x="2017268" y="736600"/>
                  </a:lnTo>
                  <a:lnTo>
                    <a:pt x="2016887" y="723900"/>
                  </a:lnTo>
                  <a:close/>
                </a:path>
                <a:path w="2049145" h="2070100">
                  <a:moveTo>
                    <a:pt x="2003425" y="723900"/>
                  </a:moveTo>
                  <a:lnTo>
                    <a:pt x="2001139" y="723900"/>
                  </a:lnTo>
                  <a:lnTo>
                    <a:pt x="2003623" y="733839"/>
                  </a:lnTo>
                  <a:lnTo>
                    <a:pt x="2003425" y="723900"/>
                  </a:lnTo>
                  <a:close/>
                </a:path>
                <a:path w="2049145" h="2070100">
                  <a:moveTo>
                    <a:pt x="184150" y="705970"/>
                  </a:moveTo>
                  <a:lnTo>
                    <a:pt x="183261" y="711200"/>
                  </a:lnTo>
                  <a:lnTo>
                    <a:pt x="165353" y="711200"/>
                  </a:lnTo>
                  <a:lnTo>
                    <a:pt x="162814" y="723900"/>
                  </a:lnTo>
                  <a:lnTo>
                    <a:pt x="183642" y="723900"/>
                  </a:lnTo>
                  <a:lnTo>
                    <a:pt x="184150" y="711200"/>
                  </a:lnTo>
                  <a:lnTo>
                    <a:pt x="184150" y="705970"/>
                  </a:lnTo>
                  <a:close/>
                </a:path>
                <a:path w="2049145" h="2070100">
                  <a:moveTo>
                    <a:pt x="2012823" y="711200"/>
                  </a:moveTo>
                  <a:lnTo>
                    <a:pt x="1996313" y="711200"/>
                  </a:lnTo>
                  <a:lnTo>
                    <a:pt x="1998218" y="723900"/>
                  </a:lnTo>
                  <a:lnTo>
                    <a:pt x="2013585" y="723900"/>
                  </a:lnTo>
                  <a:lnTo>
                    <a:pt x="2012823" y="711200"/>
                  </a:lnTo>
                  <a:close/>
                </a:path>
                <a:path w="2049145" h="2070100">
                  <a:moveTo>
                    <a:pt x="184150" y="698500"/>
                  </a:moveTo>
                  <a:lnTo>
                    <a:pt x="164846" y="698500"/>
                  </a:lnTo>
                  <a:lnTo>
                    <a:pt x="164846" y="711200"/>
                  </a:lnTo>
                  <a:lnTo>
                    <a:pt x="183261" y="711200"/>
                  </a:lnTo>
                  <a:lnTo>
                    <a:pt x="184150" y="698500"/>
                  </a:lnTo>
                  <a:close/>
                </a:path>
                <a:path w="2049145" h="2070100">
                  <a:moveTo>
                    <a:pt x="184150" y="698500"/>
                  </a:moveTo>
                  <a:lnTo>
                    <a:pt x="183261" y="711200"/>
                  </a:lnTo>
                  <a:lnTo>
                    <a:pt x="184150" y="705970"/>
                  </a:lnTo>
                  <a:lnTo>
                    <a:pt x="184150" y="698500"/>
                  </a:lnTo>
                  <a:close/>
                </a:path>
                <a:path w="2049145" h="2070100">
                  <a:moveTo>
                    <a:pt x="2005456" y="698500"/>
                  </a:moveTo>
                  <a:lnTo>
                    <a:pt x="1987803" y="698500"/>
                  </a:lnTo>
                  <a:lnTo>
                    <a:pt x="1990725" y="711200"/>
                  </a:lnTo>
                  <a:lnTo>
                    <a:pt x="2007616" y="711200"/>
                  </a:lnTo>
                  <a:lnTo>
                    <a:pt x="2005456" y="698500"/>
                  </a:lnTo>
                  <a:close/>
                </a:path>
                <a:path w="2049145" h="2070100">
                  <a:moveTo>
                    <a:pt x="185420" y="698500"/>
                  </a:moveTo>
                  <a:lnTo>
                    <a:pt x="184150" y="698500"/>
                  </a:lnTo>
                  <a:lnTo>
                    <a:pt x="184150" y="705970"/>
                  </a:lnTo>
                  <a:lnTo>
                    <a:pt x="185420" y="698500"/>
                  </a:lnTo>
                  <a:close/>
                </a:path>
                <a:path w="2049145" h="2070100">
                  <a:moveTo>
                    <a:pt x="192531" y="685800"/>
                  </a:moveTo>
                  <a:lnTo>
                    <a:pt x="171069" y="685800"/>
                  </a:lnTo>
                  <a:lnTo>
                    <a:pt x="167767" y="698500"/>
                  </a:lnTo>
                  <a:lnTo>
                    <a:pt x="188595" y="698500"/>
                  </a:lnTo>
                  <a:lnTo>
                    <a:pt x="192531" y="685800"/>
                  </a:lnTo>
                  <a:close/>
                </a:path>
                <a:path w="2049145" h="2070100">
                  <a:moveTo>
                    <a:pt x="1995551" y="685800"/>
                  </a:moveTo>
                  <a:lnTo>
                    <a:pt x="1977898" y="685800"/>
                  </a:lnTo>
                  <a:lnTo>
                    <a:pt x="1984121" y="698500"/>
                  </a:lnTo>
                  <a:lnTo>
                    <a:pt x="1999488" y="698500"/>
                  </a:lnTo>
                  <a:lnTo>
                    <a:pt x="1995551" y="685800"/>
                  </a:lnTo>
                  <a:close/>
                </a:path>
                <a:path w="2049145" h="2070100">
                  <a:moveTo>
                    <a:pt x="197103" y="673100"/>
                  </a:moveTo>
                  <a:lnTo>
                    <a:pt x="175133" y="673100"/>
                  </a:lnTo>
                  <a:lnTo>
                    <a:pt x="171196" y="685800"/>
                  </a:lnTo>
                  <a:lnTo>
                    <a:pt x="192404" y="685800"/>
                  </a:lnTo>
                  <a:lnTo>
                    <a:pt x="197103" y="673100"/>
                  </a:lnTo>
                  <a:close/>
                </a:path>
                <a:path w="2049145" h="2070100">
                  <a:moveTo>
                    <a:pt x="1979168" y="660400"/>
                  </a:moveTo>
                  <a:lnTo>
                    <a:pt x="1966976" y="660400"/>
                  </a:lnTo>
                  <a:lnTo>
                    <a:pt x="1972691" y="673100"/>
                  </a:lnTo>
                  <a:lnTo>
                    <a:pt x="1977390" y="685800"/>
                  </a:lnTo>
                  <a:lnTo>
                    <a:pt x="1989581" y="685800"/>
                  </a:lnTo>
                  <a:lnTo>
                    <a:pt x="1985010" y="673100"/>
                  </a:lnTo>
                  <a:lnTo>
                    <a:pt x="1979168" y="660400"/>
                  </a:lnTo>
                  <a:close/>
                </a:path>
                <a:path w="2049145" h="2070100">
                  <a:moveTo>
                    <a:pt x="1989074" y="673100"/>
                  </a:moveTo>
                  <a:lnTo>
                    <a:pt x="1989581" y="685800"/>
                  </a:lnTo>
                  <a:lnTo>
                    <a:pt x="1995170" y="685800"/>
                  </a:lnTo>
                  <a:lnTo>
                    <a:pt x="1989074" y="673100"/>
                  </a:lnTo>
                  <a:close/>
                </a:path>
                <a:path w="2049145" h="2070100">
                  <a:moveTo>
                    <a:pt x="201168" y="660400"/>
                  </a:moveTo>
                  <a:lnTo>
                    <a:pt x="183134" y="660400"/>
                  </a:lnTo>
                  <a:lnTo>
                    <a:pt x="179577" y="673100"/>
                  </a:lnTo>
                  <a:lnTo>
                    <a:pt x="197485" y="673100"/>
                  </a:lnTo>
                  <a:lnTo>
                    <a:pt x="201168" y="660400"/>
                  </a:lnTo>
                  <a:close/>
                </a:path>
                <a:path w="2049145" h="2070100">
                  <a:moveTo>
                    <a:pt x="204216" y="647700"/>
                  </a:moveTo>
                  <a:lnTo>
                    <a:pt x="185800" y="647700"/>
                  </a:lnTo>
                  <a:lnTo>
                    <a:pt x="182879" y="660400"/>
                  </a:lnTo>
                  <a:lnTo>
                    <a:pt x="201295" y="660400"/>
                  </a:lnTo>
                  <a:lnTo>
                    <a:pt x="204216" y="647700"/>
                  </a:lnTo>
                  <a:close/>
                </a:path>
                <a:path w="2049145" h="2070100">
                  <a:moveTo>
                    <a:pt x="208915" y="647700"/>
                  </a:moveTo>
                  <a:lnTo>
                    <a:pt x="204216" y="647700"/>
                  </a:lnTo>
                  <a:lnTo>
                    <a:pt x="203580" y="660400"/>
                  </a:lnTo>
                  <a:lnTo>
                    <a:pt x="208915" y="647700"/>
                  </a:lnTo>
                  <a:close/>
                </a:path>
                <a:path w="2049145" h="2070100">
                  <a:moveTo>
                    <a:pt x="1975230" y="647700"/>
                  </a:moveTo>
                  <a:lnTo>
                    <a:pt x="1962277" y="647700"/>
                  </a:lnTo>
                  <a:lnTo>
                    <a:pt x="1966595" y="660400"/>
                  </a:lnTo>
                  <a:lnTo>
                    <a:pt x="1979549" y="660400"/>
                  </a:lnTo>
                  <a:lnTo>
                    <a:pt x="1975230" y="647700"/>
                  </a:lnTo>
                  <a:close/>
                </a:path>
                <a:path w="2049145" h="2070100">
                  <a:moveTo>
                    <a:pt x="216153" y="635000"/>
                  </a:moveTo>
                  <a:lnTo>
                    <a:pt x="191897" y="635000"/>
                  </a:lnTo>
                  <a:lnTo>
                    <a:pt x="186436" y="647700"/>
                  </a:lnTo>
                  <a:lnTo>
                    <a:pt x="208152" y="647700"/>
                  </a:lnTo>
                  <a:lnTo>
                    <a:pt x="216153" y="635000"/>
                  </a:lnTo>
                  <a:close/>
                </a:path>
                <a:path w="2049145" h="2070100">
                  <a:moveTo>
                    <a:pt x="1950593" y="584200"/>
                  </a:moveTo>
                  <a:lnTo>
                    <a:pt x="1938654" y="584200"/>
                  </a:lnTo>
                  <a:lnTo>
                    <a:pt x="1945767" y="596900"/>
                  </a:lnTo>
                  <a:lnTo>
                    <a:pt x="1945386" y="596900"/>
                  </a:lnTo>
                  <a:lnTo>
                    <a:pt x="1950466" y="609600"/>
                  </a:lnTo>
                  <a:lnTo>
                    <a:pt x="1956180" y="635000"/>
                  </a:lnTo>
                  <a:lnTo>
                    <a:pt x="1956308" y="635000"/>
                  </a:lnTo>
                  <a:lnTo>
                    <a:pt x="1962403" y="647700"/>
                  </a:lnTo>
                  <a:lnTo>
                    <a:pt x="1974977" y="647700"/>
                  </a:lnTo>
                  <a:lnTo>
                    <a:pt x="1968880" y="622300"/>
                  </a:lnTo>
                  <a:lnTo>
                    <a:pt x="1969008" y="622300"/>
                  </a:lnTo>
                  <a:lnTo>
                    <a:pt x="1963166" y="609600"/>
                  </a:lnTo>
                  <a:lnTo>
                    <a:pt x="1957831" y="596900"/>
                  </a:lnTo>
                  <a:lnTo>
                    <a:pt x="1950593" y="584200"/>
                  </a:lnTo>
                  <a:close/>
                </a:path>
                <a:path w="2049145" h="2070100">
                  <a:moveTo>
                    <a:pt x="226695" y="622300"/>
                  </a:moveTo>
                  <a:lnTo>
                    <a:pt x="200533" y="622300"/>
                  </a:lnTo>
                  <a:lnTo>
                    <a:pt x="192659" y="635000"/>
                  </a:lnTo>
                  <a:lnTo>
                    <a:pt x="216280" y="635000"/>
                  </a:lnTo>
                  <a:lnTo>
                    <a:pt x="226695" y="622300"/>
                  </a:lnTo>
                  <a:close/>
                </a:path>
                <a:path w="2049145" h="2070100">
                  <a:moveTo>
                    <a:pt x="264160" y="571500"/>
                  </a:moveTo>
                  <a:lnTo>
                    <a:pt x="238505" y="571500"/>
                  </a:lnTo>
                  <a:lnTo>
                    <a:pt x="225044" y="596900"/>
                  </a:lnTo>
                  <a:lnTo>
                    <a:pt x="211327" y="609600"/>
                  </a:lnTo>
                  <a:lnTo>
                    <a:pt x="200405" y="622300"/>
                  </a:lnTo>
                  <a:lnTo>
                    <a:pt x="226187" y="622300"/>
                  </a:lnTo>
                  <a:lnTo>
                    <a:pt x="239902" y="596900"/>
                  </a:lnTo>
                  <a:lnTo>
                    <a:pt x="253111" y="584200"/>
                  </a:lnTo>
                  <a:lnTo>
                    <a:pt x="264160" y="571500"/>
                  </a:lnTo>
                  <a:close/>
                </a:path>
                <a:path w="2049145" h="2070100">
                  <a:moveTo>
                    <a:pt x="1948306" y="571500"/>
                  </a:moveTo>
                  <a:lnTo>
                    <a:pt x="1935099" y="571500"/>
                  </a:lnTo>
                  <a:lnTo>
                    <a:pt x="1938020" y="584200"/>
                  </a:lnTo>
                  <a:lnTo>
                    <a:pt x="1951227" y="584200"/>
                  </a:lnTo>
                  <a:lnTo>
                    <a:pt x="1948306" y="571500"/>
                  </a:lnTo>
                  <a:close/>
                </a:path>
                <a:path w="2049145" h="2070100">
                  <a:moveTo>
                    <a:pt x="271779" y="558800"/>
                  </a:moveTo>
                  <a:lnTo>
                    <a:pt x="249809" y="558800"/>
                  </a:lnTo>
                  <a:lnTo>
                    <a:pt x="238633" y="571500"/>
                  </a:lnTo>
                  <a:lnTo>
                    <a:pt x="264541" y="571500"/>
                  </a:lnTo>
                  <a:lnTo>
                    <a:pt x="271779" y="558800"/>
                  </a:lnTo>
                  <a:close/>
                </a:path>
                <a:path w="2049145" h="2070100">
                  <a:moveTo>
                    <a:pt x="1942973" y="546100"/>
                  </a:moveTo>
                  <a:lnTo>
                    <a:pt x="1929638" y="546100"/>
                  </a:lnTo>
                  <a:lnTo>
                    <a:pt x="1931543" y="558800"/>
                  </a:lnTo>
                  <a:lnTo>
                    <a:pt x="1935352" y="571500"/>
                  </a:lnTo>
                  <a:lnTo>
                    <a:pt x="1948179" y="571500"/>
                  </a:lnTo>
                  <a:lnTo>
                    <a:pt x="1944497" y="558800"/>
                  </a:lnTo>
                  <a:lnTo>
                    <a:pt x="1944751" y="558800"/>
                  </a:lnTo>
                  <a:lnTo>
                    <a:pt x="1942973" y="546100"/>
                  </a:lnTo>
                  <a:close/>
                </a:path>
                <a:path w="2049145" h="2070100">
                  <a:moveTo>
                    <a:pt x="278511" y="546100"/>
                  </a:moveTo>
                  <a:lnTo>
                    <a:pt x="256540" y="546100"/>
                  </a:lnTo>
                  <a:lnTo>
                    <a:pt x="249300" y="558800"/>
                  </a:lnTo>
                  <a:lnTo>
                    <a:pt x="277749" y="558800"/>
                  </a:lnTo>
                  <a:lnTo>
                    <a:pt x="278511" y="546100"/>
                  </a:lnTo>
                  <a:close/>
                </a:path>
                <a:path w="2049145" h="2070100">
                  <a:moveTo>
                    <a:pt x="281304" y="533400"/>
                  </a:moveTo>
                  <a:lnTo>
                    <a:pt x="261747" y="533400"/>
                  </a:lnTo>
                  <a:lnTo>
                    <a:pt x="260350" y="546100"/>
                  </a:lnTo>
                  <a:lnTo>
                    <a:pt x="279146" y="546100"/>
                  </a:lnTo>
                  <a:lnTo>
                    <a:pt x="281304" y="533400"/>
                  </a:lnTo>
                  <a:close/>
                </a:path>
                <a:path w="2049145" h="2070100">
                  <a:moveTo>
                    <a:pt x="1939036" y="533400"/>
                  </a:moveTo>
                  <a:lnTo>
                    <a:pt x="1924812" y="533400"/>
                  </a:lnTo>
                  <a:lnTo>
                    <a:pt x="1926590" y="546100"/>
                  </a:lnTo>
                  <a:lnTo>
                    <a:pt x="1941576" y="546100"/>
                  </a:lnTo>
                  <a:lnTo>
                    <a:pt x="1939036" y="533400"/>
                  </a:lnTo>
                  <a:close/>
                </a:path>
                <a:path w="2049145" h="2070100">
                  <a:moveTo>
                    <a:pt x="283972" y="520700"/>
                  </a:moveTo>
                  <a:lnTo>
                    <a:pt x="264160" y="520700"/>
                  </a:lnTo>
                  <a:lnTo>
                    <a:pt x="263778" y="533400"/>
                  </a:lnTo>
                  <a:lnTo>
                    <a:pt x="282194" y="533400"/>
                  </a:lnTo>
                  <a:lnTo>
                    <a:pt x="283972" y="520700"/>
                  </a:lnTo>
                  <a:close/>
                </a:path>
                <a:path w="2049145" h="2070100">
                  <a:moveTo>
                    <a:pt x="1935226" y="520700"/>
                  </a:moveTo>
                  <a:lnTo>
                    <a:pt x="1919097" y="520700"/>
                  </a:lnTo>
                  <a:lnTo>
                    <a:pt x="1919986" y="533400"/>
                  </a:lnTo>
                  <a:lnTo>
                    <a:pt x="1937385" y="533400"/>
                  </a:lnTo>
                  <a:lnTo>
                    <a:pt x="1935226" y="520700"/>
                  </a:lnTo>
                  <a:close/>
                </a:path>
                <a:path w="2049145" h="2070100">
                  <a:moveTo>
                    <a:pt x="284479" y="495300"/>
                  </a:moveTo>
                  <a:lnTo>
                    <a:pt x="265429" y="495300"/>
                  </a:lnTo>
                  <a:lnTo>
                    <a:pt x="265429" y="520700"/>
                  </a:lnTo>
                  <a:lnTo>
                    <a:pt x="284352" y="520700"/>
                  </a:lnTo>
                  <a:lnTo>
                    <a:pt x="284479" y="508000"/>
                  </a:lnTo>
                  <a:lnTo>
                    <a:pt x="284479" y="495300"/>
                  </a:lnTo>
                  <a:close/>
                </a:path>
                <a:path w="2049145" h="2070100">
                  <a:moveTo>
                    <a:pt x="1924177" y="508000"/>
                  </a:moveTo>
                  <a:lnTo>
                    <a:pt x="1907794" y="508000"/>
                  </a:lnTo>
                  <a:lnTo>
                    <a:pt x="1913636" y="520700"/>
                  </a:lnTo>
                  <a:lnTo>
                    <a:pt x="1929384" y="520700"/>
                  </a:lnTo>
                  <a:lnTo>
                    <a:pt x="1924177" y="508000"/>
                  </a:lnTo>
                  <a:close/>
                </a:path>
                <a:path w="2049145" h="2070100">
                  <a:moveTo>
                    <a:pt x="1905762" y="482600"/>
                  </a:moveTo>
                  <a:lnTo>
                    <a:pt x="1888109" y="482600"/>
                  </a:lnTo>
                  <a:lnTo>
                    <a:pt x="1894586" y="495300"/>
                  </a:lnTo>
                  <a:lnTo>
                    <a:pt x="1900936" y="508000"/>
                  </a:lnTo>
                  <a:lnTo>
                    <a:pt x="1918080" y="508000"/>
                  </a:lnTo>
                  <a:lnTo>
                    <a:pt x="1911603" y="495300"/>
                  </a:lnTo>
                  <a:lnTo>
                    <a:pt x="1911858" y="495300"/>
                  </a:lnTo>
                  <a:lnTo>
                    <a:pt x="1905762" y="482600"/>
                  </a:lnTo>
                  <a:close/>
                </a:path>
                <a:path w="2049145" h="2070100">
                  <a:moveTo>
                    <a:pt x="289687" y="482600"/>
                  </a:moveTo>
                  <a:lnTo>
                    <a:pt x="268097" y="482600"/>
                  </a:lnTo>
                  <a:lnTo>
                    <a:pt x="265811" y="495300"/>
                  </a:lnTo>
                  <a:lnTo>
                    <a:pt x="285369" y="495300"/>
                  </a:lnTo>
                  <a:lnTo>
                    <a:pt x="289687" y="482600"/>
                  </a:lnTo>
                  <a:close/>
                </a:path>
                <a:path w="2049145" h="2070100">
                  <a:moveTo>
                    <a:pt x="294513" y="469900"/>
                  </a:moveTo>
                  <a:lnTo>
                    <a:pt x="273176" y="469900"/>
                  </a:lnTo>
                  <a:lnTo>
                    <a:pt x="268859" y="482600"/>
                  </a:lnTo>
                  <a:lnTo>
                    <a:pt x="289814" y="482600"/>
                  </a:lnTo>
                  <a:lnTo>
                    <a:pt x="294513" y="469900"/>
                  </a:lnTo>
                  <a:close/>
                </a:path>
                <a:path w="2049145" h="2070100">
                  <a:moveTo>
                    <a:pt x="1899539" y="469900"/>
                  </a:moveTo>
                  <a:lnTo>
                    <a:pt x="1881504" y="469900"/>
                  </a:lnTo>
                  <a:lnTo>
                    <a:pt x="1887981" y="482600"/>
                  </a:lnTo>
                  <a:lnTo>
                    <a:pt x="1906016" y="482600"/>
                  </a:lnTo>
                  <a:lnTo>
                    <a:pt x="1899539" y="469900"/>
                  </a:lnTo>
                  <a:close/>
                </a:path>
                <a:path w="2049145" h="2070100">
                  <a:moveTo>
                    <a:pt x="307213" y="457200"/>
                  </a:moveTo>
                  <a:lnTo>
                    <a:pt x="284479" y="457200"/>
                  </a:lnTo>
                  <a:lnTo>
                    <a:pt x="278002" y="469900"/>
                  </a:lnTo>
                  <a:lnTo>
                    <a:pt x="299974" y="469900"/>
                  </a:lnTo>
                  <a:lnTo>
                    <a:pt x="307213" y="457200"/>
                  </a:lnTo>
                  <a:close/>
                </a:path>
                <a:path w="2049145" h="2070100">
                  <a:moveTo>
                    <a:pt x="1887220" y="457200"/>
                  </a:moveTo>
                  <a:lnTo>
                    <a:pt x="1875281" y="457200"/>
                  </a:lnTo>
                  <a:lnTo>
                    <a:pt x="1881377" y="469900"/>
                  </a:lnTo>
                  <a:lnTo>
                    <a:pt x="1893316" y="469900"/>
                  </a:lnTo>
                  <a:lnTo>
                    <a:pt x="1887220" y="457200"/>
                  </a:lnTo>
                  <a:close/>
                </a:path>
                <a:path w="2049145" h="2070100">
                  <a:moveTo>
                    <a:pt x="311530" y="444500"/>
                  </a:moveTo>
                  <a:lnTo>
                    <a:pt x="292353" y="444500"/>
                  </a:lnTo>
                  <a:lnTo>
                    <a:pt x="285115" y="457200"/>
                  </a:lnTo>
                  <a:lnTo>
                    <a:pt x="308228" y="457200"/>
                  </a:lnTo>
                  <a:lnTo>
                    <a:pt x="311530" y="444500"/>
                  </a:lnTo>
                  <a:close/>
                </a:path>
                <a:path w="2049145" h="2070100">
                  <a:moveTo>
                    <a:pt x="1883664" y="444500"/>
                  </a:moveTo>
                  <a:lnTo>
                    <a:pt x="1870964" y="444500"/>
                  </a:lnTo>
                  <a:lnTo>
                    <a:pt x="1874901" y="457200"/>
                  </a:lnTo>
                  <a:lnTo>
                    <a:pt x="1887601" y="457200"/>
                  </a:lnTo>
                  <a:lnTo>
                    <a:pt x="1883664" y="444500"/>
                  </a:lnTo>
                  <a:close/>
                </a:path>
                <a:path w="2049145" h="2070100">
                  <a:moveTo>
                    <a:pt x="277749" y="431800"/>
                  </a:moveTo>
                  <a:lnTo>
                    <a:pt x="263144" y="431800"/>
                  </a:lnTo>
                  <a:lnTo>
                    <a:pt x="264668" y="444500"/>
                  </a:lnTo>
                  <a:lnTo>
                    <a:pt x="273685" y="444500"/>
                  </a:lnTo>
                  <a:lnTo>
                    <a:pt x="277749" y="431800"/>
                  </a:lnTo>
                  <a:close/>
                </a:path>
                <a:path w="2049145" h="2070100">
                  <a:moveTo>
                    <a:pt x="277749" y="431800"/>
                  </a:moveTo>
                  <a:lnTo>
                    <a:pt x="273685" y="444500"/>
                  </a:lnTo>
                  <a:lnTo>
                    <a:pt x="275844" y="444500"/>
                  </a:lnTo>
                  <a:lnTo>
                    <a:pt x="277749" y="431800"/>
                  </a:lnTo>
                  <a:close/>
                </a:path>
                <a:path w="2049145" h="2070100">
                  <a:moveTo>
                    <a:pt x="278129" y="431800"/>
                  </a:moveTo>
                  <a:lnTo>
                    <a:pt x="277749" y="431800"/>
                  </a:lnTo>
                  <a:lnTo>
                    <a:pt x="275844" y="444500"/>
                  </a:lnTo>
                  <a:lnTo>
                    <a:pt x="276987" y="444500"/>
                  </a:lnTo>
                  <a:lnTo>
                    <a:pt x="278129" y="431800"/>
                  </a:lnTo>
                  <a:close/>
                </a:path>
                <a:path w="2049145" h="2070100">
                  <a:moveTo>
                    <a:pt x="297179" y="431800"/>
                  </a:moveTo>
                  <a:lnTo>
                    <a:pt x="295528" y="431800"/>
                  </a:lnTo>
                  <a:lnTo>
                    <a:pt x="294513" y="444500"/>
                  </a:lnTo>
                  <a:lnTo>
                    <a:pt x="297306" y="444500"/>
                  </a:lnTo>
                  <a:lnTo>
                    <a:pt x="297179" y="431800"/>
                  </a:lnTo>
                  <a:close/>
                </a:path>
                <a:path w="2049145" h="2070100">
                  <a:moveTo>
                    <a:pt x="299212" y="431800"/>
                  </a:moveTo>
                  <a:lnTo>
                    <a:pt x="297179" y="431800"/>
                  </a:lnTo>
                  <a:lnTo>
                    <a:pt x="297306" y="444500"/>
                  </a:lnTo>
                  <a:lnTo>
                    <a:pt x="299212" y="431800"/>
                  </a:lnTo>
                  <a:close/>
                </a:path>
                <a:path w="2049145" h="2070100">
                  <a:moveTo>
                    <a:pt x="315975" y="431800"/>
                  </a:moveTo>
                  <a:lnTo>
                    <a:pt x="299212" y="431800"/>
                  </a:lnTo>
                  <a:lnTo>
                    <a:pt x="297306" y="444500"/>
                  </a:lnTo>
                  <a:lnTo>
                    <a:pt x="315975" y="444500"/>
                  </a:lnTo>
                  <a:lnTo>
                    <a:pt x="315975" y="431800"/>
                  </a:lnTo>
                  <a:close/>
                </a:path>
                <a:path w="2049145" h="2070100">
                  <a:moveTo>
                    <a:pt x="1880489" y="431800"/>
                  </a:moveTo>
                  <a:lnTo>
                    <a:pt x="1867662" y="431800"/>
                  </a:lnTo>
                  <a:lnTo>
                    <a:pt x="1870837" y="444500"/>
                  </a:lnTo>
                  <a:lnTo>
                    <a:pt x="1883791" y="444500"/>
                  </a:lnTo>
                  <a:lnTo>
                    <a:pt x="1880489" y="431800"/>
                  </a:lnTo>
                  <a:close/>
                </a:path>
                <a:path w="2049145" h="2070100">
                  <a:moveTo>
                    <a:pt x="292608" y="419100"/>
                  </a:moveTo>
                  <a:lnTo>
                    <a:pt x="279273" y="419100"/>
                  </a:lnTo>
                  <a:lnTo>
                    <a:pt x="275717" y="431800"/>
                  </a:lnTo>
                  <a:lnTo>
                    <a:pt x="289941" y="431800"/>
                  </a:lnTo>
                  <a:lnTo>
                    <a:pt x="292608" y="419100"/>
                  </a:lnTo>
                  <a:close/>
                </a:path>
                <a:path w="2049145" h="2070100">
                  <a:moveTo>
                    <a:pt x="1877441" y="393700"/>
                  </a:moveTo>
                  <a:lnTo>
                    <a:pt x="1864233" y="393700"/>
                  </a:lnTo>
                  <a:lnTo>
                    <a:pt x="1864105" y="406400"/>
                  </a:lnTo>
                  <a:lnTo>
                    <a:pt x="1864233" y="406400"/>
                  </a:lnTo>
                  <a:lnTo>
                    <a:pt x="1865249" y="419100"/>
                  </a:lnTo>
                  <a:lnTo>
                    <a:pt x="1867535" y="431800"/>
                  </a:lnTo>
                  <a:lnTo>
                    <a:pt x="1880616" y="431800"/>
                  </a:lnTo>
                  <a:lnTo>
                    <a:pt x="1878456" y="419100"/>
                  </a:lnTo>
                  <a:lnTo>
                    <a:pt x="1877441" y="406400"/>
                  </a:lnTo>
                  <a:lnTo>
                    <a:pt x="1877441" y="393700"/>
                  </a:lnTo>
                  <a:close/>
                </a:path>
                <a:path w="2049145" h="2070100">
                  <a:moveTo>
                    <a:pt x="297179" y="406400"/>
                  </a:moveTo>
                  <a:lnTo>
                    <a:pt x="285750" y="406400"/>
                  </a:lnTo>
                  <a:lnTo>
                    <a:pt x="283337" y="419100"/>
                  </a:lnTo>
                  <a:lnTo>
                    <a:pt x="296037" y="419100"/>
                  </a:lnTo>
                  <a:lnTo>
                    <a:pt x="297179" y="406400"/>
                  </a:lnTo>
                  <a:close/>
                </a:path>
                <a:path w="2049145" h="2070100">
                  <a:moveTo>
                    <a:pt x="299720" y="393700"/>
                  </a:moveTo>
                  <a:lnTo>
                    <a:pt x="287147" y="393700"/>
                  </a:lnTo>
                  <a:lnTo>
                    <a:pt x="286766" y="406400"/>
                  </a:lnTo>
                  <a:lnTo>
                    <a:pt x="297942" y="406400"/>
                  </a:lnTo>
                  <a:lnTo>
                    <a:pt x="299720" y="393700"/>
                  </a:lnTo>
                  <a:close/>
                </a:path>
                <a:path w="2049145" h="2070100">
                  <a:moveTo>
                    <a:pt x="307721" y="381000"/>
                  </a:moveTo>
                  <a:lnTo>
                    <a:pt x="291465" y="381000"/>
                  </a:lnTo>
                  <a:lnTo>
                    <a:pt x="289687" y="393700"/>
                  </a:lnTo>
                  <a:lnTo>
                    <a:pt x="306197" y="393700"/>
                  </a:lnTo>
                  <a:lnTo>
                    <a:pt x="307721" y="381000"/>
                  </a:lnTo>
                  <a:close/>
                </a:path>
                <a:path w="2049145" h="2070100">
                  <a:moveTo>
                    <a:pt x="1875536" y="381000"/>
                  </a:moveTo>
                  <a:lnTo>
                    <a:pt x="1862454" y="381000"/>
                  </a:lnTo>
                  <a:lnTo>
                    <a:pt x="1862709" y="393700"/>
                  </a:lnTo>
                  <a:lnTo>
                    <a:pt x="1876044" y="393700"/>
                  </a:lnTo>
                  <a:lnTo>
                    <a:pt x="1875536" y="381000"/>
                  </a:lnTo>
                  <a:close/>
                </a:path>
                <a:path w="2049145" h="2070100">
                  <a:moveTo>
                    <a:pt x="321691" y="368300"/>
                  </a:moveTo>
                  <a:lnTo>
                    <a:pt x="304419" y="368300"/>
                  </a:lnTo>
                  <a:lnTo>
                    <a:pt x="299339" y="381000"/>
                  </a:lnTo>
                  <a:lnTo>
                    <a:pt x="317626" y="381000"/>
                  </a:lnTo>
                  <a:lnTo>
                    <a:pt x="321691" y="368300"/>
                  </a:lnTo>
                  <a:close/>
                </a:path>
                <a:path w="2049145" h="2070100">
                  <a:moveTo>
                    <a:pt x="1871599" y="368300"/>
                  </a:moveTo>
                  <a:lnTo>
                    <a:pt x="1856740" y="368300"/>
                  </a:lnTo>
                  <a:lnTo>
                    <a:pt x="1859534" y="381000"/>
                  </a:lnTo>
                  <a:lnTo>
                    <a:pt x="1873758" y="381000"/>
                  </a:lnTo>
                  <a:lnTo>
                    <a:pt x="1871599" y="368300"/>
                  </a:lnTo>
                  <a:close/>
                </a:path>
                <a:path w="2049145" h="2070100">
                  <a:moveTo>
                    <a:pt x="332104" y="355600"/>
                  </a:moveTo>
                  <a:lnTo>
                    <a:pt x="316865" y="355600"/>
                  </a:lnTo>
                  <a:lnTo>
                    <a:pt x="311912" y="368300"/>
                  </a:lnTo>
                  <a:lnTo>
                    <a:pt x="326771" y="368300"/>
                  </a:lnTo>
                  <a:lnTo>
                    <a:pt x="332104" y="355600"/>
                  </a:lnTo>
                  <a:close/>
                </a:path>
                <a:path w="2049145" h="2070100">
                  <a:moveTo>
                    <a:pt x="1863978" y="355600"/>
                  </a:moveTo>
                  <a:lnTo>
                    <a:pt x="1847088" y="355600"/>
                  </a:lnTo>
                  <a:lnTo>
                    <a:pt x="1853565" y="368300"/>
                  </a:lnTo>
                  <a:lnTo>
                    <a:pt x="1867916" y="368300"/>
                  </a:lnTo>
                  <a:lnTo>
                    <a:pt x="1863978" y="355600"/>
                  </a:lnTo>
                  <a:close/>
                </a:path>
                <a:path w="2049145" h="2070100">
                  <a:moveTo>
                    <a:pt x="356108" y="304800"/>
                  </a:moveTo>
                  <a:lnTo>
                    <a:pt x="341122" y="304800"/>
                  </a:lnTo>
                  <a:lnTo>
                    <a:pt x="336042" y="317500"/>
                  </a:lnTo>
                  <a:lnTo>
                    <a:pt x="336423" y="317500"/>
                  </a:lnTo>
                  <a:lnTo>
                    <a:pt x="328422" y="330200"/>
                  </a:lnTo>
                  <a:lnTo>
                    <a:pt x="328295" y="342900"/>
                  </a:lnTo>
                  <a:lnTo>
                    <a:pt x="321818" y="355600"/>
                  </a:lnTo>
                  <a:lnTo>
                    <a:pt x="332486" y="355600"/>
                  </a:lnTo>
                  <a:lnTo>
                    <a:pt x="338963" y="342900"/>
                  </a:lnTo>
                  <a:lnTo>
                    <a:pt x="338709" y="342900"/>
                  </a:lnTo>
                  <a:lnTo>
                    <a:pt x="346710" y="330200"/>
                  </a:lnTo>
                  <a:lnTo>
                    <a:pt x="352044" y="317500"/>
                  </a:lnTo>
                  <a:lnTo>
                    <a:pt x="356108" y="304800"/>
                  </a:lnTo>
                  <a:close/>
                </a:path>
                <a:path w="2049145" h="2070100">
                  <a:moveTo>
                    <a:pt x="1838452" y="330200"/>
                  </a:moveTo>
                  <a:lnTo>
                    <a:pt x="1820418" y="330200"/>
                  </a:lnTo>
                  <a:lnTo>
                    <a:pt x="1829689" y="342900"/>
                  </a:lnTo>
                  <a:lnTo>
                    <a:pt x="1840102" y="355600"/>
                  </a:lnTo>
                  <a:lnTo>
                    <a:pt x="1856994" y="355600"/>
                  </a:lnTo>
                  <a:lnTo>
                    <a:pt x="1848993" y="342900"/>
                  </a:lnTo>
                  <a:lnTo>
                    <a:pt x="1838452" y="330200"/>
                  </a:lnTo>
                  <a:close/>
                </a:path>
                <a:path w="2049145" h="2070100">
                  <a:moveTo>
                    <a:pt x="1829816" y="317500"/>
                  </a:moveTo>
                  <a:lnTo>
                    <a:pt x="1809369" y="317500"/>
                  </a:lnTo>
                  <a:lnTo>
                    <a:pt x="1820799" y="330200"/>
                  </a:lnTo>
                  <a:lnTo>
                    <a:pt x="1838705" y="330200"/>
                  </a:lnTo>
                  <a:lnTo>
                    <a:pt x="1829816" y="317500"/>
                  </a:lnTo>
                  <a:close/>
                </a:path>
                <a:path w="2049145" h="2070100">
                  <a:moveTo>
                    <a:pt x="1807210" y="304800"/>
                  </a:moveTo>
                  <a:lnTo>
                    <a:pt x="1787652" y="304800"/>
                  </a:lnTo>
                  <a:lnTo>
                    <a:pt x="1799590" y="317500"/>
                  </a:lnTo>
                  <a:lnTo>
                    <a:pt x="1817751" y="317500"/>
                  </a:lnTo>
                  <a:lnTo>
                    <a:pt x="1807210" y="304800"/>
                  </a:lnTo>
                  <a:close/>
                </a:path>
                <a:path w="2049145" h="2070100">
                  <a:moveTo>
                    <a:pt x="365760" y="292100"/>
                  </a:moveTo>
                  <a:lnTo>
                    <a:pt x="349123" y="292100"/>
                  </a:lnTo>
                  <a:lnTo>
                    <a:pt x="345567" y="304800"/>
                  </a:lnTo>
                  <a:lnTo>
                    <a:pt x="364490" y="304800"/>
                  </a:lnTo>
                  <a:lnTo>
                    <a:pt x="365760" y="292100"/>
                  </a:lnTo>
                  <a:close/>
                </a:path>
                <a:path w="2049145" h="2070100">
                  <a:moveTo>
                    <a:pt x="1794891" y="292100"/>
                  </a:moveTo>
                  <a:lnTo>
                    <a:pt x="1767331" y="292100"/>
                  </a:lnTo>
                  <a:lnTo>
                    <a:pt x="1776349" y="304800"/>
                  </a:lnTo>
                  <a:lnTo>
                    <a:pt x="1806702" y="304800"/>
                  </a:lnTo>
                  <a:lnTo>
                    <a:pt x="1794891" y="292100"/>
                  </a:lnTo>
                  <a:close/>
                </a:path>
                <a:path w="2049145" h="2070100">
                  <a:moveTo>
                    <a:pt x="388874" y="279400"/>
                  </a:moveTo>
                  <a:lnTo>
                    <a:pt x="362966" y="279400"/>
                  </a:lnTo>
                  <a:lnTo>
                    <a:pt x="358267" y="292100"/>
                  </a:lnTo>
                  <a:lnTo>
                    <a:pt x="378460" y="292100"/>
                  </a:lnTo>
                  <a:lnTo>
                    <a:pt x="388874" y="279400"/>
                  </a:lnTo>
                  <a:close/>
                </a:path>
                <a:path w="2049145" h="2070100">
                  <a:moveTo>
                    <a:pt x="1774825" y="279400"/>
                  </a:moveTo>
                  <a:lnTo>
                    <a:pt x="1758696" y="279400"/>
                  </a:lnTo>
                  <a:lnTo>
                    <a:pt x="1766951" y="292100"/>
                  </a:lnTo>
                  <a:lnTo>
                    <a:pt x="1783842" y="292100"/>
                  </a:lnTo>
                  <a:lnTo>
                    <a:pt x="1774825" y="279400"/>
                  </a:lnTo>
                  <a:close/>
                </a:path>
                <a:path w="2049145" h="2070100">
                  <a:moveTo>
                    <a:pt x="411988" y="266700"/>
                  </a:moveTo>
                  <a:lnTo>
                    <a:pt x="382016" y="266700"/>
                  </a:lnTo>
                  <a:lnTo>
                    <a:pt x="371601" y="279400"/>
                  </a:lnTo>
                  <a:lnTo>
                    <a:pt x="405511" y="279400"/>
                  </a:lnTo>
                  <a:lnTo>
                    <a:pt x="411988" y="266700"/>
                  </a:lnTo>
                  <a:close/>
                </a:path>
                <a:path w="2049145" h="2070100">
                  <a:moveTo>
                    <a:pt x="1759712" y="266700"/>
                  </a:moveTo>
                  <a:lnTo>
                    <a:pt x="1746123" y="266700"/>
                  </a:lnTo>
                  <a:lnTo>
                    <a:pt x="1750441" y="279400"/>
                  </a:lnTo>
                  <a:lnTo>
                    <a:pt x="1766824" y="279400"/>
                  </a:lnTo>
                  <a:lnTo>
                    <a:pt x="1759712" y="266700"/>
                  </a:lnTo>
                  <a:close/>
                </a:path>
                <a:path w="2049145" h="2070100">
                  <a:moveTo>
                    <a:pt x="446277" y="254000"/>
                  </a:moveTo>
                  <a:lnTo>
                    <a:pt x="408559" y="254000"/>
                  </a:lnTo>
                  <a:lnTo>
                    <a:pt x="402081" y="266700"/>
                  </a:lnTo>
                  <a:lnTo>
                    <a:pt x="436245" y="266700"/>
                  </a:lnTo>
                  <a:lnTo>
                    <a:pt x="446277" y="254000"/>
                  </a:lnTo>
                  <a:close/>
                </a:path>
                <a:path w="2049145" h="2070100">
                  <a:moveTo>
                    <a:pt x="1737105" y="254000"/>
                  </a:moveTo>
                  <a:lnTo>
                    <a:pt x="1733169" y="254000"/>
                  </a:lnTo>
                  <a:lnTo>
                    <a:pt x="1737868" y="266700"/>
                  </a:lnTo>
                  <a:lnTo>
                    <a:pt x="1737105" y="254000"/>
                  </a:lnTo>
                  <a:close/>
                </a:path>
                <a:path w="2049145" h="2070100">
                  <a:moveTo>
                    <a:pt x="1750060" y="254000"/>
                  </a:moveTo>
                  <a:lnTo>
                    <a:pt x="1737105" y="254000"/>
                  </a:lnTo>
                  <a:lnTo>
                    <a:pt x="1739646" y="266700"/>
                  </a:lnTo>
                  <a:lnTo>
                    <a:pt x="1753997" y="266700"/>
                  </a:lnTo>
                  <a:lnTo>
                    <a:pt x="1750060" y="254000"/>
                  </a:lnTo>
                  <a:close/>
                </a:path>
                <a:path w="2049145" h="2070100">
                  <a:moveTo>
                    <a:pt x="480568" y="241300"/>
                  </a:moveTo>
                  <a:lnTo>
                    <a:pt x="451485" y="241300"/>
                  </a:lnTo>
                  <a:lnTo>
                    <a:pt x="440563" y="254000"/>
                  </a:lnTo>
                  <a:lnTo>
                    <a:pt x="468629" y="254000"/>
                  </a:lnTo>
                  <a:lnTo>
                    <a:pt x="480568" y="241300"/>
                  </a:lnTo>
                  <a:close/>
                </a:path>
                <a:path w="2049145" h="2070100">
                  <a:moveTo>
                    <a:pt x="1741931" y="241300"/>
                  </a:moveTo>
                  <a:lnTo>
                    <a:pt x="1720088" y="241300"/>
                  </a:lnTo>
                  <a:lnTo>
                    <a:pt x="1724787" y="254000"/>
                  </a:lnTo>
                  <a:lnTo>
                    <a:pt x="1746758" y="254000"/>
                  </a:lnTo>
                  <a:lnTo>
                    <a:pt x="1741931" y="241300"/>
                  </a:lnTo>
                  <a:close/>
                </a:path>
                <a:path w="2049145" h="2070100">
                  <a:moveTo>
                    <a:pt x="515874" y="228600"/>
                  </a:moveTo>
                  <a:lnTo>
                    <a:pt x="476885" y="228600"/>
                  </a:lnTo>
                  <a:lnTo>
                    <a:pt x="464947" y="241300"/>
                  </a:lnTo>
                  <a:lnTo>
                    <a:pt x="510413" y="241300"/>
                  </a:lnTo>
                  <a:lnTo>
                    <a:pt x="515874" y="228600"/>
                  </a:lnTo>
                  <a:close/>
                </a:path>
                <a:path w="2049145" h="2070100">
                  <a:moveTo>
                    <a:pt x="1725168" y="228600"/>
                  </a:moveTo>
                  <a:lnTo>
                    <a:pt x="1710181" y="228600"/>
                  </a:lnTo>
                  <a:lnTo>
                    <a:pt x="1710817" y="241300"/>
                  </a:lnTo>
                  <a:lnTo>
                    <a:pt x="1729104" y="241300"/>
                  </a:lnTo>
                  <a:lnTo>
                    <a:pt x="1725168" y="228600"/>
                  </a:lnTo>
                  <a:close/>
                </a:path>
                <a:path w="2049145" h="2070100">
                  <a:moveTo>
                    <a:pt x="1728470" y="228600"/>
                  </a:moveTo>
                  <a:lnTo>
                    <a:pt x="1729104" y="241300"/>
                  </a:lnTo>
                  <a:lnTo>
                    <a:pt x="1733169" y="241300"/>
                  </a:lnTo>
                  <a:lnTo>
                    <a:pt x="1728470" y="228600"/>
                  </a:lnTo>
                  <a:close/>
                </a:path>
                <a:path w="2049145" h="2070100">
                  <a:moveTo>
                    <a:pt x="536194" y="215900"/>
                  </a:moveTo>
                  <a:lnTo>
                    <a:pt x="508380" y="215900"/>
                  </a:lnTo>
                  <a:lnTo>
                    <a:pt x="503427" y="228600"/>
                  </a:lnTo>
                  <a:lnTo>
                    <a:pt x="530098" y="228600"/>
                  </a:lnTo>
                  <a:lnTo>
                    <a:pt x="536194" y="215900"/>
                  </a:lnTo>
                  <a:close/>
                </a:path>
                <a:path w="2049145" h="2070100">
                  <a:moveTo>
                    <a:pt x="1716024" y="215900"/>
                  </a:moveTo>
                  <a:lnTo>
                    <a:pt x="1697990" y="215900"/>
                  </a:lnTo>
                  <a:lnTo>
                    <a:pt x="1701673" y="228600"/>
                  </a:lnTo>
                  <a:lnTo>
                    <a:pt x="1720342" y="228600"/>
                  </a:lnTo>
                  <a:lnTo>
                    <a:pt x="1716024" y="215900"/>
                  </a:lnTo>
                  <a:close/>
                </a:path>
                <a:path w="2049145" h="2070100">
                  <a:moveTo>
                    <a:pt x="558292" y="203200"/>
                  </a:moveTo>
                  <a:lnTo>
                    <a:pt x="533653" y="203200"/>
                  </a:lnTo>
                  <a:lnTo>
                    <a:pt x="528954" y="215900"/>
                  </a:lnTo>
                  <a:lnTo>
                    <a:pt x="553974" y="215900"/>
                  </a:lnTo>
                  <a:lnTo>
                    <a:pt x="558292" y="203200"/>
                  </a:lnTo>
                  <a:close/>
                </a:path>
                <a:path w="2049145" h="2070100">
                  <a:moveTo>
                    <a:pt x="1704975" y="203200"/>
                  </a:moveTo>
                  <a:lnTo>
                    <a:pt x="1692528" y="203200"/>
                  </a:lnTo>
                  <a:lnTo>
                    <a:pt x="1693545" y="215900"/>
                  </a:lnTo>
                  <a:lnTo>
                    <a:pt x="1708530" y="215900"/>
                  </a:lnTo>
                  <a:lnTo>
                    <a:pt x="1704975" y="203200"/>
                  </a:lnTo>
                  <a:close/>
                </a:path>
                <a:path w="2049145" h="2070100">
                  <a:moveTo>
                    <a:pt x="597153" y="190500"/>
                  </a:moveTo>
                  <a:lnTo>
                    <a:pt x="559689" y="190500"/>
                  </a:lnTo>
                  <a:lnTo>
                    <a:pt x="552450" y="203200"/>
                  </a:lnTo>
                  <a:lnTo>
                    <a:pt x="584580" y="203200"/>
                  </a:lnTo>
                  <a:lnTo>
                    <a:pt x="597153" y="190500"/>
                  </a:lnTo>
                  <a:close/>
                </a:path>
                <a:path w="2049145" h="2070100">
                  <a:moveTo>
                    <a:pt x="1700784" y="190500"/>
                  </a:moveTo>
                  <a:lnTo>
                    <a:pt x="1686814" y="190500"/>
                  </a:lnTo>
                  <a:lnTo>
                    <a:pt x="1688592" y="203200"/>
                  </a:lnTo>
                  <a:lnTo>
                    <a:pt x="1702943" y="203200"/>
                  </a:lnTo>
                  <a:lnTo>
                    <a:pt x="1700784" y="190500"/>
                  </a:lnTo>
                  <a:close/>
                </a:path>
                <a:path w="2049145" h="2070100">
                  <a:moveTo>
                    <a:pt x="618490" y="177800"/>
                  </a:moveTo>
                  <a:lnTo>
                    <a:pt x="592709" y="177800"/>
                  </a:lnTo>
                  <a:lnTo>
                    <a:pt x="580136" y="190500"/>
                  </a:lnTo>
                  <a:lnTo>
                    <a:pt x="607822" y="190500"/>
                  </a:lnTo>
                  <a:lnTo>
                    <a:pt x="618490" y="177800"/>
                  </a:lnTo>
                  <a:close/>
                </a:path>
                <a:path w="2049145" h="2070100">
                  <a:moveTo>
                    <a:pt x="1694179" y="177800"/>
                  </a:moveTo>
                  <a:lnTo>
                    <a:pt x="1678813" y="177800"/>
                  </a:lnTo>
                  <a:lnTo>
                    <a:pt x="1683893" y="190500"/>
                  </a:lnTo>
                  <a:lnTo>
                    <a:pt x="1698371" y="190500"/>
                  </a:lnTo>
                  <a:lnTo>
                    <a:pt x="1694179" y="177800"/>
                  </a:lnTo>
                  <a:close/>
                </a:path>
                <a:path w="2049145" h="2070100">
                  <a:moveTo>
                    <a:pt x="638810" y="165100"/>
                  </a:moveTo>
                  <a:lnTo>
                    <a:pt x="621156" y="165100"/>
                  </a:lnTo>
                  <a:lnTo>
                    <a:pt x="613155" y="177800"/>
                  </a:lnTo>
                  <a:lnTo>
                    <a:pt x="634365" y="177800"/>
                  </a:lnTo>
                  <a:lnTo>
                    <a:pt x="638810" y="165100"/>
                  </a:lnTo>
                  <a:close/>
                </a:path>
                <a:path w="2049145" h="2070100">
                  <a:moveTo>
                    <a:pt x="1681352" y="165100"/>
                  </a:moveTo>
                  <a:lnTo>
                    <a:pt x="1655191" y="165100"/>
                  </a:lnTo>
                  <a:lnTo>
                    <a:pt x="1665604" y="177800"/>
                  </a:lnTo>
                  <a:lnTo>
                    <a:pt x="1688211" y="177800"/>
                  </a:lnTo>
                  <a:lnTo>
                    <a:pt x="1681352" y="165100"/>
                  </a:lnTo>
                  <a:close/>
                </a:path>
                <a:path w="2049145" h="2070100">
                  <a:moveTo>
                    <a:pt x="656463" y="152400"/>
                  </a:moveTo>
                  <a:lnTo>
                    <a:pt x="636904" y="152400"/>
                  </a:lnTo>
                  <a:lnTo>
                    <a:pt x="630427" y="165100"/>
                  </a:lnTo>
                  <a:lnTo>
                    <a:pt x="649986" y="165100"/>
                  </a:lnTo>
                  <a:lnTo>
                    <a:pt x="656463" y="152400"/>
                  </a:lnTo>
                  <a:close/>
                </a:path>
                <a:path w="2049145" h="2070100">
                  <a:moveTo>
                    <a:pt x="1660905" y="152400"/>
                  </a:moveTo>
                  <a:lnTo>
                    <a:pt x="1624076" y="152400"/>
                  </a:lnTo>
                  <a:lnTo>
                    <a:pt x="1626489" y="165100"/>
                  </a:lnTo>
                  <a:lnTo>
                    <a:pt x="1671320" y="165100"/>
                  </a:lnTo>
                  <a:lnTo>
                    <a:pt x="1660905" y="152400"/>
                  </a:lnTo>
                  <a:close/>
                </a:path>
                <a:path w="2049145" h="2070100">
                  <a:moveTo>
                    <a:pt x="680593" y="139700"/>
                  </a:moveTo>
                  <a:lnTo>
                    <a:pt x="654812" y="139700"/>
                  </a:lnTo>
                  <a:lnTo>
                    <a:pt x="649477" y="152400"/>
                  </a:lnTo>
                  <a:lnTo>
                    <a:pt x="676275" y="152400"/>
                  </a:lnTo>
                  <a:lnTo>
                    <a:pt x="680593" y="139700"/>
                  </a:lnTo>
                  <a:close/>
                </a:path>
                <a:path w="2049145" h="2070100">
                  <a:moveTo>
                    <a:pt x="1628521" y="139700"/>
                  </a:moveTo>
                  <a:lnTo>
                    <a:pt x="1607439" y="139700"/>
                  </a:lnTo>
                  <a:lnTo>
                    <a:pt x="1612138" y="152400"/>
                  </a:lnTo>
                  <a:lnTo>
                    <a:pt x="1632966" y="152400"/>
                  </a:lnTo>
                  <a:lnTo>
                    <a:pt x="1628521" y="139700"/>
                  </a:lnTo>
                  <a:close/>
                </a:path>
                <a:path w="2049145" h="2070100">
                  <a:moveTo>
                    <a:pt x="704088" y="127000"/>
                  </a:moveTo>
                  <a:lnTo>
                    <a:pt x="675640" y="127000"/>
                  </a:lnTo>
                  <a:lnTo>
                    <a:pt x="671322" y="139700"/>
                  </a:lnTo>
                  <a:lnTo>
                    <a:pt x="701167" y="139700"/>
                  </a:lnTo>
                  <a:lnTo>
                    <a:pt x="704088" y="127000"/>
                  </a:lnTo>
                  <a:close/>
                </a:path>
                <a:path w="2049145" h="2070100">
                  <a:moveTo>
                    <a:pt x="704088" y="127000"/>
                  </a:moveTo>
                  <a:lnTo>
                    <a:pt x="701167" y="139700"/>
                  </a:lnTo>
                  <a:lnTo>
                    <a:pt x="701928" y="139700"/>
                  </a:lnTo>
                  <a:lnTo>
                    <a:pt x="704088" y="127000"/>
                  </a:lnTo>
                  <a:close/>
                </a:path>
                <a:path w="2049145" h="2070100">
                  <a:moveTo>
                    <a:pt x="710946" y="127000"/>
                  </a:moveTo>
                  <a:lnTo>
                    <a:pt x="704088" y="127000"/>
                  </a:lnTo>
                  <a:lnTo>
                    <a:pt x="701928" y="139700"/>
                  </a:lnTo>
                  <a:lnTo>
                    <a:pt x="704850" y="139700"/>
                  </a:lnTo>
                  <a:lnTo>
                    <a:pt x="710946" y="127000"/>
                  </a:lnTo>
                  <a:close/>
                </a:path>
                <a:path w="2049145" h="2070100">
                  <a:moveTo>
                    <a:pt x="1614424" y="127000"/>
                  </a:moveTo>
                  <a:lnTo>
                    <a:pt x="1597152" y="127000"/>
                  </a:lnTo>
                  <a:lnTo>
                    <a:pt x="1601597" y="139700"/>
                  </a:lnTo>
                  <a:lnTo>
                    <a:pt x="1615694" y="139700"/>
                  </a:lnTo>
                  <a:lnTo>
                    <a:pt x="1614424" y="127000"/>
                  </a:lnTo>
                  <a:close/>
                </a:path>
                <a:path w="2049145" h="2070100">
                  <a:moveTo>
                    <a:pt x="702945" y="114300"/>
                  </a:moveTo>
                  <a:lnTo>
                    <a:pt x="701167" y="114300"/>
                  </a:lnTo>
                  <a:lnTo>
                    <a:pt x="698246" y="127000"/>
                  </a:lnTo>
                  <a:lnTo>
                    <a:pt x="701167" y="127000"/>
                  </a:lnTo>
                  <a:lnTo>
                    <a:pt x="702945" y="114300"/>
                  </a:lnTo>
                  <a:close/>
                </a:path>
                <a:path w="2049145" h="2070100">
                  <a:moveTo>
                    <a:pt x="744347" y="114300"/>
                  </a:moveTo>
                  <a:lnTo>
                    <a:pt x="713359" y="114300"/>
                  </a:lnTo>
                  <a:lnTo>
                    <a:pt x="701167" y="127000"/>
                  </a:lnTo>
                  <a:lnTo>
                    <a:pt x="735456" y="127000"/>
                  </a:lnTo>
                  <a:lnTo>
                    <a:pt x="744347" y="114300"/>
                  </a:lnTo>
                  <a:close/>
                </a:path>
                <a:path w="2049145" h="2070100">
                  <a:moveTo>
                    <a:pt x="1603883" y="114300"/>
                  </a:moveTo>
                  <a:lnTo>
                    <a:pt x="1585722" y="114300"/>
                  </a:lnTo>
                  <a:lnTo>
                    <a:pt x="1589786" y="127000"/>
                  </a:lnTo>
                  <a:lnTo>
                    <a:pt x="1607058" y="127000"/>
                  </a:lnTo>
                  <a:lnTo>
                    <a:pt x="1603883" y="114300"/>
                  </a:lnTo>
                  <a:close/>
                </a:path>
                <a:path w="2049145" h="2070100">
                  <a:moveTo>
                    <a:pt x="751331" y="101600"/>
                  </a:moveTo>
                  <a:lnTo>
                    <a:pt x="738251" y="101600"/>
                  </a:lnTo>
                  <a:lnTo>
                    <a:pt x="729615" y="114300"/>
                  </a:lnTo>
                  <a:lnTo>
                    <a:pt x="752983" y="114300"/>
                  </a:lnTo>
                  <a:lnTo>
                    <a:pt x="751331" y="101600"/>
                  </a:lnTo>
                  <a:close/>
                </a:path>
                <a:path w="2049145" h="2070100">
                  <a:moveTo>
                    <a:pt x="760984" y="101600"/>
                  </a:moveTo>
                  <a:lnTo>
                    <a:pt x="751331" y="101600"/>
                  </a:lnTo>
                  <a:lnTo>
                    <a:pt x="752983" y="114300"/>
                  </a:lnTo>
                  <a:lnTo>
                    <a:pt x="756030" y="114300"/>
                  </a:lnTo>
                  <a:lnTo>
                    <a:pt x="760984" y="101600"/>
                  </a:lnTo>
                  <a:close/>
                </a:path>
                <a:path w="2049145" h="2070100">
                  <a:moveTo>
                    <a:pt x="760984" y="101600"/>
                  </a:moveTo>
                  <a:lnTo>
                    <a:pt x="756030" y="114300"/>
                  </a:lnTo>
                  <a:lnTo>
                    <a:pt x="757427" y="114300"/>
                  </a:lnTo>
                  <a:lnTo>
                    <a:pt x="760984" y="101600"/>
                  </a:lnTo>
                  <a:close/>
                </a:path>
                <a:path w="2049145" h="2070100">
                  <a:moveTo>
                    <a:pt x="761238" y="101600"/>
                  </a:moveTo>
                  <a:lnTo>
                    <a:pt x="760984" y="101600"/>
                  </a:lnTo>
                  <a:lnTo>
                    <a:pt x="757427" y="114300"/>
                  </a:lnTo>
                  <a:lnTo>
                    <a:pt x="758825" y="114300"/>
                  </a:lnTo>
                  <a:lnTo>
                    <a:pt x="761238" y="101600"/>
                  </a:lnTo>
                  <a:close/>
                </a:path>
                <a:path w="2049145" h="2070100">
                  <a:moveTo>
                    <a:pt x="759587" y="88900"/>
                  </a:moveTo>
                  <a:lnTo>
                    <a:pt x="756285" y="101600"/>
                  </a:lnTo>
                  <a:lnTo>
                    <a:pt x="761238" y="101600"/>
                  </a:lnTo>
                  <a:lnTo>
                    <a:pt x="758825" y="114300"/>
                  </a:lnTo>
                  <a:lnTo>
                    <a:pt x="759460" y="114300"/>
                  </a:lnTo>
                  <a:lnTo>
                    <a:pt x="762508" y="101600"/>
                  </a:lnTo>
                  <a:lnTo>
                    <a:pt x="759587" y="88900"/>
                  </a:lnTo>
                  <a:close/>
                </a:path>
                <a:path w="2049145" h="2070100">
                  <a:moveTo>
                    <a:pt x="1590167" y="101600"/>
                  </a:moveTo>
                  <a:lnTo>
                    <a:pt x="1570354" y="101600"/>
                  </a:lnTo>
                  <a:lnTo>
                    <a:pt x="1575816" y="114300"/>
                  </a:lnTo>
                  <a:lnTo>
                    <a:pt x="1595120" y="114300"/>
                  </a:lnTo>
                  <a:lnTo>
                    <a:pt x="1590167" y="101600"/>
                  </a:lnTo>
                  <a:close/>
                </a:path>
                <a:path w="2049145" h="2070100">
                  <a:moveTo>
                    <a:pt x="759587" y="88900"/>
                  </a:moveTo>
                  <a:lnTo>
                    <a:pt x="752094" y="88900"/>
                  </a:lnTo>
                  <a:lnTo>
                    <a:pt x="750824" y="101600"/>
                  </a:lnTo>
                  <a:lnTo>
                    <a:pt x="756285" y="101600"/>
                  </a:lnTo>
                  <a:lnTo>
                    <a:pt x="759587" y="88900"/>
                  </a:lnTo>
                  <a:close/>
                </a:path>
                <a:path w="2049145" h="2070100">
                  <a:moveTo>
                    <a:pt x="772922" y="88900"/>
                  </a:moveTo>
                  <a:lnTo>
                    <a:pt x="759587" y="88900"/>
                  </a:lnTo>
                  <a:lnTo>
                    <a:pt x="762508" y="101600"/>
                  </a:lnTo>
                  <a:lnTo>
                    <a:pt x="770381" y="101600"/>
                  </a:lnTo>
                  <a:lnTo>
                    <a:pt x="772922" y="88900"/>
                  </a:lnTo>
                  <a:close/>
                </a:path>
                <a:path w="2049145" h="2070100">
                  <a:moveTo>
                    <a:pt x="774319" y="88900"/>
                  </a:moveTo>
                  <a:lnTo>
                    <a:pt x="772922" y="88900"/>
                  </a:lnTo>
                  <a:lnTo>
                    <a:pt x="772160" y="101600"/>
                  </a:lnTo>
                  <a:lnTo>
                    <a:pt x="774319" y="88900"/>
                  </a:lnTo>
                  <a:close/>
                </a:path>
                <a:path w="2049145" h="2070100">
                  <a:moveTo>
                    <a:pt x="1562480" y="88900"/>
                  </a:moveTo>
                  <a:lnTo>
                    <a:pt x="1559814" y="88900"/>
                  </a:lnTo>
                  <a:lnTo>
                    <a:pt x="1564386" y="101600"/>
                  </a:lnTo>
                  <a:lnTo>
                    <a:pt x="1562480" y="88900"/>
                  </a:lnTo>
                  <a:close/>
                </a:path>
                <a:path w="2049145" h="2070100">
                  <a:moveTo>
                    <a:pt x="1575180" y="88900"/>
                  </a:moveTo>
                  <a:lnTo>
                    <a:pt x="1562480" y="88900"/>
                  </a:lnTo>
                  <a:lnTo>
                    <a:pt x="1564640" y="101600"/>
                  </a:lnTo>
                  <a:lnTo>
                    <a:pt x="1580134" y="101600"/>
                  </a:lnTo>
                  <a:lnTo>
                    <a:pt x="1575180" y="88900"/>
                  </a:lnTo>
                  <a:close/>
                </a:path>
                <a:path w="2049145" h="2070100">
                  <a:moveTo>
                    <a:pt x="792099" y="76200"/>
                  </a:moveTo>
                  <a:lnTo>
                    <a:pt x="766826" y="76200"/>
                  </a:lnTo>
                  <a:lnTo>
                    <a:pt x="765048" y="88900"/>
                  </a:lnTo>
                  <a:lnTo>
                    <a:pt x="785622" y="88900"/>
                  </a:lnTo>
                  <a:lnTo>
                    <a:pt x="792099" y="76200"/>
                  </a:lnTo>
                  <a:close/>
                </a:path>
                <a:path w="2049145" h="2070100">
                  <a:moveTo>
                    <a:pt x="1567688" y="76200"/>
                  </a:moveTo>
                  <a:lnTo>
                    <a:pt x="1550797" y="76200"/>
                  </a:lnTo>
                  <a:lnTo>
                    <a:pt x="1552702" y="88900"/>
                  </a:lnTo>
                  <a:lnTo>
                    <a:pt x="1572387" y="88900"/>
                  </a:lnTo>
                  <a:lnTo>
                    <a:pt x="1567688" y="76200"/>
                  </a:lnTo>
                  <a:close/>
                </a:path>
                <a:path w="2049145" h="2070100">
                  <a:moveTo>
                    <a:pt x="829310" y="63500"/>
                  </a:moveTo>
                  <a:lnTo>
                    <a:pt x="785622" y="63500"/>
                  </a:lnTo>
                  <a:lnTo>
                    <a:pt x="784478" y="76200"/>
                  </a:lnTo>
                  <a:lnTo>
                    <a:pt x="819658" y="76200"/>
                  </a:lnTo>
                  <a:lnTo>
                    <a:pt x="829310" y="63500"/>
                  </a:lnTo>
                  <a:close/>
                </a:path>
                <a:path w="2049145" h="2070100">
                  <a:moveTo>
                    <a:pt x="1555369" y="63500"/>
                  </a:moveTo>
                  <a:lnTo>
                    <a:pt x="1522856" y="63500"/>
                  </a:lnTo>
                  <a:lnTo>
                    <a:pt x="1532890" y="76200"/>
                  </a:lnTo>
                  <a:lnTo>
                    <a:pt x="1558671" y="76200"/>
                  </a:lnTo>
                  <a:lnTo>
                    <a:pt x="1555369" y="63500"/>
                  </a:lnTo>
                  <a:close/>
                </a:path>
                <a:path w="2049145" h="2070100">
                  <a:moveTo>
                    <a:pt x="916813" y="50800"/>
                  </a:moveTo>
                  <a:lnTo>
                    <a:pt x="824992" y="50800"/>
                  </a:lnTo>
                  <a:lnTo>
                    <a:pt x="815340" y="63500"/>
                  </a:lnTo>
                  <a:lnTo>
                    <a:pt x="899922" y="63500"/>
                  </a:lnTo>
                  <a:lnTo>
                    <a:pt x="916813" y="50800"/>
                  </a:lnTo>
                  <a:close/>
                </a:path>
                <a:path w="2049145" h="2070100">
                  <a:moveTo>
                    <a:pt x="1526921" y="50800"/>
                  </a:moveTo>
                  <a:lnTo>
                    <a:pt x="1487424" y="50800"/>
                  </a:lnTo>
                  <a:lnTo>
                    <a:pt x="1499362" y="63500"/>
                  </a:lnTo>
                  <a:lnTo>
                    <a:pt x="1536953" y="63500"/>
                  </a:lnTo>
                  <a:lnTo>
                    <a:pt x="1526921" y="50800"/>
                  </a:lnTo>
                  <a:close/>
                </a:path>
                <a:path w="2049145" h="2070100">
                  <a:moveTo>
                    <a:pt x="957326" y="38100"/>
                  </a:moveTo>
                  <a:lnTo>
                    <a:pt x="896874" y="38100"/>
                  </a:lnTo>
                  <a:lnTo>
                    <a:pt x="881761" y="50800"/>
                  </a:lnTo>
                  <a:lnTo>
                    <a:pt x="936371" y="50800"/>
                  </a:lnTo>
                  <a:lnTo>
                    <a:pt x="957326" y="38100"/>
                  </a:lnTo>
                  <a:close/>
                </a:path>
                <a:path w="2049145" h="2070100">
                  <a:moveTo>
                    <a:pt x="1491615" y="38100"/>
                  </a:moveTo>
                  <a:lnTo>
                    <a:pt x="1456944" y="38100"/>
                  </a:lnTo>
                  <a:lnTo>
                    <a:pt x="1464437" y="50800"/>
                  </a:lnTo>
                  <a:lnTo>
                    <a:pt x="1503552" y="50800"/>
                  </a:lnTo>
                  <a:lnTo>
                    <a:pt x="1491615" y="38100"/>
                  </a:lnTo>
                  <a:close/>
                </a:path>
                <a:path w="2049145" h="2070100">
                  <a:moveTo>
                    <a:pt x="1009903" y="25400"/>
                  </a:moveTo>
                  <a:lnTo>
                    <a:pt x="953770" y="25400"/>
                  </a:lnTo>
                  <a:lnTo>
                    <a:pt x="933323" y="38100"/>
                  </a:lnTo>
                  <a:lnTo>
                    <a:pt x="994410" y="38100"/>
                  </a:lnTo>
                  <a:lnTo>
                    <a:pt x="1009903" y="25400"/>
                  </a:lnTo>
                  <a:close/>
                </a:path>
                <a:path w="2049145" h="2070100">
                  <a:moveTo>
                    <a:pt x="1463928" y="25400"/>
                  </a:moveTo>
                  <a:lnTo>
                    <a:pt x="1435480" y="25400"/>
                  </a:lnTo>
                  <a:lnTo>
                    <a:pt x="1443354" y="38100"/>
                  </a:lnTo>
                  <a:lnTo>
                    <a:pt x="1471422" y="38100"/>
                  </a:lnTo>
                  <a:lnTo>
                    <a:pt x="1463928" y="25400"/>
                  </a:lnTo>
                  <a:close/>
                </a:path>
                <a:path w="2049145" h="2070100">
                  <a:moveTo>
                    <a:pt x="1100201" y="12700"/>
                  </a:moveTo>
                  <a:lnTo>
                    <a:pt x="1007364" y="12700"/>
                  </a:lnTo>
                  <a:lnTo>
                    <a:pt x="991870" y="25400"/>
                  </a:lnTo>
                  <a:lnTo>
                    <a:pt x="1088263" y="25400"/>
                  </a:lnTo>
                  <a:lnTo>
                    <a:pt x="1100201" y="12700"/>
                  </a:lnTo>
                  <a:close/>
                </a:path>
                <a:path w="2049145" h="2070100">
                  <a:moveTo>
                    <a:pt x="1440052" y="12700"/>
                  </a:moveTo>
                  <a:lnTo>
                    <a:pt x="1378712" y="12700"/>
                  </a:lnTo>
                  <a:lnTo>
                    <a:pt x="1386967" y="25400"/>
                  </a:lnTo>
                  <a:lnTo>
                    <a:pt x="1447927" y="25400"/>
                  </a:lnTo>
                  <a:lnTo>
                    <a:pt x="1440052" y="12700"/>
                  </a:lnTo>
                  <a:close/>
                </a:path>
                <a:path w="2049145" h="2070100">
                  <a:moveTo>
                    <a:pt x="1381505" y="0"/>
                  </a:moveTo>
                  <a:lnTo>
                    <a:pt x="1097788" y="0"/>
                  </a:lnTo>
                  <a:lnTo>
                    <a:pt x="1085850" y="12700"/>
                  </a:lnTo>
                  <a:lnTo>
                    <a:pt x="1389761" y="12700"/>
                  </a:lnTo>
                  <a:lnTo>
                    <a:pt x="138150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4732"/>
            <a:ext cx="5127625" cy="921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Times New Roman"/>
                <a:cs typeface="Times New Roman"/>
              </a:rPr>
              <a:t>Another</a:t>
            </a:r>
            <a:r>
              <a:rPr sz="4200" spc="-35" dirty="0">
                <a:latin typeface="Times New Roman"/>
                <a:cs typeface="Times New Roman"/>
              </a:rPr>
              <a:t> </a:t>
            </a:r>
            <a:r>
              <a:rPr sz="4200" spc="-10" dirty="0">
                <a:latin typeface="Times New Roman"/>
                <a:cs typeface="Times New Roman"/>
              </a:rPr>
              <a:t>Event</a:t>
            </a: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b="0" dirty="0">
                <a:latin typeface="Times New Roman"/>
                <a:cs typeface="Times New Roman"/>
              </a:rPr>
              <a:t>(https://oscarbonilla.com/2009/05/visualizing-bayes-</a:t>
            </a:r>
            <a:r>
              <a:rPr sz="1600" b="0" spc="-10" dirty="0">
                <a:latin typeface="Times New Roman"/>
                <a:cs typeface="Times New Roman"/>
              </a:rPr>
              <a:t>theorem/)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240" y="1099006"/>
            <a:ext cx="8509000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Let’s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new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screening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test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supposed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measure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something</a:t>
            </a:r>
            <a:endParaRPr sz="20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That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test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“positive”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some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people,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“negative”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others</a:t>
            </a:r>
            <a:endParaRPr sz="20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take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event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“people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whom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test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positive”.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240" y="4818126"/>
            <a:ext cx="8498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What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probability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test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“positive”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randomly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selected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person?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2794" y="5602223"/>
            <a:ext cx="6350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P(B)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=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91990" y="5787390"/>
            <a:ext cx="255270" cy="17145"/>
          </a:xfrm>
          <a:custGeom>
            <a:avLst/>
            <a:gdLst/>
            <a:ahLst/>
            <a:cxnLst/>
            <a:rect l="l" t="t" r="r" b="b"/>
            <a:pathLst>
              <a:path w="255270" h="17145">
                <a:moveTo>
                  <a:pt x="255270" y="0"/>
                </a:moveTo>
                <a:lnTo>
                  <a:pt x="0" y="0"/>
                </a:lnTo>
                <a:lnTo>
                  <a:pt x="0" y="16764"/>
                </a:lnTo>
                <a:lnTo>
                  <a:pt x="255270" y="16764"/>
                </a:lnTo>
                <a:lnTo>
                  <a:pt x="2552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83353" y="5522214"/>
            <a:ext cx="273050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-25" dirty="0">
                <a:latin typeface="Cambria Math"/>
                <a:cs typeface="Cambria Math"/>
              </a:rPr>
              <a:t>|𝐵|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9544" y="5798058"/>
            <a:ext cx="280670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-25" dirty="0">
                <a:latin typeface="Cambria Math"/>
                <a:cs typeface="Cambria Math"/>
              </a:rPr>
              <a:t>|𝑈|</a:t>
            </a:r>
            <a:endParaRPr sz="1450">
              <a:latin typeface="Cambria Math"/>
              <a:cs typeface="Cambria Math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4566" y="2285238"/>
            <a:ext cx="2704341" cy="2356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</TotalTime>
  <Words>3996</Words>
  <Application>Microsoft Office PowerPoint</Application>
  <PresentationFormat>On-screen Show (4:3)</PresentationFormat>
  <Paragraphs>853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Cambria Math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We are about to predict the future!</vt:lpstr>
      <vt:lpstr>Probability</vt:lpstr>
      <vt:lpstr>Joint Probability</vt:lpstr>
      <vt:lpstr>Conditional Probability</vt:lpstr>
      <vt:lpstr>From Probability to Bayes Theorem (https://oscarbonilla.com/2009/05/visualizing-bayes-theorem/)</vt:lpstr>
      <vt:lpstr>An Event (https://oscarbonilla.com/2009/05/visualizing-bayes-theorem/)</vt:lpstr>
      <vt:lpstr>Another Event (https://oscarbonilla.com/2009/05/visualizing-bayes-theorem/)</vt:lpstr>
      <vt:lpstr>The Two Events Jointly (https://oscarbonilla.com/2009/05/visualizing-bayes-theorem/)</vt:lpstr>
      <vt:lpstr>The Two Events Jointly (https://oscarbonilla.com/2009/05/visualizing-bayes-theorem/)</vt:lpstr>
      <vt:lpstr>Conditional Probability (https://oscarbonilla.com/2009/05/visualizing-bayes-theorem/)</vt:lpstr>
      <vt:lpstr>Conditional Probability (https://oscarbonilla.com/2009/05/visualizing-bayes-theorem/)</vt:lpstr>
      <vt:lpstr>The Bayes Theorem (https://oscarbonilla.com/2009/05/visualizing-bayes-theorem/)</vt:lpstr>
      <vt:lpstr>But what does it all mean?</vt:lpstr>
      <vt:lpstr>The Bayes Theorem Examples and MAP</vt:lpstr>
      <vt:lpstr>The Bayes Theorem</vt:lpstr>
      <vt:lpstr>Bayes: Example 1</vt:lpstr>
      <vt:lpstr>Bayes: Example 1</vt:lpstr>
      <vt:lpstr>Bayes: Example 1 (directly using the Bayes Theorem)</vt:lpstr>
      <vt:lpstr>The Bayes Theorem</vt:lpstr>
      <vt:lpstr>MAP Hypothesis and Classification</vt:lpstr>
      <vt:lpstr>Bayes: Extension of Example 1</vt:lpstr>
      <vt:lpstr>Bayes: Extension of Example 1 (Julia Galef: https://www.youtube.com/watch?v=BrK7X_XlGB8)</vt:lpstr>
      <vt:lpstr>Bayes: Example 2 (https://oscarbonilla.com/2009/05/visualizing-bayes-theorem/)</vt:lpstr>
      <vt:lpstr>Bayes: Example 2 (https://oscarbonilla.com/2009/05/visualizing-bayes-theorem/)</vt:lpstr>
      <vt:lpstr>Bayes: Example 2 – Using counts (https://oscarbonilla.com/2009/05/visualizing-bayes-theorem/)</vt:lpstr>
      <vt:lpstr>Bayes: Example 2 – Using hMAP</vt:lpstr>
      <vt:lpstr>Bayes: Example 4 (Machine Learning, Tom Mitchell)</vt:lpstr>
      <vt:lpstr>Bayes: Example 4 – Using hMAP</vt:lpstr>
      <vt:lpstr>Bayes: Example 4 – Using counts</vt:lpstr>
      <vt:lpstr>PowerPoint Presentation</vt:lpstr>
      <vt:lpstr>The SPAM vs. Not-SPAM Problem</vt:lpstr>
      <vt:lpstr>Classification using the Bayes Theorem</vt:lpstr>
      <vt:lpstr>Crazy idea: Lets use the Naïve Bayes classifier before even understanding what it is!</vt:lpstr>
      <vt:lpstr>PowerPoint Presentation</vt:lpstr>
      <vt:lpstr>Now, lets start counting!</vt:lpstr>
      <vt:lpstr>PowerPoint Presentation</vt:lpstr>
      <vt:lpstr>PowerPoint Presentation</vt:lpstr>
      <vt:lpstr>PowerPoint Presentation</vt:lpstr>
      <vt:lpstr>These pesky little zeros!!!</vt:lpstr>
      <vt:lpstr>Out-of-Vocabulary words (OOVs)</vt:lpstr>
      <vt:lpstr>PowerPoint Presentation</vt:lpstr>
      <vt:lpstr>PowerPoint Presentation</vt:lpstr>
      <vt:lpstr>Naïve Bayes Intuition</vt:lpstr>
      <vt:lpstr>Classification using the Bayes Theorem</vt:lpstr>
      <vt:lpstr>Naïve Assumptions</vt:lpstr>
      <vt:lpstr>How to calculate the probability of a sentence?</vt:lpstr>
      <vt:lpstr>Problem: Language is creative!</vt:lpstr>
      <vt:lpstr>Naïve Bayes Independence Assumptions</vt:lpstr>
      <vt:lpstr>Suppose: hello friend</vt:lpstr>
      <vt:lpstr>The Bayes Theorem</vt:lpstr>
      <vt:lpstr>The bag of words representation (ref: SLP3, J&amp;M)</vt:lpstr>
      <vt:lpstr>Independence</vt:lpstr>
      <vt:lpstr>Independence and Mutual Exclusion</vt:lpstr>
      <vt:lpstr>Conditional Independence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9</cp:revision>
  <dcterms:created xsi:type="dcterms:W3CDTF">2023-03-27T11:01:27Z</dcterms:created>
  <dcterms:modified xsi:type="dcterms:W3CDTF">2023-03-28T05:07:25Z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Nitro Pro 8</vt:lpwstr>
  </property>
  <property fmtid="{D5CDD505-2E9C-101B-9397-08002B2CF9AE}" pid="3" name="LastSaved">
    <vt:filetime>2023-03-27T00:00:00Z</vt:filetime>
  </property>
</Properties>
</file>