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7AA"/>
    <a:srgbClr val="4B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CCAFC-64F3-77F0-D073-DBA4C6A6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4F576-EDC7-BC63-AEB1-9E646D0F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3FDDB-1395-D7C1-C86E-2514CFC7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462FC7-010D-2052-E459-0E2A44A9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E3B44E-402D-4F2D-196D-7F8508F2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171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32BCF-C414-7A7D-EC9F-1859C38E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68D681-AE71-6D47-306D-33E0A35B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68245-6014-44DE-3D2A-D61D0F7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03BA8-ED5B-8863-30CC-9F0F388A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068AB-F191-1AA7-B4D0-B7580829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29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3E9EBB-316D-1D14-39BF-2B75673FB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902A9A-97DC-D2C6-7E4C-F6253ACD2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31469-E8DF-88A9-0100-B8E457C1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561AD-2C15-2CB0-0A0A-B86D98C7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BDB17-B523-3F93-6B49-6F5B0406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949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7AA8-5C03-E7C9-7EF5-8038948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B20BD-FA02-4BAB-9E17-846EF6F0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604D4-9BCB-E945-2991-03471251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13E24-9ED2-C687-BF23-ED72CFDA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313D24-DD46-7F49-1914-E616B6D8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767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06796-02AC-AA8B-8057-C1F7241D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9729C-D88D-A169-9F1E-66079498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52FD3-23FE-5364-AF45-DFB3375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BF4AC-E6E5-D3D4-5A2E-CF2A09D5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813C9-9E07-C98F-6A2A-DB9C1C21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30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29D18-70C6-B3A7-AD62-A976A8CB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A6BA8-4A38-F890-99DB-12D65CE6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0C0323-534E-37E7-B46F-2C8E81EB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C969DF-0CCB-C45E-E828-028033D0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3D1E53-6066-EAD4-B77B-016624FA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A2972-6305-3305-0D5F-FC47B6D2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276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12EF-071E-DB2D-7017-22B0E1D3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823FD-8BF8-6019-B161-CD57FA7B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A709E-9F87-7B68-1008-BD2D1236D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62B7-BF0A-73DF-11CD-6DB065BAD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CD430A-3E5E-2C1B-1BB4-8591263B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B885F7-AE10-561C-C56D-370F8EC6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743CF0-B32F-79FB-CF1B-E263378A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B93137-C0B3-208C-2227-38F18645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62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11B2A-C37F-D041-75D9-9B6D473C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CE73B-C673-50F6-1849-FF7A50A8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19B2DA-B156-9C99-D726-CA851B01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6EDBAC-CAB2-79B5-5D10-D7913450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36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BBD6D1-2F4A-8505-8D4A-5C41E798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2FED76-4F65-D7DE-F998-F90A16CA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F9437-6798-ADD4-5EDF-DD854E44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4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6466F-FE36-0C49-D018-EA232936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DCF9D-3AC6-E459-9993-1DE54575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2D7049-E657-4FDB-BACA-B263CC065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D9CA8-C89B-ACF0-4E85-4E4B835A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47B29E-1741-2DC0-844D-E0F4A705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2C162-DDC8-F18A-DE1D-FE721129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58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436D1-5083-5A4A-EA46-0A9A7041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37321F-47C8-A71E-1810-C9EE72363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9DCB23-5F5E-7C70-1136-E3C309E8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3AC8A3-8797-B31A-C957-89FF88F5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09F3-2DFD-4803-A2B3-B7403452964D}" type="datetimeFigureOut">
              <a:rPr lang="de-AT" smtClean="0"/>
              <a:t>25.04.2025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7996E4-FE5D-536B-3146-6C18965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A1B5E-24CD-6661-2B01-973CD6A6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C44D-973F-44B8-8813-75AFD74B447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709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928EEF-FC62-52ED-890C-8DE95234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56" y="63500"/>
            <a:ext cx="10515600" cy="78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78F74-A0C2-0666-C75E-F1F62236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D1FEB0-9E83-4E0C-82F2-5E543A79B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5A7AA"/>
                </a:solidFill>
              </a:defRPr>
            </a:lvl1pPr>
          </a:lstStyle>
          <a:p>
            <a:fld id="{69C609F3-2DFD-4803-A2B3-B7403452964D}" type="datetimeFigureOut">
              <a:rPr lang="de-AT" smtClean="0"/>
              <a:pPr/>
              <a:t>25.04.2025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64454-16BE-480F-47E8-807CBA21D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B2D43D-C83B-415C-2655-F9E2582B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5A7AA"/>
                </a:solidFill>
              </a:defRPr>
            </a:lvl1pPr>
          </a:lstStyle>
          <a:p>
            <a:fld id="{C89CC44D-973F-44B8-8813-75AFD74B447B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260510-4472-4846-EA18-279A0D82D3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10525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AT" sz="700" dirty="0">
                <a:solidFill>
                  <a:srgbClr val="65A7A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- INTERNAL </a:t>
            </a:r>
            <a:r>
              <a:rPr lang="de-AT" sz="700" dirty="0" err="1">
                <a:solidFill>
                  <a:srgbClr val="65A7A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700" dirty="0">
                <a:solidFill>
                  <a:srgbClr val="65A7A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700" dirty="0" err="1">
                <a:solidFill>
                  <a:srgbClr val="65A7A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endParaRPr lang="de-AT" sz="700" dirty="0">
              <a:solidFill>
                <a:srgbClr val="65A7A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0AA4E7A-84BA-8438-2398-851C294F667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956800" y="155020"/>
            <a:ext cx="2065518" cy="640901"/>
          </a:xfrm>
          <a:prstGeom prst="rect">
            <a:avLst/>
          </a:prstGeom>
        </p:spPr>
      </p:pic>
      <p:pic>
        <p:nvPicPr>
          <p:cNvPr id="9" name="Grafik 8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412FF964-04C7-7A79-1200-8BF7F86E15D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86" y="6132875"/>
            <a:ext cx="3757444" cy="720000"/>
          </a:xfrm>
          <a:prstGeom prst="rect">
            <a:avLst/>
          </a:prstGeom>
        </p:spPr>
      </p:pic>
      <p:pic>
        <p:nvPicPr>
          <p:cNvPr id="10" name="Grafik 9" descr="Ein Bild, das Schrift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B1AAB1CC-B857-3EF9-44FF-09D2C8744E7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19" y="6154919"/>
            <a:ext cx="2710856" cy="720000"/>
          </a:xfrm>
          <a:prstGeom prst="rect">
            <a:avLst/>
          </a:prstGeom>
        </p:spPr>
      </p:pic>
      <p:pic>
        <p:nvPicPr>
          <p:cNvPr id="11" name="Grafik 10" descr="Ein Bild, das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B8C17A9A-4910-892A-0F76-812D5396896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63" y="6178912"/>
            <a:ext cx="172067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5A7A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5A7A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5A7A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5A7A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5A7A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5A7A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05c6b6-2db3-4f07-8a97-2de2eba529ab">
      <Terms xmlns="http://schemas.microsoft.com/office/infopath/2007/PartnerControls"/>
    </lcf76f155ced4ddcb4097134ff3c332f>
    <TaxCatchAll xmlns="165a858d-6c46-4aa9-875c-42944f7db5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2A34C5C84CB49A9E9AF0AF610F6E9" ma:contentTypeVersion="11" ma:contentTypeDescription="Ein neues Dokument erstellen." ma:contentTypeScope="" ma:versionID="324eb63ea4d6bf3ff90782a9d5615671">
  <xsd:schema xmlns:xsd="http://www.w3.org/2001/XMLSchema" xmlns:xs="http://www.w3.org/2001/XMLSchema" xmlns:p="http://schemas.microsoft.com/office/2006/metadata/properties" xmlns:ns2="1605c6b6-2db3-4f07-8a97-2de2eba529ab" xmlns:ns3="165a858d-6c46-4aa9-875c-42944f7db5c9" targetNamespace="http://schemas.microsoft.com/office/2006/metadata/properties" ma:root="true" ma:fieldsID="0f3fa91f89a2b01a48361535025bd32b" ns2:_="" ns3:_="">
    <xsd:import namespace="1605c6b6-2db3-4f07-8a97-2de2eba529ab"/>
    <xsd:import namespace="165a858d-6c46-4aa9-875c-42944f7db5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05c6b6-2db3-4f07-8a97-2de2eba529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100a404-6737-452a-abdc-9347345ecd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a858d-6c46-4aa9-875c-42944f7db5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98aa90-c1a1-4c43-a41d-f6ce4f3ed185}" ma:internalName="TaxCatchAll" ma:showField="CatchAllData" ma:web="165a858d-6c46-4aa9-875c-42944f7db5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392A5E-7240-4013-893D-CBE1F65504AC}">
  <ds:schemaRefs>
    <ds:schemaRef ds:uri="http://schemas.microsoft.com/office/2006/metadata/properties"/>
    <ds:schemaRef ds:uri="http://schemas.microsoft.com/office/infopath/2007/PartnerControls"/>
    <ds:schemaRef ds:uri="1605c6b6-2db3-4f07-8a97-2de2eba529ab"/>
    <ds:schemaRef ds:uri="165a858d-6c46-4aa9-875c-42944f7db5c9"/>
  </ds:schemaRefs>
</ds:datastoreItem>
</file>

<file path=customXml/itemProps2.xml><?xml version="1.0" encoding="utf-8"?>
<ds:datastoreItem xmlns:ds="http://schemas.openxmlformats.org/officeDocument/2006/customXml" ds:itemID="{F1A01CB6-4B31-4E00-AE4C-C2382242E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DFD688-86A5-4502-AD02-8B0BDDACEB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05c6b6-2db3-4f07-8a97-2de2eba529ab"/>
    <ds:schemaRef ds:uri="165a858d-6c46-4aa9-875c-42944f7db5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Calibri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Rothenbucher Gerald</dc:creator>
  <cp:lastModifiedBy>Michael Molter</cp:lastModifiedBy>
  <cp:revision>9</cp:revision>
  <dcterms:created xsi:type="dcterms:W3CDTF">2024-08-09T15:35:28Z</dcterms:created>
  <dcterms:modified xsi:type="dcterms:W3CDTF">2025-04-25T20:44:40Z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3acc37-634c-4c3a-84bb-5ecbb81998b0_Enabled">
    <vt:lpwstr>true</vt:lpwstr>
  </property>
  <property fmtid="{D5CDD505-2E9C-101B-9397-08002B2CF9AE}" pid="3" name="MSIP_Label_ef3acc37-634c-4c3a-84bb-5ecbb81998b0_SetDate">
    <vt:lpwstr>2024-08-09T15:38:25Z</vt:lpwstr>
  </property>
  <property fmtid="{D5CDD505-2E9C-101B-9397-08002B2CF9AE}" pid="4" name="MSIP_Label_ef3acc37-634c-4c3a-84bb-5ecbb81998b0_Method">
    <vt:lpwstr>Standard</vt:lpwstr>
  </property>
  <property fmtid="{D5CDD505-2E9C-101B-9397-08002B2CF9AE}" pid="5" name="MSIP_Label_ef3acc37-634c-4c3a-84bb-5ecbb81998b0_Name">
    <vt:lpwstr>INTERNAL use only - Internal</vt:lpwstr>
  </property>
  <property fmtid="{D5CDD505-2E9C-101B-9397-08002B2CF9AE}" pid="6" name="MSIP_Label_ef3acc37-634c-4c3a-84bb-5ecbb81998b0_SiteId">
    <vt:lpwstr>6e754c03-6c26-480f-a166-ff9598a067ed</vt:lpwstr>
  </property>
  <property fmtid="{D5CDD505-2E9C-101B-9397-08002B2CF9AE}" pid="7" name="MSIP_Label_ef3acc37-634c-4c3a-84bb-5ecbb81998b0_ActionId">
    <vt:lpwstr>0c5f3de7-cae6-47ee-98c3-5ecc1bd12c15</vt:lpwstr>
  </property>
  <property fmtid="{D5CDD505-2E9C-101B-9397-08002B2CF9AE}" pid="8" name="MSIP_Label_ef3acc37-634c-4c3a-84bb-5ecbb81998b0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 - INTERNAL use only</vt:lpwstr>
  </property>
  <property fmtid="{D5CDD505-2E9C-101B-9397-08002B2CF9AE}" pid="11" name="ContentTypeId">
    <vt:lpwstr>0x010100F1E2A34C5C84CB49A9E9AF0AF610F6E9</vt:lpwstr>
  </property>
  <property fmtid="{D5CDD505-2E9C-101B-9397-08002B2CF9AE}" pid="12" name="MSIP_Label_9ecdef3b-4d23-46b9-93c3-1754621d5a94_Enabled">
    <vt:lpwstr>true</vt:lpwstr>
  </property>
  <property fmtid="{D5CDD505-2E9C-101B-9397-08002B2CF9AE}" pid="13" name="MSIP_Label_9ecdef3b-4d23-46b9-93c3-1754621d5a94_SetDate">
    <vt:lpwstr>2025-04-25T13:57:07Z</vt:lpwstr>
  </property>
  <property fmtid="{D5CDD505-2E9C-101B-9397-08002B2CF9AE}" pid="14" name="MSIP_Label_9ecdef3b-4d23-46b9-93c3-1754621d5a94_Method">
    <vt:lpwstr>Standard</vt:lpwstr>
  </property>
  <property fmtid="{D5CDD505-2E9C-101B-9397-08002B2CF9AE}" pid="15" name="MSIP_Label_9ecdef3b-4d23-46b9-93c3-1754621d5a94_Name">
    <vt:lpwstr>normal</vt:lpwstr>
  </property>
  <property fmtid="{D5CDD505-2E9C-101B-9397-08002B2CF9AE}" pid="16" name="MSIP_Label_9ecdef3b-4d23-46b9-93c3-1754621d5a94_SiteId">
    <vt:lpwstr>5560ae3f-5541-4298-8d32-a5fa26b18e57</vt:lpwstr>
  </property>
  <property fmtid="{D5CDD505-2E9C-101B-9397-08002B2CF9AE}" pid="17" name="MSIP_Label_9ecdef3b-4d23-46b9-93c3-1754621d5a94_ActionId">
    <vt:lpwstr>f676b78a-0cd7-4141-b158-9e3884c006d0</vt:lpwstr>
  </property>
  <property fmtid="{D5CDD505-2E9C-101B-9397-08002B2CF9AE}" pid="18" name="MSIP_Label_9ecdef3b-4d23-46b9-93c3-1754621d5a94_ContentBits">
    <vt:lpwstr>0</vt:lpwstr>
  </property>
</Properties>
</file>