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2741d6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2741d6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2741d6fe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2741d6fe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2741d6fe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2741d6fe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9Trrc1TApC61nPM_rOV4wCJu3tpI08bC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l.wikipedia.org/wiki/Przygodowa_gra_akcji" TargetMode="External"/><Relationship Id="rId4" Type="http://schemas.openxmlformats.org/officeDocument/2006/relationships/hyperlink" Target="https://pl.wikipedia.org/wiki/Perspektywa_pierwszej_osoby" TargetMode="External"/><Relationship Id="rId10" Type="http://schemas.openxmlformats.org/officeDocument/2006/relationships/image" Target="../media/image1.png"/><Relationship Id="rId9" Type="http://schemas.openxmlformats.org/officeDocument/2006/relationships/hyperlink" Target="http://drive.google.com/file/d/1lAw8gqD9Uv6Ytd1InGqL65vU9iwzR0ZV/view" TargetMode="External"/><Relationship Id="rId5" Type="http://schemas.openxmlformats.org/officeDocument/2006/relationships/hyperlink" Target="https://pl.wikipedia.org/wiki/1997_w_grach_komputerowych" TargetMode="External"/><Relationship Id="rId6" Type="http://schemas.openxmlformats.org/officeDocument/2006/relationships/hyperlink" Target="https://pl.wikipedia.org/wiki/Lego_Island#cite_note-1" TargetMode="External"/><Relationship Id="rId7" Type="http://schemas.openxmlformats.org/officeDocument/2006/relationships/hyperlink" Target="https://pl.wikipedia.org/wiki/Lego_Island#cite_note-2" TargetMode="External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3RG29N0cLHE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lego island prezentacja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przezentacja o grze</a:t>
            </a:r>
            <a:endParaRPr/>
          </a:p>
        </p:txBody>
      </p:sp>
      <p:pic>
        <p:nvPicPr>
          <p:cNvPr id="56" name="Google Shape;56;p13" title="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00" y="81500"/>
            <a:ext cx="8157450" cy="19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57175"/>
            <a:ext cx="8157450" cy="18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goofy ahh ringtone.mp3">
            <a:hlinkClick r:id="rId4"/>
          </p:cNvPr>
          <p:cNvPicPr preferRelativeResize="0"/>
          <p:nvPr/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552002" y="-576100"/>
            <a:ext cx="8157450" cy="8157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legoisland-1675213598943-190123228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080900"/>
            <a:ext cx="702126" cy="148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title="legoisland-1675213598943-190123228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2925" y="2080900"/>
            <a:ext cx="528425" cy="14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informacja o grze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22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Lego Island – </a:t>
            </a:r>
            <a:r>
              <a:rPr b="1" lang="pl" sz="22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przygodowa gra akcji</a:t>
            </a:r>
            <a:r>
              <a:rPr b="1" lang="pl" sz="22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z widokiem z </a:t>
            </a:r>
            <a:r>
              <a:rPr b="1" lang="pl" sz="22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perspektywy pierwszej osoby</a:t>
            </a:r>
            <a:r>
              <a:rPr b="1" lang="pl" sz="22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stworzona i wydana w </a:t>
            </a:r>
            <a:r>
              <a:rPr b="1" lang="pl" sz="22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26 września 1997</a:t>
            </a:r>
            <a:r>
              <a:rPr b="1" lang="pl" sz="22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przez studio Mindscape</a:t>
            </a:r>
            <a:r>
              <a:rPr b="1" baseline="30000" lang="pl" sz="22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b="1" lang="pl" sz="22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b="1" i="1" lang="pl" sz="22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Lego Island</a:t>
            </a:r>
            <a:r>
              <a:rPr b="1" lang="pl" sz="22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jest nieliniową grą, która oferuje wykonywanie szeregu misji (takich jak dostarczanie pizzy, pływanie skuterem wodnym) przez bohatera w świecie klocków Lego. Twórca gry, Wes Jenkins, otrzymał wyróżnienie „Smithsonian Institute Innovation Award” za pracę nad nią</a:t>
            </a:r>
            <a:r>
              <a:rPr b="1" baseline="30000" lang="pl" sz="22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</a:t>
            </a:r>
            <a:r>
              <a:rPr b="1" lang="pl" sz="22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" name="Google Shape;67;p14" title="info_favic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425" y="4568875"/>
            <a:ext cx="63633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title="info_favic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60600" y="4568875"/>
            <a:ext cx="63633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 title="info_favic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47750" y="0"/>
            <a:ext cx="63633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title="info_favic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07675" y="0"/>
            <a:ext cx="63633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title="strings_ofg6Kxg.mp3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4158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40850" y="52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mic Sans MS"/>
                <a:ea typeface="Comic Sans MS"/>
                <a:cs typeface="Comic Sans MS"/>
                <a:sym typeface="Comic Sans MS"/>
              </a:rPr>
              <a:t>recenzja gry przez </a:t>
            </a:r>
            <a:r>
              <a:rPr lang="pl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LGR</a:t>
            </a:r>
            <a:endParaRPr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aking a look at the original LEGO-sanctioned video game, LEGO Island! Save everyone from the chaos of an escaped convict, brick by brick, tock by tick.&#10;&#10;● Consider supporting LGR on Patreon:&#10;http://www.patreon.com/LazyGameReviews&#10;&#10;● Social links:&#10;https://twitter.com/lazygamereviews&#10;http://www.facebook.com/LazyGameReviews&#10;&#10;Music used is from the Lego Island soundtrack." id="78" name="Google Shape;78;p15" title="LEGO Island: The First Lego Game on PC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33025"/>
            <a:ext cx="8404075" cy="308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9" name="Google Shape;79;p15"/>
          <p:cNvSpPr txBox="1"/>
          <p:nvPr/>
        </p:nvSpPr>
        <p:spPr>
          <a:xfrm>
            <a:off x="237200" y="4619750"/>
            <a:ext cx="87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btw recenzja jest po angielsku włącz napisy polskie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 na tyle !!11111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pamientaj uważaj na brickstera !!1!11</a:t>
            </a:r>
            <a:endParaRPr/>
          </a:p>
        </p:txBody>
      </p:sp>
      <p:pic>
        <p:nvPicPr>
          <p:cNvPr id="86" name="Google Shape;86;p16" title="bricks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38" y="1590050"/>
            <a:ext cx="79494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