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6cde4821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6cde4821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16e4d011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16e4d011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16e4d011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16e4d011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16e4d011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16e4d011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16e4d011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16e4d011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16e4d011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16e4d011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16e4d011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16e4d011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16e4d011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16e4d011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16e4d01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16e4d01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16e4d011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16e4d011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16e4d011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16e4d011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e4d011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e4d011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Certified Cloud Practitioner 500 Practice Exam Questions Udemy Coupon &amp; Review (Original Post)</a:t>
            </a:r>
            <a:endParaRPr/>
          </a:p>
          <a:p>
            <a:pPr indent="0" lvl="0" marL="0" rtl="0" algn="l">
              <a:spcBef>
                <a:spcPts val="0"/>
              </a:spcBef>
              <a:spcAft>
                <a:spcPts val="0"/>
              </a:spcAft>
              <a:buNone/>
            </a:pPr>
            <a:r>
              <a:t/>
            </a:r>
            <a:endParaRPr/>
          </a:p>
        </p:txBody>
      </p:sp>
      <p:sp>
        <p:nvSpPr>
          <p:cNvPr id="55" name="Google Shape;55;p13"/>
          <p:cNvSpPr txBox="1"/>
          <p:nvPr>
            <p:ph idx="1" type="body"/>
          </p:nvPr>
        </p:nvSpPr>
        <p:spPr>
          <a:xfrm>
            <a:off x="311700" y="1602450"/>
            <a:ext cx="8520600" cy="29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Coupon originally posted here: </a:t>
            </a:r>
            <a:r>
              <a:rPr lang="en"/>
              <a:t>https://onlinecoursespro.com/aws-certified-cloud-practitioner-practice-exams-2019-coupon/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Short link: </a:t>
            </a:r>
            <a:r>
              <a:rPr lang="en"/>
              <a:t>https://tinyurl.com/y4mcxt67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Sense of Affiliate Marketing Coupon Code &amp; Review</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602450"/>
            <a:ext cx="8520600" cy="29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Google site url: </a:t>
            </a:r>
            <a:r>
              <a:rPr lang="en"/>
              <a:t>https://sites.google.com/view/makingsenseaffiliatemarketing</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Short link: </a:t>
            </a:r>
            <a:r>
              <a:rPr lang="en"/>
              <a:t>https://tinyurl.com/y3ytg76q</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Courses Pro (Twitter)</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602450"/>
            <a:ext cx="8520600" cy="29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Twitter account url: </a:t>
            </a:r>
            <a:r>
              <a:rPr lang="en"/>
              <a:t>https://twitter.com/onlinecoursepro</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Short link: </a:t>
            </a:r>
            <a:r>
              <a:rPr lang="en"/>
              <a:t>https://tinyurl.com/yymqcsm9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interested in this discount coupon might also search for:</a:t>
            </a:r>
            <a:endParaRPr/>
          </a:p>
          <a:p>
            <a:pPr indent="0" lvl="0" marL="0" rtl="0" algn="l">
              <a:spcBef>
                <a:spcPts val="0"/>
              </a:spcBef>
              <a:spcAft>
                <a:spcPts val="0"/>
              </a:spcAft>
              <a:buNone/>
            </a:pPr>
            <a:r>
              <a:t/>
            </a:r>
            <a:endParaRPr/>
          </a:p>
        </p:txBody>
      </p:sp>
      <p:sp>
        <p:nvSpPr>
          <p:cNvPr id="121" name="Google Shape;121;p24"/>
          <p:cNvSpPr txBox="1"/>
          <p:nvPr>
            <p:ph idx="1" type="body"/>
          </p:nvPr>
        </p:nvSpPr>
        <p:spPr>
          <a:xfrm>
            <a:off x="311700" y="1143000"/>
            <a:ext cx="8520600" cy="388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AWS Certified Cloud Practitioner 500 Practice Exam Questions coupon, AWS Certified Cloud Practitioner 500 Practice Exam Questions coupon code, AWS Certified Cloud Practitioner 500 Practice Exam Questions udemy coupon, AWS Certified Cloud Practitioner 500 Practice Exam Questions udemy coupons, AWS Certified Cloud Practitioner 500 Practice Exam Questions udemy coupon code, AWS Certified Cloud Practitioner 500 Practice Exam Questions udemy coupon codes, AWS Certified Cloud Practitioner 500 Practice Exam Questions udemy com coupon, AWS Certified Cloud Practitioner 500 Practice Exam Questions udemy com coupons, AWS Certified Cloud Practitioner 500 Practice Exam Questions code, AWS Certified Cloud Practitioner 500 Practice Exam Questions discount, AWS Certified Cloud Practitioner 500 Practice Exam Questions discount code, AWS Certified Cloud Practitioner 500 Practice Exam Questions promo code, AWS Certified Cloud Practitioner 500 Practice Exam Questions coupon codes, AWS Certified Cloud Practitioner 500 Practice Exam Questions deal, AWS Certified Cloud Practitioner 500 Practice Exam Questions deals, AWS Certified Cloud Practitioner 500 Practice Exam Questions saving, AWS Certified Cloud Practitioner 500 Practice Exam Questions savings, AWS Certified Cloud Practitioner 500 Practice Exam Questions promotion, AWS Certified Cloud Practitioner 500 Practice Exam Questions promotions, AWS Certified Cloud Practitioner 500 Practice Exam Questions offer, AWS Certified Cloud Practitioner 500 Practice Exam Questions offers, AWS Certified Cloud Practitioner 500 Practice Exam Questions free coupon, AWS Certified Cloud Practitioner 500 Practice Exam Questions free coupon code, AWS Certified Cloud Practitioner 500 Practice Exam Questions free coupon udemy, AWS Certified Cloud Practitioner 500 Practice Exam Questions 100 off, AWS Certified Cloud Practitioner 500 Practice Exam Questions 100 off coupon, AWS Certified Cloud Practitioner 500 Practice Exam Questions coupon 100 off, AWS Certified Cloud Practitioner 500 Practice Exam Questions Neal Davis | AWS Certified Solutions Architect &amp; Developer Associate, AWS Certified Cloud Practitioner 500 Practice Exam Questions Neal Davis | AWS Certified Solutions Architect &amp; Developer Associate download, AWS Certified Cloud Practitioner 500 Practice Exam Questions Neal Davis | AWS Certified Solutions Architect &amp; Developer Associate free coupon, AWS Certified Cloud Practitioner 500 Practice Exam Questions Neal Davis | AWS Certified Solutions Architect &amp; Developer Associate reddit, AWS Certified Cloud Practitioner 500 Practice Exam Questions Neal Davis | AWS Certified Solutions Architect &amp; Developer Associate review, AWS Certified Cloud Practitioner 500 Practice Exam Questions by Neal Davis | AWS Certified Solutions Architect &amp; Developer Associate, AWS Certified Cloud Practitioner 500 Practice Exam Questions by Neal Davis | AWS Certified Solutions Architect &amp; Developer Associate download, AWS Certified Cloud Practitioner 500 Practice Exam Questions by Neal Davis | AWS Certified Solutions Architect &amp; Developer Associate free download, AWS Certified Cloud Practitioner 500 Practice Exam Questions certificate, AWS Certified Cloud Practitioner 500 Practice Exam Questions course download, AWS Certified Cloud Practitioner 500 Practice Exam Questions discudemy, AWS Certified Cloud Practitioner 500 Practice Exam Questions download, AWS Certified Cloud Practitioner 500 Practice Exam Questions prices, AWS Certified Cloud Practitioner 500 Practice Exam Questions progam coupon, AWS Certified Cloud Practitioner 500 Practice Exam Questions referral coupon, AWS Certified Cloud Practitioner 500 Practice Exam Questions instructor coupon, AWS Certified Cloud Practitioner 500 Practice Exam Questions udemy platform coupon, AWS Certified Cloud Practitioner 500 Practice Exam Questions promotional announcements, AWS Certified Cloud Practitioner 500 Practice Exam Questions referral links discounts, AWS Certified Cloud Practitioner 500 Practice Exam Questions download for free, AWS Certified Cloud Practitioner 500 Practice Exam Questions download free, AWS Certified Cloud Practitioner 500 Practice Exam Questions drive, AWS Certified Cloud Practitioner 500 Practice Exam Questions ebook, AWS Certified Cloud Practitioner 500 Practice Exam Questions epub, AWS Certified Cloud Practitioner 500 Practice Exam Questions exercise files, AWS Certified Cloud Practitioner 500 Practice Exam Questions exercises, AWS Certified Cloud Practitioner 500 Practice Exam Questions free, AWS Certified Cloud Practitioner 500 Practice Exam Questions free course, AWS Certified Cloud Practitioner 500 Practice Exam Questions free course site, AWS Certified Cloud Practitioner 500 Practice Exam Questions free download, AWS Certified Cloud Practitioner 500 Practice Exam Questions free online, AWS Certified Cloud Practitioner 500 Practice Exam Questions free pdf, AWS Certified Cloud Practitioner 500 Practice Exam Questions free tutorial, AWS Certified Cloud Practitioner 500 Practice Exam Questions free tutorials, AWS Certified Cloud Practitioner 500 Practice Exam Questions freecoursesite, AWS Certified Cloud Practitioner 500 Practice Exam Questions freetutorials, AWS Certified Cloud Practitioner 500 Practice Exam Questions freetutorials.us, AWS Certified Cloud Practitioner 500 Practice Exam Questions github, AWS Certified Cloud Practitioner 500 Practice Exam Questions google drive, AWS Certified Cloud Practitioner 500 Practice Exam Questions mega, AWS Certified Cloud Practitioner 500 Practice Exam Questions notebook, AWS Certified Cloud Practitioner 500 Practice Exam Questions online, AWS Certified Cloud Practitioner 500 Practice Exam Questions pdf, AWS Certified Cloud Practitioner 500 Practice Exam Questions pdf download, AWS Certified Cloud Practitioner 500 Practice Exam Questions price, AWS Certified Cloud Practitioner 500 Practice Exam Questions book, AWS Certified Cloud Practitioner 500 Practice Exam Questions course, AWS Certified Cloud Practitioner 500 Practice Exam Questions reddit, AWS Certified Cloud Practitioner 500 Practice Exam Questions review, AWS Certified Cloud Practitioner 500 Practice Exam Questions udemy, AWS Certified Cloud Practitioner 500 Practice Exam Questions udemy download, AWS Certified Cloud Practitioner 500 Practice Exam Questions udemy download pdf, AWS Certified Cloud Practitioner 500 Practice Exam Questions udemy free, AWS Certified Cloud Practitioner 500 Practice Exam Questions udemy free download, AWS Certified Cloud Practitioner 500 Practice Exam Questions youtube, AWS Certified Cloud Practitioner 500 Practice Exam Questions ptt, AWS Certified Cloud Practitioner 500 Practice Exam Questions quora, AWS Certified Cloud Practitioner 500 Practice Exam Questions reviews, AWS Certified Cloud Practitioner 500 Practice Exam Questions rutracker, AWS Certified Cloud Practitioner 500 Practice Exam Questions slides, AWS Certified Cloud Practitioner 500 Practice Exam Questions source code, AWS Certified Cloud Practitioner 500 Practice Exam Questions subtitles, AWS Certified Cloud Practitioner 500 Practice Exam Questions torrentz2, AWS Certified Cloud Practitioner 500 Practice Exam Questions udemy course free download, AWS Certified Cloud Practitioner 500 Practice Exam Questions udemy free coupon, AWS Certified Cloud Practitioner 500 Practice Exam Questions udemy google drive, AWS Certified Cloud Practitioner 500 Practice Exam Questions udemy reddit, AWS Certified Cloud Practitioner 500 Practice Exam Questions udemy review, AWS Certified Cloud Practitioner 500 Practice Exam Questions download pdf, AWS Certified Cloud Practitioner 500 Practice Exam Questions program coupon, AWS Certified Cloud Practitioner 500 Practice Exam Questions bonus lecture coupon, AWS Certified Cloud Practitioner 500 Practice Exam Questions online courses coupons, AWS Certified Cloud Practitioner 500 Practice Exam Questions class discount, AWS Certified Cloud Practitioner 500 Practice Exam Questions wide variety discounts, AWS Certified Cloud Practitioner 500 Practice Exam Questions udemy offers, AWS Certified Cloud Practitioner 500 Practice Exam Questions promotional code, AWS Certified Cloud Practitioner 500 Practice Exam Questions discount codes, AWS Certified Cloud Practitioner 500 Practice Exam Questions online education discount, AWS Certified Cloud Practitioner 500 Practice Exam Questions udemy online platform deal, AWS Certified Cloud Practitioner 500 Practice Exam Questions udemy online learning platform discount, AWS Certified Cloud Practitioner 500 Practice Exam Questions best coupon type, AWS Certified Cloud Practitioner 500 Practice Exam Questions promo codes and deals, AWS Certified Cloud Practitioner 500 Practice Exam Questions student discount, AWS Certified Cloud Practitioner 500 Practice Exam Questions student discounts, AWS Certified Cloud Practitioner 500 Practice Exam Questions step by step discount instructions, AWS Certified Cloud Practitioner 500 Practice Exam Questions purchase courses on sale, AWS Certified Cloud Practitioner 500 Practice Exam Questions level up your skill coupon, AWS Certified Cloud Practitioner 500 Practice Exam Questions level up your skills discounts, AWS Certified Cloud Practitioner 500 Practice Exam Questions skills based course discount, AWS Certified Cloud Practitioner 500 Practice Exam Questions black friday deal, AWS Certified Cloud Practitioner 500 Practice Exam Questions cyber monday discount, Neal Davis | AWS Certified Solutions Architect &amp; Developer Associate AWS Certified Cloud Practitioner 500 Practice Exam Questions, download AWS Certified Cloud Practitioner 500 Practice Exam Questions, download udemy AWS Certified Cloud Practitioner 500 Practice Exam Questions, free download AWS Certified Cloud Practitioner 500 Practice Exam Questions, freecoursesite.com udemy - AWS Certified Cloud Practitioner 500 Practice Exam Questions, freetutorials.eu udemy - AWS Certified Cloud Practitioner 500 Practice Exam Questions, freetutorials.us udemy AWS Certified Cloud Practitioner 500 Practice Exam Questions, gift this course AWS Certified Cloud Practitioner 500 Practice Exam Questions, locked content AWS Certified Cloud Practitioner 500 Practice Exam Questions, udemy AWS Certified Cloud Practitioner 500 Practice Exam Questions, udemy - AWS Certified Cloud Practitioner 500 Practice Exam Questions, udemy coupon AWS Certified Cloud Practitioner 500 Practice Exam Questions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Certified Cloud Practitioner 500 Practice Exam Questions Udemy Coupon Code &amp; Review Info</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602450"/>
            <a:ext cx="8520600" cy="29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Google folder url: </a:t>
            </a:r>
            <a:r>
              <a:rPr lang="en"/>
              <a:t>https://drive.google.com/drive/folders/1FboFMko9esVUUpc6jcJye8s8b4XkVm6d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Short link: </a:t>
            </a:r>
            <a:r>
              <a:rPr lang="en"/>
              <a:t>https://tinyurl.com/y3jk5lum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Certified Cloud Practitioner 500 Practice Exam Questions Coupon (Udemy Coupons &amp; Discounts)</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602450"/>
            <a:ext cx="8520600" cy="29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Google site post url: </a:t>
            </a:r>
            <a:r>
              <a:rPr lang="en"/>
              <a:t>https://sites.google.com/view/udemycouponcodes/udemy-coupons-401-600</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Short link: </a:t>
            </a:r>
            <a:r>
              <a:rPr lang="en"/>
              <a:t>https://tinyurl.com/y4dr238v</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Certified Cloud Practitioner 500 Practice Exam Questions Coupon Code Links</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602450"/>
            <a:ext cx="8520600" cy="29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Google sheet url: </a:t>
            </a:r>
            <a:r>
              <a:rPr lang="en"/>
              <a:t>https://docs.google.com/spreadsheets/d/1Q_NEAFUTkkqAPoWTASOlCPG7xgzmwvtSuG7In4ZbNm8/edit?usp=drivesdk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Short link: </a:t>
            </a:r>
            <a:r>
              <a:rPr lang="en"/>
              <a:t>https://tinyurl.com/y4lb2jxv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Certified Cloud Practitioner 500 Practice Exam Questions Udemy Coupon &amp; Review Doc</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602450"/>
            <a:ext cx="8520600" cy="29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Google Doc url: </a:t>
            </a:r>
            <a:r>
              <a:rPr lang="en"/>
              <a:t>https://docs.google.com/document/d/10AaQ-yRA142BrjYgD47AmMIdftqn1FcF_by336WT0C0/edit?usp=drivesdk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Short link: </a:t>
            </a:r>
            <a:r>
              <a:rPr lang="en"/>
              <a:t>https://tinyurl.com/y3stwg66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Certified Cloud Practitioner 500 Practice Exam Questions Coupon &amp; Review (Form)</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602450"/>
            <a:ext cx="8520600" cy="29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Google form url: </a:t>
            </a:r>
            <a:r>
              <a:rPr lang="en"/>
              <a:t>https://docs.google.com/forms/d/1sl_EJkOHxzAc0XVAg17yKlsklWr1OK6QQfFmKryxsEg/edit?usp=drivesdk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Short link: </a:t>
            </a:r>
            <a:r>
              <a:rPr lang="en"/>
              <a:t>https://tinyurl.com/y6d6y8ac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Certified Cloud Practitioner 500 Practice Exam Questions Udemy Discount &amp; Review (Slide)</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602450"/>
            <a:ext cx="8520600" cy="29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Slide url: </a:t>
            </a:r>
            <a:r>
              <a:rPr lang="en"/>
              <a:t>https://docs.google.com/presentation/d/1mYwni7SlL2ak5o7jYAFred4W8ZevB53TUcQgEdrt9IY/edit?usp=drivesdk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Short link: </a:t>
            </a:r>
            <a:r>
              <a:rPr lang="en"/>
              <a:t>https://tinyurl.com/yxfvs2pj</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Certified Cloud Practitioner 500 Practice Exam Questions Udemy Coupon Code &amp; Review PDF</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602450"/>
            <a:ext cx="8520600" cy="29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PDF url: </a:t>
            </a:r>
            <a:r>
              <a:rPr lang="en"/>
              <a:t>https://drive.google.com/file/d/1K7NdsAb834hHZOsTao1r7YlHc63225bm/view?usp=drivesdk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Short link: </a:t>
            </a:r>
            <a:r>
              <a:rPr lang="en"/>
              <a:t>https://tinyurl.com/y36a3h7a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85450"/>
            <a:ext cx="852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Courses Pro</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602450"/>
            <a:ext cx="8520600" cy="29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Main website url: </a:t>
            </a:r>
            <a:r>
              <a:rPr lang="en"/>
              <a:t>https://onlinecoursespro.com</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Short link: </a:t>
            </a:r>
            <a:r>
              <a:rPr lang="en"/>
              <a:t>https://tinyurl.com/y36k33yk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