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antcroos" initials="MS" lastIdx="6" clrIdx="0"/>
  <p:cmAuthor id="1" name="Shantenu Jha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911244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rutgers_op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518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1510E7-41E5-EC45-AEF0-4F5FBB17A54E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82231" y="766277"/>
            <a:ext cx="8599959" cy="0"/>
          </a:xfrm>
          <a:prstGeom prst="line">
            <a:avLst/>
          </a:prstGeom>
          <a:ln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437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EAB6CA-2AA1-0443-B8DC-DC15ED59C5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1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410B3-E2A2-A648-BE9E-967959954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1FA68-8128-3749-A886-9302D315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rutger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5" y="6245224"/>
            <a:ext cx="9189720" cy="6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2231" y="75986"/>
            <a:ext cx="8597177" cy="6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48590" y="6429777"/>
            <a:ext cx="2133600" cy="322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F47EBDB2-0287-D14F-A8C8-B359683569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2231" y="911867"/>
            <a:ext cx="8597178" cy="514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0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3" r:id="rId3"/>
    <p:sldLayoutId id="2147483669" r:id="rId4"/>
    <p:sldLayoutId id="2147483670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ts val="12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tabLst/>
        <a:defRPr sz="2000">
          <a:solidFill>
            <a:schemeClr val="tx1">
              <a:lumMod val="95000"/>
              <a:lumOff val="5000"/>
            </a:schemeClr>
          </a:solidFill>
          <a:latin typeface="+mn-lt"/>
          <a:ea typeface="ＭＳ Ｐゴシック" charset="-128"/>
          <a:cs typeface="ＭＳ Ｐゴシック" charset="-128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2pPr>
      <a:lvl3pPr marL="1090613" indent="-17621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•"/>
        <a:defRPr sz="1800">
          <a:solidFill>
            <a:srgbClr val="5F5F5F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–"/>
        <a:defRPr sz="1800">
          <a:solidFill>
            <a:srgbClr val="5F5F5F"/>
          </a:solidFill>
          <a:latin typeface="+mn-lt"/>
          <a:ea typeface="ＭＳ Ｐゴシック" charset="-128"/>
        </a:defRPr>
      </a:lvl4pPr>
      <a:lvl5pPr marL="2000250" indent="-1714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Char char="»"/>
        <a:defRPr sz="1800">
          <a:solidFill>
            <a:srgbClr val="5F5F5F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* - Analytical Model of Resource Federation</a:t>
            </a:r>
            <a:endParaRPr lang="en-US" dirty="0"/>
          </a:p>
        </p:txBody>
      </p:sp>
      <p:sp>
        <p:nvSpPr>
          <p:cNvPr id="4" name="Shape 72"/>
          <p:cNvSpPr txBox="1">
            <a:spLocks/>
          </p:cNvSpPr>
          <p:nvPr/>
        </p:nvSpPr>
        <p:spPr bwMode="auto">
          <a:xfrm>
            <a:off x="282231" y="1087421"/>
            <a:ext cx="4313501" cy="4687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227013" indent="-227013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tabLst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826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2pPr>
            <a:lvl3pPr marL="1090613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•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–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4pPr>
            <a:lvl5pPr marL="2000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Char char="»"/>
              <a:defRPr sz="1800">
                <a:solidFill>
                  <a:srgbClr val="5F5F5F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F5F5F"/>
                </a:solidFill>
                <a:latin typeface="+mn-lt"/>
                <a:ea typeface="ＭＳ Ｐゴシック" charset="-128"/>
              </a:defRPr>
            </a:lvl9pPr>
          </a:lstStyle>
          <a:p>
            <a:pPr marL="344488" indent="-342900"/>
            <a:r>
              <a:rPr lang="en-US" dirty="0" smtClean="0"/>
              <a:t>Models how the capabilities offered by the infrastructure layer are aggregated and then exposed to the application layer.</a:t>
            </a:r>
          </a:p>
          <a:p>
            <a:pPr marL="344488" indent="-342900"/>
            <a:r>
              <a:rPr lang="en-US" dirty="0" smtClean="0"/>
              <a:t>Heterogeneous capabilities of I* are aggregated by means of overlays so to offer a unified abstraction to the application layer.</a:t>
            </a:r>
            <a:endParaRPr lang="en-US" dirty="0"/>
          </a:p>
          <a:p>
            <a:pPr marL="344488" indent="-342900"/>
            <a:r>
              <a:rPr lang="en-US" dirty="0" smtClean="0"/>
              <a:t>P* is used as the overlay layer, a way to organize the capabilities exposed by I* into logical containers.</a:t>
            </a:r>
          </a:p>
        </p:txBody>
      </p:sp>
      <p:pic>
        <p:nvPicPr>
          <p:cNvPr id="6" name="Picture 5" descr="f_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82" y="928148"/>
            <a:ext cx="234036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41218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Verdana_G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72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RU_Template_Verdana_G</vt:lpstr>
      <vt:lpstr>F* - Analytical Model of Resource Federation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Scale Distributed Computing  2025</dc:title>
  <cp:lastModifiedBy>Matteo Turilli</cp:lastModifiedBy>
  <cp:revision>212</cp:revision>
  <dcterms:modified xsi:type="dcterms:W3CDTF">2013-09-13T23:02:31Z</dcterms:modified>
</cp:coreProperties>
</file>