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8" r:id="rId13"/>
    <p:sldId id="297" r:id="rId14"/>
    <p:sldId id="289" r:id="rId15"/>
    <p:sldId id="284" r:id="rId16"/>
    <p:sldId id="282" r:id="rId17"/>
    <p:sldId id="295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</a:t>
            </a:r>
            <a:r>
              <a:rPr lang="en-US" dirty="0" smtClean="0"/>
              <a:t>provide an abstraction for dynamic resource management. </a:t>
            </a:r>
            <a:r>
              <a:rPr lang="en-US" dirty="0" smtClean="0"/>
              <a:t>Currently abstraction is job based, but can be extended to include network </a:t>
            </a:r>
            <a:r>
              <a:rPr lang="en-US" dirty="0" smtClean="0"/>
              <a:t>and </a:t>
            </a:r>
            <a:r>
              <a:rPr lang="en-US" dirty="0" smtClean="0"/>
              <a:t>storage as </a:t>
            </a:r>
            <a:r>
              <a:rPr lang="en-US" dirty="0" smtClean="0"/>
              <a:t>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</a:t>
            </a:r>
            <a:r>
              <a:rPr lang="en-US" smtClean="0"/>
              <a:t>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966</Words>
  <Application>Microsoft Macintosh PowerPoint</Application>
  <PresentationFormat>On-screen Show (4:3)</PresentationFormat>
  <Paragraphs>116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212</cp:revision>
  <dcterms:modified xsi:type="dcterms:W3CDTF">2013-09-14T03:57:09Z</dcterms:modified>
</cp:coreProperties>
</file>