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1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295" r:id="rId23"/>
    <p:sldId id="348" r:id="rId24"/>
    <p:sldId id="336" r:id="rId25"/>
    <p:sldId id="341" r:id="rId26"/>
    <p:sldId id="342" r:id="rId27"/>
    <p:sldId id="347" r:id="rId28"/>
    <p:sldId id="349" r:id="rId29"/>
    <p:sldId id="350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39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“Perfection is achieved, not when there is nothing more to add, but when   </a:t>
            </a:r>
          </a:p>
          <a:p>
            <a:r>
              <a:rPr lang="en-US" dirty="0" smtClean="0"/>
              <a:t>there is nothing left to take away”. </a:t>
            </a:r>
            <a:r>
              <a:rPr lang="en-US" baseline="0" dirty="0" smtClean="0"/>
              <a:t> Have we moved beyond perfection?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Will try to end in</a:t>
            </a:r>
            <a:r>
              <a:rPr lang="en-US" baseline="0" dirty="0" smtClean="0"/>
              <a:t> a non-traditional way, by using the Organizers Qs as a way to summarize the talk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Analytical HPDC Infrastructure Model </a:t>
            </a:r>
            <a:endParaRPr lang="en-US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8298"/>
            <a:ext cx="8371408" cy="512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31" y="806382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Will extend to Compute, Data and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079500"/>
            <a:ext cx="431958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Obj</a:t>
            </a:r>
            <a:r>
              <a:rPr lang="en-US" dirty="0" smtClean="0"/>
              <a:t>: Multi-level and Integrated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integration: Applications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(A*, W*),  Dynamic Resources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(P*), Infrastructure (I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*),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</a:t>
            </a:r>
            <a:r>
              <a:rPr lang="en-US" sz="1800" dirty="0" smtClean="0"/>
              <a:t>infrastructure {</a:t>
            </a:r>
            <a:r>
              <a:rPr lang="en-US" sz="1800" dirty="0" smtClean="0"/>
              <a:t>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</a:t>
            </a:r>
            <a:r>
              <a:rPr lang="en-US" dirty="0" smtClean="0"/>
              <a:t>of infrastructure {</a:t>
            </a:r>
            <a:r>
              <a:rPr lang="en-US" dirty="0" smtClean="0"/>
              <a:t>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Model-based, Capability-driven Middleware for DEC</a:t>
            </a:r>
          </a:p>
          <a:p>
            <a:pPr lvl="1"/>
            <a:r>
              <a:rPr lang="en-US" dirty="0" smtClean="0"/>
              <a:t>DEC not a fringe effort but show one possible approach to synergize and couple modeling </a:t>
            </a:r>
            <a:r>
              <a:rPr lang="en-US" dirty="0"/>
              <a:t>DEC </a:t>
            </a:r>
            <a:r>
              <a:rPr lang="en-US" dirty="0" smtClean="0"/>
              <a:t>with traditional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efforts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ModSim</a:t>
            </a:r>
            <a:r>
              <a:rPr lang="en-US" dirty="0" smtClean="0"/>
              <a:t> is necessary for DEC, but is it sufficient to capture requirements? </a:t>
            </a:r>
          </a:p>
          <a:p>
            <a:pPr lvl="2"/>
            <a:r>
              <a:rPr lang="en-US" dirty="0" smtClean="0"/>
              <a:t>Focus on resource federation, relying upon advances in identity management to address policy/AAA issues of dynamic resource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focus on other aspects of the problem; unclear </a:t>
            </a:r>
            <a:r>
              <a:rPr lang="en-US" dirty="0"/>
              <a:t>which parts are going to be most critical, rewarding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versus dynamic mapping </a:t>
            </a:r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Integrated Modeling and Simulation</a:t>
            </a:r>
          </a:p>
          <a:p>
            <a:pPr lvl="1"/>
            <a:r>
              <a:rPr lang="en-US" dirty="0" smtClean="0"/>
              <a:t>Need to use models of infrastructure provided by HPC community</a:t>
            </a:r>
          </a:p>
          <a:p>
            <a:pPr lvl="1"/>
            <a:r>
              <a:rPr lang="en-US" dirty="0" smtClean="0"/>
              <a:t>Abstractions that we develop – capability, Pilots for dynamic resources etc. may have a role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Well defined interfaces and semantics</a:t>
            </a:r>
            <a:endParaRPr lang="en-US" dirty="0" smtClean="0"/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Theoretical work on integrating models of varying specificity, granularity and scale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</a:t>
            </a:r>
            <a:r>
              <a:rPr lang="en-US" dirty="0" smtClean="0"/>
              <a:t>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SC0008591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xfrm>
            <a:off x="4840808" y="1203158"/>
            <a:ext cx="4038600" cy="45339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5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9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199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</a:t>
            </a:r>
            <a:r>
              <a:rPr lang="en-US" dirty="0" smtClean="0"/>
              <a:t>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</a:t>
            </a:r>
            <a:r>
              <a:rPr lang="en-US" sz="2000" dirty="0" smtClean="0"/>
              <a:t>(</a:t>
            </a:r>
            <a:r>
              <a:rPr lang="en-US" sz="2000" dirty="0" smtClean="0"/>
              <a:t>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services: heterogeneous 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distribute?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 application communication and dataflow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that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application logic yet 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application-specific and allows for reasoning on distribution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scheduling,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2388" lvl="2" indent="-381000"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 marL="1322388" lvl="2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</a:t>
            </a:r>
            <a:r>
              <a:rPr lang="en-US" sz="2000" dirty="0" smtClean="0"/>
              <a:t>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Two </a:t>
            </a:r>
            <a:r>
              <a:rPr lang="en-US" dirty="0"/>
              <a:t>levels of conceptual abstractions to enable </a:t>
            </a:r>
            <a:r>
              <a:rPr lang="en-US" dirty="0" smtClean="0"/>
              <a:t>reasoning: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2571</Words>
  <Application>Microsoft Macintosh PowerPoint</Application>
  <PresentationFormat>On-screen Show (4:3)</PresentationFormat>
  <Paragraphs>276</Paragraphs>
  <Slides>29</Slides>
  <Notes>21</Notes>
  <HiddenSlides>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Analytical HPDC Infrastructure Model </vt:lpstr>
      <vt:lpstr>P*: Model for Dynamic Resources</vt:lpstr>
      <vt:lpstr>F* - Analytical Model of Resource Federation</vt:lpstr>
      <vt:lpstr>*.* : Putting it together</vt:lpstr>
      <vt:lpstr>Design Obj: Multi-level and Integrated Reasoning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Acknowledgements</vt:lpstr>
      <vt:lpstr>NGMW Schematic</vt:lpstr>
      <vt:lpstr>P* </vt:lpstr>
      <vt:lpstr>*.* : Putting it together</vt:lpstr>
      <vt:lpstr>Mapping Tasks to Resources</vt:lpstr>
      <vt:lpstr>ModSim Challenges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333</cp:revision>
  <dcterms:modified xsi:type="dcterms:W3CDTF">2013-09-18T13:37:32Z</dcterms:modified>
</cp:coreProperties>
</file>