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9" r:id="rId3"/>
    <p:sldId id="293" r:id="rId4"/>
    <p:sldId id="290" r:id="rId5"/>
    <p:sldId id="283" r:id="rId6"/>
    <p:sldId id="281" r:id="rId7"/>
    <p:sldId id="291" r:id="rId8"/>
    <p:sldId id="285" r:id="rId9"/>
    <p:sldId id="286" r:id="rId10"/>
    <p:sldId id="287" r:id="rId11"/>
    <p:sldId id="292" r:id="rId12"/>
    <p:sldId id="288" r:id="rId13"/>
    <p:sldId id="289" r:id="rId14"/>
    <p:sldId id="284" r:id="rId15"/>
    <p:sldId id="282" r:id="rId16"/>
    <p:sldId id="295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[</a:t>
            </a:r>
            <a:r>
              <a:rPr lang="en-US" dirty="0" err="1" smtClean="0"/>
              <a:t>Matteo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schematic of NGMW and show how the different levels at which the Models work, (ii) </a:t>
            </a:r>
            <a:r>
              <a:rPr lang="en-US" dirty="0" smtClean="0"/>
              <a:t>how different models interact, especially (a) Andre and Christian’s work/interface, (ii) I* and F*.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representation, distribution, scheduling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placement)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</a:p>
          <a:p>
            <a:pPr marL="800100" lvl="1" indent="-342900"/>
            <a:r>
              <a:rPr lang="en-US" dirty="0"/>
              <a:t>[A*, W* ] and [P*, F*]</a:t>
            </a:r>
          </a:p>
          <a:p>
            <a:pPr marL="1208088" lvl="2" indent="-342900"/>
            <a:r>
              <a:rPr lang="en-US" dirty="0"/>
              <a:t>A 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dirty="0"/>
              <a:t> which converts into executable units that have performance requirements</a:t>
            </a:r>
          </a:p>
          <a:p>
            <a:pPr marL="1208088" lvl="2" indent="-342900"/>
            <a:r>
              <a:rPr lang="en-US" dirty="0"/>
              <a:t>Here A* is an conceptual model, and W* is an analytical model</a:t>
            </a:r>
          </a:p>
          <a:p>
            <a:pPr marL="1208088" lvl="2" indent="-342900"/>
            <a:r>
              <a:rPr lang="en-US" dirty="0"/>
              <a:t>P* is a model of Resources, which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dirty="0"/>
              <a:t>(aggregation of resources per F*)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794</Words>
  <Application>Microsoft Macintosh PowerPoint</Application>
  <PresentationFormat>On-screen Show (4:3)</PresentationFormat>
  <Paragraphs>97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F* [Matteo]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200</cp:revision>
  <dcterms:modified xsi:type="dcterms:W3CDTF">2013-09-11T14:41:47Z</dcterms:modified>
</cp:coreProperties>
</file>