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69" r:id="rId3"/>
    <p:sldId id="303" r:id="rId4"/>
    <p:sldId id="304" r:id="rId5"/>
    <p:sldId id="315" r:id="rId6"/>
    <p:sldId id="314" r:id="rId7"/>
    <p:sldId id="306" r:id="rId8"/>
    <p:sldId id="311" r:id="rId9"/>
    <p:sldId id="307" r:id="rId10"/>
    <p:sldId id="308" r:id="rId11"/>
    <p:sldId id="313" r:id="rId12"/>
    <p:sldId id="309" r:id="rId13"/>
    <p:sldId id="310" r:id="rId14"/>
    <p:sldId id="312" r:id="rId15"/>
    <p:sldId id="296" r:id="rId16"/>
    <p:sldId id="316" r:id="rId17"/>
    <p:sldId id="301" r:id="rId18"/>
    <p:sldId id="281" r:id="rId19"/>
    <p:sldId id="291" r:id="rId20"/>
    <p:sldId id="285" r:id="rId21"/>
    <p:sldId id="286" r:id="rId22"/>
    <p:sldId id="287" r:id="rId23"/>
    <p:sldId id="298" r:id="rId24"/>
    <p:sldId id="297" r:id="rId25"/>
    <p:sldId id="289" r:id="rId26"/>
    <p:sldId id="300" r:id="rId27"/>
    <p:sldId id="284" r:id="rId28"/>
    <p:sldId id="295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0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Any intellectual honest assessment of 2025 must begin by an</a:t>
            </a:r>
            <a:r>
              <a:rPr lang="en-US" baseline="0" dirty="0" smtClean="0"/>
              <a:t> attempt to understand 2013 and how we got here</a:t>
            </a:r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Few (with hand holding), community applications on infrastructure</a:t>
            </a:r>
            <a:endParaRPr lang="en-US" sz="1600" dirty="0" smtClean="0">
              <a:latin typeface="Arial" charset="0"/>
              <a:ea typeface="ＭＳ Ｐゴシック" charset="0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9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x.doi.org/10.1109/eScience.2012.640442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o.gl/pJzIj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E.g</a:t>
            </a:r>
            <a:r>
              <a:rPr lang="en-US" sz="2000" dirty="0"/>
              <a:t>. h</a:t>
            </a:r>
            <a:r>
              <a:rPr lang="en-US" sz="2000" dirty="0" smtClean="0"/>
              <a:t>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</a:t>
            </a:r>
            <a:r>
              <a:rPr lang="en-US" sz="2000" dirty="0" smtClean="0"/>
              <a:t>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functional units, </a:t>
            </a:r>
            <a:r>
              <a:rPr lang="en-US" sz="2000" dirty="0"/>
              <a:t>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 smtClean="0"/>
              <a:t>dimensions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546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83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 with </a:t>
            </a:r>
            <a:r>
              <a:rPr lang="en" dirty="0">
                <a:solidFill>
                  <a:srgbClr val="000000"/>
                </a:solidFill>
              </a:rPr>
              <a:t>varying levels of </a:t>
            </a:r>
            <a:r>
              <a:rPr lang="en" dirty="0" smtClean="0">
                <a:solidFill>
                  <a:srgbClr val="000000"/>
                </a:solidFill>
              </a:rPr>
              <a:t>control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 points to a role for next-generation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NGMW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apab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will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defined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that which we can add to existing middleware layer(s) to provide systems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upon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capability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than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technology, or a specific execution strategy (say HTC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HPC), or a specific usage mode!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Federation via m</a:t>
            </a:r>
            <a:r>
              <a:rPr lang="en" dirty="0" smtClean="0">
                <a:solidFill>
                  <a:srgbClr val="000000"/>
                </a:solidFill>
              </a:rPr>
              <a:t>iddleware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Case: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we federate XSEDE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OSG?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 required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strategy and flexible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it, belief that it is best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with such middleware that supports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NGMW…. (3)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What is the primary issue(s) of current DCI?</a:t>
            </a:r>
          </a:p>
          <a:p>
            <a:pPr lvl="1"/>
            <a:r>
              <a:rPr lang="en-US" sz="2000" dirty="0" smtClean="0"/>
              <a:t>How to deliver “well-defined” </a:t>
            </a:r>
            <a:r>
              <a:rPr lang="en-US" sz="2000" i="1" dirty="0" smtClean="0"/>
              <a:t>capabilities</a:t>
            </a:r>
            <a:r>
              <a:rPr lang="en-US" sz="2000" dirty="0" smtClean="0"/>
              <a:t> that go beyond underlying technologies</a:t>
            </a:r>
            <a:r>
              <a:rPr lang="en-US" sz="2000" dirty="0"/>
              <a:t>, </a:t>
            </a:r>
            <a:r>
              <a:rPr lang="en-US" sz="2000" dirty="0" smtClean="0"/>
              <a:t>tools or infrastructure to implement/provide them?</a:t>
            </a:r>
          </a:p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3401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-US" dirty="0" smtClean="0"/>
              <a:t>Design Objectives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</a:t>
            </a:r>
            <a:r>
              <a:rPr lang="en-US" dirty="0" smtClean="0"/>
              <a:t>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Many 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5966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More than first-generation, i.e., distributed HPC and </a:t>
            </a:r>
            <a:r>
              <a:rPr lang="en-US" sz="2000" dirty="0" err="1"/>
              <a:t>BoT</a:t>
            </a:r>
            <a:r>
              <a:rPr lang="en-US" sz="2000" dirty="0"/>
              <a:t> HTC 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902122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“Many Simulations” Pathway to Exascale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I. Optimal Characterization: Finding the optimal workload characterisation (of an application)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379791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2033745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Therefore a distinct role for middleware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a broad range of </a:t>
            </a:r>
            <a:r>
              <a:rPr lang="en-US" dirty="0" smtClean="0"/>
              <a:t>DCA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</a:t>
            </a:r>
            <a:r>
              <a:rPr lang="en-US" sz="2000" dirty="0" smtClean="0"/>
              <a:t>application classes: Adaptive Applications</a:t>
            </a:r>
            <a:endParaRPr lang="en-US" sz="2000" dirty="0"/>
          </a:p>
          <a:p>
            <a:pPr marL="450850" indent="-381000">
              <a:buSzPct val="80000"/>
            </a:pPr>
            <a:r>
              <a:rPr lang="en-US" dirty="0" smtClean="0"/>
              <a:t>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  <a:p>
            <a:pPr marL="457200" indent="-419100"/>
            <a:r>
              <a:rPr lang="en-US" dirty="0"/>
              <a:t>Separate </a:t>
            </a:r>
            <a:r>
              <a:rPr lang="en-US" dirty="0" smtClean="0"/>
              <a:t>capability </a:t>
            </a:r>
            <a:r>
              <a:rPr lang="en-US" dirty="0"/>
              <a:t>from technology </a:t>
            </a:r>
            <a:r>
              <a:rPr lang="en-US" dirty="0" smtClean="0"/>
              <a:t>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 smtClean="0"/>
              <a:t>Capability</a:t>
            </a:r>
            <a:r>
              <a:rPr lang="en-US" sz="2000" dirty="0"/>
              <a:t>: Well-defined </a:t>
            </a:r>
            <a:r>
              <a:rPr lang="en-US" sz="2000" dirty="0" smtClean="0"/>
              <a:t>and aggregated functionality, </a:t>
            </a:r>
            <a:r>
              <a:rPr lang="en-US" sz="2000" dirty="0"/>
              <a:t>without regard to </a:t>
            </a:r>
            <a:r>
              <a:rPr lang="en-US" sz="2000" dirty="0" smtClean="0"/>
              <a:t>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 smtClean="0"/>
              <a:t>e.g., Num. of </a:t>
            </a:r>
            <a:r>
              <a:rPr lang="en" sz="2000" dirty="0" smtClean="0"/>
              <a:t>tasks</a:t>
            </a:r>
            <a:r>
              <a:rPr lang="en" sz="2000" dirty="0"/>
              <a:t>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</a:t>
            </a:r>
            <a:r>
              <a:rPr lang="en" sz="2000" dirty="0"/>
              <a:t>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/>
              <a:t> </a:t>
            </a:r>
            <a:r>
              <a:rPr lang="en-US" sz="2000" dirty="0" smtClean="0"/>
              <a:t>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2198</Words>
  <Application>Microsoft Macintosh PowerPoint</Application>
  <PresentationFormat>On-screen Show (4:3)</PresentationFormat>
  <Paragraphs>236</Paragraphs>
  <Slides>28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RU_Template_Verdana_G</vt:lpstr>
      <vt:lpstr>Next Generation Middleware for Distributed Exascale Computing Infrastructure The Role of Modeling and Simulation</vt:lpstr>
      <vt:lpstr>Outline</vt:lpstr>
      <vt:lpstr>Distributed Computing in 2013</vt:lpstr>
      <vt:lpstr>Distributed Computing in 2013</vt:lpstr>
      <vt:lpstr>Why Distributed Exascale Computing?</vt:lpstr>
      <vt:lpstr>“Many Simulations” Pathway to Exascale</vt:lpstr>
      <vt:lpstr>Extreme Scale DC: ATLAS/HEP</vt:lpstr>
      <vt:lpstr>DEC vs Traditional EC</vt:lpstr>
      <vt:lpstr>DC-2025: Foundational Requirements</vt:lpstr>
      <vt:lpstr>DC-2025: Foundational Challenges </vt:lpstr>
      <vt:lpstr>DEC Foundational Challenges </vt:lpstr>
      <vt:lpstr>NGMW</vt:lpstr>
      <vt:lpstr>NGMW</vt:lpstr>
      <vt:lpstr>NGMW…. (3)</vt:lpstr>
      <vt:lpstr>NGMW Important Questions</vt:lpstr>
      <vt:lpstr>NGMW Design Objectives</vt:lpstr>
      <vt:lpstr>NGMW Schematic</vt:lpstr>
      <vt:lpstr>NGMW: Outline</vt:lpstr>
      <vt:lpstr>NGMW: 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*.* : Putting it together</vt:lpstr>
      <vt:lpstr>Modeling Challenges 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227</cp:revision>
  <dcterms:modified xsi:type="dcterms:W3CDTF">2013-09-15T18:44:21Z</dcterms:modified>
</cp:coreProperties>
</file>