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notesMasterIdLst>
    <p:notesMasterId r:id="rId3"/>
  </p:notesMasterIdLst>
  <p:sldIdLst>
    <p:sldId id="288" r:id="rId2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 Santcroos" initials="MS" lastIdx="6" clrIdx="0"/>
  <p:cmAuthor id="1" name="Shantenu Jha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1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911244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rutgers_op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51859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437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EAB6CA-2AA1-0443-B8DC-DC15ED59C5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1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E410B3-E2A2-A648-BE9E-9679599544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8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1FA68-8128-3749-A886-9302D3154C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0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rutgers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5" y="6245224"/>
            <a:ext cx="9189720" cy="63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2231" y="75986"/>
            <a:ext cx="8597177" cy="69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48590" y="6429777"/>
            <a:ext cx="2133600" cy="322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F47EBDB2-0287-D14F-A8C8-B359683569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001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3" r:id="rId3"/>
    <p:sldLayoutId id="2147483669" r:id="rId4"/>
    <p:sldLayoutId id="2147483670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12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tabLst/>
        <a:defRPr sz="2000">
          <a:solidFill>
            <a:schemeClr val="tx1">
              <a:lumMod val="95000"/>
              <a:lumOff val="5000"/>
            </a:schemeClr>
          </a:solidFill>
          <a:latin typeface="+mn-lt"/>
          <a:ea typeface="ＭＳ Ｐゴシック" charset="-128"/>
          <a:cs typeface="ＭＳ Ｐゴシック" charset="-128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2pPr>
      <a:lvl3pPr marL="1090613" indent="-176213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defRPr sz="1800">
          <a:solidFill>
            <a:srgbClr val="5F5F5F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»"/>
        <a:defRPr sz="1800">
          <a:solidFill>
            <a:srgbClr val="5F5F5F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</a:t>
            </a:r>
            <a:r>
              <a:rPr lang="en-US" dirty="0" smtClean="0"/>
              <a:t>* - Analytical Model of Resource Federation</a:t>
            </a:r>
            <a:endParaRPr lang="en-US" dirty="0"/>
          </a:p>
        </p:txBody>
      </p:sp>
      <p:sp>
        <p:nvSpPr>
          <p:cNvPr id="4" name="Shape 72"/>
          <p:cNvSpPr txBox="1">
            <a:spLocks/>
          </p:cNvSpPr>
          <p:nvPr/>
        </p:nvSpPr>
        <p:spPr bwMode="auto">
          <a:xfrm>
            <a:off x="282231" y="1087421"/>
            <a:ext cx="4313501" cy="4687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/>
            <a:r>
              <a:rPr lang="en-US" dirty="0" smtClean="0"/>
              <a:t>Models how the capabilities offered by the infrastructure layer are aggregated and then exposed to the application layer.</a:t>
            </a:r>
          </a:p>
          <a:p>
            <a:pPr marL="344488" indent="-342900"/>
            <a:r>
              <a:rPr lang="en-US" dirty="0" smtClean="0"/>
              <a:t>Heterogeneous capabilities of I* are aggregated by means of overlays (red box).</a:t>
            </a:r>
            <a:endParaRPr lang="en-US" dirty="0"/>
          </a:p>
          <a:p>
            <a:pPr marL="344488" indent="-342900"/>
            <a:r>
              <a:rPr lang="en-US" dirty="0" smtClean="0"/>
              <a:t>P* is used to aggregate the capabilities exposed by I* into logical containers of resources (red box).</a:t>
            </a:r>
          </a:p>
        </p:txBody>
      </p:sp>
      <p:pic>
        <p:nvPicPr>
          <p:cNvPr id="7" name="Picture 6" descr="f_st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062" y="1087421"/>
            <a:ext cx="311363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741218"/>
      </p:ext>
    </p:extLst>
  </p:cSld>
  <p:clrMapOvr>
    <a:masterClrMapping/>
  </p:clrMapOvr>
</p:sld>
</file>

<file path=ppt/theme/theme1.xml><?xml version="1.0" encoding="utf-8"?>
<a:theme xmlns:a="http://schemas.openxmlformats.org/drawingml/2006/main" name="RU_Template_Verdana_G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4781</TotalTime>
  <Words>65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RU_Template_Verdana_G</vt:lpstr>
      <vt:lpstr>F* - Analytical Model of Resource Federation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Extreme Scale Distributed Computing  2025</dc:title>
  <cp:lastModifiedBy>Matteo Turilli</cp:lastModifiedBy>
  <cp:revision>216</cp:revision>
  <dcterms:modified xsi:type="dcterms:W3CDTF">2013-09-13T23:45:58Z</dcterms:modified>
</cp:coreProperties>
</file>