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0"/>
  </p:notesMasterIdLst>
  <p:sldIdLst>
    <p:sldId id="256" r:id="rId2"/>
    <p:sldId id="269" r:id="rId3"/>
    <p:sldId id="293" r:id="rId4"/>
    <p:sldId id="296" r:id="rId5"/>
    <p:sldId id="290" r:id="rId6"/>
    <p:sldId id="283" r:id="rId7"/>
    <p:sldId id="281" r:id="rId8"/>
    <p:sldId id="291" r:id="rId9"/>
    <p:sldId id="285" r:id="rId10"/>
    <p:sldId id="286" r:id="rId11"/>
    <p:sldId id="287" r:id="rId12"/>
    <p:sldId id="298" r:id="rId13"/>
    <p:sldId id="292" r:id="rId14"/>
    <p:sldId id="297" r:id="rId15"/>
    <p:sldId id="289" r:id="rId16"/>
    <p:sldId id="284" r:id="rId17"/>
    <p:sldId id="282" r:id="rId18"/>
    <p:sldId id="295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0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Andre: is this really a model of your emulator?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Pilot-based compute resources, but plan is to have model for network and storage/data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[Christian]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7423" y="1168298"/>
            <a:ext cx="8597178" cy="5146033"/>
          </a:xfrm>
        </p:spPr>
        <p:txBody>
          <a:bodyPr/>
          <a:lstStyle/>
          <a:p>
            <a:r>
              <a:rPr lang="en-US" dirty="0" smtClean="0"/>
              <a:t>Analytical Model of Infrastructure</a:t>
            </a:r>
          </a:p>
          <a:p>
            <a:pPr lvl="1"/>
            <a:r>
              <a:rPr lang="en-US" dirty="0" smtClean="0"/>
              <a:t>Based upon a set of capabilities exposed by that infrastructure, without regards to its internal properties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7688" y="76200"/>
            <a:ext cx="8596312" cy="690563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5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1" b="5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58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 marL="227013" lvl="1" indent="-227013">
              <a:spcBef>
                <a:spcPts val="120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NGMW: Why current approaches to DEC wont work!?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data logic (representation, distribution, scheduling, placement) that captures application-semantics yet is not application-specific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Management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Schematic/Outline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Resources/Infrastructure: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of Infrastructure 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Agenda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Challenges in NGMW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in circa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distribute?</a:t>
            </a:r>
          </a:p>
          <a:p>
            <a:pPr lvl="1"/>
            <a:r>
              <a:rPr lang="en-US" dirty="0" smtClean="0"/>
              <a:t>Sub problem X is better running on a non-leadership class machine? </a:t>
            </a:r>
          </a:p>
          <a:p>
            <a:r>
              <a:rPr lang="en-US" dirty="0" smtClean="0"/>
              <a:t>What to distribute?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Where/how </a:t>
            </a:r>
            <a:r>
              <a:rPr lang="en-US" dirty="0"/>
              <a:t>to distribute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Need information about resources, networks </a:t>
            </a:r>
          </a:p>
          <a:p>
            <a:pPr lvl="1"/>
            <a:endParaRPr lang="en-US" dirty="0"/>
          </a:p>
          <a:p>
            <a:r>
              <a:rPr lang="en-US" dirty="0" smtClean="0"/>
              <a:t>What is a capability?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5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 [Mark/SJ]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5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</a:t>
            </a:r>
            <a:r>
              <a:rPr lang="en-US" sz="2000" dirty="0"/>
              <a:t>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832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Different Models: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I* : Analytical Model for Infrastructure [Munich]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 (I*)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Andre: is this really a model of your emulator?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980</Words>
  <Application>Microsoft Macintosh PowerPoint</Application>
  <PresentationFormat>On-screen Show (4:3)</PresentationFormat>
  <Paragraphs>122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RU_Template_Verdana_G</vt:lpstr>
      <vt:lpstr>Next Generation Middleware for Distributed Exascale Computing Infrastructure The Role of Modeling and Simulation</vt:lpstr>
      <vt:lpstr>Outline</vt:lpstr>
      <vt:lpstr>DC in circa 2013</vt:lpstr>
      <vt:lpstr>NGMW Important Questions</vt:lpstr>
      <vt:lpstr>NGMW Schematic [Mark/SJ]</vt:lpstr>
      <vt:lpstr>DEC Foundational Challenges </vt:lpstr>
      <vt:lpstr>Outline</vt:lpstr>
      <vt:lpstr>Outline</vt:lpstr>
      <vt:lpstr>A* [Andre]</vt:lpstr>
      <vt:lpstr>W* [Andre]</vt:lpstr>
      <vt:lpstr>P* </vt:lpstr>
      <vt:lpstr>I*  [Christian]</vt:lpstr>
      <vt:lpstr>I*</vt:lpstr>
      <vt:lpstr>F* - Analytical Model of Resource Federation</vt:lpstr>
      <vt:lpstr>*.* : Putting it together</vt:lpstr>
      <vt:lpstr>Modeling Challenges </vt:lpstr>
      <vt:lpstr>NGMW Research Agenda</vt:lpstr>
      <vt:lpstr>Organizer’s Questions [SJ]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210</cp:revision>
  <dcterms:modified xsi:type="dcterms:W3CDTF">2013-09-14T03:26:30Z</dcterms:modified>
</cp:coreProperties>
</file>