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69" r:id="rId3"/>
    <p:sldId id="293" r:id="rId4"/>
    <p:sldId id="296" r:id="rId5"/>
    <p:sldId id="301" r:id="rId6"/>
    <p:sldId id="283" r:id="rId7"/>
    <p:sldId id="281" r:id="rId8"/>
    <p:sldId id="291" r:id="rId9"/>
    <p:sldId id="285" r:id="rId10"/>
    <p:sldId id="286" r:id="rId11"/>
    <p:sldId id="287" r:id="rId12"/>
    <p:sldId id="298" r:id="rId13"/>
    <p:sldId id="297" r:id="rId14"/>
    <p:sldId id="289" r:id="rId15"/>
    <p:sldId id="300" r:id="rId16"/>
    <p:sldId id="284" r:id="rId17"/>
    <p:sldId id="282" r:id="rId18"/>
    <p:sldId id="295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1014</Words>
  <Application>Microsoft Macintosh PowerPoint</Application>
  <PresentationFormat>On-screen Show (4:3)</PresentationFormat>
  <Paragraphs>118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Important Questions</vt:lpstr>
      <vt:lpstr>NGMW Schematic</vt:lpstr>
      <vt:lpstr>DEC Foundational Challenges </vt:lpstr>
      <vt:lpstr>Outline</vt:lpstr>
      <vt:lpstr>Outline</vt:lpstr>
      <vt:lpstr>A* [Andre]</vt:lpstr>
      <vt:lpstr>W* [Andre]</vt:lpstr>
      <vt:lpstr>P* </vt:lpstr>
      <vt:lpstr>I*  ]</vt:lpstr>
      <vt:lpstr>F* - Analytical Model of Resource Federation</vt:lpstr>
      <vt:lpstr>*.* : Putting it together</vt:lpstr>
      <vt:lpstr>*.* : Putting it together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219</cp:revision>
  <dcterms:modified xsi:type="dcterms:W3CDTF">2013-09-14T18:26:19Z</dcterms:modified>
</cp:coreProperties>
</file>