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9" r:id="rId3"/>
    <p:sldId id="293" r:id="rId4"/>
    <p:sldId id="296" r:id="rId5"/>
    <p:sldId id="290" r:id="rId6"/>
    <p:sldId id="283" r:id="rId7"/>
    <p:sldId id="281" r:id="rId8"/>
    <p:sldId id="291" r:id="rId9"/>
    <p:sldId id="285" r:id="rId10"/>
    <p:sldId id="286" r:id="rId11"/>
    <p:sldId id="287" r:id="rId12"/>
    <p:sldId id="298" r:id="rId13"/>
    <p:sldId id="297" r:id="rId14"/>
    <p:sldId id="289" r:id="rId15"/>
    <p:sldId id="284" r:id="rId16"/>
    <p:sldId id="282" r:id="rId17"/>
    <p:sldId id="295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</a:t>
            </a:r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7" name="Content Placeholder 6" descr="ngmw-schematic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r="2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961</Words>
  <Application>Microsoft Macintosh PowerPoint</Application>
  <PresentationFormat>On-screen Show (4:3)</PresentationFormat>
  <Paragraphs>116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</vt:lpstr>
      <vt:lpstr>DEC Foundational Challenges </vt:lpstr>
      <vt:lpstr>Outline</vt:lpstr>
      <vt:lpstr>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216</cp:revision>
  <dcterms:modified xsi:type="dcterms:W3CDTF">2013-09-14T13:29:14Z</dcterms:modified>
</cp:coreProperties>
</file>