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287" r:id="rId16"/>
    <p:sldId id="297" r:id="rId17"/>
    <p:sldId id="300" r:id="rId18"/>
    <p:sldId id="331" r:id="rId19"/>
    <p:sldId id="328" r:id="rId20"/>
    <p:sldId id="326" r:id="rId21"/>
    <p:sldId id="295" r:id="rId22"/>
    <p:sldId id="284" r:id="rId23"/>
    <p:sldId id="336" r:id="rId24"/>
    <p:sldId id="341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2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problem X is better running on a non-leadership class machine?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slide needs </a:t>
            </a:r>
            <a:r>
              <a:rPr lang="en-US" smtClean="0"/>
              <a:t>MAJOR</a:t>
            </a:r>
            <a:r>
              <a:rPr lang="en-US" baseline="0" smtClean="0"/>
              <a:t> attention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6841" y="5454316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a model-based, capability-driven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integration</a:t>
            </a:r>
          </a:p>
          <a:p>
            <a:pPr marL="1717675" lvl="3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(A*, W*),  Dynamic Resources and Infrastructure (P*, I*), Federation of Infrastructure (F*)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Characterization: Finding the optimal workload </a:t>
            </a:r>
            <a:r>
              <a:rPr lang="en-US" dirty="0" smtClean="0">
                <a:latin typeface="Arial" charset="0"/>
                <a:ea typeface="ＭＳ Ｐゴシック" charset="0"/>
              </a:rPr>
              <a:t>characterization </a:t>
            </a:r>
            <a:r>
              <a:rPr lang="en-US" dirty="0">
                <a:latin typeface="Arial" charset="0"/>
                <a:ea typeface="ＭＳ Ｐゴシック" charset="0"/>
              </a:rPr>
              <a:t>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</a:t>
            </a:r>
            <a:r>
              <a:rPr lang="en-US" dirty="0" smtClean="0">
                <a:latin typeface="Arial" charset="0"/>
                <a:ea typeface="ＭＳ Ｐゴシック" charset="0"/>
              </a:rPr>
              <a:t>metrics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Federation: Finding the optimal </a:t>
            </a:r>
            <a:r>
              <a:rPr lang="en-US" dirty="0" smtClean="0">
                <a:latin typeface="Arial" charset="0"/>
                <a:ea typeface="ＭＳ Ｐゴシック" charset="0"/>
              </a:rPr>
              <a:t>infrastructure </a:t>
            </a:r>
            <a:r>
              <a:rPr lang="en-US" dirty="0">
                <a:latin typeface="Arial" charset="0"/>
                <a:ea typeface="ＭＳ Ｐゴシック" charset="0"/>
              </a:rPr>
              <a:t>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</a:t>
            </a:r>
            <a:r>
              <a:rPr lang="en-US" dirty="0" smtClean="0">
                <a:latin typeface="Arial" charset="0"/>
                <a:ea typeface="ＭＳ Ｐゴシック" charset="0"/>
              </a:rPr>
              <a:t>variable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</a:t>
            </a:r>
            <a:r>
              <a:rPr lang="en-US" dirty="0" smtClean="0">
                <a:latin typeface="Arial" charset="0"/>
                <a:ea typeface="ＭＳ Ｐゴシック" charset="0"/>
              </a:rPr>
              <a:t>Mapping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ModSim</a:t>
            </a:r>
            <a:r>
              <a:rPr lang="en-US" dirty="0" smtClean="0"/>
              <a:t>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Consideration: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models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(ATLAS/PANDA)</a:t>
            </a:r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72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modes</a:t>
            </a:r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lvl="1"/>
            <a:r>
              <a:rPr lang="en-US" sz="2000" dirty="0" smtClean="0"/>
              <a:t>Different </a:t>
            </a:r>
            <a:r>
              <a:rPr lang="en-US" sz="2000" dirty="0"/>
              <a:t>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/>
              <a:t>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data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Synergistic and complementary; not competitive</a:t>
            </a:r>
          </a:p>
          <a:p>
            <a:pPr lvl="1"/>
            <a:r>
              <a:rPr lang="en-US" sz="2000" dirty="0"/>
              <a:t>Workloads from</a:t>
            </a:r>
            <a:r>
              <a:rPr lang="en" sz="2000" dirty="0"/>
              <a:t> leadership machines </a:t>
            </a:r>
            <a:r>
              <a:rPr lang="en-US" sz="2000" dirty="0"/>
              <a:t>to 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</a:t>
            </a:r>
            <a:r>
              <a:rPr lang="en-US" sz="2000" dirty="0" smtClean="0"/>
              <a:t>scale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sz="2200" dirty="0" smtClean="0"/>
              <a:t>Support </a:t>
            </a:r>
            <a:r>
              <a:rPr lang="en-US" sz="2200" dirty="0" smtClean="0"/>
              <a:t>novel and </a:t>
            </a:r>
            <a:r>
              <a:rPr lang="en" sz="2200" dirty="0" smtClean="0"/>
              <a:t>broad range of </a:t>
            </a:r>
            <a:r>
              <a:rPr lang="en-US" sz="2200" dirty="0"/>
              <a:t>a</a:t>
            </a:r>
            <a:r>
              <a:rPr lang="en-US" sz="2200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(ATLAS,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Federate</a:t>
            </a:r>
            <a:r>
              <a:rPr lang="en" sz="2200" dirty="0" smtClean="0"/>
              <a:t> </a:t>
            </a:r>
            <a:r>
              <a:rPr lang="en" sz="2200" dirty="0"/>
              <a:t>diversified set of </a:t>
            </a:r>
            <a:r>
              <a:rPr lang="en" sz="2200" dirty="0" smtClean="0"/>
              <a:t>resources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is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Composed of heterogeneous services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 general application structure simple but 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repositories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similar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</a:t>
            </a:r>
            <a:r>
              <a:rPr lang="en-US" sz="2000" dirty="0">
                <a:latin typeface="Arial" charset="0"/>
                <a:ea typeface="ＭＳ Ｐゴシック" charset="0"/>
              </a:rPr>
              <a:t>services and extend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tools</a:t>
            </a:r>
            <a:r>
              <a:rPr lang="en-US" sz="2000" dirty="0" smtClean="0"/>
              <a:t> amidst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heterogeneous </a:t>
            </a:r>
            <a:r>
              <a:rPr lang="en-US" sz="2000" dirty="0">
                <a:latin typeface="Arial" charset="0"/>
                <a:ea typeface="ＭＳ Ｐゴシック" charset="0"/>
              </a:rPr>
              <a:t>software and system 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DC software environment is complex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When </a:t>
            </a:r>
            <a:r>
              <a:rPr lang="en-US" sz="2000" dirty="0"/>
              <a:t>to distribute</a:t>
            </a:r>
            <a:r>
              <a:rPr lang="en-US" sz="2000" dirty="0" smtClean="0"/>
              <a:t>? Where</a:t>
            </a:r>
            <a:r>
              <a:rPr lang="en-US" sz="2000" dirty="0"/>
              <a:t>/how to distribute? What to distribute? </a:t>
            </a:r>
            <a:endParaRPr lang="en-US" sz="2000" dirty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Need </a:t>
            </a:r>
            <a:r>
              <a:rPr lang="en-US" sz="2000" dirty="0" smtClean="0"/>
              <a:t>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resources (compute, data and networks) </a:t>
            </a:r>
            <a:endParaRPr lang="en-US" sz="2000" dirty="0" smtClean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Adaptive Applications and Dynamic Resource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logic (representation, distribution, scheduling, placement) that captures application-semantics yet is not application-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800000"/>
                </a:solidFill>
              </a:rPr>
              <a:t>Mark do you have improvement to the above?</a:t>
            </a:r>
            <a:endParaRPr lang="en-US" sz="2000" dirty="0">
              <a:solidFill>
                <a:srgbClr val="8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“glues”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</a:t>
            </a:r>
          </a:p>
          <a:p>
            <a:pPr lvl="3">
              <a:buClr>
                <a:srgbClr val="000000"/>
              </a:buClr>
              <a:buSzPct val="100000"/>
            </a:pPr>
            <a:r>
              <a:rPr lang="en" sz="2000" dirty="0" smtClean="0"/>
              <a:t>Capability</a:t>
            </a:r>
            <a:r>
              <a:rPr lang="en-US" sz="2000" dirty="0"/>
              <a:t>: Well-defined and aggregated functionality, without regard to how, or the specific </a:t>
            </a:r>
            <a:r>
              <a:rPr lang="en-US" sz="2000" dirty="0" smtClean="0"/>
              <a:t>approach used</a:t>
            </a:r>
            <a:endParaRPr lang="en-US" sz="2000" dirty="0"/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err="1" smtClean="0"/>
              <a:t>Capabilty</a:t>
            </a:r>
            <a:r>
              <a:rPr lang="en-US" dirty="0" smtClean="0"/>
              <a:t> </a:t>
            </a: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What 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Relationship </a:t>
            </a:r>
            <a:r>
              <a:rPr lang="en-US" dirty="0"/>
              <a:t>between models and </a:t>
            </a:r>
            <a:r>
              <a:rPr lang="en-US" dirty="0" smtClean="0"/>
              <a:t>reasoning</a:t>
            </a:r>
          </a:p>
          <a:p>
            <a:pPr marL="1020762" lvl="1" indent="-514350"/>
            <a:r>
              <a:rPr lang="en-US" dirty="0"/>
              <a:t>Two levels of conceptual abstractions to enable reasoning:</a:t>
            </a:r>
          </a:p>
          <a:p>
            <a:pPr marL="1020762" lvl="1" indent="-514350"/>
            <a:r>
              <a:rPr lang="en" dirty="0" smtClean="0"/>
              <a:t>Models </a:t>
            </a:r>
            <a:r>
              <a:rPr lang="en" dirty="0"/>
              <a:t>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3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3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In </a:t>
            </a:r>
            <a:r>
              <a:rPr lang="en-US" dirty="0" smtClean="0"/>
              <a:t>turn need models of semantics – static and dynamic, and performance</a:t>
            </a:r>
          </a:p>
          <a:p>
            <a:pPr lvl="1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Words>1868</Words>
  <Application>Microsoft Macintosh PowerPoint</Application>
  <PresentationFormat>On-screen Show (4:3)</PresentationFormat>
  <Paragraphs>210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vs Traditional EC</vt:lpstr>
      <vt:lpstr>NGMW Functional Aims and Requirements</vt:lpstr>
      <vt:lpstr>NGMW Design Objectives</vt:lpstr>
      <vt:lpstr>NGMW: Capabilty Challenges</vt:lpstr>
      <vt:lpstr>NGMW Schematic</vt:lpstr>
      <vt:lpstr>NGMW Schematic</vt:lpstr>
      <vt:lpstr>NGMW Schematic</vt:lpstr>
      <vt:lpstr>A*/W*</vt:lpstr>
      <vt:lpstr>I*  </vt:lpstr>
      <vt:lpstr>P* </vt:lpstr>
      <vt:lpstr>F* - Analytical Model of Resource Federation</vt:lpstr>
      <vt:lpstr>*.* : Putting it together</vt:lpstr>
      <vt:lpstr>*.* : Putting it together</vt:lpstr>
      <vt:lpstr>NGMW: Interaction of Models and Simulation</vt:lpstr>
      <vt:lpstr>Mapping Tasks to Resources</vt:lpstr>
      <vt:lpstr>Organizer’s Questions</vt:lpstr>
      <vt:lpstr>ModSim Challenges </vt:lpstr>
      <vt:lpstr>Acknowledgements</vt:lpstr>
      <vt:lpstr>NGMW Schematic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310</cp:revision>
  <dcterms:modified xsi:type="dcterms:W3CDTF">2013-09-18T04:42:58Z</dcterms:modified>
</cp:coreProperties>
</file>