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0"/>
  </p:notesMasterIdLst>
  <p:sldIdLst>
    <p:sldId id="256" r:id="rId2"/>
    <p:sldId id="269" r:id="rId3"/>
    <p:sldId id="293" r:id="rId4"/>
    <p:sldId id="296" r:id="rId5"/>
    <p:sldId id="290" r:id="rId6"/>
    <p:sldId id="283" r:id="rId7"/>
    <p:sldId id="281" r:id="rId8"/>
    <p:sldId id="291" r:id="rId9"/>
    <p:sldId id="285" r:id="rId10"/>
    <p:sldId id="286" r:id="rId11"/>
    <p:sldId id="287" r:id="rId12"/>
    <p:sldId id="298" r:id="rId13"/>
    <p:sldId id="297" r:id="rId14"/>
    <p:sldId id="289" r:id="rId15"/>
    <p:sldId id="300" r:id="rId16"/>
    <p:sldId id="284" r:id="rId17"/>
    <p:sldId id="282" r:id="rId18"/>
    <p:sldId id="295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i="1" dirty="0" smtClean="0"/>
              <a:t>The Role of Modeling and Simulation</a:t>
            </a:r>
            <a:endParaRPr lang="en" sz="2800" i="1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Andre: is this really a model of your emulator?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]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" b="5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 </a:t>
            </a:r>
            <a:r>
              <a:rPr lang="en" dirty="0" smtClean="0"/>
              <a:t>Research </a:t>
            </a:r>
            <a:r>
              <a:rPr lang="en" dirty="0"/>
              <a:t>Agenda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Need to </a:t>
            </a:r>
            <a:r>
              <a:rPr lang="en-US" dirty="0" smtClean="0">
                <a:solidFill>
                  <a:srgbClr val="000000"/>
                </a:solidFill>
              </a:rPr>
              <a:t>federate </a:t>
            </a:r>
            <a:r>
              <a:rPr lang="en" dirty="0" smtClean="0">
                <a:solidFill>
                  <a:srgbClr val="000000"/>
                </a:solidFill>
              </a:rPr>
              <a:t>systems </a:t>
            </a:r>
            <a:r>
              <a:rPr lang="en" dirty="0">
                <a:solidFill>
                  <a:srgbClr val="000000"/>
                </a:solidFill>
              </a:rPr>
              <a:t>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</a:t>
            </a:r>
            <a:r>
              <a:rPr lang="en" dirty="0">
                <a:solidFill>
                  <a:srgbClr val="000000"/>
                </a:solidFill>
              </a:rPr>
              <a:t>capabilities from </a:t>
            </a:r>
            <a:r>
              <a:rPr lang="en" dirty="0" smtClean="0">
                <a:solidFill>
                  <a:srgbClr val="000000"/>
                </a:solidFill>
              </a:rPr>
              <a:t>heterogeneous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" dirty="0" smtClean="0">
                <a:solidFill>
                  <a:srgbClr val="000000"/>
                </a:solidFill>
              </a:rPr>
              <a:t>components</a:t>
            </a:r>
            <a:r>
              <a:rPr lang="en-US" dirty="0" smtClean="0">
                <a:solidFill>
                  <a:srgbClr val="000000"/>
                </a:solidFill>
              </a:rPr>
              <a:t> for adaptive applications</a:t>
            </a: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How to provide </a:t>
            </a:r>
            <a:r>
              <a:rPr lang="en" dirty="0" smtClean="0">
                <a:solidFill>
                  <a:srgbClr val="000000"/>
                </a:solidFill>
              </a:rPr>
              <a:t>well</a:t>
            </a:r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" dirty="0" smtClean="0">
                <a:solidFill>
                  <a:srgbClr val="000000"/>
                </a:solidFill>
              </a:rPr>
              <a:t>defined capabilities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 of 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across possible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configurations)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" dirty="0" smtClean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r>
              <a:rPr lang="en" dirty="0" smtClean="0">
                <a:solidFill>
                  <a:srgbClr val="000000"/>
                </a:solidFill>
              </a:rPr>
              <a:t>• </a:t>
            </a:r>
            <a:r>
              <a:rPr lang="en" dirty="0">
                <a:solidFill>
                  <a:srgbClr val="000000"/>
                </a:solidFill>
              </a:rPr>
              <a:t>How will applications utilize </a:t>
            </a:r>
            <a:r>
              <a:rPr lang="en" dirty="0" smtClean="0">
                <a:solidFill>
                  <a:srgbClr val="000000"/>
                </a:solidFill>
              </a:rPr>
              <a:t>systems?</a:t>
            </a: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given capability appropriate execution strategy is determined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Interoperability: DCI level? DCA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level Interoperability?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68375" lvl="1" indent="-285750">
              <a:lnSpc>
                <a:spcPct val="115000"/>
              </a:lnSpc>
              <a:spcBef>
                <a:spcPts val="500"/>
              </a:spcBef>
              <a:buFont typeface="Arial"/>
              <a:buChar char="•"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5858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Explain it is complementary to traditional EC</a:t>
            </a:r>
          </a:p>
          <a:p>
            <a:pPr marL="227013" lvl="1" indent="-227013">
              <a:spcBef>
                <a:spcPts val="120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case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NGMW: Why current approaches to DEC wont work!?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Based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data logic (representation, distribution, scheduling, placement) that captures application-semantics yet is not application-specific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Management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Schematic/Outline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F*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Agenda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Other Challenges in NGMW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in circa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Important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distribute?</a:t>
            </a:r>
          </a:p>
          <a:p>
            <a:pPr lvl="1"/>
            <a:r>
              <a:rPr lang="en-US" dirty="0" smtClean="0"/>
              <a:t>Sub problem X is better running on a non-leadership class machine? </a:t>
            </a:r>
          </a:p>
          <a:p>
            <a:r>
              <a:rPr lang="en-US" dirty="0" smtClean="0"/>
              <a:t>What to distribute?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Where/how </a:t>
            </a:r>
            <a:r>
              <a:rPr lang="en-US" dirty="0"/>
              <a:t>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Need information about resources, networks </a:t>
            </a:r>
          </a:p>
          <a:p>
            <a:pPr lvl="1"/>
            <a:endParaRPr lang="en-US" dirty="0"/>
          </a:p>
          <a:p>
            <a:r>
              <a:rPr lang="en-US" dirty="0" smtClean="0"/>
              <a:t>What is a capability?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" r="25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995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Providing capabilities</a:t>
            </a:r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What </a:t>
            </a:r>
            <a:r>
              <a:rPr lang="en-US" sz="2000" dirty="0"/>
              <a:t>functional units, and how to compose f</a:t>
            </a:r>
            <a:r>
              <a:rPr lang="en" sz="2000" dirty="0"/>
              <a:t>unctionality</a:t>
            </a:r>
            <a:r>
              <a:rPr lang="en-US" sz="2000" dirty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 smtClean="0"/>
              <a:t>Distributed Computing Applications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" sz="2000" dirty="0"/>
              <a:t>When 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transition from static to adaptive </a:t>
            </a:r>
            <a:r>
              <a:rPr lang="en-US" sz="2000" dirty="0"/>
              <a:t>a</a:t>
            </a:r>
            <a:r>
              <a:rPr lang="en-US" sz="2000" dirty="0" smtClean="0"/>
              <a:t>pplications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832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003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[Andre]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Andre: is this really a model of your emulator?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1014</Words>
  <Application>Microsoft Macintosh PowerPoint</Application>
  <PresentationFormat>On-screen Show (4:3)</PresentationFormat>
  <Paragraphs>118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RU_Template_Verdana_G</vt:lpstr>
      <vt:lpstr>Next Generation Middleware for Distributed Exascale Computing Infrastructure The Role of Modeling and Simulation</vt:lpstr>
      <vt:lpstr>Outline</vt:lpstr>
      <vt:lpstr>DC in circa 2013</vt:lpstr>
      <vt:lpstr>NGMW Important Questions</vt:lpstr>
      <vt:lpstr>NGMW Schematic</vt:lpstr>
      <vt:lpstr>DEC Foundational Challenges </vt:lpstr>
      <vt:lpstr>Outline</vt:lpstr>
      <vt:lpstr>Outline</vt:lpstr>
      <vt:lpstr>A* [Andre]</vt:lpstr>
      <vt:lpstr>W* [Andre]</vt:lpstr>
      <vt:lpstr>P* </vt:lpstr>
      <vt:lpstr>I*  ]</vt:lpstr>
      <vt:lpstr>F* - Analytical Model of Resource Federation</vt:lpstr>
      <vt:lpstr>*.* : Putting it together</vt:lpstr>
      <vt:lpstr>*.* : Putting it together</vt:lpstr>
      <vt:lpstr>Modeling Challenges </vt:lpstr>
      <vt:lpstr>NGMW Research Agenda</vt:lpstr>
      <vt:lpstr>Organizer’s Questions [SJ]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218</cp:revision>
  <dcterms:modified xsi:type="dcterms:W3CDTF">2013-09-14T18:06:32Z</dcterms:modified>
</cp:coreProperties>
</file>