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media1.png" ContentType="vide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343" r:id="rId16"/>
    <p:sldId id="297" r:id="rId17"/>
    <p:sldId id="344" r:id="rId18"/>
    <p:sldId id="345" r:id="rId19"/>
    <p:sldId id="331" r:id="rId20"/>
    <p:sldId id="346" r:id="rId21"/>
    <p:sldId id="328" r:id="rId22"/>
    <p:sldId id="326" r:id="rId23"/>
    <p:sldId id="295" r:id="rId24"/>
    <p:sldId id="284" r:id="rId25"/>
    <p:sldId id="336" r:id="rId26"/>
    <p:sldId id="341" r:id="rId27"/>
    <p:sldId id="342" r:id="rId28"/>
    <p:sldId id="347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35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  <p:sldLayoutId id="21474836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Analytical HPDC Infrastructure Model </a:t>
            </a:r>
            <a:endParaRPr lang="en-US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8298"/>
            <a:ext cx="8371408" cy="512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31" y="806382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Will extend to Compute, Data and Network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079500"/>
            <a:ext cx="431958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Obj</a:t>
            </a:r>
            <a:r>
              <a:rPr lang="en-US" dirty="0" smtClean="0"/>
              <a:t>: Multi-level and Integrated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Application workload via system workload to Infrastructure 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smtClean="0"/>
              <a:t>Response can be either at A, W level</a:t>
            </a:r>
          </a:p>
          <a:p>
            <a:pPr lvl="1"/>
            <a:r>
              <a:rPr lang="en-US" sz="1600" dirty="0" smtClean="0"/>
              <a:t>Application may self-throttle number of tasks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336675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(A*, W*),  Dynamic Resources and Infrastructure (P*, I*), Federation of Infrastructure (F*)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1" y="1176421"/>
            <a:ext cx="4400884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provide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</a:t>
            </a:r>
            <a:r>
              <a:rPr lang="en-US" sz="1800" dirty="0" smtClean="0"/>
              <a:t>infrastructure {</a:t>
            </a:r>
            <a:r>
              <a:rPr lang="en-US" sz="1800" dirty="0" smtClean="0"/>
              <a:t>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</a:t>
            </a:r>
            <a:r>
              <a:rPr lang="en-US" dirty="0" smtClean="0"/>
              <a:t>of infrastructure {</a:t>
            </a:r>
            <a:r>
              <a:rPr lang="en-US" dirty="0" smtClean="0"/>
              <a:t>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</a:t>
            </a:r>
            <a:r>
              <a:rPr lang="en-US" dirty="0" smtClean="0"/>
              <a:t>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SC0008591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xfrm>
            <a:off x="4840808" y="1203158"/>
            <a:ext cx="4038600" cy="45339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7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</a:t>
            </a:r>
            <a:r>
              <a:rPr lang="en-US" dirty="0" smtClean="0"/>
              <a:t>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 smtClean="0"/>
              <a:t>E.g. 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sz="2200" dirty="0" smtClean="0"/>
              <a:t>Support </a:t>
            </a:r>
            <a:r>
              <a:rPr lang="en-US" sz="2200" dirty="0" smtClean="0"/>
              <a:t>novel and </a:t>
            </a:r>
            <a:r>
              <a:rPr lang="en" sz="2200" dirty="0" smtClean="0"/>
              <a:t>broad range of </a:t>
            </a:r>
            <a:r>
              <a:rPr lang="en-US" sz="2200" dirty="0"/>
              <a:t>a</a:t>
            </a:r>
            <a:r>
              <a:rPr lang="en-US" sz="2200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</a:t>
            </a:r>
            <a:r>
              <a:rPr lang="en-US" sz="2000" dirty="0" smtClean="0"/>
              <a:t>(</a:t>
            </a:r>
            <a:r>
              <a:rPr lang="en-US" sz="2000" dirty="0" smtClean="0"/>
              <a:t>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Federate</a:t>
            </a:r>
            <a:r>
              <a:rPr lang="en" sz="2200" dirty="0" smtClean="0"/>
              <a:t> </a:t>
            </a:r>
            <a:r>
              <a:rPr lang="en" sz="2200" dirty="0"/>
              <a:t>diversified set of </a:t>
            </a:r>
            <a:r>
              <a:rPr lang="en" sz="2200" dirty="0" smtClean="0"/>
              <a:t>resources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is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Composed of heterogeneous services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general application structure simple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similar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>
                <a:latin typeface="Arial" charset="0"/>
                <a:ea typeface="ＭＳ Ｐゴシック" charset="0"/>
              </a:rPr>
              <a:t>services and extend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tools</a:t>
            </a:r>
            <a:r>
              <a:rPr lang="en-US" sz="2000" dirty="0" smtClean="0"/>
              <a:t> amidst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>
                <a:latin typeface="Arial" charset="0"/>
                <a:ea typeface="ＭＳ Ｐゴシック" charset="0"/>
              </a:rPr>
              <a:t>software and system 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Explains why DC software environment is complex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distribute?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 application communication and dataflow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that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captures application logic yet 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application-specific and allows for reasoning on distribution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scheduling,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marL="1020762" lvl="1" indent="-514350"/>
            <a:r>
              <a:rPr lang="en-US" dirty="0"/>
              <a:t>Two levels of conceptual abstractions to enable reasoning:</a:t>
            </a:r>
          </a:p>
          <a:p>
            <a:pPr marL="1020762" lvl="1" indent="-514350"/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2369</Words>
  <Application>Microsoft Macintosh PowerPoint</Application>
  <PresentationFormat>On-screen Show (4:3)</PresentationFormat>
  <Paragraphs>259</Paragraphs>
  <Slides>28</Slides>
  <Notes>20</Notes>
  <HiddenSlides>2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- Analytical HPDC Infrastructure Model </vt:lpstr>
      <vt:lpstr>P*: Model for Dynamic Resources</vt:lpstr>
      <vt:lpstr>F* - Analytical Model of Resource Federation</vt:lpstr>
      <vt:lpstr>*.* : Putting it together</vt:lpstr>
      <vt:lpstr>Design Obj: Multi-level and Integrated Reasoning</vt:lpstr>
      <vt:lpstr>*.* : Putting it together</vt:lpstr>
      <vt:lpstr>AIMES: Demonstration of Flexible Federation (SC’13)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  <vt:lpstr>NGMW Schematic</vt:lpstr>
      <vt:lpstr>P* </vt:lpstr>
      <vt:lpstr>*.* : Putting it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322</cp:revision>
  <dcterms:modified xsi:type="dcterms:W3CDTF">2013-09-18T09:46:47Z</dcterms:modified>
</cp:coreProperties>
</file>