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287" r:id="rId16"/>
    <p:sldId id="297" r:id="rId17"/>
    <p:sldId id="300" r:id="rId18"/>
    <p:sldId id="331" r:id="rId19"/>
    <p:sldId id="328" r:id="rId20"/>
    <p:sldId id="326" r:id="rId21"/>
    <p:sldId id="295" r:id="rId22"/>
    <p:sldId id="284" r:id="rId23"/>
    <p:sldId id="336" r:id="rId24"/>
    <p:sldId id="341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(A*, W*),  Dynamic Resources and Infrastructure (P*, I*), Federation of Infrastructure (F*)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data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</a:t>
            </a:r>
            <a:r>
              <a:rPr lang="en-US" sz="2000" dirty="0" smtClean="0"/>
              <a:t>scale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range of </a:t>
            </a:r>
            <a:r>
              <a:rPr lang="en-US" sz="2200" dirty="0"/>
              <a:t>a</a:t>
            </a:r>
            <a:r>
              <a:rPr lang="en-US" sz="2200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application structure simple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DC software environment is complex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When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What to distribute?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</a:t>
            </a:r>
            <a:r>
              <a:rPr lang="en-US" sz="2000" dirty="0" smtClean="0"/>
              <a:t>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  <a:endParaRPr lang="en-US" sz="2000" dirty="0" smtClean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Resource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logic (representation, distribution, scheduling, placement) that captures application-semantics yet is not application-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800000"/>
                </a:solidFill>
              </a:rPr>
              <a:t>Mark do you have improvement to the above?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smtClean="0"/>
              <a:t>Capability </a:t>
            </a: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1868</Words>
  <Application>Microsoft Macintosh PowerPoint</Application>
  <PresentationFormat>On-screen Show (4:3)</PresentationFormat>
  <Paragraphs>210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311</cp:revision>
  <dcterms:modified xsi:type="dcterms:W3CDTF">2013-09-18T04:55:19Z</dcterms:modified>
</cp:coreProperties>
</file>