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69" r:id="rId3"/>
    <p:sldId id="315" r:id="rId4"/>
    <p:sldId id="322" r:id="rId5"/>
    <p:sldId id="307" r:id="rId6"/>
    <p:sldId id="325" r:id="rId7"/>
    <p:sldId id="330" r:id="rId8"/>
    <p:sldId id="310" r:id="rId9"/>
    <p:sldId id="309" r:id="rId10"/>
    <p:sldId id="312" r:id="rId11"/>
    <p:sldId id="316" r:id="rId12"/>
    <p:sldId id="301" r:id="rId13"/>
    <p:sldId id="285" r:id="rId14"/>
    <p:sldId id="298" r:id="rId15"/>
    <p:sldId id="287" r:id="rId16"/>
    <p:sldId id="297" r:id="rId17"/>
    <p:sldId id="289" r:id="rId18"/>
    <p:sldId id="300" r:id="rId19"/>
    <p:sldId id="331" r:id="rId20"/>
    <p:sldId id="327" r:id="rId21"/>
    <p:sldId id="328" r:id="rId22"/>
    <p:sldId id="326" r:id="rId23"/>
    <p:sldId id="295" r:id="rId24"/>
    <p:sldId id="284" r:id="rId25"/>
    <p:sldId id="320" r:id="rId26"/>
    <p:sldId id="321" r:id="rId27"/>
    <p:sldId id="329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oo.gl/pJzIjH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495" y="5157537"/>
            <a:ext cx="6956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</a:rPr>
              <a:t>This talk is primarily the effort of  </a:t>
            </a:r>
            <a:r>
              <a:rPr lang="en-US" sz="1600" b="1" dirty="0" smtClean="0">
                <a:solidFill>
                  <a:srgbClr val="800000"/>
                </a:solidFill>
              </a:rPr>
              <a:t>the RADICAL group, </a:t>
            </a:r>
            <a:r>
              <a:rPr lang="en-US" sz="1600" b="1" dirty="0">
                <a:solidFill>
                  <a:srgbClr val="800000"/>
                </a:solidFill>
              </a:rPr>
              <a:t>but different parts of this work have benefitted from collaborations with </a:t>
            </a:r>
            <a:r>
              <a:rPr lang="en-US" sz="1600" b="1" dirty="0" smtClean="0">
                <a:solidFill>
                  <a:srgbClr val="800000"/>
                </a:solidFill>
              </a:rPr>
              <a:t>the AIMES Project (Katz, </a:t>
            </a:r>
            <a:r>
              <a:rPr lang="en-US" sz="1600" b="1" dirty="0" err="1" smtClean="0">
                <a:solidFill>
                  <a:srgbClr val="800000"/>
                </a:solidFill>
              </a:rPr>
              <a:t>Weissman</a:t>
            </a:r>
            <a:r>
              <a:rPr lang="en-US" sz="1600" b="1" dirty="0" smtClean="0">
                <a:solidFill>
                  <a:srgbClr val="800000"/>
                </a:solidFill>
              </a:rPr>
              <a:t>) </a:t>
            </a:r>
            <a:r>
              <a:rPr lang="en-US" sz="1600" b="1" dirty="0">
                <a:solidFill>
                  <a:srgbClr val="800000"/>
                </a:solidFill>
              </a:rPr>
              <a:t>and </a:t>
            </a:r>
            <a:r>
              <a:rPr lang="en-US" sz="1600" b="1" dirty="0" smtClean="0">
                <a:solidFill>
                  <a:srgbClr val="800000"/>
                </a:solidFill>
              </a:rPr>
              <a:t>LMU-Munich </a:t>
            </a:r>
            <a:r>
              <a:rPr lang="en-US" sz="1600" b="1" dirty="0">
                <a:solidFill>
                  <a:srgbClr val="800000"/>
                </a:solidFill>
              </a:rPr>
              <a:t>(</a:t>
            </a:r>
            <a:r>
              <a:rPr lang="en-US" sz="1600" b="1" dirty="0" err="1">
                <a:solidFill>
                  <a:srgbClr val="800000"/>
                </a:solidFill>
              </a:rPr>
              <a:t>Straube</a:t>
            </a:r>
            <a:r>
              <a:rPr lang="en-US" sz="1600" b="1" dirty="0">
                <a:solidFill>
                  <a:srgbClr val="800000"/>
                </a:solidFill>
              </a:rPr>
              <a:t>, </a:t>
            </a:r>
            <a:r>
              <a:rPr lang="en-US" sz="1600" b="1" dirty="0" err="1">
                <a:solidFill>
                  <a:srgbClr val="800000"/>
                </a:solidFill>
              </a:rPr>
              <a:t>Kranzmuller</a:t>
            </a:r>
            <a:r>
              <a:rPr lang="en-US" sz="1600" b="1" dirty="0">
                <a:solidFill>
                  <a:srgbClr val="800000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</a:t>
            </a:r>
            <a:r>
              <a:rPr lang="en-US" dirty="0" smtClean="0"/>
              <a:t>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State of Extreme Scale Distributed Computing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Modeling and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will be eliminated..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176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714568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Challenges: Infrastructure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-US" dirty="0"/>
              <a:t>Multi-level: 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/>
              <a:t>Scaling-up,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40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Synergistic: Not </a:t>
            </a:r>
            <a:r>
              <a:rPr lang="en-US" dirty="0"/>
              <a:t>competitive but complementary</a:t>
            </a:r>
          </a:p>
          <a:p>
            <a:pPr lvl="2"/>
            <a:r>
              <a:rPr lang="en-US" dirty="0" smtClean="0"/>
              <a:t>How</a:t>
            </a:r>
            <a:r>
              <a:rPr lang="en-US" dirty="0"/>
              <a:t>/when to send workloads from</a:t>
            </a:r>
            <a:r>
              <a:rPr lang="en" dirty="0"/>
              <a:t> leadership machines </a:t>
            </a:r>
            <a:r>
              <a:rPr lang="en-US" dirty="0"/>
              <a:t>to other </a:t>
            </a:r>
            <a:r>
              <a:rPr lang="en" dirty="0"/>
              <a:t>less powerful machines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How to federate them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Long tail of science?</a:t>
            </a:r>
          </a:p>
          <a:p>
            <a:r>
              <a:rPr lang="en-US" dirty="0" smtClean="0"/>
              <a:t>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-US" dirty="0" smtClean="0"/>
              <a:t>Applications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Support a broad range of </a:t>
            </a:r>
            <a:r>
              <a:rPr lang="en-US" sz="2000" dirty="0" smtClean="0"/>
              <a:t>DCA requirements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diversified set of resources</a:t>
            </a:r>
            <a:r>
              <a:rPr lang="en-US" sz="2000" dirty="0"/>
              <a:t> at</a:t>
            </a:r>
            <a:r>
              <a:rPr lang="en" sz="2000" dirty="0"/>
              <a:t> 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Implementation Challenge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</a:t>
            </a:r>
            <a:r>
              <a:rPr lang="en-US" sz="2000" dirty="0"/>
              <a:t>-level: Balanced DCI and support for scaling along all </a:t>
            </a:r>
            <a:r>
              <a:rPr lang="en-US" sz="2000" dirty="0" smtClean="0"/>
              <a:t>dimensions</a:t>
            </a:r>
          </a:p>
          <a:p>
            <a:pPr lvl="2">
              <a:lnSpc>
                <a:spcPct val="90000"/>
              </a:lnSpc>
            </a:pPr>
            <a:r>
              <a:rPr lang="en" sz="2000" dirty="0" smtClean="0"/>
              <a:t>Scaling-up</a:t>
            </a:r>
            <a:r>
              <a:rPr lang="en" sz="2000" dirty="0"/>
              <a:t>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Absence of analytical models of applications, infrastructure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Design 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distribute?</a:t>
            </a:r>
          </a:p>
          <a:p>
            <a:pPr lvl="2"/>
            <a:r>
              <a:rPr lang="en-US" dirty="0"/>
              <a:t>Sub problem X is better running on a non-leadership class machine? </a:t>
            </a:r>
          </a:p>
          <a:p>
            <a:pPr lvl="1"/>
            <a:r>
              <a:rPr lang="en-US" dirty="0"/>
              <a:t>What 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Where</a:t>
            </a:r>
            <a:r>
              <a:rPr lang="en-US" dirty="0"/>
              <a:t>/how to distribute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information about resources, networks </a:t>
            </a:r>
            <a:endParaRPr lang="en-US" dirty="0" smtClean="0"/>
          </a:p>
          <a:p>
            <a:pPr lvl="2"/>
            <a:r>
              <a:rPr lang="en-US" dirty="0" smtClean="0"/>
              <a:t>What </a:t>
            </a:r>
            <a:r>
              <a:rPr lang="en-US" dirty="0"/>
              <a:t>is a capability</a:t>
            </a:r>
            <a:r>
              <a:rPr lang="en-US" dirty="0" smtClean="0"/>
              <a:t>? [this might go.. Depending upon order of slides]</a:t>
            </a:r>
            <a:endParaRPr lang="en-US" dirty="0"/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Objectives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Need </a:t>
            </a:r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federate </a:t>
            </a:r>
            <a:r>
              <a:rPr lang="en" dirty="0">
                <a:solidFill>
                  <a:srgbClr val="000000"/>
                </a:solidFill>
              </a:rPr>
              <a:t>systems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</a:t>
            </a:r>
            <a:r>
              <a:rPr lang="en" dirty="0" smtClean="0">
                <a:solidFill>
                  <a:srgbClr val="000000"/>
                </a:solidFill>
              </a:rPr>
              <a:t>capabilities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Needs fixing…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Federation of h</a:t>
            </a:r>
            <a:r>
              <a:rPr lang="en" dirty="0">
                <a:solidFill>
                  <a:srgbClr val="000000"/>
                </a:solidFill>
              </a:rPr>
              <a:t>eterogeneous</a:t>
            </a:r>
            <a:r>
              <a:rPr lang="en-US" dirty="0">
                <a:solidFill>
                  <a:srgbClr val="000000"/>
                </a:solidFill>
              </a:rPr>
              <a:t> dynamic </a:t>
            </a:r>
            <a:r>
              <a:rPr lang="en" dirty="0">
                <a:solidFill>
                  <a:srgbClr val="000000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Support adaptive applications</a:t>
            </a:r>
            <a:endParaRPr lang="en" dirty="0">
              <a:solidFill>
                <a:srgbClr val="000000"/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 [Work in Progress, will compact 8-11 into 2 slides]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just glues together different layers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 rather than technology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reasoning  and predictable performance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of how, when to distribute?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/>
              <a:t>Separate capability from technology 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Capability</a:t>
            </a:r>
            <a:r>
              <a:rPr lang="en-US" sz="2000" dirty="0"/>
              <a:t>: Well-defined and aggregated functionality, without regard to 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/>
              <a:t>e.g.,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ability)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" sz="2000" dirty="0">
              <a:solidFill>
                <a:srgbClr val="000000"/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" sz="1700" dirty="0" smtClean="0">
                <a:solidFill>
                  <a:srgbClr val="000000"/>
                </a:solidFill>
              </a:rPr>
              <a:t> </a:t>
            </a:r>
            <a:r>
              <a:rPr lang="en" sz="1700" dirty="0">
                <a:solidFill>
                  <a:srgbClr val="000000"/>
                </a:solidFill>
              </a:rPr>
              <a:t>How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Reasoning..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/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models of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execution strategy and flexible federatio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it, belief that it is best done with such middleware that supports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will applications utilize </a:t>
            </a:r>
            <a:r>
              <a:rPr lang="en" sz="1700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2333</Words>
  <Application>Microsoft Macintosh PowerPoint</Application>
  <PresentationFormat>On-screen Show (4:3)</PresentationFormat>
  <Paragraphs>256</Paragraphs>
  <Slides>27</Slides>
  <Notes>19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RU_Template_Verdana_G</vt:lpstr>
      <vt:lpstr>Next Generation Middleware for Distributed Exascale Computing Infrastructure The Role of Modeling and Simulation</vt:lpstr>
      <vt:lpstr>Outline</vt:lpstr>
      <vt:lpstr>Why Distributed Exascale Computing?</vt:lpstr>
      <vt:lpstr>DEC vs Traditional EC</vt:lpstr>
      <vt:lpstr>DEC Foundational Requirements</vt:lpstr>
      <vt:lpstr>Distributed Computing in 2013</vt:lpstr>
      <vt:lpstr>NGMW Design Aims and Objectives</vt:lpstr>
      <vt:lpstr>NGMW [Work in Progress, will compact 8-11 into 2 slides]</vt:lpstr>
      <vt:lpstr>NGMW: Capabiltiy Challenges</vt:lpstr>
      <vt:lpstr>NGMW: Challenges</vt:lpstr>
      <vt:lpstr>NGMW: Challenges</vt:lpstr>
      <vt:lpstr>NGMW Schematic</vt:lpstr>
      <vt:lpstr>A*/W*</vt:lpstr>
      <vt:lpstr>I*  ]</vt:lpstr>
      <vt:lpstr>P* </vt:lpstr>
      <vt:lpstr>F* - Analytical Model of Resource Federation</vt:lpstr>
      <vt:lpstr>*.* : Putting it together</vt:lpstr>
      <vt:lpstr>*.* : Putting it together</vt:lpstr>
      <vt:lpstr>*.* : Putting it together</vt:lpstr>
      <vt:lpstr>This will be eliminated..</vt:lpstr>
      <vt:lpstr>NGMW: Interaction of Models and Simulation</vt:lpstr>
      <vt:lpstr>Mapping Tasks to Resources</vt:lpstr>
      <vt:lpstr>Organizer’s Questions [SJ]</vt:lpstr>
      <vt:lpstr>Modeling Challenges </vt:lpstr>
      <vt:lpstr>Distributed Computing in 2013</vt:lpstr>
      <vt:lpstr>Extreme Scale DC: ATLAS/HEP</vt:lpstr>
      <vt:lpstr>DEC Foundational Challenges: Infrastructure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257</cp:revision>
  <dcterms:modified xsi:type="dcterms:W3CDTF">2013-09-17T02:51:35Z</dcterms:modified>
</cp:coreProperties>
</file>