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9" r:id="rId3"/>
    <p:sldId id="293" r:id="rId4"/>
    <p:sldId id="296" r:id="rId5"/>
    <p:sldId id="290" r:id="rId6"/>
    <p:sldId id="283" r:id="rId7"/>
    <p:sldId id="281" r:id="rId8"/>
    <p:sldId id="291" r:id="rId9"/>
    <p:sldId id="285" r:id="rId10"/>
    <p:sldId id="286" r:id="rId11"/>
    <p:sldId id="287" r:id="rId12"/>
    <p:sldId id="292" r:id="rId13"/>
    <p:sldId id="289" r:id="rId14"/>
    <p:sldId id="288" r:id="rId15"/>
    <p:sldId id="284" r:id="rId16"/>
    <p:sldId id="282" r:id="rId17"/>
    <p:sldId id="295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‹Nr.›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Pilot-based compute resources, but plan is to have model for network and storage/data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[Christian]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7423" y="1168298"/>
            <a:ext cx="8597178" cy="5146033"/>
          </a:xfrm>
        </p:spPr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[</a:t>
            </a:r>
            <a:r>
              <a:rPr lang="en-US" dirty="0" err="1" smtClean="0"/>
              <a:t>Matteo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 [Mark/SJ]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907</Words>
  <Application>Microsoft Macintosh PowerPoint</Application>
  <PresentationFormat>Bildschirmpräsentation (4:3)</PresentationFormat>
  <Paragraphs>114</Paragraphs>
  <Slides>17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 [Mark/SJ]</vt:lpstr>
      <vt:lpstr>DEC Foundational Challenges </vt:lpstr>
      <vt:lpstr>Outline</vt:lpstr>
      <vt:lpstr>Outline</vt:lpstr>
      <vt:lpstr>A* [Andre]</vt:lpstr>
      <vt:lpstr>W* [Andre]</vt:lpstr>
      <vt:lpstr>P* </vt:lpstr>
      <vt:lpstr>I*  [Christian]</vt:lpstr>
      <vt:lpstr>*.* : Putting it together</vt:lpstr>
      <vt:lpstr>F* [Matteo]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Christian Straube</cp:lastModifiedBy>
  <cp:revision>208</cp:revision>
  <dcterms:modified xsi:type="dcterms:W3CDTF">2013-09-13T17:05:16Z</dcterms:modified>
</cp:coreProperties>
</file>