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71" r:id="rId4"/>
    <p:sldId id="272" r:id="rId5"/>
    <p:sldId id="273" r:id="rId6"/>
    <p:sldId id="261" r:id="rId7"/>
    <p:sldId id="276" r:id="rId8"/>
    <p:sldId id="267" r:id="rId9"/>
    <p:sldId id="274" r:id="rId10"/>
    <p:sldId id="269" r:id="rId11"/>
    <p:sldId id="277" r:id="rId12"/>
    <p:sldId id="278" r:id="rId13"/>
    <p:sldId id="28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6407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0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42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1771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bertools.loni.org/" TargetMode="External"/><Relationship Id="rId3" Type="http://schemas.openxmlformats.org/officeDocument/2006/relationships/hyperlink" Target="http://bit.ly/ff9c5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r>
              <a:rPr lang="en-US" dirty="0" smtClean="0"/>
              <a:t>SAGA Components: Installation and Deployment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</a:t>
            </a:r>
            <a:endParaRPr lang="en-US" dirty="0"/>
          </a:p>
        </p:txBody>
      </p:sp>
      <p:pic>
        <p:nvPicPr>
          <p:cNvPr id="6" name="Content Placeholder 3" descr="screenshot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297" r="-12297"/>
          <a:stretch>
            <a:fillRect/>
          </a:stretch>
        </p:blipFill>
        <p:spPr>
          <a:xfrm>
            <a:off x="465296" y="2305050"/>
            <a:ext cx="8359617" cy="4552950"/>
          </a:xfrm>
        </p:spPr>
      </p:pic>
      <p:sp>
        <p:nvSpPr>
          <p:cNvPr id="4" name="Rectangle 3"/>
          <p:cNvSpPr/>
          <p:nvPr/>
        </p:nvSpPr>
        <p:spPr>
          <a:xfrm>
            <a:off x="1585912" y="19357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</a:t>
            </a:r>
            <a:r>
              <a:rPr lang="en-US" b="1" dirty="0" err="1" smtClean="0">
                <a:solidFill>
                  <a:srgbClr val="595959"/>
                </a:solidFill>
              </a:rPr>
              <a:t>faust.cct.lsu.edu/trac/mephisto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When/where Mephisto </a:t>
            </a:r>
            <a:r>
              <a:rPr lang="en-US" b="1" dirty="0" smtClean="0"/>
              <a:t>should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SAGA deployment in user space </a:t>
            </a:r>
          </a:p>
          <a:p>
            <a:pPr lvl="1"/>
            <a:r>
              <a:rPr lang="en-US" dirty="0" smtClean="0"/>
              <a:t>Remote deployment (e.g. through batch system)</a:t>
            </a:r>
          </a:p>
          <a:p>
            <a:r>
              <a:rPr lang="en-US" dirty="0" smtClean="0"/>
              <a:t>When/where Mephisto </a:t>
            </a:r>
            <a:r>
              <a:rPr lang="en-US" b="1" dirty="0" smtClean="0"/>
              <a:t>should not </a:t>
            </a:r>
            <a:r>
              <a:rPr lang="en-US" dirty="0" smtClean="0"/>
              <a:t>be used:</a:t>
            </a:r>
          </a:p>
          <a:p>
            <a:pPr lvl="1"/>
            <a:r>
              <a:rPr lang="en-US" dirty="0" smtClean="0"/>
              <a:t>If you have no clue how to use a *NIX shell (You’ll have </a:t>
            </a:r>
            <a:br>
              <a:rPr lang="en-US" dirty="0" smtClean="0"/>
            </a:br>
            <a:r>
              <a:rPr lang="en-US" dirty="0" smtClean="0"/>
              <a:t>to learn that anyways if you want to use SAGA) </a:t>
            </a:r>
          </a:p>
          <a:p>
            <a:pPr lvl="1"/>
            <a:r>
              <a:rPr lang="en-US" dirty="0" smtClean="0"/>
              <a:t>For custom-tailored, system-space deployments</a:t>
            </a:r>
          </a:p>
          <a:p>
            <a:pPr lvl="1"/>
            <a:r>
              <a:rPr lang="en-US" dirty="0" smtClean="0"/>
              <a:t>If most of the required prerequisites are available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789382"/>
          </a:xfrm>
        </p:spPr>
        <p:txBody>
          <a:bodyPr>
            <a:normAutofit/>
          </a:bodyPr>
          <a:lstStyle/>
          <a:p>
            <a:r>
              <a:rPr lang="en-US" dirty="0" smtClean="0"/>
              <a:t>LONI (Louisiana Optical Network Initiative) </a:t>
            </a:r>
          </a:p>
          <a:p>
            <a:pPr lvl="1"/>
            <a:r>
              <a:rPr lang="en-US" dirty="0" smtClean="0"/>
              <a:t>Part of the Cyber-tools toolkit (on all non-PowerPC machines):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http://cybertools.loni.org/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– update to 1.5.3 in progress as part of the </a:t>
            </a:r>
            <a:r>
              <a:rPr lang="en-US" dirty="0" err="1" smtClean="0"/>
              <a:t>Ganga</a:t>
            </a:r>
            <a:r>
              <a:rPr lang="en-US" dirty="0" smtClean="0"/>
              <a:t>/SAGA deployment efforts</a:t>
            </a:r>
          </a:p>
          <a:p>
            <a:r>
              <a:rPr lang="en-US" dirty="0" smtClean="0"/>
              <a:t>TeraGrid </a:t>
            </a:r>
          </a:p>
          <a:p>
            <a:pPr lvl="1"/>
            <a:r>
              <a:rPr lang="en-US" dirty="0" smtClean="0"/>
              <a:t>SAGA is part of TG’s distributed programming toolkit: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http://bit.ly/ff9c5B</a:t>
            </a:r>
            <a:endParaRPr lang="en-US" dirty="0" smtClean="0"/>
          </a:p>
          <a:p>
            <a:pPr lvl="1"/>
            <a:r>
              <a:rPr lang="en-US" dirty="0" smtClean="0"/>
              <a:t>1.4.1 available via </a:t>
            </a:r>
            <a:r>
              <a:rPr lang="en-US" dirty="0" err="1" smtClean="0"/>
              <a:t>softenv</a:t>
            </a:r>
            <a:r>
              <a:rPr lang="en-US" dirty="0" smtClean="0"/>
              <a:t> on some machines – will be updated soon</a:t>
            </a:r>
          </a:p>
          <a:p>
            <a:pPr lvl="1"/>
            <a:r>
              <a:rPr lang="en-US" dirty="0" smtClean="0"/>
              <a:t>Users are asking for SAGA-support on Ranger and Kraken – we’re working on it!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Status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FutureGrid</a:t>
            </a:r>
          </a:p>
          <a:p>
            <a:pPr lvl="1"/>
            <a:r>
              <a:rPr lang="en-US" dirty="0" smtClean="0"/>
              <a:t>We’re discussing possible deployment of SAGA as part of the FutureGrid HPC </a:t>
            </a:r>
            <a:r>
              <a:rPr lang="en-US" dirty="0" err="1" smtClean="0"/>
              <a:t>VMs</a:t>
            </a:r>
            <a:r>
              <a:rPr lang="en-US" dirty="0" smtClean="0"/>
              <a:t> as well as a “bare metal” deployment</a:t>
            </a:r>
          </a:p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Available on </a:t>
            </a:r>
            <a:r>
              <a:rPr lang="en-US" dirty="0" err="1" smtClean="0"/>
              <a:t>lxplus</a:t>
            </a:r>
            <a:r>
              <a:rPr lang="en-US" dirty="0" smtClean="0"/>
              <a:t> SL5 clusters</a:t>
            </a:r>
          </a:p>
          <a:p>
            <a:r>
              <a:rPr lang="en-US" dirty="0" smtClean="0"/>
              <a:t>LRZ (Munich)/DEISA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softenv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| </a:t>
            </a:r>
            <a:r>
              <a:rPr lang="en-US" smtClean="0"/>
              <a:t>Ongoing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we’re working on right now:</a:t>
            </a:r>
          </a:p>
          <a:p>
            <a:pPr lvl="1"/>
            <a:r>
              <a:rPr lang="en-US" dirty="0" smtClean="0"/>
              <a:t>Hardening existing codebase</a:t>
            </a:r>
          </a:p>
          <a:p>
            <a:pPr lvl="1"/>
            <a:r>
              <a:rPr lang="en-US" dirty="0" smtClean="0"/>
              <a:t>Mechanism to create custom binary packages (RPM and DEB) for RHEL, </a:t>
            </a:r>
            <a:r>
              <a:rPr lang="en-US" dirty="0" err="1" smtClean="0"/>
              <a:t>Ubuntu</a:t>
            </a:r>
            <a:r>
              <a:rPr lang="en-US" dirty="0" smtClean="0"/>
              <a:t> and Scientific Linux</a:t>
            </a:r>
          </a:p>
          <a:p>
            <a:r>
              <a:rPr lang="en-US" dirty="0" smtClean="0"/>
              <a:t>Supporting developers to develop saga-based applications and tools</a:t>
            </a:r>
          </a:p>
          <a:p>
            <a:r>
              <a:rPr lang="en-US" dirty="0" smtClean="0"/>
              <a:t>We’re working with infrastructure providers in the US as well as in Europe to make SAGA part of their standard software stack.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SAGA’s components</a:t>
            </a:r>
          </a:p>
          <a:p>
            <a:pPr lvl="1"/>
            <a:r>
              <a:rPr lang="en-US" dirty="0" smtClean="0"/>
              <a:t>Overview, structure, dependencies</a:t>
            </a:r>
          </a:p>
          <a:p>
            <a:pPr lvl="1"/>
            <a:r>
              <a:rPr lang="en-US" dirty="0" smtClean="0"/>
              <a:t>Available middleware bindings</a:t>
            </a:r>
          </a:p>
          <a:p>
            <a:r>
              <a:rPr lang="en-US" dirty="0" smtClean="0"/>
              <a:t>The SAGA build system</a:t>
            </a:r>
          </a:p>
          <a:p>
            <a:r>
              <a:rPr lang="en-US" dirty="0" smtClean="0"/>
              <a:t>Mephisto:  A SAGA bootstrapping tool</a:t>
            </a:r>
          </a:p>
          <a:p>
            <a:r>
              <a:rPr lang="en-US" dirty="0" smtClean="0"/>
              <a:t>Ongoing cyber-infrastructure deployment</a:t>
            </a:r>
          </a:p>
          <a:p>
            <a:pPr lvl="1"/>
            <a:r>
              <a:rPr lang="en-US" dirty="0" smtClean="0"/>
              <a:t>LONI (Louisiana Optical Network Initiative)</a:t>
            </a:r>
          </a:p>
          <a:p>
            <a:pPr lvl="1"/>
            <a:r>
              <a:rPr lang="en-US" dirty="0" smtClean="0"/>
              <a:t>TeraGrid, FutureGrid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Outlook / Ongoing efforts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| Structure | Dependencies </a:t>
            </a:r>
            <a:endParaRPr lang="en-US" dirty="0"/>
          </a:p>
        </p:txBody>
      </p:sp>
      <p:pic>
        <p:nvPicPr>
          <p:cNvPr id="75" name="Picture 74" descr="saga-dep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11213" y="2368550"/>
            <a:ext cx="7621587" cy="4019287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5612" y="1923018"/>
            <a:ext cx="783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http://saga.cct.lsu.edu/software/cpp/download</a:t>
            </a:r>
            <a:endParaRPr lang="en-US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Middleware Bindings (</a:t>
            </a:r>
            <a:r>
              <a:rPr lang="en-US" i="1" dirty="0" smtClean="0"/>
              <a:t>Adaptors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smtClean="0"/>
              <a:t>default </a:t>
            </a:r>
            <a:r>
              <a:rPr lang="en-US" dirty="0" smtClean="0"/>
              <a:t>(fork, local </a:t>
            </a:r>
            <a:r>
              <a:rPr lang="en-US" dirty="0" err="1" smtClean="0"/>
              <a:t>fs</a:t>
            </a:r>
            <a:r>
              <a:rPr lang="en-US" dirty="0" smtClean="0"/>
              <a:t>, SQL advert &amp; replica)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ssh</a:t>
            </a:r>
            <a:r>
              <a:rPr lang="en-US" dirty="0" smtClean="0"/>
              <a:t> job 'submission and </a:t>
            </a:r>
            <a:r>
              <a:rPr lang="en-US" dirty="0" err="1" smtClean="0"/>
              <a:t>fs</a:t>
            </a:r>
            <a:r>
              <a:rPr lang="en-US" dirty="0" smtClean="0"/>
              <a:t> ops via FUSE)</a:t>
            </a:r>
            <a:endParaRPr lang="en-US" b="1" dirty="0" smtClean="0"/>
          </a:p>
          <a:p>
            <a:r>
              <a:rPr lang="en-US" dirty="0" smtClean="0"/>
              <a:t>saga-adaptors-</a:t>
            </a:r>
            <a:r>
              <a:rPr lang="en-US" b="1" dirty="0" smtClean="0"/>
              <a:t>x509 </a:t>
            </a:r>
            <a:r>
              <a:rPr lang="en-US" dirty="0" smtClean="0"/>
              <a:t>(x509 security context)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globus</a:t>
            </a:r>
            <a:r>
              <a:rPr lang="en-US" b="1" dirty="0" smtClean="0"/>
              <a:t> </a:t>
            </a:r>
            <a:r>
              <a:rPr lang="en-US" dirty="0" smtClean="0"/>
              <a:t>(GRAM2/5, </a:t>
            </a:r>
            <a:r>
              <a:rPr lang="en-US" dirty="0" err="1" smtClean="0"/>
              <a:t>GridFTP</a:t>
            </a:r>
            <a:r>
              <a:rPr lang="en-US" dirty="0" smtClean="0"/>
              <a:t>, RLS)</a:t>
            </a:r>
            <a:endParaRPr lang="en-US" dirty="0" smtClean="0"/>
          </a:p>
          <a:p>
            <a:r>
              <a:rPr lang="en-US" dirty="0" smtClean="0"/>
              <a:t>saga</a:t>
            </a:r>
            <a:r>
              <a:rPr lang="en-US" dirty="0" smtClean="0"/>
              <a:t>-adaptors-</a:t>
            </a:r>
            <a:r>
              <a:rPr lang="en-US" b="1" dirty="0" err="1" smtClean="0"/>
              <a:t>lsf</a:t>
            </a:r>
            <a:r>
              <a:rPr lang="en-US" b="1" dirty="0" smtClean="0"/>
              <a:t> </a:t>
            </a:r>
            <a:r>
              <a:rPr lang="en-US" dirty="0" smtClean="0"/>
              <a:t>(Platform LSF jobs)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(Beta) Adaptors (cont.)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saga-adaptors-</a:t>
            </a:r>
            <a:r>
              <a:rPr lang="en-US" b="1" dirty="0" err="1" smtClean="0"/>
              <a:t>aws</a:t>
            </a:r>
            <a:r>
              <a:rPr lang="en-US" b="1" dirty="0" smtClean="0"/>
              <a:t> </a:t>
            </a:r>
            <a:r>
              <a:rPr lang="en-US" dirty="0" smtClean="0"/>
              <a:t>(Amazon EC2, </a:t>
            </a:r>
            <a:r>
              <a:rPr lang="en-US" i="1" dirty="0" smtClean="0"/>
              <a:t>about to be released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hdfs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Hadoop</a:t>
            </a:r>
            <a:r>
              <a:rPr lang="en-US" dirty="0" smtClean="0"/>
              <a:t> file op., </a:t>
            </a:r>
            <a:r>
              <a:rPr lang="en-US" i="1" dirty="0" smtClean="0"/>
              <a:t>about to be rel.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glite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gLite</a:t>
            </a:r>
            <a:r>
              <a:rPr lang="en-US" dirty="0" smtClean="0"/>
              <a:t>-CREAM jobs, </a:t>
            </a:r>
            <a:r>
              <a:rPr lang="en-US" i="1" dirty="0" smtClean="0"/>
              <a:t>experimental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pbspro</a:t>
            </a:r>
            <a:r>
              <a:rPr lang="en-US" b="1" dirty="0" smtClean="0"/>
              <a:t> </a:t>
            </a:r>
            <a:r>
              <a:rPr lang="en-US" dirty="0" smtClean="0"/>
              <a:t>(PBS Pro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smtClean="0"/>
              <a:t>torque </a:t>
            </a:r>
            <a:r>
              <a:rPr lang="en-US" dirty="0" smtClean="0"/>
              <a:t>(Torque jobs, </a:t>
            </a:r>
            <a:r>
              <a:rPr lang="en-US" i="1" dirty="0" smtClean="0"/>
              <a:t>under review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saga-adaptors-</a:t>
            </a:r>
            <a:r>
              <a:rPr lang="en-US" b="1" dirty="0" err="1" smtClean="0"/>
              <a:t>ogf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hpc-bp</a:t>
            </a:r>
            <a:r>
              <a:rPr lang="en-US" dirty="0" smtClean="0"/>
              <a:t> support, experimental) </a:t>
            </a:r>
          </a:p>
          <a:p>
            <a:r>
              <a:rPr lang="en-US" dirty="0" smtClean="0"/>
              <a:t>… and: </a:t>
            </a:r>
            <a:r>
              <a:rPr lang="en-US" b="1" dirty="0" err="1" smtClean="0"/>
              <a:t>htable</a:t>
            </a:r>
            <a:r>
              <a:rPr lang="en-US" b="1" dirty="0" smtClean="0"/>
              <a:t>, </a:t>
            </a:r>
            <a:r>
              <a:rPr lang="en-US" b="1" dirty="0" err="1" smtClean="0"/>
              <a:t>kfs</a:t>
            </a:r>
            <a:r>
              <a:rPr lang="en-US" b="1" dirty="0" smtClean="0"/>
              <a:t>, </a:t>
            </a:r>
            <a:r>
              <a:rPr lang="en-US" b="1" dirty="0" err="1" smtClean="0"/>
              <a:t>naregi</a:t>
            </a:r>
            <a:r>
              <a:rPr lang="en-US" b="1" dirty="0" smtClean="0"/>
              <a:t>, </a:t>
            </a:r>
            <a:r>
              <a:rPr lang="en-US" b="1" dirty="0" err="1" smtClean="0"/>
              <a:t>ninfG</a:t>
            </a:r>
            <a:r>
              <a:rPr lang="en-US" b="1" dirty="0" smtClean="0"/>
              <a:t>, </a:t>
            </a:r>
            <a:r>
              <a:rPr lang="en-US" b="1" dirty="0" err="1" smtClean="0"/>
              <a:t>opencloud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Sophisticated configure/make-based build system</a:t>
            </a:r>
          </a:p>
          <a:p>
            <a:r>
              <a:rPr lang="en-US" dirty="0" smtClean="0"/>
              <a:t>External dependencies are checked by configure/m4</a:t>
            </a:r>
          </a:p>
          <a:p>
            <a:r>
              <a:rPr lang="en-US" dirty="0" smtClean="0"/>
              <a:t>Internal dependencies between components are checked via the environment variable </a:t>
            </a:r>
            <a:r>
              <a:rPr lang="en-US" b="1" dirty="0" smtClean="0"/>
              <a:t>SAGA_LOCATION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013200"/>
            <a:ext cx="6913099" cy="249299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SAGA Python BINDINGS - Configuration Summary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========================================================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</a:t>
            </a:r>
            <a:r>
              <a:rPr lang="en-US" sz="1200" b="1" dirty="0" smtClean="0">
                <a:latin typeface="Andale Mono"/>
                <a:cs typeface="Andale Mono"/>
              </a:rPr>
              <a:t>Using SAGA from       : /opt/saga-1.5.3-pre/ (install)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                                    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Found          : yes                                  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Python Version        : 2.6.1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./configure will tell you if a requirement is not met: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if SAGA_LOCATION is not set, you will definitely end up with an error: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1601" y="4575502"/>
            <a:ext cx="6913099" cy="175432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unset </a:t>
            </a:r>
            <a:r>
              <a:rPr lang="en-US" sz="1200" b="1" dirty="0" smtClean="0">
                <a:latin typeface="Andale Mono"/>
                <a:cs typeface="Andale Mono"/>
              </a:rPr>
              <a:t>SAGA_LOCATION</a:t>
            </a:r>
            <a:r>
              <a:rPr lang="en-US" sz="1200" dirty="0" smtClean="0">
                <a:latin typeface="Andale Mono"/>
                <a:cs typeface="Andale Mono"/>
              </a:rPr>
              <a:t>=/install/location/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err="1" smtClean="0">
                <a:latin typeface="Andale Mono"/>
                <a:cs typeface="Andale Mono"/>
              </a:rPr>
              <a:t>cd</a:t>
            </a:r>
            <a:r>
              <a:rPr lang="en-US" sz="1200" dirty="0" smtClean="0">
                <a:latin typeface="Andale Mono"/>
                <a:cs typeface="Andale Mono"/>
              </a:rPr>
              <a:t> saga-bindings-python-0.9.3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checking SAGA sources...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 installation... not found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... no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saga-</a:t>
            </a:r>
            <a:r>
              <a:rPr lang="en-US" sz="1200" dirty="0" err="1" smtClean="0">
                <a:latin typeface="Andale Mono"/>
                <a:cs typeface="Andale Mono"/>
              </a:rPr>
              <a:t>config</a:t>
            </a:r>
            <a:r>
              <a:rPr lang="en-US" sz="1200" dirty="0" smtClean="0">
                <a:latin typeface="Andale Mono"/>
                <a:cs typeface="Andale Mono"/>
              </a:rPr>
              <a:t> prefix... invalid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find neither SAGA source tree nor installation.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2628900"/>
            <a:ext cx="69130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./configure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...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checking for Boost headers version &gt;= 1.33... no</a:t>
            </a:r>
          </a:p>
          <a:p>
            <a:r>
              <a:rPr lang="en-US" sz="1200" b="1" dirty="0" smtClean="0">
                <a:latin typeface="Andale Mono"/>
                <a:cs typeface="Andale Mono"/>
              </a:rPr>
              <a:t>configure: error: Could not find Boost headers version &gt;=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SAGA’s Build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must point to your saga installation directory </a:t>
            </a:r>
          </a:p>
          <a:p>
            <a:r>
              <a:rPr lang="en-US" dirty="0"/>
              <a:t>D</a:t>
            </a:r>
            <a:r>
              <a:rPr lang="en-US" dirty="0" smtClean="0"/>
              <a:t>ifferent Adaptors may have different configure options</a:t>
            </a:r>
            <a:r>
              <a:rPr lang="en-US" b="1" dirty="0" smtClean="0"/>
              <a:t>. ./configure --help </a:t>
            </a:r>
            <a:r>
              <a:rPr lang="en-US" dirty="0" smtClean="0"/>
              <a:t>is your friend </a:t>
            </a:r>
          </a:p>
          <a:p>
            <a:r>
              <a:rPr lang="en-US" dirty="0" smtClean="0"/>
              <a:t>Each component comes with a file called: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b="1" dirty="0" smtClean="0"/>
              <a:t>INSTALL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200" dirty="0" smtClean="0"/>
              <a:t>Read it!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861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Mephisto: SAGA 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SAGA’s build system is standard for a *NIX library…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Installing SAGA on a machine that doesn’t  meet any of the prerequisites can be a tedious and lengthy process:</a:t>
            </a:r>
          </a:p>
          <a:p>
            <a:pPr lvl="1"/>
            <a:r>
              <a:rPr lang="en-US" dirty="0" smtClean="0"/>
              <a:t>E.g. downloading and installing the Boost C++ Libraries, </a:t>
            </a:r>
            <a:r>
              <a:rPr lang="en-US" dirty="0" err="1" smtClean="0"/>
              <a:t>PostgreSQL</a:t>
            </a:r>
            <a:r>
              <a:rPr lang="en-US" dirty="0" smtClean="0"/>
              <a:t>, Python, FUSE, </a:t>
            </a:r>
            <a:r>
              <a:rPr lang="en-US" dirty="0" err="1" smtClean="0"/>
              <a:t>Globus</a:t>
            </a:r>
            <a:r>
              <a:rPr lang="en-US" dirty="0" smtClean="0"/>
              <a:t> Toolkit client </a:t>
            </a:r>
            <a:r>
              <a:rPr lang="en-US" dirty="0" err="1" smtClean="0"/>
              <a:t>libs</a:t>
            </a:r>
            <a:r>
              <a:rPr lang="en-US" dirty="0" smtClean="0"/>
              <a:t>, saga-core, saga-bindings-python, saga-adaptors-x509, saga-adaptors-</a:t>
            </a:r>
            <a:r>
              <a:rPr lang="en-US" dirty="0" err="1" smtClean="0"/>
              <a:t>globus</a:t>
            </a:r>
            <a:r>
              <a:rPr lang="en-US" dirty="0" smtClean="0"/>
              <a:t>, saga-adaptors-</a:t>
            </a:r>
            <a:r>
              <a:rPr lang="en-US" dirty="0" err="1" smtClean="0"/>
              <a:t>ssh</a:t>
            </a:r>
            <a:r>
              <a:rPr lang="en-US" dirty="0" smtClean="0"/>
              <a:t> … will take </a:t>
            </a:r>
            <a:r>
              <a:rPr lang="en-US" b="1" dirty="0" smtClean="0"/>
              <a:t>forever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Knowledge of certain configuration options that are relevant to saga (e.g. Python’s --enable-shared option)</a:t>
            </a:r>
          </a:p>
          <a:p>
            <a:pPr lvl="1"/>
            <a:r>
              <a:rPr lang="en-US" dirty="0" smtClean="0"/>
              <a:t>Requires constant attention and interaction</a:t>
            </a:r>
          </a:p>
          <a:p>
            <a:r>
              <a:rPr lang="en-US" dirty="0" smtClean="0"/>
              <a:t>Luckily, </a:t>
            </a:r>
            <a:r>
              <a:rPr lang="en-US" i="1" dirty="0" smtClean="0"/>
              <a:t>There’s an App for That! </a:t>
            </a:r>
            <a:r>
              <a:rPr lang="en-US" dirty="0" smtClean="0"/>
              <a:t>™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671</TotalTime>
  <Words>1075</Words>
  <Application>Microsoft Macintosh PowerPoint</Application>
  <PresentationFormat>On-screen Show (4:3)</PresentationFormat>
  <Paragraphs>107</Paragraphs>
  <Slides>14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Perspective</vt:lpstr>
      <vt:lpstr>SAGA Components: Installation and Deployment</vt:lpstr>
      <vt:lpstr>Outline</vt:lpstr>
      <vt:lpstr>Overview | Structure | Dependencies </vt:lpstr>
      <vt:lpstr>Available Middleware Bindings (Adaptors)</vt:lpstr>
      <vt:lpstr>Available (Beta) Adaptors (cont.)  </vt:lpstr>
      <vt:lpstr>SAGA’s Build System</vt:lpstr>
      <vt:lpstr>SAGA’s Build System (cont.)</vt:lpstr>
      <vt:lpstr>SAGA’s Build System (cont.)</vt:lpstr>
      <vt:lpstr>Mephisto: SAGA Bootstrapping</vt:lpstr>
      <vt:lpstr>Mephisto: SAGA Bootstrapping (cont.)</vt:lpstr>
      <vt:lpstr>Mephisto: SAGA Bootstrapping (cont.) </vt:lpstr>
      <vt:lpstr>Deployment Status</vt:lpstr>
      <vt:lpstr>Deployment Status (cont.)</vt:lpstr>
      <vt:lpstr>Outlook | Ongoing Efforts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143</cp:revision>
  <dcterms:created xsi:type="dcterms:W3CDTF">2010-11-29T22:31:31Z</dcterms:created>
  <dcterms:modified xsi:type="dcterms:W3CDTF">2010-11-29T22:32:57Z</dcterms:modified>
</cp:coreProperties>
</file>