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3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eployments/" TargetMode="External"/><Relationship Id="rId2" Type="http://schemas.openxmlformats.org/officeDocument/2006/relationships/hyperlink" Target="http://bit.ly/ff9c5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bertools.loni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For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err="1" smtClean="0"/>
              <a:t>TeraGrid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CSA deployment completed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saga.cct.lsu.edu/software/cpp/deployments/</a:t>
            </a:r>
            <a:endParaRPr lang="en-US" dirty="0" smtClean="0"/>
          </a:p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 (on all non-PowerPC machines):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Ganga/SAGA deployment efforts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under discussion, </a:t>
            </a:r>
            <a:r>
              <a:rPr lang="en-US" dirty="0" err="1" smtClean="0"/>
              <a:t>similat</a:t>
            </a:r>
            <a:r>
              <a:rPr lang="en-US" dirty="0" smtClean="0"/>
              <a:t> to TG</a:t>
            </a:r>
            <a:endParaRPr lang="en-US" dirty="0"/>
          </a:p>
          <a:p>
            <a:r>
              <a:rPr lang="en-US" dirty="0" smtClean="0"/>
              <a:t>EGI</a:t>
            </a:r>
          </a:p>
          <a:p>
            <a:pPr lvl="1"/>
            <a:r>
              <a:rPr lang="en-US" dirty="0" smtClean="0"/>
              <a:t>SAGA-project is TP (</a:t>
            </a:r>
            <a:r>
              <a:rPr lang="en-US" dirty="0" err="1" smtClean="0"/>
              <a:t>MoU</a:t>
            </a:r>
            <a:r>
              <a:rPr lang="en-US" dirty="0" smtClean="0"/>
              <a:t> Signed, SLA coming)</a:t>
            </a:r>
            <a:endParaRPr lang="en-US" dirty="0" smtClean="0"/>
          </a:p>
          <a:p>
            <a:r>
              <a:rPr lang="en-US" dirty="0" smtClean="0"/>
              <a:t>CERN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 smtClean="0"/>
              <a:t>on </a:t>
            </a:r>
            <a:r>
              <a:rPr lang="en-US" dirty="0" err="1" smtClean="0"/>
              <a:t>lxplus</a:t>
            </a:r>
            <a:r>
              <a:rPr lang="en-US" dirty="0" smtClean="0"/>
              <a:t> SL5 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 </a:t>
            </a:r>
            <a:r>
              <a:rPr lang="en-US" dirty="0" smtClean="0"/>
              <a:t>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| </a:t>
            </a:r>
            <a:r>
              <a:rPr lang="en-US" smtClean="0"/>
              <a:t>Ongoing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</a:t>
            </a:r>
            <a:r>
              <a:rPr lang="en-US" dirty="0" smtClean="0"/>
              <a:t>applications, tools and adaptors.</a:t>
            </a:r>
          </a:p>
          <a:p>
            <a:pPr lvl="1"/>
            <a:r>
              <a:rPr lang="en-US" dirty="0" smtClean="0"/>
              <a:t>adaptors: </a:t>
            </a:r>
            <a:r>
              <a:rPr lang="en-US" dirty="0" err="1" smtClean="0"/>
              <a:t>Naregi</a:t>
            </a:r>
            <a:r>
              <a:rPr lang="en-US" dirty="0" smtClean="0"/>
              <a:t>, PSNC, RAL</a:t>
            </a:r>
            <a:endParaRPr lang="en-US" dirty="0" smtClean="0"/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TeraGrid, FutureGrid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Outlook / Ongoing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(Beta)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a requirement is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p14="http://schemas.microsoft.com/office/powerpoint/2010/main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974</TotalTime>
  <Words>679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(Beta)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 | Ongoing Efforts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148</cp:revision>
  <dcterms:created xsi:type="dcterms:W3CDTF">2010-11-29T22:31:31Z</dcterms:created>
  <dcterms:modified xsi:type="dcterms:W3CDTF">2011-04-12T11:14:36Z</dcterms:modified>
</cp:coreProperties>
</file>