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0937-3F06-9F4E-A85F-8A96A8776AE3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984B-9606-224D-B281-5D6F50FD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projects/tutorial/BigJob-XSEDE12/1_simple_ensembles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projects/tutorial/BigJob-XSEDE12/3_coupled_ensembles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projects/tutorial/BigJob-XSEDE12/4_scaling_jobs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projects/tutorial/BigJob-XSEDE12/5_ensemble_dat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Pilot-Job Examples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Steps to </a:t>
            </a:r>
            <a:r>
              <a:rPr lang="en-US" dirty="0"/>
              <a:t>D</a:t>
            </a:r>
            <a:r>
              <a:rPr lang="en-US" dirty="0" smtClean="0"/>
              <a:t>evelop Applications using Pilot-API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Import Pilot-API</a:t>
            </a:r>
          </a:p>
          <a:p>
            <a:r>
              <a:rPr lang="en-US" dirty="0" smtClean="0"/>
              <a:t>Define Coordination URL</a:t>
            </a:r>
          </a:p>
          <a:p>
            <a:r>
              <a:rPr lang="en-US" dirty="0" smtClean="0"/>
              <a:t>Define Pilot resources</a:t>
            </a:r>
          </a:p>
          <a:p>
            <a:r>
              <a:rPr lang="en-US" dirty="0" smtClean="0"/>
              <a:t>Initialize Pilot compute and data services.</a:t>
            </a:r>
            <a:endParaRPr lang="en-US" dirty="0"/>
          </a:p>
          <a:p>
            <a:r>
              <a:rPr lang="en-US" dirty="0" smtClean="0"/>
              <a:t>Define workflow using Compute and Data units</a:t>
            </a:r>
          </a:p>
          <a:p>
            <a:r>
              <a:rPr lang="en-US" dirty="0" smtClean="0"/>
              <a:t>Cancel Pilot services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submit N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 N jobs to job scheduling system using </a:t>
            </a:r>
            <a:r>
              <a:rPr lang="en-US" dirty="0">
                <a:hlinkClick r:id="rId2"/>
              </a:rPr>
              <a:t>simple ensembles</a:t>
            </a:r>
            <a:r>
              <a:rPr lang="en-US" dirty="0"/>
              <a:t> </a:t>
            </a:r>
            <a:r>
              <a:rPr lang="en-US" dirty="0" smtClean="0"/>
              <a:t>scripts</a:t>
            </a:r>
            <a:endParaRPr lang="en-US" sz="2000" dirty="0" smtClean="0"/>
          </a:p>
          <a:p>
            <a:r>
              <a:rPr lang="en-US" dirty="0"/>
              <a:t>The</a:t>
            </a:r>
            <a:r>
              <a:rPr lang="en-US" dirty="0" smtClean="0"/>
              <a:t> script submit 4 jobs with following description</a:t>
            </a:r>
          </a:p>
          <a:p>
            <a:pPr lvl="1"/>
            <a:r>
              <a:rPr lang="en-US" dirty="0" smtClean="0"/>
              <a:t>Executable - /bin/echo</a:t>
            </a:r>
          </a:p>
          <a:p>
            <a:pPr lvl="1"/>
            <a:r>
              <a:rPr lang="en-US" dirty="0" smtClean="0"/>
              <a:t>Job type – </a:t>
            </a:r>
            <a:r>
              <a:rPr lang="en-US" dirty="0" err="1" smtClean="0"/>
              <a:t>mpi</a:t>
            </a:r>
            <a:endParaRPr lang="en-US" dirty="0" smtClean="0"/>
          </a:p>
          <a:p>
            <a:pPr lvl="1"/>
            <a:r>
              <a:rPr lang="en-US" dirty="0" smtClean="0"/>
              <a:t>Number of processes for each job – 4</a:t>
            </a:r>
          </a:p>
          <a:p>
            <a:pPr lvl="1"/>
            <a:r>
              <a:rPr lang="en-US" dirty="0" smtClean="0"/>
              <a:t>Arguments – [ ‘Hello’, ’$ENV1’, ‘$ENV2’]</a:t>
            </a:r>
          </a:p>
          <a:p>
            <a:pPr lvl="1"/>
            <a:r>
              <a:rPr lang="en-US" dirty="0" smtClean="0"/>
              <a:t>Environment – [‘ENV1=env_arg1’,’ENV2=env_arg2’]</a:t>
            </a:r>
          </a:p>
          <a:p>
            <a:pPr lvl="1"/>
            <a:r>
              <a:rPr lang="en-US" dirty="0" smtClean="0"/>
              <a:t>Output – </a:t>
            </a:r>
            <a:r>
              <a:rPr lang="en-US" dirty="0" err="1" smtClean="0"/>
              <a:t>stdout.txt</a:t>
            </a:r>
            <a:endParaRPr lang="en-US" dirty="0" smtClean="0"/>
          </a:p>
          <a:p>
            <a:pPr lvl="1"/>
            <a:r>
              <a:rPr lang="en-US" dirty="0" smtClean="0"/>
              <a:t>Error – </a:t>
            </a:r>
            <a:r>
              <a:rPr lang="en-US" dirty="0" err="1" smtClean="0"/>
              <a:t>stderr.txt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submit [</a:t>
            </a:r>
            <a:r>
              <a:rPr lang="en-US" dirty="0" err="1" smtClean="0"/>
              <a:t>tasks(A</a:t>
            </a:r>
            <a:r>
              <a:rPr lang="en-US" dirty="0" smtClean="0"/>
              <a:t>) | </a:t>
            </a:r>
            <a:r>
              <a:rPr lang="en-US" dirty="0" err="1" smtClean="0"/>
              <a:t>tasks(B</a:t>
            </a:r>
            <a:r>
              <a:rPr lang="en-US" dirty="0" smtClean="0"/>
              <a:t>)]  ^ </a:t>
            </a:r>
            <a:r>
              <a:rPr lang="en-US" dirty="0" err="1" smtClean="0"/>
              <a:t>tasks(C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</a:t>
            </a:r>
            <a:r>
              <a:rPr lang="en-US" dirty="0" smtClean="0">
                <a:hlinkClick r:id="rId2"/>
              </a:rPr>
              <a:t>Coupled ensembles</a:t>
            </a:r>
            <a:r>
              <a:rPr lang="en-US" dirty="0" smtClean="0"/>
              <a:t>, submit  tasks A and tasks B and wait until they are completed and then submits tasks C.</a:t>
            </a:r>
          </a:p>
          <a:p>
            <a:r>
              <a:rPr lang="en-US" dirty="0" smtClean="0"/>
              <a:t>Pilot-API class </a:t>
            </a:r>
            <a:r>
              <a:rPr lang="en-US" dirty="0" err="1" smtClean="0"/>
              <a:t>ComputeDataService</a:t>
            </a:r>
            <a:r>
              <a:rPr lang="en-US" dirty="0" smtClean="0"/>
              <a:t> provides function Wait() suspends execution of script until all the jobs assigned to the pilot service are completed.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Jobs to multiple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</a:t>
            </a:r>
            <a:r>
              <a:rPr lang="en-US" dirty="0" smtClean="0">
                <a:hlinkClick r:id="rId2"/>
              </a:rPr>
              <a:t>Scaling Jobs</a:t>
            </a:r>
            <a:r>
              <a:rPr lang="en-US" dirty="0" smtClean="0"/>
              <a:t> distributed jobs among multiple machines. i.e., jobs are distributed to location where resources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jobs along with 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</a:t>
            </a:r>
            <a:r>
              <a:rPr lang="en-US" dirty="0" smtClean="0">
                <a:hlinkClick r:id="rId2"/>
              </a:rPr>
              <a:t>Compute Data </a:t>
            </a:r>
            <a:r>
              <a:rPr lang="en-US" dirty="0" smtClean="0"/>
              <a:t> distribute jobs and move data required for the jobs to execute successfully.</a:t>
            </a:r>
          </a:p>
          <a:p>
            <a:r>
              <a:rPr lang="en-US" dirty="0" smtClean="0"/>
              <a:t>Attribute </a:t>
            </a:r>
            <a:r>
              <a:rPr lang="en-US" dirty="0" err="1" smtClean="0"/>
              <a:t>file_transfer</a:t>
            </a:r>
            <a:r>
              <a:rPr lang="en-US" dirty="0" smtClean="0"/>
              <a:t> in compute unit description associate data with compute.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"</a:t>
            </a:r>
            <a:r>
              <a:rPr lang="en-US" sz="2000" dirty="0" err="1">
                <a:latin typeface="Times New Roman"/>
                <a:cs typeface="Times New Roman"/>
              </a:rPr>
              <a:t>file_transfer</a:t>
            </a:r>
            <a:r>
              <a:rPr lang="en-US" sz="2000" dirty="0">
                <a:latin typeface="Times New Roman"/>
                <a:cs typeface="Times New Roman"/>
              </a:rPr>
              <a:t>"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 </a:t>
            </a:r>
            <a:r>
              <a:rPr lang="en-US" sz="2000" dirty="0">
                <a:latin typeface="Times New Roman"/>
                <a:cs typeface="Times New Roman"/>
              </a:rPr>
              <a:t>["</a:t>
            </a:r>
            <a:r>
              <a:rPr lang="en-US" sz="2000" dirty="0" err="1">
                <a:latin typeface="Times New Roman"/>
                <a:cs typeface="Times New Roman"/>
              </a:rPr>
              <a:t>ssh</a:t>
            </a:r>
            <a:r>
              <a:rPr lang="en-US" sz="2000" dirty="0">
                <a:latin typeface="Times New Roman"/>
                <a:cs typeface="Times New Roman"/>
              </a:rPr>
              <a:t>://" +</a:t>
            </a:r>
            <a:r>
              <a:rPr lang="en-US" sz="2000" dirty="0" smtClean="0">
                <a:latin typeface="Times New Roman"/>
                <a:cs typeface="Times New Roman"/>
              </a:rPr>
              <a:t> “machine name” + “path”+ ”file” </a:t>
            </a:r>
            <a:r>
              <a:rPr lang="en-US" sz="2000" dirty="0">
                <a:latin typeface="Times New Roman"/>
                <a:cs typeface="Times New Roman"/>
              </a:rPr>
              <a:t>&gt; </a:t>
            </a:r>
            <a:r>
              <a:rPr lang="en-US" sz="2000" dirty="0" smtClean="0">
                <a:latin typeface="Times New Roman"/>
                <a:cs typeface="Times New Roman"/>
              </a:rPr>
              <a:t>BIGJOB_WORK_DIR”,</a:t>
            </a:r>
          </a:p>
          <a:p>
            <a:pPr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 "</a:t>
            </a:r>
            <a:r>
              <a:rPr lang="en-US" sz="2000" dirty="0" err="1" smtClean="0">
                <a:latin typeface="Times New Roman"/>
                <a:cs typeface="Times New Roman"/>
              </a:rPr>
              <a:t>ssh</a:t>
            </a:r>
            <a:r>
              <a:rPr lang="en-US" sz="2000" dirty="0" smtClean="0">
                <a:latin typeface="Times New Roman"/>
                <a:cs typeface="Times New Roman"/>
              </a:rPr>
              <a:t>://" + “machine name2” + “path2”+ ”file2” &gt; BIGJOB_WORK_DIR”]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306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Pilot-Job Examples Tutorial</vt:lpstr>
      <vt:lpstr>Important Steps to Develop Applications using Pilot-API</vt:lpstr>
      <vt:lpstr>Example to submit N jobs</vt:lpstr>
      <vt:lpstr>Example to submit [tasks(A) | tasks(B)]  ^ tasks(C)</vt:lpstr>
      <vt:lpstr>Scaling Jobs to multiple machines</vt:lpstr>
      <vt:lpstr>Scaling jobs along with data movement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Pilot-Job Tutorial</dc:title>
  <dc:creator>Pradeep Mantha</dc:creator>
  <cp:lastModifiedBy>Pradeep Mantha</cp:lastModifiedBy>
  <cp:revision>4</cp:revision>
  <dcterms:created xsi:type="dcterms:W3CDTF">2012-06-14T03:50:24Z</dcterms:created>
  <dcterms:modified xsi:type="dcterms:W3CDTF">2012-06-14T04:38:13Z</dcterms:modified>
</cp:coreProperties>
</file>