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794F2-FDCA-4916-8D3F-78222A165614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77EF-B1DF-4038-965F-2C9374CC1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38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38A6C-440E-48F7-846B-E299B118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83F7ED-F4DA-4F28-B401-DE5AA599B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43BABA-6A2B-478F-B70F-095AC673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C6243-30B3-4B51-B280-9D5AC09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5C277-1928-4AB7-96A1-5BA73028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7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C98B0-1AEF-439A-A61A-2FE53807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F548E1-58A6-4E24-A17E-11B416DD9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AB875-46B7-4552-A262-14C8CC5D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22D1E-FE58-4D8D-80EA-CF44ACB8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8BC35-CD62-428A-A686-A66A1D6F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69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7EEF79-A8AE-4AF3-890B-AA95445AC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178B05-4FAE-49AB-BA3F-8720E13C6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F10B5-9F15-449F-806D-3A861A1D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C9931-14AB-4A56-A9C9-A63AAC7E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7CDF0-709E-411D-AD8A-310B9781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125B9-D776-4C09-8B60-895A2F9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ADC2F-E6DE-416B-9374-DDA10977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F99B2-1B5C-432E-9028-E9D732F5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8CD18-3092-4D16-867A-74AF30BF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CCA01-4F7E-410C-8DB9-DB1DB5A2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AD10B-5E7B-4D4E-B110-42F2F2E5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59445-9DDB-4991-B8C2-ED6AFA23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F19F1-C400-48C5-AB93-DA5009CD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538E6-0A8D-4470-8D02-31B32D07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D87BC-1031-4D30-BE54-C085F198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3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9AA68-5432-430F-8EB7-B0CDC74B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A507A-2F54-4988-9A1C-7D9ADF07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20C2C6-83C8-4E78-81FA-89903F12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A7666D-1DC7-4F7F-994B-77D084F6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86CC8-A8E0-4CC3-9BAD-16F5E08C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611057-1377-443E-A08F-A5747B4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49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0174B-34E1-455B-B22C-BBE372F4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1116E-A1B7-4101-BA75-ACE3D781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292B24-8D34-422A-AC38-56E74782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BDD7C1-5010-4A0E-BF88-A293B99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A91A7B-71EF-4433-AEF5-261E5900A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0F2F86-3002-4787-AEEF-CFC90C14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023140-D5F3-4405-A83D-75D4C07D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66D5B3-C898-4737-BD58-0F25F4F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39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4631A-A588-4C54-8A5D-0112E770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040409-CDC7-4CC5-A745-17A6C177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FF0F9C-8E08-4A75-900A-DCA09260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B88B9C-59F2-4317-87A3-A8306B45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68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C87521-202E-4EEA-BF01-85D343A2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B94B8B-59F9-43A9-9110-499E4DF6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1E3C4C-C4FE-4D68-B9E3-810E067C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1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40643-2C5F-4DBE-B45B-EB352312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A2080-554E-4CA7-91F0-D4C6A70B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4853F5-877F-4333-883A-3C82181BE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D5287-2686-40D1-9586-23097168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51A842-80EB-45CB-A365-23AD1992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A929B-02BD-4EF1-B96B-DAF908B0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90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9AF6E-4D4D-45E0-AF05-15D77EC5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62C66E-072E-42B9-951A-08004F8B4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1FE9B9-A9F7-40D6-BBEE-5D824CDC3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415C85-3F5D-4077-B13F-EFEE40F9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6FD33E-869F-452F-B8F9-2B536323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40EE9F-C759-4595-9085-F11ECDA1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4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C7C6B1-47F0-4F10-8EC1-4BA2F6C5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0541C-F940-43CB-AC96-94FF1CBC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92E97-FC68-47A1-95DC-A687D88CC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B389-F674-43C6-B65D-9AA50795C9B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71898-4018-47DD-AE35-A71E11739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30D94-FE5D-4ED2-A8DB-7119FADE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E585-D7F2-44D6-AE9D-4DE7A4E6C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5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149E28-9585-49B5-95CF-AD257D030120}"/>
              </a:ext>
            </a:extLst>
          </p:cNvPr>
          <p:cNvSpPr/>
          <p:nvPr/>
        </p:nvSpPr>
        <p:spPr>
          <a:xfrm>
            <a:off x="8955246" y="364921"/>
            <a:ext cx="2908184" cy="239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Vous pouvez emprunter ce livre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178C8-7A9A-4597-B752-12EE2A5AA744}"/>
              </a:ext>
            </a:extLst>
          </p:cNvPr>
          <p:cNvSpPr/>
          <p:nvPr/>
        </p:nvSpPr>
        <p:spPr>
          <a:xfrm>
            <a:off x="8955246" y="83887"/>
            <a:ext cx="2908184" cy="239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Vous avez déjà un emprunt de ce livre en cours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96070-7CA9-4454-8FC7-025567CE2FBB}"/>
              </a:ext>
            </a:extLst>
          </p:cNvPr>
          <p:cNvSpPr/>
          <p:nvPr/>
        </p:nvSpPr>
        <p:spPr>
          <a:xfrm>
            <a:off x="8955246" y="645956"/>
            <a:ext cx="2908184" cy="301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Vous êtes le 1</a:t>
            </a:r>
            <a:r>
              <a:rPr lang="fr-FR" sz="1050" baseline="30000" dirty="0"/>
              <a:t>er</a:t>
            </a:r>
            <a:r>
              <a:rPr lang="fr-FR" sz="1050" dirty="0"/>
              <a:t> sur liste d’attente et pouvez donc emprunter ce livre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8194F-88F6-4E8E-AA02-D13C49206F9D}"/>
              </a:ext>
            </a:extLst>
          </p:cNvPr>
          <p:cNvSpPr/>
          <p:nvPr/>
        </p:nvSpPr>
        <p:spPr>
          <a:xfrm>
            <a:off x="8955246" y="3028432"/>
            <a:ext cx="2908184" cy="499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Cet ouvrage est indisponible pour le moment, mais vous pouvez vous inscrire sur la liste d’attente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057D77-B0BF-47EF-9046-67AD16A05375}"/>
              </a:ext>
            </a:extLst>
          </p:cNvPr>
          <p:cNvSpPr/>
          <p:nvPr/>
        </p:nvSpPr>
        <p:spPr>
          <a:xfrm>
            <a:off x="8955246" y="1635857"/>
            <a:ext cx="2908184" cy="511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Cet ouvrage est disponible mais réservé par quelqu’un d’autre. Vous pouvez cependant vous inscrire sur la liste d’attente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9896-A5E6-49EB-B653-9A49DF3C66E1}"/>
              </a:ext>
            </a:extLst>
          </p:cNvPr>
          <p:cNvSpPr/>
          <p:nvPr/>
        </p:nvSpPr>
        <p:spPr>
          <a:xfrm>
            <a:off x="8955246" y="2248253"/>
            <a:ext cx="2908184" cy="679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Le nombre maximum de réservation a été atteint pour cet ouvrage. Vous devez attendre que la liste d’attente soit moins longue pour pouvoir vous y inscrire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10702-2ED2-47AF-9FC3-3AEDBAC30021}"/>
              </a:ext>
            </a:extLst>
          </p:cNvPr>
          <p:cNvSpPr/>
          <p:nvPr/>
        </p:nvSpPr>
        <p:spPr>
          <a:xfrm>
            <a:off x="8955246" y="1036043"/>
            <a:ext cx="2908184" cy="511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Vous êtes sur liste d’attente pour cet ouvrage mais vous n’êtes pas en première position, vous devez donc attendre votre tour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2B32F-8010-4283-A9A8-D8761535D03D}"/>
              </a:ext>
            </a:extLst>
          </p:cNvPr>
          <p:cNvSpPr/>
          <p:nvPr/>
        </p:nvSpPr>
        <p:spPr>
          <a:xfrm>
            <a:off x="8955246" y="3594685"/>
            <a:ext cx="2908184" cy="356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Vous êtes le 1</a:t>
            </a:r>
            <a:r>
              <a:rPr lang="fr-FR" sz="1050" baseline="30000" dirty="0"/>
              <a:t>er</a:t>
            </a:r>
            <a:r>
              <a:rPr lang="fr-FR" sz="1050" dirty="0"/>
              <a:t> sur liste d’attente et pouvez donc emprunter ce livre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C879F-78EF-430F-BC28-CFF9BDB00BAC}"/>
              </a:ext>
            </a:extLst>
          </p:cNvPr>
          <p:cNvSpPr/>
          <p:nvPr/>
        </p:nvSpPr>
        <p:spPr>
          <a:xfrm>
            <a:off x="8955246" y="4022525"/>
            <a:ext cx="2908184" cy="4739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Vous êtes sur liste d’attente pour cet ouvrage mais vous n’êtes pas en première position, vous devez donc attendre votre tour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6689B-9D9D-4DE6-A6EB-A95A7AFE7460}"/>
              </a:ext>
            </a:extLst>
          </p:cNvPr>
          <p:cNvSpPr/>
          <p:nvPr/>
        </p:nvSpPr>
        <p:spPr>
          <a:xfrm>
            <a:off x="8955246" y="4567811"/>
            <a:ext cx="2908184" cy="4739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Cet ouvrage est indisponible pour le moment, mais vous pouvez vous inscrire sur la liste d’attente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FE507-AD4B-489A-A3ED-69CDE8DE74C9}"/>
              </a:ext>
            </a:extLst>
          </p:cNvPr>
          <p:cNvSpPr/>
          <p:nvPr/>
        </p:nvSpPr>
        <p:spPr>
          <a:xfrm>
            <a:off x="8955246" y="5108903"/>
            <a:ext cx="2908184" cy="679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Le nombre maximum de réservation a été atteint pour cet ouvrage. Vous devez attendre que la liste d’attente soit moins longue pour pouvoir vous y inscrire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46BD2E-47E8-418A-A317-3D196DB374C3}"/>
              </a:ext>
            </a:extLst>
          </p:cNvPr>
          <p:cNvSpPr/>
          <p:nvPr/>
        </p:nvSpPr>
        <p:spPr>
          <a:xfrm>
            <a:off x="8955246" y="5872290"/>
            <a:ext cx="2908184" cy="167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Vous avez déjà un emprunt de ce livre en cours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1B495C1-F91D-4D78-85A3-DB6BDE605B91}"/>
              </a:ext>
            </a:extLst>
          </p:cNvPr>
          <p:cNvSpPr/>
          <p:nvPr/>
        </p:nvSpPr>
        <p:spPr>
          <a:xfrm>
            <a:off x="4315937" y="453528"/>
            <a:ext cx="528506" cy="4446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5612517-9B8C-489B-9F83-CF31E897D885}"/>
                  </a:ext>
                </a:extLst>
              </p:cNvPr>
              <p:cNvSpPr/>
              <p:nvPr/>
            </p:nvSpPr>
            <p:spPr>
              <a:xfrm>
                <a:off x="2154577" y="65010"/>
                <a:ext cx="355130" cy="3752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5612517-9B8C-489B-9F83-CF31E897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77" y="65010"/>
                <a:ext cx="355130" cy="375266"/>
              </a:xfrm>
              <a:prstGeom prst="ellipse">
                <a:avLst/>
              </a:prstGeom>
              <a:blipFill>
                <a:blip r:embed="rId2"/>
                <a:stretch>
                  <a:fillRect l="-20339" r="-6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62CEF51A-9270-41F9-A4AC-89607284A310}"/>
                  </a:ext>
                </a:extLst>
              </p:cNvPr>
              <p:cNvSpPr/>
              <p:nvPr/>
            </p:nvSpPr>
            <p:spPr>
              <a:xfrm>
                <a:off x="2926359" y="22924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62CEF51A-9270-41F9-A4AC-89607284A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59" y="22924"/>
                <a:ext cx="378900" cy="385191"/>
              </a:xfrm>
              <a:prstGeom prst="ellipse">
                <a:avLst/>
              </a:prstGeom>
              <a:blipFill>
                <a:blip r:embed="rId3"/>
                <a:stretch>
                  <a:fillRect l="-17742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DC9A5F79-6159-4AB6-9659-36B88624FEA5}"/>
              </a:ext>
            </a:extLst>
          </p:cNvPr>
          <p:cNvSpPr/>
          <p:nvPr/>
        </p:nvSpPr>
        <p:spPr>
          <a:xfrm>
            <a:off x="8115799" y="1619139"/>
            <a:ext cx="282975" cy="4185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</a:t>
            </a:r>
          </a:p>
        </p:txBody>
      </p:sp>
      <p:sp>
        <p:nvSpPr>
          <p:cNvPr id="28" name="Organigramme : Décision 27">
            <a:extLst>
              <a:ext uri="{FF2B5EF4-FFF2-40B4-BE49-F238E27FC236}">
                <a16:creationId xmlns:a16="http://schemas.microsoft.com/office/drawing/2014/main" id="{6F77397B-6745-4A1D-ABBD-974B74FEE005}"/>
              </a:ext>
            </a:extLst>
          </p:cNvPr>
          <p:cNvSpPr/>
          <p:nvPr/>
        </p:nvSpPr>
        <p:spPr>
          <a:xfrm>
            <a:off x="209725" y="471882"/>
            <a:ext cx="1325461" cy="499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L’user est connecté 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rganigramme : Décision 28">
                <a:extLst>
                  <a:ext uri="{FF2B5EF4-FFF2-40B4-BE49-F238E27FC236}">
                    <a16:creationId xmlns:a16="http://schemas.microsoft.com/office/drawing/2014/main" id="{F5B87301-0068-4063-B910-B994A4BC001A}"/>
                  </a:ext>
                </a:extLst>
              </p:cNvPr>
              <p:cNvSpPr/>
              <p:nvPr/>
            </p:nvSpPr>
            <p:spPr>
              <a:xfrm>
                <a:off x="1184246" y="1333853"/>
                <a:ext cx="1325461" cy="499143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dirty="0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29" name="Organigramme : Décision 28">
                <a:extLst>
                  <a:ext uri="{FF2B5EF4-FFF2-40B4-BE49-F238E27FC236}">
                    <a16:creationId xmlns:a16="http://schemas.microsoft.com/office/drawing/2014/main" id="{F5B87301-0068-4063-B910-B994A4BC0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246" y="1333853"/>
                <a:ext cx="1325461" cy="499143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rganigramme : Décision 29">
            <a:extLst>
              <a:ext uri="{FF2B5EF4-FFF2-40B4-BE49-F238E27FC236}">
                <a16:creationId xmlns:a16="http://schemas.microsoft.com/office/drawing/2014/main" id="{E286AA78-8AFA-4D85-933F-D338690766D5}"/>
              </a:ext>
            </a:extLst>
          </p:cNvPr>
          <p:cNvSpPr/>
          <p:nvPr/>
        </p:nvSpPr>
        <p:spPr>
          <a:xfrm>
            <a:off x="1200620" y="2901585"/>
            <a:ext cx="1325461" cy="499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A déjà un emprunt du livre en cours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4D9DE2-4A5E-48A6-80F5-38AEE192F8B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535186" y="440278"/>
            <a:ext cx="613793" cy="281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7584967-8F73-4E20-8AA6-571D908E1E1B}"/>
              </a:ext>
            </a:extLst>
          </p:cNvPr>
          <p:cNvSpPr txBox="1"/>
          <p:nvPr/>
        </p:nvSpPr>
        <p:spPr>
          <a:xfrm rot="20232007">
            <a:off x="1443501" y="26015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B3CBB698-32F6-4671-AB0D-40FF1C1014A5}"/>
                  </a:ext>
                </a:extLst>
              </p:cNvPr>
              <p:cNvSpPr/>
              <p:nvPr/>
            </p:nvSpPr>
            <p:spPr>
              <a:xfrm>
                <a:off x="197141" y="4850941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B3CBB698-32F6-4671-AB0D-40FF1C101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1" y="4850941"/>
                <a:ext cx="378900" cy="385191"/>
              </a:xfrm>
              <a:prstGeom prst="ellipse">
                <a:avLst/>
              </a:prstGeom>
              <a:blipFill>
                <a:blip r:embed="rId5"/>
                <a:stretch>
                  <a:fillRect l="-16129" r="-48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01A8E3E-6A52-49FC-BD29-E7EDD0624890}"/>
              </a:ext>
            </a:extLst>
          </p:cNvPr>
          <p:cNvCxnSpPr/>
          <p:nvPr/>
        </p:nvCxnSpPr>
        <p:spPr>
          <a:xfrm flipV="1">
            <a:off x="2592198" y="251670"/>
            <a:ext cx="251670" cy="713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49FB2E4-C730-4200-813B-948E3CCE5285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13064" y="971025"/>
            <a:ext cx="159392" cy="92069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CEB6C36-5EE7-4498-BBDF-509324864329}"/>
              </a:ext>
            </a:extLst>
          </p:cNvPr>
          <p:cNvSpPr txBox="1"/>
          <p:nvPr/>
        </p:nvSpPr>
        <p:spPr>
          <a:xfrm>
            <a:off x="448811" y="1301611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69E8A11-9DB0-4775-8B78-C6B25B4022DC}"/>
              </a:ext>
            </a:extLst>
          </p:cNvPr>
          <p:cNvCxnSpPr>
            <a:cxnSpLocks/>
          </p:cNvCxnSpPr>
          <p:nvPr/>
        </p:nvCxnSpPr>
        <p:spPr>
          <a:xfrm flipV="1">
            <a:off x="1061856" y="1726043"/>
            <a:ext cx="502638" cy="3040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F7167B89-E4D7-4AB8-A1F1-2BEE19F8BBF3}"/>
              </a:ext>
            </a:extLst>
          </p:cNvPr>
          <p:cNvSpPr txBox="1"/>
          <p:nvPr/>
        </p:nvSpPr>
        <p:spPr>
          <a:xfrm>
            <a:off x="1018753" y="1619963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BFBA67B-F611-45E6-8E3A-A511D18A1628}"/>
              </a:ext>
            </a:extLst>
          </p:cNvPr>
          <p:cNvCxnSpPr>
            <a:cxnSpLocks/>
          </p:cNvCxnSpPr>
          <p:nvPr/>
        </p:nvCxnSpPr>
        <p:spPr>
          <a:xfrm flipV="1">
            <a:off x="2146694" y="1104293"/>
            <a:ext cx="502638" cy="3040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5DEA33B-9131-40BB-9125-37116C768295}"/>
              </a:ext>
            </a:extLst>
          </p:cNvPr>
          <p:cNvSpPr txBox="1"/>
          <p:nvPr/>
        </p:nvSpPr>
        <p:spPr>
          <a:xfrm>
            <a:off x="2103591" y="998213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54" name="Organigramme : Décision 53">
            <a:extLst>
              <a:ext uri="{FF2B5EF4-FFF2-40B4-BE49-F238E27FC236}">
                <a16:creationId xmlns:a16="http://schemas.microsoft.com/office/drawing/2014/main" id="{B9A76196-E44E-4999-858A-93746B3312FC}"/>
              </a:ext>
            </a:extLst>
          </p:cNvPr>
          <p:cNvSpPr/>
          <p:nvPr/>
        </p:nvSpPr>
        <p:spPr>
          <a:xfrm>
            <a:off x="74992" y="1923183"/>
            <a:ext cx="1325461" cy="499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Nb copie dispo &gt; 0 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F051CA3-AC4F-4783-9BDA-A5DE21C5370B}"/>
              </a:ext>
            </a:extLst>
          </p:cNvPr>
          <p:cNvCxnSpPr>
            <a:cxnSpLocks/>
          </p:cNvCxnSpPr>
          <p:nvPr/>
        </p:nvCxnSpPr>
        <p:spPr>
          <a:xfrm flipV="1">
            <a:off x="3296230" y="486219"/>
            <a:ext cx="502638" cy="30409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5D684878-44BF-4D23-980F-258C1D912113}"/>
              </a:ext>
            </a:extLst>
          </p:cNvPr>
          <p:cNvSpPr txBox="1"/>
          <p:nvPr/>
        </p:nvSpPr>
        <p:spPr>
          <a:xfrm>
            <a:off x="3253127" y="380139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921AA50C-A173-4D07-A3E5-62C8805A6F21}"/>
                  </a:ext>
                </a:extLst>
              </p:cNvPr>
              <p:cNvSpPr/>
              <p:nvPr/>
            </p:nvSpPr>
            <p:spPr>
              <a:xfrm>
                <a:off x="3798868" y="100661"/>
                <a:ext cx="355130" cy="3752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921AA50C-A173-4D07-A3E5-62C8805A6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868" y="100661"/>
                <a:ext cx="355130" cy="375266"/>
              </a:xfrm>
              <a:prstGeom prst="ellipse">
                <a:avLst/>
              </a:prstGeom>
              <a:blipFill>
                <a:blip r:embed="rId6"/>
                <a:stretch>
                  <a:fillRect l="-22414" r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38D0945B-52E0-46D7-A93A-6902232F7F9F}"/>
                  </a:ext>
                </a:extLst>
              </p:cNvPr>
              <p:cNvSpPr/>
              <p:nvPr/>
            </p:nvSpPr>
            <p:spPr>
              <a:xfrm>
                <a:off x="4570650" y="58575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38D0945B-52E0-46D7-A93A-6902232F7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650" y="58575"/>
                <a:ext cx="378900" cy="385191"/>
              </a:xfrm>
              <a:prstGeom prst="ellipse">
                <a:avLst/>
              </a:prstGeom>
              <a:blipFill>
                <a:blip r:embed="rId7"/>
                <a:stretch>
                  <a:fillRect l="-17742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FE22F6D-DDB0-4375-BA6A-859B20466813}"/>
              </a:ext>
            </a:extLst>
          </p:cNvPr>
          <p:cNvCxnSpPr/>
          <p:nvPr/>
        </p:nvCxnSpPr>
        <p:spPr>
          <a:xfrm flipV="1">
            <a:off x="4236489" y="287321"/>
            <a:ext cx="251670" cy="713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èche : droite 60">
            <a:extLst>
              <a:ext uri="{FF2B5EF4-FFF2-40B4-BE49-F238E27FC236}">
                <a16:creationId xmlns:a16="http://schemas.microsoft.com/office/drawing/2014/main" id="{0587C4C1-95EE-4404-A945-9B1544A79166}"/>
              </a:ext>
            </a:extLst>
          </p:cNvPr>
          <p:cNvSpPr/>
          <p:nvPr/>
        </p:nvSpPr>
        <p:spPr>
          <a:xfrm>
            <a:off x="5033394" y="133174"/>
            <a:ext cx="3833769" cy="1897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39E31A0-F51F-46C9-B10C-4733137754A0}"/>
              </a:ext>
            </a:extLst>
          </p:cNvPr>
          <p:cNvCxnSpPr>
            <a:cxnSpLocks/>
          </p:cNvCxnSpPr>
          <p:nvPr/>
        </p:nvCxnSpPr>
        <p:spPr>
          <a:xfrm flipV="1">
            <a:off x="3686555" y="667605"/>
            <a:ext cx="613793" cy="281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5109EF81-C42D-4386-88FE-D30A52B9EBB7}"/>
              </a:ext>
            </a:extLst>
          </p:cNvPr>
          <p:cNvSpPr txBox="1"/>
          <p:nvPr/>
        </p:nvSpPr>
        <p:spPr>
          <a:xfrm rot="20232007">
            <a:off x="3628530" y="519682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DB74CE02-F970-4D61-A762-E6D285C3078E}"/>
              </a:ext>
            </a:extLst>
          </p:cNvPr>
          <p:cNvSpPr/>
          <p:nvPr/>
        </p:nvSpPr>
        <p:spPr>
          <a:xfrm rot="21403857">
            <a:off x="4920399" y="485856"/>
            <a:ext cx="3963359" cy="180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6188C1B8-3FB6-40E9-B8B3-85FBB6D22288}"/>
              </a:ext>
            </a:extLst>
          </p:cNvPr>
          <p:cNvCxnSpPr>
            <a:cxnSpLocks/>
          </p:cNvCxnSpPr>
          <p:nvPr/>
        </p:nvCxnSpPr>
        <p:spPr>
          <a:xfrm flipV="1">
            <a:off x="2216391" y="1440110"/>
            <a:ext cx="908102" cy="258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C10E542D-9E67-4CBF-B313-65C1A72C2185}"/>
              </a:ext>
            </a:extLst>
          </p:cNvPr>
          <p:cNvSpPr txBox="1"/>
          <p:nvPr/>
        </p:nvSpPr>
        <p:spPr>
          <a:xfrm rot="21385899">
            <a:off x="1564104" y="1971792"/>
            <a:ext cx="5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rganigramme : Décision 71">
                <a:extLst>
                  <a:ext uri="{FF2B5EF4-FFF2-40B4-BE49-F238E27FC236}">
                    <a16:creationId xmlns:a16="http://schemas.microsoft.com/office/drawing/2014/main" id="{4DE1582F-3DFF-4530-8D50-29CE83C80320}"/>
                  </a:ext>
                </a:extLst>
              </p:cNvPr>
              <p:cNvSpPr/>
              <p:nvPr/>
            </p:nvSpPr>
            <p:spPr>
              <a:xfrm>
                <a:off x="3054423" y="1145656"/>
                <a:ext cx="1325461" cy="499143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𝑁𝑏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𝑐𝑜𝑝𝑖𝑒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𝑑𝑖𝑠𝑝𝑜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72" name="Organigramme : Décision 71">
                <a:extLst>
                  <a:ext uri="{FF2B5EF4-FFF2-40B4-BE49-F238E27FC236}">
                    <a16:creationId xmlns:a16="http://schemas.microsoft.com/office/drawing/2014/main" id="{4DE1582F-3DFF-4530-8D50-29CE83C80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23" y="1145656"/>
                <a:ext cx="1325461" cy="499143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ZoneTexte 72">
            <a:extLst>
              <a:ext uri="{FF2B5EF4-FFF2-40B4-BE49-F238E27FC236}">
                <a16:creationId xmlns:a16="http://schemas.microsoft.com/office/drawing/2014/main" id="{AE425CDF-01A4-426C-BB15-D6509DA0FAED}"/>
              </a:ext>
            </a:extLst>
          </p:cNvPr>
          <p:cNvSpPr txBox="1"/>
          <p:nvPr/>
        </p:nvSpPr>
        <p:spPr>
          <a:xfrm rot="17451193">
            <a:off x="4036095" y="940371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C23846A-6332-43B5-9DA3-EC6B2AE6A6FA}"/>
              </a:ext>
            </a:extLst>
          </p:cNvPr>
          <p:cNvCxnSpPr>
            <a:cxnSpLocks/>
          </p:cNvCxnSpPr>
          <p:nvPr/>
        </p:nvCxnSpPr>
        <p:spPr>
          <a:xfrm flipV="1">
            <a:off x="4258677" y="922414"/>
            <a:ext cx="216304" cy="4233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rganigramme : Décision 77">
            <a:extLst>
              <a:ext uri="{FF2B5EF4-FFF2-40B4-BE49-F238E27FC236}">
                <a16:creationId xmlns:a16="http://schemas.microsoft.com/office/drawing/2014/main" id="{4C095B4C-019E-4482-87E4-C2ED43062859}"/>
              </a:ext>
            </a:extLst>
          </p:cNvPr>
          <p:cNvSpPr/>
          <p:nvPr/>
        </p:nvSpPr>
        <p:spPr>
          <a:xfrm>
            <a:off x="5069655" y="2552917"/>
            <a:ext cx="1325461" cy="499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Est le 1</a:t>
            </a:r>
            <a:r>
              <a:rPr lang="fr-FR" sz="800" baseline="30000" dirty="0"/>
              <a:t>er</a:t>
            </a:r>
            <a:r>
              <a:rPr lang="fr-FR" sz="800" dirty="0"/>
              <a:t> sur liste d’attente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A722048-83C5-458B-9B6B-962C4BB9D69A}"/>
              </a:ext>
            </a:extLst>
          </p:cNvPr>
          <p:cNvSpPr txBox="1"/>
          <p:nvPr/>
        </p:nvSpPr>
        <p:spPr>
          <a:xfrm rot="21135190">
            <a:off x="4292526" y="1319620"/>
            <a:ext cx="5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7A937DB-F690-4365-9F79-BC098AC50744}"/>
              </a:ext>
            </a:extLst>
          </p:cNvPr>
          <p:cNvCxnSpPr>
            <a:cxnSpLocks/>
          </p:cNvCxnSpPr>
          <p:nvPr/>
        </p:nvCxnSpPr>
        <p:spPr>
          <a:xfrm flipV="1">
            <a:off x="4236489" y="1387381"/>
            <a:ext cx="749516" cy="82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25F948C3-02CC-44B1-BF83-501FE0ECC801}"/>
              </a:ext>
            </a:extLst>
          </p:cNvPr>
          <p:cNvSpPr txBox="1"/>
          <p:nvPr/>
        </p:nvSpPr>
        <p:spPr>
          <a:xfrm rot="20362054">
            <a:off x="5627610" y="840675"/>
            <a:ext cx="401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1E53BA28-5F1E-4172-974E-DEE60B01861F}"/>
              </a:ext>
            </a:extLst>
          </p:cNvPr>
          <p:cNvCxnSpPr>
            <a:cxnSpLocks/>
          </p:cNvCxnSpPr>
          <p:nvPr/>
        </p:nvCxnSpPr>
        <p:spPr>
          <a:xfrm flipV="1">
            <a:off x="5736665" y="998971"/>
            <a:ext cx="312593" cy="1179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11CDEE49-C9BE-4262-9AD1-9FCB7CB72FA6}"/>
              </a:ext>
            </a:extLst>
          </p:cNvPr>
          <p:cNvSpPr/>
          <p:nvPr/>
        </p:nvSpPr>
        <p:spPr>
          <a:xfrm>
            <a:off x="6088358" y="770742"/>
            <a:ext cx="528506" cy="4446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PE</a:t>
            </a:r>
          </a:p>
        </p:txBody>
      </p:sp>
      <p:sp>
        <p:nvSpPr>
          <p:cNvPr id="91" name="Flèche : droite 90">
            <a:extLst>
              <a:ext uri="{FF2B5EF4-FFF2-40B4-BE49-F238E27FC236}">
                <a16:creationId xmlns:a16="http://schemas.microsoft.com/office/drawing/2014/main" id="{677DC706-EBE6-4CF8-BB67-AD9717E9B278}"/>
              </a:ext>
            </a:extLst>
          </p:cNvPr>
          <p:cNvSpPr/>
          <p:nvPr/>
        </p:nvSpPr>
        <p:spPr>
          <a:xfrm rot="21403857" flipV="1">
            <a:off x="6630626" y="777757"/>
            <a:ext cx="2280393" cy="219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3F6B169-EAB9-4B49-ACEC-FF716BF026F3}"/>
              </a:ext>
            </a:extLst>
          </p:cNvPr>
          <p:cNvSpPr txBox="1"/>
          <p:nvPr/>
        </p:nvSpPr>
        <p:spPr>
          <a:xfrm rot="1008035">
            <a:off x="5963843" y="1275583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FEDDC76F-7EBD-476F-BA80-DE9038A920E9}"/>
              </a:ext>
            </a:extLst>
          </p:cNvPr>
          <p:cNvCxnSpPr>
            <a:cxnSpLocks/>
          </p:cNvCxnSpPr>
          <p:nvPr/>
        </p:nvCxnSpPr>
        <p:spPr>
          <a:xfrm>
            <a:off x="5629620" y="1408386"/>
            <a:ext cx="670983" cy="188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rganigramme : Décision 95">
            <a:extLst>
              <a:ext uri="{FF2B5EF4-FFF2-40B4-BE49-F238E27FC236}">
                <a16:creationId xmlns:a16="http://schemas.microsoft.com/office/drawing/2014/main" id="{2C5D219E-BE4D-4A8B-9169-93FCA88657ED}"/>
              </a:ext>
            </a:extLst>
          </p:cNvPr>
          <p:cNvSpPr/>
          <p:nvPr/>
        </p:nvSpPr>
        <p:spPr>
          <a:xfrm>
            <a:off x="6020436" y="1471443"/>
            <a:ext cx="1325461" cy="499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A déjà ce livre en cours de résa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A24474D2-8D68-475A-B409-3566F598006A}"/>
                  </a:ext>
                </a:extLst>
              </p:cNvPr>
              <p:cNvSpPr/>
              <p:nvPr/>
            </p:nvSpPr>
            <p:spPr>
              <a:xfrm>
                <a:off x="7113537" y="1149547"/>
                <a:ext cx="355130" cy="3752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A24474D2-8D68-475A-B409-3566F5980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37" y="1149547"/>
                <a:ext cx="355130" cy="375266"/>
              </a:xfrm>
              <a:prstGeom prst="ellipse">
                <a:avLst/>
              </a:prstGeom>
              <a:blipFill>
                <a:blip r:embed="rId9"/>
                <a:stretch>
                  <a:fillRect l="-22414" r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6E16BEFD-ED5C-478B-B6BC-35B3DE15653A}"/>
                  </a:ext>
                </a:extLst>
              </p:cNvPr>
              <p:cNvSpPr/>
              <p:nvPr/>
            </p:nvSpPr>
            <p:spPr>
              <a:xfrm>
                <a:off x="7885319" y="1107461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6E16BEFD-ED5C-478B-B6BC-35B3DE156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319" y="1107461"/>
                <a:ext cx="378900" cy="385191"/>
              </a:xfrm>
              <a:prstGeom prst="ellipse">
                <a:avLst/>
              </a:prstGeom>
              <a:blipFill>
                <a:blip r:embed="rId10"/>
                <a:stretch>
                  <a:fillRect l="-17742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35C68211-889E-4BC0-BB78-E04CC5CB86C5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7468667" y="1300057"/>
            <a:ext cx="416652" cy="371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A3E11738-B5B7-4036-85F0-93D677E9B919}"/>
              </a:ext>
            </a:extLst>
          </p:cNvPr>
          <p:cNvCxnSpPr>
            <a:cxnSpLocks/>
          </p:cNvCxnSpPr>
          <p:nvPr/>
        </p:nvCxnSpPr>
        <p:spPr>
          <a:xfrm flipV="1">
            <a:off x="6779413" y="1310974"/>
            <a:ext cx="325861" cy="1736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2BDB4CB-3015-4B3F-BDC1-459B63C5BC41}"/>
              </a:ext>
            </a:extLst>
          </p:cNvPr>
          <p:cNvSpPr txBox="1"/>
          <p:nvPr/>
        </p:nvSpPr>
        <p:spPr>
          <a:xfrm rot="20362054">
            <a:off x="6668999" y="1201731"/>
            <a:ext cx="401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104" name="Flèche : droite 103">
            <a:extLst>
              <a:ext uri="{FF2B5EF4-FFF2-40B4-BE49-F238E27FC236}">
                <a16:creationId xmlns:a16="http://schemas.microsoft.com/office/drawing/2014/main" id="{D9BBC42D-DD59-442A-8F98-9E9A61D42046}"/>
              </a:ext>
            </a:extLst>
          </p:cNvPr>
          <p:cNvSpPr/>
          <p:nvPr/>
        </p:nvSpPr>
        <p:spPr>
          <a:xfrm>
            <a:off x="8286929" y="1174220"/>
            <a:ext cx="598740" cy="21316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Organigramme : Décision 107">
                <a:extLst>
                  <a:ext uri="{FF2B5EF4-FFF2-40B4-BE49-F238E27FC236}">
                    <a16:creationId xmlns:a16="http://schemas.microsoft.com/office/drawing/2014/main" id="{6EBDB46D-3162-4A62-A954-6AF8F0A75C91}"/>
                  </a:ext>
                </a:extLst>
              </p:cNvPr>
              <p:cNvSpPr/>
              <p:nvPr/>
            </p:nvSpPr>
            <p:spPr>
              <a:xfrm>
                <a:off x="7101461" y="1882114"/>
                <a:ext cx="918413" cy="499143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8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𝑠𝑎</m:t>
                    </m:r>
                  </m:oMath>
                </a14:m>
                <a:r>
                  <a:rPr lang="fr-FR" sz="800" dirty="0"/>
                  <a:t> &lt; 2 nb copies</a:t>
                </a:r>
              </a:p>
            </p:txBody>
          </p:sp>
        </mc:Choice>
        <mc:Fallback>
          <p:sp>
            <p:nvSpPr>
              <p:cNvPr id="108" name="Organigramme : Décision 107">
                <a:extLst>
                  <a:ext uri="{FF2B5EF4-FFF2-40B4-BE49-F238E27FC236}">
                    <a16:creationId xmlns:a16="http://schemas.microsoft.com/office/drawing/2014/main" id="{6EBDB46D-3162-4A62-A954-6AF8F0A75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61" y="1882114"/>
                <a:ext cx="918413" cy="499143"/>
              </a:xfrm>
              <a:prstGeom prst="flowChartDecision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589623B-D658-4755-992E-29A86C00CE34}"/>
              </a:ext>
            </a:extLst>
          </p:cNvPr>
          <p:cNvCxnSpPr>
            <a:cxnSpLocks/>
          </p:cNvCxnSpPr>
          <p:nvPr/>
        </p:nvCxnSpPr>
        <p:spPr>
          <a:xfrm>
            <a:off x="6966751" y="1880579"/>
            <a:ext cx="281516" cy="134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43926D5-7E62-412C-9CA8-4ED182AD6E5A}"/>
              </a:ext>
            </a:extLst>
          </p:cNvPr>
          <p:cNvSpPr txBox="1"/>
          <p:nvPr/>
        </p:nvSpPr>
        <p:spPr>
          <a:xfrm rot="1381898">
            <a:off x="6999370" y="1783495"/>
            <a:ext cx="575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98059EE-A7B7-4C8E-8972-9A707755663E}"/>
              </a:ext>
            </a:extLst>
          </p:cNvPr>
          <p:cNvCxnSpPr>
            <a:cxnSpLocks/>
          </p:cNvCxnSpPr>
          <p:nvPr/>
        </p:nvCxnSpPr>
        <p:spPr>
          <a:xfrm>
            <a:off x="7744561" y="2313039"/>
            <a:ext cx="281516" cy="134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7FD8A3D-09DE-4FA6-B93A-9ED37AC973DF}"/>
              </a:ext>
            </a:extLst>
          </p:cNvPr>
          <p:cNvSpPr txBox="1"/>
          <p:nvPr/>
        </p:nvSpPr>
        <p:spPr>
          <a:xfrm rot="1381898">
            <a:off x="7708249" y="2202878"/>
            <a:ext cx="575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29FC7D9F-F21C-4B91-B4E1-9E9A03A756F0}"/>
                  </a:ext>
                </a:extLst>
              </p:cNvPr>
              <p:cNvSpPr/>
              <p:nvPr/>
            </p:nvSpPr>
            <p:spPr>
              <a:xfrm>
                <a:off x="8019874" y="2341945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29FC7D9F-F21C-4B91-B4E1-9E9A03A75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74" y="2341945"/>
                <a:ext cx="378900" cy="385191"/>
              </a:xfrm>
              <a:prstGeom prst="ellipse">
                <a:avLst/>
              </a:prstGeom>
              <a:blipFill>
                <a:blip r:embed="rId12"/>
                <a:stretch>
                  <a:fillRect l="-17742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lèche : droite 117">
            <a:extLst>
              <a:ext uri="{FF2B5EF4-FFF2-40B4-BE49-F238E27FC236}">
                <a16:creationId xmlns:a16="http://schemas.microsoft.com/office/drawing/2014/main" id="{44ABB98C-2C77-4BFA-9D1B-D94F6D08D56A}"/>
              </a:ext>
            </a:extLst>
          </p:cNvPr>
          <p:cNvSpPr/>
          <p:nvPr/>
        </p:nvSpPr>
        <p:spPr>
          <a:xfrm>
            <a:off x="8462637" y="2456463"/>
            <a:ext cx="390155" cy="1677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68B5C97E-B54D-4C29-BC22-F46DCC2D6273}"/>
              </a:ext>
            </a:extLst>
          </p:cNvPr>
          <p:cNvSpPr txBox="1"/>
          <p:nvPr/>
        </p:nvSpPr>
        <p:spPr>
          <a:xfrm rot="20362054">
            <a:off x="7596592" y="1698772"/>
            <a:ext cx="401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0326C6F5-9283-4591-9BC5-6A5757E71FDD}"/>
              </a:ext>
            </a:extLst>
          </p:cNvPr>
          <p:cNvCxnSpPr>
            <a:cxnSpLocks/>
          </p:cNvCxnSpPr>
          <p:nvPr/>
        </p:nvCxnSpPr>
        <p:spPr>
          <a:xfrm flipV="1">
            <a:off x="7775121" y="1837659"/>
            <a:ext cx="312593" cy="1179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èche : droite 120">
            <a:extLst>
              <a:ext uri="{FF2B5EF4-FFF2-40B4-BE49-F238E27FC236}">
                <a16:creationId xmlns:a16="http://schemas.microsoft.com/office/drawing/2014/main" id="{1B478699-5FE0-4F24-BD9C-A26755F46B5D}"/>
              </a:ext>
            </a:extLst>
          </p:cNvPr>
          <p:cNvSpPr/>
          <p:nvPr/>
        </p:nvSpPr>
        <p:spPr>
          <a:xfrm>
            <a:off x="8426859" y="1709504"/>
            <a:ext cx="492609" cy="21316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2350FFF-0662-4592-BEBF-046A83A29347}"/>
              </a:ext>
            </a:extLst>
          </p:cNvPr>
          <p:cNvSpPr txBox="1"/>
          <p:nvPr/>
        </p:nvSpPr>
        <p:spPr>
          <a:xfrm rot="20600009">
            <a:off x="2601430" y="1391983"/>
            <a:ext cx="5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6FF05E1-3C84-4200-880D-88B9CDFDF3FC}"/>
              </a:ext>
            </a:extLst>
          </p:cNvPr>
          <p:cNvCxnSpPr>
            <a:cxnSpLocks/>
          </p:cNvCxnSpPr>
          <p:nvPr/>
        </p:nvCxnSpPr>
        <p:spPr>
          <a:xfrm flipV="1">
            <a:off x="1073658" y="2241535"/>
            <a:ext cx="1444863" cy="86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Organigramme : Décision 124">
                <a:extLst>
                  <a:ext uri="{FF2B5EF4-FFF2-40B4-BE49-F238E27FC236}">
                    <a16:creationId xmlns:a16="http://schemas.microsoft.com/office/drawing/2014/main" id="{9545219F-33C4-4F92-BF24-0DA2AFB3452A}"/>
                  </a:ext>
                </a:extLst>
              </p:cNvPr>
              <p:cNvSpPr/>
              <p:nvPr/>
            </p:nvSpPr>
            <p:spPr>
              <a:xfrm>
                <a:off x="2563160" y="1967910"/>
                <a:ext cx="1325461" cy="499143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dirty="0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fr-FR" sz="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25" name="Organigramme : Décision 124">
                <a:extLst>
                  <a:ext uri="{FF2B5EF4-FFF2-40B4-BE49-F238E27FC236}">
                    <a16:creationId xmlns:a16="http://schemas.microsoft.com/office/drawing/2014/main" id="{9545219F-33C4-4F92-BF24-0DA2AFB34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160" y="1967910"/>
                <a:ext cx="1325461" cy="499143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7DA9FA49-53CC-4273-B968-655BB00C8C79}"/>
              </a:ext>
            </a:extLst>
          </p:cNvPr>
          <p:cNvCxnSpPr>
            <a:cxnSpLocks/>
          </p:cNvCxnSpPr>
          <p:nvPr/>
        </p:nvCxnSpPr>
        <p:spPr>
          <a:xfrm flipV="1">
            <a:off x="3891723" y="2101372"/>
            <a:ext cx="596436" cy="837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9065DED1-982D-4C74-AA7D-6C2BE24F870D}"/>
              </a:ext>
            </a:extLst>
          </p:cNvPr>
          <p:cNvSpPr txBox="1"/>
          <p:nvPr/>
        </p:nvSpPr>
        <p:spPr>
          <a:xfrm>
            <a:off x="3957777" y="1899140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64BDA2D9-5AA2-44AF-A40C-A72B90E7E70B}"/>
                  </a:ext>
                </a:extLst>
              </p:cNvPr>
              <p:cNvSpPr/>
              <p:nvPr/>
            </p:nvSpPr>
            <p:spPr>
              <a:xfrm>
                <a:off x="4513627" y="1932740"/>
                <a:ext cx="355130" cy="3752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64BDA2D9-5AA2-44AF-A40C-A72B90E7E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27" y="1932740"/>
                <a:ext cx="355130" cy="375266"/>
              </a:xfrm>
              <a:prstGeom prst="ellipse">
                <a:avLst/>
              </a:prstGeom>
              <a:blipFill>
                <a:blip r:embed="rId13"/>
                <a:stretch>
                  <a:fillRect l="-20339" r="-6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141E9E92-47D3-4B2C-A484-89811CA18646}"/>
              </a:ext>
            </a:extLst>
          </p:cNvPr>
          <p:cNvCxnSpPr>
            <a:cxnSpLocks/>
          </p:cNvCxnSpPr>
          <p:nvPr/>
        </p:nvCxnSpPr>
        <p:spPr>
          <a:xfrm flipV="1">
            <a:off x="4890120" y="2101372"/>
            <a:ext cx="218892" cy="492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549F2790-37D3-4C11-981C-930DC10D9824}"/>
              </a:ext>
            </a:extLst>
          </p:cNvPr>
          <p:cNvSpPr/>
          <p:nvPr/>
        </p:nvSpPr>
        <p:spPr>
          <a:xfrm>
            <a:off x="5139286" y="1889505"/>
            <a:ext cx="528505" cy="4185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</a:t>
            </a:r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8855489B-3B9A-4B35-9A9F-2AEEC1179BF6}"/>
              </a:ext>
            </a:extLst>
          </p:cNvPr>
          <p:cNvSpPr/>
          <p:nvPr/>
        </p:nvSpPr>
        <p:spPr>
          <a:xfrm rot="1143144">
            <a:off x="5640068" y="2600350"/>
            <a:ext cx="3313488" cy="21316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D908371B-A1D9-4606-859D-81AFE369355C}"/>
              </a:ext>
            </a:extLst>
          </p:cNvPr>
          <p:cNvCxnSpPr>
            <a:cxnSpLocks/>
          </p:cNvCxnSpPr>
          <p:nvPr/>
        </p:nvCxnSpPr>
        <p:spPr>
          <a:xfrm flipH="1">
            <a:off x="2216391" y="2490285"/>
            <a:ext cx="881541" cy="48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8A53A74-3185-4B42-82D0-8969706F1E84}"/>
              </a:ext>
            </a:extLst>
          </p:cNvPr>
          <p:cNvSpPr txBox="1"/>
          <p:nvPr/>
        </p:nvSpPr>
        <p:spPr>
          <a:xfrm rot="19775666">
            <a:off x="2304535" y="2465210"/>
            <a:ext cx="5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37" name="Organigramme : Décision 136">
            <a:extLst>
              <a:ext uri="{FF2B5EF4-FFF2-40B4-BE49-F238E27FC236}">
                <a16:creationId xmlns:a16="http://schemas.microsoft.com/office/drawing/2014/main" id="{82743171-A41D-45A7-87A8-C9C040D531F1}"/>
              </a:ext>
            </a:extLst>
          </p:cNvPr>
          <p:cNvSpPr/>
          <p:nvPr/>
        </p:nvSpPr>
        <p:spPr>
          <a:xfrm>
            <a:off x="2411610" y="736171"/>
            <a:ext cx="1325461" cy="499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A déjà un emprunt du livre en cours</a:t>
            </a:r>
          </a:p>
        </p:txBody>
      </p: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5B3463FE-6351-437D-AAC4-A86144DC20D8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2307556" y="2981785"/>
            <a:ext cx="1100988" cy="25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A27D6EF8-091E-4701-BCB5-468DE8271A20}"/>
              </a:ext>
            </a:extLst>
          </p:cNvPr>
          <p:cNvSpPr txBox="1"/>
          <p:nvPr/>
        </p:nvSpPr>
        <p:spPr>
          <a:xfrm rot="20895643">
            <a:off x="2743724" y="2761595"/>
            <a:ext cx="5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41" name="Organigramme : Décision 140">
            <a:extLst>
              <a:ext uri="{FF2B5EF4-FFF2-40B4-BE49-F238E27FC236}">
                <a16:creationId xmlns:a16="http://schemas.microsoft.com/office/drawing/2014/main" id="{637C194B-21FF-4196-8EEA-05C8A3DD89FA}"/>
              </a:ext>
            </a:extLst>
          </p:cNvPr>
          <p:cNvSpPr/>
          <p:nvPr/>
        </p:nvSpPr>
        <p:spPr>
          <a:xfrm>
            <a:off x="3408544" y="2732213"/>
            <a:ext cx="1325461" cy="499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A déjà ce livre en cours de résa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804D3CF7-63EF-4E09-8DAF-15A14C898F0C}"/>
              </a:ext>
            </a:extLst>
          </p:cNvPr>
          <p:cNvSpPr txBox="1"/>
          <p:nvPr/>
        </p:nvSpPr>
        <p:spPr>
          <a:xfrm>
            <a:off x="4340251" y="2593713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1777A0DF-1B59-407A-90FA-5F14F0E5DBF8}"/>
              </a:ext>
            </a:extLst>
          </p:cNvPr>
          <p:cNvCxnSpPr>
            <a:cxnSpLocks/>
          </p:cNvCxnSpPr>
          <p:nvPr/>
        </p:nvCxnSpPr>
        <p:spPr>
          <a:xfrm flipV="1">
            <a:off x="4435787" y="2764579"/>
            <a:ext cx="596436" cy="837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rganigramme : Décision 144">
            <a:extLst>
              <a:ext uri="{FF2B5EF4-FFF2-40B4-BE49-F238E27FC236}">
                <a16:creationId xmlns:a16="http://schemas.microsoft.com/office/drawing/2014/main" id="{E339AA26-1950-4075-A4E5-076CB25920FD}"/>
              </a:ext>
            </a:extLst>
          </p:cNvPr>
          <p:cNvSpPr/>
          <p:nvPr/>
        </p:nvSpPr>
        <p:spPr>
          <a:xfrm>
            <a:off x="4770606" y="1145451"/>
            <a:ext cx="1325461" cy="499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Est le 1</a:t>
            </a:r>
            <a:r>
              <a:rPr lang="fr-FR" sz="800" baseline="30000" dirty="0"/>
              <a:t>er</a:t>
            </a:r>
            <a:r>
              <a:rPr lang="fr-FR" sz="800" dirty="0"/>
              <a:t> sur liste d’attente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34C698E0-0012-4568-879B-C855F4ACB67E}"/>
              </a:ext>
            </a:extLst>
          </p:cNvPr>
          <p:cNvCxnSpPr>
            <a:cxnSpLocks/>
          </p:cNvCxnSpPr>
          <p:nvPr/>
        </p:nvCxnSpPr>
        <p:spPr>
          <a:xfrm>
            <a:off x="6423357" y="2804501"/>
            <a:ext cx="642911" cy="15023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>
            <a:extLst>
              <a:ext uri="{FF2B5EF4-FFF2-40B4-BE49-F238E27FC236}">
                <a16:creationId xmlns:a16="http://schemas.microsoft.com/office/drawing/2014/main" id="{E19E6F7C-DF37-424A-B730-3F9C54A66057}"/>
              </a:ext>
            </a:extLst>
          </p:cNvPr>
          <p:cNvSpPr txBox="1"/>
          <p:nvPr/>
        </p:nvSpPr>
        <p:spPr>
          <a:xfrm rot="985493">
            <a:off x="6473745" y="2663988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A9CB96D6-96E8-4E74-90C6-E5CCCFC73022}"/>
              </a:ext>
            </a:extLst>
          </p:cNvPr>
          <p:cNvSpPr/>
          <p:nvPr/>
        </p:nvSpPr>
        <p:spPr>
          <a:xfrm>
            <a:off x="6984014" y="2946261"/>
            <a:ext cx="528506" cy="4446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PE</a:t>
            </a:r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D13815B4-AACC-4C0C-ABD8-F243ED9433E4}"/>
              </a:ext>
            </a:extLst>
          </p:cNvPr>
          <p:cNvSpPr/>
          <p:nvPr/>
        </p:nvSpPr>
        <p:spPr>
          <a:xfrm rot="1137991" flipV="1">
            <a:off x="7472117" y="3413696"/>
            <a:ext cx="1468292" cy="219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AD823E1-7D3D-43E4-AB06-D49C59BB6429}"/>
                  </a:ext>
                </a:extLst>
              </p:cNvPr>
              <p:cNvSpPr/>
              <p:nvPr/>
            </p:nvSpPr>
            <p:spPr>
              <a:xfrm>
                <a:off x="6494759" y="3376221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AD823E1-7D3D-43E4-AB06-D49C59BB6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59" y="3376221"/>
                <a:ext cx="378900" cy="385191"/>
              </a:xfrm>
              <a:prstGeom prst="ellipse">
                <a:avLst/>
              </a:prstGeom>
              <a:blipFill>
                <a:blip r:embed="rId14"/>
                <a:stretch>
                  <a:fillRect l="-15873" r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3D59A60F-1D44-4883-B2A5-3CF642DE61FD}"/>
              </a:ext>
            </a:extLst>
          </p:cNvPr>
          <p:cNvCxnSpPr>
            <a:cxnSpLocks/>
          </p:cNvCxnSpPr>
          <p:nvPr/>
        </p:nvCxnSpPr>
        <p:spPr>
          <a:xfrm>
            <a:off x="6309713" y="3398657"/>
            <a:ext cx="190292" cy="964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0F084EA0-E702-480A-9CAC-A8FC570E2577}"/>
                  </a:ext>
                </a:extLst>
              </p:cNvPr>
              <p:cNvSpPr/>
              <p:nvPr/>
            </p:nvSpPr>
            <p:spPr>
              <a:xfrm>
                <a:off x="6044411" y="3133259"/>
                <a:ext cx="355130" cy="3752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0F084EA0-E702-480A-9CAC-A8FC570E2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11" y="3133259"/>
                <a:ext cx="355130" cy="375266"/>
              </a:xfrm>
              <a:prstGeom prst="ellipse">
                <a:avLst/>
              </a:prstGeom>
              <a:blipFill>
                <a:blip r:embed="rId15"/>
                <a:stretch>
                  <a:fillRect l="-22414" r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ZoneTexte 160">
            <a:extLst>
              <a:ext uri="{FF2B5EF4-FFF2-40B4-BE49-F238E27FC236}">
                <a16:creationId xmlns:a16="http://schemas.microsoft.com/office/drawing/2014/main" id="{7DB14715-242E-4139-9E89-9C81398F313A}"/>
              </a:ext>
            </a:extLst>
          </p:cNvPr>
          <p:cNvSpPr txBox="1"/>
          <p:nvPr/>
        </p:nvSpPr>
        <p:spPr>
          <a:xfrm>
            <a:off x="5924224" y="2884423"/>
            <a:ext cx="575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6342E8CE-FEA1-44AC-AFEF-0F5EFA85842E}"/>
              </a:ext>
            </a:extLst>
          </p:cNvPr>
          <p:cNvCxnSpPr>
            <a:cxnSpLocks/>
          </p:cNvCxnSpPr>
          <p:nvPr/>
        </p:nvCxnSpPr>
        <p:spPr>
          <a:xfrm>
            <a:off x="5892962" y="2998431"/>
            <a:ext cx="195396" cy="17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èche : droite 164">
            <a:extLst>
              <a:ext uri="{FF2B5EF4-FFF2-40B4-BE49-F238E27FC236}">
                <a16:creationId xmlns:a16="http://schemas.microsoft.com/office/drawing/2014/main" id="{2256BF2C-908C-4EEE-9ABF-2E9D81F1EA2F}"/>
              </a:ext>
            </a:extLst>
          </p:cNvPr>
          <p:cNvSpPr/>
          <p:nvPr/>
        </p:nvSpPr>
        <p:spPr>
          <a:xfrm rot="883124">
            <a:off x="6858596" y="3858663"/>
            <a:ext cx="2060370" cy="178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0A12D45F-31A7-457E-B3E7-6EFB7CA3DD80}"/>
              </a:ext>
            </a:extLst>
          </p:cNvPr>
          <p:cNvCxnSpPr>
            <a:cxnSpLocks/>
          </p:cNvCxnSpPr>
          <p:nvPr/>
        </p:nvCxnSpPr>
        <p:spPr>
          <a:xfrm>
            <a:off x="4274494" y="3219257"/>
            <a:ext cx="195396" cy="17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>
            <a:extLst>
              <a:ext uri="{FF2B5EF4-FFF2-40B4-BE49-F238E27FC236}">
                <a16:creationId xmlns:a16="http://schemas.microsoft.com/office/drawing/2014/main" id="{9F60446C-EB67-4409-B103-C46E2B62417C}"/>
              </a:ext>
            </a:extLst>
          </p:cNvPr>
          <p:cNvSpPr txBox="1"/>
          <p:nvPr/>
        </p:nvSpPr>
        <p:spPr>
          <a:xfrm>
            <a:off x="4290735" y="3085158"/>
            <a:ext cx="575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05A4764D-8B6D-406E-BDCC-AE8949DCD63A}"/>
                  </a:ext>
                </a:extLst>
              </p:cNvPr>
              <p:cNvSpPr/>
              <p:nvPr/>
            </p:nvSpPr>
            <p:spPr>
              <a:xfrm>
                <a:off x="4486131" y="3318982"/>
                <a:ext cx="355130" cy="3752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05A4764D-8B6D-406E-BDCC-AE8949DCD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31" y="3318982"/>
                <a:ext cx="355130" cy="375266"/>
              </a:xfrm>
              <a:prstGeom prst="ellipse">
                <a:avLst/>
              </a:prstGeom>
              <a:blipFill>
                <a:blip r:embed="rId16"/>
                <a:stretch>
                  <a:fillRect l="-22414" r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Organigramme : Décision 168">
                <a:extLst>
                  <a:ext uri="{FF2B5EF4-FFF2-40B4-BE49-F238E27FC236}">
                    <a16:creationId xmlns:a16="http://schemas.microsoft.com/office/drawing/2014/main" id="{81237D5E-BEEB-495A-94D4-39ECCDC343FD}"/>
                  </a:ext>
                </a:extLst>
              </p:cNvPr>
              <p:cNvSpPr/>
              <p:nvPr/>
            </p:nvSpPr>
            <p:spPr>
              <a:xfrm>
                <a:off x="4813851" y="3637293"/>
                <a:ext cx="918413" cy="499143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sz="8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800" b="0" i="1" dirty="0" smtClean="0">
                        <a:latin typeface="Cambria Math" panose="02040503050406030204" pitchFamily="18" charset="0"/>
                      </a:rPr>
                      <m:t>𝑠𝑎</m:t>
                    </m:r>
                  </m:oMath>
                </a14:m>
                <a:r>
                  <a:rPr lang="fr-FR" sz="800" dirty="0"/>
                  <a:t> &lt; 2 nb copies</a:t>
                </a:r>
              </a:p>
            </p:txBody>
          </p:sp>
        </mc:Choice>
        <mc:Fallback>
          <p:sp>
            <p:nvSpPr>
              <p:cNvPr id="169" name="Organigramme : Décision 168">
                <a:extLst>
                  <a:ext uri="{FF2B5EF4-FFF2-40B4-BE49-F238E27FC236}">
                    <a16:creationId xmlns:a16="http://schemas.microsoft.com/office/drawing/2014/main" id="{81237D5E-BEEB-495A-94D4-39ECCDC34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51" y="3637293"/>
                <a:ext cx="918413" cy="499143"/>
              </a:xfrm>
              <a:prstGeom prst="flowChartDecision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eur droit avec flèche 169">
            <a:extLst>
              <a:ext uri="{FF2B5EF4-FFF2-40B4-BE49-F238E27FC236}">
                <a16:creationId xmlns:a16="http://schemas.microsoft.com/office/drawing/2014/main" id="{47349443-9A19-492A-948B-FB6F792CC1DB}"/>
              </a:ext>
            </a:extLst>
          </p:cNvPr>
          <p:cNvCxnSpPr>
            <a:cxnSpLocks/>
          </p:cNvCxnSpPr>
          <p:nvPr/>
        </p:nvCxnSpPr>
        <p:spPr>
          <a:xfrm>
            <a:off x="4853044" y="3631727"/>
            <a:ext cx="139666" cy="114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8C22ECE7-D346-4D92-840B-13C970981416}"/>
              </a:ext>
            </a:extLst>
          </p:cNvPr>
          <p:cNvCxnSpPr>
            <a:cxnSpLocks/>
          </p:cNvCxnSpPr>
          <p:nvPr/>
        </p:nvCxnSpPr>
        <p:spPr>
          <a:xfrm>
            <a:off x="5504545" y="4022859"/>
            <a:ext cx="717970" cy="314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B09C08A4-ED61-4F80-8B14-1A1581580C58}"/>
              </a:ext>
            </a:extLst>
          </p:cNvPr>
          <p:cNvSpPr txBox="1"/>
          <p:nvPr/>
        </p:nvSpPr>
        <p:spPr>
          <a:xfrm>
            <a:off x="5677447" y="3947668"/>
            <a:ext cx="575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13602A74-1DC4-418C-AF01-337EEBEFA8F0}"/>
                  </a:ext>
                </a:extLst>
              </p:cNvPr>
              <p:cNvSpPr/>
              <p:nvPr/>
            </p:nvSpPr>
            <p:spPr>
              <a:xfrm>
                <a:off x="6139314" y="4337503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13602A74-1DC4-418C-AF01-337EEBEFA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14" y="4337503"/>
                <a:ext cx="378900" cy="385191"/>
              </a:xfrm>
              <a:prstGeom prst="ellipse">
                <a:avLst/>
              </a:prstGeom>
              <a:blipFill>
                <a:blip r:embed="rId18"/>
                <a:stretch>
                  <a:fillRect l="-17742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Flèche : droite 175">
            <a:extLst>
              <a:ext uri="{FF2B5EF4-FFF2-40B4-BE49-F238E27FC236}">
                <a16:creationId xmlns:a16="http://schemas.microsoft.com/office/drawing/2014/main" id="{03538ECA-48F4-4349-8E0F-F69DFE2C5B08}"/>
              </a:ext>
            </a:extLst>
          </p:cNvPr>
          <p:cNvSpPr/>
          <p:nvPr/>
        </p:nvSpPr>
        <p:spPr>
          <a:xfrm rot="1175852">
            <a:off x="6445102" y="4955214"/>
            <a:ext cx="2548913" cy="2090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B1541183-C678-4278-941F-4D7A01941B07}"/>
              </a:ext>
            </a:extLst>
          </p:cNvPr>
          <p:cNvSpPr txBox="1"/>
          <p:nvPr/>
        </p:nvSpPr>
        <p:spPr>
          <a:xfrm rot="669113">
            <a:off x="5957723" y="3773478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70DF10E7-0D03-46B6-A99E-6C72DB378143}"/>
              </a:ext>
            </a:extLst>
          </p:cNvPr>
          <p:cNvSpPr/>
          <p:nvPr/>
        </p:nvSpPr>
        <p:spPr>
          <a:xfrm>
            <a:off x="6496438" y="3889721"/>
            <a:ext cx="282975" cy="4185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968A0BF3-463F-4081-A068-9BE0DB9E6202}"/>
              </a:ext>
            </a:extLst>
          </p:cNvPr>
          <p:cNvCxnSpPr>
            <a:cxnSpLocks/>
          </p:cNvCxnSpPr>
          <p:nvPr/>
        </p:nvCxnSpPr>
        <p:spPr>
          <a:xfrm>
            <a:off x="5752205" y="3905355"/>
            <a:ext cx="713974" cy="17473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èche : droite 180">
            <a:extLst>
              <a:ext uri="{FF2B5EF4-FFF2-40B4-BE49-F238E27FC236}">
                <a16:creationId xmlns:a16="http://schemas.microsoft.com/office/drawing/2014/main" id="{D5AB192D-7DB8-4377-9033-C525F37FCD97}"/>
              </a:ext>
            </a:extLst>
          </p:cNvPr>
          <p:cNvSpPr/>
          <p:nvPr/>
        </p:nvSpPr>
        <p:spPr>
          <a:xfrm rot="1143144">
            <a:off x="6813594" y="4367072"/>
            <a:ext cx="2157288" cy="21316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45DACD4C-3491-4024-8D79-1B932BAC22FA}"/>
              </a:ext>
            </a:extLst>
          </p:cNvPr>
          <p:cNvCxnSpPr>
            <a:cxnSpLocks/>
          </p:cNvCxnSpPr>
          <p:nvPr/>
        </p:nvCxnSpPr>
        <p:spPr>
          <a:xfrm>
            <a:off x="1933339" y="3429000"/>
            <a:ext cx="778830" cy="56372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>
            <a:extLst>
              <a:ext uri="{FF2B5EF4-FFF2-40B4-BE49-F238E27FC236}">
                <a16:creationId xmlns:a16="http://schemas.microsoft.com/office/drawing/2014/main" id="{4BE8F36A-5F24-4051-A573-12D31232BB21}"/>
              </a:ext>
            </a:extLst>
          </p:cNvPr>
          <p:cNvSpPr txBox="1"/>
          <p:nvPr/>
        </p:nvSpPr>
        <p:spPr>
          <a:xfrm rot="2073608">
            <a:off x="2133759" y="3486658"/>
            <a:ext cx="52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4CEAC5A2-E651-4ADE-817E-C71EB954E5D0}"/>
                  </a:ext>
                </a:extLst>
              </p:cNvPr>
              <p:cNvSpPr/>
              <p:nvPr/>
            </p:nvSpPr>
            <p:spPr>
              <a:xfrm>
                <a:off x="2741803" y="3966705"/>
                <a:ext cx="355130" cy="3752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4CEAC5A2-E651-4ADE-817E-C71EB954E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03" y="3966705"/>
                <a:ext cx="355130" cy="375266"/>
              </a:xfrm>
              <a:prstGeom prst="ellipse">
                <a:avLst/>
              </a:prstGeom>
              <a:blipFill>
                <a:blip r:embed="rId19"/>
                <a:stretch>
                  <a:fillRect l="-22414" r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08CF20-350A-4DF2-A483-02FC6DEF4B2E}"/>
                  </a:ext>
                </a:extLst>
              </p:cNvPr>
              <p:cNvSpPr/>
              <p:nvPr/>
            </p:nvSpPr>
            <p:spPr>
              <a:xfrm>
                <a:off x="3517380" y="4318770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08CF20-350A-4DF2-A483-02FC6DEF4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80" y="4318770"/>
                <a:ext cx="378900" cy="385191"/>
              </a:xfrm>
              <a:prstGeom prst="ellipse">
                <a:avLst/>
              </a:prstGeom>
              <a:blipFill>
                <a:blip r:embed="rId20"/>
                <a:stretch>
                  <a:fillRect l="-17742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Connecteur droit avec flèche 190">
            <a:extLst>
              <a:ext uri="{FF2B5EF4-FFF2-40B4-BE49-F238E27FC236}">
                <a16:creationId xmlns:a16="http://schemas.microsoft.com/office/drawing/2014/main" id="{2C5641F7-8843-42C9-8897-B7BC764FC6F6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3138178" y="4259513"/>
            <a:ext cx="379202" cy="2518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èche : droite 193">
            <a:extLst>
              <a:ext uri="{FF2B5EF4-FFF2-40B4-BE49-F238E27FC236}">
                <a16:creationId xmlns:a16="http://schemas.microsoft.com/office/drawing/2014/main" id="{6DBBF6D7-EDA9-4D24-B737-683053AB1A68}"/>
              </a:ext>
            </a:extLst>
          </p:cNvPr>
          <p:cNvSpPr/>
          <p:nvPr/>
        </p:nvSpPr>
        <p:spPr>
          <a:xfrm rot="902459">
            <a:off x="3820003" y="5168561"/>
            <a:ext cx="5178394" cy="2090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A3535B66-C8E8-48CE-A773-DD3C0B313F2A}"/>
                  </a:ext>
                </a:extLst>
              </p:cNvPr>
              <p:cNvSpPr/>
              <p:nvPr/>
            </p:nvSpPr>
            <p:spPr>
              <a:xfrm>
                <a:off x="197141" y="5279125"/>
                <a:ext cx="378900" cy="38519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A3535B66-C8E8-48CE-A773-DD3C0B313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1" y="5279125"/>
                <a:ext cx="378900" cy="385191"/>
              </a:xfrm>
              <a:prstGeom prst="ellipse">
                <a:avLst/>
              </a:prstGeom>
              <a:blipFill>
                <a:blip r:embed="rId21"/>
                <a:stretch>
                  <a:fillRect l="-16129" r="-48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Ellipse 195">
            <a:extLst>
              <a:ext uri="{FF2B5EF4-FFF2-40B4-BE49-F238E27FC236}">
                <a16:creationId xmlns:a16="http://schemas.microsoft.com/office/drawing/2014/main" id="{DE5E6E56-DB49-4DB7-BA38-CAB9012EE33A}"/>
              </a:ext>
            </a:extLst>
          </p:cNvPr>
          <p:cNvSpPr/>
          <p:nvPr/>
        </p:nvSpPr>
        <p:spPr>
          <a:xfrm>
            <a:off x="197141" y="5733872"/>
            <a:ext cx="515923" cy="385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PE</a:t>
            </a:r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6D17121E-472E-4A7F-A9D5-7B8B8ACFFE3A}"/>
              </a:ext>
            </a:extLst>
          </p:cNvPr>
          <p:cNvSpPr/>
          <p:nvPr/>
        </p:nvSpPr>
        <p:spPr>
          <a:xfrm>
            <a:off x="192642" y="6176867"/>
            <a:ext cx="595923" cy="4185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Organigramme : Décision 199">
                <a:extLst>
                  <a:ext uri="{FF2B5EF4-FFF2-40B4-BE49-F238E27FC236}">
                    <a16:creationId xmlns:a16="http://schemas.microsoft.com/office/drawing/2014/main" id="{FF08E4F7-6E75-4CDD-A519-77FE0A1AC355}"/>
                  </a:ext>
                </a:extLst>
              </p:cNvPr>
              <p:cNvSpPr/>
              <p:nvPr/>
            </p:nvSpPr>
            <p:spPr>
              <a:xfrm>
                <a:off x="74993" y="4223552"/>
                <a:ext cx="638072" cy="48041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200" name="Organigramme : Décision 199">
                <a:extLst>
                  <a:ext uri="{FF2B5EF4-FFF2-40B4-BE49-F238E27FC236}">
                    <a16:creationId xmlns:a16="http://schemas.microsoft.com/office/drawing/2014/main" id="{FF08E4F7-6E75-4CDD-A519-77FE0A1AC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3" y="4223552"/>
                <a:ext cx="638072" cy="480410"/>
              </a:xfrm>
              <a:prstGeom prst="flowChartDecision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ZoneTexte 200">
            <a:extLst>
              <a:ext uri="{FF2B5EF4-FFF2-40B4-BE49-F238E27FC236}">
                <a16:creationId xmlns:a16="http://schemas.microsoft.com/office/drawing/2014/main" id="{89D5D3BD-C39B-4404-B4C0-E46CCD2AF3E0}"/>
              </a:ext>
            </a:extLst>
          </p:cNvPr>
          <p:cNvSpPr txBox="1"/>
          <p:nvPr/>
        </p:nvSpPr>
        <p:spPr>
          <a:xfrm>
            <a:off x="681549" y="4279091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condition</a:t>
            </a:r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C73765AC-94A0-489C-BE0F-1CF2B2B2E1B0}"/>
              </a:ext>
            </a:extLst>
          </p:cNvPr>
          <p:cNvSpPr txBox="1"/>
          <p:nvPr/>
        </p:nvSpPr>
        <p:spPr>
          <a:xfrm>
            <a:off x="537702" y="4849585"/>
            <a:ext cx="252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ne peut pas emprunter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38496EAC-A44E-4B36-831E-AFC0E14ACF3C}"/>
              </a:ext>
            </a:extLst>
          </p:cNvPr>
          <p:cNvSpPr txBox="1"/>
          <p:nvPr/>
        </p:nvSpPr>
        <p:spPr>
          <a:xfrm>
            <a:off x="788565" y="6198866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peut réserver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73346248-0721-46CB-8917-AC89D3D1276F}"/>
              </a:ext>
            </a:extLst>
          </p:cNvPr>
          <p:cNvSpPr txBox="1"/>
          <p:nvPr/>
        </p:nvSpPr>
        <p:spPr>
          <a:xfrm>
            <a:off x="731492" y="5741801"/>
            <a:ext cx="18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peut emprunter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1518C9A4-62ED-4B82-9185-B361790F9FA2}"/>
              </a:ext>
            </a:extLst>
          </p:cNvPr>
          <p:cNvSpPr txBox="1"/>
          <p:nvPr/>
        </p:nvSpPr>
        <p:spPr>
          <a:xfrm>
            <a:off x="550536" y="5287054"/>
            <a:ext cx="228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ne peut pas réserver</a:t>
            </a:r>
          </a:p>
        </p:txBody>
      </p:sp>
    </p:spTree>
    <p:extLst>
      <p:ext uri="{BB962C8B-B14F-4D97-AF65-F5344CB8AC3E}">
        <p14:creationId xmlns:p14="http://schemas.microsoft.com/office/powerpoint/2010/main" val="1615362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361</Words>
  <Application>Microsoft Office PowerPoint</Application>
  <PresentationFormat>Grand écran</PresentationFormat>
  <Paragraphs>81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Gahama</dc:creator>
  <cp:lastModifiedBy>Samir Gahama</cp:lastModifiedBy>
  <cp:revision>12</cp:revision>
  <dcterms:created xsi:type="dcterms:W3CDTF">2018-12-16T16:39:16Z</dcterms:created>
  <dcterms:modified xsi:type="dcterms:W3CDTF">2018-12-17T15:43:20Z</dcterms:modified>
</cp:coreProperties>
</file>