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1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1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D14527-DD6A-4833-B4D7-9BF52B249DF1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5E53-7545-4C1D-9A69-06171158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AA8A-2AF5-4A4B-860D-2B64F9CA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/>
          <a:lstStyle/>
          <a:p>
            <a:r>
              <a:rPr lang="en-US" dirty="0"/>
              <a:t>ATTACK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C884-F337-4EBA-A15C-825B18678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Sathyapriya</a:t>
            </a:r>
            <a:r>
              <a:rPr lang="en-US" dirty="0"/>
              <a:t> g</a:t>
            </a:r>
          </a:p>
          <a:p>
            <a:r>
              <a:rPr lang="en-US" dirty="0"/>
              <a:t>Certified ethical hacker</a:t>
            </a:r>
          </a:p>
        </p:txBody>
      </p:sp>
    </p:spTree>
    <p:extLst>
      <p:ext uri="{BB962C8B-B14F-4D97-AF65-F5344CB8AC3E}">
        <p14:creationId xmlns:p14="http://schemas.microsoft.com/office/powerpoint/2010/main" val="426691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30E-3883-4A17-A2CC-EB2B3831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6200"/>
            <a:ext cx="9404723" cy="1400530"/>
          </a:xfrm>
        </p:spPr>
        <p:txBody>
          <a:bodyPr/>
          <a:lstStyle/>
          <a:p>
            <a:r>
              <a:rPr lang="en-US" dirty="0"/>
              <a:t>DOS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7791-D218-4109-9E33-7B6B4083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66" y="900468"/>
            <a:ext cx="4396338" cy="576262"/>
          </a:xfrm>
        </p:spPr>
        <p:txBody>
          <a:bodyPr/>
          <a:lstStyle/>
          <a:p>
            <a:r>
              <a:rPr lang="en-US" dirty="0"/>
              <a:t>Vulnerable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FBD3-CE2C-435C-A96C-2468AA64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766" y="1878495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Statement </a:t>
            </a:r>
            <a:r>
              <a:rPr lang="en-US" dirty="0" err="1"/>
              <a:t>stmnt</a:t>
            </a:r>
            <a:r>
              <a:rPr lang="en-US" dirty="0"/>
              <a:t> = </a:t>
            </a:r>
            <a:r>
              <a:rPr lang="en-US" dirty="0" err="1"/>
              <a:t>conn.createStatement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ResultSet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rsltset</a:t>
            </a:r>
            <a:r>
              <a:rPr lang="en-US" dirty="0">
                <a:solidFill>
                  <a:srgbClr val="FFFF00"/>
                </a:solidFill>
              </a:rPr>
              <a:t> =   </a:t>
            </a:r>
            <a:r>
              <a:rPr lang="en-US" dirty="0" err="1">
                <a:solidFill>
                  <a:srgbClr val="FFFF00"/>
                </a:solidFill>
              </a:rPr>
              <a:t>stmnt.executeQuery</a:t>
            </a:r>
            <a:r>
              <a:rPr lang="en-US" dirty="0">
                <a:solidFill>
                  <a:srgbClr val="FFFF00"/>
                </a:solidFill>
              </a:rPr>
              <a:t>  ();</a:t>
            </a:r>
          </a:p>
          <a:p>
            <a:pPr marL="0" indent="0">
              <a:buNone/>
            </a:pPr>
            <a:r>
              <a:rPr lang="en-US" dirty="0" err="1"/>
              <a:t>Stmnt.close</a:t>
            </a:r>
            <a:r>
              <a:rPr lang="en-US" dirty="0"/>
              <a:t>();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53EE8-A930-4E8B-80A8-0079AC08C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900468"/>
            <a:ext cx="4396339" cy="576262"/>
          </a:xfrm>
        </p:spPr>
        <p:txBody>
          <a:bodyPr/>
          <a:lstStyle/>
          <a:p>
            <a:r>
              <a:rPr lang="en-US" dirty="0"/>
              <a:t>Safe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29260-C3ED-4FF7-B0F2-AC81E0FAA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4" y="1878495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Statement </a:t>
            </a:r>
            <a:r>
              <a:rPr lang="en-US" dirty="0" err="1"/>
              <a:t>stmnt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Try {</a:t>
            </a:r>
            <a:r>
              <a:rPr lang="en-US" dirty="0" err="1"/>
              <a:t>stmnt</a:t>
            </a:r>
            <a:r>
              <a:rPr lang="en-US" dirty="0"/>
              <a:t> = </a:t>
            </a:r>
            <a:r>
              <a:rPr lang="en-US" dirty="0" err="1"/>
              <a:t>conn.createStatement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 err="1"/>
              <a:t>stmnt.executeQuery</a:t>
            </a:r>
            <a:r>
              <a:rPr lang="en-US" dirty="0"/>
              <a:t>  (); 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If (</a:t>
            </a:r>
            <a:r>
              <a:rPr lang="en-US" dirty="0" err="1">
                <a:solidFill>
                  <a:srgbClr val="FFFF00"/>
                </a:solidFill>
              </a:rPr>
              <a:t>stmnt</a:t>
            </a:r>
            <a:r>
              <a:rPr lang="en-US" dirty="0">
                <a:solidFill>
                  <a:srgbClr val="FFFF00"/>
                </a:solidFill>
              </a:rPr>
              <a:t>! = null) (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try { </a:t>
            </a:r>
            <a:r>
              <a:rPr lang="en-US" dirty="0" err="1">
                <a:solidFill>
                  <a:srgbClr val="FFFF00"/>
                </a:solidFill>
              </a:rPr>
              <a:t>stmnt.close</a:t>
            </a:r>
            <a:r>
              <a:rPr lang="en-US" dirty="0">
                <a:solidFill>
                  <a:srgbClr val="FFFF00"/>
                </a:solidFill>
              </a:rPr>
              <a:t> 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 catch (</a:t>
            </a:r>
            <a:r>
              <a:rPr lang="en-US" dirty="0" err="1">
                <a:solidFill>
                  <a:srgbClr val="FFFF00"/>
                </a:solidFill>
              </a:rPr>
              <a:t>SQLException.sqlexp</a:t>
            </a:r>
            <a:r>
              <a:rPr lang="en-US" dirty="0">
                <a:solidFill>
                  <a:srgbClr val="FFFF00"/>
                </a:solidFill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 catch (</a:t>
            </a:r>
            <a:r>
              <a:rPr lang="en-US" dirty="0" err="1">
                <a:solidFill>
                  <a:srgbClr val="FFFF00"/>
                </a:solidFill>
              </a:rPr>
              <a:t>SQLException.sqlexp</a:t>
            </a:r>
            <a:r>
              <a:rPr lang="en-US" dirty="0">
                <a:solidFill>
                  <a:srgbClr val="FFFF00"/>
                </a:solidFill>
              </a:rPr>
              <a:t>) 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5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2D7-7634-4E03-B28B-58C5F8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Shrink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4086-7F69-4CEA-A13A-2AB5A81E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Software developers often use libraries and code licensed from other sources in programs to reduce development time and cost.</a:t>
            </a:r>
          </a:p>
          <a:p>
            <a:r>
              <a:rPr lang="en-US" dirty="0"/>
              <a:t>Large portion of many software are same, so exploiting this code can exploit many piece of software</a:t>
            </a:r>
          </a:p>
          <a:p>
            <a:r>
              <a:rPr lang="en-US" dirty="0"/>
              <a:t>Exploit in off-the-shelf libraries and code</a:t>
            </a:r>
          </a:p>
          <a:p>
            <a:pPr marL="457200" lvl="1" indent="0">
              <a:buNone/>
            </a:pPr>
            <a:r>
              <a:rPr lang="en-US" dirty="0"/>
              <a:t>Problem is where developers leave the libraries and code unchanged</a:t>
            </a:r>
          </a:p>
          <a:p>
            <a:pPr marL="457200" lvl="1" indent="0">
              <a:buNone/>
            </a:pPr>
            <a:r>
              <a:rPr lang="en-US" dirty="0"/>
              <a:t>They need to customize and fine-tune every part of their code in order to make it not only more secure but different enough that same exploit not work.</a:t>
            </a:r>
          </a:p>
        </p:txBody>
      </p:sp>
    </p:spTree>
    <p:extLst>
      <p:ext uri="{BB962C8B-B14F-4D97-AF65-F5344CB8AC3E}">
        <p14:creationId xmlns:p14="http://schemas.microsoft.com/office/powerpoint/2010/main" val="223360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EC03-1F3C-47CC-9240-4C2DEB2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Warfare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85A2-0923-48C2-9C04-F2DBF6A7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261" y="1302862"/>
            <a:ext cx="4396338" cy="576262"/>
          </a:xfrm>
        </p:spPr>
        <p:txBody>
          <a:bodyPr/>
          <a:lstStyle/>
          <a:p>
            <a:r>
              <a:rPr lang="en-US" dirty="0"/>
              <a:t>Defensive information warfare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7BCB-E4C9-4558-A2C5-E88332D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261" y="2130286"/>
            <a:ext cx="4396339" cy="3741738"/>
          </a:xfrm>
        </p:spPr>
        <p:txBody>
          <a:bodyPr/>
          <a:lstStyle/>
          <a:p>
            <a:r>
              <a:rPr lang="en-US" dirty="0"/>
              <a:t>Prevention</a:t>
            </a:r>
          </a:p>
          <a:p>
            <a:r>
              <a:rPr lang="en-US" dirty="0"/>
              <a:t>Deterrence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Emergency</a:t>
            </a:r>
          </a:p>
          <a:p>
            <a:r>
              <a:rPr lang="en-US" dirty="0"/>
              <a:t>Preparedness</a:t>
            </a:r>
          </a:p>
          <a:p>
            <a:r>
              <a:rPr lang="en-US" dirty="0"/>
              <a:t>Response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FBCDA-A2B0-4F22-81CF-5FA9D5392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302862"/>
            <a:ext cx="4396339" cy="576262"/>
          </a:xfrm>
        </p:spPr>
        <p:txBody>
          <a:bodyPr/>
          <a:lstStyle/>
          <a:p>
            <a:r>
              <a:rPr lang="en-US" dirty="0"/>
              <a:t>Offensive information warfare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C1A42-C474-4C08-9CB2-E3F17C0D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4" y="2179982"/>
            <a:ext cx="4396339" cy="3741738"/>
          </a:xfrm>
        </p:spPr>
        <p:txBody>
          <a:bodyPr/>
          <a:lstStyle/>
          <a:p>
            <a:r>
              <a:rPr lang="en-US" dirty="0"/>
              <a:t>Web application Attacks</a:t>
            </a:r>
          </a:p>
          <a:p>
            <a:r>
              <a:rPr lang="en-US" dirty="0"/>
              <a:t>Web server attacks</a:t>
            </a:r>
          </a:p>
          <a:p>
            <a:r>
              <a:rPr lang="en-US" dirty="0"/>
              <a:t>Malware attacks</a:t>
            </a:r>
          </a:p>
          <a:p>
            <a:r>
              <a:rPr lang="en-US" dirty="0"/>
              <a:t>MITM Attacks</a:t>
            </a:r>
          </a:p>
          <a:p>
            <a:r>
              <a:rPr lang="en-US" dirty="0"/>
              <a:t>System hacking</a:t>
            </a:r>
          </a:p>
        </p:txBody>
      </p:sp>
    </p:spTree>
    <p:extLst>
      <p:ext uri="{BB962C8B-B14F-4D97-AF65-F5344CB8AC3E}">
        <p14:creationId xmlns:p14="http://schemas.microsoft.com/office/powerpoint/2010/main" val="318678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5FFD-B2D3-458B-A147-D9B93A0F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07" y="400850"/>
            <a:ext cx="8825658" cy="861421"/>
          </a:xfrm>
        </p:spPr>
        <p:txBody>
          <a:bodyPr/>
          <a:lstStyle/>
          <a:p>
            <a:r>
              <a:rPr lang="en-US" dirty="0"/>
              <a:t>Attack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354F-0025-4ABA-8C78-44159BA4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2271"/>
            <a:ext cx="8825658" cy="4376529"/>
          </a:xfrm>
        </p:spPr>
        <p:txBody>
          <a:bodyPr>
            <a:normAutofit/>
          </a:bodyPr>
          <a:lstStyle/>
          <a:p>
            <a:r>
              <a:rPr lang="en-US" dirty="0"/>
              <a:t>Cloud computing threads</a:t>
            </a:r>
          </a:p>
          <a:p>
            <a:r>
              <a:rPr lang="en-US" dirty="0"/>
              <a:t>Advance persistent threads</a:t>
            </a:r>
          </a:p>
          <a:p>
            <a:r>
              <a:rPr lang="en-US" dirty="0"/>
              <a:t>Virus and worms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Mobile Threads</a:t>
            </a:r>
          </a:p>
          <a:p>
            <a:r>
              <a:rPr lang="en-US" dirty="0"/>
              <a:t>Botnet</a:t>
            </a:r>
          </a:p>
          <a:p>
            <a:r>
              <a:rPr lang="en-US" dirty="0"/>
              <a:t>Insider attack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Web application threat</a:t>
            </a:r>
          </a:p>
          <a:p>
            <a:r>
              <a:rPr lang="en-US" dirty="0" err="1"/>
              <a:t>Iot</a:t>
            </a:r>
            <a:r>
              <a:rPr lang="en-US" dirty="0"/>
              <a:t> hacking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5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F60-DD4E-4593-BF2C-46D0E125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49222"/>
            <a:ext cx="12085983" cy="2386604"/>
          </a:xfrm>
        </p:spPr>
        <p:txBody>
          <a:bodyPr/>
          <a:lstStyle/>
          <a:p>
            <a:r>
              <a:rPr lang="en-US" dirty="0"/>
              <a:t>Attacks=Motive(Goal)+ Method+ Vulnerability</a:t>
            </a:r>
          </a:p>
        </p:txBody>
      </p:sp>
    </p:spTree>
    <p:extLst>
      <p:ext uri="{BB962C8B-B14F-4D97-AF65-F5344CB8AC3E}">
        <p14:creationId xmlns:p14="http://schemas.microsoft.com/office/powerpoint/2010/main" val="41098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277C-4F5A-4BCC-8404-71CB130B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5037-827D-46B8-8087-FFE801D0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276986"/>
            <a:ext cx="2946866" cy="576262"/>
          </a:xfrm>
        </p:spPr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2464-7288-43E2-A8E5-0162EF9EE82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2947" y="1956160"/>
            <a:ext cx="2927350" cy="3589338"/>
          </a:xfrm>
        </p:spPr>
        <p:txBody>
          <a:bodyPr/>
          <a:lstStyle/>
          <a:p>
            <a:r>
              <a:rPr lang="en-US" dirty="0"/>
              <a:t>Information Gathering</a:t>
            </a:r>
          </a:p>
          <a:p>
            <a:r>
              <a:rPr lang="en-US" dirty="0"/>
              <a:t>Sniffing and eavesdropping</a:t>
            </a:r>
          </a:p>
          <a:p>
            <a:r>
              <a:rPr lang="en-US" dirty="0"/>
              <a:t>Spoofing</a:t>
            </a:r>
          </a:p>
          <a:p>
            <a:r>
              <a:rPr lang="en-US" dirty="0"/>
              <a:t>Session hijacking and Man In Middle Attack</a:t>
            </a:r>
          </a:p>
          <a:p>
            <a:r>
              <a:rPr lang="en-US" dirty="0"/>
              <a:t>DNS and ARP poisoning</a:t>
            </a:r>
          </a:p>
          <a:p>
            <a:r>
              <a:rPr lang="en-US" dirty="0"/>
              <a:t>Password-based attack</a:t>
            </a:r>
          </a:p>
          <a:p>
            <a:r>
              <a:rPr lang="en-US" dirty="0"/>
              <a:t>Denial-of-Service attack</a:t>
            </a:r>
          </a:p>
          <a:p>
            <a:r>
              <a:rPr lang="en-US" dirty="0"/>
              <a:t>Compromised key attack</a:t>
            </a:r>
          </a:p>
          <a:p>
            <a:r>
              <a:rPr lang="en-US" dirty="0"/>
              <a:t>Firewall and IDS attack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C9D2-5E08-4984-8ABA-4B484FEEA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276986"/>
            <a:ext cx="2936241" cy="576262"/>
          </a:xfrm>
        </p:spPr>
        <p:txBody>
          <a:bodyPr/>
          <a:lstStyle/>
          <a:p>
            <a:r>
              <a:rPr lang="en-US" dirty="0"/>
              <a:t>Host Threats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3A1529-2523-47F3-9B25-B6254E53542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83659" y="1991676"/>
            <a:ext cx="2946794" cy="3589338"/>
          </a:xfrm>
        </p:spPr>
        <p:txBody>
          <a:bodyPr/>
          <a:lstStyle/>
          <a:p>
            <a:r>
              <a:rPr lang="en-US" dirty="0"/>
              <a:t>Malware Attacks</a:t>
            </a:r>
          </a:p>
          <a:p>
            <a:r>
              <a:rPr lang="en-US" dirty="0"/>
              <a:t>Foot printing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Password attacks</a:t>
            </a:r>
          </a:p>
          <a:p>
            <a:r>
              <a:rPr lang="en-US" dirty="0"/>
              <a:t>Denial-Of-Service attack</a:t>
            </a:r>
          </a:p>
          <a:p>
            <a:r>
              <a:rPr lang="en-US" dirty="0"/>
              <a:t>Arbitrary Code Execution</a:t>
            </a:r>
          </a:p>
          <a:p>
            <a:r>
              <a:rPr lang="en-US" dirty="0"/>
              <a:t>Unauthorized access</a:t>
            </a:r>
          </a:p>
          <a:p>
            <a:r>
              <a:rPr lang="en-US" dirty="0"/>
              <a:t>Privilege escalation</a:t>
            </a:r>
          </a:p>
          <a:p>
            <a:r>
              <a:rPr lang="en-US" dirty="0"/>
              <a:t>Backdoor attacks</a:t>
            </a:r>
          </a:p>
          <a:p>
            <a:r>
              <a:rPr lang="en-US" dirty="0"/>
              <a:t>Physical security threads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A27695-0960-4136-A94D-EA530DC18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310" y="1379898"/>
            <a:ext cx="2932113" cy="576262"/>
          </a:xfrm>
        </p:spPr>
        <p:txBody>
          <a:bodyPr/>
          <a:lstStyle/>
          <a:p>
            <a:r>
              <a:rPr lang="en-US" dirty="0"/>
              <a:t>Application Threats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E22A25-77A0-4853-A520-AF04B548AD7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18720" y="1956160"/>
            <a:ext cx="2932113" cy="3589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Improper data/Input validation</a:t>
            </a:r>
          </a:p>
          <a:p>
            <a:r>
              <a:rPr lang="en-US" dirty="0"/>
              <a:t>Authentication and authorization attacks</a:t>
            </a:r>
          </a:p>
          <a:p>
            <a:r>
              <a:rPr lang="en-US" dirty="0"/>
              <a:t>Security misconfiguration</a:t>
            </a:r>
          </a:p>
          <a:p>
            <a:r>
              <a:rPr lang="en-US" dirty="0"/>
              <a:t>Information Disclosure</a:t>
            </a:r>
          </a:p>
          <a:p>
            <a:r>
              <a:rPr lang="en-US" dirty="0"/>
              <a:t>Hidden-field Manipulation</a:t>
            </a:r>
          </a:p>
          <a:p>
            <a:r>
              <a:rPr lang="en-US" dirty="0"/>
              <a:t>Broken Session Management</a:t>
            </a:r>
          </a:p>
          <a:p>
            <a:r>
              <a:rPr lang="en-US" dirty="0"/>
              <a:t>Buffer Overflow Issues</a:t>
            </a:r>
          </a:p>
          <a:p>
            <a:r>
              <a:rPr lang="en-US" dirty="0"/>
              <a:t>Cryptography attacks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Improper Error Handling and 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F84D-02F6-4D5E-A710-766E66E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658-3BB3-49B2-92A1-16FFC184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79" y="1602345"/>
            <a:ext cx="8946541" cy="4195481"/>
          </a:xfrm>
        </p:spPr>
        <p:txBody>
          <a:bodyPr/>
          <a:lstStyle/>
          <a:p>
            <a:r>
              <a:rPr lang="en-US" dirty="0"/>
              <a:t>Operating System Attacks – </a:t>
            </a:r>
            <a:r>
              <a:rPr lang="en-US" sz="1400" dirty="0"/>
              <a:t>gain access to system</a:t>
            </a:r>
          </a:p>
          <a:p>
            <a:r>
              <a:rPr lang="en-US" dirty="0"/>
              <a:t>Misconfiguration Attacks – </a:t>
            </a:r>
            <a:r>
              <a:rPr lang="en-US" sz="1400" dirty="0"/>
              <a:t>illegal access</a:t>
            </a:r>
          </a:p>
          <a:p>
            <a:r>
              <a:rPr lang="en-US" dirty="0"/>
              <a:t>Application Level Attack – </a:t>
            </a:r>
            <a:r>
              <a:rPr lang="en-US" sz="1400" dirty="0"/>
              <a:t>exploit vulnerability in application</a:t>
            </a:r>
          </a:p>
          <a:p>
            <a:r>
              <a:rPr lang="en-US" dirty="0"/>
              <a:t>Shrink Wrap Code Attacks – </a:t>
            </a:r>
            <a:r>
              <a:rPr lang="en-US" sz="1400" dirty="0"/>
              <a:t>exploit default configuration and settings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9461-37D4-4615-8C78-D6B30906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1262-4F65-45BA-A543-3466EEFB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ports and services</a:t>
            </a:r>
          </a:p>
          <a:p>
            <a:r>
              <a:rPr lang="en-US" dirty="0"/>
              <a:t>Buffer Overflow Vulnerability</a:t>
            </a:r>
          </a:p>
          <a:p>
            <a:r>
              <a:rPr lang="en-US" dirty="0"/>
              <a:t>Bugs in Operating System</a:t>
            </a:r>
          </a:p>
          <a:p>
            <a:r>
              <a:rPr lang="en-US" dirty="0"/>
              <a:t>Unpatched OS</a:t>
            </a:r>
          </a:p>
          <a:p>
            <a:r>
              <a:rPr lang="en-US" dirty="0"/>
              <a:t>Exploiting specific protocol implementation</a:t>
            </a:r>
          </a:p>
          <a:p>
            <a:r>
              <a:rPr lang="en-US" dirty="0"/>
              <a:t>Attacking build-in authentication system</a:t>
            </a:r>
          </a:p>
          <a:p>
            <a:r>
              <a:rPr lang="en-US" dirty="0"/>
              <a:t>Breaking File System Security</a:t>
            </a:r>
          </a:p>
          <a:p>
            <a:r>
              <a:rPr lang="en-US" dirty="0"/>
              <a:t>Cracking password and encryption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48759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16F-D6C4-4A99-9755-1876161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Misconfiguration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CB0E-5733-4675-967C-036DFD0E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configured security controls</a:t>
            </a:r>
          </a:p>
          <a:p>
            <a:r>
              <a:rPr lang="en-US" dirty="0"/>
              <a:t>Web Servers, Application Platform</a:t>
            </a:r>
          </a:p>
          <a:p>
            <a:r>
              <a:rPr lang="en-US" dirty="0"/>
              <a:t>Database, Network, Framework</a:t>
            </a:r>
          </a:p>
          <a:p>
            <a:r>
              <a:rPr lang="en-US" dirty="0"/>
              <a:t>Default settings in configuration</a:t>
            </a:r>
          </a:p>
          <a:p>
            <a:r>
              <a:rPr lang="en-US" dirty="0"/>
              <a:t>Missing patches</a:t>
            </a:r>
          </a:p>
          <a:p>
            <a:r>
              <a:rPr lang="en-US" dirty="0"/>
              <a:t>Use of default accounts</a:t>
            </a:r>
          </a:p>
          <a:p>
            <a:r>
              <a:rPr lang="en-US" dirty="0"/>
              <a:t>Unnecessary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7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ECF-7DD9-4373-90D5-27C0999D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F2DB-DA07-4BF7-8C4D-293D9B7A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 overflow Attacks</a:t>
            </a:r>
          </a:p>
          <a:p>
            <a:r>
              <a:rPr lang="en-US" dirty="0"/>
              <a:t>Sensitive Information Disclosure</a:t>
            </a:r>
          </a:p>
          <a:p>
            <a:r>
              <a:rPr lang="en-US" dirty="0"/>
              <a:t>Cross site scripting</a:t>
            </a:r>
          </a:p>
          <a:p>
            <a:r>
              <a:rPr lang="en-US" dirty="0"/>
              <a:t>Session Hijacking</a:t>
            </a:r>
          </a:p>
          <a:p>
            <a:r>
              <a:rPr lang="en-US" dirty="0"/>
              <a:t>Man-in-middle Attack</a:t>
            </a:r>
          </a:p>
          <a:p>
            <a:r>
              <a:rPr lang="en-US" dirty="0"/>
              <a:t>Denial-Of-Service Attack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Parameter/Form Tampering</a:t>
            </a:r>
          </a:p>
          <a:p>
            <a:r>
              <a:rPr lang="en-US" dirty="0"/>
              <a:t>Directory Traversal Attack</a:t>
            </a:r>
          </a:p>
        </p:txBody>
      </p:sp>
    </p:spTree>
    <p:extLst>
      <p:ext uri="{BB962C8B-B14F-4D97-AF65-F5344CB8AC3E}">
        <p14:creationId xmlns:p14="http://schemas.microsoft.com/office/powerpoint/2010/main" val="26583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46FC-B6F0-4DE0-A07A-9502095E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2E6E-3B24-4856-92F3-85785506A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Vulnerable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568E-98B4-46BB-A4F4-31BCA07BF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&lt;authentication mode=“Forms”&gt;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 err="1"/>
              <a:t>cookieless</a:t>
            </a:r>
            <a:r>
              <a:rPr lang="en-US" dirty="0"/>
              <a:t>=“</a:t>
            </a:r>
            <a:r>
              <a:rPr lang="en-US" dirty="0" err="1">
                <a:solidFill>
                  <a:srgbClr val="FFFF00"/>
                </a:solidFill>
              </a:rPr>
              <a:t>UseUri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7829F-CD9C-47AB-B8D0-9D8DBB43D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Safe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EBDC-8E6D-45DA-8BC9-9702B792D3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&lt;authentication mode=“Forms”&gt;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 err="1"/>
              <a:t>cookieless</a:t>
            </a:r>
            <a:r>
              <a:rPr lang="en-US" dirty="0"/>
              <a:t>=“</a:t>
            </a:r>
            <a:r>
              <a:rPr lang="en-US" dirty="0" err="1">
                <a:solidFill>
                  <a:srgbClr val="FFFF00"/>
                </a:solidFill>
              </a:rPr>
              <a:t>UseCookies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3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500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ATTACK VECTORS</vt:lpstr>
      <vt:lpstr>Attack Vectors</vt:lpstr>
      <vt:lpstr>Attacks=Motive(Goal)+ Method+ Vulnerability</vt:lpstr>
      <vt:lpstr>Threat Categories</vt:lpstr>
      <vt:lpstr>Attacks On System</vt:lpstr>
      <vt:lpstr>OS vulnerability</vt:lpstr>
      <vt:lpstr>Misconfiguration Attacks</vt:lpstr>
      <vt:lpstr>Application Level Attacks</vt:lpstr>
      <vt:lpstr>Session Hijacking example</vt:lpstr>
      <vt:lpstr>DOS example</vt:lpstr>
      <vt:lpstr>Wrap Shrink Code</vt:lpstr>
      <vt:lpstr>Information Warfare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Vectors</dc:title>
  <dc:creator>manoj s</dc:creator>
  <cp:lastModifiedBy>manoj s</cp:lastModifiedBy>
  <cp:revision>12</cp:revision>
  <dcterms:created xsi:type="dcterms:W3CDTF">2019-08-30T04:17:31Z</dcterms:created>
  <dcterms:modified xsi:type="dcterms:W3CDTF">2019-08-30T05:26:36Z</dcterms:modified>
</cp:coreProperties>
</file>