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D7454-B2C6-4F9D-BB0D-54EFADA23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2A14D6-0ABF-44D4-A29C-D70EB2606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BB278E-CFBC-49A3-A3BA-858FFF5C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0A3E-EDB3-480F-9A40-BF9D7ED9F2F1}" type="datetimeFigureOut">
              <a:rPr lang="es-CO" smtClean="0"/>
              <a:t>21/11/2021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AA796F-3500-4EC4-B287-7C01509E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5EDC21-B926-404B-B485-A3F1CC88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A1A0-188E-4A13-AD39-C6FD8F3DD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085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6B9BF-BCB6-497F-A329-FBCC91D4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942CF4-5C29-40A4-AF53-3A8085980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93321C-DA18-4075-A813-AE3A1191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0A3E-EDB3-480F-9A40-BF9D7ED9F2F1}" type="datetimeFigureOut">
              <a:rPr lang="es-CO" smtClean="0"/>
              <a:t>21/11/2021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47036B-B3DB-4E74-93C1-B3F5082E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F70A75-6FB6-4C45-A9DD-B599922C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A1A0-188E-4A13-AD39-C6FD8F3DD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134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2D7835-29D9-46D7-82CF-2C147C87A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36418B-B521-487D-B2C9-540B4E06B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929F6B-86CD-4838-B65E-3B734E3C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0A3E-EDB3-480F-9A40-BF9D7ED9F2F1}" type="datetimeFigureOut">
              <a:rPr lang="es-CO" smtClean="0"/>
              <a:t>21/11/2021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F88183-2229-4394-9F1F-6AE9A83C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DE562D-B881-40AC-B452-F5BAA7BE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A1A0-188E-4A13-AD39-C6FD8F3DD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344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F16A4-C3CC-4BDD-B939-4C372018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799428-5426-45E1-85C3-E84EA0647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47AEE2-6583-4B2B-8E20-728E3AD7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0A3E-EDB3-480F-9A40-BF9D7ED9F2F1}" type="datetimeFigureOut">
              <a:rPr lang="es-CO" smtClean="0"/>
              <a:t>21/11/2021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981122-9C05-43B5-8FB2-7B5DF82E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52CD6B-C83F-48A4-88D9-0A58D35F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A1A0-188E-4A13-AD39-C6FD8F3DD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820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A70D4-80C9-41A4-A1AF-B58839CB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5BE09B-B52A-4957-9F30-E7BEC6B6B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08CECF-AE82-4CFF-957A-7FEDABB4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0A3E-EDB3-480F-9A40-BF9D7ED9F2F1}" type="datetimeFigureOut">
              <a:rPr lang="es-CO" smtClean="0"/>
              <a:t>21/11/2021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F80372-38EC-4FE9-9827-6AE0F5F0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E9E3EB-DE09-4D01-AFB6-B2AA50C6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A1A0-188E-4A13-AD39-C6FD8F3DD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294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124DA-0B46-4A56-A19C-8538C348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D900D6-6CD7-4E28-BEE1-8440F599D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A40142-EB70-41C7-B508-A6ED6AC06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F6478B-1C8F-4CFB-A29E-CD361E07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0A3E-EDB3-480F-9A40-BF9D7ED9F2F1}" type="datetimeFigureOut">
              <a:rPr lang="es-CO" smtClean="0"/>
              <a:t>21/11/2021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0AD197-3506-4592-84C3-61D16956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D5CDAD-0EFA-4F60-983F-82451503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A1A0-188E-4A13-AD39-C6FD8F3DD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52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8BA64-7D0C-445C-A395-AC6C27A8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25352C-90EE-4B75-AF45-427C9408F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CD3317-60B1-4924-9D49-A03BC6386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EB323B-C4B9-4DDF-9522-6CB08981E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A86666-D5E3-42E2-8BF1-1606D7693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0232D1-7919-401B-8F6B-BF0B7746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0A3E-EDB3-480F-9A40-BF9D7ED9F2F1}" type="datetimeFigureOut">
              <a:rPr lang="es-CO" smtClean="0"/>
              <a:t>21/11/2021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C0E7EE-6A34-4F53-9342-4B556829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69021D-0490-404C-98BF-6B919A8D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A1A0-188E-4A13-AD39-C6FD8F3DD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292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80051-2114-44FF-9D44-9AE47C0F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431C32-62C3-4C0A-9F10-90F7FBA3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0A3E-EDB3-480F-9A40-BF9D7ED9F2F1}" type="datetimeFigureOut">
              <a:rPr lang="es-CO" smtClean="0"/>
              <a:t>21/11/2021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CB2504-61C8-4C16-A6E7-0F29D69B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1A24CB4-CCDE-4C92-9AC6-6D2B1DED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A1A0-188E-4A13-AD39-C6FD8F3DD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278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E1A6DE-95B9-4793-A568-65A3FCA3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0A3E-EDB3-480F-9A40-BF9D7ED9F2F1}" type="datetimeFigureOut">
              <a:rPr lang="es-CO" smtClean="0"/>
              <a:t>21/11/2021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615CF2-B09D-460B-9CEC-9B91AD4F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1B8434-80D4-4F25-A198-14E509B4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A1A0-188E-4A13-AD39-C6FD8F3DD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806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714A5-E0DE-4F69-9F28-5C91C982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8530C9-546D-4F75-B09E-5BF326CA9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7ECEC7-7C16-4BE9-9EA5-F174CDE4C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B9A9AD-FD85-4A85-A013-9E4F9CD1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0A3E-EDB3-480F-9A40-BF9D7ED9F2F1}" type="datetimeFigureOut">
              <a:rPr lang="es-CO" smtClean="0"/>
              <a:t>21/11/2021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BEB983-F30D-44B3-B67D-32BA2120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AD999B-240B-450D-8932-F22A1024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A1A0-188E-4A13-AD39-C6FD8F3DD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915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0F916-91C3-4D46-B335-BDD43CDF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A39053-4E5E-469E-B2BD-8D9E21F54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3735EA-1C57-475D-8572-383498AF3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E5B910-B2DA-4A93-8976-00123349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0A3E-EDB3-480F-9A40-BF9D7ED9F2F1}" type="datetimeFigureOut">
              <a:rPr lang="es-CO" smtClean="0"/>
              <a:t>21/11/2021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7E3BE7-7407-4708-927C-8E1BAA5E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15AC22-7CE2-453E-A7A1-374C0A4F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A1A0-188E-4A13-AD39-C6FD8F3DD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848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92D059-F682-4BF8-86A8-E28DF74C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E7B2E3-EA35-40C1-A6EE-64523F351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23E773-C6F3-4CED-854B-E0F806C4A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50A3E-EDB3-480F-9A40-BF9D7ED9F2F1}" type="datetimeFigureOut">
              <a:rPr lang="es-CO" smtClean="0"/>
              <a:t>21/11/2021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9F6647-816E-48F1-BE80-BA2E02EE7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C1A24D-F36F-4A9F-9F62-F9F939DB5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BA1A0-188E-4A13-AD39-C6FD8F3DD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782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5295A-C060-474D-936E-882C0A26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ARQUITECTURA DE SISTEMA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15B87838-B71F-43E2-92E6-E9C6951F2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47" y="1322362"/>
            <a:ext cx="8018584" cy="5331655"/>
          </a:xfrm>
        </p:spPr>
      </p:pic>
    </p:spTree>
    <p:extLst>
      <p:ext uri="{BB962C8B-B14F-4D97-AF65-F5344CB8AC3E}">
        <p14:creationId xmlns:p14="http://schemas.microsoft.com/office/powerpoint/2010/main" val="198946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754EDF-4E89-4F57-BCDF-7C8F4B3F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CO" sz="4200"/>
              <a:t>COMPONENTE AUTHMS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71E2EE-2562-41DB-BCAB-DB76B425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 err="1"/>
              <a:t>Creación</a:t>
            </a:r>
            <a:r>
              <a:rPr lang="en-US" sz="2200" dirty="0"/>
              <a:t> de </a:t>
            </a:r>
            <a:r>
              <a:rPr lang="en-US" sz="2200" dirty="0" err="1"/>
              <a:t>cuenta</a:t>
            </a:r>
            <a:endParaRPr lang="en-US" sz="2200" dirty="0"/>
          </a:p>
          <a:p>
            <a:r>
              <a:rPr lang="en-US" sz="2200" dirty="0" err="1"/>
              <a:t>Modificación</a:t>
            </a:r>
            <a:r>
              <a:rPr lang="en-US" sz="2200" dirty="0"/>
              <a:t> de </a:t>
            </a:r>
            <a:r>
              <a:rPr lang="en-US" sz="2200" dirty="0" err="1"/>
              <a:t>cuenta</a:t>
            </a:r>
            <a:endParaRPr lang="en-US" sz="2200" dirty="0"/>
          </a:p>
          <a:p>
            <a:r>
              <a:rPr lang="en-US" sz="2200" dirty="0" err="1"/>
              <a:t>Eliminación</a:t>
            </a:r>
            <a:r>
              <a:rPr lang="en-US" sz="2200" dirty="0"/>
              <a:t> de </a:t>
            </a:r>
            <a:r>
              <a:rPr lang="en-US" sz="2200" dirty="0" err="1"/>
              <a:t>cuenta</a:t>
            </a:r>
            <a:endParaRPr lang="en-US" sz="2200" dirty="0"/>
          </a:p>
          <a:p>
            <a:r>
              <a:rPr lang="en-US" sz="2200" dirty="0"/>
              <a:t>Login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D14F9435-3782-40DC-9DE3-CA05E92B0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851" y="640080"/>
            <a:ext cx="488061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5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F0FD69-9681-4950-BEE5-D43684C7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CO" sz="4200"/>
              <a:t>COMPONENTE ACCOUNTMS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F49E84-6284-4935-9414-1384B9551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200" u="sng" dirty="0"/>
          </a:p>
          <a:p>
            <a:r>
              <a:rPr lang="es-CO" sz="2200" dirty="0"/>
              <a:t>Reserva</a:t>
            </a:r>
            <a:r>
              <a:rPr lang="en-US" sz="2200" dirty="0"/>
              <a:t> </a:t>
            </a:r>
          </a:p>
          <a:p>
            <a:r>
              <a:rPr lang="es-CO" sz="2200" dirty="0"/>
              <a:t>Cancelación</a:t>
            </a:r>
            <a:r>
              <a:rPr lang="en-US" sz="2200" dirty="0"/>
              <a:t> de </a:t>
            </a:r>
            <a:r>
              <a:rPr lang="en-US" sz="2200" dirty="0" err="1"/>
              <a:t>reserva</a:t>
            </a:r>
            <a:endParaRPr lang="en-US" sz="2200" dirty="0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79933D3C-5587-4C96-B6C6-D2AFC89CE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23" y="640080"/>
            <a:ext cx="486666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30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21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ARQUITECTURA DE SISTEMA</vt:lpstr>
      <vt:lpstr>COMPONENTE AUTHMS</vt:lpstr>
      <vt:lpstr>COMPONENTE ACCOUNTMS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SISTEMA</dc:title>
  <dc:creator>Duvan Dario</dc:creator>
  <cp:lastModifiedBy>Duvan Dario</cp:lastModifiedBy>
  <cp:revision>2</cp:revision>
  <dcterms:created xsi:type="dcterms:W3CDTF">2021-11-16T00:39:06Z</dcterms:created>
  <dcterms:modified xsi:type="dcterms:W3CDTF">2021-11-21T20:05:13Z</dcterms:modified>
</cp:coreProperties>
</file>