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F02B35-9637-D026-7AFB-B2972EFC2D4E}" v="15" dt="2024-07-03T21:01:23.7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2EF02B35-9637-D026-7AFB-B2972EFC2D4E}"/>
    <pc:docChg chg="addSld">
      <pc:chgData name="" userId="" providerId="" clId="Web-{2EF02B35-9637-D026-7AFB-B2972EFC2D4E}" dt="2024-07-03T20:59:23.228" v="0"/>
      <pc:docMkLst>
        <pc:docMk/>
      </pc:docMkLst>
      <pc:sldChg chg="new">
        <pc:chgData name="" userId="" providerId="" clId="Web-{2EF02B35-9637-D026-7AFB-B2972EFC2D4E}" dt="2024-07-03T20:59:23.228" v="0"/>
        <pc:sldMkLst>
          <pc:docMk/>
          <pc:sldMk cId="3674506556" sldId="258"/>
        </pc:sldMkLst>
      </pc:sldChg>
    </pc:docChg>
  </pc:docChgLst>
  <pc:docChgLst>
    <pc:chgData name="Sara Gallego Muñoz" userId="S::sgallegom@eafit.edu.co::6db91c42-49d3-4193-8faa-639f6376bf10" providerId="AD" clId="Web-{3D967E87-3618-840F-EDA2-EAEA6669BA60}"/>
    <pc:docChg chg="modSld">
      <pc:chgData name="Sara Gallego Muñoz" userId="S::sgallegom@eafit.edu.co::6db91c42-49d3-4193-8faa-639f6376bf10" providerId="AD" clId="Web-{3D967E87-3618-840F-EDA2-EAEA6669BA60}" dt="2024-06-24T21:51:12.179" v="7" actId="1076"/>
      <pc:docMkLst>
        <pc:docMk/>
      </pc:docMkLst>
      <pc:sldChg chg="addSp delSp modSp">
        <pc:chgData name="Sara Gallego Muñoz" userId="S::sgallegom@eafit.edu.co::6db91c42-49d3-4193-8faa-639f6376bf10" providerId="AD" clId="Web-{3D967E87-3618-840F-EDA2-EAEA6669BA60}" dt="2024-06-24T21:51:12.179" v="7" actId="1076"/>
        <pc:sldMkLst>
          <pc:docMk/>
          <pc:sldMk cId="2406273178" sldId="256"/>
        </pc:sldMkLst>
        <pc:spChg chg="del">
          <ac:chgData name="Sara Gallego Muñoz" userId="S::sgallegom@eafit.edu.co::6db91c42-49d3-4193-8faa-639f6376bf10" providerId="AD" clId="Web-{3D967E87-3618-840F-EDA2-EAEA6669BA60}" dt="2024-06-24T21:50:37.568" v="0"/>
          <ac:spMkLst>
            <pc:docMk/>
            <pc:sldMk cId="2406273178" sldId="256"/>
            <ac:spMk id="2" creationId="{00000000-0000-0000-0000-000000000000}"/>
          </ac:spMkLst>
        </pc:spChg>
        <pc:spChg chg="del">
          <ac:chgData name="Sara Gallego Muñoz" userId="S::sgallegom@eafit.edu.co::6db91c42-49d3-4193-8faa-639f6376bf10" providerId="AD" clId="Web-{3D967E87-3618-840F-EDA2-EAEA6669BA60}" dt="2024-06-24T21:50:38.756" v="1"/>
          <ac:spMkLst>
            <pc:docMk/>
            <pc:sldMk cId="2406273178" sldId="256"/>
            <ac:spMk id="3" creationId="{00000000-0000-0000-0000-000000000000}"/>
          </ac:spMkLst>
        </pc:spChg>
        <pc:picChg chg="add mod">
          <ac:chgData name="Sara Gallego Muñoz" userId="S::sgallegom@eafit.edu.co::6db91c42-49d3-4193-8faa-639f6376bf10" providerId="AD" clId="Web-{3D967E87-3618-840F-EDA2-EAEA6669BA60}" dt="2024-06-24T21:51:09.023" v="6"/>
          <ac:picMkLst>
            <pc:docMk/>
            <pc:sldMk cId="2406273178" sldId="256"/>
            <ac:picMk id="4" creationId="{378DB8CC-8EB2-F982-8D73-4AA03AB0BD0F}"/>
          </ac:picMkLst>
        </pc:picChg>
        <pc:picChg chg="add mod">
          <ac:chgData name="Sara Gallego Muñoz" userId="S::sgallegom@eafit.edu.co::6db91c42-49d3-4193-8faa-639f6376bf10" providerId="AD" clId="Web-{3D967E87-3618-840F-EDA2-EAEA6669BA60}" dt="2024-06-24T21:51:12.179" v="7" actId="1076"/>
          <ac:picMkLst>
            <pc:docMk/>
            <pc:sldMk cId="2406273178" sldId="256"/>
            <ac:picMk id="5" creationId="{502A0D7C-77B8-EB24-41C9-BF6F40BEFFA2}"/>
          </ac:picMkLst>
        </pc:picChg>
      </pc:sldChg>
    </pc:docChg>
  </pc:docChgLst>
  <pc:docChgLst>
    <pc:chgData name="Sara Gallego Muñoz" userId="S::sgallegom@eafit.edu.co::6db91c42-49d3-4193-8faa-639f6376bf10" providerId="AD" clId="Web-{50A36490-1B23-B7C8-9593-F06BA41282E2}"/>
    <pc:docChg chg="addSld modSld">
      <pc:chgData name="Sara Gallego Muñoz" userId="S::sgallegom@eafit.edu.co::6db91c42-49d3-4193-8faa-639f6376bf10" providerId="AD" clId="Web-{50A36490-1B23-B7C8-9593-F06BA41282E2}" dt="2024-06-27T00:44:28.802" v="8"/>
      <pc:docMkLst>
        <pc:docMk/>
      </pc:docMkLst>
      <pc:sldChg chg="addSp delSp modSp new">
        <pc:chgData name="Sara Gallego Muñoz" userId="S::sgallegom@eafit.edu.co::6db91c42-49d3-4193-8faa-639f6376bf10" providerId="AD" clId="Web-{50A36490-1B23-B7C8-9593-F06BA41282E2}" dt="2024-06-27T00:44:28.802" v="8"/>
        <pc:sldMkLst>
          <pc:docMk/>
          <pc:sldMk cId="564308107" sldId="257"/>
        </pc:sldMkLst>
        <pc:spChg chg="del">
          <ac:chgData name="Sara Gallego Muñoz" userId="S::sgallegom@eafit.edu.co::6db91c42-49d3-4193-8faa-639f6376bf10" providerId="AD" clId="Web-{50A36490-1B23-B7C8-9593-F06BA41282E2}" dt="2024-06-27T00:42:59.409" v="1"/>
          <ac:spMkLst>
            <pc:docMk/>
            <pc:sldMk cId="564308107" sldId="257"/>
            <ac:spMk id="2" creationId="{60980CF2-FE5B-92B3-0931-595236DF5089}"/>
          </ac:spMkLst>
        </pc:spChg>
        <pc:spChg chg="del">
          <ac:chgData name="Sara Gallego Muñoz" userId="S::sgallegom@eafit.edu.co::6db91c42-49d3-4193-8faa-639f6376bf10" providerId="AD" clId="Web-{50A36490-1B23-B7C8-9593-F06BA41282E2}" dt="2024-06-27T00:43:01.206" v="2"/>
          <ac:spMkLst>
            <pc:docMk/>
            <pc:sldMk cId="564308107" sldId="257"/>
            <ac:spMk id="3" creationId="{A3D30F6C-62C7-9C86-2B3A-1A56B3F9E3DE}"/>
          </ac:spMkLst>
        </pc:spChg>
        <pc:picChg chg="add mod">
          <ac:chgData name="Sara Gallego Muñoz" userId="S::sgallegom@eafit.edu.co::6db91c42-49d3-4193-8faa-639f6376bf10" providerId="AD" clId="Web-{50A36490-1B23-B7C8-9593-F06BA41282E2}" dt="2024-06-27T00:44:26.849" v="7"/>
          <ac:picMkLst>
            <pc:docMk/>
            <pc:sldMk cId="564308107" sldId="257"/>
            <ac:picMk id="4" creationId="{22FCA6A9-D06E-4986-B749-63F9B3EBA67D}"/>
          </ac:picMkLst>
        </pc:picChg>
        <pc:picChg chg="add mod">
          <ac:chgData name="Sara Gallego Muñoz" userId="S::sgallegom@eafit.edu.co::6db91c42-49d3-4193-8faa-639f6376bf10" providerId="AD" clId="Web-{50A36490-1B23-B7C8-9593-F06BA41282E2}" dt="2024-06-27T00:44:28.802" v="8"/>
          <ac:picMkLst>
            <pc:docMk/>
            <pc:sldMk cId="564308107" sldId="257"/>
            <ac:picMk id="5" creationId="{D9340356-27DF-7BE8-089B-FB1129DCBF95}"/>
          </ac:picMkLst>
        </pc:picChg>
      </pc:sldChg>
    </pc:docChg>
  </pc:docChgLst>
  <pc:docChgLst>
    <pc:chgData name="Sara Gallego Muñoz" userId="S::sgallegom@eafit.edu.co::6db91c42-49d3-4193-8faa-639f6376bf10" providerId="AD" clId="Web-{2EF02B35-9637-D026-7AFB-B2972EFC2D4E}"/>
    <pc:docChg chg="modSld">
      <pc:chgData name="Sara Gallego Muñoz" userId="S::sgallegom@eafit.edu.co::6db91c42-49d3-4193-8faa-639f6376bf10" providerId="AD" clId="Web-{2EF02B35-9637-D026-7AFB-B2972EFC2D4E}" dt="2024-07-03T21:01:23.717" v="11"/>
      <pc:docMkLst>
        <pc:docMk/>
      </pc:docMkLst>
      <pc:sldChg chg="addSp delSp modSp">
        <pc:chgData name="Sara Gallego Muñoz" userId="S::sgallegom@eafit.edu.co::6db91c42-49d3-4193-8faa-639f6376bf10" providerId="AD" clId="Web-{2EF02B35-9637-D026-7AFB-B2972EFC2D4E}" dt="2024-07-03T21:01:23.717" v="11"/>
        <pc:sldMkLst>
          <pc:docMk/>
          <pc:sldMk cId="3674506556" sldId="258"/>
        </pc:sldMkLst>
        <pc:spChg chg="del">
          <ac:chgData name="Sara Gallego Muñoz" userId="S::sgallegom@eafit.edu.co::6db91c42-49d3-4193-8faa-639f6376bf10" providerId="AD" clId="Web-{2EF02B35-9637-D026-7AFB-B2972EFC2D4E}" dt="2024-07-03T20:59:32.588" v="1"/>
          <ac:spMkLst>
            <pc:docMk/>
            <pc:sldMk cId="3674506556" sldId="258"/>
            <ac:spMk id="2" creationId="{03DC6A95-2D77-E9F8-36EA-CFEEA29F2330}"/>
          </ac:spMkLst>
        </pc:spChg>
        <pc:spChg chg="del">
          <ac:chgData name="Sara Gallego Muñoz" userId="S::sgallegom@eafit.edu.co::6db91c42-49d3-4193-8faa-639f6376bf10" providerId="AD" clId="Web-{2EF02B35-9637-D026-7AFB-B2972EFC2D4E}" dt="2024-07-03T20:59:28.853" v="0"/>
          <ac:spMkLst>
            <pc:docMk/>
            <pc:sldMk cId="3674506556" sldId="258"/>
            <ac:spMk id="3" creationId="{5C0B73A3-9C66-E416-8D3C-1DAC5753A3F3}"/>
          </ac:spMkLst>
        </pc:spChg>
        <pc:picChg chg="add mod modCrop">
          <ac:chgData name="Sara Gallego Muñoz" userId="S::sgallegom@eafit.edu.co::6db91c42-49d3-4193-8faa-639f6376bf10" providerId="AD" clId="Web-{2EF02B35-9637-D026-7AFB-B2972EFC2D4E}" dt="2024-07-03T21:01:00.826" v="7" actId="14100"/>
          <ac:picMkLst>
            <pc:docMk/>
            <pc:sldMk cId="3674506556" sldId="258"/>
            <ac:picMk id="4" creationId="{9E479ECC-97B4-ABB7-1A69-F5296AB2135B}"/>
          </ac:picMkLst>
        </pc:picChg>
        <pc:picChg chg="add mod">
          <ac:chgData name="Sara Gallego Muñoz" userId="S::sgallegom@eafit.edu.co::6db91c42-49d3-4193-8faa-639f6376bf10" providerId="AD" clId="Web-{2EF02B35-9637-D026-7AFB-B2972EFC2D4E}" dt="2024-07-03T21:01:23.717" v="11"/>
          <ac:picMkLst>
            <pc:docMk/>
            <pc:sldMk cId="3674506556" sldId="258"/>
            <ac:picMk id="5" creationId="{770615CD-E603-29D7-4718-CD43BABA238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03/07/2024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03/07/2024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03/07/2024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03/07/2024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03/07/2024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03/07/2024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03/07/2024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03/07/2024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03/07/2024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03/07/2024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03/07/2024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03/07/2024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Gráfico, Gráfico de burbujas&#10;&#10;Descripción generada automáticamente">
            <a:extLst>
              <a:ext uri="{FF2B5EF4-FFF2-40B4-BE49-F238E27FC236}">
                <a16:creationId xmlns:a16="http://schemas.microsoft.com/office/drawing/2014/main" id="{378DB8CC-8EB2-F982-8D73-4AA03AB0B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0" y="1857375"/>
            <a:ext cx="6324600" cy="3143250"/>
          </a:xfrm>
          <a:prstGeom prst="rect">
            <a:avLst/>
          </a:prstGeom>
          <a:ln>
            <a:noFill/>
          </a:ln>
        </p:spPr>
      </p:pic>
      <p:pic>
        <p:nvPicPr>
          <p:cNvPr id="5" name="Imagen 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502A0D7C-77B8-EB24-41C9-BF6F40BEF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3593" y="1992039"/>
            <a:ext cx="1847850" cy="219075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9E479ECC-97B4-ABB7-1A69-F5296AB213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06" t="29714" r="33826" b="7809"/>
          <a:stretch/>
        </p:blipFill>
        <p:spPr>
          <a:xfrm>
            <a:off x="2054506" y="1782659"/>
            <a:ext cx="5083221" cy="3632574"/>
          </a:xfrm>
          <a:prstGeom prst="rect">
            <a:avLst/>
          </a:prstGeom>
          <a:ln>
            <a:noFill/>
          </a:ln>
        </p:spPr>
      </p:pic>
      <p:pic>
        <p:nvPicPr>
          <p:cNvPr id="5" name="Imagen 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770615CD-E603-29D7-4718-CD43BABA2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662" y="2102131"/>
            <a:ext cx="1363763" cy="149626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4506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22FCA6A9-D06E-4986-B749-63F9B3EBA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1566863"/>
            <a:ext cx="7567432" cy="3541010"/>
          </a:xfrm>
          <a:prstGeom prst="rect">
            <a:avLst/>
          </a:prstGeom>
          <a:ln>
            <a:noFill/>
          </a:ln>
        </p:spPr>
      </p:pic>
      <p:pic>
        <p:nvPicPr>
          <p:cNvPr id="5" name="Imagen 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D9340356-27DF-7BE8-089B-FB1129DCB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2885" y="1480293"/>
            <a:ext cx="2085975" cy="223837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43081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/>
  <cp:revision>36</cp:revision>
  <dcterms:created xsi:type="dcterms:W3CDTF">2024-06-24T21:50:31Z</dcterms:created>
  <dcterms:modified xsi:type="dcterms:W3CDTF">2024-07-03T21:01:27Z</dcterms:modified>
</cp:coreProperties>
</file>