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67"/>
    <p:restoredTop sz="94685"/>
  </p:normalViewPr>
  <p:slideViewPr>
    <p:cSldViewPr snapToGrid="0" snapToObjects="1">
      <p:cViewPr varScale="1">
        <p:scale>
          <a:sx n="68" d="100"/>
          <a:sy n="68" d="100"/>
        </p:scale>
        <p:origin x="21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8A779-44E9-AE47-9B30-8ADFEC12D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38E277-0F84-874F-8EE7-5138DCC9C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09524-DC84-9942-B431-7D6C667F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947DF8-61D3-9543-8ADD-F0200BE7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33098A-0131-CA41-9FA0-CB8BB52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88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12A37-DC72-9941-B303-58422C9B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2D7F9A-CEC9-5946-ACDF-1A76CBB0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CF163-92A5-C240-9B39-B76D1AD1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E1C907-CE4B-1C4D-94E8-F59BC348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55FDF7-9523-6B42-A609-74DEFE7B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91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826155-67C0-1947-B0F3-C00C4C30E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F9F599-0D97-584A-8CCF-27E124F09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E8B4D7-918D-944F-8BC0-9810EFCA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019D1A-533A-C74E-9B3E-34EAB0F8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B97D2-88CA-7D40-BC69-A8F51D3D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5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0ED8D-255F-554D-B317-57809A9A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5B789-009E-6D45-AF2A-8F7C2ACD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39FCD-2FB8-4B49-AFA2-3CD35825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9202F4-14B0-8544-B59E-09267DAE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13B46-FBB8-5B47-B2AD-2B68FA67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09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6DB38-2AF3-0446-813E-C92DCA02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A06AEA-838B-F140-B0B5-4F1551103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7ED7F-DFC7-2044-AED8-567CED5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45B8C8-1AD2-0F42-AB90-B9A9DAC0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47D1C7-63A7-C94B-AC8A-5A48DD8C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79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AD0C0-CF8C-5C4C-B6C3-7FF31441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939FA-5A56-BC42-B303-AD6A4F61C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6DEAE9-5EFC-0346-870D-900AA4FAE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D9ABE1-A85C-2A42-B50D-9FCCB63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9D82D8-B4E6-1048-8ADC-35481F6D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76870C-8AAD-1840-8735-8510C887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99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92BB-5A69-B749-A8E4-91542FE4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5CA3F5-2DA2-484B-8FA7-A738094D0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D04239-9CC4-6347-92E1-7A4A5C87F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81383A-9320-0F4E-9DB9-1C695E857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73A0B7-9480-F348-B375-808A97091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964C63-DD62-C34B-9CBE-836F37C3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C41F13-B483-2944-9978-36F60B08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9974CD-E4B5-5345-915F-4A2BF3C1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31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90BD-7F8C-B64D-909B-FE795CDA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DEDEA-74E8-1D43-B8D5-6562CE62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7A4AA7-AD10-BD41-A1F3-3DD5958F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649C8D-EE9B-5E4B-9AF5-F601AF89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072A59-F118-A143-934C-95B9DB84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CCE85D-4858-E24E-8D83-6629C693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5402E5-72A1-5745-B59A-0DE73F69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8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56E9B-F8AA-7D45-87F8-EE7248C4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91E4B-97A6-6849-9532-ED1CECDC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8D807B-AA60-2846-A126-DD6B7A721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E56C94-2C72-9942-BAE3-FBDBF617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33ACDB-5A13-E846-BB67-65026C8D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39BCF8-63F3-2A4F-9ED7-032E85F6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63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71AAC-1117-ED4D-9C9A-ECEEF011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D681C9-92CB-4547-A9E4-01EF3C85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C6357C-8F71-7C43-A714-D97C944C9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05FD91-70AC-A441-A315-274E1E65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42BF76-A72F-AD4A-AFC2-7F2AF63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B281F5-54A1-E248-A486-115BC05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2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96617F-99EB-EC43-8449-7B77E663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0884F3-B179-2946-A3DC-257A1899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7600A-D45D-3E4E-9CEC-4869E2EDC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59D8-C195-8E4B-82CB-49993982F06D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1F5468-0606-0F41-8AA4-D774B8F09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54914D-FFE9-F246-9690-F166CBECA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74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0F78A-76B1-AD46-A60D-2B236BDC8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InstaExt-Ver1.1-</a:t>
            </a:r>
            <a:r>
              <a:rPr kumimoji="1" lang="ja-JP" altLang="en-US" sz="4400"/>
              <a:t>画面仕様書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FDA4CC-EB02-9045-8960-2F21E4E8D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2021/03/04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7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B191C3-54FA-1648-885A-D2C5400C0768}"/>
              </a:ext>
            </a:extLst>
          </p:cNvPr>
          <p:cNvSpPr/>
          <p:nvPr/>
        </p:nvSpPr>
        <p:spPr>
          <a:xfrm>
            <a:off x="1634147" y="953217"/>
            <a:ext cx="2961861" cy="510871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29A32C7-684B-4048-A8C3-9DB9F7FEA577}"/>
              </a:ext>
            </a:extLst>
          </p:cNvPr>
          <p:cNvSpPr/>
          <p:nvPr/>
        </p:nvSpPr>
        <p:spPr>
          <a:xfrm>
            <a:off x="1491458" y="344404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＜起動</a:t>
            </a:r>
            <a:r>
              <a:rPr kumimoji="1" lang="ja-JP" altLang="en-US"/>
              <a:t>画面＞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9FCAED9-A918-1F4D-BC1F-FD4F5D672879}"/>
              </a:ext>
            </a:extLst>
          </p:cNvPr>
          <p:cNvSpPr/>
          <p:nvPr/>
        </p:nvSpPr>
        <p:spPr>
          <a:xfrm>
            <a:off x="7070881" y="344404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＜アプリアイコン＞</a:t>
            </a:r>
            <a:endParaRPr lang="en-US" altLang="ja-JP" dirty="0"/>
          </a:p>
        </p:txBody>
      </p:sp>
      <p:pic>
        <p:nvPicPr>
          <p:cNvPr id="25" name="図 24" descr="アイコン&#10;&#10;自動的に生成された説明">
            <a:extLst>
              <a:ext uri="{FF2B5EF4-FFF2-40B4-BE49-F238E27FC236}">
                <a16:creationId xmlns:a16="http://schemas.microsoft.com/office/drawing/2014/main" id="{580B88BD-2BF2-B449-AC54-58A7D892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99" y="2950422"/>
            <a:ext cx="957155" cy="957155"/>
          </a:xfrm>
          <a:prstGeom prst="rect">
            <a:avLst/>
          </a:prstGeom>
        </p:spPr>
      </p:pic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4B64452A-BB60-A345-8D09-FB11B38C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12" y="1908957"/>
            <a:ext cx="3040083" cy="304008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2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3CC42CC-AD5A-CB40-83A2-2DFC7EA6A02E}"/>
              </a:ext>
            </a:extLst>
          </p:cNvPr>
          <p:cNvGrpSpPr/>
          <p:nvPr/>
        </p:nvGrpSpPr>
        <p:grpSpPr>
          <a:xfrm>
            <a:off x="3427328" y="953217"/>
            <a:ext cx="4826023" cy="5108714"/>
            <a:chOff x="755372" y="755374"/>
            <a:chExt cx="4826023" cy="510871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7E7E50B-2BA7-D949-98F9-CAE6C336A228}"/>
                </a:ext>
              </a:extLst>
            </p:cNvPr>
            <p:cNvSpPr/>
            <p:nvPr/>
          </p:nvSpPr>
          <p:spPr>
            <a:xfrm>
              <a:off x="755374" y="755374"/>
              <a:ext cx="2961861" cy="510871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選択した画像</a:t>
              </a:r>
              <a:r>
                <a:rPr kumimoji="1" lang="ja-JP" altLang="en-US"/>
                <a:t>を表示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5325770-88D7-7240-9EFC-35AB524B44BA}"/>
                </a:ext>
              </a:extLst>
            </p:cNvPr>
            <p:cNvSpPr/>
            <p:nvPr/>
          </p:nvSpPr>
          <p:spPr>
            <a:xfrm>
              <a:off x="755374" y="755374"/>
              <a:ext cx="2961861" cy="5963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0CF8EBE-F499-DD40-8A65-D52B7EF6A77F}"/>
                </a:ext>
              </a:extLst>
            </p:cNvPr>
            <p:cNvSpPr/>
            <p:nvPr/>
          </p:nvSpPr>
          <p:spPr>
            <a:xfrm>
              <a:off x="755372" y="4908547"/>
              <a:ext cx="4826023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B7FBEF-3CFC-5940-9106-2F4613A6A6C1}"/>
              </a:ext>
            </a:extLst>
          </p:cNvPr>
          <p:cNvSpPr/>
          <p:nvPr/>
        </p:nvSpPr>
        <p:spPr>
          <a:xfrm>
            <a:off x="3062735" y="343206"/>
            <a:ext cx="3501086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＜メイン</a:t>
            </a:r>
            <a:r>
              <a:rPr kumimoji="1" lang="ja-JP" altLang="en-US"/>
              <a:t>画面＞</a:t>
            </a:r>
            <a:endParaRPr kumimoji="1" lang="ja-JP" altLang="en-US" dirty="0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BCC052C-4E7F-204C-A278-455CBB202AF5}"/>
              </a:ext>
            </a:extLst>
          </p:cNvPr>
          <p:cNvSpPr>
            <a:spLocks noChangeAspect="1"/>
          </p:cNvSpPr>
          <p:nvPr/>
        </p:nvSpPr>
        <p:spPr>
          <a:xfrm>
            <a:off x="3574474" y="5266706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7599D912-6B36-314A-8F41-CB891A75564D}"/>
              </a:ext>
            </a:extLst>
          </p:cNvPr>
          <p:cNvSpPr>
            <a:spLocks noChangeAspect="1"/>
          </p:cNvSpPr>
          <p:nvPr/>
        </p:nvSpPr>
        <p:spPr>
          <a:xfrm>
            <a:off x="4448959" y="5260344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EA1B38F-5833-8F43-A4D3-71FACD5D46A8}"/>
              </a:ext>
            </a:extLst>
          </p:cNvPr>
          <p:cNvSpPr>
            <a:spLocks noChangeAspect="1"/>
          </p:cNvSpPr>
          <p:nvPr/>
        </p:nvSpPr>
        <p:spPr>
          <a:xfrm>
            <a:off x="5323444" y="5260343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DB0763A-0E6E-3C4F-BC08-5B4CAEA854CD}"/>
              </a:ext>
            </a:extLst>
          </p:cNvPr>
          <p:cNvSpPr txBox="1"/>
          <p:nvPr/>
        </p:nvSpPr>
        <p:spPr>
          <a:xfrm>
            <a:off x="3585240" y="545335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ぼかし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7B8B276-0116-8445-9EF3-C9B4269FCA13}"/>
              </a:ext>
            </a:extLst>
          </p:cNvPr>
          <p:cNvSpPr txBox="1"/>
          <p:nvPr/>
        </p:nvSpPr>
        <p:spPr>
          <a:xfrm>
            <a:off x="4389193" y="545335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モザイク</a:t>
            </a:r>
            <a:endParaRPr kumimoji="1" lang="en-US" altLang="ja-JP" sz="105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A05DBA0-C2B6-9C4D-A5E7-537A35C77942}"/>
              </a:ext>
            </a:extLst>
          </p:cNvPr>
          <p:cNvSpPr txBox="1"/>
          <p:nvPr/>
        </p:nvSpPr>
        <p:spPr>
          <a:xfrm>
            <a:off x="5265806" y="545335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モノクロ</a:t>
            </a:r>
            <a:endParaRPr kumimoji="1" lang="en-US" altLang="ja-JP" sz="105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0F05585-5969-4C4E-9D02-D40A01365DB3}"/>
              </a:ext>
            </a:extLst>
          </p:cNvPr>
          <p:cNvCxnSpPr/>
          <p:nvPr/>
        </p:nvCxnSpPr>
        <p:spPr>
          <a:xfrm>
            <a:off x="6305797" y="6234544"/>
            <a:ext cx="194755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F15151E-BC71-E14B-8069-03B2B03B3CFF}"/>
              </a:ext>
            </a:extLst>
          </p:cNvPr>
          <p:cNvSpPr txBox="1"/>
          <p:nvPr/>
        </p:nvSpPr>
        <p:spPr>
          <a:xfrm>
            <a:off x="4936614" y="632893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スクロールして編集機能を選択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FC8B06-A1D0-A941-BF8E-27FF1098BE15}"/>
              </a:ext>
            </a:extLst>
          </p:cNvPr>
          <p:cNvSpPr txBox="1"/>
          <p:nvPr/>
        </p:nvSpPr>
        <p:spPr>
          <a:xfrm>
            <a:off x="6889214" y="1119443"/>
            <a:ext cx="4426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Instagram</a:t>
            </a:r>
            <a:r>
              <a:rPr kumimoji="1" lang="ja-JP" altLang="en-US" sz="1400"/>
              <a:t>連携ボタン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lang="en-US" altLang="ja-JP" sz="1400" dirty="0"/>
              <a:t>Instagram</a:t>
            </a:r>
            <a:r>
              <a:rPr lang="ja-JP" altLang="en-US" sz="1400"/>
              <a:t>アプリを開き、編集中の画像を表示する</a:t>
            </a:r>
            <a:endParaRPr kumimoji="1" lang="ja-JP" altLang="en-US" sz="1400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0F9AF99E-F957-AB40-8506-6ACC99695777}"/>
              </a:ext>
            </a:extLst>
          </p:cNvPr>
          <p:cNvSpPr>
            <a:spLocks noChangeAspect="1"/>
          </p:cNvSpPr>
          <p:nvPr/>
        </p:nvSpPr>
        <p:spPr>
          <a:xfrm>
            <a:off x="5840338" y="1032009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601E8F28-B179-C740-975F-26BA45562174}"/>
              </a:ext>
            </a:extLst>
          </p:cNvPr>
          <p:cNvSpPr>
            <a:spLocks noChangeAspect="1"/>
          </p:cNvSpPr>
          <p:nvPr/>
        </p:nvSpPr>
        <p:spPr>
          <a:xfrm>
            <a:off x="3544178" y="101971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643E47-9AC1-BE45-8B6C-B6CC14CF3099}"/>
              </a:ext>
            </a:extLst>
          </p:cNvPr>
          <p:cNvSpPr txBox="1"/>
          <p:nvPr/>
        </p:nvSpPr>
        <p:spPr>
          <a:xfrm>
            <a:off x="1157476" y="1087096"/>
            <a:ext cx="2073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画像</a:t>
            </a:r>
            <a:r>
              <a:rPr kumimoji="1" lang="ja-JP" altLang="en-US" sz="1400"/>
              <a:t>取り込みボタン</a:t>
            </a:r>
            <a:endParaRPr kumimoji="1" lang="en-US" altLang="ja-JP" sz="1400" dirty="0"/>
          </a:p>
          <a:p>
            <a:r>
              <a:rPr lang="ja-JP" altLang="en-US" sz="1400"/>
              <a:t>・画像</a:t>
            </a:r>
            <a:r>
              <a:rPr kumimoji="1" lang="ja-JP" altLang="en-US" sz="1400"/>
              <a:t>選択画面が開く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823D0C44-4A6E-604F-A90C-28101624D78E}"/>
              </a:ext>
            </a:extLst>
          </p:cNvPr>
          <p:cNvSpPr>
            <a:spLocks noChangeAspect="1"/>
          </p:cNvSpPr>
          <p:nvPr/>
        </p:nvSpPr>
        <p:spPr>
          <a:xfrm>
            <a:off x="5326258" y="102228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5CC9BEC-F15F-A147-94AD-C86FD099ECAE}"/>
              </a:ext>
            </a:extLst>
          </p:cNvPr>
          <p:cNvSpPr txBox="1"/>
          <p:nvPr/>
        </p:nvSpPr>
        <p:spPr>
          <a:xfrm>
            <a:off x="6529612" y="50912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保存ボタン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kumimoji="1" lang="ja-JP" altLang="en-US" sz="1400"/>
              <a:t>カメラロールに保存する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5456D54-A930-6149-AC7E-917876BF2090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580049" y="770737"/>
            <a:ext cx="949563" cy="373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ED6448B-657B-804F-A1EE-F7E5A0F87640}"/>
              </a:ext>
            </a:extLst>
          </p:cNvPr>
          <p:cNvCxnSpPr>
            <a:cxnSpLocks/>
          </p:cNvCxnSpPr>
          <p:nvPr/>
        </p:nvCxnSpPr>
        <p:spPr>
          <a:xfrm flipH="1" flipV="1">
            <a:off x="6112399" y="1222583"/>
            <a:ext cx="769678" cy="85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0E4ACF7-B961-D24B-8F08-15863F957AD7}"/>
              </a:ext>
            </a:extLst>
          </p:cNvPr>
          <p:cNvCxnSpPr>
            <a:cxnSpLocks/>
          </p:cNvCxnSpPr>
          <p:nvPr/>
        </p:nvCxnSpPr>
        <p:spPr>
          <a:xfrm>
            <a:off x="3195236" y="1251391"/>
            <a:ext cx="504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ED463553-0769-7848-B245-92F6BE13E06F}"/>
              </a:ext>
            </a:extLst>
          </p:cNvPr>
          <p:cNvCxnSpPr>
            <a:cxnSpLocks/>
          </p:cNvCxnSpPr>
          <p:nvPr/>
        </p:nvCxnSpPr>
        <p:spPr>
          <a:xfrm>
            <a:off x="2927307" y="1742575"/>
            <a:ext cx="1656569" cy="152313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5315BA3-AB18-5F40-B002-6524EAA3EF6B}"/>
              </a:ext>
            </a:extLst>
          </p:cNvPr>
          <p:cNvSpPr txBox="1"/>
          <p:nvPr/>
        </p:nvSpPr>
        <p:spPr>
          <a:xfrm>
            <a:off x="7015212" y="4968900"/>
            <a:ext cx="395492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/>
              <a:t>編集機能</a:t>
            </a:r>
            <a:r>
              <a:rPr kumimoji="1" lang="ja-JP" altLang="en-US" sz="1400"/>
              <a:t>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kumimoji="1" lang="ja-JP" altLang="en-US" sz="1400"/>
              <a:t>タップすると各編集機能のツールが出現する</a:t>
            </a:r>
            <a:endParaRPr kumimoji="1" lang="en-US" altLang="ja-JP" sz="1400" dirty="0"/>
          </a:p>
          <a:p>
            <a:r>
              <a:rPr lang="ja-JP" altLang="en-US" sz="1400"/>
              <a:t>・編集画面に切り替わる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77232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3CC42CC-AD5A-CB40-83A2-2DFC7EA6A02E}"/>
              </a:ext>
            </a:extLst>
          </p:cNvPr>
          <p:cNvGrpSpPr/>
          <p:nvPr/>
        </p:nvGrpSpPr>
        <p:grpSpPr>
          <a:xfrm>
            <a:off x="3356073" y="953217"/>
            <a:ext cx="2961862" cy="5108714"/>
            <a:chOff x="755373" y="755374"/>
            <a:chExt cx="2961862" cy="510871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7E7E50B-2BA7-D949-98F9-CAE6C336A228}"/>
                </a:ext>
              </a:extLst>
            </p:cNvPr>
            <p:cNvSpPr/>
            <p:nvPr/>
          </p:nvSpPr>
          <p:spPr>
            <a:xfrm>
              <a:off x="755374" y="755374"/>
              <a:ext cx="2961861" cy="510871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編集中の</a:t>
              </a:r>
              <a:r>
                <a:rPr lang="ja-JP" altLang="en-US"/>
                <a:t>画像</a:t>
              </a:r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5325770-88D7-7240-9EFC-35AB524B44BA}"/>
                </a:ext>
              </a:extLst>
            </p:cNvPr>
            <p:cNvSpPr/>
            <p:nvPr/>
          </p:nvSpPr>
          <p:spPr>
            <a:xfrm>
              <a:off x="755374" y="755374"/>
              <a:ext cx="2961861" cy="5963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0CF8EBE-F499-DD40-8A65-D52B7EF6A77F}"/>
                </a:ext>
              </a:extLst>
            </p:cNvPr>
            <p:cNvSpPr/>
            <p:nvPr/>
          </p:nvSpPr>
          <p:spPr>
            <a:xfrm>
              <a:off x="755373" y="4908547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B7FBEF-3CFC-5940-9106-2F4613A6A6C1}"/>
              </a:ext>
            </a:extLst>
          </p:cNvPr>
          <p:cNvSpPr/>
          <p:nvPr/>
        </p:nvSpPr>
        <p:spPr>
          <a:xfrm>
            <a:off x="3125341" y="332107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</a:t>
            </a:r>
            <a:r>
              <a:rPr kumimoji="1" lang="ja-JP" altLang="en-US"/>
              <a:t>編集画面＞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07A0B-341B-B542-B703-40227CB8B4DF}"/>
              </a:ext>
            </a:extLst>
          </p:cNvPr>
          <p:cNvSpPr txBox="1"/>
          <p:nvPr/>
        </p:nvSpPr>
        <p:spPr>
          <a:xfrm>
            <a:off x="4315830" y="10975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編集機能名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90AEF4-51DE-6D41-A7A2-27EA830E9545}"/>
              </a:ext>
            </a:extLst>
          </p:cNvPr>
          <p:cNvSpPr/>
          <p:nvPr/>
        </p:nvSpPr>
        <p:spPr>
          <a:xfrm>
            <a:off x="6815045" y="2448981"/>
            <a:ext cx="4059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メイン画面で選んだ各編集機能のツールを表示</a:t>
            </a:r>
            <a:endParaRPr lang="en-US" altLang="ja-JP" sz="1400" dirty="0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54337FE6-22B0-FA46-8DEB-53A26BC0694F}"/>
              </a:ext>
            </a:extLst>
          </p:cNvPr>
          <p:cNvSpPr>
            <a:spLocks noChangeAspect="1"/>
          </p:cNvSpPr>
          <p:nvPr/>
        </p:nvSpPr>
        <p:spPr>
          <a:xfrm>
            <a:off x="3472922" y="101971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3505F47-B6F3-D242-94D9-478C3CF59313}"/>
              </a:ext>
            </a:extLst>
          </p:cNvPr>
          <p:cNvSpPr txBox="1"/>
          <p:nvPr/>
        </p:nvSpPr>
        <p:spPr>
          <a:xfrm>
            <a:off x="246255" y="1047195"/>
            <a:ext cx="3123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キャンセルボタン</a:t>
            </a:r>
            <a:endParaRPr kumimoji="1" lang="en-US" altLang="ja-JP" sz="1400" dirty="0"/>
          </a:p>
          <a:p>
            <a:r>
              <a:rPr lang="ja-JP" altLang="en-US" sz="1400"/>
              <a:t>・現在の編集状態を破棄</a:t>
            </a:r>
            <a:endParaRPr lang="en-US" altLang="ja-JP" sz="1400" dirty="0"/>
          </a:p>
          <a:p>
            <a:r>
              <a:rPr lang="ja-JP" altLang="en-US" sz="1400"/>
              <a:t>・メイン画面へ戻る</a:t>
            </a:r>
          </a:p>
          <a:p>
            <a:endParaRPr kumimoji="1" lang="ja-JP" altLang="en-US" sz="140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9D7417E-385E-814C-AC3E-EF2A84B52717}"/>
              </a:ext>
            </a:extLst>
          </p:cNvPr>
          <p:cNvCxnSpPr>
            <a:cxnSpLocks/>
          </p:cNvCxnSpPr>
          <p:nvPr/>
        </p:nvCxnSpPr>
        <p:spPr>
          <a:xfrm>
            <a:off x="1935678" y="1235712"/>
            <a:ext cx="1692457" cy="15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AF68608C-283D-B84F-98CE-A9E1DAF64EE1}"/>
              </a:ext>
            </a:extLst>
          </p:cNvPr>
          <p:cNvSpPr>
            <a:spLocks noChangeAspect="1"/>
          </p:cNvSpPr>
          <p:nvPr/>
        </p:nvSpPr>
        <p:spPr>
          <a:xfrm>
            <a:off x="5783249" y="1024771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537481-0C7A-E94B-9FE3-77C1CB238A63}"/>
              </a:ext>
            </a:extLst>
          </p:cNvPr>
          <p:cNvSpPr txBox="1"/>
          <p:nvPr/>
        </p:nvSpPr>
        <p:spPr>
          <a:xfrm>
            <a:off x="6850669" y="1019712"/>
            <a:ext cx="3112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完了ボタン</a:t>
            </a:r>
            <a:endParaRPr kumimoji="1" lang="en-US" altLang="ja-JP" sz="1400" dirty="0"/>
          </a:p>
          <a:p>
            <a:r>
              <a:rPr lang="ja-JP" altLang="en-US" sz="1400"/>
              <a:t>・編集状態を保存</a:t>
            </a:r>
            <a:endParaRPr lang="en-US" altLang="ja-JP" sz="1400" dirty="0"/>
          </a:p>
          <a:p>
            <a:r>
              <a:rPr kumimoji="1" lang="ja-JP" altLang="en-US" sz="1400"/>
              <a:t>・メイン画面へ戻る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39C4095-F45D-534B-9FB7-DD887F6A16E8}"/>
              </a:ext>
            </a:extLst>
          </p:cNvPr>
          <p:cNvCxnSpPr>
            <a:cxnSpLocks/>
          </p:cNvCxnSpPr>
          <p:nvPr/>
        </p:nvCxnSpPr>
        <p:spPr>
          <a:xfrm flipH="1">
            <a:off x="6068288" y="1235712"/>
            <a:ext cx="7467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D336510-C492-B14D-9E32-FF057E58A084}"/>
              </a:ext>
            </a:extLst>
          </p:cNvPr>
          <p:cNvCxnSpPr>
            <a:cxnSpLocks/>
          </p:cNvCxnSpPr>
          <p:nvPr/>
        </p:nvCxnSpPr>
        <p:spPr>
          <a:xfrm flipH="1">
            <a:off x="5941662" y="2756758"/>
            <a:ext cx="909007" cy="2666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FC4D971-9700-2F48-A2F0-D3DA61C3E567}"/>
              </a:ext>
            </a:extLst>
          </p:cNvPr>
          <p:cNvGrpSpPr/>
          <p:nvPr/>
        </p:nvGrpSpPr>
        <p:grpSpPr>
          <a:xfrm>
            <a:off x="7083407" y="3481950"/>
            <a:ext cx="2961862" cy="955541"/>
            <a:chOff x="6940996" y="3193241"/>
            <a:chExt cx="2961862" cy="95554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6761799-92AE-BA45-9B61-62B712A09692}"/>
                </a:ext>
              </a:extLst>
            </p:cNvPr>
            <p:cNvSpPr/>
            <p:nvPr/>
          </p:nvSpPr>
          <p:spPr>
            <a:xfrm>
              <a:off x="6940996" y="3193241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3D38EDCC-6163-084E-B4A1-32B894FE5980}"/>
                </a:ext>
              </a:extLst>
            </p:cNvPr>
            <p:cNvSpPr/>
            <p:nvPr/>
          </p:nvSpPr>
          <p:spPr>
            <a:xfrm>
              <a:off x="7347298" y="3819891"/>
              <a:ext cx="2113808" cy="5937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48F15E69-B528-9849-B788-9F646847D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1078" y="372357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A982A8-02CA-1142-ADD9-64C1FEBE6A47}"/>
              </a:ext>
            </a:extLst>
          </p:cNvPr>
          <p:cNvSpPr txBox="1"/>
          <p:nvPr/>
        </p:nvSpPr>
        <p:spPr>
          <a:xfrm>
            <a:off x="6850669" y="287029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・ぼかし</a:t>
            </a:r>
            <a:r>
              <a:rPr lang="ja-JP" altLang="en-US" sz="1400"/>
              <a:t>、モザイク機能：</a:t>
            </a:r>
            <a:endParaRPr lang="en-US" altLang="ja-JP" sz="1400" dirty="0"/>
          </a:p>
          <a:p>
            <a:r>
              <a:rPr kumimoji="1" lang="ja-JP" altLang="en-US" sz="1400"/>
              <a:t>スライダで</a:t>
            </a:r>
            <a:r>
              <a:rPr lang="ja-JP" altLang="en-US" sz="1400"/>
              <a:t>度合い</a:t>
            </a:r>
            <a:r>
              <a:rPr kumimoji="1" lang="ja-JP" altLang="en-US" sz="1400"/>
              <a:t>を調節、ボタンでモードを切り替え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FB21F14-8CEF-1241-B2BE-F72AB48E6850}"/>
              </a:ext>
            </a:extLst>
          </p:cNvPr>
          <p:cNvGrpSpPr/>
          <p:nvPr/>
        </p:nvGrpSpPr>
        <p:grpSpPr>
          <a:xfrm>
            <a:off x="7083407" y="5122396"/>
            <a:ext cx="2961862" cy="955541"/>
            <a:chOff x="6940996" y="3193241"/>
            <a:chExt cx="2961862" cy="955541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BFAA3AF-5E93-5045-9AB5-A569663F9D15}"/>
                </a:ext>
              </a:extLst>
            </p:cNvPr>
            <p:cNvSpPr/>
            <p:nvPr/>
          </p:nvSpPr>
          <p:spPr>
            <a:xfrm>
              <a:off x="6940996" y="3193241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812920D7-6913-ED42-81A2-04BE4ABDD379}"/>
                </a:ext>
              </a:extLst>
            </p:cNvPr>
            <p:cNvSpPr/>
            <p:nvPr/>
          </p:nvSpPr>
          <p:spPr>
            <a:xfrm>
              <a:off x="7347298" y="3608877"/>
              <a:ext cx="2113808" cy="5937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7945C5FE-0916-514A-B12E-2C9A0EDE1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1078" y="3512565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7309FBD-E18F-F24A-95CF-B25D594EA0F8}"/>
              </a:ext>
            </a:extLst>
          </p:cNvPr>
          <p:cNvSpPr txBox="1"/>
          <p:nvPr/>
        </p:nvSpPr>
        <p:spPr>
          <a:xfrm>
            <a:off x="6850669" y="4738179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・モノクロ機能</a:t>
            </a:r>
            <a:r>
              <a:rPr lang="ja-JP" altLang="en-US" sz="1400"/>
              <a:t>：</a:t>
            </a:r>
            <a:r>
              <a:rPr kumimoji="1" lang="ja-JP" altLang="en-US" sz="1400"/>
              <a:t>スライダで</a:t>
            </a:r>
            <a:r>
              <a:rPr lang="ja-JP" altLang="en-US" sz="1400"/>
              <a:t>度合い</a:t>
            </a:r>
            <a:r>
              <a:rPr kumimoji="1" lang="ja-JP" altLang="en-US" sz="1400"/>
              <a:t>を調節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19C50D-5DCC-5940-B508-E82E04691022}"/>
              </a:ext>
            </a:extLst>
          </p:cNvPr>
          <p:cNvSpPr/>
          <p:nvPr/>
        </p:nvSpPr>
        <p:spPr>
          <a:xfrm>
            <a:off x="8580587" y="3481630"/>
            <a:ext cx="1464681" cy="316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描画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EAED49-7F86-A141-A2BF-06F24FAD0B73}"/>
              </a:ext>
            </a:extLst>
          </p:cNvPr>
          <p:cNvSpPr/>
          <p:nvPr/>
        </p:nvSpPr>
        <p:spPr>
          <a:xfrm>
            <a:off x="7081442" y="3481950"/>
            <a:ext cx="1499146" cy="316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顔認識</a:t>
            </a:r>
          </a:p>
        </p:txBody>
      </p:sp>
    </p:spTree>
    <p:extLst>
      <p:ext uri="{BB962C8B-B14F-4D97-AF65-F5344CB8AC3E}">
        <p14:creationId xmlns:p14="http://schemas.microsoft.com/office/powerpoint/2010/main" val="367710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154</Words>
  <Application>Microsoft Macintosh PowerPoint</Application>
  <PresentationFormat>ワイド画面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InstaExt-Ver1.1-画面仕様書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InstaExt（仮）-Ver1.0-画面仕様書</dc:title>
  <dc:creator>Sagano Hikaru (佐賀野 ひかる)</dc:creator>
  <cp:lastModifiedBy>Sagano Hikaru (佐賀野 ひかる)</cp:lastModifiedBy>
  <cp:revision>36</cp:revision>
  <dcterms:created xsi:type="dcterms:W3CDTF">2021-01-12T00:42:15Z</dcterms:created>
  <dcterms:modified xsi:type="dcterms:W3CDTF">2021-03-05T06:06:32Z</dcterms:modified>
</cp:coreProperties>
</file>