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2"/>
    <p:restoredTop sz="94685"/>
  </p:normalViewPr>
  <p:slideViewPr>
    <p:cSldViewPr snapToGrid="0" snapToObjects="1">
      <p:cViewPr varScale="1">
        <p:scale>
          <a:sx n="113" d="100"/>
          <a:sy n="11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/>
              <a:t>InstaExt-Ver1.0-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2021/01/19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4CCEC81-6B1E-4040-9288-1BB141D0B1E5}"/>
              </a:ext>
            </a:extLst>
          </p:cNvPr>
          <p:cNvSpPr>
            <a:spLocks noChangeAspect="1"/>
          </p:cNvSpPr>
          <p:nvPr/>
        </p:nvSpPr>
        <p:spPr>
          <a:xfrm>
            <a:off x="6259822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B35C62-FC94-8E4B-86F3-35EF86EFB718}"/>
              </a:ext>
            </a:extLst>
          </p:cNvPr>
          <p:cNvSpPr txBox="1"/>
          <p:nvPr/>
        </p:nvSpPr>
        <p:spPr>
          <a:xfrm>
            <a:off x="6202184" y="545971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ペイント</a:t>
            </a:r>
            <a:endParaRPr kumimoji="1" lang="en-US" altLang="ja-JP" sz="105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・メイン画面（編集中）に切り替わる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758E17-952E-7440-A1D0-4CA3771B8933}"/>
              </a:ext>
            </a:extLst>
          </p:cNvPr>
          <p:cNvSpPr txBox="1"/>
          <p:nvPr/>
        </p:nvSpPr>
        <p:spPr>
          <a:xfrm>
            <a:off x="457200" y="2706130"/>
            <a:ext cx="2477243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使いやすさのこだわりポイントは？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/>
              <a:t>現状２点</a:t>
            </a:r>
            <a:endParaRPr kumimoji="1" lang="en-US" altLang="ja-JP" dirty="0"/>
          </a:p>
          <a:p>
            <a:r>
              <a:rPr lang="ja-JP" altLang="en-US"/>
              <a:t>・アクションシートを使用せず、誤操作少なく</a:t>
            </a:r>
            <a:endParaRPr lang="en-US" altLang="ja-JP" dirty="0"/>
          </a:p>
          <a:p>
            <a:r>
              <a:rPr kumimoji="1" lang="ja-JP" altLang="en-US"/>
              <a:t>・起動してすぐに画像開かずワンクッション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A103BE-6EA5-9F47-AC4E-A22810AA5F8C}"/>
              </a:ext>
            </a:extLst>
          </p:cNvPr>
          <p:cNvSpPr txBox="1"/>
          <p:nvPr/>
        </p:nvSpPr>
        <p:spPr>
          <a:xfrm>
            <a:off x="9009135" y="324461"/>
            <a:ext cx="27238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上書きではなく新規保存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72F18-3A11-2346-B10D-607846D8F220}"/>
              </a:ext>
            </a:extLst>
          </p:cNvPr>
          <p:cNvSpPr txBox="1"/>
          <p:nvPr/>
        </p:nvSpPr>
        <p:spPr>
          <a:xfrm>
            <a:off x="7608324" y="1883647"/>
            <a:ext cx="42514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Instagram</a:t>
            </a:r>
            <a:r>
              <a:rPr lang="ja-JP" altLang="en-US"/>
              <a:t>で画像を開ける方法は調査済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50669" y="2781182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926751" y="2935071"/>
            <a:ext cx="923918" cy="2380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3097733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・ぼかし、モザイク、モノクロ機能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スライダで濃度を調節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A2F229-8300-834F-BC7A-9E0CF33EE48F}"/>
              </a:ext>
            </a:extLst>
          </p:cNvPr>
          <p:cNvSpPr txBox="1"/>
          <p:nvPr/>
        </p:nvSpPr>
        <p:spPr>
          <a:xfrm>
            <a:off x="6855047" y="4658985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・ペイント機能</a:t>
            </a:r>
            <a:r>
              <a:rPr lang="ja-JP" altLang="en-US" sz="1400"/>
              <a:t>：</a:t>
            </a:r>
            <a:r>
              <a:rPr kumimoji="1" lang="ja-JP" altLang="en-US" sz="1400"/>
              <a:t>公式のツールパレットを使用</a:t>
            </a:r>
            <a:r>
              <a:rPr kumimoji="1" lang="en-US" altLang="ja-JP" sz="1400" dirty="0"/>
              <a:t>	</a:t>
            </a:r>
            <a:r>
              <a:rPr kumimoji="1" lang="ja-JP" altLang="en-US" sz="1400"/>
              <a:t>　　　</a:t>
            </a:r>
            <a:endParaRPr kumimoji="1"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　　　</a:t>
            </a:r>
            <a:endParaRPr kumimoji="1" lang="ja-JP" altLang="en-US" sz="1400"/>
          </a:p>
        </p:txBody>
      </p:sp>
      <p:pic>
        <p:nvPicPr>
          <p:cNvPr id="7" name="図 6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4D3D2A24-B65A-7D47-8C2B-A884146A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07" y="5101446"/>
            <a:ext cx="3071617" cy="8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199</Words>
  <Application>Microsoft Macintosh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InstaExt-Ver1.0-画面仕様書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32</cp:revision>
  <dcterms:created xsi:type="dcterms:W3CDTF">2021-01-12T00:42:15Z</dcterms:created>
  <dcterms:modified xsi:type="dcterms:W3CDTF">2021-01-20T00:52:09Z</dcterms:modified>
</cp:coreProperties>
</file>