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gar Ajmire" initials="SA" lastIdx="5" clrIdx="0">
    <p:extLst>
      <p:ext uri="{19B8F6BF-5375-455C-9EA6-DF929625EA0E}">
        <p15:presenceInfo xmlns:p15="http://schemas.microsoft.com/office/powerpoint/2012/main" userId="0687e24651c253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4T15:54:47.495" idx="1">
    <p:pos x="1402" y="2446"/>
    <p:text>Inbound rules: Allow HTTPS traffic from anywhere.
Outbound rules: Allow HTTP and HTTPS traffic to anywhere.</p:text>
    <p:extLst>
      <p:ext uri="{C676402C-5697-4E1C-873F-D02D1690AC5C}">
        <p15:threadingInfo xmlns:p15="http://schemas.microsoft.com/office/powerpoint/2012/main" timeZoneBias="-330"/>
      </p:ext>
    </p:extLst>
  </p:cm>
  <p:cm authorId="1" dt="2021-06-14T15:56:34.019" idx="2">
    <p:pos x="3984" y="2403"/>
    <p:text>Inbound rules: Allow HTTP and HTTPS traffic from FRONTEND-EC2-INSTANCE security group only.
Outbound rules: Allow HTTP and HTTPS traffic to FRONTEND-EC2-INSTANCE security group only.</p:text>
    <p:extLst>
      <p:ext uri="{C676402C-5697-4E1C-873F-D02D1690AC5C}">
        <p15:threadingInfo xmlns:p15="http://schemas.microsoft.com/office/powerpoint/2012/main" timeZoneBias="-330"/>
      </p:ext>
    </p:extLst>
  </p:cm>
  <p:cm authorId="1" dt="2021-06-14T16:14:46.651" idx="4">
    <p:pos x="7090" y="992"/>
    <p:text>Inbound rules: Allow MySQL traffic on port 3306 from APPLICATION-TIER-EC2-INSTANCE security group only.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C068-EED2-4C03-8BAA-4C4494004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2752C-D21F-4F61-92A1-9D99223FC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D4ED6-C4AD-49E4-8928-73526AA1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E8AC-6B8F-47CC-8AA1-B45FDF6C5630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C063F-DA24-408E-A401-A4C6B0C6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6BD3-52FC-4F40-8E15-D0A71D5F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C87-9734-46E7-9A22-0D45750A2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91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A772-E4AE-43F0-9720-C92F78B3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BF7A5-A126-4372-84F5-73D86F405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CA8C-73DB-4152-ADA4-99D85322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E8AC-6B8F-47CC-8AA1-B45FDF6C5630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2F30E-E802-4E99-853B-C9979B34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7785-F99B-4793-9791-3F4869E3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C87-9734-46E7-9A22-0D45750A2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65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18B44-AC77-4F45-A4D5-AF170AB95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06F95-4EAC-4121-8A9E-121A6644F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536C1-BBB4-43F3-A205-DFC3B8CE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E8AC-6B8F-47CC-8AA1-B45FDF6C5630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EB843-1E38-4CF9-8ACE-26C15820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D2689-D117-41B4-B97D-86C3A4A2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C87-9734-46E7-9A22-0D45750A2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63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5877-FD4F-42BB-8138-E3A1E6EA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C06DB-FC91-4E9E-8659-9DB3B838E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4AF15-821B-4C60-9D44-E9CAA031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E8AC-6B8F-47CC-8AA1-B45FDF6C5630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3582D-0D6C-416A-892B-F5C7EC1D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6F099-3C8A-477E-B2AE-FA782D07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C87-9734-46E7-9A22-0D45750A2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59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65F0-7AE1-471B-A5D1-D419A4AA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89247-2C3E-45F4-8A63-72AD7DDC3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9DCDE-D5F2-4ACC-8F9C-0BB2502F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E8AC-6B8F-47CC-8AA1-B45FDF6C5630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9FD96-F70F-4D71-9571-5DC013FD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662CD-E86E-4F0B-A48E-E6144A3E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C87-9734-46E7-9A22-0D45750A2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09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4674-F3BD-42AE-9F7D-2E55C423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CC37A-AD8E-4321-A371-F493F91CF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DEBBD-38C0-4B73-9771-ABEEAD338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17E74-4683-4223-A2BA-7A8BDBC5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E8AC-6B8F-47CC-8AA1-B45FDF6C5630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B1CBB-8E58-4326-A974-28FCC72E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930BD-4DA1-4E1E-90AB-F614A7FB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C87-9734-46E7-9A22-0D45750A2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97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1A9F-2C2C-4CA6-8E58-C582184D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FE7FB-8571-49DD-9D3A-F2D422385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5B213-6805-40B5-ABCC-F61C6AFBA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5835B-0E5C-4DB4-BB93-4529C6F82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7B106-B31D-41C7-805B-FF27D7F58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DE572-388F-4F61-B9BE-3F739A59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E8AC-6B8F-47CC-8AA1-B45FDF6C5630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DB9521-A92B-4BD3-9170-0B045C44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21431-8915-43C5-9093-0D22418D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C87-9734-46E7-9A22-0D45750A2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28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B368-2B41-4549-944E-A3459ECB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D9A00-7665-4929-AFF1-6E445420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E8AC-6B8F-47CC-8AA1-B45FDF6C5630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066DB-EDE3-40B1-9426-67531D5C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F9AC0-3B5B-4E4D-A448-878EDC26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C87-9734-46E7-9A22-0D45750A2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3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6B16B-C749-4907-8FD3-467F05C2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E8AC-6B8F-47CC-8AA1-B45FDF6C5630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43927-7AE1-4C37-9585-5B7724D8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1367E-F394-4F61-BB72-7BE9F784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C87-9734-46E7-9A22-0D45750A2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97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1D77-04D3-44BD-888C-B65CBA2C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A9B8-7084-4BDD-A1E2-BDC5BA0F2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706B7-A471-4312-BDB7-CD4DE47FA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EC8B7-E207-4BE3-8031-1D913325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E8AC-6B8F-47CC-8AA1-B45FDF6C5630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A188F-9784-4C41-8800-2FE865C4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BB19C-AFB0-4D82-9690-C1DF9765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C87-9734-46E7-9A22-0D45750A2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48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F8AD-269B-4345-85C7-74C4563C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014B3-95D0-44C5-910D-3E2E3D751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99530-A96A-468A-A21C-40A306E26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B3B02-C648-49B4-8D14-13B32F43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E8AC-6B8F-47CC-8AA1-B45FDF6C5630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44497-8A61-4459-82C7-DA0732D8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55BB0-1FDA-493B-8320-0042B998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C87-9734-46E7-9A22-0D45750A2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51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1CB5E-C79C-47E1-9B41-F4644BD59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957DF-23DD-4D16-A3F7-56F602AE1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2720C-464B-4D15-B6A4-5234272E9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CE8AC-6B8F-47CC-8AA1-B45FDF6C5630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F84CC-844B-4433-96C5-B4755DBBF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05DED-7616-4E54-A59A-8DC038867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8DC87-9734-46E7-9A22-0D45750A2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08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2982BF-9E8D-4143-A24D-125B3918807C}"/>
              </a:ext>
            </a:extLst>
          </p:cNvPr>
          <p:cNvSpPr/>
          <p:nvPr/>
        </p:nvSpPr>
        <p:spPr>
          <a:xfrm>
            <a:off x="1198486" y="292964"/>
            <a:ext cx="10813007" cy="6445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190276-426B-4D34-AB1C-4C43EEE2798A}"/>
              </a:ext>
            </a:extLst>
          </p:cNvPr>
          <p:cNvSpPr/>
          <p:nvPr/>
        </p:nvSpPr>
        <p:spPr>
          <a:xfrm>
            <a:off x="2016952" y="119849"/>
            <a:ext cx="708497" cy="346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VPC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8FAF0E-051A-4368-BA3B-5C0A9062B8E7}"/>
              </a:ext>
            </a:extLst>
          </p:cNvPr>
          <p:cNvSpPr/>
          <p:nvPr/>
        </p:nvSpPr>
        <p:spPr>
          <a:xfrm>
            <a:off x="0" y="3270591"/>
            <a:ext cx="994299" cy="535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Internet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F4BCE8-78C3-405B-A116-B7116BC83A61}"/>
              </a:ext>
            </a:extLst>
          </p:cNvPr>
          <p:cNvSpPr/>
          <p:nvPr/>
        </p:nvSpPr>
        <p:spPr>
          <a:xfrm>
            <a:off x="1438183" y="639192"/>
            <a:ext cx="10200442" cy="169794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E4E8A4-95C6-49C6-85C3-E6978354F7C4}"/>
              </a:ext>
            </a:extLst>
          </p:cNvPr>
          <p:cNvSpPr/>
          <p:nvPr/>
        </p:nvSpPr>
        <p:spPr>
          <a:xfrm>
            <a:off x="1555149" y="4463006"/>
            <a:ext cx="10200442" cy="18320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AD3FCC-5466-494C-8EF9-6874093F291A}"/>
              </a:ext>
            </a:extLst>
          </p:cNvPr>
          <p:cNvSpPr/>
          <p:nvPr/>
        </p:nvSpPr>
        <p:spPr>
          <a:xfrm>
            <a:off x="1257298" y="510833"/>
            <a:ext cx="635159" cy="250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AZ1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0B0FBF-0FC9-4D1B-A468-F8668A1D0B2A}"/>
              </a:ext>
            </a:extLst>
          </p:cNvPr>
          <p:cNvSpPr/>
          <p:nvPr/>
        </p:nvSpPr>
        <p:spPr>
          <a:xfrm>
            <a:off x="1474517" y="6109290"/>
            <a:ext cx="607042" cy="292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AZ2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ED7BD9-2279-40D7-9719-8004D98F3325}"/>
              </a:ext>
            </a:extLst>
          </p:cNvPr>
          <p:cNvSpPr/>
          <p:nvPr/>
        </p:nvSpPr>
        <p:spPr>
          <a:xfrm>
            <a:off x="3362368" y="853900"/>
            <a:ext cx="1539471" cy="12066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C09F8B-4BD9-46DF-98EF-D1645B67CFF8}"/>
              </a:ext>
            </a:extLst>
          </p:cNvPr>
          <p:cNvSpPr/>
          <p:nvPr/>
        </p:nvSpPr>
        <p:spPr>
          <a:xfrm>
            <a:off x="7534275" y="872192"/>
            <a:ext cx="1633335" cy="109279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E5B1D2-869D-4140-A262-02DC2C195950}"/>
              </a:ext>
            </a:extLst>
          </p:cNvPr>
          <p:cNvSpPr/>
          <p:nvPr/>
        </p:nvSpPr>
        <p:spPr>
          <a:xfrm>
            <a:off x="9823292" y="871212"/>
            <a:ext cx="1638961" cy="109377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D7886D-8558-4BE1-90A3-962D469CC17C}"/>
              </a:ext>
            </a:extLst>
          </p:cNvPr>
          <p:cNvSpPr/>
          <p:nvPr/>
        </p:nvSpPr>
        <p:spPr>
          <a:xfrm>
            <a:off x="9922611" y="4682087"/>
            <a:ext cx="1430397" cy="10431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978DCC-9191-4D0B-8133-C8D125D17E63}"/>
              </a:ext>
            </a:extLst>
          </p:cNvPr>
          <p:cNvSpPr/>
          <p:nvPr/>
        </p:nvSpPr>
        <p:spPr>
          <a:xfrm>
            <a:off x="3559729" y="818056"/>
            <a:ext cx="1106650" cy="193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Public subnet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BEBACB-DA5B-4CC4-BED1-9E28B60B9B1A}"/>
              </a:ext>
            </a:extLst>
          </p:cNvPr>
          <p:cNvSpPr/>
          <p:nvPr/>
        </p:nvSpPr>
        <p:spPr>
          <a:xfrm>
            <a:off x="7820127" y="796896"/>
            <a:ext cx="1248106" cy="256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Private subnet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83E462-1776-4995-9C50-57A25CB085EA}"/>
              </a:ext>
            </a:extLst>
          </p:cNvPr>
          <p:cNvSpPr/>
          <p:nvPr/>
        </p:nvSpPr>
        <p:spPr>
          <a:xfrm>
            <a:off x="10013756" y="752476"/>
            <a:ext cx="1248106" cy="256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Private subnet 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52800E-AA98-43F2-9FAF-3911E5BF5BA4}"/>
              </a:ext>
            </a:extLst>
          </p:cNvPr>
          <p:cNvSpPr/>
          <p:nvPr/>
        </p:nvSpPr>
        <p:spPr>
          <a:xfrm>
            <a:off x="10087065" y="5595081"/>
            <a:ext cx="1143985" cy="242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Private subnet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6C3666-140D-4DE7-938D-AE8033DEFECB}"/>
              </a:ext>
            </a:extLst>
          </p:cNvPr>
          <p:cNvSpPr/>
          <p:nvPr/>
        </p:nvSpPr>
        <p:spPr>
          <a:xfrm>
            <a:off x="1474517" y="3067171"/>
            <a:ext cx="871226" cy="945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Application Load Balancer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34CE28-F14B-48FA-9749-4D960C74958C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994299" y="3538400"/>
            <a:ext cx="480218" cy="1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78BB335-D9FA-46F0-A991-8F4FD0A45F3B}"/>
              </a:ext>
            </a:extLst>
          </p:cNvPr>
          <p:cNvSpPr/>
          <p:nvPr/>
        </p:nvSpPr>
        <p:spPr>
          <a:xfrm>
            <a:off x="1574877" y="3883186"/>
            <a:ext cx="650066" cy="129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ALB SG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11E33B-2E39-4EAB-BACD-1F76A80B011F}"/>
              </a:ext>
            </a:extLst>
          </p:cNvPr>
          <p:cNvSpPr/>
          <p:nvPr/>
        </p:nvSpPr>
        <p:spPr>
          <a:xfrm>
            <a:off x="3286313" y="752476"/>
            <a:ext cx="1697451" cy="5466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F9056A-30E8-49A6-9869-E0F3F2F84529}"/>
              </a:ext>
            </a:extLst>
          </p:cNvPr>
          <p:cNvSpPr/>
          <p:nvPr/>
        </p:nvSpPr>
        <p:spPr>
          <a:xfrm>
            <a:off x="2819741" y="3152097"/>
            <a:ext cx="919857" cy="731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Frontend Autoscaling Group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374CF3-5315-4353-9A6C-5BA701B300A3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 flipV="1">
            <a:off x="2345743" y="3517642"/>
            <a:ext cx="473998" cy="22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47EC825-E363-467C-840D-77024668030B}"/>
              </a:ext>
            </a:extLst>
          </p:cNvPr>
          <p:cNvSpPr/>
          <p:nvPr/>
        </p:nvSpPr>
        <p:spPr>
          <a:xfrm>
            <a:off x="3538138" y="1251290"/>
            <a:ext cx="1227608" cy="411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Frontend EC2 instance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BF657B-8DFF-4AA1-A4DE-4655214ADCEE}"/>
              </a:ext>
            </a:extLst>
          </p:cNvPr>
          <p:cNvSpPr/>
          <p:nvPr/>
        </p:nvSpPr>
        <p:spPr>
          <a:xfrm>
            <a:off x="3656141" y="1752756"/>
            <a:ext cx="987315" cy="209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NAT Gateway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2DAA62-11B0-4708-A55B-69F8EB28AD39}"/>
              </a:ext>
            </a:extLst>
          </p:cNvPr>
          <p:cNvSpPr/>
          <p:nvPr/>
        </p:nvSpPr>
        <p:spPr>
          <a:xfrm>
            <a:off x="7743826" y="1205495"/>
            <a:ext cx="1347434" cy="561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Application tier EC2 instance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ED6C7D-7054-4E50-BADB-1B0879DCF335}"/>
              </a:ext>
            </a:extLst>
          </p:cNvPr>
          <p:cNvSpPr/>
          <p:nvPr/>
        </p:nvSpPr>
        <p:spPr>
          <a:xfrm>
            <a:off x="10123691" y="1181609"/>
            <a:ext cx="1138170" cy="571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RDS instance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665FAE-2962-4EDA-9E08-A721317F5985}"/>
              </a:ext>
            </a:extLst>
          </p:cNvPr>
          <p:cNvSpPr/>
          <p:nvPr/>
        </p:nvSpPr>
        <p:spPr>
          <a:xfrm>
            <a:off x="10025880" y="4819698"/>
            <a:ext cx="1154789" cy="318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RDS instance Rea-Only replica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440C81-9F5C-40C0-B316-FBD9AA167ADE}"/>
              </a:ext>
            </a:extLst>
          </p:cNvPr>
          <p:cNvSpPr/>
          <p:nvPr/>
        </p:nvSpPr>
        <p:spPr>
          <a:xfrm>
            <a:off x="5629850" y="3067171"/>
            <a:ext cx="759731" cy="877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Internal Load Balancer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EAFD1D1-2E59-456E-BCA5-85E904CC5F27}"/>
              </a:ext>
            </a:extLst>
          </p:cNvPr>
          <p:cNvCxnSpPr>
            <a:cxnSpLocks/>
            <a:stCxn id="32" idx="3"/>
            <a:endCxn id="47" idx="1"/>
          </p:cNvCxnSpPr>
          <p:nvPr/>
        </p:nvCxnSpPr>
        <p:spPr>
          <a:xfrm>
            <a:off x="4983764" y="3485642"/>
            <a:ext cx="646086" cy="20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80ADAF2-45A3-4964-B8FB-91B883690C6E}"/>
              </a:ext>
            </a:extLst>
          </p:cNvPr>
          <p:cNvSpPr/>
          <p:nvPr/>
        </p:nvSpPr>
        <p:spPr>
          <a:xfrm>
            <a:off x="7372692" y="736751"/>
            <a:ext cx="2109371" cy="5466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43E788-CB7B-4B00-BCEE-F384669B40F5}"/>
              </a:ext>
            </a:extLst>
          </p:cNvPr>
          <p:cNvSpPr/>
          <p:nvPr/>
        </p:nvSpPr>
        <p:spPr>
          <a:xfrm>
            <a:off x="7208238" y="3043140"/>
            <a:ext cx="871226" cy="885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Application tier Autoscaling Group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4A887CD-4190-4B91-8379-0D28300D1DB7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6389581" y="3485642"/>
            <a:ext cx="818657" cy="20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6889D5B-E367-4923-976F-9989DAA96962}"/>
              </a:ext>
            </a:extLst>
          </p:cNvPr>
          <p:cNvSpPr/>
          <p:nvPr/>
        </p:nvSpPr>
        <p:spPr>
          <a:xfrm>
            <a:off x="3389589" y="4740377"/>
            <a:ext cx="1539471" cy="12066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4EFA730-72A9-43A1-9649-2D43B3CE0D7F}"/>
              </a:ext>
            </a:extLst>
          </p:cNvPr>
          <p:cNvSpPr/>
          <p:nvPr/>
        </p:nvSpPr>
        <p:spPr>
          <a:xfrm>
            <a:off x="3592128" y="5820457"/>
            <a:ext cx="1106650" cy="193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Public subnet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D420250-1314-4483-9D11-5CF3B5905F99}"/>
              </a:ext>
            </a:extLst>
          </p:cNvPr>
          <p:cNvSpPr/>
          <p:nvPr/>
        </p:nvSpPr>
        <p:spPr>
          <a:xfrm>
            <a:off x="3624189" y="5294356"/>
            <a:ext cx="987315" cy="209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NAT Gateway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4E535D1-F6B5-4945-87F0-B2FC604123C7}"/>
              </a:ext>
            </a:extLst>
          </p:cNvPr>
          <p:cNvSpPr/>
          <p:nvPr/>
        </p:nvSpPr>
        <p:spPr>
          <a:xfrm>
            <a:off x="7820127" y="4646691"/>
            <a:ext cx="1499883" cy="109279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4297941-CDBA-4338-B5A4-BAAF0527F7E8}"/>
              </a:ext>
            </a:extLst>
          </p:cNvPr>
          <p:cNvSpPr/>
          <p:nvPr/>
        </p:nvSpPr>
        <p:spPr>
          <a:xfrm>
            <a:off x="8013232" y="5618907"/>
            <a:ext cx="1248106" cy="256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Private subnet 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184AF79-745C-4856-9751-EE00D138A91D}"/>
              </a:ext>
            </a:extLst>
          </p:cNvPr>
          <p:cNvSpPr/>
          <p:nvPr/>
        </p:nvSpPr>
        <p:spPr>
          <a:xfrm>
            <a:off x="5674795" y="3814148"/>
            <a:ext cx="650066" cy="129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ALB SG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802889F-EE28-44AB-B9AA-75B14107C0D6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flipH="1">
            <a:off x="10603275" y="1752757"/>
            <a:ext cx="89501" cy="306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AFDDF73-EF27-4A6B-8AA4-41BC1088E4A1}"/>
              </a:ext>
            </a:extLst>
          </p:cNvPr>
          <p:cNvSpPr/>
          <p:nvPr/>
        </p:nvSpPr>
        <p:spPr>
          <a:xfrm>
            <a:off x="4426298" y="1487200"/>
            <a:ext cx="335331" cy="17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SG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ED3D6C-793F-42FE-AEEC-8A5E5C06657E}"/>
              </a:ext>
            </a:extLst>
          </p:cNvPr>
          <p:cNvSpPr/>
          <p:nvPr/>
        </p:nvSpPr>
        <p:spPr>
          <a:xfrm>
            <a:off x="3521234" y="4813762"/>
            <a:ext cx="1227608" cy="411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Frontend EC2 instance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4E02B19-E112-490A-A0CF-2963B71C7DDC}"/>
              </a:ext>
            </a:extLst>
          </p:cNvPr>
          <p:cNvSpPr/>
          <p:nvPr/>
        </p:nvSpPr>
        <p:spPr>
          <a:xfrm>
            <a:off x="4418919" y="5049672"/>
            <a:ext cx="335331" cy="17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SG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B2D3549-C717-43A0-B5D9-3BBFDC9BE712}"/>
              </a:ext>
            </a:extLst>
          </p:cNvPr>
          <p:cNvSpPr/>
          <p:nvPr/>
        </p:nvSpPr>
        <p:spPr>
          <a:xfrm>
            <a:off x="8752754" y="1587948"/>
            <a:ext cx="335331" cy="17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SG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0211F0-5A64-4587-8A13-13615995FC6C}"/>
              </a:ext>
            </a:extLst>
          </p:cNvPr>
          <p:cNvSpPr/>
          <p:nvPr/>
        </p:nvSpPr>
        <p:spPr>
          <a:xfrm>
            <a:off x="7886697" y="4738461"/>
            <a:ext cx="1347434" cy="561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Application tier EC2 instance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F3F4B4-101C-4BD1-9654-8B2796E64AB2}"/>
              </a:ext>
            </a:extLst>
          </p:cNvPr>
          <p:cNvSpPr/>
          <p:nvPr/>
        </p:nvSpPr>
        <p:spPr>
          <a:xfrm>
            <a:off x="8895625" y="5120914"/>
            <a:ext cx="335331" cy="17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SG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F5BB99-2694-4215-AAF3-E82CB84CA6A3}"/>
              </a:ext>
            </a:extLst>
          </p:cNvPr>
          <p:cNvCxnSpPr>
            <a:cxnSpLocks/>
            <a:stCxn id="57" idx="3"/>
            <a:endCxn id="45" idx="1"/>
          </p:cNvCxnSpPr>
          <p:nvPr/>
        </p:nvCxnSpPr>
        <p:spPr>
          <a:xfrm flipV="1">
            <a:off x="9482063" y="1467183"/>
            <a:ext cx="641628" cy="200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DD249EF-D623-47C6-A260-F0006E202D1D}"/>
              </a:ext>
            </a:extLst>
          </p:cNvPr>
          <p:cNvSpPr/>
          <p:nvPr/>
        </p:nvSpPr>
        <p:spPr>
          <a:xfrm>
            <a:off x="10919366" y="1575171"/>
            <a:ext cx="335331" cy="17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SG</a:t>
            </a:r>
          </a:p>
        </p:txBody>
      </p:sp>
    </p:spTree>
    <p:extLst>
      <p:ext uri="{BB962C8B-B14F-4D97-AF65-F5344CB8AC3E}">
        <p14:creationId xmlns:p14="http://schemas.microsoft.com/office/powerpoint/2010/main" val="218255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69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Ajmire</dc:creator>
  <cp:lastModifiedBy>Sagar Ajmire</cp:lastModifiedBy>
  <cp:revision>14</cp:revision>
  <dcterms:created xsi:type="dcterms:W3CDTF">2021-06-14T06:28:36Z</dcterms:created>
  <dcterms:modified xsi:type="dcterms:W3CDTF">2021-06-14T20:12:37Z</dcterms:modified>
</cp:coreProperties>
</file>