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3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>
      <p:cViewPr>
        <p:scale>
          <a:sx n="104" d="100"/>
          <a:sy n="104" d="100"/>
        </p:scale>
        <p:origin x="11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56E7A-0A8E-45A8-8659-817786436B76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BD57-D59C-4B1F-80C7-3984056FD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:\Users\p5103119\Pictures\ness-flattened-logo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8296" y="5857969"/>
            <a:ext cx="1052444" cy="87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/>
          <p:nvPr userDrawn="1"/>
        </p:nvSpPr>
        <p:spPr>
          <a:xfrm>
            <a:off x="-1" y="-9144"/>
            <a:ext cx="8732275" cy="6871253"/>
          </a:xfrm>
          <a:custGeom>
            <a:avLst/>
            <a:gdLst>
              <a:gd name="connsiteX0" fmla="*/ 0 w 6096000"/>
              <a:gd name="connsiteY0" fmla="*/ 0 h 5486400"/>
              <a:gd name="connsiteX1" fmla="*/ 6096000 w 6096000"/>
              <a:gd name="connsiteY1" fmla="*/ 0 h 5486400"/>
              <a:gd name="connsiteX2" fmla="*/ 6096000 w 6096000"/>
              <a:gd name="connsiteY2" fmla="*/ 5486400 h 5486400"/>
              <a:gd name="connsiteX3" fmla="*/ 0 w 6096000"/>
              <a:gd name="connsiteY3" fmla="*/ 5486400 h 5486400"/>
              <a:gd name="connsiteX4" fmla="*/ 0 w 6096000"/>
              <a:gd name="connsiteY4" fmla="*/ 0 h 5486400"/>
              <a:gd name="connsiteX0" fmla="*/ 0 w 6122126"/>
              <a:gd name="connsiteY0" fmla="*/ 0 h 5486400"/>
              <a:gd name="connsiteX1" fmla="*/ 6096000 w 6122126"/>
              <a:gd name="connsiteY1" fmla="*/ 0 h 5486400"/>
              <a:gd name="connsiteX2" fmla="*/ 6122126 w 6122126"/>
              <a:gd name="connsiteY2" fmla="*/ 5477691 h 5486400"/>
              <a:gd name="connsiteX3" fmla="*/ 0 w 6122126"/>
              <a:gd name="connsiteY3" fmla="*/ 5486400 h 5486400"/>
              <a:gd name="connsiteX4" fmla="*/ 0 w 6122126"/>
              <a:gd name="connsiteY4" fmla="*/ 0 h 5486400"/>
              <a:gd name="connsiteX0" fmla="*/ 0 w 8490857"/>
              <a:gd name="connsiteY0" fmla="*/ 0 h 5486400"/>
              <a:gd name="connsiteX1" fmla="*/ 8490857 w 8490857"/>
              <a:gd name="connsiteY1" fmla="*/ 0 h 5486400"/>
              <a:gd name="connsiteX2" fmla="*/ 6122126 w 8490857"/>
              <a:gd name="connsiteY2" fmla="*/ 5477691 h 5486400"/>
              <a:gd name="connsiteX3" fmla="*/ 0 w 8490857"/>
              <a:gd name="connsiteY3" fmla="*/ 5486400 h 5486400"/>
              <a:gd name="connsiteX4" fmla="*/ 0 w 8490857"/>
              <a:gd name="connsiteY4" fmla="*/ 0 h 5486400"/>
              <a:gd name="connsiteX0" fmla="*/ 0 w 8490857"/>
              <a:gd name="connsiteY0" fmla="*/ 0 h 5486400"/>
              <a:gd name="connsiteX1" fmla="*/ 8490857 w 8490857"/>
              <a:gd name="connsiteY1" fmla="*/ 0 h 5486400"/>
              <a:gd name="connsiteX2" fmla="*/ 6075124 w 8490857"/>
              <a:gd name="connsiteY2" fmla="*/ 5392233 h 5486400"/>
              <a:gd name="connsiteX3" fmla="*/ 0 w 8490857"/>
              <a:gd name="connsiteY3" fmla="*/ 5486400 h 5486400"/>
              <a:gd name="connsiteX4" fmla="*/ 0 w 8490857"/>
              <a:gd name="connsiteY4" fmla="*/ 0 h 5486400"/>
              <a:gd name="connsiteX0" fmla="*/ 0 w 8490857"/>
              <a:gd name="connsiteY0" fmla="*/ 0 h 5486400"/>
              <a:gd name="connsiteX1" fmla="*/ 8490857 w 8490857"/>
              <a:gd name="connsiteY1" fmla="*/ 0 h 5486400"/>
              <a:gd name="connsiteX2" fmla="*/ 6126399 w 8490857"/>
              <a:gd name="connsiteY2" fmla="*/ 5481964 h 5486400"/>
              <a:gd name="connsiteX3" fmla="*/ 0 w 8490857"/>
              <a:gd name="connsiteY3" fmla="*/ 5486400 h 5486400"/>
              <a:gd name="connsiteX4" fmla="*/ 0 w 8490857"/>
              <a:gd name="connsiteY4" fmla="*/ 0 h 5486400"/>
              <a:gd name="connsiteX0" fmla="*/ 0 w 8503675"/>
              <a:gd name="connsiteY0" fmla="*/ 0 h 5486400"/>
              <a:gd name="connsiteX1" fmla="*/ 8503675 w 8503675"/>
              <a:gd name="connsiteY1" fmla="*/ 0 h 5486400"/>
              <a:gd name="connsiteX2" fmla="*/ 6126399 w 8503675"/>
              <a:gd name="connsiteY2" fmla="*/ 5481964 h 5486400"/>
              <a:gd name="connsiteX3" fmla="*/ 0 w 8503675"/>
              <a:gd name="connsiteY3" fmla="*/ 5486400 h 5486400"/>
              <a:gd name="connsiteX4" fmla="*/ 0 w 8503675"/>
              <a:gd name="connsiteY4" fmla="*/ 0 h 5486400"/>
              <a:gd name="connsiteX0" fmla="*/ 0 w 9088891"/>
              <a:gd name="connsiteY0" fmla="*/ 1389888 h 6876288"/>
              <a:gd name="connsiteX1" fmla="*/ 9088891 w 9088891"/>
              <a:gd name="connsiteY1" fmla="*/ 0 h 6876288"/>
              <a:gd name="connsiteX2" fmla="*/ 6126399 w 9088891"/>
              <a:gd name="connsiteY2" fmla="*/ 6871852 h 6876288"/>
              <a:gd name="connsiteX3" fmla="*/ 0 w 9088891"/>
              <a:gd name="connsiteY3" fmla="*/ 6876288 h 6876288"/>
              <a:gd name="connsiteX4" fmla="*/ 0 w 9088891"/>
              <a:gd name="connsiteY4" fmla="*/ 1389888 h 6876288"/>
              <a:gd name="connsiteX0" fmla="*/ 329184 w 9088891"/>
              <a:gd name="connsiteY0" fmla="*/ 9144 h 6876288"/>
              <a:gd name="connsiteX1" fmla="*/ 9088891 w 9088891"/>
              <a:gd name="connsiteY1" fmla="*/ 0 h 6876288"/>
              <a:gd name="connsiteX2" fmla="*/ 6126399 w 9088891"/>
              <a:gd name="connsiteY2" fmla="*/ 6871852 h 6876288"/>
              <a:gd name="connsiteX3" fmla="*/ 0 w 9088891"/>
              <a:gd name="connsiteY3" fmla="*/ 6876288 h 6876288"/>
              <a:gd name="connsiteX4" fmla="*/ 329184 w 9088891"/>
              <a:gd name="connsiteY4" fmla="*/ 9144 h 6876288"/>
              <a:gd name="connsiteX0" fmla="*/ 0 w 8759707"/>
              <a:gd name="connsiteY0" fmla="*/ 9144 h 6871852"/>
              <a:gd name="connsiteX1" fmla="*/ 8759707 w 8759707"/>
              <a:gd name="connsiteY1" fmla="*/ 0 h 6871852"/>
              <a:gd name="connsiteX2" fmla="*/ 5797215 w 8759707"/>
              <a:gd name="connsiteY2" fmla="*/ 6871852 h 6871852"/>
              <a:gd name="connsiteX3" fmla="*/ 749808 w 8759707"/>
              <a:gd name="connsiteY3" fmla="*/ 6281928 h 6871852"/>
              <a:gd name="connsiteX4" fmla="*/ 0 w 8759707"/>
              <a:gd name="connsiteY4" fmla="*/ 9144 h 6871852"/>
              <a:gd name="connsiteX0" fmla="*/ 0 w 8759707"/>
              <a:gd name="connsiteY0" fmla="*/ 9144 h 6876288"/>
              <a:gd name="connsiteX1" fmla="*/ 8759707 w 8759707"/>
              <a:gd name="connsiteY1" fmla="*/ 0 h 6876288"/>
              <a:gd name="connsiteX2" fmla="*/ 5797215 w 8759707"/>
              <a:gd name="connsiteY2" fmla="*/ 6871852 h 6876288"/>
              <a:gd name="connsiteX3" fmla="*/ 0 w 8759707"/>
              <a:gd name="connsiteY3" fmla="*/ 6876288 h 6876288"/>
              <a:gd name="connsiteX4" fmla="*/ 0 w 8759707"/>
              <a:gd name="connsiteY4" fmla="*/ 9144 h 6876288"/>
              <a:gd name="connsiteX0" fmla="*/ 0 w 8732275"/>
              <a:gd name="connsiteY0" fmla="*/ 0 h 6867144"/>
              <a:gd name="connsiteX1" fmla="*/ 8732275 w 8732275"/>
              <a:gd name="connsiteY1" fmla="*/ 9144 h 6867144"/>
              <a:gd name="connsiteX2" fmla="*/ 5797215 w 8732275"/>
              <a:gd name="connsiteY2" fmla="*/ 6862708 h 6867144"/>
              <a:gd name="connsiteX3" fmla="*/ 0 w 8732275"/>
              <a:gd name="connsiteY3" fmla="*/ 6867144 h 6867144"/>
              <a:gd name="connsiteX4" fmla="*/ 0 w 8732275"/>
              <a:gd name="connsiteY4" fmla="*/ 0 h 6867144"/>
              <a:gd name="connsiteX0" fmla="*/ 0 w 8732275"/>
              <a:gd name="connsiteY0" fmla="*/ 0 h 6871253"/>
              <a:gd name="connsiteX1" fmla="*/ 8732275 w 8732275"/>
              <a:gd name="connsiteY1" fmla="*/ 9144 h 6871253"/>
              <a:gd name="connsiteX2" fmla="*/ 5814307 w 8732275"/>
              <a:gd name="connsiteY2" fmla="*/ 6871253 h 6871253"/>
              <a:gd name="connsiteX3" fmla="*/ 0 w 8732275"/>
              <a:gd name="connsiteY3" fmla="*/ 6867144 h 6871253"/>
              <a:gd name="connsiteX4" fmla="*/ 0 w 8732275"/>
              <a:gd name="connsiteY4" fmla="*/ 0 h 687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32275" h="6871253">
                <a:moveTo>
                  <a:pt x="0" y="0"/>
                </a:moveTo>
                <a:lnTo>
                  <a:pt x="8732275" y="9144"/>
                </a:lnTo>
                <a:lnTo>
                  <a:pt x="5814307" y="6871253"/>
                </a:lnTo>
                <a:lnTo>
                  <a:pt x="0" y="6867144"/>
                </a:lnTo>
                <a:lnTo>
                  <a:pt x="0" y="0"/>
                </a:lnTo>
                <a:close/>
              </a:path>
            </a:pathLst>
          </a:custGeom>
          <a:solidFill>
            <a:srgbClr val="009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17"/>
          <p:cNvSpPr/>
          <p:nvPr userDrawn="1"/>
        </p:nvSpPr>
        <p:spPr>
          <a:xfrm flipH="1">
            <a:off x="5869978" y="4194"/>
            <a:ext cx="3286105" cy="6867741"/>
          </a:xfrm>
          <a:custGeom>
            <a:avLst/>
            <a:gdLst>
              <a:gd name="connsiteX0" fmla="*/ 0 w 1447800"/>
              <a:gd name="connsiteY0" fmla="*/ 0 h 5486400"/>
              <a:gd name="connsiteX1" fmla="*/ 1447800 w 1447800"/>
              <a:gd name="connsiteY1" fmla="*/ 0 h 5486400"/>
              <a:gd name="connsiteX2" fmla="*/ 1447800 w 1447800"/>
              <a:gd name="connsiteY2" fmla="*/ 5486400 h 5486400"/>
              <a:gd name="connsiteX3" fmla="*/ 0 w 1447800"/>
              <a:gd name="connsiteY3" fmla="*/ 5486400 h 5486400"/>
              <a:gd name="connsiteX4" fmla="*/ 0 w 1447800"/>
              <a:gd name="connsiteY4" fmla="*/ 0 h 5486400"/>
              <a:gd name="connsiteX0" fmla="*/ 0 w 1447800"/>
              <a:gd name="connsiteY0" fmla="*/ 0 h 5486400"/>
              <a:gd name="connsiteX1" fmla="*/ 803366 w 1447800"/>
              <a:gd name="connsiteY1" fmla="*/ 383177 h 5486400"/>
              <a:gd name="connsiteX2" fmla="*/ 1447800 w 1447800"/>
              <a:gd name="connsiteY2" fmla="*/ 5486400 h 5486400"/>
              <a:gd name="connsiteX3" fmla="*/ 0 w 1447800"/>
              <a:gd name="connsiteY3" fmla="*/ 5486400 h 5486400"/>
              <a:gd name="connsiteX4" fmla="*/ 0 w 1447800"/>
              <a:gd name="connsiteY4" fmla="*/ 0 h 5486400"/>
              <a:gd name="connsiteX0" fmla="*/ 0 w 1447800"/>
              <a:gd name="connsiteY0" fmla="*/ 0 h 5486400"/>
              <a:gd name="connsiteX1" fmla="*/ 542109 w 1447800"/>
              <a:gd name="connsiteY1" fmla="*/ 8709 h 5486400"/>
              <a:gd name="connsiteX2" fmla="*/ 1447800 w 1447800"/>
              <a:gd name="connsiteY2" fmla="*/ 5486400 h 5486400"/>
              <a:gd name="connsiteX3" fmla="*/ 0 w 1447800"/>
              <a:gd name="connsiteY3" fmla="*/ 5486400 h 5486400"/>
              <a:gd name="connsiteX4" fmla="*/ 0 w 1447800"/>
              <a:gd name="connsiteY4" fmla="*/ 0 h 5486400"/>
              <a:gd name="connsiteX0" fmla="*/ 0 w 2921950"/>
              <a:gd name="connsiteY0" fmla="*/ 0 h 5490673"/>
              <a:gd name="connsiteX1" fmla="*/ 542109 w 2921950"/>
              <a:gd name="connsiteY1" fmla="*/ 8709 h 5490673"/>
              <a:gd name="connsiteX2" fmla="*/ 2921950 w 2921950"/>
              <a:gd name="connsiteY2" fmla="*/ 5490673 h 5490673"/>
              <a:gd name="connsiteX3" fmla="*/ 0 w 2921950"/>
              <a:gd name="connsiteY3" fmla="*/ 5486400 h 5490673"/>
              <a:gd name="connsiteX4" fmla="*/ 0 w 2921950"/>
              <a:gd name="connsiteY4" fmla="*/ 0 h 5490673"/>
              <a:gd name="connsiteX0" fmla="*/ 0 w 2921950"/>
              <a:gd name="connsiteY0" fmla="*/ 0 h 5499219"/>
              <a:gd name="connsiteX1" fmla="*/ 542109 w 2921950"/>
              <a:gd name="connsiteY1" fmla="*/ 8709 h 5499219"/>
              <a:gd name="connsiteX2" fmla="*/ 2921950 w 2921950"/>
              <a:gd name="connsiteY2" fmla="*/ 5499219 h 5499219"/>
              <a:gd name="connsiteX3" fmla="*/ 0 w 2921950"/>
              <a:gd name="connsiteY3" fmla="*/ 5486400 h 5499219"/>
              <a:gd name="connsiteX4" fmla="*/ 0 w 2921950"/>
              <a:gd name="connsiteY4" fmla="*/ 0 h 5499219"/>
              <a:gd name="connsiteX0" fmla="*/ 0 w 2823673"/>
              <a:gd name="connsiteY0" fmla="*/ 0 h 5486400"/>
              <a:gd name="connsiteX1" fmla="*/ 542109 w 2823673"/>
              <a:gd name="connsiteY1" fmla="*/ 8709 h 5486400"/>
              <a:gd name="connsiteX2" fmla="*/ 2823673 w 2823673"/>
              <a:gd name="connsiteY2" fmla="*/ 5477854 h 5486400"/>
              <a:gd name="connsiteX3" fmla="*/ 0 w 2823673"/>
              <a:gd name="connsiteY3" fmla="*/ 5486400 h 5486400"/>
              <a:gd name="connsiteX4" fmla="*/ 0 w 2823673"/>
              <a:gd name="connsiteY4" fmla="*/ 0 h 5486400"/>
              <a:gd name="connsiteX0" fmla="*/ 0 w 2926223"/>
              <a:gd name="connsiteY0" fmla="*/ 0 h 5490673"/>
              <a:gd name="connsiteX1" fmla="*/ 542109 w 2926223"/>
              <a:gd name="connsiteY1" fmla="*/ 8709 h 5490673"/>
              <a:gd name="connsiteX2" fmla="*/ 2926223 w 2926223"/>
              <a:gd name="connsiteY2" fmla="*/ 5490673 h 5490673"/>
              <a:gd name="connsiteX3" fmla="*/ 0 w 2926223"/>
              <a:gd name="connsiteY3" fmla="*/ 5486400 h 5490673"/>
              <a:gd name="connsiteX4" fmla="*/ 0 w 2926223"/>
              <a:gd name="connsiteY4" fmla="*/ 0 h 5490673"/>
              <a:gd name="connsiteX0" fmla="*/ 0 w 2926223"/>
              <a:gd name="connsiteY0" fmla="*/ 0 h 5490673"/>
              <a:gd name="connsiteX1" fmla="*/ 499380 w 2926223"/>
              <a:gd name="connsiteY1" fmla="*/ 34346 h 5490673"/>
              <a:gd name="connsiteX2" fmla="*/ 2926223 w 2926223"/>
              <a:gd name="connsiteY2" fmla="*/ 5490673 h 5490673"/>
              <a:gd name="connsiteX3" fmla="*/ 0 w 2926223"/>
              <a:gd name="connsiteY3" fmla="*/ 5486400 h 5490673"/>
              <a:gd name="connsiteX4" fmla="*/ 0 w 2926223"/>
              <a:gd name="connsiteY4" fmla="*/ 0 h 5490673"/>
              <a:gd name="connsiteX0" fmla="*/ 0 w 2926223"/>
              <a:gd name="connsiteY0" fmla="*/ 0 h 5490673"/>
              <a:gd name="connsiteX1" fmla="*/ 542109 w 2926223"/>
              <a:gd name="connsiteY1" fmla="*/ 4436 h 5490673"/>
              <a:gd name="connsiteX2" fmla="*/ 2926223 w 2926223"/>
              <a:gd name="connsiteY2" fmla="*/ 5490673 h 5490673"/>
              <a:gd name="connsiteX3" fmla="*/ 0 w 2926223"/>
              <a:gd name="connsiteY3" fmla="*/ 5486400 h 5490673"/>
              <a:gd name="connsiteX4" fmla="*/ 0 w 2926223"/>
              <a:gd name="connsiteY4" fmla="*/ 0 h 5490673"/>
              <a:gd name="connsiteX0" fmla="*/ 0 w 2926223"/>
              <a:gd name="connsiteY0" fmla="*/ 0 h 5490673"/>
              <a:gd name="connsiteX1" fmla="*/ 507926 w 2926223"/>
              <a:gd name="connsiteY1" fmla="*/ 30074 h 5490673"/>
              <a:gd name="connsiteX2" fmla="*/ 2926223 w 2926223"/>
              <a:gd name="connsiteY2" fmla="*/ 5490673 h 5490673"/>
              <a:gd name="connsiteX3" fmla="*/ 0 w 2926223"/>
              <a:gd name="connsiteY3" fmla="*/ 5486400 h 5490673"/>
              <a:gd name="connsiteX4" fmla="*/ 0 w 2926223"/>
              <a:gd name="connsiteY4" fmla="*/ 0 h 5490673"/>
              <a:gd name="connsiteX0" fmla="*/ 0 w 2926223"/>
              <a:gd name="connsiteY0" fmla="*/ 0 h 5490673"/>
              <a:gd name="connsiteX1" fmla="*/ 546382 w 2926223"/>
              <a:gd name="connsiteY1" fmla="*/ 4436 h 5490673"/>
              <a:gd name="connsiteX2" fmla="*/ 2926223 w 2926223"/>
              <a:gd name="connsiteY2" fmla="*/ 5490673 h 5490673"/>
              <a:gd name="connsiteX3" fmla="*/ 0 w 2926223"/>
              <a:gd name="connsiteY3" fmla="*/ 5486400 h 5490673"/>
              <a:gd name="connsiteX4" fmla="*/ 0 w 2926223"/>
              <a:gd name="connsiteY4" fmla="*/ 0 h 5490673"/>
              <a:gd name="connsiteX0" fmla="*/ 29910 w 2926223"/>
              <a:gd name="connsiteY0" fmla="*/ 38293 h 5486237"/>
              <a:gd name="connsiteX1" fmla="*/ 546382 w 2926223"/>
              <a:gd name="connsiteY1" fmla="*/ 0 h 5486237"/>
              <a:gd name="connsiteX2" fmla="*/ 2926223 w 2926223"/>
              <a:gd name="connsiteY2" fmla="*/ 5486237 h 5486237"/>
              <a:gd name="connsiteX3" fmla="*/ 0 w 2926223"/>
              <a:gd name="connsiteY3" fmla="*/ 5481964 h 5486237"/>
              <a:gd name="connsiteX4" fmla="*/ 29910 w 2926223"/>
              <a:gd name="connsiteY4" fmla="*/ 38293 h 5486237"/>
              <a:gd name="connsiteX0" fmla="*/ 0 w 2926223"/>
              <a:gd name="connsiteY0" fmla="*/ 8383 h 5486237"/>
              <a:gd name="connsiteX1" fmla="*/ 546382 w 2926223"/>
              <a:gd name="connsiteY1" fmla="*/ 0 h 5486237"/>
              <a:gd name="connsiteX2" fmla="*/ 2926223 w 2926223"/>
              <a:gd name="connsiteY2" fmla="*/ 5486237 h 5486237"/>
              <a:gd name="connsiteX3" fmla="*/ 0 w 2926223"/>
              <a:gd name="connsiteY3" fmla="*/ 5481964 h 5486237"/>
              <a:gd name="connsiteX4" fmla="*/ 0 w 2926223"/>
              <a:gd name="connsiteY4" fmla="*/ 8383 h 5486237"/>
              <a:gd name="connsiteX0" fmla="*/ 4273 w 2926223"/>
              <a:gd name="connsiteY0" fmla="*/ 0 h 5490673"/>
              <a:gd name="connsiteX1" fmla="*/ 546382 w 2926223"/>
              <a:gd name="connsiteY1" fmla="*/ 4436 h 5490673"/>
              <a:gd name="connsiteX2" fmla="*/ 2926223 w 2926223"/>
              <a:gd name="connsiteY2" fmla="*/ 5490673 h 5490673"/>
              <a:gd name="connsiteX3" fmla="*/ 0 w 2926223"/>
              <a:gd name="connsiteY3" fmla="*/ 5486400 h 5490673"/>
              <a:gd name="connsiteX4" fmla="*/ 4273 w 2926223"/>
              <a:gd name="connsiteY4" fmla="*/ 0 h 5490673"/>
              <a:gd name="connsiteX0" fmla="*/ 79683 w 3001633"/>
              <a:gd name="connsiteY0" fmla="*/ 1440316 h 6930989"/>
              <a:gd name="connsiteX1" fmla="*/ 0 w 3001633"/>
              <a:gd name="connsiteY1" fmla="*/ 0 h 6930989"/>
              <a:gd name="connsiteX2" fmla="*/ 3001633 w 3001633"/>
              <a:gd name="connsiteY2" fmla="*/ 6930989 h 6930989"/>
              <a:gd name="connsiteX3" fmla="*/ 75410 w 3001633"/>
              <a:gd name="connsiteY3" fmla="*/ 6926716 h 6930989"/>
              <a:gd name="connsiteX4" fmla="*/ 79683 w 3001633"/>
              <a:gd name="connsiteY4" fmla="*/ 1440316 h 6930989"/>
              <a:gd name="connsiteX0" fmla="*/ 3 w 3351721"/>
              <a:gd name="connsiteY0" fmla="*/ 4708 h 6930989"/>
              <a:gd name="connsiteX1" fmla="*/ 350088 w 3351721"/>
              <a:gd name="connsiteY1" fmla="*/ 0 h 6930989"/>
              <a:gd name="connsiteX2" fmla="*/ 3351721 w 3351721"/>
              <a:gd name="connsiteY2" fmla="*/ 6930989 h 6930989"/>
              <a:gd name="connsiteX3" fmla="*/ 425498 w 3351721"/>
              <a:gd name="connsiteY3" fmla="*/ 6926716 h 6930989"/>
              <a:gd name="connsiteX4" fmla="*/ 3 w 3351721"/>
              <a:gd name="connsiteY4" fmla="*/ 4708 h 6930989"/>
              <a:gd name="connsiteX0" fmla="*/ 3 w 3351721"/>
              <a:gd name="connsiteY0" fmla="*/ 0 h 6926281"/>
              <a:gd name="connsiteX1" fmla="*/ 368376 w 3351721"/>
              <a:gd name="connsiteY1" fmla="*/ 50156 h 6926281"/>
              <a:gd name="connsiteX2" fmla="*/ 3351721 w 3351721"/>
              <a:gd name="connsiteY2" fmla="*/ 6926281 h 6926281"/>
              <a:gd name="connsiteX3" fmla="*/ 425498 w 3351721"/>
              <a:gd name="connsiteY3" fmla="*/ 6922008 h 6926281"/>
              <a:gd name="connsiteX4" fmla="*/ 3 w 3351721"/>
              <a:gd name="connsiteY4" fmla="*/ 0 h 6926281"/>
              <a:gd name="connsiteX0" fmla="*/ 3 w 3351721"/>
              <a:gd name="connsiteY0" fmla="*/ 0 h 6926281"/>
              <a:gd name="connsiteX1" fmla="*/ 423240 w 3351721"/>
              <a:gd name="connsiteY1" fmla="*/ 59300 h 6926281"/>
              <a:gd name="connsiteX2" fmla="*/ 3351721 w 3351721"/>
              <a:gd name="connsiteY2" fmla="*/ 6926281 h 6926281"/>
              <a:gd name="connsiteX3" fmla="*/ 425498 w 3351721"/>
              <a:gd name="connsiteY3" fmla="*/ 6922008 h 6926281"/>
              <a:gd name="connsiteX4" fmla="*/ 3 w 3351721"/>
              <a:gd name="connsiteY4" fmla="*/ 0 h 6926281"/>
              <a:gd name="connsiteX0" fmla="*/ 4 w 3333434"/>
              <a:gd name="connsiteY0" fmla="*/ 4708 h 6866981"/>
              <a:gd name="connsiteX1" fmla="*/ 404953 w 3333434"/>
              <a:gd name="connsiteY1" fmla="*/ 0 h 6866981"/>
              <a:gd name="connsiteX2" fmla="*/ 3333434 w 3333434"/>
              <a:gd name="connsiteY2" fmla="*/ 6866981 h 6866981"/>
              <a:gd name="connsiteX3" fmla="*/ 407211 w 3333434"/>
              <a:gd name="connsiteY3" fmla="*/ 6862708 h 6866981"/>
              <a:gd name="connsiteX4" fmla="*/ 4 w 3333434"/>
              <a:gd name="connsiteY4" fmla="*/ 4708 h 6866981"/>
              <a:gd name="connsiteX0" fmla="*/ 20 w 3333450"/>
              <a:gd name="connsiteY0" fmla="*/ 4708 h 6880996"/>
              <a:gd name="connsiteX1" fmla="*/ 404969 w 3333450"/>
              <a:gd name="connsiteY1" fmla="*/ 0 h 6880996"/>
              <a:gd name="connsiteX2" fmla="*/ 3333450 w 3333450"/>
              <a:gd name="connsiteY2" fmla="*/ 6866981 h 6880996"/>
              <a:gd name="connsiteX3" fmla="*/ 68899 w 3333450"/>
              <a:gd name="connsiteY3" fmla="*/ 6880996 h 6880996"/>
              <a:gd name="connsiteX4" fmla="*/ 20 w 3333450"/>
              <a:gd name="connsiteY4" fmla="*/ 4708 h 6880996"/>
              <a:gd name="connsiteX0" fmla="*/ 159721 w 3264551"/>
              <a:gd name="connsiteY0" fmla="*/ 187588 h 6880996"/>
              <a:gd name="connsiteX1" fmla="*/ 336070 w 3264551"/>
              <a:gd name="connsiteY1" fmla="*/ 0 h 6880996"/>
              <a:gd name="connsiteX2" fmla="*/ 3264551 w 3264551"/>
              <a:gd name="connsiteY2" fmla="*/ 6866981 h 6880996"/>
              <a:gd name="connsiteX3" fmla="*/ 0 w 3264551"/>
              <a:gd name="connsiteY3" fmla="*/ 6880996 h 6880996"/>
              <a:gd name="connsiteX4" fmla="*/ 159721 w 3264551"/>
              <a:gd name="connsiteY4" fmla="*/ 187588 h 6880996"/>
              <a:gd name="connsiteX0" fmla="*/ 4273 w 3264551"/>
              <a:gd name="connsiteY0" fmla="*/ 41284 h 6880996"/>
              <a:gd name="connsiteX1" fmla="*/ 336070 w 3264551"/>
              <a:gd name="connsiteY1" fmla="*/ 0 h 6880996"/>
              <a:gd name="connsiteX2" fmla="*/ 3264551 w 3264551"/>
              <a:gd name="connsiteY2" fmla="*/ 6866981 h 6880996"/>
              <a:gd name="connsiteX3" fmla="*/ 0 w 3264551"/>
              <a:gd name="connsiteY3" fmla="*/ 6880996 h 6880996"/>
              <a:gd name="connsiteX4" fmla="*/ 4273 w 3264551"/>
              <a:gd name="connsiteY4" fmla="*/ 41284 h 6880996"/>
              <a:gd name="connsiteX0" fmla="*/ 4273 w 3264551"/>
              <a:gd name="connsiteY0" fmla="*/ 4708 h 6880996"/>
              <a:gd name="connsiteX1" fmla="*/ 336070 w 3264551"/>
              <a:gd name="connsiteY1" fmla="*/ 0 h 6880996"/>
              <a:gd name="connsiteX2" fmla="*/ 3264551 w 3264551"/>
              <a:gd name="connsiteY2" fmla="*/ 6866981 h 6880996"/>
              <a:gd name="connsiteX3" fmla="*/ 0 w 3264551"/>
              <a:gd name="connsiteY3" fmla="*/ 6880996 h 6880996"/>
              <a:gd name="connsiteX4" fmla="*/ 4273 w 3264551"/>
              <a:gd name="connsiteY4" fmla="*/ 4708 h 6880996"/>
              <a:gd name="connsiteX0" fmla="*/ 4273 w 3264551"/>
              <a:gd name="connsiteY0" fmla="*/ 4708 h 6880996"/>
              <a:gd name="connsiteX1" fmla="*/ 317782 w 3264551"/>
              <a:gd name="connsiteY1" fmla="*/ 0 h 6880996"/>
              <a:gd name="connsiteX2" fmla="*/ 3264551 w 3264551"/>
              <a:gd name="connsiteY2" fmla="*/ 6866981 h 6880996"/>
              <a:gd name="connsiteX3" fmla="*/ 0 w 3264551"/>
              <a:gd name="connsiteY3" fmla="*/ 6880996 h 6880996"/>
              <a:gd name="connsiteX4" fmla="*/ 4273 w 3264551"/>
              <a:gd name="connsiteY4" fmla="*/ 4708 h 6880996"/>
              <a:gd name="connsiteX0" fmla="*/ 4273 w 3264551"/>
              <a:gd name="connsiteY0" fmla="*/ 0 h 6876288"/>
              <a:gd name="connsiteX1" fmla="*/ 369057 w 3264551"/>
              <a:gd name="connsiteY1" fmla="*/ 12383 h 6876288"/>
              <a:gd name="connsiteX2" fmla="*/ 3264551 w 3264551"/>
              <a:gd name="connsiteY2" fmla="*/ 6862273 h 6876288"/>
              <a:gd name="connsiteX3" fmla="*/ 0 w 3264551"/>
              <a:gd name="connsiteY3" fmla="*/ 6876288 h 6876288"/>
              <a:gd name="connsiteX4" fmla="*/ 4273 w 3264551"/>
              <a:gd name="connsiteY4" fmla="*/ 0 h 6876288"/>
              <a:gd name="connsiteX0" fmla="*/ 4273 w 3315826"/>
              <a:gd name="connsiteY0" fmla="*/ 0 h 6876288"/>
              <a:gd name="connsiteX1" fmla="*/ 369057 w 3315826"/>
              <a:gd name="connsiteY1" fmla="*/ 12383 h 6876288"/>
              <a:gd name="connsiteX2" fmla="*/ 3315826 w 3315826"/>
              <a:gd name="connsiteY2" fmla="*/ 6862273 h 6876288"/>
              <a:gd name="connsiteX3" fmla="*/ 0 w 3315826"/>
              <a:gd name="connsiteY3" fmla="*/ 6876288 h 6876288"/>
              <a:gd name="connsiteX4" fmla="*/ 4273 w 3315826"/>
              <a:gd name="connsiteY4" fmla="*/ 0 h 6876288"/>
              <a:gd name="connsiteX0" fmla="*/ 4273 w 3281643"/>
              <a:gd name="connsiteY0" fmla="*/ 0 h 6876288"/>
              <a:gd name="connsiteX1" fmla="*/ 369057 w 3281643"/>
              <a:gd name="connsiteY1" fmla="*/ 12383 h 6876288"/>
              <a:gd name="connsiteX2" fmla="*/ 3281643 w 3281643"/>
              <a:gd name="connsiteY2" fmla="*/ 6862273 h 6876288"/>
              <a:gd name="connsiteX3" fmla="*/ 0 w 3281643"/>
              <a:gd name="connsiteY3" fmla="*/ 6876288 h 6876288"/>
              <a:gd name="connsiteX4" fmla="*/ 4273 w 3281643"/>
              <a:gd name="connsiteY4" fmla="*/ 0 h 6876288"/>
              <a:gd name="connsiteX0" fmla="*/ 4273 w 3307280"/>
              <a:gd name="connsiteY0" fmla="*/ 0 h 6876288"/>
              <a:gd name="connsiteX1" fmla="*/ 369057 w 3307280"/>
              <a:gd name="connsiteY1" fmla="*/ 12383 h 6876288"/>
              <a:gd name="connsiteX2" fmla="*/ 3307280 w 3307280"/>
              <a:gd name="connsiteY2" fmla="*/ 6853727 h 6876288"/>
              <a:gd name="connsiteX3" fmla="*/ 0 w 3307280"/>
              <a:gd name="connsiteY3" fmla="*/ 6876288 h 6876288"/>
              <a:gd name="connsiteX4" fmla="*/ 4273 w 3307280"/>
              <a:gd name="connsiteY4" fmla="*/ 0 h 6876288"/>
              <a:gd name="connsiteX0" fmla="*/ 4273 w 3281642"/>
              <a:gd name="connsiteY0" fmla="*/ 0 h 6876288"/>
              <a:gd name="connsiteX1" fmla="*/ 369057 w 3281642"/>
              <a:gd name="connsiteY1" fmla="*/ 12383 h 6876288"/>
              <a:gd name="connsiteX2" fmla="*/ 3281642 w 3281642"/>
              <a:gd name="connsiteY2" fmla="*/ 6870819 h 6876288"/>
              <a:gd name="connsiteX3" fmla="*/ 0 w 3281642"/>
              <a:gd name="connsiteY3" fmla="*/ 6876288 h 6876288"/>
              <a:gd name="connsiteX4" fmla="*/ 4273 w 3281642"/>
              <a:gd name="connsiteY4" fmla="*/ 0 h 6876288"/>
              <a:gd name="connsiteX0" fmla="*/ 175188 w 3281642"/>
              <a:gd name="connsiteY0" fmla="*/ 192716 h 6863905"/>
              <a:gd name="connsiteX1" fmla="*/ 369057 w 3281642"/>
              <a:gd name="connsiteY1" fmla="*/ 0 h 6863905"/>
              <a:gd name="connsiteX2" fmla="*/ 3281642 w 3281642"/>
              <a:gd name="connsiteY2" fmla="*/ 6858436 h 6863905"/>
              <a:gd name="connsiteX3" fmla="*/ 0 w 3281642"/>
              <a:gd name="connsiteY3" fmla="*/ 6863905 h 6863905"/>
              <a:gd name="connsiteX4" fmla="*/ 175188 w 3281642"/>
              <a:gd name="connsiteY4" fmla="*/ 192716 h 6863905"/>
              <a:gd name="connsiteX0" fmla="*/ 189 w 3286105"/>
              <a:gd name="connsiteY0" fmla="*/ 21801 h 6863905"/>
              <a:gd name="connsiteX1" fmla="*/ 373520 w 3286105"/>
              <a:gd name="connsiteY1" fmla="*/ 0 h 6863905"/>
              <a:gd name="connsiteX2" fmla="*/ 3286105 w 3286105"/>
              <a:gd name="connsiteY2" fmla="*/ 6858436 h 6863905"/>
              <a:gd name="connsiteX3" fmla="*/ 4463 w 3286105"/>
              <a:gd name="connsiteY3" fmla="*/ 6863905 h 6863905"/>
              <a:gd name="connsiteX4" fmla="*/ 189 w 3286105"/>
              <a:gd name="connsiteY4" fmla="*/ 21801 h 6863905"/>
              <a:gd name="connsiteX0" fmla="*/ 189 w 3286105"/>
              <a:gd name="connsiteY0" fmla="*/ 0 h 6867741"/>
              <a:gd name="connsiteX1" fmla="*/ 373520 w 3286105"/>
              <a:gd name="connsiteY1" fmla="*/ 3836 h 6867741"/>
              <a:gd name="connsiteX2" fmla="*/ 3286105 w 3286105"/>
              <a:gd name="connsiteY2" fmla="*/ 6862272 h 6867741"/>
              <a:gd name="connsiteX3" fmla="*/ 4463 w 3286105"/>
              <a:gd name="connsiteY3" fmla="*/ 6867741 h 6867741"/>
              <a:gd name="connsiteX4" fmla="*/ 189 w 3286105"/>
              <a:gd name="connsiteY4" fmla="*/ 0 h 686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6105" h="6867741">
                <a:moveTo>
                  <a:pt x="189" y="0"/>
                </a:moveTo>
                <a:lnTo>
                  <a:pt x="373520" y="3836"/>
                </a:lnTo>
                <a:lnTo>
                  <a:pt x="3286105" y="6862272"/>
                </a:lnTo>
                <a:lnTo>
                  <a:pt x="4463" y="6867741"/>
                </a:lnTo>
                <a:cubicBezTo>
                  <a:pt x="5887" y="5038941"/>
                  <a:pt x="-1235" y="1828800"/>
                  <a:pt x="189" y="0"/>
                </a:cubicBezTo>
                <a:close/>
              </a:path>
            </a:pathLst>
          </a:custGeom>
          <a:solidFill>
            <a:srgbClr val="143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pic>
        <p:nvPicPr>
          <p:cNvPr id="10" name="Picture 3" descr="C:\Users\p5103119\Pictures\ness-flattened-logo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6269" y="5346283"/>
            <a:ext cx="1366616" cy="11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29184" y="329184"/>
            <a:ext cx="3822192" cy="188061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lang="en-US" sz="4800" b="1" kern="1200" dirty="0"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04800" y="2239032"/>
            <a:ext cx="3822192" cy="23749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80000"/>
              </a:lnSpc>
              <a:buNone/>
              <a:defRPr lang="en-US" sz="4800" b="1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5410200"/>
            <a:ext cx="38227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070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0095C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18" y="2190485"/>
            <a:ext cx="731520" cy="73152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00400" y="2190750"/>
            <a:ext cx="4038600" cy="2257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1768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 - Le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741342"/>
            <a:ext cx="9144000" cy="728252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84" y="3895724"/>
            <a:ext cx="2687481" cy="2504574"/>
          </a:xfrm>
          <a:prstGeom prst="rect">
            <a:avLst/>
          </a:prstGeom>
        </p:spPr>
        <p:txBody>
          <a:bodyPr/>
          <a:lstStyle>
            <a:lvl1pPr marL="111125" indent="-111125" algn="l" defTabSz="914400" rtl="0" eaLnBrk="1" latinLnBrk="0" hangingPunct="1">
              <a:lnSpc>
                <a:spcPct val="110000"/>
              </a:lnSpc>
              <a:spcBef>
                <a:spcPts val="325"/>
              </a:spcBef>
              <a:buFont typeface="Arial" pitchFamily="34" charset="0"/>
              <a:buChar char="•"/>
              <a:defRPr lang="en-US" sz="1200" kern="1200" dirty="0" smtClean="0">
                <a:solidFill>
                  <a:srgbClr val="000000"/>
                </a:solidFill>
                <a:latin typeface="+mj-lt"/>
                <a:ea typeface="MS PGothic" pitchFamily="34" charset="-128"/>
                <a:cs typeface="Helvetica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2741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5"/>
          <p:cNvSpPr>
            <a:spLocks noGrp="1"/>
          </p:cNvSpPr>
          <p:nvPr>
            <p:ph type="title"/>
          </p:nvPr>
        </p:nvSpPr>
        <p:spPr>
          <a:xfrm>
            <a:off x="329184" y="2969379"/>
            <a:ext cx="8403336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30200" y="2758433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 dirty="0">
                <a:solidFill>
                  <a:srgbClr val="000000"/>
                </a:solidFill>
              </a:rPr>
              <a:t>Case Study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3228259" y="3895724"/>
            <a:ext cx="2687481" cy="2504574"/>
          </a:xfrm>
          <a:prstGeom prst="rect">
            <a:avLst/>
          </a:prstGeom>
        </p:spPr>
        <p:txBody>
          <a:bodyPr/>
          <a:lstStyle>
            <a:lvl1pPr marL="111125" indent="-111125" algn="l" defTabSz="914400" rtl="0" eaLnBrk="1" latinLnBrk="0" hangingPunct="1">
              <a:lnSpc>
                <a:spcPct val="110000"/>
              </a:lnSpc>
              <a:spcBef>
                <a:spcPts val="325"/>
              </a:spcBef>
              <a:buFont typeface="Arial" pitchFamily="34" charset="0"/>
              <a:buChar char="•"/>
              <a:defRPr lang="en-US" sz="1200" kern="1200" dirty="0" smtClean="0">
                <a:solidFill>
                  <a:srgbClr val="000000"/>
                </a:solidFill>
                <a:latin typeface="+mj-lt"/>
                <a:ea typeface="MS PGothic" pitchFamily="34" charset="-128"/>
                <a:cs typeface="Helvetica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6047089" y="3895724"/>
            <a:ext cx="2687481" cy="2240155"/>
          </a:xfrm>
          <a:prstGeom prst="rect">
            <a:avLst/>
          </a:prstGeom>
        </p:spPr>
        <p:txBody>
          <a:bodyPr/>
          <a:lstStyle>
            <a:lvl1pPr marL="111125" indent="-111125" algn="l" defTabSz="914400" rtl="0" eaLnBrk="1" latinLnBrk="0" hangingPunct="1">
              <a:lnSpc>
                <a:spcPct val="110000"/>
              </a:lnSpc>
              <a:spcBef>
                <a:spcPts val="325"/>
              </a:spcBef>
              <a:buFont typeface="Arial" pitchFamily="34" charset="0"/>
              <a:buChar char="•"/>
              <a:defRPr lang="en-US" sz="1200" kern="1200" dirty="0" smtClean="0">
                <a:solidFill>
                  <a:srgbClr val="000000"/>
                </a:solidFill>
                <a:latin typeface="+mj-lt"/>
                <a:ea typeface="MS PGothic" pitchFamily="34" charset="-128"/>
                <a:cs typeface="Helvetica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30200" y="3547283"/>
            <a:ext cx="1768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1400" dirty="0">
                <a:solidFill>
                  <a:srgbClr val="0095CD"/>
                </a:solidFill>
                <a:ea typeface="MS PGothic" pitchFamily="34" charset="-128"/>
                <a:cs typeface="Arial"/>
              </a:rPr>
              <a:t>Business Challenge</a:t>
            </a:r>
            <a:endParaRPr lang="en-US" dirty="0">
              <a:solidFill>
                <a:srgbClr val="0095CD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228259" y="3547282"/>
            <a:ext cx="12907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1400" dirty="0">
                <a:solidFill>
                  <a:srgbClr val="0095CD"/>
                </a:solidFill>
                <a:ea typeface="MS PGothic" pitchFamily="34" charset="-128"/>
                <a:cs typeface="Arial"/>
              </a:rPr>
              <a:t>Ness Solution</a:t>
            </a:r>
            <a:endParaRPr lang="en-US" dirty="0">
              <a:solidFill>
                <a:srgbClr val="0095CD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047089" y="3547281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1400" dirty="0">
                <a:solidFill>
                  <a:srgbClr val="0095CD"/>
                </a:solidFill>
                <a:ea typeface="MS PGothic" pitchFamily="34" charset="-128"/>
                <a:cs typeface="Arial"/>
              </a:rPr>
              <a:t>Results</a:t>
            </a:r>
            <a:endParaRPr lang="en-US" dirty="0">
              <a:solidFill>
                <a:srgbClr val="0095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3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9940"/>
            <a:ext cx="9144000" cy="685800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2" y="329184"/>
            <a:ext cx="7888288" cy="444500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612" y="782828"/>
            <a:ext cx="4498848" cy="1500187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 smtClean="0">
                <a:solidFill>
                  <a:srgbClr val="FFFFFF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77" y="6177376"/>
            <a:ext cx="542545" cy="54254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064813" y="6436811"/>
            <a:ext cx="2286000" cy="1949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defTabSz="457200"/>
            <a:r>
              <a:rPr lang="en-US" sz="1000" kern="0" baseline="30000" dirty="0" smtClean="0">
                <a:solidFill>
                  <a:schemeClr val="bg1"/>
                </a:solidFill>
                <a:ea typeface="Helvetica"/>
                <a:cs typeface="Arial"/>
                <a:sym typeface="Helvetica"/>
              </a:rPr>
              <a:t>© 2016 Ness Digital Engineering. All Rights Reserved</a:t>
            </a:r>
            <a:endParaRPr lang="en-US" sz="1000" kern="0" baseline="30000" dirty="0">
              <a:solidFill>
                <a:schemeClr val="bg1"/>
              </a:solidFill>
              <a:ea typeface="Helvetica"/>
              <a:cs typeface="Arial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9386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29184"/>
            <a:ext cx="8403336" cy="458216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47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29184"/>
            <a:ext cx="8403336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234439"/>
            <a:ext cx="8403336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10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29184"/>
            <a:ext cx="8403336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234439"/>
            <a:ext cx="4141216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300" y="1234439"/>
            <a:ext cx="4046220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16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with Subti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29184"/>
            <a:ext cx="8403336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234439"/>
            <a:ext cx="4114800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3600" y="1234439"/>
            <a:ext cx="4114800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9184" y="901700"/>
            <a:ext cx="4114800" cy="317500"/>
          </a:xfrm>
          <a:prstGeom prst="rect">
            <a:avLst/>
          </a:prstGeom>
        </p:spPr>
        <p:txBody>
          <a:bodyPr/>
          <a:lstStyle>
            <a:lvl1pPr marL="342900" indent="-342900">
              <a:defRPr lang="en-US" sz="2000" kern="1200" baseline="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73600" y="889000"/>
            <a:ext cx="4114800" cy="317500"/>
          </a:xfrm>
          <a:prstGeom prst="rect">
            <a:avLst/>
          </a:prstGeom>
        </p:spPr>
        <p:txBody>
          <a:bodyPr/>
          <a:lstStyle>
            <a:lvl1pPr marL="342900" indent="-342900">
              <a:defRPr lang="en-US" sz="2000" kern="1200" baseline="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Click to add a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5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29183" y="710184"/>
            <a:ext cx="8403336" cy="30162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buNone/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add a subtitle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29183" y="1234440"/>
            <a:ext cx="8403336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+mj-lt"/>
                <a:cs typeface="Helvetica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3" y="329184"/>
            <a:ext cx="8403336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dirty="0"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9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741342"/>
            <a:ext cx="9144000" cy="728252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84" y="3537712"/>
            <a:ext cx="8403336" cy="2939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325"/>
              </a:spcBef>
              <a:buFont typeface="Arial" pitchFamily="34" charset="0"/>
              <a:buChar char="•"/>
              <a:defRPr lang="en-US" sz="1400" kern="1200" dirty="0" smtClean="0">
                <a:solidFill>
                  <a:srgbClr val="000000"/>
                </a:solidFill>
                <a:latin typeface="+mj-lt"/>
                <a:ea typeface="MS PGothic" pitchFamily="34" charset="-128"/>
                <a:cs typeface="Helvetica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835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5"/>
          <p:cNvSpPr>
            <a:spLocks noGrp="1"/>
          </p:cNvSpPr>
          <p:nvPr>
            <p:ph type="title"/>
          </p:nvPr>
        </p:nvSpPr>
        <p:spPr>
          <a:xfrm>
            <a:off x="329184" y="2953512"/>
            <a:ext cx="8403336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7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ase Study - 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29184"/>
            <a:ext cx="8403336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234439"/>
            <a:ext cx="8403336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29184" y="254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68413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600" y="6448649"/>
            <a:ext cx="309700" cy="21544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defTabSz="457200"/>
            <a:fld id="{B23F3077-5478-45B5-89EB-8C1D1DDE95CB}" type="slidenum">
              <a:rPr lang="en-US" sz="1200" kern="0" baseline="30000">
                <a:solidFill>
                  <a:srgbClr val="198BFF"/>
                </a:solidFill>
                <a:ea typeface="Helvetica"/>
                <a:cs typeface="Arial"/>
                <a:sym typeface="Helvetica"/>
              </a:rPr>
              <a:pPr defTabSz="457200"/>
              <a:t>‹#›</a:t>
            </a:fld>
            <a:endParaRPr lang="en-US" sz="1200" kern="0" baseline="30000" dirty="0">
              <a:solidFill>
                <a:srgbClr val="198BFF"/>
              </a:solidFill>
              <a:ea typeface="Helvetica"/>
              <a:cs typeface="Arial"/>
              <a:sym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13" y="6177376"/>
            <a:ext cx="542545" cy="54254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064813" y="6436811"/>
            <a:ext cx="2286000" cy="1949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defTabSz="457200"/>
            <a:r>
              <a:rPr lang="en-US" sz="1000" kern="0" baseline="30000" dirty="0" smtClean="0">
                <a:solidFill>
                  <a:schemeClr val="bg2"/>
                </a:solidFill>
                <a:ea typeface="Helvetica"/>
                <a:cs typeface="Arial"/>
                <a:sym typeface="Helvetica"/>
              </a:rPr>
              <a:t>© 2016 Ness Digital Engineering. All Rights Reserved</a:t>
            </a:r>
            <a:endParaRPr lang="en-US" sz="1000" kern="0" baseline="30000" dirty="0">
              <a:solidFill>
                <a:schemeClr val="bg2"/>
              </a:solidFill>
              <a:ea typeface="Helvetica"/>
              <a:cs typeface="Arial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2028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1" r:id="rId9"/>
    <p:sldLayoutId id="2147483672" r:id="rId10"/>
    <p:sldLayoutId id="214748367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Ness</a:t>
            </a:r>
            <a:br>
              <a:rPr lang="en-US" dirty="0"/>
            </a:br>
            <a:r>
              <a:rPr lang="en-US" dirty="0"/>
              <a:t>Digital</a:t>
            </a:r>
            <a:br>
              <a:rPr lang="en-US" dirty="0"/>
            </a:br>
            <a:r>
              <a:rPr lang="en-US" dirty="0"/>
              <a:t>Engineering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Unleashing Your Digital </a:t>
            </a:r>
            <a:r>
              <a:rPr lang="en-US" dirty="0" smtClean="0"/>
              <a:t>Potential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7504" y="4797152"/>
            <a:ext cx="6475635" cy="1728192"/>
          </a:xfrm>
        </p:spPr>
        <p:txBody>
          <a:bodyPr/>
          <a:lstStyle/>
          <a:p>
            <a:r>
              <a:rPr lang="en-IN" dirty="0"/>
              <a:t> </a:t>
            </a:r>
            <a:r>
              <a:rPr lang="en-IN" b="1" i="1" dirty="0"/>
              <a:t>The Raise Of </a:t>
            </a:r>
            <a:r>
              <a:rPr lang="en-IN" b="1" i="1" dirty="0" err="1"/>
              <a:t>Bitcoin</a:t>
            </a:r>
            <a:r>
              <a:rPr lang="en-IN" b="1" i="1" dirty="0"/>
              <a:t> And Other </a:t>
            </a:r>
            <a:r>
              <a:rPr lang="en-IN" b="1" i="1" dirty="0" err="1" smtClean="0"/>
              <a:t>Cryptocurrencies</a:t>
            </a:r>
            <a:endParaRPr lang="en-US" dirty="0" smtClean="0"/>
          </a:p>
          <a:p>
            <a:r>
              <a:rPr lang="en-US" dirty="0" smtClean="0"/>
              <a:t>17/01/2017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5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9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00400" y="2190750"/>
            <a:ext cx="5105400" cy="2257425"/>
          </a:xfrm>
        </p:spPr>
        <p:txBody>
          <a:bodyPr/>
          <a:lstStyle/>
          <a:p>
            <a:r>
              <a:rPr lang="en-US" dirty="0" smtClean="0"/>
              <a:t>&lt;Contact Information&gt;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4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7888288" cy="864096"/>
          </a:xfrm>
        </p:spPr>
        <p:txBody>
          <a:bodyPr/>
          <a:lstStyle/>
          <a:p>
            <a:pPr algn="ctr"/>
            <a:r>
              <a:rPr lang="en-US" dirty="0" smtClean="0"/>
              <a:t>Currency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5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currency?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184" y="787400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Currency is a medium to exchange value.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4149080"/>
            <a:ext cx="72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 smtClean="0"/>
              <a:t>Commodity currency</a:t>
            </a:r>
          </a:p>
          <a:p>
            <a:pPr marL="342900" indent="-342900">
              <a:buAutoNum type="arabicParenR"/>
            </a:pPr>
            <a:r>
              <a:rPr lang="en-IN" dirty="0" smtClean="0"/>
              <a:t>Fiat currency</a:t>
            </a:r>
          </a:p>
          <a:p>
            <a:pPr marL="342900" indent="-342900">
              <a:buAutoNum type="arabicParenR"/>
            </a:pPr>
            <a:r>
              <a:rPr lang="en-IN" dirty="0" smtClean="0"/>
              <a:t>Digital Currency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09623"/>
            <a:ext cx="1795016" cy="18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0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</a:t>
            </a:r>
            <a:r>
              <a:rPr lang="en-IN" dirty="0" smtClean="0"/>
              <a:t>Currency</a:t>
            </a:r>
            <a:r>
              <a:rPr lang="en-US" dirty="0" smtClean="0"/>
              <a:t>: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234439"/>
            <a:ext cx="8403336" cy="6103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is the currency only available in digital form ,not in physical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63688" y="2132856"/>
            <a:ext cx="4032448" cy="345638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2447764" y="2650170"/>
            <a:ext cx="3168352" cy="255928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3095836" y="3220238"/>
            <a:ext cx="1872208" cy="15841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Crypto Currency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866841" y="228083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Digital Currency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095836" y="2850906"/>
            <a:ext cx="1950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Virtual  </a:t>
            </a:r>
            <a:r>
              <a:rPr lang="en-IN" dirty="0"/>
              <a:t>Currency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21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Bitcoin</a:t>
            </a:r>
            <a:r>
              <a:rPr lang="en-US" dirty="0" smtClean="0"/>
              <a:t> 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9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7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4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Internal PPT Template - Ness Digital Engineering">
  <a:themeElements>
    <a:clrScheme name="NessTheme">
      <a:dk1>
        <a:srgbClr val="000000"/>
      </a:dk1>
      <a:lt1>
        <a:srgbClr val="FFFFFF"/>
      </a:lt1>
      <a:dk2>
        <a:srgbClr val="143F8F"/>
      </a:dk2>
      <a:lt2>
        <a:srgbClr val="0095CD"/>
      </a:lt2>
      <a:accent1>
        <a:srgbClr val="9C59B6"/>
      </a:accent1>
      <a:accent2>
        <a:srgbClr val="E74C3C"/>
      </a:accent2>
      <a:accent3>
        <a:srgbClr val="1ABC9C"/>
      </a:accent3>
      <a:accent4>
        <a:srgbClr val="DDB038"/>
      </a:accent4>
      <a:accent5>
        <a:srgbClr val="F26B35"/>
      </a:accent5>
      <a:accent6>
        <a:srgbClr val="3C64AD"/>
      </a:accent6>
      <a:hlink>
        <a:srgbClr val="0000FF"/>
      </a:hlink>
      <a:folHlink>
        <a:srgbClr val="800080"/>
      </a:folHlink>
    </a:clrScheme>
    <a:fontScheme name="Ness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009A4CA-6F9B-403C-BE18-F6A104A1B1AB}" vid="{90149951-1161-4726-B453-D1C4D53C2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Internal PPT Template 4x3 - Ness Digital Engineering (1)</Template>
  <TotalTime>1517</TotalTime>
  <Words>55</Words>
  <Application>Microsoft Office PowerPoint</Application>
  <PresentationFormat>On-screen Show (4:3)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MS PGothic</vt:lpstr>
      <vt:lpstr>Arial</vt:lpstr>
      <vt:lpstr>Calibri</vt:lpstr>
      <vt:lpstr>Helvetica</vt:lpstr>
      <vt:lpstr>Internal PPT Template - Ness Digital Engineering</vt:lpstr>
      <vt:lpstr>Ness Digital Engineering </vt:lpstr>
      <vt:lpstr>Currency 101</vt:lpstr>
      <vt:lpstr>What is currency?</vt:lpstr>
      <vt:lpstr>Digital Currency:  </vt:lpstr>
      <vt:lpstr>How Bitcoin works?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Ness Digital Engineering</dc:title>
  <dc:creator>Sagar Mahapatro</dc:creator>
  <cp:lastModifiedBy>Sagar Mahapatro</cp:lastModifiedBy>
  <cp:revision>8</cp:revision>
  <dcterms:created xsi:type="dcterms:W3CDTF">2018-01-08T13:48:10Z</dcterms:created>
  <dcterms:modified xsi:type="dcterms:W3CDTF">2018-01-09T15:05:20Z</dcterms:modified>
</cp:coreProperties>
</file>