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5" r:id="rId2"/>
    <p:sldId id="266" r:id="rId3"/>
    <p:sldId id="267" r:id="rId4"/>
    <p:sldId id="268" r:id="rId5"/>
    <p:sldId id="269" r:id="rId6"/>
    <p:sldId id="275" r:id="rId7"/>
    <p:sldId id="276" r:id="rId8"/>
    <p:sldId id="277" r:id="rId9"/>
    <p:sldId id="278" r:id="rId10"/>
    <p:sldId id="282" r:id="rId11"/>
    <p:sldId id="270" r:id="rId12"/>
    <p:sldId id="271" r:id="rId13"/>
    <p:sldId id="279" r:id="rId14"/>
    <p:sldId id="280" r:id="rId15"/>
    <p:sldId id="281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ar Mahapatro" initials="SM" lastIdx="1" clrIdx="0">
    <p:extLst>
      <p:ext uri="{19B8F6BF-5375-455C-9EA6-DF929625EA0E}">
        <p15:presenceInfo xmlns:p15="http://schemas.microsoft.com/office/powerpoint/2012/main" userId="S-1-5-21-319957032-662715690-1970745503-114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92" autoAdjust="0"/>
    <p:restoredTop sz="94660"/>
  </p:normalViewPr>
  <p:slideViewPr>
    <p:cSldViewPr>
      <p:cViewPr varScale="1">
        <p:scale>
          <a:sx n="109" d="100"/>
          <a:sy n="109" d="100"/>
        </p:scale>
        <p:origin x="3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6E7A-0A8E-45A8-8659-817786436B7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BD57-D59C-4B1F-80C7-3984056FD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p5103119\Pictures\ness-flattened-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8296" y="5857969"/>
            <a:ext cx="1052444" cy="8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/>
          <p:nvPr userDrawn="1"/>
        </p:nvSpPr>
        <p:spPr>
          <a:xfrm>
            <a:off x="-1" y="-9144"/>
            <a:ext cx="8732275" cy="6871253"/>
          </a:xfrm>
          <a:custGeom>
            <a:avLst/>
            <a:gdLst>
              <a:gd name="connsiteX0" fmla="*/ 0 w 6096000"/>
              <a:gd name="connsiteY0" fmla="*/ 0 h 5486400"/>
              <a:gd name="connsiteX1" fmla="*/ 6096000 w 6096000"/>
              <a:gd name="connsiteY1" fmla="*/ 0 h 5486400"/>
              <a:gd name="connsiteX2" fmla="*/ 6096000 w 6096000"/>
              <a:gd name="connsiteY2" fmla="*/ 5486400 h 5486400"/>
              <a:gd name="connsiteX3" fmla="*/ 0 w 6096000"/>
              <a:gd name="connsiteY3" fmla="*/ 5486400 h 5486400"/>
              <a:gd name="connsiteX4" fmla="*/ 0 w 6096000"/>
              <a:gd name="connsiteY4" fmla="*/ 0 h 5486400"/>
              <a:gd name="connsiteX0" fmla="*/ 0 w 6122126"/>
              <a:gd name="connsiteY0" fmla="*/ 0 h 5486400"/>
              <a:gd name="connsiteX1" fmla="*/ 6096000 w 6122126"/>
              <a:gd name="connsiteY1" fmla="*/ 0 h 5486400"/>
              <a:gd name="connsiteX2" fmla="*/ 6122126 w 6122126"/>
              <a:gd name="connsiteY2" fmla="*/ 5477691 h 5486400"/>
              <a:gd name="connsiteX3" fmla="*/ 0 w 6122126"/>
              <a:gd name="connsiteY3" fmla="*/ 5486400 h 5486400"/>
              <a:gd name="connsiteX4" fmla="*/ 0 w 6122126"/>
              <a:gd name="connsiteY4" fmla="*/ 0 h 5486400"/>
              <a:gd name="connsiteX0" fmla="*/ 0 w 8490857"/>
              <a:gd name="connsiteY0" fmla="*/ 0 h 5486400"/>
              <a:gd name="connsiteX1" fmla="*/ 8490857 w 8490857"/>
              <a:gd name="connsiteY1" fmla="*/ 0 h 5486400"/>
              <a:gd name="connsiteX2" fmla="*/ 6122126 w 8490857"/>
              <a:gd name="connsiteY2" fmla="*/ 5477691 h 5486400"/>
              <a:gd name="connsiteX3" fmla="*/ 0 w 8490857"/>
              <a:gd name="connsiteY3" fmla="*/ 5486400 h 5486400"/>
              <a:gd name="connsiteX4" fmla="*/ 0 w 8490857"/>
              <a:gd name="connsiteY4" fmla="*/ 0 h 5486400"/>
              <a:gd name="connsiteX0" fmla="*/ 0 w 8490857"/>
              <a:gd name="connsiteY0" fmla="*/ 0 h 5486400"/>
              <a:gd name="connsiteX1" fmla="*/ 8490857 w 8490857"/>
              <a:gd name="connsiteY1" fmla="*/ 0 h 5486400"/>
              <a:gd name="connsiteX2" fmla="*/ 6075124 w 8490857"/>
              <a:gd name="connsiteY2" fmla="*/ 5392233 h 5486400"/>
              <a:gd name="connsiteX3" fmla="*/ 0 w 8490857"/>
              <a:gd name="connsiteY3" fmla="*/ 5486400 h 5486400"/>
              <a:gd name="connsiteX4" fmla="*/ 0 w 8490857"/>
              <a:gd name="connsiteY4" fmla="*/ 0 h 5486400"/>
              <a:gd name="connsiteX0" fmla="*/ 0 w 8490857"/>
              <a:gd name="connsiteY0" fmla="*/ 0 h 5486400"/>
              <a:gd name="connsiteX1" fmla="*/ 8490857 w 8490857"/>
              <a:gd name="connsiteY1" fmla="*/ 0 h 5486400"/>
              <a:gd name="connsiteX2" fmla="*/ 6126399 w 8490857"/>
              <a:gd name="connsiteY2" fmla="*/ 5481964 h 5486400"/>
              <a:gd name="connsiteX3" fmla="*/ 0 w 8490857"/>
              <a:gd name="connsiteY3" fmla="*/ 5486400 h 5486400"/>
              <a:gd name="connsiteX4" fmla="*/ 0 w 8490857"/>
              <a:gd name="connsiteY4" fmla="*/ 0 h 5486400"/>
              <a:gd name="connsiteX0" fmla="*/ 0 w 8503675"/>
              <a:gd name="connsiteY0" fmla="*/ 0 h 5486400"/>
              <a:gd name="connsiteX1" fmla="*/ 8503675 w 8503675"/>
              <a:gd name="connsiteY1" fmla="*/ 0 h 5486400"/>
              <a:gd name="connsiteX2" fmla="*/ 6126399 w 8503675"/>
              <a:gd name="connsiteY2" fmla="*/ 5481964 h 5486400"/>
              <a:gd name="connsiteX3" fmla="*/ 0 w 8503675"/>
              <a:gd name="connsiteY3" fmla="*/ 5486400 h 5486400"/>
              <a:gd name="connsiteX4" fmla="*/ 0 w 8503675"/>
              <a:gd name="connsiteY4" fmla="*/ 0 h 5486400"/>
              <a:gd name="connsiteX0" fmla="*/ 0 w 9088891"/>
              <a:gd name="connsiteY0" fmla="*/ 1389888 h 6876288"/>
              <a:gd name="connsiteX1" fmla="*/ 9088891 w 9088891"/>
              <a:gd name="connsiteY1" fmla="*/ 0 h 6876288"/>
              <a:gd name="connsiteX2" fmla="*/ 6126399 w 9088891"/>
              <a:gd name="connsiteY2" fmla="*/ 6871852 h 6876288"/>
              <a:gd name="connsiteX3" fmla="*/ 0 w 9088891"/>
              <a:gd name="connsiteY3" fmla="*/ 6876288 h 6876288"/>
              <a:gd name="connsiteX4" fmla="*/ 0 w 9088891"/>
              <a:gd name="connsiteY4" fmla="*/ 1389888 h 6876288"/>
              <a:gd name="connsiteX0" fmla="*/ 329184 w 9088891"/>
              <a:gd name="connsiteY0" fmla="*/ 9144 h 6876288"/>
              <a:gd name="connsiteX1" fmla="*/ 9088891 w 9088891"/>
              <a:gd name="connsiteY1" fmla="*/ 0 h 6876288"/>
              <a:gd name="connsiteX2" fmla="*/ 6126399 w 9088891"/>
              <a:gd name="connsiteY2" fmla="*/ 6871852 h 6876288"/>
              <a:gd name="connsiteX3" fmla="*/ 0 w 9088891"/>
              <a:gd name="connsiteY3" fmla="*/ 6876288 h 6876288"/>
              <a:gd name="connsiteX4" fmla="*/ 329184 w 9088891"/>
              <a:gd name="connsiteY4" fmla="*/ 9144 h 6876288"/>
              <a:gd name="connsiteX0" fmla="*/ 0 w 8759707"/>
              <a:gd name="connsiteY0" fmla="*/ 9144 h 6871852"/>
              <a:gd name="connsiteX1" fmla="*/ 8759707 w 8759707"/>
              <a:gd name="connsiteY1" fmla="*/ 0 h 6871852"/>
              <a:gd name="connsiteX2" fmla="*/ 5797215 w 8759707"/>
              <a:gd name="connsiteY2" fmla="*/ 6871852 h 6871852"/>
              <a:gd name="connsiteX3" fmla="*/ 749808 w 8759707"/>
              <a:gd name="connsiteY3" fmla="*/ 6281928 h 6871852"/>
              <a:gd name="connsiteX4" fmla="*/ 0 w 8759707"/>
              <a:gd name="connsiteY4" fmla="*/ 9144 h 6871852"/>
              <a:gd name="connsiteX0" fmla="*/ 0 w 8759707"/>
              <a:gd name="connsiteY0" fmla="*/ 9144 h 6876288"/>
              <a:gd name="connsiteX1" fmla="*/ 8759707 w 8759707"/>
              <a:gd name="connsiteY1" fmla="*/ 0 h 6876288"/>
              <a:gd name="connsiteX2" fmla="*/ 5797215 w 8759707"/>
              <a:gd name="connsiteY2" fmla="*/ 6871852 h 6876288"/>
              <a:gd name="connsiteX3" fmla="*/ 0 w 8759707"/>
              <a:gd name="connsiteY3" fmla="*/ 6876288 h 6876288"/>
              <a:gd name="connsiteX4" fmla="*/ 0 w 8759707"/>
              <a:gd name="connsiteY4" fmla="*/ 9144 h 6876288"/>
              <a:gd name="connsiteX0" fmla="*/ 0 w 8732275"/>
              <a:gd name="connsiteY0" fmla="*/ 0 h 6867144"/>
              <a:gd name="connsiteX1" fmla="*/ 8732275 w 8732275"/>
              <a:gd name="connsiteY1" fmla="*/ 9144 h 6867144"/>
              <a:gd name="connsiteX2" fmla="*/ 5797215 w 8732275"/>
              <a:gd name="connsiteY2" fmla="*/ 6862708 h 6867144"/>
              <a:gd name="connsiteX3" fmla="*/ 0 w 8732275"/>
              <a:gd name="connsiteY3" fmla="*/ 6867144 h 6867144"/>
              <a:gd name="connsiteX4" fmla="*/ 0 w 8732275"/>
              <a:gd name="connsiteY4" fmla="*/ 0 h 6867144"/>
              <a:gd name="connsiteX0" fmla="*/ 0 w 8732275"/>
              <a:gd name="connsiteY0" fmla="*/ 0 h 6871253"/>
              <a:gd name="connsiteX1" fmla="*/ 8732275 w 8732275"/>
              <a:gd name="connsiteY1" fmla="*/ 9144 h 6871253"/>
              <a:gd name="connsiteX2" fmla="*/ 5814307 w 8732275"/>
              <a:gd name="connsiteY2" fmla="*/ 6871253 h 6871253"/>
              <a:gd name="connsiteX3" fmla="*/ 0 w 8732275"/>
              <a:gd name="connsiteY3" fmla="*/ 6867144 h 6871253"/>
              <a:gd name="connsiteX4" fmla="*/ 0 w 8732275"/>
              <a:gd name="connsiteY4" fmla="*/ 0 h 687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2275" h="6871253">
                <a:moveTo>
                  <a:pt x="0" y="0"/>
                </a:moveTo>
                <a:lnTo>
                  <a:pt x="8732275" y="9144"/>
                </a:lnTo>
                <a:lnTo>
                  <a:pt x="5814307" y="6871253"/>
                </a:lnTo>
                <a:lnTo>
                  <a:pt x="0" y="6867144"/>
                </a:lnTo>
                <a:lnTo>
                  <a:pt x="0" y="0"/>
                </a:lnTo>
                <a:close/>
              </a:path>
            </a:pathLst>
          </a:cu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17"/>
          <p:cNvSpPr/>
          <p:nvPr userDrawn="1"/>
        </p:nvSpPr>
        <p:spPr>
          <a:xfrm flipH="1">
            <a:off x="5869978" y="4194"/>
            <a:ext cx="3286105" cy="6867741"/>
          </a:xfrm>
          <a:custGeom>
            <a:avLst/>
            <a:gdLst>
              <a:gd name="connsiteX0" fmla="*/ 0 w 1447800"/>
              <a:gd name="connsiteY0" fmla="*/ 0 h 5486400"/>
              <a:gd name="connsiteX1" fmla="*/ 1447800 w 1447800"/>
              <a:gd name="connsiteY1" fmla="*/ 0 h 5486400"/>
              <a:gd name="connsiteX2" fmla="*/ 1447800 w 1447800"/>
              <a:gd name="connsiteY2" fmla="*/ 5486400 h 5486400"/>
              <a:gd name="connsiteX3" fmla="*/ 0 w 1447800"/>
              <a:gd name="connsiteY3" fmla="*/ 5486400 h 5486400"/>
              <a:gd name="connsiteX4" fmla="*/ 0 w 1447800"/>
              <a:gd name="connsiteY4" fmla="*/ 0 h 5486400"/>
              <a:gd name="connsiteX0" fmla="*/ 0 w 1447800"/>
              <a:gd name="connsiteY0" fmla="*/ 0 h 5486400"/>
              <a:gd name="connsiteX1" fmla="*/ 803366 w 1447800"/>
              <a:gd name="connsiteY1" fmla="*/ 383177 h 5486400"/>
              <a:gd name="connsiteX2" fmla="*/ 1447800 w 1447800"/>
              <a:gd name="connsiteY2" fmla="*/ 5486400 h 5486400"/>
              <a:gd name="connsiteX3" fmla="*/ 0 w 1447800"/>
              <a:gd name="connsiteY3" fmla="*/ 5486400 h 5486400"/>
              <a:gd name="connsiteX4" fmla="*/ 0 w 1447800"/>
              <a:gd name="connsiteY4" fmla="*/ 0 h 5486400"/>
              <a:gd name="connsiteX0" fmla="*/ 0 w 1447800"/>
              <a:gd name="connsiteY0" fmla="*/ 0 h 5486400"/>
              <a:gd name="connsiteX1" fmla="*/ 542109 w 1447800"/>
              <a:gd name="connsiteY1" fmla="*/ 8709 h 5486400"/>
              <a:gd name="connsiteX2" fmla="*/ 1447800 w 1447800"/>
              <a:gd name="connsiteY2" fmla="*/ 5486400 h 5486400"/>
              <a:gd name="connsiteX3" fmla="*/ 0 w 1447800"/>
              <a:gd name="connsiteY3" fmla="*/ 5486400 h 5486400"/>
              <a:gd name="connsiteX4" fmla="*/ 0 w 1447800"/>
              <a:gd name="connsiteY4" fmla="*/ 0 h 5486400"/>
              <a:gd name="connsiteX0" fmla="*/ 0 w 2921950"/>
              <a:gd name="connsiteY0" fmla="*/ 0 h 5490673"/>
              <a:gd name="connsiteX1" fmla="*/ 542109 w 2921950"/>
              <a:gd name="connsiteY1" fmla="*/ 8709 h 5490673"/>
              <a:gd name="connsiteX2" fmla="*/ 2921950 w 2921950"/>
              <a:gd name="connsiteY2" fmla="*/ 5490673 h 5490673"/>
              <a:gd name="connsiteX3" fmla="*/ 0 w 2921950"/>
              <a:gd name="connsiteY3" fmla="*/ 5486400 h 5490673"/>
              <a:gd name="connsiteX4" fmla="*/ 0 w 2921950"/>
              <a:gd name="connsiteY4" fmla="*/ 0 h 5490673"/>
              <a:gd name="connsiteX0" fmla="*/ 0 w 2921950"/>
              <a:gd name="connsiteY0" fmla="*/ 0 h 5499219"/>
              <a:gd name="connsiteX1" fmla="*/ 542109 w 2921950"/>
              <a:gd name="connsiteY1" fmla="*/ 8709 h 5499219"/>
              <a:gd name="connsiteX2" fmla="*/ 2921950 w 2921950"/>
              <a:gd name="connsiteY2" fmla="*/ 5499219 h 5499219"/>
              <a:gd name="connsiteX3" fmla="*/ 0 w 2921950"/>
              <a:gd name="connsiteY3" fmla="*/ 5486400 h 5499219"/>
              <a:gd name="connsiteX4" fmla="*/ 0 w 2921950"/>
              <a:gd name="connsiteY4" fmla="*/ 0 h 5499219"/>
              <a:gd name="connsiteX0" fmla="*/ 0 w 2823673"/>
              <a:gd name="connsiteY0" fmla="*/ 0 h 5486400"/>
              <a:gd name="connsiteX1" fmla="*/ 542109 w 2823673"/>
              <a:gd name="connsiteY1" fmla="*/ 8709 h 5486400"/>
              <a:gd name="connsiteX2" fmla="*/ 2823673 w 2823673"/>
              <a:gd name="connsiteY2" fmla="*/ 5477854 h 5486400"/>
              <a:gd name="connsiteX3" fmla="*/ 0 w 2823673"/>
              <a:gd name="connsiteY3" fmla="*/ 5486400 h 5486400"/>
              <a:gd name="connsiteX4" fmla="*/ 0 w 2823673"/>
              <a:gd name="connsiteY4" fmla="*/ 0 h 5486400"/>
              <a:gd name="connsiteX0" fmla="*/ 0 w 2926223"/>
              <a:gd name="connsiteY0" fmla="*/ 0 h 5490673"/>
              <a:gd name="connsiteX1" fmla="*/ 542109 w 2926223"/>
              <a:gd name="connsiteY1" fmla="*/ 8709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499380 w 2926223"/>
              <a:gd name="connsiteY1" fmla="*/ 3434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542109 w 2926223"/>
              <a:gd name="connsiteY1" fmla="*/ 443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507926 w 2926223"/>
              <a:gd name="connsiteY1" fmla="*/ 30074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546382 w 2926223"/>
              <a:gd name="connsiteY1" fmla="*/ 443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29910 w 2926223"/>
              <a:gd name="connsiteY0" fmla="*/ 38293 h 5486237"/>
              <a:gd name="connsiteX1" fmla="*/ 546382 w 2926223"/>
              <a:gd name="connsiteY1" fmla="*/ 0 h 5486237"/>
              <a:gd name="connsiteX2" fmla="*/ 2926223 w 2926223"/>
              <a:gd name="connsiteY2" fmla="*/ 5486237 h 5486237"/>
              <a:gd name="connsiteX3" fmla="*/ 0 w 2926223"/>
              <a:gd name="connsiteY3" fmla="*/ 5481964 h 5486237"/>
              <a:gd name="connsiteX4" fmla="*/ 29910 w 2926223"/>
              <a:gd name="connsiteY4" fmla="*/ 38293 h 5486237"/>
              <a:gd name="connsiteX0" fmla="*/ 0 w 2926223"/>
              <a:gd name="connsiteY0" fmla="*/ 8383 h 5486237"/>
              <a:gd name="connsiteX1" fmla="*/ 546382 w 2926223"/>
              <a:gd name="connsiteY1" fmla="*/ 0 h 5486237"/>
              <a:gd name="connsiteX2" fmla="*/ 2926223 w 2926223"/>
              <a:gd name="connsiteY2" fmla="*/ 5486237 h 5486237"/>
              <a:gd name="connsiteX3" fmla="*/ 0 w 2926223"/>
              <a:gd name="connsiteY3" fmla="*/ 5481964 h 5486237"/>
              <a:gd name="connsiteX4" fmla="*/ 0 w 2926223"/>
              <a:gd name="connsiteY4" fmla="*/ 8383 h 5486237"/>
              <a:gd name="connsiteX0" fmla="*/ 4273 w 2926223"/>
              <a:gd name="connsiteY0" fmla="*/ 0 h 5490673"/>
              <a:gd name="connsiteX1" fmla="*/ 546382 w 2926223"/>
              <a:gd name="connsiteY1" fmla="*/ 443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4273 w 2926223"/>
              <a:gd name="connsiteY4" fmla="*/ 0 h 5490673"/>
              <a:gd name="connsiteX0" fmla="*/ 79683 w 3001633"/>
              <a:gd name="connsiteY0" fmla="*/ 1440316 h 6930989"/>
              <a:gd name="connsiteX1" fmla="*/ 0 w 3001633"/>
              <a:gd name="connsiteY1" fmla="*/ 0 h 6930989"/>
              <a:gd name="connsiteX2" fmla="*/ 3001633 w 3001633"/>
              <a:gd name="connsiteY2" fmla="*/ 6930989 h 6930989"/>
              <a:gd name="connsiteX3" fmla="*/ 75410 w 3001633"/>
              <a:gd name="connsiteY3" fmla="*/ 6926716 h 6930989"/>
              <a:gd name="connsiteX4" fmla="*/ 79683 w 3001633"/>
              <a:gd name="connsiteY4" fmla="*/ 1440316 h 6930989"/>
              <a:gd name="connsiteX0" fmla="*/ 3 w 3351721"/>
              <a:gd name="connsiteY0" fmla="*/ 4708 h 6930989"/>
              <a:gd name="connsiteX1" fmla="*/ 350088 w 3351721"/>
              <a:gd name="connsiteY1" fmla="*/ 0 h 6930989"/>
              <a:gd name="connsiteX2" fmla="*/ 3351721 w 3351721"/>
              <a:gd name="connsiteY2" fmla="*/ 6930989 h 6930989"/>
              <a:gd name="connsiteX3" fmla="*/ 425498 w 3351721"/>
              <a:gd name="connsiteY3" fmla="*/ 6926716 h 6930989"/>
              <a:gd name="connsiteX4" fmla="*/ 3 w 3351721"/>
              <a:gd name="connsiteY4" fmla="*/ 4708 h 6930989"/>
              <a:gd name="connsiteX0" fmla="*/ 3 w 3351721"/>
              <a:gd name="connsiteY0" fmla="*/ 0 h 6926281"/>
              <a:gd name="connsiteX1" fmla="*/ 368376 w 3351721"/>
              <a:gd name="connsiteY1" fmla="*/ 50156 h 6926281"/>
              <a:gd name="connsiteX2" fmla="*/ 3351721 w 3351721"/>
              <a:gd name="connsiteY2" fmla="*/ 6926281 h 6926281"/>
              <a:gd name="connsiteX3" fmla="*/ 425498 w 3351721"/>
              <a:gd name="connsiteY3" fmla="*/ 6922008 h 6926281"/>
              <a:gd name="connsiteX4" fmla="*/ 3 w 3351721"/>
              <a:gd name="connsiteY4" fmla="*/ 0 h 6926281"/>
              <a:gd name="connsiteX0" fmla="*/ 3 w 3351721"/>
              <a:gd name="connsiteY0" fmla="*/ 0 h 6926281"/>
              <a:gd name="connsiteX1" fmla="*/ 423240 w 3351721"/>
              <a:gd name="connsiteY1" fmla="*/ 59300 h 6926281"/>
              <a:gd name="connsiteX2" fmla="*/ 3351721 w 3351721"/>
              <a:gd name="connsiteY2" fmla="*/ 6926281 h 6926281"/>
              <a:gd name="connsiteX3" fmla="*/ 425498 w 3351721"/>
              <a:gd name="connsiteY3" fmla="*/ 6922008 h 6926281"/>
              <a:gd name="connsiteX4" fmla="*/ 3 w 3351721"/>
              <a:gd name="connsiteY4" fmla="*/ 0 h 6926281"/>
              <a:gd name="connsiteX0" fmla="*/ 4 w 3333434"/>
              <a:gd name="connsiteY0" fmla="*/ 4708 h 6866981"/>
              <a:gd name="connsiteX1" fmla="*/ 404953 w 3333434"/>
              <a:gd name="connsiteY1" fmla="*/ 0 h 6866981"/>
              <a:gd name="connsiteX2" fmla="*/ 3333434 w 3333434"/>
              <a:gd name="connsiteY2" fmla="*/ 6866981 h 6866981"/>
              <a:gd name="connsiteX3" fmla="*/ 407211 w 3333434"/>
              <a:gd name="connsiteY3" fmla="*/ 6862708 h 6866981"/>
              <a:gd name="connsiteX4" fmla="*/ 4 w 3333434"/>
              <a:gd name="connsiteY4" fmla="*/ 4708 h 6866981"/>
              <a:gd name="connsiteX0" fmla="*/ 20 w 3333450"/>
              <a:gd name="connsiteY0" fmla="*/ 4708 h 6880996"/>
              <a:gd name="connsiteX1" fmla="*/ 404969 w 3333450"/>
              <a:gd name="connsiteY1" fmla="*/ 0 h 6880996"/>
              <a:gd name="connsiteX2" fmla="*/ 3333450 w 3333450"/>
              <a:gd name="connsiteY2" fmla="*/ 6866981 h 6880996"/>
              <a:gd name="connsiteX3" fmla="*/ 68899 w 3333450"/>
              <a:gd name="connsiteY3" fmla="*/ 6880996 h 6880996"/>
              <a:gd name="connsiteX4" fmla="*/ 20 w 3333450"/>
              <a:gd name="connsiteY4" fmla="*/ 4708 h 6880996"/>
              <a:gd name="connsiteX0" fmla="*/ 159721 w 3264551"/>
              <a:gd name="connsiteY0" fmla="*/ 187588 h 6880996"/>
              <a:gd name="connsiteX1" fmla="*/ 336070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159721 w 3264551"/>
              <a:gd name="connsiteY4" fmla="*/ 187588 h 6880996"/>
              <a:gd name="connsiteX0" fmla="*/ 4273 w 3264551"/>
              <a:gd name="connsiteY0" fmla="*/ 41284 h 6880996"/>
              <a:gd name="connsiteX1" fmla="*/ 336070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4273 w 3264551"/>
              <a:gd name="connsiteY4" fmla="*/ 41284 h 6880996"/>
              <a:gd name="connsiteX0" fmla="*/ 4273 w 3264551"/>
              <a:gd name="connsiteY0" fmla="*/ 4708 h 6880996"/>
              <a:gd name="connsiteX1" fmla="*/ 336070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4273 w 3264551"/>
              <a:gd name="connsiteY4" fmla="*/ 4708 h 6880996"/>
              <a:gd name="connsiteX0" fmla="*/ 4273 w 3264551"/>
              <a:gd name="connsiteY0" fmla="*/ 4708 h 6880996"/>
              <a:gd name="connsiteX1" fmla="*/ 317782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4273 w 3264551"/>
              <a:gd name="connsiteY4" fmla="*/ 4708 h 6880996"/>
              <a:gd name="connsiteX0" fmla="*/ 4273 w 3264551"/>
              <a:gd name="connsiteY0" fmla="*/ 0 h 6876288"/>
              <a:gd name="connsiteX1" fmla="*/ 369057 w 3264551"/>
              <a:gd name="connsiteY1" fmla="*/ 12383 h 6876288"/>
              <a:gd name="connsiteX2" fmla="*/ 3264551 w 3264551"/>
              <a:gd name="connsiteY2" fmla="*/ 6862273 h 6876288"/>
              <a:gd name="connsiteX3" fmla="*/ 0 w 3264551"/>
              <a:gd name="connsiteY3" fmla="*/ 6876288 h 6876288"/>
              <a:gd name="connsiteX4" fmla="*/ 4273 w 3264551"/>
              <a:gd name="connsiteY4" fmla="*/ 0 h 6876288"/>
              <a:gd name="connsiteX0" fmla="*/ 4273 w 3315826"/>
              <a:gd name="connsiteY0" fmla="*/ 0 h 6876288"/>
              <a:gd name="connsiteX1" fmla="*/ 369057 w 3315826"/>
              <a:gd name="connsiteY1" fmla="*/ 12383 h 6876288"/>
              <a:gd name="connsiteX2" fmla="*/ 3315826 w 3315826"/>
              <a:gd name="connsiteY2" fmla="*/ 6862273 h 6876288"/>
              <a:gd name="connsiteX3" fmla="*/ 0 w 3315826"/>
              <a:gd name="connsiteY3" fmla="*/ 6876288 h 6876288"/>
              <a:gd name="connsiteX4" fmla="*/ 4273 w 3315826"/>
              <a:gd name="connsiteY4" fmla="*/ 0 h 6876288"/>
              <a:gd name="connsiteX0" fmla="*/ 4273 w 3281643"/>
              <a:gd name="connsiteY0" fmla="*/ 0 h 6876288"/>
              <a:gd name="connsiteX1" fmla="*/ 369057 w 3281643"/>
              <a:gd name="connsiteY1" fmla="*/ 12383 h 6876288"/>
              <a:gd name="connsiteX2" fmla="*/ 3281643 w 3281643"/>
              <a:gd name="connsiteY2" fmla="*/ 6862273 h 6876288"/>
              <a:gd name="connsiteX3" fmla="*/ 0 w 3281643"/>
              <a:gd name="connsiteY3" fmla="*/ 6876288 h 6876288"/>
              <a:gd name="connsiteX4" fmla="*/ 4273 w 3281643"/>
              <a:gd name="connsiteY4" fmla="*/ 0 h 6876288"/>
              <a:gd name="connsiteX0" fmla="*/ 4273 w 3307280"/>
              <a:gd name="connsiteY0" fmla="*/ 0 h 6876288"/>
              <a:gd name="connsiteX1" fmla="*/ 369057 w 3307280"/>
              <a:gd name="connsiteY1" fmla="*/ 12383 h 6876288"/>
              <a:gd name="connsiteX2" fmla="*/ 3307280 w 3307280"/>
              <a:gd name="connsiteY2" fmla="*/ 6853727 h 6876288"/>
              <a:gd name="connsiteX3" fmla="*/ 0 w 3307280"/>
              <a:gd name="connsiteY3" fmla="*/ 6876288 h 6876288"/>
              <a:gd name="connsiteX4" fmla="*/ 4273 w 3307280"/>
              <a:gd name="connsiteY4" fmla="*/ 0 h 6876288"/>
              <a:gd name="connsiteX0" fmla="*/ 4273 w 3281642"/>
              <a:gd name="connsiteY0" fmla="*/ 0 h 6876288"/>
              <a:gd name="connsiteX1" fmla="*/ 369057 w 3281642"/>
              <a:gd name="connsiteY1" fmla="*/ 12383 h 6876288"/>
              <a:gd name="connsiteX2" fmla="*/ 3281642 w 3281642"/>
              <a:gd name="connsiteY2" fmla="*/ 6870819 h 6876288"/>
              <a:gd name="connsiteX3" fmla="*/ 0 w 3281642"/>
              <a:gd name="connsiteY3" fmla="*/ 6876288 h 6876288"/>
              <a:gd name="connsiteX4" fmla="*/ 4273 w 3281642"/>
              <a:gd name="connsiteY4" fmla="*/ 0 h 6876288"/>
              <a:gd name="connsiteX0" fmla="*/ 175188 w 3281642"/>
              <a:gd name="connsiteY0" fmla="*/ 192716 h 6863905"/>
              <a:gd name="connsiteX1" fmla="*/ 369057 w 3281642"/>
              <a:gd name="connsiteY1" fmla="*/ 0 h 6863905"/>
              <a:gd name="connsiteX2" fmla="*/ 3281642 w 3281642"/>
              <a:gd name="connsiteY2" fmla="*/ 6858436 h 6863905"/>
              <a:gd name="connsiteX3" fmla="*/ 0 w 3281642"/>
              <a:gd name="connsiteY3" fmla="*/ 6863905 h 6863905"/>
              <a:gd name="connsiteX4" fmla="*/ 175188 w 3281642"/>
              <a:gd name="connsiteY4" fmla="*/ 192716 h 6863905"/>
              <a:gd name="connsiteX0" fmla="*/ 189 w 3286105"/>
              <a:gd name="connsiteY0" fmla="*/ 21801 h 6863905"/>
              <a:gd name="connsiteX1" fmla="*/ 373520 w 3286105"/>
              <a:gd name="connsiteY1" fmla="*/ 0 h 6863905"/>
              <a:gd name="connsiteX2" fmla="*/ 3286105 w 3286105"/>
              <a:gd name="connsiteY2" fmla="*/ 6858436 h 6863905"/>
              <a:gd name="connsiteX3" fmla="*/ 4463 w 3286105"/>
              <a:gd name="connsiteY3" fmla="*/ 6863905 h 6863905"/>
              <a:gd name="connsiteX4" fmla="*/ 189 w 3286105"/>
              <a:gd name="connsiteY4" fmla="*/ 21801 h 6863905"/>
              <a:gd name="connsiteX0" fmla="*/ 189 w 3286105"/>
              <a:gd name="connsiteY0" fmla="*/ 0 h 6867741"/>
              <a:gd name="connsiteX1" fmla="*/ 373520 w 3286105"/>
              <a:gd name="connsiteY1" fmla="*/ 3836 h 6867741"/>
              <a:gd name="connsiteX2" fmla="*/ 3286105 w 3286105"/>
              <a:gd name="connsiteY2" fmla="*/ 6862272 h 6867741"/>
              <a:gd name="connsiteX3" fmla="*/ 4463 w 3286105"/>
              <a:gd name="connsiteY3" fmla="*/ 6867741 h 6867741"/>
              <a:gd name="connsiteX4" fmla="*/ 189 w 3286105"/>
              <a:gd name="connsiteY4" fmla="*/ 0 h 686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05" h="6867741">
                <a:moveTo>
                  <a:pt x="189" y="0"/>
                </a:moveTo>
                <a:lnTo>
                  <a:pt x="373520" y="3836"/>
                </a:lnTo>
                <a:lnTo>
                  <a:pt x="3286105" y="6862272"/>
                </a:lnTo>
                <a:lnTo>
                  <a:pt x="4463" y="6867741"/>
                </a:lnTo>
                <a:cubicBezTo>
                  <a:pt x="5887" y="5038941"/>
                  <a:pt x="-1235" y="1828800"/>
                  <a:pt x="189" y="0"/>
                </a:cubicBezTo>
                <a:close/>
              </a:path>
            </a:pathLst>
          </a:custGeom>
          <a:solidFill>
            <a:srgbClr val="143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pic>
        <p:nvPicPr>
          <p:cNvPr id="10" name="Picture 3" descr="C:\Users\p5103119\Pictures\ness-flattened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6269" y="5346283"/>
            <a:ext cx="1366616" cy="11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29184" y="329184"/>
            <a:ext cx="3822192" cy="188061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lang="en-US" sz="4800" b="1" kern="1200" dirty="0"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04800" y="2239032"/>
            <a:ext cx="3822192" cy="23749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buNone/>
              <a:defRPr lang="en-US" sz="4800" b="1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5410200"/>
            <a:ext cx="38227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70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5C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18" y="2190485"/>
            <a:ext cx="731520" cy="73152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00400" y="2190750"/>
            <a:ext cx="4038600" cy="2257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176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9940"/>
            <a:ext cx="9144000" cy="68580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2" y="329184"/>
            <a:ext cx="7888288" cy="444500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2" y="782828"/>
            <a:ext cx="4498848" cy="1500187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77" y="6177376"/>
            <a:ext cx="542545" cy="54254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064813" y="6436811"/>
            <a:ext cx="2286000" cy="1949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457200"/>
            <a:r>
              <a:rPr lang="en-US" sz="1000" kern="0" baseline="30000" dirty="0" smtClean="0">
                <a:solidFill>
                  <a:schemeClr val="bg1"/>
                </a:solidFill>
                <a:ea typeface="Helvetica"/>
                <a:cs typeface="Arial"/>
                <a:sym typeface="Helvetica"/>
              </a:rPr>
              <a:t>© 2016 Ness Digital Engineering. All Rights Reserved</a:t>
            </a:r>
            <a:endParaRPr lang="en-US" sz="1000" kern="0" baseline="30000" dirty="0">
              <a:solidFill>
                <a:schemeClr val="bg1"/>
              </a:solidFill>
              <a:ea typeface="Helvetica"/>
              <a:cs typeface="Arial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9386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8216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4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840333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1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414121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300" y="1234439"/>
            <a:ext cx="404622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1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with Subti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411480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3600" y="1234439"/>
            <a:ext cx="411480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9184" y="901700"/>
            <a:ext cx="4114800" cy="317500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000" kern="1200" baseline="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73600" y="889000"/>
            <a:ext cx="4114800" cy="317500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000" kern="1200" baseline="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Click to add a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5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29183" y="710184"/>
            <a:ext cx="8403336" cy="30162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buNone/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add a 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9183" y="1234440"/>
            <a:ext cx="840333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3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dirty="0"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741342"/>
            <a:ext cx="9144000" cy="728252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" y="3537712"/>
            <a:ext cx="8403336" cy="2939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325"/>
              </a:spcBef>
              <a:buFont typeface="Arial" pitchFamily="34" charset="0"/>
              <a:buChar char="•"/>
              <a:defRPr lang="en-US" sz="1400" kern="1200" dirty="0" smtClean="0">
                <a:solidFill>
                  <a:srgbClr val="000000"/>
                </a:solidFill>
                <a:latin typeface="+mj-lt"/>
                <a:ea typeface="MS PGothic" pitchFamily="34" charset="-128"/>
                <a:cs typeface="Helvetica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35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>
          <a:xfrm>
            <a:off x="329184" y="2953512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se Study - 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840333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29184" y="25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68413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600" y="6448649"/>
            <a:ext cx="309700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defTabSz="457200"/>
            <a:fld id="{B23F3077-5478-45B5-89EB-8C1D1DDE95CB}" type="slidenum">
              <a:rPr lang="en-US" sz="1200" kern="0" baseline="30000">
                <a:solidFill>
                  <a:srgbClr val="198BFF"/>
                </a:solidFill>
                <a:ea typeface="Helvetica"/>
                <a:cs typeface="Arial"/>
                <a:sym typeface="Helvetica"/>
              </a:rPr>
              <a:pPr defTabSz="457200"/>
              <a:t>‹#›</a:t>
            </a:fld>
            <a:endParaRPr lang="en-US" sz="1200" kern="0" baseline="30000" dirty="0">
              <a:solidFill>
                <a:srgbClr val="198BFF"/>
              </a:solidFill>
              <a:ea typeface="Helvetica"/>
              <a:cs typeface="Arial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13" y="6177376"/>
            <a:ext cx="542545" cy="5425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64813" y="6436811"/>
            <a:ext cx="2286000" cy="1949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457200"/>
            <a:r>
              <a:rPr lang="en-US" sz="1000" kern="0" baseline="30000" dirty="0" smtClean="0">
                <a:solidFill>
                  <a:schemeClr val="bg2"/>
                </a:solidFill>
                <a:ea typeface="Helvetica"/>
                <a:cs typeface="Arial"/>
                <a:sym typeface="Helvetica"/>
              </a:rPr>
              <a:t>© 2016 Ness Digital Engineering. All Rights Reserved</a:t>
            </a:r>
            <a:endParaRPr lang="en-US" sz="1000" kern="0" baseline="30000" dirty="0">
              <a:solidFill>
                <a:schemeClr val="bg2"/>
              </a:solidFill>
              <a:ea typeface="Helvetica"/>
              <a:cs typeface="Arial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02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  <p:sldLayoutId id="214748367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coindesk.com/information/who-is-satoshi-nakamoto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Ness</a:t>
            </a:r>
            <a:br>
              <a:rPr lang="en-US" dirty="0"/>
            </a:br>
            <a:r>
              <a:rPr lang="en-US" dirty="0"/>
              <a:t>Digital</a:t>
            </a:r>
            <a:br>
              <a:rPr lang="en-US" dirty="0"/>
            </a:br>
            <a:r>
              <a:rPr lang="en-US" dirty="0"/>
              <a:t>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Unleashing Your Digital </a:t>
            </a:r>
            <a:r>
              <a:rPr lang="en-US" dirty="0" smtClean="0"/>
              <a:t>Potential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7504" y="4797152"/>
            <a:ext cx="6475635" cy="1728192"/>
          </a:xfrm>
        </p:spPr>
        <p:txBody>
          <a:bodyPr/>
          <a:lstStyle/>
          <a:p>
            <a:r>
              <a:rPr lang="en-IN" dirty="0"/>
              <a:t> </a:t>
            </a:r>
            <a:r>
              <a:rPr lang="en-IN" b="1" i="1" dirty="0"/>
              <a:t>The Raise Of </a:t>
            </a:r>
            <a:r>
              <a:rPr lang="en-IN" b="1" i="1" dirty="0" err="1"/>
              <a:t>Bitcoin</a:t>
            </a:r>
            <a:r>
              <a:rPr lang="en-IN" b="1" i="1" dirty="0"/>
              <a:t> And Other </a:t>
            </a:r>
            <a:r>
              <a:rPr lang="en-IN" b="1" i="1" dirty="0" err="1" smtClean="0"/>
              <a:t>Cryptocurrencies</a:t>
            </a:r>
            <a:endParaRPr lang="en-US" dirty="0" smtClean="0"/>
          </a:p>
          <a:p>
            <a:r>
              <a:rPr lang="en-US" dirty="0" smtClean="0"/>
              <a:t>17/01/2017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5726640" cy="38151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8216"/>
          </a:xfrm>
        </p:spPr>
        <p:txBody>
          <a:bodyPr/>
          <a:lstStyle/>
          <a:p>
            <a:r>
              <a:rPr lang="en-US" dirty="0" smtClean="0"/>
              <a:t>Are you still confused?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8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31" y="260648"/>
            <a:ext cx="8403336" cy="4572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Bitcoin</a:t>
            </a:r>
            <a:r>
              <a:rPr lang="en-US" dirty="0" smtClean="0"/>
              <a:t> works?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" y="0"/>
            <a:ext cx="9036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and Sell Bit coins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Continue….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Zepbay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Unocoin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Coinsecure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92896"/>
            <a:ext cx="8748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Hot Wallet</a:t>
            </a:r>
            <a:r>
              <a:rPr lang="en-IN" dirty="0" smtClean="0"/>
              <a:t>:</a:t>
            </a:r>
          </a:p>
          <a:p>
            <a:r>
              <a:rPr lang="en-IN" dirty="0" smtClean="0"/>
              <a:t>Most </a:t>
            </a:r>
            <a:r>
              <a:rPr lang="en-IN" dirty="0"/>
              <a:t>of the web and mobile wallet software services in the </a:t>
            </a:r>
            <a:r>
              <a:rPr lang="en-IN" dirty="0" err="1"/>
              <a:t>Bitcoin</a:t>
            </a:r>
            <a:r>
              <a:rPr lang="en-IN" dirty="0"/>
              <a:t> market store your private key on your behalf on their servers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They get stored in an encrypted form which only you can decrypt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Cold </a:t>
            </a:r>
            <a:r>
              <a:rPr lang="en-IN" b="1" dirty="0"/>
              <a:t>Wallet</a:t>
            </a:r>
            <a:r>
              <a:rPr lang="en-IN" dirty="0"/>
              <a:t>:</a:t>
            </a:r>
          </a:p>
          <a:p>
            <a:r>
              <a:rPr lang="en-IN" dirty="0" smtClean="0"/>
              <a:t>Desktop </a:t>
            </a:r>
            <a:r>
              <a:rPr lang="en-IN" dirty="0"/>
              <a:t>wallets are relatively safe. In such wallets, once you install them on your desktop, you will get your </a:t>
            </a:r>
            <a:r>
              <a:rPr lang="en-IN" dirty="0" err="1"/>
              <a:t>Bitcoin</a:t>
            </a:r>
            <a:r>
              <a:rPr lang="en-IN" dirty="0"/>
              <a:t> address and private key in a downloadable and importable file.</a:t>
            </a:r>
          </a:p>
          <a:p>
            <a:r>
              <a:rPr lang="en-IN" dirty="0"/>
              <a:t>These importable keys can be made password protected and stored on a memory stick or hard drive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Paper Wallet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32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Risks and Opportunities of using bit coin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4444" y="2102079"/>
            <a:ext cx="81369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/>
              <a:t>Bitcoin</a:t>
            </a:r>
            <a:r>
              <a:rPr lang="en-IN" sz="1400" dirty="0" smtClean="0"/>
              <a:t> still the dominate </a:t>
            </a:r>
            <a:r>
              <a:rPr lang="en-IN" sz="1400" dirty="0" err="1" smtClean="0"/>
              <a:t>cryptocurancy</a:t>
            </a:r>
            <a:r>
              <a:rPr lang="en-IN" sz="1400" dirty="0" smtClean="0"/>
              <a:t> in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Every world currency can be exchanged with </a:t>
            </a:r>
            <a:r>
              <a:rPr lang="en-IN" sz="1400" dirty="0" err="1" smtClean="0"/>
              <a:t>bitcoin</a:t>
            </a:r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is decentralize so no government can interfere so </a:t>
            </a:r>
            <a:r>
              <a:rPr lang="en-IN" sz="1400" dirty="0" err="1" smtClean="0"/>
              <a:t>bitcoins</a:t>
            </a:r>
            <a:r>
              <a:rPr lang="en-IN" sz="1400" dirty="0" smtClean="0"/>
              <a:t> is durable as it will not effected by recession of fiat money </a:t>
            </a:r>
            <a:r>
              <a:rPr lang="en-IN" sz="1400" dirty="0" smtClean="0"/>
              <a:t>and no </a:t>
            </a:r>
            <a:r>
              <a:rPr lang="en-IN" sz="1400" dirty="0" smtClean="0"/>
              <a:t>demonetisation fear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There is limit on how many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can be in circulation so the currency </a:t>
            </a:r>
            <a:r>
              <a:rPr lang="en-IN" sz="1400" dirty="0"/>
              <a:t>is </a:t>
            </a:r>
            <a:r>
              <a:rPr lang="en-IN" sz="1400" dirty="0" smtClean="0"/>
              <a:t>deflationary so value of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will increase overtime so good for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In the new </a:t>
            </a:r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196752"/>
            <a:ext cx="7042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People are using </a:t>
            </a:r>
            <a:r>
              <a:rPr lang="en-IN" sz="1400" dirty="0" err="1"/>
              <a:t>Bitcoin</a:t>
            </a:r>
            <a:r>
              <a:rPr lang="en-IN" sz="1400" dirty="0"/>
              <a:t> for </a:t>
            </a:r>
            <a:r>
              <a:rPr lang="en-IN" sz="1400" dirty="0" smtClean="0"/>
              <a:t>speculative trading that makes its value very volatile. </a:t>
            </a:r>
            <a:br>
              <a:rPr lang="en-IN" sz="1400" dirty="0" smtClean="0"/>
            </a:br>
            <a:r>
              <a:rPr lang="en-IN" sz="1400" dirty="0" err="1" smtClean="0"/>
              <a:t>Bitcoin</a:t>
            </a:r>
            <a:r>
              <a:rPr lang="en-IN" sz="1400" dirty="0" smtClean="0"/>
              <a:t> is so volatile that it cant be used to by and sell merchandise so it is not fulfilling </a:t>
            </a:r>
          </a:p>
          <a:p>
            <a:r>
              <a:rPr lang="en-IN" sz="1400" dirty="0" smtClean="0"/>
              <a:t>The purpose for which it was created.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4444" y="4146178"/>
            <a:ext cx="81369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/>
              <a:t>Bitcoin</a:t>
            </a:r>
            <a:r>
              <a:rPr lang="en-IN" sz="1400" dirty="0" smtClean="0"/>
              <a:t> is not backed by government or any asset. So if some body steal the </a:t>
            </a:r>
            <a:r>
              <a:rPr lang="en-IN" sz="1400" dirty="0" err="1" smtClean="0"/>
              <a:t>bitcoins</a:t>
            </a:r>
            <a:r>
              <a:rPr lang="en-IN" sz="1400" dirty="0" smtClean="0"/>
              <a:t> or some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exchange take away the user </a:t>
            </a:r>
            <a:r>
              <a:rPr lang="en-IN" sz="1400" dirty="0" err="1" smtClean="0"/>
              <a:t>bicoin</a:t>
            </a:r>
            <a:r>
              <a:rPr lang="en-IN" sz="1400" dirty="0" smtClean="0"/>
              <a:t> there is no one to protect buyers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/>
              <a:t>Bitcoin</a:t>
            </a:r>
            <a:r>
              <a:rPr lang="en-IN" sz="1400" dirty="0" smtClean="0"/>
              <a:t> has value because every byers thinks the bit coin going to work and it is subjected to media coverage , if these </a:t>
            </a:r>
            <a:r>
              <a:rPr lang="en-IN" sz="1400" dirty="0" err="1" smtClean="0"/>
              <a:t>belefe</a:t>
            </a:r>
            <a:r>
              <a:rPr lang="en-IN" sz="1400" dirty="0" smtClean="0"/>
              <a:t> get shaken then the price of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will fall sharply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/>
              <a:t>Bitcoin</a:t>
            </a:r>
            <a:r>
              <a:rPr lang="en-IN" sz="1400" dirty="0" smtClean="0"/>
              <a:t> is a threat to </a:t>
            </a:r>
            <a:r>
              <a:rPr lang="en-IN" sz="1400" dirty="0" err="1" smtClean="0"/>
              <a:t>govment</a:t>
            </a:r>
            <a:r>
              <a:rPr lang="en-IN" sz="1400" dirty="0" smtClean="0"/>
              <a:t> as </a:t>
            </a:r>
            <a:r>
              <a:rPr lang="en-IN" sz="1400" dirty="0" err="1" smtClean="0"/>
              <a:t>goverment</a:t>
            </a:r>
            <a:r>
              <a:rPr lang="en-IN" sz="1400" dirty="0" smtClean="0"/>
              <a:t> loose control over its money so government will try to regulate its use and it will effect the value of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7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</a:t>
            </a:r>
            <a:r>
              <a:rPr lang="en-IN" dirty="0" err="1" smtClean="0"/>
              <a:t>Cryptocurecies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224"/>
            <a:ext cx="9144000" cy="45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00400" y="2190750"/>
            <a:ext cx="5105400" cy="2257425"/>
          </a:xfrm>
        </p:spPr>
        <p:txBody>
          <a:bodyPr/>
          <a:lstStyle/>
          <a:p>
            <a:r>
              <a:rPr lang="en-US" dirty="0" smtClean="0"/>
              <a:t>&lt;Contact Information&gt;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888288" cy="864096"/>
          </a:xfrm>
        </p:spPr>
        <p:txBody>
          <a:bodyPr/>
          <a:lstStyle/>
          <a:p>
            <a:pPr algn="ctr"/>
            <a:r>
              <a:rPr lang="en-US" dirty="0" smtClean="0"/>
              <a:t>Agenda </a:t>
            </a:r>
            <a:r>
              <a:rPr lang="en-US" dirty="0" smtClean="0"/>
              <a:t>of </a:t>
            </a:r>
            <a:r>
              <a:rPr lang="en-US" dirty="0" smtClean="0"/>
              <a:t>The 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204864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Introduction of crypto currencies.(Currency </a:t>
            </a:r>
            <a:r>
              <a:rPr lang="en-IN" dirty="0" smtClean="0">
                <a:solidFill>
                  <a:schemeClr val="bg1"/>
                </a:solidFill>
              </a:rPr>
              <a:t>101)  - 10mins</a:t>
            </a: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Brief </a:t>
            </a:r>
            <a:r>
              <a:rPr lang="en-IN" dirty="0" smtClean="0">
                <a:solidFill>
                  <a:schemeClr val="bg1"/>
                </a:solidFill>
              </a:rPr>
              <a:t>Introduction </a:t>
            </a:r>
            <a:r>
              <a:rPr lang="en-IN" dirty="0" smtClean="0">
                <a:solidFill>
                  <a:schemeClr val="bg1"/>
                </a:solidFill>
              </a:rPr>
              <a:t>to </a:t>
            </a:r>
            <a:r>
              <a:rPr lang="en-IN" dirty="0" err="1" smtClean="0">
                <a:solidFill>
                  <a:schemeClr val="bg1"/>
                </a:solidFill>
              </a:rPr>
              <a:t>B</a:t>
            </a:r>
            <a:r>
              <a:rPr lang="en-IN" dirty="0" err="1" smtClean="0">
                <a:solidFill>
                  <a:schemeClr val="bg1"/>
                </a:solidFill>
              </a:rPr>
              <a:t>itcoin</a:t>
            </a:r>
            <a:r>
              <a:rPr lang="en-IN" dirty="0" smtClean="0">
                <a:solidFill>
                  <a:schemeClr val="bg1"/>
                </a:solidFill>
              </a:rPr>
              <a:t>. – 30 </a:t>
            </a:r>
            <a:r>
              <a:rPr lang="en-IN" dirty="0" err="1" smtClean="0">
                <a:solidFill>
                  <a:schemeClr val="bg1"/>
                </a:solidFill>
              </a:rPr>
              <a:t>mins</a:t>
            </a: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How </a:t>
            </a:r>
            <a:r>
              <a:rPr lang="en-IN" dirty="0">
                <a:solidFill>
                  <a:schemeClr val="bg1"/>
                </a:solidFill>
              </a:rPr>
              <a:t>to buy and sell </a:t>
            </a:r>
            <a:r>
              <a:rPr lang="en-IN" dirty="0" err="1" smtClean="0">
                <a:solidFill>
                  <a:schemeClr val="bg1"/>
                </a:solidFill>
              </a:rPr>
              <a:t>B</a:t>
            </a:r>
            <a:r>
              <a:rPr lang="en-IN" dirty="0" err="1" smtClean="0">
                <a:solidFill>
                  <a:schemeClr val="bg1"/>
                </a:solidFill>
              </a:rPr>
              <a:t>itcoin</a:t>
            </a:r>
            <a:r>
              <a:rPr lang="en-IN" dirty="0" smtClean="0">
                <a:solidFill>
                  <a:schemeClr val="bg1"/>
                </a:solidFill>
              </a:rPr>
              <a:t>? – 15 </a:t>
            </a:r>
            <a:r>
              <a:rPr lang="en-IN" dirty="0" err="1" smtClean="0">
                <a:solidFill>
                  <a:schemeClr val="bg1"/>
                </a:solidFill>
              </a:rPr>
              <a:t>mins</a:t>
            </a: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</a:t>
            </a:r>
            <a:r>
              <a:rPr lang="en-IN" dirty="0" smtClean="0">
                <a:solidFill>
                  <a:schemeClr val="bg1"/>
                </a:solidFill>
              </a:rPr>
              <a:t>ow </a:t>
            </a:r>
            <a:r>
              <a:rPr lang="en-IN" dirty="0" err="1">
                <a:solidFill>
                  <a:schemeClr val="bg1"/>
                </a:solidFill>
              </a:rPr>
              <a:t>B</a:t>
            </a:r>
            <a:r>
              <a:rPr lang="en-IN" dirty="0" err="1" smtClean="0">
                <a:solidFill>
                  <a:schemeClr val="bg1"/>
                </a:solidFill>
              </a:rPr>
              <a:t>itcoin</a:t>
            </a:r>
            <a:r>
              <a:rPr lang="en-IN" dirty="0" smtClean="0">
                <a:solidFill>
                  <a:schemeClr val="bg1"/>
                </a:solidFill>
              </a:rPr>
              <a:t> works</a:t>
            </a:r>
            <a:r>
              <a:rPr lang="en-IN" dirty="0" smtClean="0">
                <a:solidFill>
                  <a:schemeClr val="bg1"/>
                </a:solidFill>
              </a:rPr>
              <a:t>? – 30 </a:t>
            </a:r>
            <a:r>
              <a:rPr lang="en-IN" dirty="0" err="1" smtClean="0">
                <a:solidFill>
                  <a:schemeClr val="bg1"/>
                </a:solidFill>
              </a:rPr>
              <a:t>mins</a:t>
            </a: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Risks and Opportunities of using </a:t>
            </a:r>
            <a:r>
              <a:rPr lang="en-IN" dirty="0" err="1" smtClean="0">
                <a:solidFill>
                  <a:schemeClr val="bg1"/>
                </a:solidFill>
              </a:rPr>
              <a:t>Bitcoin</a:t>
            </a:r>
            <a:r>
              <a:rPr lang="en-IN" dirty="0" smtClean="0">
                <a:solidFill>
                  <a:schemeClr val="bg1"/>
                </a:solidFill>
              </a:rPr>
              <a:t>. – 15 </a:t>
            </a:r>
            <a:r>
              <a:rPr lang="en-IN" dirty="0" err="1" smtClean="0">
                <a:solidFill>
                  <a:schemeClr val="bg1"/>
                </a:solidFill>
              </a:rPr>
              <a:t>mins</a:t>
            </a: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Discuss </a:t>
            </a:r>
            <a:r>
              <a:rPr lang="en-IN" dirty="0" smtClean="0">
                <a:solidFill>
                  <a:schemeClr val="bg1"/>
                </a:solidFill>
              </a:rPr>
              <a:t>various crypto currencies 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litcoin,etc</a:t>
            </a:r>
            <a:r>
              <a:rPr lang="en-IN" dirty="0" smtClean="0">
                <a:solidFill>
                  <a:schemeClr val="bg1"/>
                </a:solidFill>
              </a:rPr>
              <a:t>) </a:t>
            </a:r>
            <a:r>
              <a:rPr lang="en-IN" dirty="0" smtClean="0">
                <a:solidFill>
                  <a:schemeClr val="bg1"/>
                </a:solidFill>
              </a:rPr>
              <a:t>– 15 </a:t>
            </a:r>
            <a:r>
              <a:rPr lang="en-IN" dirty="0" err="1" smtClean="0">
                <a:solidFill>
                  <a:schemeClr val="bg1"/>
                </a:solidFill>
              </a:rPr>
              <a:t>mins</a:t>
            </a: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What Next…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5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Currency 101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184" y="140899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Currency is a medium to exchange value.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149080"/>
            <a:ext cx="72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Commodity currency</a:t>
            </a:r>
          </a:p>
          <a:p>
            <a:pPr marL="342900" indent="-342900">
              <a:buAutoNum type="arabicParenR"/>
            </a:pPr>
            <a:r>
              <a:rPr lang="en-IN" dirty="0" smtClean="0"/>
              <a:t>Fiat currency</a:t>
            </a:r>
          </a:p>
          <a:p>
            <a:pPr marL="342900" indent="-342900">
              <a:buAutoNum type="arabicParenR"/>
            </a:pPr>
            <a:r>
              <a:rPr lang="en-IN" dirty="0" smtClean="0"/>
              <a:t>Digital Currency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48" y="2062741"/>
            <a:ext cx="1795016" cy="1801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184" y="1071610"/>
            <a:ext cx="214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currency?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2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86" y="2567276"/>
            <a:ext cx="8712968" cy="719156"/>
          </a:xfrm>
        </p:spPr>
        <p:txBody>
          <a:bodyPr/>
          <a:lstStyle/>
          <a:p>
            <a:r>
              <a:rPr lang="en-IN" sz="1800" b="1" dirty="0" smtClean="0"/>
              <a:t>Digital Currency</a:t>
            </a:r>
            <a:r>
              <a:rPr lang="en-US" sz="1800" b="1" dirty="0" smtClean="0"/>
              <a:t>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IN" sz="1400" dirty="0" smtClean="0"/>
              <a:t>This is the currency only available in digital form. It may backed by a physical currency.</a:t>
            </a:r>
            <a:br>
              <a:rPr lang="en-IN" sz="1400" dirty="0" smtClean="0"/>
            </a:b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554936"/>
            <a:ext cx="75579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Crypto </a:t>
            </a:r>
            <a:r>
              <a:rPr lang="en-IN" b="1" dirty="0" smtClean="0"/>
              <a:t>currency:</a:t>
            </a:r>
            <a:r>
              <a:rPr lang="en-IN" b="1" dirty="0"/>
              <a:t/>
            </a:r>
            <a:br>
              <a:rPr lang="en-IN" b="1" dirty="0"/>
            </a:br>
            <a:r>
              <a:rPr lang="en-IN" sz="1400" dirty="0"/>
              <a:t>Is </a:t>
            </a:r>
            <a:r>
              <a:rPr lang="en-IN" sz="1400" dirty="0" smtClean="0"/>
              <a:t>a kind </a:t>
            </a:r>
            <a:r>
              <a:rPr lang="en-IN" sz="1400" dirty="0"/>
              <a:t>of  </a:t>
            </a:r>
            <a:r>
              <a:rPr lang="en-IN" sz="1400" dirty="0" smtClean="0"/>
              <a:t>digital currency </a:t>
            </a:r>
            <a:r>
              <a:rPr lang="en-IN" sz="1400" dirty="0"/>
              <a:t>which use cryptography in transaction to protect the privacy and to increase security of the transaction.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1520" y="3251974"/>
            <a:ext cx="8712968" cy="23029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IN" sz="1800" b="1" dirty="0" smtClean="0"/>
              <a:t>Virtual Currency:</a:t>
            </a:r>
            <a:r>
              <a:rPr lang="en-IN" sz="1800" dirty="0" smtClean="0"/>
              <a:t> </a:t>
            </a:r>
            <a:br>
              <a:rPr lang="en-IN" sz="1800" dirty="0" smtClean="0"/>
            </a:br>
            <a:r>
              <a:rPr lang="en-IN" sz="1400" dirty="0" smtClean="0"/>
              <a:t>This special type of digital currency which is created by online community for their use. </a:t>
            </a:r>
            <a:br>
              <a:rPr lang="en-IN" sz="1400" dirty="0" smtClean="0"/>
            </a:br>
            <a:endParaRPr lang="en-IN" sz="1400" dirty="0" smtClean="0"/>
          </a:p>
          <a:p>
            <a:r>
              <a:rPr lang="en-IN" sz="1400" dirty="0" smtClean="0"/>
              <a:t>Depending on wither we can used out side the community it can be categorized as 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Open Virtual 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Closed Virtual Currency</a:t>
            </a:r>
          </a:p>
          <a:p>
            <a:endParaRPr lang="en-IN" sz="1400" dirty="0"/>
          </a:p>
          <a:p>
            <a:r>
              <a:rPr lang="en-IN" sz="1400" dirty="0" smtClean="0"/>
              <a:t>Depending who controls the creation and transaction of currency, there are two type of virtual currencies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Centralize  virtual 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Decentralize virtual currency</a:t>
            </a:r>
            <a:endParaRPr lang="en-IN" sz="1400" dirty="0"/>
          </a:p>
        </p:txBody>
      </p:sp>
      <p:sp>
        <p:nvSpPr>
          <p:cNvPr id="13" name="Oval 12"/>
          <p:cNvSpPr/>
          <p:nvPr/>
        </p:nvSpPr>
        <p:spPr>
          <a:xfrm>
            <a:off x="2555777" y="87003"/>
            <a:ext cx="2736304" cy="23647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915814" y="404664"/>
            <a:ext cx="2016224" cy="19442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200297" y="894365"/>
            <a:ext cx="1487074" cy="12384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200297" y="196436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Digital Currency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3172276" y="586588"/>
            <a:ext cx="1515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Virtual  </a:t>
            </a:r>
            <a:r>
              <a:rPr lang="en-IN" sz="1400" dirty="0"/>
              <a:t>Currency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2049" y="126876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Crypto Currency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5921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635304" cy="457200"/>
          </a:xfrm>
        </p:spPr>
        <p:txBody>
          <a:bodyPr/>
          <a:lstStyle/>
          <a:p>
            <a:r>
              <a:rPr lang="en-IN" dirty="0"/>
              <a:t>Brief </a:t>
            </a:r>
            <a:r>
              <a:rPr lang="en-IN" dirty="0" smtClean="0"/>
              <a:t>Introduction </a:t>
            </a:r>
            <a:r>
              <a:rPr lang="en-IN" dirty="0"/>
              <a:t>to </a:t>
            </a:r>
            <a:r>
              <a:rPr lang="en-IN" dirty="0" err="1"/>
              <a:t>B</a:t>
            </a:r>
            <a:r>
              <a:rPr lang="en-IN" dirty="0" err="1" smtClean="0"/>
              <a:t>itcoin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09" y="828388"/>
            <a:ext cx="6637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/>
              <a:t>Bitcoin</a:t>
            </a:r>
            <a:r>
              <a:rPr lang="en-IN" sz="1400" dirty="0" smtClean="0"/>
              <a:t> is a decentralized virtual crypto currency. It coming into being in year 2009</a:t>
            </a:r>
            <a:br>
              <a:rPr lang="en-IN" sz="1400" dirty="0" smtClean="0"/>
            </a:br>
            <a:r>
              <a:rPr lang="en-IN" sz="1400" dirty="0" smtClean="0"/>
              <a:t>by a anonymous developer </a:t>
            </a:r>
            <a:r>
              <a:rPr lang="en-IN" sz="1400" dirty="0"/>
              <a:t> </a:t>
            </a:r>
            <a:r>
              <a:rPr lang="en-IN" sz="1400" dirty="0">
                <a:hlinkClick r:id="rId2"/>
              </a:rPr>
              <a:t>Satoshi </a:t>
            </a:r>
            <a:r>
              <a:rPr lang="en-IN" sz="1400" dirty="0" err="1" smtClean="0">
                <a:hlinkClick r:id="rId2"/>
              </a:rPr>
              <a:t>Nakamoto</a:t>
            </a:r>
            <a:r>
              <a:rPr lang="en-IN" sz="1400" dirty="0" smtClean="0"/>
              <a:t>.  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54909" y="139361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Bitcoin</a:t>
            </a:r>
            <a:r>
              <a:rPr lang="en-IN" sz="1400" dirty="0" smtClean="0"/>
              <a:t> was created using many grounding breaking ideas that will change the way we do financial transaction. One of the idea is </a:t>
            </a:r>
            <a:r>
              <a:rPr lang="en-IN" sz="1400" b="1" dirty="0" smtClean="0"/>
              <a:t>trust less consensus</a:t>
            </a:r>
            <a:r>
              <a:rPr lang="en-IN" sz="1400" dirty="0" smtClean="0"/>
              <a:t> which enable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</a:t>
            </a:r>
            <a:r>
              <a:rPr lang="en-IN" sz="1400" dirty="0" smtClean="0"/>
              <a:t>user do money transaction with out any involvement of a </a:t>
            </a:r>
            <a:r>
              <a:rPr lang="en-IN" sz="1400" b="1" dirty="0" smtClean="0"/>
              <a:t>third party intermediary.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6" y="2348880"/>
            <a:ext cx="8334375" cy="37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9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Fundamentals of Cryptography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93704"/>
            <a:ext cx="4117198" cy="2044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184" y="111252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Public and private key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293096"/>
            <a:ext cx="2950007" cy="2139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026" y="385489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24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</a:t>
            </a:r>
            <a:r>
              <a:rPr lang="en-IN" dirty="0" smtClean="0"/>
              <a:t>Chain Technology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83" y="786384"/>
            <a:ext cx="6241538" cy="2212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13" y="3573016"/>
            <a:ext cx="6115477" cy="25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38312"/>
            <a:ext cx="2438400" cy="33813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8216"/>
          </a:xfrm>
        </p:spPr>
        <p:txBody>
          <a:bodyPr/>
          <a:lstStyle/>
          <a:p>
            <a:r>
              <a:rPr lang="en-IN" dirty="0"/>
              <a:t>Currency </a:t>
            </a:r>
            <a:r>
              <a:rPr lang="en-IN" dirty="0" smtClean="0"/>
              <a:t>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028700"/>
            <a:ext cx="7105650" cy="48006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8216"/>
          </a:xfrm>
        </p:spPr>
        <p:txBody>
          <a:bodyPr/>
          <a:lstStyle/>
          <a:p>
            <a:r>
              <a:rPr lang="en-IN" dirty="0"/>
              <a:t>Currency </a:t>
            </a:r>
            <a:r>
              <a:rPr lang="en-IN" dirty="0" smtClean="0"/>
              <a:t>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l PPT Template - Ness Digital Engineering">
  <a:themeElements>
    <a:clrScheme name="NessTheme">
      <a:dk1>
        <a:srgbClr val="000000"/>
      </a:dk1>
      <a:lt1>
        <a:srgbClr val="FFFFFF"/>
      </a:lt1>
      <a:dk2>
        <a:srgbClr val="143F8F"/>
      </a:dk2>
      <a:lt2>
        <a:srgbClr val="0095CD"/>
      </a:lt2>
      <a:accent1>
        <a:srgbClr val="9C59B6"/>
      </a:accent1>
      <a:accent2>
        <a:srgbClr val="E74C3C"/>
      </a:accent2>
      <a:accent3>
        <a:srgbClr val="1ABC9C"/>
      </a:accent3>
      <a:accent4>
        <a:srgbClr val="DDB038"/>
      </a:accent4>
      <a:accent5>
        <a:srgbClr val="F26B35"/>
      </a:accent5>
      <a:accent6>
        <a:srgbClr val="3C64AD"/>
      </a:accent6>
      <a:hlink>
        <a:srgbClr val="0000FF"/>
      </a:hlink>
      <a:folHlink>
        <a:srgbClr val="800080"/>
      </a:folHlink>
    </a:clrScheme>
    <a:fontScheme name="Nes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009A4CA-6F9B-403C-BE18-F6A104A1B1AB}" vid="{90149951-1161-4726-B453-D1C4D53C2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Internal PPT Template 4x3 - Ness Digital Engineering (1)</Template>
  <TotalTime>7900</TotalTime>
  <Words>430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MS PGothic</vt:lpstr>
      <vt:lpstr>Arial</vt:lpstr>
      <vt:lpstr>Calibri</vt:lpstr>
      <vt:lpstr>Helvetica</vt:lpstr>
      <vt:lpstr>Internal PPT Template - Ness Digital Engineering</vt:lpstr>
      <vt:lpstr>Ness Digital Engineering </vt:lpstr>
      <vt:lpstr>Agenda of The Day</vt:lpstr>
      <vt:lpstr>Currency 101 </vt:lpstr>
      <vt:lpstr>Digital Currency:  This is the currency only available in digital form. It may backed by a physical currency.  </vt:lpstr>
      <vt:lpstr>Brief Introduction to Bitcoin.</vt:lpstr>
      <vt:lpstr>Fundamentals of Cryptography</vt:lpstr>
      <vt:lpstr>Block Chain Technology </vt:lpstr>
      <vt:lpstr>Currency 101</vt:lpstr>
      <vt:lpstr>Currency 101</vt:lpstr>
      <vt:lpstr>Are you still confused?</vt:lpstr>
      <vt:lpstr>How Bitcoin works?</vt:lpstr>
      <vt:lpstr>Buy and Sell Bit coins</vt:lpstr>
      <vt:lpstr>Continue….</vt:lpstr>
      <vt:lpstr>Risks and Opportunities of using bit coin</vt:lpstr>
      <vt:lpstr>Other Cryptocurecies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 Digital Engineering</dc:title>
  <dc:creator>Sagar Mahapatro</dc:creator>
  <cp:lastModifiedBy>Sagar Mahapatro</cp:lastModifiedBy>
  <cp:revision>45</cp:revision>
  <dcterms:created xsi:type="dcterms:W3CDTF">2018-01-08T13:48:10Z</dcterms:created>
  <dcterms:modified xsi:type="dcterms:W3CDTF">2018-01-16T09:01:01Z</dcterms:modified>
</cp:coreProperties>
</file>