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5" r:id="rId5"/>
    <p:sldId id="270" r:id="rId6"/>
    <p:sldId id="269" r:id="rId7"/>
    <p:sldId id="271" r:id="rId8"/>
    <p:sldId id="272" r:id="rId9"/>
    <p:sldId id="275" r:id="rId10"/>
    <p:sldId id="276" r:id="rId11"/>
    <p:sldId id="273" r:id="rId12"/>
    <p:sldId id="274" r:id="rId13"/>
    <p:sldId id="258" r:id="rId14"/>
    <p:sldId id="261" r:id="rId15"/>
    <p:sldId id="277" r:id="rId16"/>
    <p:sldId id="278" r:id="rId17"/>
    <p:sldId id="262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BDFFF-4B67-8B94-DA76-FC073581E20F}" v="732" dt="2024-01-27T05:52:16.296"/>
    <p1510:client id="{1CBDAAEA-DE33-DFC0-2F9F-B1F575C2C12D}" v="24" dt="2024-01-27T07:39:34.119"/>
    <p1510:client id="{6D3EA47A-7B12-7BAE-8AC6-B7E04668DC03}" v="835" dt="2024-01-27T09:49:22.896"/>
    <p1510:client id="{EC63B626-D249-0798-A468-74E0AB983DFA}" v="2185" dt="2024-01-27T09:16:51.524"/>
    <p1510:client id="{F06C9E8B-CAF3-216E-79C2-A737CD824134}" v="4" dt="2024-01-27T19:36:21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vi Regmi (sregmi1)" userId="S::sregmi1@memphis.edu::8ffd25c3-f706-4449-a98c-cc96d1c36413" providerId="AD" clId="Web-{052BDFFF-4B67-8B94-DA76-FC073581E20F}"/>
    <pc:docChg chg="addSld delSld modSld">
      <pc:chgData name="Suravi Regmi (sregmi1)" userId="S::sregmi1@memphis.edu::8ffd25c3-f706-4449-a98c-cc96d1c36413" providerId="AD" clId="Web-{052BDFFF-4B67-8B94-DA76-FC073581E20F}" dt="2024-01-27T05:52:16.296" v="715" actId="1076"/>
      <pc:docMkLst>
        <pc:docMk/>
      </pc:docMkLst>
      <pc:sldChg chg="modSp">
        <pc:chgData name="Suravi Regmi (sregmi1)" userId="S::sregmi1@memphis.edu::8ffd25c3-f706-4449-a98c-cc96d1c36413" providerId="AD" clId="Web-{052BDFFF-4B67-8B94-DA76-FC073581E20F}" dt="2024-01-27T02:44:00.506" v="649" actId="20577"/>
        <pc:sldMkLst>
          <pc:docMk/>
          <pc:sldMk cId="917531858" sldId="257"/>
        </pc:sldMkLst>
        <pc:spChg chg="mod">
          <ac:chgData name="Suravi Regmi (sregmi1)" userId="S::sregmi1@memphis.edu::8ffd25c3-f706-4449-a98c-cc96d1c36413" providerId="AD" clId="Web-{052BDFFF-4B67-8B94-DA76-FC073581E20F}" dt="2024-01-27T02:29:36.331" v="13" actId="20577"/>
          <ac:spMkLst>
            <pc:docMk/>
            <pc:sldMk cId="917531858" sldId="257"/>
            <ac:spMk id="2" creationId="{0FF59A64-C9FB-E2F0-CCF0-DC1603269D58}"/>
          </ac:spMkLst>
        </pc:spChg>
        <pc:spChg chg="mod">
          <ac:chgData name="Suravi Regmi (sregmi1)" userId="S::sregmi1@memphis.edu::8ffd25c3-f706-4449-a98c-cc96d1c36413" providerId="AD" clId="Web-{052BDFFF-4B67-8B94-DA76-FC073581E20F}" dt="2024-01-27T02:44:00.506" v="649" actId="20577"/>
          <ac:spMkLst>
            <pc:docMk/>
            <pc:sldMk cId="917531858" sldId="257"/>
            <ac:spMk id="3" creationId="{8E68794E-0BA2-60CD-DE0C-22BEB6C2AD00}"/>
          </ac:spMkLst>
        </pc:spChg>
      </pc:sldChg>
      <pc:sldChg chg="addSp modSp">
        <pc:chgData name="Suravi Regmi (sregmi1)" userId="S::sregmi1@memphis.edu::8ffd25c3-f706-4449-a98c-cc96d1c36413" providerId="AD" clId="Web-{052BDFFF-4B67-8B94-DA76-FC073581E20F}" dt="2024-01-27T05:52:16.296" v="715" actId="1076"/>
        <pc:sldMkLst>
          <pc:docMk/>
          <pc:sldMk cId="1483366975" sldId="258"/>
        </pc:sldMkLst>
        <pc:spChg chg="mod">
          <ac:chgData name="Suravi Regmi (sregmi1)" userId="S::sregmi1@memphis.edu::8ffd25c3-f706-4449-a98c-cc96d1c36413" providerId="AD" clId="Web-{052BDFFF-4B67-8B94-DA76-FC073581E20F}" dt="2024-01-27T02:34:29.296" v="349" actId="20577"/>
          <ac:spMkLst>
            <pc:docMk/>
            <pc:sldMk cId="1483366975" sldId="258"/>
            <ac:spMk id="2" creationId="{01C6E4B8-1CD5-9880-284D-A85838CDB58F}"/>
          </ac:spMkLst>
        </pc:spChg>
        <pc:spChg chg="mod">
          <ac:chgData name="Suravi Regmi (sregmi1)" userId="S::sregmi1@memphis.edu::8ffd25c3-f706-4449-a98c-cc96d1c36413" providerId="AD" clId="Web-{052BDFFF-4B67-8B94-DA76-FC073581E20F}" dt="2024-01-27T02:35:56.799" v="441" actId="20577"/>
          <ac:spMkLst>
            <pc:docMk/>
            <pc:sldMk cId="1483366975" sldId="258"/>
            <ac:spMk id="3" creationId="{B9066901-A6C9-5C9C-51EE-3CED5FBD8BBA}"/>
          </ac:spMkLst>
        </pc:spChg>
        <pc:picChg chg="add mod">
          <ac:chgData name="Suravi Regmi (sregmi1)" userId="S::sregmi1@memphis.edu::8ffd25c3-f706-4449-a98c-cc96d1c36413" providerId="AD" clId="Web-{052BDFFF-4B67-8B94-DA76-FC073581E20F}" dt="2024-01-27T05:52:16.296" v="715" actId="1076"/>
          <ac:picMkLst>
            <pc:docMk/>
            <pc:sldMk cId="1483366975" sldId="258"/>
            <ac:picMk id="4" creationId="{BDAE5AF4-EF95-7B19-7EF9-63607037305D}"/>
          </ac:picMkLst>
        </pc:picChg>
      </pc:sldChg>
      <pc:sldChg chg="modSp del">
        <pc:chgData name="Suravi Regmi (sregmi1)" userId="S::sregmi1@memphis.edu::8ffd25c3-f706-4449-a98c-cc96d1c36413" providerId="AD" clId="Web-{052BDFFF-4B67-8B94-DA76-FC073581E20F}" dt="2024-01-27T02:33:33.653" v="272"/>
        <pc:sldMkLst>
          <pc:docMk/>
          <pc:sldMk cId="1476602719" sldId="259"/>
        </pc:sldMkLst>
        <pc:picChg chg="mod">
          <ac:chgData name="Suravi Regmi (sregmi1)" userId="S::sregmi1@memphis.edu::8ffd25c3-f706-4449-a98c-cc96d1c36413" providerId="AD" clId="Web-{052BDFFF-4B67-8B94-DA76-FC073581E20F}" dt="2024-01-27T02:33:12.793" v="267" actId="1076"/>
          <ac:picMkLst>
            <pc:docMk/>
            <pc:sldMk cId="1476602719" sldId="259"/>
            <ac:picMk id="4" creationId="{3577409C-D211-3F93-95BA-466E1629AA40}"/>
          </ac:picMkLst>
        </pc:picChg>
      </pc:sldChg>
      <pc:sldChg chg="addSp modSp new">
        <pc:chgData name="Suravi Regmi (sregmi1)" userId="S::sregmi1@memphis.edu::8ffd25c3-f706-4449-a98c-cc96d1c36413" providerId="AD" clId="Web-{052BDFFF-4B67-8B94-DA76-FC073581E20F}" dt="2024-01-27T02:34:16.780" v="344" actId="1076"/>
        <pc:sldMkLst>
          <pc:docMk/>
          <pc:sldMk cId="726786150" sldId="260"/>
        </pc:sldMkLst>
        <pc:spChg chg="mod">
          <ac:chgData name="Suravi Regmi (sregmi1)" userId="S::sregmi1@memphis.edu::8ffd25c3-f706-4449-a98c-cc96d1c36413" providerId="AD" clId="Web-{052BDFFF-4B67-8B94-DA76-FC073581E20F}" dt="2024-01-27T02:31:55.305" v="135" actId="20577"/>
          <ac:spMkLst>
            <pc:docMk/>
            <pc:sldMk cId="726786150" sldId="260"/>
            <ac:spMk id="2" creationId="{C8CA72A7-E657-0D5F-F073-C384E76118A5}"/>
          </ac:spMkLst>
        </pc:spChg>
        <pc:spChg chg="mod">
          <ac:chgData name="Suravi Regmi (sregmi1)" userId="S::sregmi1@memphis.edu::8ffd25c3-f706-4449-a98c-cc96d1c36413" providerId="AD" clId="Web-{052BDFFF-4B67-8B94-DA76-FC073581E20F}" dt="2024-01-27T02:34:10.576" v="341" actId="20577"/>
          <ac:spMkLst>
            <pc:docMk/>
            <pc:sldMk cId="726786150" sldId="260"/>
            <ac:spMk id="3" creationId="{D66A6716-5384-B638-C7CC-D6C034470D0E}"/>
          </ac:spMkLst>
        </pc:spChg>
        <pc:picChg chg="add mod">
          <ac:chgData name="Suravi Regmi (sregmi1)" userId="S::sregmi1@memphis.edu::8ffd25c3-f706-4449-a98c-cc96d1c36413" providerId="AD" clId="Web-{052BDFFF-4B67-8B94-DA76-FC073581E20F}" dt="2024-01-27T02:34:16.780" v="344" actId="1076"/>
          <ac:picMkLst>
            <pc:docMk/>
            <pc:sldMk cId="726786150" sldId="260"/>
            <ac:picMk id="5" creationId="{3FC73E80-F140-C694-36E4-7E9A4E3AA666}"/>
          </ac:picMkLst>
        </pc:picChg>
        <pc:picChg chg="add mod">
          <ac:chgData name="Suravi Regmi (sregmi1)" userId="S::sregmi1@memphis.edu::8ffd25c3-f706-4449-a98c-cc96d1c36413" providerId="AD" clId="Web-{052BDFFF-4B67-8B94-DA76-FC073581E20F}" dt="2024-01-27T02:34:14.295" v="343" actId="1076"/>
          <ac:picMkLst>
            <pc:docMk/>
            <pc:sldMk cId="726786150" sldId="260"/>
            <ac:picMk id="7" creationId="{DC922A62-2833-6D3D-5C59-3F98E9977AA1}"/>
          </ac:picMkLst>
        </pc:picChg>
      </pc:sldChg>
      <pc:sldChg chg="modSp new">
        <pc:chgData name="Suravi Regmi (sregmi1)" userId="S::sregmi1@memphis.edu::8ffd25c3-f706-4449-a98c-cc96d1c36413" providerId="AD" clId="Web-{052BDFFF-4B67-8B94-DA76-FC073581E20F}" dt="2024-01-27T02:36:10.612" v="473" actId="20577"/>
        <pc:sldMkLst>
          <pc:docMk/>
          <pc:sldMk cId="1675663215" sldId="261"/>
        </pc:sldMkLst>
        <pc:spChg chg="mod">
          <ac:chgData name="Suravi Regmi (sregmi1)" userId="S::sregmi1@memphis.edu::8ffd25c3-f706-4449-a98c-cc96d1c36413" providerId="AD" clId="Web-{052BDFFF-4B67-8B94-DA76-FC073581E20F}" dt="2024-01-27T02:36:06.846" v="466" actId="20577"/>
          <ac:spMkLst>
            <pc:docMk/>
            <pc:sldMk cId="1675663215" sldId="261"/>
            <ac:spMk id="2" creationId="{DD2FACCA-D890-1906-D2D3-C9AEA0779B2C}"/>
          </ac:spMkLst>
        </pc:spChg>
        <pc:spChg chg="mod">
          <ac:chgData name="Suravi Regmi (sregmi1)" userId="S::sregmi1@memphis.edu::8ffd25c3-f706-4449-a98c-cc96d1c36413" providerId="AD" clId="Web-{052BDFFF-4B67-8B94-DA76-FC073581E20F}" dt="2024-01-27T02:36:10.612" v="473" actId="20577"/>
          <ac:spMkLst>
            <pc:docMk/>
            <pc:sldMk cId="1675663215" sldId="261"/>
            <ac:spMk id="3" creationId="{47380619-2926-B7AC-C89C-2B504891D913}"/>
          </ac:spMkLst>
        </pc:spChg>
      </pc:sldChg>
      <pc:sldChg chg="modSp new">
        <pc:chgData name="Suravi Regmi (sregmi1)" userId="S::sregmi1@memphis.edu::8ffd25c3-f706-4449-a98c-cc96d1c36413" providerId="AD" clId="Web-{052BDFFF-4B67-8B94-DA76-FC073581E20F}" dt="2024-01-27T04:41:34.887" v="712" actId="20577"/>
        <pc:sldMkLst>
          <pc:docMk/>
          <pc:sldMk cId="3013259305" sldId="262"/>
        </pc:sldMkLst>
        <pc:spChg chg="mod">
          <ac:chgData name="Suravi Regmi (sregmi1)" userId="S::sregmi1@memphis.edu::8ffd25c3-f706-4449-a98c-cc96d1c36413" providerId="AD" clId="Web-{052BDFFF-4B67-8B94-DA76-FC073581E20F}" dt="2024-01-27T04:29:32.605" v="671" actId="20577"/>
          <ac:spMkLst>
            <pc:docMk/>
            <pc:sldMk cId="3013259305" sldId="262"/>
            <ac:spMk id="2" creationId="{A97592F2-BEC8-FCC2-6D0C-181F762642D3}"/>
          </ac:spMkLst>
        </pc:spChg>
        <pc:spChg chg="mod">
          <ac:chgData name="Suravi Regmi (sregmi1)" userId="S::sregmi1@memphis.edu::8ffd25c3-f706-4449-a98c-cc96d1c36413" providerId="AD" clId="Web-{052BDFFF-4B67-8B94-DA76-FC073581E20F}" dt="2024-01-27T04:41:34.887" v="712" actId="20577"/>
          <ac:spMkLst>
            <pc:docMk/>
            <pc:sldMk cId="3013259305" sldId="262"/>
            <ac:spMk id="3" creationId="{3A3680B3-8706-BAA5-CA32-F803D78D9891}"/>
          </ac:spMkLst>
        </pc:spChg>
      </pc:sldChg>
      <pc:sldChg chg="modSp new">
        <pc:chgData name="Suravi Regmi (sregmi1)" userId="S::sregmi1@memphis.edu::8ffd25c3-f706-4449-a98c-cc96d1c36413" providerId="AD" clId="Web-{052BDFFF-4B67-8B94-DA76-FC073581E20F}" dt="2024-01-27T02:37:26.850" v="644" actId="20577"/>
        <pc:sldMkLst>
          <pc:docMk/>
          <pc:sldMk cId="779412299" sldId="263"/>
        </pc:sldMkLst>
        <pc:spChg chg="mod">
          <ac:chgData name="Suravi Regmi (sregmi1)" userId="S::sregmi1@memphis.edu::8ffd25c3-f706-4449-a98c-cc96d1c36413" providerId="AD" clId="Web-{052BDFFF-4B67-8B94-DA76-FC073581E20F}" dt="2024-01-27T02:36:42.395" v="528" actId="20577"/>
          <ac:spMkLst>
            <pc:docMk/>
            <pc:sldMk cId="779412299" sldId="263"/>
            <ac:spMk id="2" creationId="{099A8C5B-11E5-A325-1A1E-E9047BDE8C3E}"/>
          </ac:spMkLst>
        </pc:spChg>
        <pc:spChg chg="mod">
          <ac:chgData name="Suravi Regmi (sregmi1)" userId="S::sregmi1@memphis.edu::8ffd25c3-f706-4449-a98c-cc96d1c36413" providerId="AD" clId="Web-{052BDFFF-4B67-8B94-DA76-FC073581E20F}" dt="2024-01-27T02:37:26.850" v="644" actId="20577"/>
          <ac:spMkLst>
            <pc:docMk/>
            <pc:sldMk cId="779412299" sldId="263"/>
            <ac:spMk id="3" creationId="{6D9F3AC9-CAD5-DE19-9653-D9D2D1EBC527}"/>
          </ac:spMkLst>
        </pc:spChg>
      </pc:sldChg>
      <pc:sldChg chg="new">
        <pc:chgData name="Suravi Regmi (sregmi1)" userId="S::sregmi1@memphis.edu::8ffd25c3-f706-4449-a98c-cc96d1c36413" providerId="AD" clId="Web-{052BDFFF-4B67-8B94-DA76-FC073581E20F}" dt="2024-01-27T03:21:56.468" v="650"/>
        <pc:sldMkLst>
          <pc:docMk/>
          <pc:sldMk cId="1526130228" sldId="264"/>
        </pc:sldMkLst>
      </pc:sldChg>
    </pc:docChg>
  </pc:docChgLst>
  <pc:docChgLst>
    <pc:chgData name="Suravi Regmi (sregmi1)" userId="S::sregmi1@memphis.edu::8ffd25c3-f706-4449-a98c-cc96d1c36413" providerId="AD" clId="Web-{1CBDAAEA-DE33-DFC0-2F9F-B1F575C2C12D}"/>
    <pc:docChg chg="modSld">
      <pc:chgData name="Suravi Regmi (sregmi1)" userId="S::sregmi1@memphis.edu::8ffd25c3-f706-4449-a98c-cc96d1c36413" providerId="AD" clId="Web-{1CBDAAEA-DE33-DFC0-2F9F-B1F575C2C12D}" dt="2024-01-27T07:39:34.119" v="20" actId="1076"/>
      <pc:docMkLst>
        <pc:docMk/>
      </pc:docMkLst>
      <pc:sldChg chg="addSp modSp">
        <pc:chgData name="Suravi Regmi (sregmi1)" userId="S::sregmi1@memphis.edu::8ffd25c3-f706-4449-a98c-cc96d1c36413" providerId="AD" clId="Web-{1CBDAAEA-DE33-DFC0-2F9F-B1F575C2C12D}" dt="2024-01-27T07:39:34.119" v="20" actId="1076"/>
        <pc:sldMkLst>
          <pc:docMk/>
          <pc:sldMk cId="1675663215" sldId="261"/>
        </pc:sldMkLst>
        <pc:picChg chg="add mod">
          <ac:chgData name="Suravi Regmi (sregmi1)" userId="S::sregmi1@memphis.edu::8ffd25c3-f706-4449-a98c-cc96d1c36413" providerId="AD" clId="Web-{1CBDAAEA-DE33-DFC0-2F9F-B1F575C2C12D}" dt="2024-01-27T07:39:28.634" v="19" actId="1076"/>
          <ac:picMkLst>
            <pc:docMk/>
            <pc:sldMk cId="1675663215" sldId="261"/>
            <ac:picMk id="4" creationId="{CBE8CF3F-A532-8196-59FF-CEA627055BAB}"/>
          </ac:picMkLst>
        </pc:picChg>
        <pc:picChg chg="add mod">
          <ac:chgData name="Suravi Regmi (sregmi1)" userId="S::sregmi1@memphis.edu::8ffd25c3-f706-4449-a98c-cc96d1c36413" providerId="AD" clId="Web-{1CBDAAEA-DE33-DFC0-2F9F-B1F575C2C12D}" dt="2024-01-27T07:39:34.119" v="20" actId="1076"/>
          <ac:picMkLst>
            <pc:docMk/>
            <pc:sldMk cId="1675663215" sldId="261"/>
            <ac:picMk id="5" creationId="{E484DEA9-05DF-39A3-A658-DDA64D7BF9A3}"/>
          </ac:picMkLst>
        </pc:picChg>
        <pc:picChg chg="add mod">
          <ac:chgData name="Suravi Regmi (sregmi1)" userId="S::sregmi1@memphis.edu::8ffd25c3-f706-4449-a98c-cc96d1c36413" providerId="AD" clId="Web-{1CBDAAEA-DE33-DFC0-2F9F-B1F575C2C12D}" dt="2024-01-27T07:38:55.914" v="13" actId="1076"/>
          <ac:picMkLst>
            <pc:docMk/>
            <pc:sldMk cId="1675663215" sldId="261"/>
            <ac:picMk id="6" creationId="{3301160D-1AF2-0A2F-29A2-BCE79828092B}"/>
          </ac:picMkLst>
        </pc:picChg>
      </pc:sldChg>
    </pc:docChg>
  </pc:docChgLst>
  <pc:docChgLst>
    <pc:chgData name="Meiying Zhang (mzhang6)" userId="S::mzhang6@memphis.edu::7b85ff17-828a-4cc3-9cf3-a63dfc898234" providerId="AD" clId="Web-{EC63B626-D249-0798-A468-74E0AB983DFA}"/>
    <pc:docChg chg="addSld delSld modSld sldOrd">
      <pc:chgData name="Meiying Zhang (mzhang6)" userId="S::mzhang6@memphis.edu::7b85ff17-828a-4cc3-9cf3-a63dfc898234" providerId="AD" clId="Web-{EC63B626-D249-0798-A468-74E0AB983DFA}" dt="2024-01-27T09:16:51.524" v="2107" actId="20577"/>
      <pc:docMkLst>
        <pc:docMk/>
      </pc:docMkLst>
      <pc:sldChg chg="modSp">
        <pc:chgData name="Meiying Zhang (mzhang6)" userId="S::mzhang6@memphis.edu::7b85ff17-828a-4cc3-9cf3-a63dfc898234" providerId="AD" clId="Web-{EC63B626-D249-0798-A468-74E0AB983DFA}" dt="2024-01-27T05:55:23.184" v="45" actId="1076"/>
        <pc:sldMkLst>
          <pc:docMk/>
          <pc:sldMk cId="1144169189" sldId="256"/>
        </pc:sldMkLst>
        <pc:spChg chg="mod">
          <ac:chgData name="Meiying Zhang (mzhang6)" userId="S::mzhang6@memphis.edu::7b85ff17-828a-4cc3-9cf3-a63dfc898234" providerId="AD" clId="Web-{EC63B626-D249-0798-A468-74E0AB983DFA}" dt="2024-01-27T05:54:46.199" v="43" actId="20577"/>
          <ac:spMkLst>
            <pc:docMk/>
            <pc:sldMk cId="1144169189" sldId="256"/>
            <ac:spMk id="3" creationId="{98BBD0E7-B63B-0061-265A-5B3403683A1E}"/>
          </ac:spMkLst>
        </pc:spChg>
        <pc:spChg chg="mod">
          <ac:chgData name="Meiying Zhang (mzhang6)" userId="S::mzhang6@memphis.edu::7b85ff17-828a-4cc3-9cf3-a63dfc898234" providerId="AD" clId="Web-{EC63B626-D249-0798-A468-74E0AB983DFA}" dt="2024-01-27T05:55:23.184" v="45" actId="1076"/>
          <ac:spMkLst>
            <pc:docMk/>
            <pc:sldMk cId="1144169189" sldId="256"/>
            <ac:spMk id="4" creationId="{35F7BE87-88FE-38E7-95F9-C061DB92E261}"/>
          </ac:spMkLst>
        </pc:spChg>
      </pc:sldChg>
      <pc:sldChg chg="modSp">
        <pc:chgData name="Meiying Zhang (mzhang6)" userId="S::mzhang6@memphis.edu::7b85ff17-828a-4cc3-9cf3-a63dfc898234" providerId="AD" clId="Web-{EC63B626-D249-0798-A468-74E0AB983DFA}" dt="2024-01-27T07:23:25.179" v="768" actId="20577"/>
        <pc:sldMkLst>
          <pc:docMk/>
          <pc:sldMk cId="917531858" sldId="257"/>
        </pc:sldMkLst>
        <pc:spChg chg="mod">
          <ac:chgData name="Meiying Zhang (mzhang6)" userId="S::mzhang6@memphis.edu::7b85ff17-828a-4cc3-9cf3-a63dfc898234" providerId="AD" clId="Web-{EC63B626-D249-0798-A468-74E0AB983DFA}" dt="2024-01-27T06:03:24.074" v="100" actId="20577"/>
          <ac:spMkLst>
            <pc:docMk/>
            <pc:sldMk cId="917531858" sldId="257"/>
            <ac:spMk id="2" creationId="{0FF59A64-C9FB-E2F0-CCF0-DC1603269D58}"/>
          </ac:spMkLst>
        </pc:spChg>
        <pc:spChg chg="mod">
          <ac:chgData name="Meiying Zhang (mzhang6)" userId="S::mzhang6@memphis.edu::7b85ff17-828a-4cc3-9cf3-a63dfc898234" providerId="AD" clId="Web-{EC63B626-D249-0798-A468-74E0AB983DFA}" dt="2024-01-27T07:23:25.179" v="768" actId="20577"/>
          <ac:spMkLst>
            <pc:docMk/>
            <pc:sldMk cId="917531858" sldId="257"/>
            <ac:spMk id="3" creationId="{8E68794E-0BA2-60CD-DE0C-22BEB6C2AD00}"/>
          </ac:spMkLst>
        </pc:spChg>
      </pc:sldChg>
      <pc:sldChg chg="modSp">
        <pc:chgData name="Meiying Zhang (mzhang6)" userId="S::mzhang6@memphis.edu::7b85ff17-828a-4cc3-9cf3-a63dfc898234" providerId="AD" clId="Web-{EC63B626-D249-0798-A468-74E0AB983DFA}" dt="2024-01-27T08:13:39.032" v="1257" actId="1076"/>
        <pc:sldMkLst>
          <pc:docMk/>
          <pc:sldMk cId="1483366975" sldId="258"/>
        </pc:sldMkLst>
        <pc:spChg chg="mod">
          <ac:chgData name="Meiying Zhang (mzhang6)" userId="S::mzhang6@memphis.edu::7b85ff17-828a-4cc3-9cf3-a63dfc898234" providerId="AD" clId="Web-{EC63B626-D249-0798-A468-74E0AB983DFA}" dt="2024-01-27T08:09:24.287" v="1169" actId="20577"/>
          <ac:spMkLst>
            <pc:docMk/>
            <pc:sldMk cId="1483366975" sldId="258"/>
            <ac:spMk id="2" creationId="{01C6E4B8-1CD5-9880-284D-A85838CDB58F}"/>
          </ac:spMkLst>
        </pc:spChg>
        <pc:spChg chg="mod">
          <ac:chgData name="Meiying Zhang (mzhang6)" userId="S::mzhang6@memphis.edu::7b85ff17-828a-4cc3-9cf3-a63dfc898234" providerId="AD" clId="Web-{EC63B626-D249-0798-A468-74E0AB983DFA}" dt="2024-01-27T08:13:31.703" v="1256" actId="20577"/>
          <ac:spMkLst>
            <pc:docMk/>
            <pc:sldMk cId="1483366975" sldId="258"/>
            <ac:spMk id="3" creationId="{B9066901-A6C9-5C9C-51EE-3CED5FBD8BBA}"/>
          </ac:spMkLst>
        </pc:spChg>
        <pc:picChg chg="mod">
          <ac:chgData name="Meiying Zhang (mzhang6)" userId="S::mzhang6@memphis.edu::7b85ff17-828a-4cc3-9cf3-a63dfc898234" providerId="AD" clId="Web-{EC63B626-D249-0798-A468-74E0AB983DFA}" dt="2024-01-27T08:13:39.032" v="1257" actId="1076"/>
          <ac:picMkLst>
            <pc:docMk/>
            <pc:sldMk cId="1483366975" sldId="258"/>
            <ac:picMk id="4" creationId="{BDAE5AF4-EF95-7B19-7EF9-63607037305D}"/>
          </ac:picMkLst>
        </pc:picChg>
      </pc:sldChg>
      <pc:sldChg chg="add">
        <pc:chgData name="Meiying Zhang (mzhang6)" userId="S::mzhang6@memphis.edu::7b85ff17-828a-4cc3-9cf3-a63dfc898234" providerId="AD" clId="Web-{EC63B626-D249-0798-A468-74E0AB983DFA}" dt="2024-01-27T02:27:53.214" v="0"/>
        <pc:sldMkLst>
          <pc:docMk/>
          <pc:sldMk cId="1476602719" sldId="259"/>
        </pc:sldMkLst>
      </pc:sldChg>
      <pc:sldChg chg="addSp delSp modSp">
        <pc:chgData name="Meiying Zhang (mzhang6)" userId="S::mzhang6@memphis.edu::7b85ff17-828a-4cc3-9cf3-a63dfc898234" providerId="AD" clId="Web-{EC63B626-D249-0798-A468-74E0AB983DFA}" dt="2024-01-27T06:40:56.327" v="375" actId="1076"/>
        <pc:sldMkLst>
          <pc:docMk/>
          <pc:sldMk cId="726786150" sldId="260"/>
        </pc:sldMkLst>
        <pc:spChg chg="mod">
          <ac:chgData name="Meiying Zhang (mzhang6)" userId="S::mzhang6@memphis.edu::7b85ff17-828a-4cc3-9cf3-a63dfc898234" providerId="AD" clId="Web-{EC63B626-D249-0798-A468-74E0AB983DFA}" dt="2024-01-27T06:33:39.748" v="342" actId="20577"/>
          <ac:spMkLst>
            <pc:docMk/>
            <pc:sldMk cId="726786150" sldId="260"/>
            <ac:spMk id="2" creationId="{C8CA72A7-E657-0D5F-F073-C384E76118A5}"/>
          </ac:spMkLst>
        </pc:spChg>
        <pc:spChg chg="mod">
          <ac:chgData name="Meiying Zhang (mzhang6)" userId="S::mzhang6@memphis.edu::7b85ff17-828a-4cc3-9cf3-a63dfc898234" providerId="AD" clId="Web-{EC63B626-D249-0798-A468-74E0AB983DFA}" dt="2024-01-27T06:40:00.982" v="366"/>
          <ac:spMkLst>
            <pc:docMk/>
            <pc:sldMk cId="726786150" sldId="260"/>
            <ac:spMk id="3" creationId="{D66A6716-5384-B638-C7CC-D6C034470D0E}"/>
          </ac:spMkLst>
        </pc:spChg>
        <pc:picChg chg="mod">
          <ac:chgData name="Meiying Zhang (mzhang6)" userId="S::mzhang6@memphis.edu::7b85ff17-828a-4cc3-9cf3-a63dfc898234" providerId="AD" clId="Web-{EC63B626-D249-0798-A468-74E0AB983DFA}" dt="2024-01-27T06:40:06.763" v="367" actId="1076"/>
          <ac:picMkLst>
            <pc:docMk/>
            <pc:sldMk cId="726786150" sldId="260"/>
            <ac:picMk id="5" creationId="{3FC73E80-F140-C694-36E4-7E9A4E3AA666}"/>
          </ac:picMkLst>
        </pc:picChg>
        <pc:picChg chg="mod">
          <ac:chgData name="Meiying Zhang (mzhang6)" userId="S::mzhang6@memphis.edu::7b85ff17-828a-4cc3-9cf3-a63dfc898234" providerId="AD" clId="Web-{EC63B626-D249-0798-A468-74E0AB983DFA}" dt="2024-01-27T06:40:12.935" v="368" actId="1076"/>
          <ac:picMkLst>
            <pc:docMk/>
            <pc:sldMk cId="726786150" sldId="260"/>
            <ac:picMk id="7" creationId="{DC922A62-2833-6D3D-5C59-3F98E9977AA1}"/>
          </ac:picMkLst>
        </pc:picChg>
        <pc:cxnChg chg="add del">
          <ac:chgData name="Meiying Zhang (mzhang6)" userId="S::mzhang6@memphis.edu::7b85ff17-828a-4cc3-9cf3-a63dfc898234" providerId="AD" clId="Web-{EC63B626-D249-0798-A468-74E0AB983DFA}" dt="2024-01-27T06:40:36.076" v="372"/>
          <ac:cxnSpMkLst>
            <pc:docMk/>
            <pc:sldMk cId="726786150" sldId="260"/>
            <ac:cxnSpMk id="4" creationId="{4701F6FD-1A2F-1871-2354-2E99EA742641}"/>
          </ac:cxnSpMkLst>
        </pc:cxnChg>
        <pc:cxnChg chg="add mod">
          <ac:chgData name="Meiying Zhang (mzhang6)" userId="S::mzhang6@memphis.edu::7b85ff17-828a-4cc3-9cf3-a63dfc898234" providerId="AD" clId="Web-{EC63B626-D249-0798-A468-74E0AB983DFA}" dt="2024-01-27T06:40:56.327" v="375" actId="1076"/>
          <ac:cxnSpMkLst>
            <pc:docMk/>
            <pc:sldMk cId="726786150" sldId="260"/>
            <ac:cxnSpMk id="6" creationId="{0E028EC6-52F8-CD30-281C-26F7E2B39023}"/>
          </ac:cxnSpMkLst>
        </pc:cxnChg>
      </pc:sldChg>
      <pc:sldChg chg="addSp modSp">
        <pc:chgData name="Meiying Zhang (mzhang6)" userId="S::mzhang6@memphis.edu::7b85ff17-828a-4cc3-9cf3-a63dfc898234" providerId="AD" clId="Web-{EC63B626-D249-0798-A468-74E0AB983DFA}" dt="2024-01-27T08:18:48.812" v="1338" actId="1076"/>
        <pc:sldMkLst>
          <pc:docMk/>
          <pc:sldMk cId="1675663215" sldId="261"/>
        </pc:sldMkLst>
        <pc:spChg chg="mod">
          <ac:chgData name="Meiying Zhang (mzhang6)" userId="S::mzhang6@memphis.edu::7b85ff17-828a-4cc3-9cf3-a63dfc898234" providerId="AD" clId="Web-{EC63B626-D249-0798-A468-74E0AB983DFA}" dt="2024-01-27T08:13:56.329" v="1276" actId="20577"/>
          <ac:spMkLst>
            <pc:docMk/>
            <pc:sldMk cId="1675663215" sldId="261"/>
            <ac:spMk id="2" creationId="{DD2FACCA-D890-1906-D2D3-C9AEA0779B2C}"/>
          </ac:spMkLst>
        </pc:spChg>
        <pc:spChg chg="add mod">
          <ac:chgData name="Meiying Zhang (mzhang6)" userId="S::mzhang6@memphis.edu::7b85ff17-828a-4cc3-9cf3-a63dfc898234" providerId="AD" clId="Web-{EC63B626-D249-0798-A468-74E0AB983DFA}" dt="2024-01-27T08:18:48.812" v="1338" actId="1076"/>
          <ac:spMkLst>
            <pc:docMk/>
            <pc:sldMk cId="1675663215" sldId="261"/>
            <ac:spMk id="7" creationId="{C1FE2F22-AD5B-9E84-F1CF-F6EE9CB6F735}"/>
          </ac:spMkLst>
        </pc:spChg>
        <pc:picChg chg="mod">
          <ac:chgData name="Meiying Zhang (mzhang6)" userId="S::mzhang6@memphis.edu::7b85ff17-828a-4cc3-9cf3-a63dfc898234" providerId="AD" clId="Web-{EC63B626-D249-0798-A468-74E0AB983DFA}" dt="2024-01-27T08:16:18.412" v="1286" actId="1076"/>
          <ac:picMkLst>
            <pc:docMk/>
            <pc:sldMk cId="1675663215" sldId="261"/>
            <ac:picMk id="4" creationId="{CBE8CF3F-A532-8196-59FF-CEA627055BAB}"/>
          </ac:picMkLst>
        </pc:picChg>
        <pc:picChg chg="mod">
          <ac:chgData name="Meiying Zhang (mzhang6)" userId="S::mzhang6@memphis.edu::7b85ff17-828a-4cc3-9cf3-a63dfc898234" providerId="AD" clId="Web-{EC63B626-D249-0798-A468-74E0AB983DFA}" dt="2024-01-27T08:16:15.677" v="1285" actId="1076"/>
          <ac:picMkLst>
            <pc:docMk/>
            <pc:sldMk cId="1675663215" sldId="261"/>
            <ac:picMk id="5" creationId="{E484DEA9-05DF-39A3-A658-DDA64D7BF9A3}"/>
          </ac:picMkLst>
        </pc:picChg>
        <pc:picChg chg="mod">
          <ac:chgData name="Meiying Zhang (mzhang6)" userId="S::mzhang6@memphis.edu::7b85ff17-828a-4cc3-9cf3-a63dfc898234" providerId="AD" clId="Web-{EC63B626-D249-0798-A468-74E0AB983DFA}" dt="2024-01-27T08:16:20.818" v="1287" actId="1076"/>
          <ac:picMkLst>
            <pc:docMk/>
            <pc:sldMk cId="1675663215" sldId="261"/>
            <ac:picMk id="6" creationId="{3301160D-1AF2-0A2F-29A2-BCE79828092B}"/>
          </ac:picMkLst>
        </pc:picChg>
      </pc:sldChg>
      <pc:sldChg chg="modSp">
        <pc:chgData name="Meiying Zhang (mzhang6)" userId="S::mzhang6@memphis.edu::7b85ff17-828a-4cc3-9cf3-a63dfc898234" providerId="AD" clId="Web-{EC63B626-D249-0798-A468-74E0AB983DFA}" dt="2024-01-27T08:44:01.523" v="2095" actId="20577"/>
        <pc:sldMkLst>
          <pc:docMk/>
          <pc:sldMk cId="3013259305" sldId="262"/>
        </pc:sldMkLst>
        <pc:spChg chg="mod">
          <ac:chgData name="Meiying Zhang (mzhang6)" userId="S::mzhang6@memphis.edu::7b85ff17-828a-4cc3-9cf3-a63dfc898234" providerId="AD" clId="Web-{EC63B626-D249-0798-A468-74E0AB983DFA}" dt="2024-01-27T08:35:28.022" v="1830" actId="20577"/>
          <ac:spMkLst>
            <pc:docMk/>
            <pc:sldMk cId="3013259305" sldId="262"/>
            <ac:spMk id="2" creationId="{A97592F2-BEC8-FCC2-6D0C-181F762642D3}"/>
          </ac:spMkLst>
        </pc:spChg>
        <pc:spChg chg="mod">
          <ac:chgData name="Meiying Zhang (mzhang6)" userId="S::mzhang6@memphis.edu::7b85ff17-828a-4cc3-9cf3-a63dfc898234" providerId="AD" clId="Web-{EC63B626-D249-0798-A468-74E0AB983DFA}" dt="2024-01-27T08:44:01.523" v="2095" actId="20577"/>
          <ac:spMkLst>
            <pc:docMk/>
            <pc:sldMk cId="3013259305" sldId="262"/>
            <ac:spMk id="3" creationId="{3A3680B3-8706-BAA5-CA32-F803D78D9891}"/>
          </ac:spMkLst>
        </pc:spChg>
      </pc:sldChg>
      <pc:sldChg chg="del">
        <pc:chgData name="Meiying Zhang (mzhang6)" userId="S::mzhang6@memphis.edu::7b85ff17-828a-4cc3-9cf3-a63dfc898234" providerId="AD" clId="Web-{EC63B626-D249-0798-A468-74E0AB983DFA}" dt="2024-01-27T08:46:01.215" v="2096"/>
        <pc:sldMkLst>
          <pc:docMk/>
          <pc:sldMk cId="779412299" sldId="263"/>
        </pc:sldMkLst>
      </pc:sldChg>
      <pc:sldChg chg="modSp">
        <pc:chgData name="Meiying Zhang (mzhang6)" userId="S::mzhang6@memphis.edu::7b85ff17-828a-4cc3-9cf3-a63dfc898234" providerId="AD" clId="Web-{EC63B626-D249-0798-A468-74E0AB983DFA}" dt="2024-01-27T08:46:10.793" v="2105" actId="20577"/>
        <pc:sldMkLst>
          <pc:docMk/>
          <pc:sldMk cId="1526130228" sldId="264"/>
        </pc:sldMkLst>
        <pc:spChg chg="mod">
          <ac:chgData name="Meiying Zhang (mzhang6)" userId="S::mzhang6@memphis.edu::7b85ff17-828a-4cc3-9cf3-a63dfc898234" providerId="AD" clId="Web-{EC63B626-D249-0798-A468-74E0AB983DFA}" dt="2024-01-27T08:46:10.793" v="2105" actId="20577"/>
          <ac:spMkLst>
            <pc:docMk/>
            <pc:sldMk cId="1526130228" sldId="264"/>
            <ac:spMk id="2" creationId="{8BD72831-5DEB-DE0B-1A28-1A0988117AB9}"/>
          </ac:spMkLst>
        </pc:spChg>
      </pc:sldChg>
      <pc:sldChg chg="modSp new">
        <pc:chgData name="Meiying Zhang (mzhang6)" userId="S::mzhang6@memphis.edu::7b85ff17-828a-4cc3-9cf3-a63dfc898234" providerId="AD" clId="Web-{EC63B626-D249-0798-A468-74E0AB983DFA}" dt="2024-01-27T09:11:54.686" v="2106" actId="20577"/>
        <pc:sldMkLst>
          <pc:docMk/>
          <pc:sldMk cId="2439954804" sldId="265"/>
        </pc:sldMkLst>
        <pc:spChg chg="mod">
          <ac:chgData name="Meiying Zhang (mzhang6)" userId="S::mzhang6@memphis.edu::7b85ff17-828a-4cc3-9cf3-a63dfc898234" providerId="AD" clId="Web-{EC63B626-D249-0798-A468-74E0AB983DFA}" dt="2024-01-27T06:33:35.998" v="341" actId="20577"/>
          <ac:spMkLst>
            <pc:docMk/>
            <pc:sldMk cId="2439954804" sldId="265"/>
            <ac:spMk id="2" creationId="{F62E9A9B-B8C5-33C0-FC4E-866F894AABEF}"/>
          </ac:spMkLst>
        </pc:spChg>
        <pc:spChg chg="mod">
          <ac:chgData name="Meiying Zhang (mzhang6)" userId="S::mzhang6@memphis.edu::7b85ff17-828a-4cc3-9cf3-a63dfc898234" providerId="AD" clId="Web-{EC63B626-D249-0798-A468-74E0AB983DFA}" dt="2024-01-27T09:11:54.686" v="2106" actId="20577"/>
          <ac:spMkLst>
            <pc:docMk/>
            <pc:sldMk cId="2439954804" sldId="265"/>
            <ac:spMk id="3" creationId="{A29BCDF3-EF07-2D5F-6DD6-574197340C03}"/>
          </ac:spMkLst>
        </pc:spChg>
      </pc:sldChg>
      <pc:sldChg chg="modSp new del">
        <pc:chgData name="Meiying Zhang (mzhang6)" userId="S::mzhang6@memphis.edu::7b85ff17-828a-4cc3-9cf3-a63dfc898234" providerId="AD" clId="Web-{EC63B626-D249-0798-A468-74E0AB983DFA}" dt="2024-01-27T07:04:47.299" v="492"/>
        <pc:sldMkLst>
          <pc:docMk/>
          <pc:sldMk cId="3691415271" sldId="266"/>
        </pc:sldMkLst>
        <pc:spChg chg="mod">
          <ac:chgData name="Meiying Zhang (mzhang6)" userId="S::mzhang6@memphis.edu::7b85ff17-828a-4cc3-9cf3-a63dfc898234" providerId="AD" clId="Web-{EC63B626-D249-0798-A468-74E0AB983DFA}" dt="2024-01-27T06:56:45.018" v="485" actId="20577"/>
          <ac:spMkLst>
            <pc:docMk/>
            <pc:sldMk cId="3691415271" sldId="266"/>
            <ac:spMk id="3" creationId="{6C9468E3-3E8E-0B99-7F5E-12DF419053B4}"/>
          </ac:spMkLst>
        </pc:spChg>
      </pc:sldChg>
      <pc:sldChg chg="add del">
        <pc:chgData name="Meiying Zhang (mzhang6)" userId="S::mzhang6@memphis.edu::7b85ff17-828a-4cc3-9cf3-a63dfc898234" providerId="AD" clId="Web-{EC63B626-D249-0798-A468-74E0AB983DFA}" dt="2024-01-27T07:01:22.653" v="488"/>
        <pc:sldMkLst>
          <pc:docMk/>
          <pc:sldMk cId="3973937854" sldId="267"/>
        </pc:sldMkLst>
      </pc:sldChg>
      <pc:sldChg chg="add del">
        <pc:chgData name="Meiying Zhang (mzhang6)" userId="S::mzhang6@memphis.edu::7b85ff17-828a-4cc3-9cf3-a63dfc898234" providerId="AD" clId="Web-{EC63B626-D249-0798-A468-74E0AB983DFA}" dt="2024-01-27T07:03:45.751" v="491"/>
        <pc:sldMkLst>
          <pc:docMk/>
          <pc:sldMk cId="767851105" sldId="268"/>
        </pc:sldMkLst>
      </pc:sldChg>
      <pc:sldChg chg="modSp add">
        <pc:chgData name="Meiying Zhang (mzhang6)" userId="S::mzhang6@memphis.edu::7b85ff17-828a-4cc3-9cf3-a63dfc898234" providerId="AD" clId="Web-{EC63B626-D249-0798-A468-74E0AB983DFA}" dt="2024-01-27T07:16:08.149" v="730" actId="20577"/>
        <pc:sldMkLst>
          <pc:docMk/>
          <pc:sldMk cId="3973937854" sldId="269"/>
        </pc:sldMkLst>
        <pc:spChg chg="mod">
          <ac:chgData name="Meiying Zhang (mzhang6)" userId="S::mzhang6@memphis.edu::7b85ff17-828a-4cc3-9cf3-a63dfc898234" providerId="AD" clId="Web-{EC63B626-D249-0798-A468-74E0AB983DFA}" dt="2024-01-27T07:16:08.149" v="730" actId="20577"/>
          <ac:spMkLst>
            <pc:docMk/>
            <pc:sldMk cId="3973937854" sldId="269"/>
            <ac:spMk id="3" creationId="{E6526647-88EC-CBAB-1D4D-EBD1DCB4D862}"/>
          </ac:spMkLst>
        </pc:spChg>
        <pc:spChg chg="mod">
          <ac:chgData name="Meiying Zhang (mzhang6)" userId="S::mzhang6@memphis.edu::7b85ff17-828a-4cc3-9cf3-a63dfc898234" providerId="AD" clId="Web-{EC63B626-D249-0798-A468-74E0AB983DFA}" dt="2024-01-27T07:03:36.016" v="490" actId="14100"/>
          <ac:spMkLst>
            <pc:docMk/>
            <pc:sldMk cId="3973937854" sldId="269"/>
            <ac:spMk id="4" creationId="{00389599-4398-A649-6038-1CD8577D460F}"/>
          </ac:spMkLst>
        </pc:spChg>
      </pc:sldChg>
      <pc:sldChg chg="modSp new ord">
        <pc:chgData name="Meiying Zhang (mzhang6)" userId="S::mzhang6@memphis.edu::7b85ff17-828a-4cc3-9cf3-a63dfc898234" providerId="AD" clId="Web-{EC63B626-D249-0798-A468-74E0AB983DFA}" dt="2024-01-27T09:16:51.524" v="2107" actId="20577"/>
        <pc:sldMkLst>
          <pc:docMk/>
          <pc:sldMk cId="3986525959" sldId="270"/>
        </pc:sldMkLst>
        <pc:spChg chg="mod">
          <ac:chgData name="Meiying Zhang (mzhang6)" userId="S::mzhang6@memphis.edu::7b85ff17-828a-4cc3-9cf3-a63dfc898234" providerId="AD" clId="Web-{EC63B626-D249-0798-A468-74E0AB983DFA}" dt="2024-01-27T07:10:39.314" v="527" actId="20577"/>
          <ac:spMkLst>
            <pc:docMk/>
            <pc:sldMk cId="3986525959" sldId="270"/>
            <ac:spMk id="2" creationId="{175F74BE-4CCD-6F96-C740-82568F3200B5}"/>
          </ac:spMkLst>
        </pc:spChg>
        <pc:spChg chg="mod">
          <ac:chgData name="Meiying Zhang (mzhang6)" userId="S::mzhang6@memphis.edu::7b85ff17-828a-4cc3-9cf3-a63dfc898234" providerId="AD" clId="Web-{EC63B626-D249-0798-A468-74E0AB983DFA}" dt="2024-01-27T09:16:51.524" v="2107" actId="20577"/>
          <ac:spMkLst>
            <pc:docMk/>
            <pc:sldMk cId="3986525959" sldId="270"/>
            <ac:spMk id="3" creationId="{08CB427E-E919-EC63-E291-05D482457BFC}"/>
          </ac:spMkLst>
        </pc:spChg>
      </pc:sldChg>
      <pc:sldChg chg="addSp delSp modSp new">
        <pc:chgData name="Meiying Zhang (mzhang6)" userId="S::mzhang6@memphis.edu::7b85ff17-828a-4cc3-9cf3-a63dfc898234" providerId="AD" clId="Web-{EC63B626-D249-0798-A468-74E0AB983DFA}" dt="2024-01-27T07:45:56.982" v="947" actId="1076"/>
        <pc:sldMkLst>
          <pc:docMk/>
          <pc:sldMk cId="3650941099" sldId="271"/>
        </pc:sldMkLst>
        <pc:spChg chg="mod">
          <ac:chgData name="Meiying Zhang (mzhang6)" userId="S::mzhang6@memphis.edu::7b85ff17-828a-4cc3-9cf3-a63dfc898234" providerId="AD" clId="Web-{EC63B626-D249-0798-A468-74E0AB983DFA}" dt="2024-01-27T07:17:57.246" v="734" actId="20577"/>
          <ac:spMkLst>
            <pc:docMk/>
            <pc:sldMk cId="3650941099" sldId="271"/>
            <ac:spMk id="2" creationId="{09069F7A-10FE-43E6-A5CC-29F2572D8C0B}"/>
          </ac:spMkLst>
        </pc:spChg>
        <pc:spChg chg="mod">
          <ac:chgData name="Meiying Zhang (mzhang6)" userId="S::mzhang6@memphis.edu::7b85ff17-828a-4cc3-9cf3-a63dfc898234" providerId="AD" clId="Web-{EC63B626-D249-0798-A468-74E0AB983DFA}" dt="2024-01-27T07:45:28.371" v="943" actId="20577"/>
          <ac:spMkLst>
            <pc:docMk/>
            <pc:sldMk cId="3650941099" sldId="271"/>
            <ac:spMk id="3" creationId="{3CD147B0-EF5D-FC28-E81D-1509DA938863}"/>
          </ac:spMkLst>
        </pc:spChg>
        <pc:spChg chg="add mod">
          <ac:chgData name="Meiying Zhang (mzhang6)" userId="S::mzhang6@memphis.edu::7b85ff17-828a-4cc3-9cf3-a63dfc898234" providerId="AD" clId="Web-{EC63B626-D249-0798-A468-74E0AB983DFA}" dt="2024-01-27T07:45:52.278" v="946" actId="1076"/>
          <ac:spMkLst>
            <pc:docMk/>
            <pc:sldMk cId="3650941099" sldId="271"/>
            <ac:spMk id="17" creationId="{01CFE4F5-10CE-DC7D-C515-2223074BB6BB}"/>
          </ac:spMkLst>
        </pc:spChg>
        <pc:graphicFrameChg chg="add del mod modGraphic">
          <ac:chgData name="Meiying Zhang (mzhang6)" userId="S::mzhang6@memphis.edu::7b85ff17-828a-4cc3-9cf3-a63dfc898234" providerId="AD" clId="Web-{EC63B626-D249-0798-A468-74E0AB983DFA}" dt="2024-01-27T07:22:42.975" v="762"/>
          <ac:graphicFrameMkLst>
            <pc:docMk/>
            <pc:sldMk cId="3650941099" sldId="271"/>
            <ac:graphicFrameMk id="5" creationId="{C595E99C-B294-0961-AAA9-247E138D800C}"/>
          </ac:graphicFrameMkLst>
        </pc:graphicFrameChg>
        <pc:graphicFrameChg chg="add mod modGraphic">
          <ac:chgData name="Meiying Zhang (mzhang6)" userId="S::mzhang6@memphis.edu::7b85ff17-828a-4cc3-9cf3-a63dfc898234" providerId="AD" clId="Web-{EC63B626-D249-0798-A468-74E0AB983DFA}" dt="2024-01-27T07:45:37.669" v="945"/>
          <ac:graphicFrameMkLst>
            <pc:docMk/>
            <pc:sldMk cId="3650941099" sldId="271"/>
            <ac:graphicFrameMk id="7" creationId="{1FA2BD3E-374D-32A9-0545-C5E1B6025FF6}"/>
          </ac:graphicFrameMkLst>
        </pc:graphicFrameChg>
        <pc:graphicFrameChg chg="add del mod modGraphic">
          <ac:chgData name="Meiying Zhang (mzhang6)" userId="S::mzhang6@memphis.edu::7b85ff17-828a-4cc3-9cf3-a63dfc898234" providerId="AD" clId="Web-{EC63B626-D249-0798-A468-74E0AB983DFA}" dt="2024-01-27T07:28:47.502" v="841"/>
          <ac:graphicFrameMkLst>
            <pc:docMk/>
            <pc:sldMk cId="3650941099" sldId="271"/>
            <ac:graphicFrameMk id="9" creationId="{4F88228A-4A65-0015-D1A9-E1C931930825}"/>
          </ac:graphicFrameMkLst>
        </pc:graphicFrameChg>
        <pc:graphicFrameChg chg="add del mod modGraphic">
          <ac:chgData name="Meiying Zhang (mzhang6)" userId="S::mzhang6@memphis.edu::7b85ff17-828a-4cc3-9cf3-a63dfc898234" providerId="AD" clId="Web-{EC63B626-D249-0798-A468-74E0AB983DFA}" dt="2024-01-27T07:30:16.318" v="854"/>
          <ac:graphicFrameMkLst>
            <pc:docMk/>
            <pc:sldMk cId="3650941099" sldId="271"/>
            <ac:graphicFrameMk id="10" creationId="{E71A7B0F-DE34-DEC0-991F-9CCC21F6A4F3}"/>
          </ac:graphicFrameMkLst>
        </pc:graphicFrameChg>
        <pc:graphicFrameChg chg="add del mod modGraphic">
          <ac:chgData name="Meiying Zhang (mzhang6)" userId="S::mzhang6@memphis.edu::7b85ff17-828a-4cc3-9cf3-a63dfc898234" providerId="AD" clId="Web-{EC63B626-D249-0798-A468-74E0AB983DFA}" dt="2024-01-27T07:31:12.038" v="867"/>
          <ac:graphicFrameMkLst>
            <pc:docMk/>
            <pc:sldMk cId="3650941099" sldId="271"/>
            <ac:graphicFrameMk id="11" creationId="{48E076FB-549E-2F1E-EEBB-D13C8BA2209F}"/>
          </ac:graphicFrameMkLst>
        </pc:graphicFrameChg>
        <pc:graphicFrameChg chg="add del mod modGraphic">
          <ac:chgData name="Meiying Zhang (mzhang6)" userId="S::mzhang6@memphis.edu::7b85ff17-828a-4cc3-9cf3-a63dfc898234" providerId="AD" clId="Web-{EC63B626-D249-0798-A468-74E0AB983DFA}" dt="2024-01-27T07:42:19.990" v="895"/>
          <ac:graphicFrameMkLst>
            <pc:docMk/>
            <pc:sldMk cId="3650941099" sldId="271"/>
            <ac:graphicFrameMk id="13" creationId="{069A00A9-F8E0-7D07-03AE-18A4D5804D77}"/>
          </ac:graphicFrameMkLst>
        </pc:graphicFrameChg>
        <pc:graphicFrameChg chg="add mod">
          <ac:chgData name="Meiying Zhang (mzhang6)" userId="S::mzhang6@memphis.edu::7b85ff17-828a-4cc3-9cf3-a63dfc898234" providerId="AD" clId="Web-{EC63B626-D249-0798-A468-74E0AB983DFA}" dt="2024-01-27T07:45:56.982" v="947" actId="1076"/>
          <ac:graphicFrameMkLst>
            <pc:docMk/>
            <pc:sldMk cId="3650941099" sldId="271"/>
            <ac:graphicFrameMk id="15" creationId="{A2FF88AA-A469-7175-7CBC-E7B323841065}"/>
          </ac:graphicFrameMkLst>
        </pc:graphicFrameChg>
      </pc:sldChg>
      <pc:sldChg chg="addSp delSp modSp add replId">
        <pc:chgData name="Meiying Zhang (mzhang6)" userId="S::mzhang6@memphis.edu::7b85ff17-828a-4cc3-9cf3-a63dfc898234" providerId="AD" clId="Web-{EC63B626-D249-0798-A468-74E0AB983DFA}" dt="2024-01-27T07:54:00.373" v="1077" actId="1076"/>
        <pc:sldMkLst>
          <pc:docMk/>
          <pc:sldMk cId="1128777614" sldId="272"/>
        </pc:sldMkLst>
        <pc:spChg chg="mod">
          <ac:chgData name="Meiying Zhang (mzhang6)" userId="S::mzhang6@memphis.edu::7b85ff17-828a-4cc3-9cf3-a63dfc898234" providerId="AD" clId="Web-{EC63B626-D249-0798-A468-74E0AB983DFA}" dt="2024-01-27T07:47:12.828" v="966" actId="20577"/>
          <ac:spMkLst>
            <pc:docMk/>
            <pc:sldMk cId="1128777614" sldId="272"/>
            <ac:spMk id="2" creationId="{59837BD2-05F7-5B7E-B0B1-3DBFDD05CBA2}"/>
          </ac:spMkLst>
        </pc:spChg>
        <pc:spChg chg="mod">
          <ac:chgData name="Meiying Zhang (mzhang6)" userId="S::mzhang6@memphis.edu::7b85ff17-828a-4cc3-9cf3-a63dfc898234" providerId="AD" clId="Web-{EC63B626-D249-0798-A468-74E0AB983DFA}" dt="2024-01-27T07:53:08.886" v="1076" actId="20577"/>
          <ac:spMkLst>
            <pc:docMk/>
            <pc:sldMk cId="1128777614" sldId="272"/>
            <ac:spMk id="3" creationId="{19B12174-EB19-B54A-5AF4-A6D2784A5CD4}"/>
          </ac:spMkLst>
        </pc:spChg>
        <pc:graphicFrameChg chg="add mod">
          <ac:chgData name="Meiying Zhang (mzhang6)" userId="S::mzhang6@memphis.edu::7b85ff17-828a-4cc3-9cf3-a63dfc898234" providerId="AD" clId="Web-{EC63B626-D249-0798-A468-74E0AB983DFA}" dt="2024-01-27T07:54:00.373" v="1077" actId="1076"/>
          <ac:graphicFrameMkLst>
            <pc:docMk/>
            <pc:sldMk cId="1128777614" sldId="272"/>
            <ac:graphicFrameMk id="5" creationId="{414223D0-713F-350A-FB9F-D9642238977C}"/>
          </ac:graphicFrameMkLst>
        </pc:graphicFrameChg>
        <pc:graphicFrameChg chg="mod modGraphic">
          <ac:chgData name="Meiying Zhang (mzhang6)" userId="S::mzhang6@memphis.edu::7b85ff17-828a-4cc3-9cf3-a63dfc898234" providerId="AD" clId="Web-{EC63B626-D249-0798-A468-74E0AB983DFA}" dt="2024-01-27T07:51:39.493" v="1039"/>
          <ac:graphicFrameMkLst>
            <pc:docMk/>
            <pc:sldMk cId="1128777614" sldId="272"/>
            <ac:graphicFrameMk id="7" creationId="{6DE839C4-6A4E-B61A-43A5-70E91860B95F}"/>
          </ac:graphicFrameMkLst>
        </pc:graphicFrameChg>
        <pc:graphicFrameChg chg="del mod modGraphic">
          <ac:chgData name="Meiying Zhang (mzhang6)" userId="S::mzhang6@memphis.edu::7b85ff17-828a-4cc3-9cf3-a63dfc898234" providerId="AD" clId="Web-{EC63B626-D249-0798-A468-74E0AB983DFA}" dt="2024-01-27T07:52:48.417" v="1071"/>
          <ac:graphicFrameMkLst>
            <pc:docMk/>
            <pc:sldMk cId="1128777614" sldId="272"/>
            <ac:graphicFrameMk id="15" creationId="{51E96AC3-75AF-D7C4-1A6B-280215F0CDDC}"/>
          </ac:graphicFrameMkLst>
        </pc:graphicFrameChg>
      </pc:sldChg>
      <pc:sldChg chg="addSp delSp modSp add replId">
        <pc:chgData name="Meiying Zhang (mzhang6)" userId="S::mzhang6@memphis.edu::7b85ff17-828a-4cc3-9cf3-a63dfc898234" providerId="AD" clId="Web-{EC63B626-D249-0798-A468-74E0AB983DFA}" dt="2024-01-27T07:59:45.937" v="1136" actId="1076"/>
        <pc:sldMkLst>
          <pc:docMk/>
          <pc:sldMk cId="1050429985" sldId="275"/>
        </pc:sldMkLst>
        <pc:spChg chg="mod">
          <ac:chgData name="Meiying Zhang (mzhang6)" userId="S::mzhang6@memphis.edu::7b85ff17-828a-4cc3-9cf3-a63dfc898234" providerId="AD" clId="Web-{EC63B626-D249-0798-A468-74E0AB983DFA}" dt="2024-01-27T07:54:24.390" v="1089" actId="20577"/>
          <ac:spMkLst>
            <pc:docMk/>
            <pc:sldMk cId="1050429985" sldId="275"/>
            <ac:spMk id="2" creationId="{F06F9517-3E6A-D962-75BB-19610E87FF2F}"/>
          </ac:spMkLst>
        </pc:spChg>
        <pc:spChg chg="mod">
          <ac:chgData name="Meiying Zhang (mzhang6)" userId="S::mzhang6@memphis.edu::7b85ff17-828a-4cc3-9cf3-a63dfc898234" providerId="AD" clId="Web-{EC63B626-D249-0798-A468-74E0AB983DFA}" dt="2024-01-27T07:58:10.950" v="1113" actId="20577"/>
          <ac:spMkLst>
            <pc:docMk/>
            <pc:sldMk cId="1050429985" sldId="275"/>
            <ac:spMk id="3" creationId="{E497A39D-4A64-B359-DD9E-6C87A8388467}"/>
          </ac:spMkLst>
        </pc:spChg>
        <pc:graphicFrameChg chg="del">
          <ac:chgData name="Meiying Zhang (mzhang6)" userId="S::mzhang6@memphis.edu::7b85ff17-828a-4cc3-9cf3-a63dfc898234" providerId="AD" clId="Web-{EC63B626-D249-0798-A468-74E0AB983DFA}" dt="2024-01-27T07:57:39.808" v="1108"/>
          <ac:graphicFrameMkLst>
            <pc:docMk/>
            <pc:sldMk cId="1050429985" sldId="275"/>
            <ac:graphicFrameMk id="5" creationId="{215BCA79-570A-D4AF-6BB6-40416377D441}"/>
          </ac:graphicFrameMkLst>
        </pc:graphicFrameChg>
        <pc:graphicFrameChg chg="add del mod">
          <ac:chgData name="Meiying Zhang (mzhang6)" userId="S::mzhang6@memphis.edu::7b85ff17-828a-4cc3-9cf3-a63dfc898234" providerId="AD" clId="Web-{EC63B626-D249-0798-A468-74E0AB983DFA}" dt="2024-01-27T07:56:11.790" v="1102"/>
          <ac:graphicFrameMkLst>
            <pc:docMk/>
            <pc:sldMk cId="1050429985" sldId="275"/>
            <ac:graphicFrameMk id="6" creationId="{D0CA0EA3-F478-3637-CF20-37E7B21C4D1A}"/>
          </ac:graphicFrameMkLst>
        </pc:graphicFrameChg>
        <pc:graphicFrameChg chg="del mod modGraphic">
          <ac:chgData name="Meiying Zhang (mzhang6)" userId="S::mzhang6@memphis.edu::7b85ff17-828a-4cc3-9cf3-a63dfc898234" providerId="AD" clId="Web-{EC63B626-D249-0798-A468-74E0AB983DFA}" dt="2024-01-27T07:57:03.557" v="1105"/>
          <ac:graphicFrameMkLst>
            <pc:docMk/>
            <pc:sldMk cId="1050429985" sldId="275"/>
            <ac:graphicFrameMk id="7" creationId="{1EF6FC46-0CF0-CA77-93FD-77C3E7DCD8CB}"/>
          </ac:graphicFrameMkLst>
        </pc:graphicFrameChg>
        <pc:graphicFrameChg chg="add mod">
          <ac:chgData name="Meiying Zhang (mzhang6)" userId="S::mzhang6@memphis.edu::7b85ff17-828a-4cc3-9cf3-a63dfc898234" providerId="AD" clId="Web-{EC63B626-D249-0798-A468-74E0AB983DFA}" dt="2024-01-27T07:57:07.823" v="1106" actId="1076"/>
          <ac:graphicFrameMkLst>
            <pc:docMk/>
            <pc:sldMk cId="1050429985" sldId="275"/>
            <ac:graphicFrameMk id="9" creationId="{21A0E43D-550E-719B-8C32-834B6273CE8B}"/>
          </ac:graphicFrameMkLst>
        </pc:graphicFrameChg>
        <pc:graphicFrameChg chg="add del mod modGraphic">
          <ac:chgData name="Meiying Zhang (mzhang6)" userId="S::mzhang6@memphis.edu::7b85ff17-828a-4cc3-9cf3-a63dfc898234" providerId="AD" clId="Web-{EC63B626-D249-0798-A468-74E0AB983DFA}" dt="2024-01-27T07:59:40.453" v="1134"/>
          <ac:graphicFrameMkLst>
            <pc:docMk/>
            <pc:sldMk cId="1050429985" sldId="275"/>
            <ac:graphicFrameMk id="11" creationId="{DDC280E6-39BB-CA28-4C14-90987170ADD5}"/>
          </ac:graphicFrameMkLst>
        </pc:graphicFrameChg>
        <pc:graphicFrameChg chg="add mod">
          <ac:chgData name="Meiying Zhang (mzhang6)" userId="S::mzhang6@memphis.edu::7b85ff17-828a-4cc3-9cf3-a63dfc898234" providerId="AD" clId="Web-{EC63B626-D249-0798-A468-74E0AB983DFA}" dt="2024-01-27T07:59:45.937" v="1136" actId="1076"/>
          <ac:graphicFrameMkLst>
            <pc:docMk/>
            <pc:sldMk cId="1050429985" sldId="275"/>
            <ac:graphicFrameMk id="13" creationId="{8900AEC6-643E-060D-3AC7-C0AF22162336}"/>
          </ac:graphicFrameMkLst>
        </pc:graphicFrameChg>
      </pc:sldChg>
      <pc:sldChg chg="addSp delSp modSp add replId">
        <pc:chgData name="Meiying Zhang (mzhang6)" userId="S::mzhang6@memphis.edu::7b85ff17-828a-4cc3-9cf3-a63dfc898234" providerId="AD" clId="Web-{EC63B626-D249-0798-A468-74E0AB983DFA}" dt="2024-01-27T08:02:31.333" v="1159" actId="20577"/>
        <pc:sldMkLst>
          <pc:docMk/>
          <pc:sldMk cId="2816824788" sldId="276"/>
        </pc:sldMkLst>
        <pc:spChg chg="mod">
          <ac:chgData name="Meiying Zhang (mzhang6)" userId="S::mzhang6@memphis.edu::7b85ff17-828a-4cc3-9cf3-a63dfc898234" providerId="AD" clId="Web-{EC63B626-D249-0798-A468-74E0AB983DFA}" dt="2024-01-27T08:00:34.064" v="1147" actId="20577"/>
          <ac:spMkLst>
            <pc:docMk/>
            <pc:sldMk cId="2816824788" sldId="276"/>
            <ac:spMk id="2" creationId="{7BC3B324-0A8D-EDD9-22FD-5A09A2CA14A0}"/>
          </ac:spMkLst>
        </pc:spChg>
        <pc:spChg chg="mod">
          <ac:chgData name="Meiying Zhang (mzhang6)" userId="S::mzhang6@memphis.edu::7b85ff17-828a-4cc3-9cf3-a63dfc898234" providerId="AD" clId="Web-{EC63B626-D249-0798-A468-74E0AB983DFA}" dt="2024-01-27T08:02:31.333" v="1159" actId="20577"/>
          <ac:spMkLst>
            <pc:docMk/>
            <pc:sldMk cId="2816824788" sldId="276"/>
            <ac:spMk id="3" creationId="{9C3A936C-2CB9-C40B-10EB-F79D1A856982}"/>
          </ac:spMkLst>
        </pc:spChg>
        <pc:graphicFrameChg chg="add mod modGraphic">
          <ac:chgData name="Meiying Zhang (mzhang6)" userId="S::mzhang6@memphis.edu::7b85ff17-828a-4cc3-9cf3-a63dfc898234" providerId="AD" clId="Web-{EC63B626-D249-0798-A468-74E0AB983DFA}" dt="2024-01-27T08:01:29.722" v="1154"/>
          <ac:graphicFrameMkLst>
            <pc:docMk/>
            <pc:sldMk cId="2816824788" sldId="276"/>
            <ac:graphicFrameMk id="5" creationId="{C2603147-3C09-DAEA-D3C9-D32A5C336468}"/>
          </ac:graphicFrameMkLst>
        </pc:graphicFrameChg>
        <pc:graphicFrameChg chg="add mod">
          <ac:chgData name="Meiying Zhang (mzhang6)" userId="S::mzhang6@memphis.edu::7b85ff17-828a-4cc3-9cf3-a63dfc898234" providerId="AD" clId="Web-{EC63B626-D249-0798-A468-74E0AB983DFA}" dt="2024-01-27T08:02:07.708" v="1157" actId="1076"/>
          <ac:graphicFrameMkLst>
            <pc:docMk/>
            <pc:sldMk cId="2816824788" sldId="276"/>
            <ac:graphicFrameMk id="7" creationId="{890D257B-2C2B-42E3-DEFE-2F7E87F2F06D}"/>
          </ac:graphicFrameMkLst>
        </pc:graphicFrameChg>
        <pc:graphicFrameChg chg="del">
          <ac:chgData name="Meiying Zhang (mzhang6)" userId="S::mzhang6@memphis.edu::7b85ff17-828a-4cc3-9cf3-a63dfc898234" providerId="AD" clId="Web-{EC63B626-D249-0798-A468-74E0AB983DFA}" dt="2024-01-27T08:01:15.034" v="1151"/>
          <ac:graphicFrameMkLst>
            <pc:docMk/>
            <pc:sldMk cId="2816824788" sldId="276"/>
            <ac:graphicFrameMk id="9" creationId="{BB1FFFE5-7582-B673-4390-2494B6C3404C}"/>
          </ac:graphicFrameMkLst>
        </pc:graphicFrameChg>
        <pc:graphicFrameChg chg="del">
          <ac:chgData name="Meiying Zhang (mzhang6)" userId="S::mzhang6@memphis.edu::7b85ff17-828a-4cc3-9cf3-a63dfc898234" providerId="AD" clId="Web-{EC63B626-D249-0798-A468-74E0AB983DFA}" dt="2024-01-27T08:02:03.020" v="1155"/>
          <ac:graphicFrameMkLst>
            <pc:docMk/>
            <pc:sldMk cId="2816824788" sldId="276"/>
            <ac:graphicFrameMk id="13" creationId="{27E066B7-B466-3071-7381-0A800A268C66}"/>
          </ac:graphicFrameMkLst>
        </pc:graphicFrameChg>
      </pc:sldChg>
      <pc:sldChg chg="modSp new">
        <pc:chgData name="Meiying Zhang (mzhang6)" userId="S::mzhang6@memphis.edu::7b85ff17-828a-4cc3-9cf3-a63dfc898234" providerId="AD" clId="Web-{EC63B626-D249-0798-A468-74E0AB983DFA}" dt="2024-01-27T08:28:11.190" v="1594" actId="20577"/>
        <pc:sldMkLst>
          <pc:docMk/>
          <pc:sldMk cId="883640084" sldId="277"/>
        </pc:sldMkLst>
        <pc:spChg chg="mod">
          <ac:chgData name="Meiying Zhang (mzhang6)" userId="S::mzhang6@memphis.edu::7b85ff17-828a-4cc3-9cf3-a63dfc898234" providerId="AD" clId="Web-{EC63B626-D249-0798-A468-74E0AB983DFA}" dt="2024-01-27T08:28:11.190" v="1594" actId="20577"/>
          <ac:spMkLst>
            <pc:docMk/>
            <pc:sldMk cId="883640084" sldId="277"/>
            <ac:spMk id="2" creationId="{E199CDFC-9DA9-08A3-1A66-DA3A57FA0F7C}"/>
          </ac:spMkLst>
        </pc:spChg>
        <pc:spChg chg="mod">
          <ac:chgData name="Meiying Zhang (mzhang6)" userId="S::mzhang6@memphis.edu::7b85ff17-828a-4cc3-9cf3-a63dfc898234" providerId="AD" clId="Web-{EC63B626-D249-0798-A468-74E0AB983DFA}" dt="2024-01-27T08:26:54.469" v="1581" actId="20577"/>
          <ac:spMkLst>
            <pc:docMk/>
            <pc:sldMk cId="883640084" sldId="277"/>
            <ac:spMk id="3" creationId="{BD83F801-D808-DE03-D029-835710F5E069}"/>
          </ac:spMkLst>
        </pc:spChg>
      </pc:sldChg>
      <pc:sldChg chg="modSp add replId">
        <pc:chgData name="Meiying Zhang (mzhang6)" userId="S::mzhang6@memphis.edu::7b85ff17-828a-4cc3-9cf3-a63dfc898234" providerId="AD" clId="Web-{EC63B626-D249-0798-A468-74E0AB983DFA}" dt="2024-01-27T08:34:49.959" v="1824" actId="20577"/>
        <pc:sldMkLst>
          <pc:docMk/>
          <pc:sldMk cId="776599769" sldId="278"/>
        </pc:sldMkLst>
        <pc:spChg chg="mod">
          <ac:chgData name="Meiying Zhang (mzhang6)" userId="S::mzhang6@memphis.edu::7b85ff17-828a-4cc3-9cf3-a63dfc898234" providerId="AD" clId="Web-{EC63B626-D249-0798-A468-74E0AB983DFA}" dt="2024-01-27T08:28:27.722" v="1609" actId="20577"/>
          <ac:spMkLst>
            <pc:docMk/>
            <pc:sldMk cId="776599769" sldId="278"/>
            <ac:spMk id="2" creationId="{20355B5D-BF35-1030-C74A-524F33FFA6DC}"/>
          </ac:spMkLst>
        </pc:spChg>
        <pc:spChg chg="mod">
          <ac:chgData name="Meiying Zhang (mzhang6)" userId="S::mzhang6@memphis.edu::7b85ff17-828a-4cc3-9cf3-a63dfc898234" providerId="AD" clId="Web-{EC63B626-D249-0798-A468-74E0AB983DFA}" dt="2024-01-27T08:34:49.959" v="1824" actId="20577"/>
          <ac:spMkLst>
            <pc:docMk/>
            <pc:sldMk cId="776599769" sldId="278"/>
            <ac:spMk id="3" creationId="{BB0E813D-6F83-7111-A516-DA69C97227A5}"/>
          </ac:spMkLst>
        </pc:spChg>
      </pc:sldChg>
    </pc:docChg>
  </pc:docChgLst>
  <pc:docChgLst>
    <pc:chgData name="Suravi Regmi (sregmi1)" userId="S::sregmi1@memphis.edu::8ffd25c3-f706-4449-a98c-cc96d1c36413" providerId="AD" clId="Web-{6D3EA47A-7B12-7BAE-8AC6-B7E04668DC03}"/>
    <pc:docChg chg="addSld delSld modSld">
      <pc:chgData name="Suravi Regmi (sregmi1)" userId="S::sregmi1@memphis.edu::8ffd25c3-f706-4449-a98c-cc96d1c36413" providerId="AD" clId="Web-{6D3EA47A-7B12-7BAE-8AC6-B7E04668DC03}" dt="2024-01-27T09:49:19.005" v="765" actId="20577"/>
      <pc:docMkLst>
        <pc:docMk/>
      </pc:docMkLst>
      <pc:sldChg chg="addSp delSp modSp add del">
        <pc:chgData name="Suravi Regmi (sregmi1)" userId="S::sregmi1@memphis.edu::8ffd25c3-f706-4449-a98c-cc96d1c36413" providerId="AD" clId="Web-{6D3EA47A-7B12-7BAE-8AC6-B7E04668DC03}" dt="2024-01-27T08:52:27.977" v="261" actId="1076"/>
        <pc:sldMkLst>
          <pc:docMk/>
          <pc:sldMk cId="1483366975" sldId="258"/>
        </pc:sldMkLst>
        <pc:picChg chg="del">
          <ac:chgData name="Suravi Regmi (sregmi1)" userId="S::sregmi1@memphis.edu::8ffd25c3-f706-4449-a98c-cc96d1c36413" providerId="AD" clId="Web-{6D3EA47A-7B12-7BAE-8AC6-B7E04668DC03}" dt="2024-01-27T08:52:19.805" v="259"/>
          <ac:picMkLst>
            <pc:docMk/>
            <pc:sldMk cId="1483366975" sldId="258"/>
            <ac:picMk id="4" creationId="{BDAE5AF4-EF95-7B19-7EF9-63607037305D}"/>
          </ac:picMkLst>
        </pc:picChg>
        <pc:picChg chg="add mod">
          <ac:chgData name="Suravi Regmi (sregmi1)" userId="S::sregmi1@memphis.edu::8ffd25c3-f706-4449-a98c-cc96d1c36413" providerId="AD" clId="Web-{6D3EA47A-7B12-7BAE-8AC6-B7E04668DC03}" dt="2024-01-27T08:52:27.977" v="261" actId="1076"/>
          <ac:picMkLst>
            <pc:docMk/>
            <pc:sldMk cId="1483366975" sldId="258"/>
            <ac:picMk id="5" creationId="{39F0B6AF-BAB1-27C0-5A2D-3BF64C53AE8C}"/>
          </ac:picMkLst>
        </pc:picChg>
      </pc:sldChg>
      <pc:sldChg chg="addSp delSp modSp add del">
        <pc:chgData name="Suravi Regmi (sregmi1)" userId="S::sregmi1@memphis.edu::8ffd25c3-f706-4449-a98c-cc96d1c36413" providerId="AD" clId="Web-{6D3EA47A-7B12-7BAE-8AC6-B7E04668DC03}" dt="2024-01-27T09:00:07.730" v="297" actId="1076"/>
        <pc:sldMkLst>
          <pc:docMk/>
          <pc:sldMk cId="1675663215" sldId="261"/>
        </pc:sldMkLst>
        <pc:picChg chg="del mod">
          <ac:chgData name="Suravi Regmi (sregmi1)" userId="S::sregmi1@memphis.edu::8ffd25c3-f706-4449-a98c-cc96d1c36413" providerId="AD" clId="Web-{6D3EA47A-7B12-7BAE-8AC6-B7E04668DC03}" dt="2024-01-27T08:54:04.922" v="274"/>
          <ac:picMkLst>
            <pc:docMk/>
            <pc:sldMk cId="1675663215" sldId="261"/>
            <ac:picMk id="4" creationId="{CBE8CF3F-A532-8196-59FF-CEA627055BAB}"/>
          </ac:picMkLst>
        </pc:picChg>
        <pc:picChg chg="del">
          <ac:chgData name="Suravi Regmi (sregmi1)" userId="S::sregmi1@memphis.edu::8ffd25c3-f706-4449-a98c-cc96d1c36413" providerId="AD" clId="Web-{6D3EA47A-7B12-7BAE-8AC6-B7E04668DC03}" dt="2024-01-27T08:55:27.913" v="283"/>
          <ac:picMkLst>
            <pc:docMk/>
            <pc:sldMk cId="1675663215" sldId="261"/>
            <ac:picMk id="5" creationId="{E484DEA9-05DF-39A3-A658-DDA64D7BF9A3}"/>
          </ac:picMkLst>
        </pc:picChg>
        <pc:picChg chg="del">
          <ac:chgData name="Suravi Regmi (sregmi1)" userId="S::sregmi1@memphis.edu::8ffd25c3-f706-4449-a98c-cc96d1c36413" providerId="AD" clId="Web-{6D3EA47A-7B12-7BAE-8AC6-B7E04668DC03}" dt="2024-01-27T08:56:50.512" v="290"/>
          <ac:picMkLst>
            <pc:docMk/>
            <pc:sldMk cId="1675663215" sldId="261"/>
            <ac:picMk id="6" creationId="{3301160D-1AF2-0A2F-29A2-BCE79828092B}"/>
          </ac:picMkLst>
        </pc:picChg>
        <pc:picChg chg="add del mod">
          <ac:chgData name="Suravi Regmi (sregmi1)" userId="S::sregmi1@memphis.edu::8ffd25c3-f706-4449-a98c-cc96d1c36413" providerId="AD" clId="Web-{6D3EA47A-7B12-7BAE-8AC6-B7E04668DC03}" dt="2024-01-27T08:54:47.644" v="278"/>
          <ac:picMkLst>
            <pc:docMk/>
            <pc:sldMk cId="1675663215" sldId="261"/>
            <ac:picMk id="8" creationId="{A38AEA72-FB8F-7194-EA02-443B315B1E6F}"/>
          </ac:picMkLst>
        </pc:picChg>
        <pc:picChg chg="add mod">
          <ac:chgData name="Suravi Regmi (sregmi1)" userId="S::sregmi1@memphis.edu::8ffd25c3-f706-4449-a98c-cc96d1c36413" providerId="AD" clId="Web-{6D3EA47A-7B12-7BAE-8AC6-B7E04668DC03}" dt="2024-01-27T08:55:25.928" v="282" actId="14100"/>
          <ac:picMkLst>
            <pc:docMk/>
            <pc:sldMk cId="1675663215" sldId="261"/>
            <ac:picMk id="9" creationId="{BA606B5A-6DF0-2E86-0AF1-00929321962B}"/>
          </ac:picMkLst>
        </pc:picChg>
        <pc:picChg chg="add mod">
          <ac:chgData name="Suravi Regmi (sregmi1)" userId="S::sregmi1@memphis.edu::8ffd25c3-f706-4449-a98c-cc96d1c36413" providerId="AD" clId="Web-{6D3EA47A-7B12-7BAE-8AC6-B7E04668DC03}" dt="2024-01-27T08:56:46.950" v="289" actId="14100"/>
          <ac:picMkLst>
            <pc:docMk/>
            <pc:sldMk cId="1675663215" sldId="261"/>
            <ac:picMk id="10" creationId="{FE51961C-CCF8-4691-2B0D-0DC15C282804}"/>
          </ac:picMkLst>
        </pc:picChg>
        <pc:picChg chg="add mod">
          <ac:chgData name="Suravi Regmi (sregmi1)" userId="S::sregmi1@memphis.edu::8ffd25c3-f706-4449-a98c-cc96d1c36413" providerId="AD" clId="Web-{6D3EA47A-7B12-7BAE-8AC6-B7E04668DC03}" dt="2024-01-27T09:00:07.730" v="297" actId="1076"/>
          <ac:picMkLst>
            <pc:docMk/>
            <pc:sldMk cId="1675663215" sldId="261"/>
            <ac:picMk id="11" creationId="{B9390B03-9656-05D2-A5AF-161DF0D2F33D}"/>
          </ac:picMkLst>
        </pc:picChg>
      </pc:sldChg>
      <pc:sldChg chg="modSp">
        <pc:chgData name="Suravi Regmi (sregmi1)" userId="S::sregmi1@memphis.edu::8ffd25c3-f706-4449-a98c-cc96d1c36413" providerId="AD" clId="Web-{6D3EA47A-7B12-7BAE-8AC6-B7E04668DC03}" dt="2024-01-27T09:35:53.050" v="759" actId="20577"/>
        <pc:sldMkLst>
          <pc:docMk/>
          <pc:sldMk cId="3013259305" sldId="262"/>
        </pc:sldMkLst>
        <pc:spChg chg="mod">
          <ac:chgData name="Suravi Regmi (sregmi1)" userId="S::sregmi1@memphis.edu::8ffd25c3-f706-4449-a98c-cc96d1c36413" providerId="AD" clId="Web-{6D3EA47A-7B12-7BAE-8AC6-B7E04668DC03}" dt="2024-01-27T09:35:53.050" v="759" actId="20577"/>
          <ac:spMkLst>
            <pc:docMk/>
            <pc:sldMk cId="3013259305" sldId="262"/>
            <ac:spMk id="3" creationId="{3A3680B3-8706-BAA5-CA32-F803D78D9891}"/>
          </ac:spMkLst>
        </pc:spChg>
      </pc:sldChg>
      <pc:sldChg chg="modSp">
        <pc:chgData name="Suravi Regmi (sregmi1)" userId="S::sregmi1@memphis.edu::8ffd25c3-f706-4449-a98c-cc96d1c36413" providerId="AD" clId="Web-{6D3EA47A-7B12-7BAE-8AC6-B7E04668DC03}" dt="2024-01-27T08:10:45.680" v="229" actId="20577"/>
        <pc:sldMkLst>
          <pc:docMk/>
          <pc:sldMk cId="3650941099" sldId="271"/>
        </pc:sldMkLst>
        <pc:spChg chg="mod">
          <ac:chgData name="Suravi Regmi (sregmi1)" userId="S::sregmi1@memphis.edu::8ffd25c3-f706-4449-a98c-cc96d1c36413" providerId="AD" clId="Web-{6D3EA47A-7B12-7BAE-8AC6-B7E04668DC03}" dt="2024-01-27T08:10:45.680" v="229" actId="20577"/>
          <ac:spMkLst>
            <pc:docMk/>
            <pc:sldMk cId="3650941099" sldId="271"/>
            <ac:spMk id="3" creationId="{3CD147B0-EF5D-FC28-E81D-1509DA938863}"/>
          </ac:spMkLst>
        </pc:spChg>
      </pc:sldChg>
      <pc:sldChg chg="modSp">
        <pc:chgData name="Suravi Regmi (sregmi1)" userId="S::sregmi1@memphis.edu::8ffd25c3-f706-4449-a98c-cc96d1c36413" providerId="AD" clId="Web-{6D3EA47A-7B12-7BAE-8AC6-B7E04668DC03}" dt="2024-01-27T08:10:41.461" v="226" actId="20577"/>
        <pc:sldMkLst>
          <pc:docMk/>
          <pc:sldMk cId="1128777614" sldId="272"/>
        </pc:sldMkLst>
        <pc:spChg chg="mod">
          <ac:chgData name="Suravi Regmi (sregmi1)" userId="S::sregmi1@memphis.edu::8ffd25c3-f706-4449-a98c-cc96d1c36413" providerId="AD" clId="Web-{6D3EA47A-7B12-7BAE-8AC6-B7E04668DC03}" dt="2024-01-27T08:10:41.461" v="226" actId="20577"/>
          <ac:spMkLst>
            <pc:docMk/>
            <pc:sldMk cId="1128777614" sldId="272"/>
            <ac:spMk id="3" creationId="{19B12174-EB19-B54A-5AF4-A6D2784A5CD4}"/>
          </ac:spMkLst>
        </pc:spChg>
      </pc:sldChg>
      <pc:sldChg chg="addSp delSp modSp add replId">
        <pc:chgData name="Suravi Regmi (sregmi1)" userId="S::sregmi1@memphis.edu::8ffd25c3-f706-4449-a98c-cc96d1c36413" providerId="AD" clId="Web-{6D3EA47A-7B12-7BAE-8AC6-B7E04668DC03}" dt="2024-01-27T09:49:01.535" v="761" actId="20577"/>
        <pc:sldMkLst>
          <pc:docMk/>
          <pc:sldMk cId="4163215043" sldId="273"/>
        </pc:sldMkLst>
        <pc:spChg chg="mod">
          <ac:chgData name="Suravi Regmi (sregmi1)" userId="S::sregmi1@memphis.edu::8ffd25c3-f706-4449-a98c-cc96d1c36413" providerId="AD" clId="Web-{6D3EA47A-7B12-7BAE-8AC6-B7E04668DC03}" dt="2024-01-27T07:51:59.203" v="101" actId="20577"/>
          <ac:spMkLst>
            <pc:docMk/>
            <pc:sldMk cId="4163215043" sldId="273"/>
            <ac:spMk id="2" creationId="{4FFFDADB-D624-BF72-C8E8-F32596728052}"/>
          </ac:spMkLst>
        </pc:spChg>
        <pc:spChg chg="mod">
          <ac:chgData name="Suravi Regmi (sregmi1)" userId="S::sregmi1@memphis.edu::8ffd25c3-f706-4449-a98c-cc96d1c36413" providerId="AD" clId="Web-{6D3EA47A-7B12-7BAE-8AC6-B7E04668DC03}" dt="2024-01-27T09:49:01.535" v="761" actId="20577"/>
          <ac:spMkLst>
            <pc:docMk/>
            <pc:sldMk cId="4163215043" sldId="273"/>
            <ac:spMk id="3" creationId="{9452861D-CC2C-6D29-53CC-BA8085E11AA8}"/>
          </ac:spMkLst>
        </pc:spChg>
        <pc:graphicFrameChg chg="add del mod">
          <ac:chgData name="Suravi Regmi (sregmi1)" userId="S::sregmi1@memphis.edu::8ffd25c3-f706-4449-a98c-cc96d1c36413" providerId="AD" clId="Web-{6D3EA47A-7B12-7BAE-8AC6-B7E04668DC03}" dt="2024-01-27T08:10:01.896" v="213"/>
          <ac:graphicFrameMkLst>
            <pc:docMk/>
            <pc:sldMk cId="4163215043" sldId="273"/>
            <ac:graphicFrameMk id="5" creationId="{156C1729-E4CB-A574-3435-D051B55E41A8}"/>
          </ac:graphicFrameMkLst>
        </pc:graphicFrameChg>
        <pc:graphicFrameChg chg="mod modGraphic">
          <ac:chgData name="Suravi Regmi (sregmi1)" userId="S::sregmi1@memphis.edu::8ffd25c3-f706-4449-a98c-cc96d1c36413" providerId="AD" clId="Web-{6D3EA47A-7B12-7BAE-8AC6-B7E04668DC03}" dt="2024-01-27T07:52:15.536" v="113"/>
          <ac:graphicFrameMkLst>
            <pc:docMk/>
            <pc:sldMk cId="4163215043" sldId="273"/>
            <ac:graphicFrameMk id="7" creationId="{BAA2E476-1DBF-F578-E943-F142B290A472}"/>
          </ac:graphicFrameMkLst>
        </pc:graphicFrameChg>
        <pc:graphicFrameChg chg="mod modGraphic">
          <ac:chgData name="Suravi Regmi (sregmi1)" userId="S::sregmi1@memphis.edu::8ffd25c3-f706-4449-a98c-cc96d1c36413" providerId="AD" clId="Web-{6D3EA47A-7B12-7BAE-8AC6-B7E04668DC03}" dt="2024-01-27T08:24:23.555" v="251"/>
          <ac:graphicFrameMkLst>
            <pc:docMk/>
            <pc:sldMk cId="4163215043" sldId="273"/>
            <ac:graphicFrameMk id="15" creationId="{CAFE380D-1C74-8EB9-4FF6-A501F45C2901}"/>
          </ac:graphicFrameMkLst>
        </pc:graphicFrameChg>
      </pc:sldChg>
      <pc:sldChg chg="delSp modSp add del replId">
        <pc:chgData name="Suravi Regmi (sregmi1)" userId="S::sregmi1@memphis.edu::8ffd25c3-f706-4449-a98c-cc96d1c36413" providerId="AD" clId="Web-{6D3EA47A-7B12-7BAE-8AC6-B7E04668DC03}" dt="2024-01-27T09:49:07.989" v="763" actId="20577"/>
        <pc:sldMkLst>
          <pc:docMk/>
          <pc:sldMk cId="3711340228" sldId="274"/>
        </pc:sldMkLst>
        <pc:spChg chg="mod">
          <ac:chgData name="Suravi Regmi (sregmi1)" userId="S::sregmi1@memphis.edu::8ffd25c3-f706-4449-a98c-cc96d1c36413" providerId="AD" clId="Web-{6D3EA47A-7B12-7BAE-8AC6-B7E04668DC03}" dt="2024-01-27T07:51:27.232" v="77" actId="20577"/>
          <ac:spMkLst>
            <pc:docMk/>
            <pc:sldMk cId="3711340228" sldId="274"/>
            <ac:spMk id="2" creationId="{EC0AF0A9-975C-27AB-247C-51C212B94031}"/>
          </ac:spMkLst>
        </pc:spChg>
        <pc:spChg chg="mod">
          <ac:chgData name="Suravi Regmi (sregmi1)" userId="S::sregmi1@memphis.edu::8ffd25c3-f706-4449-a98c-cc96d1c36413" providerId="AD" clId="Web-{6D3EA47A-7B12-7BAE-8AC6-B7E04668DC03}" dt="2024-01-27T09:49:07.989" v="763" actId="20577"/>
          <ac:spMkLst>
            <pc:docMk/>
            <pc:sldMk cId="3711340228" sldId="274"/>
            <ac:spMk id="3" creationId="{47E99125-C0F4-1C0A-3016-9A9889E25319}"/>
          </ac:spMkLst>
        </pc:spChg>
        <pc:graphicFrameChg chg="del mod">
          <ac:chgData name="Suravi Regmi (sregmi1)" userId="S::sregmi1@memphis.edu::8ffd25c3-f706-4449-a98c-cc96d1c36413" providerId="AD" clId="Web-{6D3EA47A-7B12-7BAE-8AC6-B7E04668DC03}" dt="2024-01-27T08:10:18.663" v="217"/>
          <ac:graphicFrameMkLst>
            <pc:docMk/>
            <pc:sldMk cId="3711340228" sldId="274"/>
            <ac:graphicFrameMk id="5" creationId="{CC03F205-6A8E-0393-7A42-5501B40B4344}"/>
          </ac:graphicFrameMkLst>
        </pc:graphicFrameChg>
        <pc:graphicFrameChg chg="mod modGraphic">
          <ac:chgData name="Suravi Regmi (sregmi1)" userId="S::sregmi1@memphis.edu::8ffd25c3-f706-4449-a98c-cc96d1c36413" providerId="AD" clId="Web-{6D3EA47A-7B12-7BAE-8AC6-B7E04668DC03}" dt="2024-01-27T08:09:39.722" v="212"/>
          <ac:graphicFrameMkLst>
            <pc:docMk/>
            <pc:sldMk cId="3711340228" sldId="274"/>
            <ac:graphicFrameMk id="7" creationId="{B41A5E64-E74E-47EC-3891-EB3FAF2DF09E}"/>
          </ac:graphicFrameMkLst>
        </pc:graphicFrameChg>
        <pc:graphicFrameChg chg="mod modGraphic">
          <ac:chgData name="Suravi Regmi (sregmi1)" userId="S::sregmi1@memphis.edu::8ffd25c3-f706-4449-a98c-cc96d1c36413" providerId="AD" clId="Web-{6D3EA47A-7B12-7BAE-8AC6-B7E04668DC03}" dt="2024-01-27T07:54:28.124" v="162"/>
          <ac:graphicFrameMkLst>
            <pc:docMk/>
            <pc:sldMk cId="3711340228" sldId="274"/>
            <ac:graphicFrameMk id="15" creationId="{EA69E577-85BF-FD76-7513-634F90379F15}"/>
          </ac:graphicFrameMkLst>
        </pc:graphicFrameChg>
      </pc:sldChg>
      <pc:sldChg chg="modSp">
        <pc:chgData name="Suravi Regmi (sregmi1)" userId="S::sregmi1@memphis.edu::8ffd25c3-f706-4449-a98c-cc96d1c36413" providerId="AD" clId="Web-{6D3EA47A-7B12-7BAE-8AC6-B7E04668DC03}" dt="2024-01-27T08:10:36.664" v="223" actId="20577"/>
        <pc:sldMkLst>
          <pc:docMk/>
          <pc:sldMk cId="1050429985" sldId="275"/>
        </pc:sldMkLst>
        <pc:spChg chg="mod">
          <ac:chgData name="Suravi Regmi (sregmi1)" userId="S::sregmi1@memphis.edu::8ffd25c3-f706-4449-a98c-cc96d1c36413" providerId="AD" clId="Web-{6D3EA47A-7B12-7BAE-8AC6-B7E04668DC03}" dt="2024-01-27T08:10:36.664" v="223" actId="20577"/>
          <ac:spMkLst>
            <pc:docMk/>
            <pc:sldMk cId="1050429985" sldId="275"/>
            <ac:spMk id="3" creationId="{E497A39D-4A64-B359-DD9E-6C87A8388467}"/>
          </ac:spMkLst>
        </pc:spChg>
      </pc:sldChg>
      <pc:sldChg chg="add del replId">
        <pc:chgData name="Suravi Regmi (sregmi1)" userId="S::sregmi1@memphis.edu::8ffd25c3-f706-4449-a98c-cc96d1c36413" providerId="AD" clId="Web-{6D3EA47A-7B12-7BAE-8AC6-B7E04668DC03}" dt="2024-01-27T07:53:52.590" v="115"/>
        <pc:sldMkLst>
          <pc:docMk/>
          <pc:sldMk cId="2861042568" sldId="275"/>
        </pc:sldMkLst>
      </pc:sldChg>
      <pc:sldChg chg="modSp">
        <pc:chgData name="Suravi Regmi (sregmi1)" userId="S::sregmi1@memphis.edu::8ffd25c3-f706-4449-a98c-cc96d1c36413" providerId="AD" clId="Web-{6D3EA47A-7B12-7BAE-8AC6-B7E04668DC03}" dt="2024-01-27T08:11:45.904" v="233" actId="1076"/>
        <pc:sldMkLst>
          <pc:docMk/>
          <pc:sldMk cId="2816824788" sldId="276"/>
        </pc:sldMkLst>
        <pc:spChg chg="mod">
          <ac:chgData name="Suravi Regmi (sregmi1)" userId="S::sregmi1@memphis.edu::8ffd25c3-f706-4449-a98c-cc96d1c36413" providerId="AD" clId="Web-{6D3EA47A-7B12-7BAE-8AC6-B7E04668DC03}" dt="2024-01-27T08:10:30.257" v="220" actId="20577"/>
          <ac:spMkLst>
            <pc:docMk/>
            <pc:sldMk cId="2816824788" sldId="276"/>
            <ac:spMk id="3" creationId="{9C3A936C-2CB9-C40B-10EB-F79D1A856982}"/>
          </ac:spMkLst>
        </pc:spChg>
        <pc:graphicFrameChg chg="mod">
          <ac:chgData name="Suravi Regmi (sregmi1)" userId="S::sregmi1@memphis.edu::8ffd25c3-f706-4449-a98c-cc96d1c36413" providerId="AD" clId="Web-{6D3EA47A-7B12-7BAE-8AC6-B7E04668DC03}" dt="2024-01-27T08:11:31.231" v="232" actId="1076"/>
          <ac:graphicFrameMkLst>
            <pc:docMk/>
            <pc:sldMk cId="2816824788" sldId="276"/>
            <ac:graphicFrameMk id="5" creationId="{C2603147-3C09-DAEA-D3C9-D32A5C336468}"/>
          </ac:graphicFrameMkLst>
        </pc:graphicFrameChg>
        <pc:graphicFrameChg chg="mod">
          <ac:chgData name="Suravi Regmi (sregmi1)" userId="S::sregmi1@memphis.edu::8ffd25c3-f706-4449-a98c-cc96d1c36413" providerId="AD" clId="Web-{6D3EA47A-7B12-7BAE-8AC6-B7E04668DC03}" dt="2024-01-27T08:11:45.904" v="233" actId="1076"/>
          <ac:graphicFrameMkLst>
            <pc:docMk/>
            <pc:sldMk cId="2816824788" sldId="276"/>
            <ac:graphicFrameMk id="7" creationId="{890D257B-2C2B-42E3-DEFE-2F7E87F2F06D}"/>
          </ac:graphicFrameMkLst>
        </pc:graphicFrameChg>
      </pc:sldChg>
      <pc:sldChg chg="modSp">
        <pc:chgData name="Suravi Regmi (sregmi1)" userId="S::sregmi1@memphis.edu::8ffd25c3-f706-4449-a98c-cc96d1c36413" providerId="AD" clId="Web-{6D3EA47A-7B12-7BAE-8AC6-B7E04668DC03}" dt="2024-01-27T09:49:19.005" v="765" actId="20577"/>
        <pc:sldMkLst>
          <pc:docMk/>
          <pc:sldMk cId="883640084" sldId="277"/>
        </pc:sldMkLst>
        <pc:spChg chg="mod">
          <ac:chgData name="Suravi Regmi (sregmi1)" userId="S::sregmi1@memphis.edu::8ffd25c3-f706-4449-a98c-cc96d1c36413" providerId="AD" clId="Web-{6D3EA47A-7B12-7BAE-8AC6-B7E04668DC03}" dt="2024-01-27T09:49:19.005" v="765" actId="20577"/>
          <ac:spMkLst>
            <pc:docMk/>
            <pc:sldMk cId="883640084" sldId="277"/>
            <ac:spMk id="3" creationId="{BD83F801-D808-DE03-D029-835710F5E069}"/>
          </ac:spMkLst>
        </pc:spChg>
      </pc:sldChg>
      <pc:sldChg chg="add del replId">
        <pc:chgData name="Suravi Regmi (sregmi1)" userId="S::sregmi1@memphis.edu::8ffd25c3-f706-4449-a98c-cc96d1c36413" providerId="AD" clId="Web-{6D3EA47A-7B12-7BAE-8AC6-B7E04668DC03}" dt="2024-01-27T08:52:02.913" v="257"/>
        <pc:sldMkLst>
          <pc:docMk/>
          <pc:sldMk cId="337759747" sldId="279"/>
        </pc:sldMkLst>
      </pc:sldChg>
      <pc:sldChg chg="add del replId">
        <pc:chgData name="Suravi Regmi (sregmi1)" userId="S::sregmi1@memphis.edu::8ffd25c3-f706-4449-a98c-cc96d1c36413" providerId="AD" clId="Web-{6D3EA47A-7B12-7BAE-8AC6-B7E04668DC03}" dt="2024-01-27T08:51:53.178" v="255"/>
        <pc:sldMkLst>
          <pc:docMk/>
          <pc:sldMk cId="1027263312" sldId="279"/>
        </pc:sldMkLst>
      </pc:sldChg>
      <pc:sldChg chg="add del replId">
        <pc:chgData name="Suravi Regmi (sregmi1)" userId="S::sregmi1@memphis.edu::8ffd25c3-f706-4449-a98c-cc96d1c36413" providerId="AD" clId="Web-{6D3EA47A-7B12-7BAE-8AC6-B7E04668DC03}" dt="2024-01-27T08:53:37.342" v="263"/>
        <pc:sldMkLst>
          <pc:docMk/>
          <pc:sldMk cId="1446957635" sldId="279"/>
        </pc:sldMkLst>
      </pc:sldChg>
      <pc:sldChg chg="add del replId">
        <pc:chgData name="Suravi Regmi (sregmi1)" userId="S::sregmi1@memphis.edu::8ffd25c3-f706-4449-a98c-cc96d1c36413" providerId="AD" clId="Web-{6D3EA47A-7B12-7BAE-8AC6-B7E04668DC03}" dt="2024-01-27T08:53:45.014" v="265"/>
        <pc:sldMkLst>
          <pc:docMk/>
          <pc:sldMk cId="3382266525" sldId="279"/>
        </pc:sldMkLst>
      </pc:sldChg>
    </pc:docChg>
  </pc:docChgLst>
  <pc:docChgLst>
    <pc:chgData name="Suravi Regmi (sregmi1)" userId="S::sregmi1@memphis.edu::8ffd25c3-f706-4449-a98c-cc96d1c36413" providerId="AD" clId="Web-{F06C9E8B-CAF3-216E-79C2-A737CD824134}"/>
    <pc:docChg chg="modSld">
      <pc:chgData name="Suravi Regmi (sregmi1)" userId="S::sregmi1@memphis.edu::8ffd25c3-f706-4449-a98c-cc96d1c36413" providerId="AD" clId="Web-{F06C9E8B-CAF3-216E-79C2-A737CD824134}" dt="2024-01-27T19:36:19.857" v="2" actId="20577"/>
      <pc:docMkLst>
        <pc:docMk/>
      </pc:docMkLst>
      <pc:sldChg chg="modSp">
        <pc:chgData name="Suravi Regmi (sregmi1)" userId="S::sregmi1@memphis.edu::8ffd25c3-f706-4449-a98c-cc96d1c36413" providerId="AD" clId="Web-{F06C9E8B-CAF3-216E-79C2-A737CD824134}" dt="2024-01-27T19:36:19.857" v="2" actId="20577"/>
        <pc:sldMkLst>
          <pc:docMk/>
          <pc:sldMk cId="917531858" sldId="257"/>
        </pc:sldMkLst>
        <pc:spChg chg="mod">
          <ac:chgData name="Suravi Regmi (sregmi1)" userId="S::sregmi1@memphis.edu::8ffd25c3-f706-4449-a98c-cc96d1c36413" providerId="AD" clId="Web-{F06C9E8B-CAF3-216E-79C2-A737CD824134}" dt="2024-01-27T19:36:19.857" v="2" actId="20577"/>
          <ac:spMkLst>
            <pc:docMk/>
            <pc:sldMk cId="917531858" sldId="257"/>
            <ac:spMk id="3" creationId="{8E68794E-0BA2-60CD-DE0C-22BEB6C2AD00}"/>
          </ac:spMkLst>
        </pc:spChg>
      </pc:sldChg>
    </pc:docChg>
  </pc:docChgLst>
  <pc:docChgLst>
    <pc:chgData name="Suravi Regmi (sregmi1)" userId="S::sregmi1@memphis.edu::8ffd25c3-f706-4449-a98c-cc96d1c36413" providerId="AD" clId="Web-{36C19B5F-3DE7-5020-3DD0-961F3A8348C0}"/>
    <pc:docChg chg="modSld">
      <pc:chgData name="Suravi Regmi (sregmi1)" userId="S::sregmi1@memphis.edu::8ffd25c3-f706-4449-a98c-cc96d1c36413" providerId="AD" clId="Web-{36C19B5F-3DE7-5020-3DD0-961F3A8348C0}" dt="2024-01-27T02:28:56.540" v="6"/>
      <pc:docMkLst>
        <pc:docMk/>
      </pc:docMkLst>
      <pc:sldChg chg="addSp delSp modSp mod setBg setClrOvrMap">
        <pc:chgData name="Suravi Regmi (sregmi1)" userId="S::sregmi1@memphis.edu::8ffd25c3-f706-4449-a98c-cc96d1c36413" providerId="AD" clId="Web-{36C19B5F-3DE7-5020-3DD0-961F3A8348C0}" dt="2024-01-27T02:28:56.540" v="6"/>
        <pc:sldMkLst>
          <pc:docMk/>
          <pc:sldMk cId="1144169189" sldId="256"/>
        </pc:sldMkLst>
        <pc:spChg chg="mod">
          <ac:chgData name="Suravi Regmi (sregmi1)" userId="S::sregmi1@memphis.edu::8ffd25c3-f706-4449-a98c-cc96d1c36413" providerId="AD" clId="Web-{36C19B5F-3DE7-5020-3DD0-961F3A8348C0}" dt="2024-01-27T02:28:56.540" v="6"/>
          <ac:spMkLst>
            <pc:docMk/>
            <pc:sldMk cId="1144169189" sldId="256"/>
            <ac:spMk id="2" creationId="{A5B85C05-EEAD-B17F-5AE5-F87BF20EEB22}"/>
          </ac:spMkLst>
        </pc:spChg>
        <pc:spChg chg="mod">
          <ac:chgData name="Suravi Regmi (sregmi1)" userId="S::sregmi1@memphis.edu::8ffd25c3-f706-4449-a98c-cc96d1c36413" providerId="AD" clId="Web-{36C19B5F-3DE7-5020-3DD0-961F3A8348C0}" dt="2024-01-27T02:28:56.540" v="6"/>
          <ac:spMkLst>
            <pc:docMk/>
            <pc:sldMk cId="1144169189" sldId="256"/>
            <ac:spMk id="3" creationId="{98BBD0E7-B63B-0061-265A-5B3403683A1E}"/>
          </ac:spMkLst>
        </pc:spChg>
        <pc:spChg chg="mod ord">
          <ac:chgData name="Suravi Regmi (sregmi1)" userId="S::sregmi1@memphis.edu::8ffd25c3-f706-4449-a98c-cc96d1c36413" providerId="AD" clId="Web-{36C19B5F-3DE7-5020-3DD0-961F3A8348C0}" dt="2024-01-27T02:28:56.540" v="6"/>
          <ac:spMkLst>
            <pc:docMk/>
            <pc:sldMk cId="1144169189" sldId="256"/>
            <ac:spMk id="4" creationId="{35F7BE87-88FE-38E7-95F9-C061DB92E261}"/>
          </ac:spMkLst>
        </pc:spChg>
        <pc:spChg chg="add del">
          <ac:chgData name="Suravi Regmi (sregmi1)" userId="S::sregmi1@memphis.edu::8ffd25c3-f706-4449-a98c-cc96d1c36413" providerId="AD" clId="Web-{36C19B5F-3DE7-5020-3DD0-961F3A8348C0}" dt="2024-01-27T02:28:52.946" v="1"/>
          <ac:spMkLst>
            <pc:docMk/>
            <pc:sldMk cId="1144169189" sldId="256"/>
            <ac:spMk id="9" creationId="{2A6B319F-86FE-4754-878E-06F0804D882B}"/>
          </ac:spMkLst>
        </pc:spChg>
        <pc:spChg chg="add del">
          <ac:chgData name="Suravi Regmi (sregmi1)" userId="S::sregmi1@memphis.edu::8ffd25c3-f706-4449-a98c-cc96d1c36413" providerId="AD" clId="Web-{36C19B5F-3DE7-5020-3DD0-961F3A8348C0}" dt="2024-01-27T02:28:52.946" v="1"/>
          <ac:spMkLst>
            <pc:docMk/>
            <pc:sldMk cId="1144169189" sldId="256"/>
            <ac:spMk id="11" creationId="{DCF7D1B5-3477-499F-ACC5-2C8B07F4EDB3}"/>
          </ac:spMkLst>
        </pc:spChg>
        <pc:spChg chg="add del">
          <ac:chgData name="Suravi Regmi (sregmi1)" userId="S::sregmi1@memphis.edu::8ffd25c3-f706-4449-a98c-cc96d1c36413" providerId="AD" clId="Web-{36C19B5F-3DE7-5020-3DD0-961F3A8348C0}" dt="2024-01-27T02:28:53.977" v="3"/>
          <ac:spMkLst>
            <pc:docMk/>
            <pc:sldMk cId="1144169189" sldId="256"/>
            <ac:spMk id="13" creationId="{8CA06CD6-90CA-4C45-856C-6771339E1E22}"/>
          </ac:spMkLst>
        </pc:spChg>
        <pc:spChg chg="add del">
          <ac:chgData name="Suravi Regmi (sregmi1)" userId="S::sregmi1@memphis.edu::8ffd25c3-f706-4449-a98c-cc96d1c36413" providerId="AD" clId="Web-{36C19B5F-3DE7-5020-3DD0-961F3A8348C0}" dt="2024-01-27T02:28:56.540" v="5"/>
          <ac:spMkLst>
            <pc:docMk/>
            <pc:sldMk cId="1144169189" sldId="256"/>
            <ac:spMk id="16" creationId="{4C608BEB-860E-4094-8511-78603564A75E}"/>
          </ac:spMkLst>
        </pc:spChg>
        <pc:spChg chg="add">
          <ac:chgData name="Suravi Regmi (sregmi1)" userId="S::sregmi1@memphis.edu::8ffd25c3-f706-4449-a98c-cc96d1c36413" providerId="AD" clId="Web-{36C19B5F-3DE7-5020-3DD0-961F3A8348C0}" dt="2024-01-27T02:28:56.540" v="6"/>
          <ac:spMkLst>
            <pc:docMk/>
            <pc:sldMk cId="1144169189" sldId="256"/>
            <ac:spMk id="19" creationId="{594D6AA1-A0E1-45F9-8E25-BAB8092293CC}"/>
          </ac:spMkLst>
        </pc:spChg>
        <pc:cxnChg chg="add del">
          <ac:chgData name="Suravi Regmi (sregmi1)" userId="S::sregmi1@memphis.edu::8ffd25c3-f706-4449-a98c-cc96d1c36413" providerId="AD" clId="Web-{36C19B5F-3DE7-5020-3DD0-961F3A8348C0}" dt="2024-01-27T02:28:53.977" v="3"/>
          <ac:cxnSpMkLst>
            <pc:docMk/>
            <pc:sldMk cId="1144169189" sldId="256"/>
            <ac:cxnSpMk id="14" creationId="{5021601D-2758-4B15-A31C-FDA184C51B3A}"/>
          </ac:cxnSpMkLst>
        </pc:cxnChg>
        <pc:cxnChg chg="add del">
          <ac:chgData name="Suravi Regmi (sregmi1)" userId="S::sregmi1@memphis.edu::8ffd25c3-f706-4449-a98c-cc96d1c36413" providerId="AD" clId="Web-{36C19B5F-3DE7-5020-3DD0-961F3A8348C0}" dt="2024-01-27T02:28:56.540" v="5"/>
          <ac:cxnSpMkLst>
            <pc:docMk/>
            <pc:sldMk cId="1144169189" sldId="256"/>
            <ac:cxnSpMk id="17" creationId="{1F16A8D4-FE87-4604-88B2-394B5D1EB43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59CE-B91C-2F3D-D07F-A77DAFCAC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22488-AFCB-6D77-8B91-43A0F341B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93455-B8C5-D6E3-CBEE-60BE61A2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2202-39F6-490A-BA78-261B50D87177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5DDEA-06BA-FF8F-6647-E33DBB00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BFB79-6245-4444-0D4D-3D8078D9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D5263-414A-462B-B7A7-F7FAD98A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0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1016-8663-D3EB-DB88-504F9746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5FBBA-DE93-D2DC-9645-47C6A291C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606C-C9AA-A1E8-6B8E-D3A36408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2202-39F6-490A-BA78-261B50D87177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FFA46-108B-A296-8C70-9EC3E4F37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3B51A-3AFA-C670-8DB8-A7CEEED9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D5263-414A-462B-B7A7-F7FAD98A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5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5FB43-6D67-AF07-E096-77F2F4022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0E52B-BB62-DB27-39BC-1A16DC065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0A1EB-A7A4-97ED-E6BD-7C0CA8DF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2202-39F6-490A-BA78-261B50D87177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0015D-CD5E-BEB1-B043-73DA32FB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E7FF8-96B6-3FD0-FAC3-44BC696A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D5263-414A-462B-B7A7-F7FAD98A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3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906C-D515-549C-3534-73273212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88084-B054-A45A-66C1-784F5E3B2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40345-AE83-0D07-D3FE-D8DA7F67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2202-39F6-490A-BA78-261B50D87177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67DC4-53C8-214D-2C6A-91F713DBB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ACFC1-C441-ED75-31CA-9C4954202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D5263-414A-462B-B7A7-F7FAD98A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1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E7FE-3EDB-33A1-BC82-C43E91F7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5414F-BC11-79EC-279A-8D4557BC4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A1BA5-1E81-2634-B380-DF02F078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2202-39F6-490A-BA78-261B50D87177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2C1BA-784C-60CD-B47F-11FECB43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4D856-FC83-AA97-BC83-AA5D7EF9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D5263-414A-462B-B7A7-F7FAD98A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6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5B4E-14FF-99C6-25C9-63E00AC6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AEE6F-0C7B-7441-21DD-DD2FB66CC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5AF17-2EDD-AB11-1D9A-0063D2C96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E7FCA-F1A5-0D0D-99C6-5ECDB0EB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2202-39F6-490A-BA78-261B50D87177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9218B-1432-4797-33BF-0E70B4C8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12B36-AAB6-9017-6E6E-83C5DA97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D5263-414A-462B-B7A7-F7FAD98A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D505-2207-269A-0CE1-8989980C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6B313-2474-CD4C-48EC-C1BEA68D4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776AB-319C-11DE-9DD8-7A58647ED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A17B8-35AB-91A6-5D89-5F1724DAE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800DFB-AC2C-CF50-891E-35349978A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DAEDC0-318C-317E-79B7-2D1BC8D5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2202-39F6-490A-BA78-261B50D87177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1579EF-B140-0260-9015-626CA3139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6B21C4-D268-EC46-BC77-80803792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D5263-414A-462B-B7A7-F7FAD98A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7311-0171-0296-E9B7-C0CAAF5E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BC9BE-A2AE-255D-A117-71C9CC29B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2202-39F6-490A-BA78-261B50D87177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23CE1-D064-9C05-E517-4F0DFD065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D9BF8-1665-E276-2C1A-516DF4D7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D5263-414A-462B-B7A7-F7FAD98A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1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A149F-5371-BA77-8131-47BF7894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2202-39F6-490A-BA78-261B50D87177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FB973-A14F-99E1-AADF-9FD8B381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22092-65B5-9A3C-F4FC-E49FD750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D5263-414A-462B-B7A7-F7FAD98A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60A9-3CAB-FEDE-4F83-F7869912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6A67D-24F6-2747-ED27-B4558B3E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833A2-CBD8-11EE-97DB-CF2936E94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E4EBA-9966-50AA-819E-D6B106A5C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2202-39F6-490A-BA78-261B50D87177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E4856-5CD6-F8C6-7D87-C0D7E889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838AB-047A-08D1-4440-ED79E907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D5263-414A-462B-B7A7-F7FAD98A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1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961C-67CC-A91A-DD1B-986E6E31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A78DF-5715-1BB2-EF0A-77676FB8B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AFEE3-C776-9E77-9F80-132539601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A9EEC-40BD-2390-CBAD-565961A7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2202-39F6-490A-BA78-261B50D87177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4E5D9-D817-9FC4-A883-C02134C3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F0C1E-46F8-0343-B6B2-933A7F7B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D5263-414A-462B-B7A7-F7FAD98A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1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4174CE-01B8-135A-84C4-1F3B74CC5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02641-1F73-FBB8-B76D-DE5BB4500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D7AD2-F36E-E708-02DB-8203206EF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C22202-39F6-490A-BA78-261B50D87177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D50BB-8DA5-4B93-8944-612D6041B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483E0-1B65-D381-7147-AFAD5486A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FD5263-414A-462B-B7A7-F7FAD98A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5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5F7BE87-88FE-38E7-95F9-C061DB92E261}"/>
              </a:ext>
            </a:extLst>
          </p:cNvPr>
          <p:cNvSpPr txBox="1">
            <a:spLocks/>
          </p:cNvSpPr>
          <p:nvPr/>
        </p:nvSpPr>
        <p:spPr>
          <a:xfrm>
            <a:off x="838200" y="2686116"/>
            <a:ext cx="10514013" cy="106747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BDHSC Case Competition 2024 </a:t>
            </a:r>
          </a:p>
          <a:p>
            <a:r>
              <a:rPr lang="en-US" sz="2800"/>
              <a:t>Session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85C05-EEAD-B17F-5AE5-F87BF20EE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557189"/>
            <a:ext cx="10515599" cy="1296287"/>
          </a:xfrm>
        </p:spPr>
        <p:txBody>
          <a:bodyPr>
            <a:normAutofit/>
          </a:bodyPr>
          <a:lstStyle/>
          <a:p>
            <a:r>
              <a:rPr lang="en-US" sz="4400"/>
              <a:t>Sleep Stage Classification Using EEG signals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BD0E7-B63B-0061-265A-5B3403683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228467"/>
            <a:ext cx="10515599" cy="11986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Hungry Stayers</a:t>
            </a:r>
          </a:p>
          <a:p>
            <a:r>
              <a:rPr lang="en-US"/>
              <a:t>1/27/2024</a:t>
            </a:r>
          </a:p>
        </p:txBody>
      </p:sp>
    </p:spTree>
    <p:extLst>
      <p:ext uri="{BB962C8B-B14F-4D97-AF65-F5344CB8AC3E}">
        <p14:creationId xmlns:p14="http://schemas.microsoft.com/office/powerpoint/2010/main" val="1144169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EDB4C-D7CF-633B-CA01-77F748D3D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B324-0A8D-EDD9-22FD-5A09A2CA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A936C-2CB9-C40B-10EB-F79D1A856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6510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Accuracy: 79.73 %</a:t>
            </a:r>
          </a:p>
          <a:p>
            <a:r>
              <a:rPr lang="en-US"/>
              <a:t>Precision, recall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Computation time: 6.4 min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39AAC7A-18AE-2B6D-1621-DD5C2EE8B057}"/>
              </a:ext>
            </a:extLst>
          </p:cNvPr>
          <p:cNvSpPr txBox="1">
            <a:spLocks/>
          </p:cNvSpPr>
          <p:nvPr/>
        </p:nvSpPr>
        <p:spPr>
          <a:xfrm>
            <a:off x="6282847" y="1685751"/>
            <a:ext cx="526510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Confusion matrix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603147-3C09-DAEA-D3C9-D32A5C336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33539"/>
              </p:ext>
            </p:extLst>
          </p:nvPr>
        </p:nvGraphicFramePr>
        <p:xfrm>
          <a:off x="1091839" y="3054166"/>
          <a:ext cx="4152900" cy="12185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8225">
                  <a:extLst>
                    <a:ext uri="{9D8B030D-6E8A-4147-A177-3AD203B41FA5}">
                      <a16:colId xmlns:a16="http://schemas.microsoft.com/office/drawing/2014/main" val="2495933920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495236942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1213430138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1553087684"/>
                    </a:ext>
                  </a:extLst>
                </a:gridCol>
              </a:tblGrid>
              <a:tr h="424561"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Class 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Class 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Class 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29164"/>
                  </a:ext>
                </a:extLst>
              </a:tr>
              <a:tr h="397002"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030727"/>
                  </a:ext>
                </a:extLst>
              </a:tr>
              <a:tr h="397002"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0544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0D257B-2C2B-42E3-DEFE-2F7E87F2F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89962"/>
              </p:ext>
            </p:extLst>
          </p:nvPr>
        </p:nvGraphicFramePr>
        <p:xfrm>
          <a:off x="6399582" y="2840140"/>
          <a:ext cx="4445000" cy="20401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145055488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17027145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74344408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929975426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895143916"/>
                    </a:ext>
                  </a:extLst>
                </a:gridCol>
              </a:tblGrid>
              <a:tr h="424561"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Predicted Class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246440"/>
                  </a:ext>
                </a:extLst>
              </a:tr>
              <a:tr h="424561"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255393"/>
                  </a:ext>
                </a:extLst>
              </a:tr>
              <a:tr h="397002">
                <a:tc rowSpan="3">
                  <a:txBody>
                    <a:bodyPr/>
                    <a:lstStyle/>
                    <a:p>
                      <a:pPr marL="0" marR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True Class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483414"/>
                  </a:ext>
                </a:extLst>
              </a:tr>
              <a:tr h="3970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12748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814080"/>
                  </a:ext>
                </a:extLst>
              </a:tr>
              <a:tr h="3970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3017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14809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71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824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0643E-F52F-06B6-0319-BA5C73B76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DADB-D624-BF72-C8E8-F3259672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Recurrent Neural Network(RNN)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2861D-CC2C-6D29-53CC-BA8085E11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6510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Accuracy: 44.24 %</a:t>
            </a:r>
          </a:p>
          <a:p>
            <a:r>
              <a:rPr lang="en-US"/>
              <a:t>Precision, recall 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latin typeface="Arial"/>
                <a:cs typeface="Arial"/>
              </a:rPr>
              <a:t>Computation time: ~18 min</a:t>
            </a:r>
          </a:p>
          <a:p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AA2E476-1DBF-F578-E943-F142B290A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995445"/>
              </p:ext>
            </p:extLst>
          </p:nvPr>
        </p:nvGraphicFramePr>
        <p:xfrm>
          <a:off x="1088721" y="3091115"/>
          <a:ext cx="4247336" cy="12185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1834">
                  <a:extLst>
                    <a:ext uri="{9D8B030D-6E8A-4147-A177-3AD203B41FA5}">
                      <a16:colId xmlns:a16="http://schemas.microsoft.com/office/drawing/2014/main" val="2933816210"/>
                    </a:ext>
                  </a:extLst>
                </a:gridCol>
                <a:gridCol w="1061834">
                  <a:extLst>
                    <a:ext uri="{9D8B030D-6E8A-4147-A177-3AD203B41FA5}">
                      <a16:colId xmlns:a16="http://schemas.microsoft.com/office/drawing/2014/main" val="1310284156"/>
                    </a:ext>
                  </a:extLst>
                </a:gridCol>
                <a:gridCol w="1061834">
                  <a:extLst>
                    <a:ext uri="{9D8B030D-6E8A-4147-A177-3AD203B41FA5}">
                      <a16:colId xmlns:a16="http://schemas.microsoft.com/office/drawing/2014/main" val="2256519104"/>
                    </a:ext>
                  </a:extLst>
                </a:gridCol>
                <a:gridCol w="1061834">
                  <a:extLst>
                    <a:ext uri="{9D8B030D-6E8A-4147-A177-3AD203B41FA5}">
                      <a16:colId xmlns:a16="http://schemas.microsoft.com/office/drawing/2014/main" val="1645680321"/>
                    </a:ext>
                  </a:extLst>
                </a:gridCol>
              </a:tblGrid>
              <a:tr h="424561"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i="0" u="none" strike="noStrike" kern="10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Class 0</a:t>
                      </a:r>
                      <a:endParaRPr lang="en-US" sz="1800" b="0" i="0" u="none" strike="noStrike">
                        <a:effectLst/>
                        <a:latin typeface="Calibri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Class 1</a:t>
                      </a:r>
                      <a:endParaRPr lang="en-US" sz="1800" b="0" i="0" u="none" strike="noStrike">
                        <a:effectLst/>
                        <a:latin typeface="Calibri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Class 2</a:t>
                      </a:r>
                      <a:endParaRPr lang="en-US" sz="1800" b="0" i="0" u="none" strike="noStrike">
                        <a:effectLst/>
                        <a:latin typeface="Calibri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447241"/>
                  </a:ext>
                </a:extLst>
              </a:tr>
              <a:tr h="397002"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Precision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0.4333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351569"/>
                  </a:ext>
                </a:extLst>
              </a:tr>
              <a:tr h="397002"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Recall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24155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AFE380D-1C74-8EB9-4FF6-A501F45C2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101151"/>
              </p:ext>
            </p:extLst>
          </p:nvPr>
        </p:nvGraphicFramePr>
        <p:xfrm>
          <a:off x="6462213" y="2847346"/>
          <a:ext cx="4445000" cy="20401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3130570376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07340921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8983204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43332321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268317057"/>
                    </a:ext>
                  </a:extLst>
                </a:gridCol>
              </a:tblGrid>
              <a:tr h="424561"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Predicted Class</a:t>
                      </a:r>
                      <a:endParaRPr lang="en-US" sz="1800" b="0" i="0" u="none" strike="noStrike">
                        <a:effectLst/>
                        <a:latin typeface="Calibri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705555"/>
                  </a:ext>
                </a:extLst>
              </a:tr>
              <a:tr h="424561"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 0</a:t>
                      </a:r>
                      <a:endParaRPr lang="en-US" sz="1800" b="0" i="0" u="none" strike="noStrike">
                        <a:effectLst/>
                        <a:latin typeface="Calibri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 1</a:t>
                      </a:r>
                      <a:endParaRPr lang="en-US" sz="1800" b="0" i="0" u="none" strike="noStrike">
                        <a:effectLst/>
                        <a:latin typeface="Calibri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 2</a:t>
                      </a:r>
                      <a:endParaRPr lang="en-US" sz="1800" b="0" i="0" u="none" strike="noStrike">
                        <a:effectLst/>
                        <a:latin typeface="Calibri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976367"/>
                  </a:ext>
                </a:extLst>
              </a:tr>
              <a:tr h="397002">
                <a:tc rowSpan="3">
                  <a:txBody>
                    <a:bodyPr/>
                    <a:lstStyle/>
                    <a:p>
                      <a:pPr marL="0" marR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True Class</a:t>
                      </a:r>
                      <a:endParaRPr lang="en-US" sz="1800" b="0" i="0" u="none" strike="noStrike">
                        <a:effectLst/>
                        <a:latin typeface="Calibri"/>
                      </a:endParaRPr>
                    </a:p>
                  </a:txBody>
                  <a:tcPr marL="68580" marR="68580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 0</a:t>
                      </a:r>
                      <a:endParaRPr lang="en-US" sz="1800" b="0" i="0" u="none" strike="noStrike">
                        <a:effectLst/>
                        <a:latin typeface="Calibri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334</a:t>
                      </a:r>
                      <a:endParaRPr lang="en-US"/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709553"/>
                  </a:ext>
                </a:extLst>
              </a:tr>
              <a:tr h="3970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 1</a:t>
                      </a:r>
                      <a:endParaRPr lang="en-US" sz="1800" b="0" i="0" u="none" strike="noStrike">
                        <a:effectLst/>
                        <a:latin typeface="Calibri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3126</a:t>
                      </a:r>
                      <a:endParaRPr lang="en-US"/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072913"/>
                  </a:ext>
                </a:extLst>
              </a:tr>
              <a:tr h="3970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 2</a:t>
                      </a:r>
                      <a:endParaRPr lang="en-US" sz="1800" b="0" i="0" u="none" strike="noStrike">
                        <a:effectLst/>
                        <a:latin typeface="Calibri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5180</a:t>
                      </a:r>
                      <a:endParaRPr lang="en-US"/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/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058260"/>
                  </a:ext>
                </a:extLst>
              </a:tr>
            </a:tbl>
          </a:graphicData>
        </a:graphic>
      </p:graphicFrame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65C8756-4145-FBA5-3CEB-5D22C10FD55F}"/>
              </a:ext>
            </a:extLst>
          </p:cNvPr>
          <p:cNvSpPr txBox="1">
            <a:spLocks/>
          </p:cNvSpPr>
          <p:nvPr/>
        </p:nvSpPr>
        <p:spPr>
          <a:xfrm>
            <a:off x="6282847" y="1685751"/>
            <a:ext cx="526510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Confusion matrix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15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CBA25-C8E7-4750-E5AB-3EEE39719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AF0A9-975C-27AB-247C-51C212B9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 Short-Term Memory( LSTM RNN)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9125-C0F4-1C0A-3016-9A9889E25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6510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Accuracy: 42.82 %</a:t>
            </a:r>
          </a:p>
          <a:p>
            <a:r>
              <a:rPr lang="en-US"/>
              <a:t>Precision, recall</a:t>
            </a:r>
          </a:p>
          <a:p>
            <a:endParaRPr lang="en-US">
              <a:solidFill>
                <a:srgbClr val="000000"/>
              </a:solidFill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latin typeface="Arial"/>
                <a:cs typeface="Arial"/>
              </a:rPr>
              <a:t>Computation time: ~18 min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41A5E64-E74E-47EC-3891-EB3FAF2DF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054321"/>
              </p:ext>
            </p:extLst>
          </p:nvPr>
        </p:nvGraphicFramePr>
        <p:xfrm>
          <a:off x="1088721" y="3091115"/>
          <a:ext cx="4247336" cy="12185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1834">
                  <a:extLst>
                    <a:ext uri="{9D8B030D-6E8A-4147-A177-3AD203B41FA5}">
                      <a16:colId xmlns:a16="http://schemas.microsoft.com/office/drawing/2014/main" val="2933816210"/>
                    </a:ext>
                  </a:extLst>
                </a:gridCol>
                <a:gridCol w="1061834">
                  <a:extLst>
                    <a:ext uri="{9D8B030D-6E8A-4147-A177-3AD203B41FA5}">
                      <a16:colId xmlns:a16="http://schemas.microsoft.com/office/drawing/2014/main" val="1310284156"/>
                    </a:ext>
                  </a:extLst>
                </a:gridCol>
                <a:gridCol w="1061834">
                  <a:extLst>
                    <a:ext uri="{9D8B030D-6E8A-4147-A177-3AD203B41FA5}">
                      <a16:colId xmlns:a16="http://schemas.microsoft.com/office/drawing/2014/main" val="2256519104"/>
                    </a:ext>
                  </a:extLst>
                </a:gridCol>
                <a:gridCol w="1061834">
                  <a:extLst>
                    <a:ext uri="{9D8B030D-6E8A-4147-A177-3AD203B41FA5}">
                      <a16:colId xmlns:a16="http://schemas.microsoft.com/office/drawing/2014/main" val="1645680321"/>
                    </a:ext>
                  </a:extLst>
                </a:gridCol>
              </a:tblGrid>
              <a:tr h="424561"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i="0" u="none" strike="noStrike" kern="10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Class 0</a:t>
                      </a:r>
                      <a:endParaRPr lang="en-US" sz="1800" b="0" i="0" u="none" strike="noStrike">
                        <a:effectLst/>
                        <a:latin typeface="Calibri"/>
                      </a:endParaRPr>
                    </a:p>
                  </a:txBody>
                  <a:tcPr marL="68580" marR="68580" marT="9524" marB="0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099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Class 1</a:t>
                      </a:r>
                      <a:endParaRPr lang="en-US" sz="1800" b="0" i="0" u="none" strike="noStrike">
                        <a:effectLst/>
                        <a:latin typeface="Calibri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Class 2</a:t>
                      </a:r>
                      <a:endParaRPr lang="en-US" sz="1800" b="0" i="0" u="none" strike="noStrike">
                        <a:effectLst/>
                        <a:latin typeface="Calibri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447241"/>
                  </a:ext>
                </a:extLst>
              </a:tr>
              <a:tr h="397002"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Precision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u="none"/>
                    </a:p>
                  </a:txBody>
                  <a:tcPr marL="68580" marR="68580" marT="9524" marB="0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099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0.3618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351569"/>
                  </a:ext>
                </a:extLst>
              </a:tr>
              <a:tr h="397002"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Recall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u="none"/>
                    </a:p>
                  </a:txBody>
                  <a:tcPr marL="68580" marR="68580" marT="9524" marB="0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24155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A69E577-85BF-FD76-7513-634F90379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050234"/>
              </p:ext>
            </p:extLst>
          </p:nvPr>
        </p:nvGraphicFramePr>
        <p:xfrm>
          <a:off x="6462213" y="2847346"/>
          <a:ext cx="4445000" cy="20401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3130570376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07340921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8983204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43332321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268317057"/>
                    </a:ext>
                  </a:extLst>
                </a:gridCol>
              </a:tblGrid>
              <a:tr h="424561"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Predicted Class</a:t>
                      </a:r>
                      <a:endParaRPr lang="en-US" sz="1800" b="0" i="0" u="none" strike="noStrike">
                        <a:effectLst/>
                        <a:latin typeface="Calibri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705555"/>
                  </a:ext>
                </a:extLst>
              </a:tr>
              <a:tr h="424561"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 0</a:t>
                      </a:r>
                      <a:endParaRPr lang="en-US" sz="1800" b="0" i="0" u="none" strike="noStrike">
                        <a:effectLst/>
                        <a:latin typeface="Calibri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 1</a:t>
                      </a:r>
                      <a:endParaRPr lang="en-US" sz="1800" b="0" i="0" u="none" strike="noStrike">
                        <a:effectLst/>
                        <a:latin typeface="Calibri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 2</a:t>
                      </a:r>
                      <a:endParaRPr lang="en-US" sz="1800" b="0" i="0" u="none" strike="noStrike">
                        <a:effectLst/>
                        <a:latin typeface="Calibri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976367"/>
                  </a:ext>
                </a:extLst>
              </a:tr>
              <a:tr h="397002">
                <a:tc rowSpan="3">
                  <a:txBody>
                    <a:bodyPr/>
                    <a:lstStyle/>
                    <a:p>
                      <a:pPr marL="0" marR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True Class</a:t>
                      </a:r>
                      <a:endParaRPr lang="en-US" sz="1800" b="0" i="0" u="none" strike="noStrike">
                        <a:effectLst/>
                        <a:latin typeface="Calibri"/>
                      </a:endParaRPr>
                    </a:p>
                  </a:txBody>
                  <a:tcPr marL="68580" marR="68580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 0</a:t>
                      </a:r>
                      <a:endParaRPr lang="en-US" sz="1800" b="0" i="0" u="none" strike="noStrike">
                        <a:effectLst/>
                        <a:latin typeface="Calibri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709553"/>
                  </a:ext>
                </a:extLst>
              </a:tr>
              <a:tr h="3970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 1</a:t>
                      </a:r>
                      <a:endParaRPr lang="en-US" sz="1800" b="0" i="0" u="none" strike="noStrike">
                        <a:effectLst/>
                        <a:latin typeface="Calibri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3126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072913"/>
                  </a:ext>
                </a:extLst>
              </a:tr>
              <a:tr h="3970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 2</a:t>
                      </a:r>
                      <a:endParaRPr lang="en-US" sz="1800" b="0" i="0" u="none" strike="noStrike">
                        <a:effectLst/>
                        <a:latin typeface="Calibri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5180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/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058260"/>
                  </a:ext>
                </a:extLst>
              </a:tr>
            </a:tbl>
          </a:graphicData>
        </a:graphic>
      </p:graphicFrame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C668F5D-5BCB-D19B-1102-9CDA8DD082B5}"/>
              </a:ext>
            </a:extLst>
          </p:cNvPr>
          <p:cNvSpPr txBox="1">
            <a:spLocks/>
          </p:cNvSpPr>
          <p:nvPr/>
        </p:nvSpPr>
        <p:spPr>
          <a:xfrm>
            <a:off x="6282847" y="1685751"/>
            <a:ext cx="526510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Confusion matrix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40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E4B8-1CD5-9880-284D-A85838CD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Compare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66901-A6C9-5C9C-51EE-3CED5FBD8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Best accuracy: 79.73 % achieved by Random Forest</a:t>
            </a:r>
          </a:p>
          <a:p>
            <a:r>
              <a:rPr lang="en-US"/>
              <a:t>2nd best: 58.87 % by KNN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 descr="A graph of a bar graph&#10;&#10;Description automatically generated">
            <a:extLst>
              <a:ext uri="{FF2B5EF4-FFF2-40B4-BE49-F238E27FC236}">
                <a16:creationId xmlns:a16="http://schemas.microsoft.com/office/drawing/2014/main" id="{39F0B6AF-BAB1-27C0-5A2D-3BF64C53A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766" y="2782502"/>
            <a:ext cx="5934353" cy="355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66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FACCA-D890-1906-D2D3-C9AEA077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Compare Precision &amp; 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80619-2926-B7AC-C89C-2B504891D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Graph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FE2F22-AD5B-9E84-F1CF-F6EE9CB6F735}"/>
              </a:ext>
            </a:extLst>
          </p:cNvPr>
          <p:cNvSpPr txBox="1"/>
          <p:nvPr/>
        </p:nvSpPr>
        <p:spPr>
          <a:xfrm>
            <a:off x="5521891" y="4514588"/>
            <a:ext cx="4358013" cy="11898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Best for Class 0: KNN</a:t>
            </a:r>
          </a:p>
          <a:p>
            <a:pPr marL="285750" indent="-285750">
              <a:buFont typeface="Arial"/>
              <a:buChar char="•"/>
            </a:pPr>
            <a:r>
              <a:rPr lang="en-US" sz="2400"/>
              <a:t>Best for Class 1: RF</a:t>
            </a:r>
          </a:p>
          <a:p>
            <a:pPr marL="285750" indent="-285750">
              <a:buFont typeface="Arial"/>
              <a:buChar char="•"/>
            </a:pPr>
            <a:r>
              <a:rPr lang="en-US" sz="2400"/>
              <a:t>Best for Class 2: RF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606B5A-6DF0-2E86-0AF1-009293219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21" y="1537456"/>
            <a:ext cx="4198862" cy="2513088"/>
          </a:xfrm>
          <a:prstGeom prst="rect">
            <a:avLst/>
          </a:prstGeom>
        </p:spPr>
      </p:pic>
      <p:pic>
        <p:nvPicPr>
          <p:cNvPr id="10" name="Picture 9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FE51961C-CCF8-4691-2B0D-0DC15C282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522" y="1537454"/>
            <a:ext cx="4241196" cy="2513090"/>
          </a:xfrm>
          <a:prstGeom prst="rect">
            <a:avLst/>
          </a:prstGeom>
        </p:spPr>
      </p:pic>
      <p:pic>
        <p:nvPicPr>
          <p:cNvPr id="11" name="Picture 10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9390B03-9656-05D2-A5AF-161DF0D2F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620" y="4226232"/>
            <a:ext cx="4172857" cy="233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63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CDFC-9DA9-08A3-1A66-DA3A57FA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Discussion: class imbalance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3F801-D808-DE03-D029-835710F5E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Most models perform poorly on Class 0. </a:t>
            </a:r>
          </a:p>
          <a:p>
            <a:r>
              <a:rPr lang="en-US"/>
              <a:t>This can be attributed to class imbalance of the training dataset.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Class 0 percentage: 5.68 %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/>
              <a:t>Class 1 percentage: 43.13 %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/>
              <a:t>Class 2 percentage: 51.19 %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r>
              <a:rPr lang="en-US"/>
              <a:t>Attempt to mitigate class imbalance problem: Oversampling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We replicated samples from Class 0 and added to the training set.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Result: no better</a:t>
            </a:r>
          </a:p>
        </p:txBody>
      </p:sp>
    </p:spTree>
    <p:extLst>
      <p:ext uri="{BB962C8B-B14F-4D97-AF65-F5344CB8AC3E}">
        <p14:creationId xmlns:p14="http://schemas.microsoft.com/office/powerpoint/2010/main" val="883640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D2271-6FFB-E4AD-BB48-DC4B19271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5B5D-BF35-1030-C74A-524F33FFA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Discussion: experimental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E813D-6F83-7111-A516-DA69C9722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is collected under 2 different experimental conditions, denoted by file recording id 0, 1. </a:t>
            </a:r>
          </a:p>
          <a:p>
            <a:r>
              <a:rPr lang="en-US"/>
              <a:t>This condition may affect data signal patterns and thus affect sleep stage. 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r>
              <a:rPr lang="en-US"/>
              <a:t>Attempt to improve model by considering this condition: Separate models for each condition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We trained models on data for condition 0 and 1 separately.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Result: no better</a:t>
            </a:r>
          </a:p>
        </p:txBody>
      </p:sp>
    </p:spTree>
    <p:extLst>
      <p:ext uri="{BB962C8B-B14F-4D97-AF65-F5344CB8AC3E}">
        <p14:creationId xmlns:p14="http://schemas.microsoft.com/office/powerpoint/2010/main" val="776599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92F2-BEC8-FCC2-6D0C-181F7626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680B3-8706-BAA5-CA32-F803D78D9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We built machine learning models to classify segments of EEG signals into three sleep stages. </a:t>
            </a:r>
            <a:endParaRPr lang="en-US"/>
          </a:p>
          <a:p>
            <a:r>
              <a:rPr lang="en-US"/>
              <a:t>We reduced the size of the dataset by uniform sampling to reduce training time while keeping the pattern of data. </a:t>
            </a:r>
          </a:p>
          <a:p>
            <a:r>
              <a:rPr lang="en-US"/>
              <a:t>We held out entire data for 2 animals as test set to represent unseen future data. </a:t>
            </a:r>
          </a:p>
          <a:p>
            <a:r>
              <a:rPr lang="en-US"/>
              <a:t>We implemented different methods and compared their performance on the test data. </a:t>
            </a:r>
          </a:p>
          <a:p>
            <a:r>
              <a:rPr lang="en-US"/>
              <a:t>We tried to improve the model by addressing class imbalance and considering different conditions.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59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72831-5DEB-DE0B-1A28-1A098811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367DC-96F2-6C66-AE77-5E9DB00EE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3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9A64-C9FB-E2F0-CCF0-DC1603269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794E-0BA2-60CD-DE0C-22BEB6C2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Goal: develop a model to classify segments of EEG signals into three sleep stages (classes)</a:t>
            </a:r>
          </a:p>
          <a:p>
            <a:r>
              <a:rPr lang="en-US" dirty="0"/>
              <a:t>Dataset: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Dataset has signals collected at 500Hz frequency for 8</a:t>
            </a:r>
            <a:r>
              <a:rPr lang="en-US" dirty="0">
                <a:ea typeface="+mn-lt"/>
                <a:cs typeface="+mn-lt"/>
              </a:rPr>
              <a:t> animals that have each undergone 2 discrete 24-hour recordings,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000000"/>
                </a:solidFill>
                <a:latin typeface="Aptos"/>
              </a:rPr>
              <a:t>Each 10-second segment is defined as an epoch, containing 5000 data points, recorded in a row, labeled with sleep stage,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Resulting in 16 files each consisting of </a:t>
            </a:r>
            <a:r>
              <a:rPr lang="en-US" dirty="0">
                <a:ea typeface="+mn-lt"/>
                <a:cs typeface="+mn-lt"/>
              </a:rPr>
              <a:t>8640 </a:t>
            </a:r>
            <a:r>
              <a:rPr lang="en-US" dirty="0"/>
              <a:t>rows </a:t>
            </a:r>
            <a:r>
              <a:rPr lang="en-US" dirty="0">
                <a:ea typeface="+mn-lt"/>
                <a:cs typeface="+mn-lt"/>
              </a:rPr>
              <a:t>and 5001 columns </a:t>
            </a:r>
          </a:p>
          <a:p>
            <a:r>
              <a:rPr lang="en-US" dirty="0"/>
              <a:t>Challenge: large size of dataset causing slow computation</a:t>
            </a:r>
            <a:endParaRPr lang="en-US" dirty="0">
              <a:latin typeface="Aptos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ptos"/>
              </a:rPr>
              <a:t>138240 samples (rows) x 5001 features (columns)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3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72A7-E657-0D5F-F073-C384E761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Pre-processing: column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A6716-5384-B638-C7CC-D6C034470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008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To speed up computation, we reduced the frequency of the data from 500Hz to 50Hz, by uniformly sampling 1 data point from every 10 data points. </a:t>
            </a:r>
          </a:p>
          <a:p>
            <a:r>
              <a:rPr lang="en-US" sz="2400"/>
              <a:t>Resulting in 500 columns per epoch. The graphs below show the main pattern of the data is reserved after the reduction.</a:t>
            </a:r>
          </a:p>
        </p:txBody>
      </p:sp>
      <p:pic>
        <p:nvPicPr>
          <p:cNvPr id="5" name="Picture 4" descr="A blue line graph with numbers&#10;&#10;Description automatically generated">
            <a:extLst>
              <a:ext uri="{FF2B5EF4-FFF2-40B4-BE49-F238E27FC236}">
                <a16:creationId xmlns:a16="http://schemas.microsoft.com/office/drawing/2014/main" id="{3FC73E80-F140-C694-36E4-7E9A4E3AA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43" y="3524282"/>
            <a:ext cx="4146763" cy="2406774"/>
          </a:xfrm>
          <a:prstGeom prst="rect">
            <a:avLst/>
          </a:prstGeom>
        </p:spPr>
      </p:pic>
      <p:pic>
        <p:nvPicPr>
          <p:cNvPr id="7" name="Picture 6" descr="A blue line graph with numbers&#10;&#10;Description automatically generated">
            <a:extLst>
              <a:ext uri="{FF2B5EF4-FFF2-40B4-BE49-F238E27FC236}">
                <a16:creationId xmlns:a16="http://schemas.microsoft.com/office/drawing/2014/main" id="{DC922A62-2833-6D3D-5C59-3F98E9977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044" y="3525429"/>
            <a:ext cx="4121362" cy="244487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028EC6-52F8-CD30-281C-26F7E2B39023}"/>
              </a:ext>
            </a:extLst>
          </p:cNvPr>
          <p:cNvCxnSpPr/>
          <p:nvPr/>
        </p:nvCxnSpPr>
        <p:spPr>
          <a:xfrm>
            <a:off x="5405894" y="4701304"/>
            <a:ext cx="903962" cy="6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78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9A9B-B8C5-33C0-FC4E-866F894A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Pre-processing: train-test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BCDF3-EF07-2D5F-6DD6-574197340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The test set should resemble future data. </a:t>
            </a:r>
          </a:p>
          <a:p>
            <a:r>
              <a:rPr lang="en-US">
                <a:latin typeface="Arial"/>
                <a:cs typeface="Arial"/>
              </a:rPr>
              <a:t>We assume the future data to be recordings of new animals. </a:t>
            </a:r>
          </a:p>
          <a:p>
            <a:r>
              <a:rPr lang="en-US">
                <a:latin typeface="Arial"/>
                <a:cs typeface="Arial"/>
              </a:rPr>
              <a:t>Consider 2 animals as new (unseen to the model).</a:t>
            </a:r>
          </a:p>
          <a:p>
            <a:r>
              <a:rPr lang="en-US">
                <a:latin typeface="Arial"/>
                <a:cs typeface="Arial"/>
              </a:rPr>
              <a:t>Use data for remaining 6 animals to train the model.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Arial"/>
                <a:cs typeface="Arial"/>
              </a:rPr>
              <a:t>Training set: animals 0-5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Arial"/>
                <a:cs typeface="Arial"/>
              </a:rPr>
              <a:t>Test set: animals 6, 7</a:t>
            </a:r>
          </a:p>
          <a:p>
            <a:endParaRPr lang="en-US">
              <a:latin typeface="Arial"/>
              <a:cs typeface="Arial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5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74BE-4CCD-6F96-C740-82568F32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B427E-E919-EC63-E291-05D482457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Train different machine learning models on the training set: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Logistic Regression (LR)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K-Nearest Neighbors (KNN)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Neural Networks (NN)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/>
              <a:t>Random Forest (RF)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Recurrent Neural Networks (RNN)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Long Short-Term Memory( LSTM RNN)</a:t>
            </a:r>
            <a:endParaRPr lang="en-US"/>
          </a:p>
          <a:p>
            <a:r>
              <a:rPr lang="en-US"/>
              <a:t>Evaluate each model on the test set using metrics: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Accuracy, Precision, Recall</a:t>
            </a:r>
          </a:p>
          <a:p>
            <a:r>
              <a:rPr lang="en-US"/>
              <a:t>Compare their performance.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25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4B31-DAD8-11AF-1018-96737FEE8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26647-88EC-CBAB-1D4D-EBD1DCB4D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64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Evaluation metrics are defined as follows:</a:t>
            </a:r>
          </a:p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0389599-4398-A649-6038-1CD8577D46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542032"/>
                <a:ext cx="10515600" cy="41669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m:t>𝐴𝑐𝑐𝑢𝑟𝑎𝑐𝑦</m:t>
                      </m:r>
                      <m:r>
                        <a:rPr 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m:t>𝐶𝑜𝑟𝑟𝑒𝑐𝑡𝑙𝑦</m:t>
                          </m:r>
                          <m:r>
                            <a:rPr 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m:t>𝑐𝑙𝑎𝑠𝑠𝑖𝑓𝑖𝑒𝑑</m:t>
                          </m:r>
                          <m:r>
                            <a:rPr 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m:t>𝑠𝑎𝑚𝑝𝑙𝑒𝑠</m:t>
                          </m:r>
                        </m:num>
                        <m:den>
                          <m:r>
                            <a:rPr 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m:t>𝑇𝑜𝑡𝑎𝑙</m:t>
                          </m:r>
                          <m:r>
                            <a:rPr 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m:t>𝑠𝑎𝑚𝑝𝑙𝑒𝑠</m:t>
                          </m:r>
                          <m:r>
                            <a:rPr 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m:t>𝑡𝑒𝑠𝑡𝑒𝑑</m:t>
                          </m:r>
                        </m:den>
                      </m:f>
                    </m:oMath>
                  </m:oMathPara>
                </a14:m>
                <a:endParaRPr lang="en-US" sz="2400" kern="100"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m:t>𝑃𝑒𝑟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m:t>𝐶𝑙𝑎𝑠𝑠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m:t>𝑃𝑟𝑒𝑐𝑖𝑠𝑖𝑜𝑛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m:t>𝐶𝑜𝑟𝑟𝑒𝑐𝑡𝑙𝑦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m:t>𝑐𝑙𝑎𝑠𝑠𝑖𝑓𝑖𝑒𝑑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m:t>𝑎𝑠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m:t>𝑐𝑙𝑎𝑠𝑠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m:t>𝑇𝑜𝑡𝑎𝑙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m:t>𝑝𝑟𝑒𝑑𝑖𝑐𝑡𝑒𝑑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m:t>𝑐𝑙𝑎𝑠𝑠</m:t>
                          </m:r>
                        </m:den>
                      </m:f>
                    </m:oMath>
                  </m:oMathPara>
                </a14:m>
                <a:endParaRPr lang="en-US" sz="2400" i="1" kern="100">
                  <a:solidFill>
                    <a:srgbClr val="000000"/>
                  </a:solidFill>
                  <a:latin typeface="Cambria Math" panose="02040503050406030204" pitchFamily="18" charset="0"/>
                  <a:ea typeface="SimSun" panose="02010600030101010101" pitchFamily="2" charset="-122"/>
                  <a:cs typeface="Calibri" panose="020F0502020204030204" pitchFamily="34" charset="0"/>
                </a:endParaRPr>
              </a:p>
              <a:p>
                <a:pPr marL="0" indent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m:t>𝑃𝑒𝑟</m:t>
                      </m:r>
                      <m:r>
                        <a:rPr 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m:t>𝐶𝑙𝑎𝑠𝑠</m:t>
                      </m:r>
                      <m:r>
                        <a:rPr 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m:t>𝑅𝑐𝑎𝑙𝑙</m:t>
                      </m:r>
                      <m:r>
                        <a:rPr 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m:t>𝐶𝑜𝑟𝑟𝑒𝑐𝑡𝑙𝑦</m:t>
                          </m:r>
                          <m:r>
                            <a:rPr 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m:t>𝑐𝑙𝑎𝑠𝑠𝑖𝑓𝑖𝑒𝑑</m:t>
                          </m:r>
                          <m:r>
                            <a:rPr 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m:t>𝑎𝑠</m:t>
                          </m:r>
                          <m:r>
                            <a:rPr 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m:t>𝑐𝑙𝑎𝑠𝑠</m:t>
                          </m:r>
                        </m:num>
                        <m:den>
                          <m:r>
                            <a:rPr 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m:t>𝑇𝑜𝑡𝑎𝑙</m:t>
                          </m:r>
                          <m:r>
                            <a:rPr 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m:t>𝑡𝑟𝑢𝑒</m:t>
                          </m:r>
                          <m:r>
                            <a:rPr 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m:t>𝑐𝑙𝑎𝑠𝑠</m:t>
                          </m:r>
                        </m:den>
                      </m:f>
                    </m:oMath>
                  </m:oMathPara>
                </a14:m>
                <a:endParaRPr lang="en-US" sz="2400" kern="100"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0389599-4398-A649-6038-1CD8577D4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42032"/>
                <a:ext cx="10515600" cy="41669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93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9F7A-10FE-43E6-A5CC-29F2572D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147B0-EF5D-FC28-E81D-1509DA938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6510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Accuracy: 51.38 %</a:t>
            </a:r>
          </a:p>
          <a:p>
            <a:r>
              <a:rPr lang="en-US"/>
              <a:t>Precision, recall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Computation time: 2.8 sec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A2BD3E-374D-32A9-0545-C5E1B6025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361794"/>
              </p:ext>
            </p:extLst>
          </p:nvPr>
        </p:nvGraphicFramePr>
        <p:xfrm>
          <a:off x="1088721" y="3091115"/>
          <a:ext cx="4247336" cy="12185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1834">
                  <a:extLst>
                    <a:ext uri="{9D8B030D-6E8A-4147-A177-3AD203B41FA5}">
                      <a16:colId xmlns:a16="http://schemas.microsoft.com/office/drawing/2014/main" val="2933816210"/>
                    </a:ext>
                  </a:extLst>
                </a:gridCol>
                <a:gridCol w="1061834">
                  <a:extLst>
                    <a:ext uri="{9D8B030D-6E8A-4147-A177-3AD203B41FA5}">
                      <a16:colId xmlns:a16="http://schemas.microsoft.com/office/drawing/2014/main" val="1310284156"/>
                    </a:ext>
                  </a:extLst>
                </a:gridCol>
                <a:gridCol w="1061834">
                  <a:extLst>
                    <a:ext uri="{9D8B030D-6E8A-4147-A177-3AD203B41FA5}">
                      <a16:colId xmlns:a16="http://schemas.microsoft.com/office/drawing/2014/main" val="2256519104"/>
                    </a:ext>
                  </a:extLst>
                </a:gridCol>
                <a:gridCol w="1061834">
                  <a:extLst>
                    <a:ext uri="{9D8B030D-6E8A-4147-A177-3AD203B41FA5}">
                      <a16:colId xmlns:a16="http://schemas.microsoft.com/office/drawing/2014/main" val="1645680321"/>
                    </a:ext>
                  </a:extLst>
                </a:gridCol>
              </a:tblGrid>
              <a:tr h="424561"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i="0" u="none" strike="noStrike" kern="10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Class 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Class 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Class 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447241"/>
                  </a:ext>
                </a:extLst>
              </a:tr>
              <a:tr h="397002"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Precision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351569"/>
                  </a:ext>
                </a:extLst>
              </a:tr>
              <a:tr h="397002"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Recall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24155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2FF88AA-A469-7175-7CBC-E7B323841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743834"/>
              </p:ext>
            </p:extLst>
          </p:nvPr>
        </p:nvGraphicFramePr>
        <p:xfrm>
          <a:off x="6462213" y="2847346"/>
          <a:ext cx="4445000" cy="20401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3130570376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07340921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8983204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43332321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268317057"/>
                    </a:ext>
                  </a:extLst>
                </a:gridCol>
              </a:tblGrid>
              <a:tr h="424561"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Predicted Class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705555"/>
                  </a:ext>
                </a:extLst>
              </a:tr>
              <a:tr h="424561"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976367"/>
                  </a:ext>
                </a:extLst>
              </a:tr>
              <a:tr h="397002">
                <a:tc rowSpan="3">
                  <a:txBody>
                    <a:bodyPr/>
                    <a:lstStyle/>
                    <a:p>
                      <a:pPr marL="0" marR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True Class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709553"/>
                  </a:ext>
                </a:extLst>
              </a:tr>
              <a:tr h="3970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15071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072913"/>
                  </a:ext>
                </a:extLst>
              </a:tr>
              <a:tr h="3970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17826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058260"/>
                  </a:ext>
                </a:extLst>
              </a:tr>
            </a:tbl>
          </a:graphicData>
        </a:graphic>
      </p:graphicFrame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1CFE4F5-10CE-DC7D-C515-2223074BB6BB}"/>
              </a:ext>
            </a:extLst>
          </p:cNvPr>
          <p:cNvSpPr txBox="1">
            <a:spLocks/>
          </p:cNvSpPr>
          <p:nvPr/>
        </p:nvSpPr>
        <p:spPr>
          <a:xfrm>
            <a:off x="6282847" y="1685751"/>
            <a:ext cx="526510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Confusion matrix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4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A5FC6-9F66-81EE-60F2-8615C4AB3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37BD2-05F7-5B7E-B0B1-3DBFDD05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12174-EB19-B54A-5AF4-A6D2784A5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6510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Accuracy: 58.87 %</a:t>
            </a:r>
          </a:p>
          <a:p>
            <a:r>
              <a:rPr lang="en-US"/>
              <a:t>Precision, recall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Computation time: 33.4 sec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E839C4-6A4E-B61A-43A5-70E91860B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292425"/>
              </p:ext>
            </p:extLst>
          </p:nvPr>
        </p:nvGraphicFramePr>
        <p:xfrm>
          <a:off x="1088721" y="3091115"/>
          <a:ext cx="4247336" cy="12185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1834">
                  <a:extLst>
                    <a:ext uri="{9D8B030D-6E8A-4147-A177-3AD203B41FA5}">
                      <a16:colId xmlns:a16="http://schemas.microsoft.com/office/drawing/2014/main" val="2933816210"/>
                    </a:ext>
                  </a:extLst>
                </a:gridCol>
                <a:gridCol w="1061834">
                  <a:extLst>
                    <a:ext uri="{9D8B030D-6E8A-4147-A177-3AD203B41FA5}">
                      <a16:colId xmlns:a16="http://schemas.microsoft.com/office/drawing/2014/main" val="1310284156"/>
                    </a:ext>
                  </a:extLst>
                </a:gridCol>
                <a:gridCol w="1061834">
                  <a:extLst>
                    <a:ext uri="{9D8B030D-6E8A-4147-A177-3AD203B41FA5}">
                      <a16:colId xmlns:a16="http://schemas.microsoft.com/office/drawing/2014/main" val="2256519104"/>
                    </a:ext>
                  </a:extLst>
                </a:gridCol>
                <a:gridCol w="1061834">
                  <a:extLst>
                    <a:ext uri="{9D8B030D-6E8A-4147-A177-3AD203B41FA5}">
                      <a16:colId xmlns:a16="http://schemas.microsoft.com/office/drawing/2014/main" val="1645680321"/>
                    </a:ext>
                  </a:extLst>
                </a:gridCol>
              </a:tblGrid>
              <a:tr h="424561"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i="0" u="none" strike="noStrike" kern="10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Class 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Class 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Class 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447241"/>
                  </a:ext>
                </a:extLst>
              </a:tr>
              <a:tr h="397002"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Precision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0.56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351569"/>
                  </a:ext>
                </a:extLst>
              </a:tr>
              <a:tr h="397002"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Recall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241552"/>
                  </a:ext>
                </a:extLst>
              </a:tr>
            </a:tbl>
          </a:graphicData>
        </a:graphic>
      </p:graphicFrame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DA08C6C-957E-4657-7078-9A7825C9693A}"/>
              </a:ext>
            </a:extLst>
          </p:cNvPr>
          <p:cNvSpPr txBox="1">
            <a:spLocks/>
          </p:cNvSpPr>
          <p:nvPr/>
        </p:nvSpPr>
        <p:spPr>
          <a:xfrm>
            <a:off x="6282847" y="1685751"/>
            <a:ext cx="526510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Confusion matrix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4223D0-713F-350A-FB9F-D96422389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216073"/>
              </p:ext>
            </p:extLst>
          </p:nvPr>
        </p:nvGraphicFramePr>
        <p:xfrm>
          <a:off x="6483089" y="2847347"/>
          <a:ext cx="4445000" cy="20401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75027079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679929878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104488698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85364306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18420007"/>
                    </a:ext>
                  </a:extLst>
                </a:gridCol>
              </a:tblGrid>
              <a:tr h="424561"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Predicted Class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599933"/>
                  </a:ext>
                </a:extLst>
              </a:tr>
              <a:tr h="424561"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565164"/>
                  </a:ext>
                </a:extLst>
              </a:tr>
              <a:tr h="397002">
                <a:tc rowSpan="3">
                  <a:txBody>
                    <a:bodyPr/>
                    <a:lstStyle/>
                    <a:p>
                      <a:pPr marL="0" marR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True Class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1635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99834"/>
                  </a:ext>
                </a:extLst>
              </a:tr>
              <a:tr h="3970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3378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11690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37544"/>
                  </a:ext>
                </a:extLst>
              </a:tr>
              <a:tr h="3970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818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16953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944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77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9D4D4-2447-1C47-5006-32A55096F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9517-3E6A-D962-75BB-19610E87F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7A39D-4A64-B359-DD9E-6C87A8388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6510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Accuracy: 53.53 %</a:t>
            </a:r>
          </a:p>
          <a:p>
            <a:r>
              <a:rPr lang="en-US"/>
              <a:t>Precision, recall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Computation time: 4.9 min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AA3CD88-DE46-2F69-2C8E-B00E42A69395}"/>
              </a:ext>
            </a:extLst>
          </p:cNvPr>
          <p:cNvSpPr txBox="1">
            <a:spLocks/>
          </p:cNvSpPr>
          <p:nvPr/>
        </p:nvSpPr>
        <p:spPr>
          <a:xfrm>
            <a:off x="6282847" y="1685751"/>
            <a:ext cx="526510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Confusion matrix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A0E43D-550E-719B-8C32-834B6273C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65793"/>
              </p:ext>
            </p:extLst>
          </p:nvPr>
        </p:nvGraphicFramePr>
        <p:xfrm>
          <a:off x="1013303" y="3174622"/>
          <a:ext cx="4152900" cy="12185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8225">
                  <a:extLst>
                    <a:ext uri="{9D8B030D-6E8A-4147-A177-3AD203B41FA5}">
                      <a16:colId xmlns:a16="http://schemas.microsoft.com/office/drawing/2014/main" val="3246079362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971400630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3539116826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960104277"/>
                    </a:ext>
                  </a:extLst>
                </a:gridCol>
              </a:tblGrid>
              <a:tr h="424561"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Class 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Class 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Class 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55948"/>
                  </a:ext>
                </a:extLst>
              </a:tr>
              <a:tr h="397002"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0.78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0.53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079833"/>
                  </a:ext>
                </a:extLst>
              </a:tr>
              <a:tr h="397002"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0.99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71581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900AEC6-643E-060D-3AC7-C0AF22162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385551"/>
              </p:ext>
            </p:extLst>
          </p:nvPr>
        </p:nvGraphicFramePr>
        <p:xfrm>
          <a:off x="6472651" y="2847347"/>
          <a:ext cx="4445000" cy="20401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341110175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948718259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7717944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18636942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92013361"/>
                    </a:ext>
                  </a:extLst>
                </a:gridCol>
              </a:tblGrid>
              <a:tr h="424561"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Predicted Class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2965"/>
                  </a:ext>
                </a:extLst>
              </a:tr>
              <a:tr h="424561"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879227"/>
                  </a:ext>
                </a:extLst>
              </a:tr>
              <a:tr h="397002">
                <a:tc rowSpan="3">
                  <a:txBody>
                    <a:bodyPr/>
                    <a:lstStyle/>
                    <a:p>
                      <a:pPr marL="0" marR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True Class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1659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086484"/>
                  </a:ext>
                </a:extLst>
              </a:tr>
              <a:tr h="3970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14139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740170"/>
                  </a:ext>
                </a:extLst>
              </a:tr>
              <a:tr h="3970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17568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181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429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Sleep Stage Classification Using EEG signals</vt:lpstr>
      <vt:lpstr>Objective</vt:lpstr>
      <vt:lpstr>Pre-processing: column reduction</vt:lpstr>
      <vt:lpstr>Pre-processing: train-test split</vt:lpstr>
      <vt:lpstr>Methodology</vt:lpstr>
      <vt:lpstr>Evaluation</vt:lpstr>
      <vt:lpstr>Logistic Regression</vt:lpstr>
      <vt:lpstr>K-Nearest Neighbor</vt:lpstr>
      <vt:lpstr>Neural Network</vt:lpstr>
      <vt:lpstr>Random Forest</vt:lpstr>
      <vt:lpstr>Recurrent Neural Network(RNN)</vt:lpstr>
      <vt:lpstr>Long Short-Term Memory( LSTM RNN)</vt:lpstr>
      <vt:lpstr>Compare Accuracy</vt:lpstr>
      <vt:lpstr>Compare Precision &amp; Recall</vt:lpstr>
      <vt:lpstr>Discussion: class imbalance</vt:lpstr>
      <vt:lpstr>Discussion: experimental condition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Stage Classification Using EEG signals</dc:title>
  <dc:creator>Meiying Zhang (mzhang6)</dc:creator>
  <cp:revision>3</cp:revision>
  <dcterms:created xsi:type="dcterms:W3CDTF">2024-01-27T00:13:09Z</dcterms:created>
  <dcterms:modified xsi:type="dcterms:W3CDTF">2024-01-27T19:36:26Z</dcterms:modified>
</cp:coreProperties>
</file>