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istrict.mphc.gov.in/en/judgment-ord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610.09756" TargetMode="External"/><Relationship Id="rId4" Type="http://schemas.openxmlformats.org/officeDocument/2006/relationships/hyperlink" Target="https://www.cse.iitb.ac.in/~pb/papers/cicling16-dl-n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588375" y="1136450"/>
            <a:ext cx="7758600" cy="30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Judicial Entity Recognition from Hindi Text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588375" y="595250"/>
            <a:ext cx="775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Project-17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288550" y="1389600"/>
            <a:ext cx="405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Guide:-</a:t>
            </a:r>
            <a:endParaRPr b="1"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Prof. Manish Shrivastava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Mentor:-</a:t>
            </a:r>
            <a:endParaRPr b="1"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Pranav Dhakras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02700" y="1389600"/>
            <a:ext cx="4366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Team Members</a:t>
            </a:r>
            <a:r>
              <a:rPr b="1" lang="en" sz="2400">
                <a:solidFill>
                  <a:schemeClr val="dk1"/>
                </a:solidFill>
              </a:rPr>
              <a:t>:-</a:t>
            </a:r>
            <a:endParaRPr b="1"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Sagar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Girinath 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Anu Thomas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Collecting all cases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http://district.mphc.gov.in/en/judgment-orders</a:t>
            </a:r>
            <a:r>
              <a:rPr lang="en" sz="1800"/>
              <a:t> in form of PDF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Convert these PDF’s to TXT format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Apply NER to identify various Judicial Named Entities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Made a scrapper to downloading all the cases (the download has not been completed). We have gathered Cases from 12 districts out of 50 districts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Found an API to Convert from PDF to TXT using OCR (no other way was working out 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Working on NER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NER(Named Entity Recognition) :Methodologies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54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Knowledge Based Approach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Learning Based Approach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Deep Learning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9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based Approach for Identifying particular Judicial Entities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05425"/>
            <a:ext cx="85206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1: Identify sections of the document using a text zoner.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Step 2: identify all named entities from each section by a combination of rule based and list Look Up approaches.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Step 3: Automatic filtering of relevant data from each section using keyword matching rules.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Based Approach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task is treated as a sequence labelling task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Various Machine Learning Algorithms are used like HMM,CRF and Decision Tree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much more of language specific since it also requires some rules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Based Approach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Word Embeddings for every word are learnt from a large corpus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 is determined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word embedding and One-hot vector of POS tagging are concatenated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LSTM is used to learn the sequence from the sequence labelled data</a:t>
            </a:r>
            <a:r>
              <a:rPr lang="en" sz="1800"/>
              <a:t> 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7650" y="5889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</a:t>
            </a:r>
            <a:r>
              <a:rPr lang="en"/>
              <a:t>lated Research </a:t>
            </a:r>
            <a:r>
              <a:rPr lang="en"/>
              <a:t>Papers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7650" y="1124100"/>
            <a:ext cx="76887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Towards Deep Learning in Hindi NER: An approach to tackle the Labelled Data Scarcity (By Prof. Manish Shrivastava)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https://arxiv.org/abs/1610.09756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 Deep Learning Solution to Named Entity Recognition(By Prof. Pushpak Bhattacharyya)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https://www.cse.iitb.ac.in/~pb/papers/cicling16-dl-ner.pdf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Cheng, Tin Tin, et al. "Information extraction from legal documents." </a:t>
            </a:r>
            <a:r>
              <a:rPr i="1" lang="en" sz="1800">
                <a:solidFill>
                  <a:srgbClr val="FFFFFF"/>
                </a:solidFill>
              </a:rPr>
              <a:t>Natural Language Processing, 2009. SNLP'09. Eighth International Symposium on</a:t>
            </a:r>
            <a:r>
              <a:rPr lang="en" sz="1800">
                <a:solidFill>
                  <a:srgbClr val="FFFFFF"/>
                </a:solidFill>
              </a:rPr>
              <a:t>. IEEE, 2009.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. R. Hobbs, “The generic information extraction system.” In Proc. 5th conference on message understanding, Association for Computational Linguistics, Morristown, New Jersey, pp. 87-91, 1993.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