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Lst>
  <p:sldSz cy="6858000" cx="12192000"/>
  <p:notesSz cx="6858000" cy="9144000"/>
  <p:embeddedFontLst>
    <p:embeddedFont>
      <p:font typeface="Nunito"/>
      <p:regular r:id="rId13"/>
      <p:bold r:id="rId14"/>
      <p:italic r:id="rId15"/>
      <p:boldItalic r:id="rId16"/>
    </p:embeddedFont>
    <p:embeddedFont>
      <p:font typeface="Merriweather"/>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21" roundtripDataSignature="AMtx7mit9lnSAyNszCMKRnsBxtRYyXRNs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boldItalic.fntdata"/><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font" Target="fonts/Nunito-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italic.fntdata"/><Relationship Id="rId14" Type="http://schemas.openxmlformats.org/officeDocument/2006/relationships/font" Target="fonts/Nunito-bold.fntdata"/><Relationship Id="rId17" Type="http://schemas.openxmlformats.org/officeDocument/2006/relationships/font" Target="fonts/Merriweather-regular.fntdata"/><Relationship Id="rId16" Type="http://schemas.openxmlformats.org/officeDocument/2006/relationships/font" Target="fonts/Nunito-boldItalic.fntdata"/><Relationship Id="rId5" Type="http://schemas.openxmlformats.org/officeDocument/2006/relationships/notesMaster" Target="notesMasters/notesMaster1.xml"/><Relationship Id="rId19" Type="http://schemas.openxmlformats.org/officeDocument/2006/relationships/font" Target="fonts/Merriweather-italic.fntdata"/><Relationship Id="rId6" Type="http://schemas.openxmlformats.org/officeDocument/2006/relationships/slide" Target="slides/slide1.xml"/><Relationship Id="rId18" Type="http://schemas.openxmlformats.org/officeDocument/2006/relationships/font" Target="fonts/Merriweather-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i="1" lang="en-US">
                <a:latin typeface="Arial"/>
                <a:ea typeface="Arial"/>
                <a:cs typeface="Arial"/>
                <a:sym typeface="Arial"/>
              </a:rPr>
              <a:t>NOTE:</a:t>
            </a:r>
            <a:endParaRPr/>
          </a:p>
          <a:p>
            <a:pPr indent="0" lvl="0" marL="0" rtl="0" algn="l">
              <a:lnSpc>
                <a:spcPct val="100000"/>
              </a:lnSpc>
              <a:spcBef>
                <a:spcPts val="0"/>
              </a:spcBef>
              <a:spcAft>
                <a:spcPts val="0"/>
              </a:spcAft>
              <a:buSzPts val="1400"/>
              <a:buNone/>
            </a:pPr>
            <a:r>
              <a:rPr i="1" lang="en-US">
                <a:latin typeface="Arial"/>
                <a:ea typeface="Arial"/>
                <a:cs typeface="Arial"/>
                <a:sym typeface="Arial"/>
              </a:rPr>
              <a:t>To change the  image on this slide, select the picture and delete it. Then click the Pictures icon in the placeholder to insert your own image.</a:t>
            </a:r>
            <a:endParaRPr/>
          </a:p>
        </p:txBody>
      </p:sp>
      <p:sp>
        <p:nvSpPr>
          <p:cNvPr id="146" name="Google Shape;146;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147" name="Google Shape;147;p1: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V.E.S. Institute Of Technology</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7" name="Google Shape;16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3" name="Google Shape;17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9" name="Google Shape;17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5" name="Google Shape;18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13" name="Shape 13"/>
        <p:cNvGrpSpPr/>
        <p:nvPr/>
      </p:nvGrpSpPr>
      <p:grpSpPr>
        <a:xfrm>
          <a:off x="0" y="0"/>
          <a:ext cx="0" cy="0"/>
          <a:chOff x="0" y="0"/>
          <a:chExt cx="0" cy="0"/>
        </a:xfrm>
      </p:grpSpPr>
      <p:sp>
        <p:nvSpPr>
          <p:cNvPr id="14" name="Google Shape;14;gbfb6304fd9_1_498"/>
          <p:cNvSpPr/>
          <p:nvPr/>
        </p:nvSpPr>
        <p:spPr>
          <a:xfrm>
            <a:off x="41" y="3766000"/>
            <a:ext cx="9827100" cy="30921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gbfb6304fd9_1_498"/>
          <p:cNvSpPr/>
          <p:nvPr/>
        </p:nvSpPr>
        <p:spPr>
          <a:xfrm flipH="1">
            <a:off x="4776900" y="2067600"/>
            <a:ext cx="7415100" cy="47904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gbfb6304fd9_1_498"/>
          <p:cNvSpPr/>
          <p:nvPr/>
        </p:nvSpPr>
        <p:spPr>
          <a:xfrm rot="10800000">
            <a:off x="6745206" y="-100"/>
            <a:ext cx="5446800" cy="2736900"/>
          </a:xfrm>
          <a:prstGeom prst="rtTriangle">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gbfb6304fd9_1_498"/>
          <p:cNvSpPr/>
          <p:nvPr/>
        </p:nvSpPr>
        <p:spPr>
          <a:xfrm>
            <a:off x="271033"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 name="Google Shape;18;gbfb6304fd9_1_498"/>
          <p:cNvGrpSpPr/>
          <p:nvPr/>
        </p:nvGrpSpPr>
        <p:grpSpPr>
          <a:xfrm>
            <a:off x="340259" y="790"/>
            <a:ext cx="3000409" cy="1392365"/>
            <a:chOff x="255200" y="592"/>
            <a:chExt cx="2250363" cy="1044300"/>
          </a:xfrm>
        </p:grpSpPr>
        <p:sp>
          <p:nvSpPr>
            <p:cNvPr id="19" name="Google Shape;19;gbfb6304fd9_1_498"/>
            <p:cNvSpPr/>
            <p:nvPr/>
          </p:nvSpPr>
          <p:spPr>
            <a:xfrm>
              <a:off x="764063" y="592"/>
              <a:ext cx="1741500" cy="10443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gbfb6304fd9_1_498"/>
            <p:cNvSpPr/>
            <p:nvPr/>
          </p:nvSpPr>
          <p:spPr>
            <a:xfrm>
              <a:off x="509632" y="592"/>
              <a:ext cx="1741500" cy="10443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gbfb6304fd9_1_498"/>
            <p:cNvSpPr/>
            <p:nvPr/>
          </p:nvSpPr>
          <p:spPr>
            <a:xfrm>
              <a:off x="255200" y="592"/>
              <a:ext cx="1741500" cy="10443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 name="Google Shape;22;gbfb6304fd9_1_498"/>
          <p:cNvGrpSpPr/>
          <p:nvPr/>
        </p:nvGrpSpPr>
        <p:grpSpPr>
          <a:xfrm>
            <a:off x="1207163" y="790"/>
            <a:ext cx="3000409" cy="1392365"/>
            <a:chOff x="905395" y="592"/>
            <a:chExt cx="2250363" cy="1044300"/>
          </a:xfrm>
        </p:grpSpPr>
        <p:sp>
          <p:nvSpPr>
            <p:cNvPr id="23" name="Google Shape;23;gbfb6304fd9_1_498"/>
            <p:cNvSpPr/>
            <p:nvPr/>
          </p:nvSpPr>
          <p:spPr>
            <a:xfrm>
              <a:off x="1414258" y="592"/>
              <a:ext cx="1741500" cy="1044300"/>
            </a:xfrm>
            <a:prstGeom prst="parallelogram">
              <a:avLst>
                <a:gd fmla="val 153193" name="adj"/>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gbfb6304fd9_1_498"/>
            <p:cNvSpPr/>
            <p:nvPr/>
          </p:nvSpPr>
          <p:spPr>
            <a:xfrm>
              <a:off x="1159826" y="592"/>
              <a:ext cx="1741500" cy="1044300"/>
            </a:xfrm>
            <a:prstGeom prst="parallelogram">
              <a:avLst>
                <a:gd fmla="val 153193" name="adj"/>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gbfb6304fd9_1_498"/>
            <p:cNvSpPr/>
            <p:nvPr/>
          </p:nvSpPr>
          <p:spPr>
            <a:xfrm>
              <a:off x="905395" y="592"/>
              <a:ext cx="1741500" cy="1044300"/>
            </a:xfrm>
            <a:prstGeom prst="parallelogram">
              <a:avLst>
                <a:gd fmla="val 153193" name="adj"/>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 name="Google Shape;26;gbfb6304fd9_1_498"/>
          <p:cNvGrpSpPr/>
          <p:nvPr/>
        </p:nvGrpSpPr>
        <p:grpSpPr>
          <a:xfrm>
            <a:off x="9409957" y="6784"/>
            <a:ext cx="2468375" cy="1002839"/>
            <a:chOff x="6917201" y="0"/>
            <a:chExt cx="2227777" cy="863400"/>
          </a:xfrm>
        </p:grpSpPr>
        <p:sp>
          <p:nvSpPr>
            <p:cNvPr id="27" name="Google Shape;27;gbfb6304fd9_1_498"/>
            <p:cNvSpPr/>
            <p:nvPr/>
          </p:nvSpPr>
          <p:spPr>
            <a:xfrm>
              <a:off x="7641677"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gbfb6304fd9_1_498"/>
            <p:cNvSpPr/>
            <p:nvPr/>
          </p:nvSpPr>
          <p:spPr>
            <a:xfrm>
              <a:off x="7279439"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gbfb6304fd9_1_498"/>
            <p:cNvSpPr/>
            <p:nvPr/>
          </p:nvSpPr>
          <p:spPr>
            <a:xfrm>
              <a:off x="6917201"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 name="Google Shape;30;gbfb6304fd9_1_498"/>
          <p:cNvGrpSpPr/>
          <p:nvPr/>
        </p:nvGrpSpPr>
        <p:grpSpPr>
          <a:xfrm>
            <a:off x="8737605" y="5623802"/>
            <a:ext cx="3185497" cy="1234317"/>
            <a:chOff x="6917201" y="0"/>
            <a:chExt cx="2227777" cy="863400"/>
          </a:xfrm>
        </p:grpSpPr>
        <p:sp>
          <p:nvSpPr>
            <p:cNvPr id="31" name="Google Shape;31;gbfb6304fd9_1_498"/>
            <p:cNvSpPr/>
            <p:nvPr/>
          </p:nvSpPr>
          <p:spPr>
            <a:xfrm>
              <a:off x="7641677" y="0"/>
              <a:ext cx="1503300" cy="863400"/>
            </a:xfrm>
            <a:prstGeom prst="parallelogram">
              <a:avLst>
                <a:gd fmla="val 158024" name="adj"/>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gbfb6304fd9_1_498"/>
            <p:cNvSpPr/>
            <p:nvPr/>
          </p:nvSpPr>
          <p:spPr>
            <a:xfrm>
              <a:off x="7279439" y="0"/>
              <a:ext cx="1503300" cy="863400"/>
            </a:xfrm>
            <a:prstGeom prst="parallelogram">
              <a:avLst>
                <a:gd fmla="val 158024" name="adj"/>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gbfb6304fd9_1_498"/>
            <p:cNvSpPr/>
            <p:nvPr/>
          </p:nvSpPr>
          <p:spPr>
            <a:xfrm>
              <a:off x="6917201" y="0"/>
              <a:ext cx="1503300" cy="863400"/>
            </a:xfrm>
            <a:prstGeom prst="parallelogram">
              <a:avLst>
                <a:gd fmla="val 158024" name="adj"/>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 name="Google Shape;34;gbfb6304fd9_1_498"/>
          <p:cNvGrpSpPr/>
          <p:nvPr/>
        </p:nvGrpSpPr>
        <p:grpSpPr>
          <a:xfrm>
            <a:off x="265761" y="5407536"/>
            <a:ext cx="3727292" cy="1444382"/>
            <a:chOff x="6917201" y="0"/>
            <a:chExt cx="2227777" cy="863400"/>
          </a:xfrm>
        </p:grpSpPr>
        <p:sp>
          <p:nvSpPr>
            <p:cNvPr id="35" name="Google Shape;35;gbfb6304fd9_1_498"/>
            <p:cNvSpPr/>
            <p:nvPr/>
          </p:nvSpPr>
          <p:spPr>
            <a:xfrm>
              <a:off x="7641677"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gbfb6304fd9_1_498"/>
            <p:cNvSpPr/>
            <p:nvPr/>
          </p:nvSpPr>
          <p:spPr>
            <a:xfrm>
              <a:off x="7279439"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gbfb6304fd9_1_498"/>
            <p:cNvSpPr/>
            <p:nvPr/>
          </p:nvSpPr>
          <p:spPr>
            <a:xfrm>
              <a:off x="6917201"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 name="Google Shape;38;gbfb6304fd9_1_498"/>
          <p:cNvSpPr txBox="1"/>
          <p:nvPr>
            <p:ph type="ctrTitle"/>
          </p:nvPr>
        </p:nvSpPr>
        <p:spPr>
          <a:xfrm>
            <a:off x="2478271" y="2430444"/>
            <a:ext cx="7148400" cy="1930800"/>
          </a:xfrm>
          <a:prstGeom prst="rect">
            <a:avLst/>
          </a:prstGeom>
          <a:noFill/>
          <a:ln>
            <a:noFill/>
          </a:ln>
        </p:spPr>
        <p:txBody>
          <a:bodyPr anchorCtr="0" anchor="ctr" bIns="121900" lIns="121900" spcFirstLastPara="1" rIns="121900" wrap="square" tIns="121900">
            <a:normAutofit/>
          </a:bodyPr>
          <a:lstStyle>
            <a:lvl1pPr lvl="0" algn="ctr">
              <a:lnSpc>
                <a:spcPct val="100000"/>
              </a:lnSpc>
              <a:spcBef>
                <a:spcPts val="0"/>
              </a:spcBef>
              <a:spcAft>
                <a:spcPts val="0"/>
              </a:spcAft>
              <a:buSzPts val="5100"/>
              <a:buNone/>
              <a:defRPr sz="5100"/>
            </a:lvl1pPr>
            <a:lvl2pPr lvl="1" algn="ctr">
              <a:lnSpc>
                <a:spcPct val="100000"/>
              </a:lnSpc>
              <a:spcBef>
                <a:spcPts val="0"/>
              </a:spcBef>
              <a:spcAft>
                <a:spcPts val="0"/>
              </a:spcAft>
              <a:buSzPts val="5100"/>
              <a:buNone/>
              <a:defRPr sz="5100"/>
            </a:lvl2pPr>
            <a:lvl3pPr lvl="2" algn="ctr">
              <a:lnSpc>
                <a:spcPct val="100000"/>
              </a:lnSpc>
              <a:spcBef>
                <a:spcPts val="0"/>
              </a:spcBef>
              <a:spcAft>
                <a:spcPts val="0"/>
              </a:spcAft>
              <a:buSzPts val="5100"/>
              <a:buNone/>
              <a:defRPr sz="5100"/>
            </a:lvl3pPr>
            <a:lvl4pPr lvl="3" algn="ctr">
              <a:lnSpc>
                <a:spcPct val="100000"/>
              </a:lnSpc>
              <a:spcBef>
                <a:spcPts val="0"/>
              </a:spcBef>
              <a:spcAft>
                <a:spcPts val="0"/>
              </a:spcAft>
              <a:buSzPts val="5100"/>
              <a:buNone/>
              <a:defRPr sz="5100"/>
            </a:lvl4pPr>
            <a:lvl5pPr lvl="4" algn="ctr">
              <a:lnSpc>
                <a:spcPct val="100000"/>
              </a:lnSpc>
              <a:spcBef>
                <a:spcPts val="0"/>
              </a:spcBef>
              <a:spcAft>
                <a:spcPts val="0"/>
              </a:spcAft>
              <a:buSzPts val="5100"/>
              <a:buNone/>
              <a:defRPr sz="5100"/>
            </a:lvl5pPr>
            <a:lvl6pPr lvl="5" algn="ctr">
              <a:lnSpc>
                <a:spcPct val="100000"/>
              </a:lnSpc>
              <a:spcBef>
                <a:spcPts val="0"/>
              </a:spcBef>
              <a:spcAft>
                <a:spcPts val="0"/>
              </a:spcAft>
              <a:buSzPts val="5100"/>
              <a:buNone/>
              <a:defRPr sz="5100"/>
            </a:lvl6pPr>
            <a:lvl7pPr lvl="6" algn="ctr">
              <a:lnSpc>
                <a:spcPct val="100000"/>
              </a:lnSpc>
              <a:spcBef>
                <a:spcPts val="0"/>
              </a:spcBef>
              <a:spcAft>
                <a:spcPts val="0"/>
              </a:spcAft>
              <a:buSzPts val="5100"/>
              <a:buNone/>
              <a:defRPr sz="5100"/>
            </a:lvl7pPr>
            <a:lvl8pPr lvl="7" algn="ctr">
              <a:lnSpc>
                <a:spcPct val="100000"/>
              </a:lnSpc>
              <a:spcBef>
                <a:spcPts val="0"/>
              </a:spcBef>
              <a:spcAft>
                <a:spcPts val="0"/>
              </a:spcAft>
              <a:buSzPts val="5100"/>
              <a:buNone/>
              <a:defRPr sz="5100"/>
            </a:lvl8pPr>
            <a:lvl9pPr lvl="8" algn="ctr">
              <a:lnSpc>
                <a:spcPct val="100000"/>
              </a:lnSpc>
              <a:spcBef>
                <a:spcPts val="0"/>
              </a:spcBef>
              <a:spcAft>
                <a:spcPts val="0"/>
              </a:spcAft>
              <a:buSzPts val="5100"/>
              <a:buNone/>
              <a:defRPr sz="5100"/>
            </a:lvl9pPr>
          </a:lstStyle>
          <a:p/>
        </p:txBody>
      </p:sp>
      <p:sp>
        <p:nvSpPr>
          <p:cNvPr id="39" name="Google Shape;39;gbfb6304fd9_1_498"/>
          <p:cNvSpPr txBox="1"/>
          <p:nvPr>
            <p:ph idx="1" type="subTitle"/>
          </p:nvPr>
        </p:nvSpPr>
        <p:spPr>
          <a:xfrm>
            <a:off x="2478267" y="4550878"/>
            <a:ext cx="7148400" cy="696900"/>
          </a:xfrm>
          <a:prstGeom prst="rect">
            <a:avLst/>
          </a:prstGeom>
          <a:noFill/>
          <a:ln>
            <a:noFill/>
          </a:ln>
        </p:spPr>
        <p:txBody>
          <a:bodyPr anchorCtr="0" anchor="t" bIns="121900" lIns="121900" spcFirstLastPara="1" rIns="121900" wrap="square" tIns="121900">
            <a:normAutofit/>
          </a:bodyPr>
          <a:lstStyle>
            <a:lvl1pPr lvl="0" algn="ctr">
              <a:lnSpc>
                <a:spcPct val="100000"/>
              </a:lnSpc>
              <a:spcBef>
                <a:spcPts val="0"/>
              </a:spcBef>
              <a:spcAft>
                <a:spcPts val="0"/>
              </a:spcAft>
              <a:buClr>
                <a:schemeClr val="lt1"/>
              </a:buClr>
              <a:buSzPts val="2100"/>
              <a:buNone/>
              <a:defRPr sz="2100">
                <a:solidFill>
                  <a:schemeClr val="lt1"/>
                </a:solidFill>
              </a:defRPr>
            </a:lvl1pPr>
            <a:lvl2pPr lvl="1" algn="ctr">
              <a:lnSpc>
                <a:spcPct val="100000"/>
              </a:lnSpc>
              <a:spcBef>
                <a:spcPts val="0"/>
              </a:spcBef>
              <a:spcAft>
                <a:spcPts val="0"/>
              </a:spcAft>
              <a:buClr>
                <a:schemeClr val="lt1"/>
              </a:buClr>
              <a:buSzPts val="2100"/>
              <a:buNone/>
              <a:defRPr sz="2100">
                <a:solidFill>
                  <a:schemeClr val="lt1"/>
                </a:solidFill>
              </a:defRPr>
            </a:lvl2pPr>
            <a:lvl3pPr lvl="2" algn="ctr">
              <a:lnSpc>
                <a:spcPct val="100000"/>
              </a:lnSpc>
              <a:spcBef>
                <a:spcPts val="0"/>
              </a:spcBef>
              <a:spcAft>
                <a:spcPts val="0"/>
              </a:spcAft>
              <a:buClr>
                <a:schemeClr val="lt1"/>
              </a:buClr>
              <a:buSzPts val="2100"/>
              <a:buNone/>
              <a:defRPr sz="2100">
                <a:solidFill>
                  <a:schemeClr val="lt1"/>
                </a:solidFill>
              </a:defRPr>
            </a:lvl3pPr>
            <a:lvl4pPr lvl="3" algn="ctr">
              <a:lnSpc>
                <a:spcPct val="100000"/>
              </a:lnSpc>
              <a:spcBef>
                <a:spcPts val="0"/>
              </a:spcBef>
              <a:spcAft>
                <a:spcPts val="0"/>
              </a:spcAft>
              <a:buClr>
                <a:schemeClr val="lt1"/>
              </a:buClr>
              <a:buSzPts val="2100"/>
              <a:buNone/>
              <a:defRPr sz="2100">
                <a:solidFill>
                  <a:schemeClr val="lt1"/>
                </a:solidFill>
              </a:defRPr>
            </a:lvl4pPr>
            <a:lvl5pPr lvl="4" algn="ctr">
              <a:lnSpc>
                <a:spcPct val="100000"/>
              </a:lnSpc>
              <a:spcBef>
                <a:spcPts val="0"/>
              </a:spcBef>
              <a:spcAft>
                <a:spcPts val="0"/>
              </a:spcAft>
              <a:buClr>
                <a:schemeClr val="lt1"/>
              </a:buClr>
              <a:buSzPts val="2100"/>
              <a:buNone/>
              <a:defRPr sz="2100">
                <a:solidFill>
                  <a:schemeClr val="lt1"/>
                </a:solidFill>
              </a:defRPr>
            </a:lvl5pPr>
            <a:lvl6pPr lvl="5" algn="ctr">
              <a:lnSpc>
                <a:spcPct val="100000"/>
              </a:lnSpc>
              <a:spcBef>
                <a:spcPts val="0"/>
              </a:spcBef>
              <a:spcAft>
                <a:spcPts val="0"/>
              </a:spcAft>
              <a:buClr>
                <a:schemeClr val="lt1"/>
              </a:buClr>
              <a:buSzPts val="2100"/>
              <a:buNone/>
              <a:defRPr sz="2100">
                <a:solidFill>
                  <a:schemeClr val="lt1"/>
                </a:solidFill>
              </a:defRPr>
            </a:lvl6pPr>
            <a:lvl7pPr lvl="6" algn="ctr">
              <a:lnSpc>
                <a:spcPct val="100000"/>
              </a:lnSpc>
              <a:spcBef>
                <a:spcPts val="0"/>
              </a:spcBef>
              <a:spcAft>
                <a:spcPts val="0"/>
              </a:spcAft>
              <a:buClr>
                <a:schemeClr val="lt1"/>
              </a:buClr>
              <a:buSzPts val="2100"/>
              <a:buNone/>
              <a:defRPr sz="2100">
                <a:solidFill>
                  <a:schemeClr val="lt1"/>
                </a:solidFill>
              </a:defRPr>
            </a:lvl7pPr>
            <a:lvl8pPr lvl="7" algn="ctr">
              <a:lnSpc>
                <a:spcPct val="100000"/>
              </a:lnSpc>
              <a:spcBef>
                <a:spcPts val="0"/>
              </a:spcBef>
              <a:spcAft>
                <a:spcPts val="0"/>
              </a:spcAft>
              <a:buClr>
                <a:schemeClr val="lt1"/>
              </a:buClr>
              <a:buSzPts val="2100"/>
              <a:buNone/>
              <a:defRPr sz="2100">
                <a:solidFill>
                  <a:schemeClr val="lt1"/>
                </a:solidFill>
              </a:defRPr>
            </a:lvl8pPr>
            <a:lvl9pPr lvl="8" algn="ctr">
              <a:lnSpc>
                <a:spcPct val="100000"/>
              </a:lnSpc>
              <a:spcBef>
                <a:spcPts val="0"/>
              </a:spcBef>
              <a:spcAft>
                <a:spcPts val="0"/>
              </a:spcAft>
              <a:buClr>
                <a:schemeClr val="lt1"/>
              </a:buClr>
              <a:buSzPts val="2100"/>
              <a:buNone/>
              <a:defRPr sz="2100">
                <a:solidFill>
                  <a:schemeClr val="lt1"/>
                </a:solidFill>
              </a:defRPr>
            </a:lvl9pPr>
          </a:lstStyle>
          <a:p/>
        </p:txBody>
      </p:sp>
      <p:sp>
        <p:nvSpPr>
          <p:cNvPr id="40" name="Google Shape;40;gbfb6304fd9_1_498"/>
          <p:cNvSpPr txBox="1"/>
          <p:nvPr>
            <p:ph idx="12" type="sldNum"/>
          </p:nvPr>
        </p:nvSpPr>
        <p:spPr>
          <a:xfrm>
            <a:off x="11187645" y="6058224"/>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13" name="Shape 113"/>
        <p:cNvGrpSpPr/>
        <p:nvPr/>
      </p:nvGrpSpPr>
      <p:grpSpPr>
        <a:xfrm>
          <a:off x="0" y="0"/>
          <a:ext cx="0" cy="0"/>
          <a:chOff x="0" y="0"/>
          <a:chExt cx="0" cy="0"/>
        </a:xfrm>
      </p:grpSpPr>
      <p:sp>
        <p:nvSpPr>
          <p:cNvPr id="114" name="Google Shape;114;gbfb6304fd9_1_598"/>
          <p:cNvSpPr/>
          <p:nvPr/>
        </p:nvSpPr>
        <p:spPr>
          <a:xfrm flipH="1">
            <a:off x="7425600" y="3778767"/>
            <a:ext cx="4766400" cy="3079200"/>
          </a:xfrm>
          <a:prstGeom prst="rtTriangle">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5" name="Google Shape;115;gbfb6304fd9_1_598"/>
          <p:cNvGrpSpPr/>
          <p:nvPr/>
        </p:nvGrpSpPr>
        <p:grpSpPr>
          <a:xfrm>
            <a:off x="7945628" y="5492768"/>
            <a:ext cx="3361268" cy="1365553"/>
            <a:chOff x="6917201" y="0"/>
            <a:chExt cx="2227777" cy="863400"/>
          </a:xfrm>
        </p:grpSpPr>
        <p:sp>
          <p:nvSpPr>
            <p:cNvPr id="116" name="Google Shape;116;gbfb6304fd9_1_598"/>
            <p:cNvSpPr/>
            <p:nvPr/>
          </p:nvSpPr>
          <p:spPr>
            <a:xfrm>
              <a:off x="7641677"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gbfb6304fd9_1_598"/>
            <p:cNvSpPr/>
            <p:nvPr/>
          </p:nvSpPr>
          <p:spPr>
            <a:xfrm>
              <a:off x="7279439"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gbfb6304fd9_1_598"/>
            <p:cNvSpPr/>
            <p:nvPr/>
          </p:nvSpPr>
          <p:spPr>
            <a:xfrm>
              <a:off x="6917201"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9" name="Google Shape;119;gbfb6304fd9_1_598"/>
          <p:cNvGrpSpPr/>
          <p:nvPr/>
        </p:nvGrpSpPr>
        <p:grpSpPr>
          <a:xfrm>
            <a:off x="265761" y="3"/>
            <a:ext cx="3727292" cy="1444382"/>
            <a:chOff x="6917201" y="0"/>
            <a:chExt cx="2227777" cy="863400"/>
          </a:xfrm>
        </p:grpSpPr>
        <p:sp>
          <p:nvSpPr>
            <p:cNvPr id="120" name="Google Shape;120;gbfb6304fd9_1_598"/>
            <p:cNvSpPr/>
            <p:nvPr/>
          </p:nvSpPr>
          <p:spPr>
            <a:xfrm>
              <a:off x="7641677"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gbfb6304fd9_1_598"/>
            <p:cNvSpPr/>
            <p:nvPr/>
          </p:nvSpPr>
          <p:spPr>
            <a:xfrm>
              <a:off x="7279439"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gbfb6304fd9_1_598"/>
            <p:cNvSpPr/>
            <p:nvPr/>
          </p:nvSpPr>
          <p:spPr>
            <a:xfrm>
              <a:off x="6917201"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3" name="Google Shape;123;gbfb6304fd9_1_598"/>
          <p:cNvSpPr txBox="1"/>
          <p:nvPr>
            <p:ph hasCustomPrompt="1" type="title"/>
          </p:nvPr>
        </p:nvSpPr>
        <p:spPr>
          <a:xfrm>
            <a:off x="1847800" y="1845133"/>
            <a:ext cx="8496300" cy="1839600"/>
          </a:xfrm>
          <a:prstGeom prst="rect">
            <a:avLst/>
          </a:prstGeom>
          <a:noFill/>
          <a:ln>
            <a:noFill/>
          </a:ln>
        </p:spPr>
        <p:txBody>
          <a:bodyPr anchorCtr="0" anchor="ctr" bIns="121900" lIns="121900" spcFirstLastPara="1" rIns="121900" wrap="square" tIns="121900">
            <a:normAutofit/>
          </a:bodyPr>
          <a:lstStyle>
            <a:lvl1pPr lvl="0" algn="ctr">
              <a:lnSpc>
                <a:spcPct val="100000"/>
              </a:lnSpc>
              <a:spcBef>
                <a:spcPts val="0"/>
              </a:spcBef>
              <a:spcAft>
                <a:spcPts val="0"/>
              </a:spcAft>
              <a:buClr>
                <a:schemeClr val="dk2"/>
              </a:buClr>
              <a:buSzPts val="11500"/>
              <a:buNone/>
              <a:defRPr sz="11500">
                <a:solidFill>
                  <a:schemeClr val="dk2"/>
                </a:solidFill>
              </a:defRPr>
            </a:lvl1pPr>
            <a:lvl2pPr lvl="1" algn="ctr">
              <a:lnSpc>
                <a:spcPct val="100000"/>
              </a:lnSpc>
              <a:spcBef>
                <a:spcPts val="0"/>
              </a:spcBef>
              <a:spcAft>
                <a:spcPts val="0"/>
              </a:spcAft>
              <a:buClr>
                <a:schemeClr val="dk2"/>
              </a:buClr>
              <a:buSzPts val="11500"/>
              <a:buNone/>
              <a:defRPr sz="11500">
                <a:solidFill>
                  <a:schemeClr val="dk2"/>
                </a:solidFill>
              </a:defRPr>
            </a:lvl2pPr>
            <a:lvl3pPr lvl="2" algn="ctr">
              <a:lnSpc>
                <a:spcPct val="100000"/>
              </a:lnSpc>
              <a:spcBef>
                <a:spcPts val="0"/>
              </a:spcBef>
              <a:spcAft>
                <a:spcPts val="0"/>
              </a:spcAft>
              <a:buClr>
                <a:schemeClr val="dk2"/>
              </a:buClr>
              <a:buSzPts val="11500"/>
              <a:buNone/>
              <a:defRPr sz="11500">
                <a:solidFill>
                  <a:schemeClr val="dk2"/>
                </a:solidFill>
              </a:defRPr>
            </a:lvl3pPr>
            <a:lvl4pPr lvl="3" algn="ctr">
              <a:lnSpc>
                <a:spcPct val="100000"/>
              </a:lnSpc>
              <a:spcBef>
                <a:spcPts val="0"/>
              </a:spcBef>
              <a:spcAft>
                <a:spcPts val="0"/>
              </a:spcAft>
              <a:buClr>
                <a:schemeClr val="dk2"/>
              </a:buClr>
              <a:buSzPts val="11500"/>
              <a:buNone/>
              <a:defRPr sz="11500">
                <a:solidFill>
                  <a:schemeClr val="dk2"/>
                </a:solidFill>
              </a:defRPr>
            </a:lvl4pPr>
            <a:lvl5pPr lvl="4" algn="ctr">
              <a:lnSpc>
                <a:spcPct val="100000"/>
              </a:lnSpc>
              <a:spcBef>
                <a:spcPts val="0"/>
              </a:spcBef>
              <a:spcAft>
                <a:spcPts val="0"/>
              </a:spcAft>
              <a:buClr>
                <a:schemeClr val="dk2"/>
              </a:buClr>
              <a:buSzPts val="11500"/>
              <a:buNone/>
              <a:defRPr sz="11500">
                <a:solidFill>
                  <a:schemeClr val="dk2"/>
                </a:solidFill>
              </a:defRPr>
            </a:lvl5pPr>
            <a:lvl6pPr lvl="5" algn="ctr">
              <a:lnSpc>
                <a:spcPct val="100000"/>
              </a:lnSpc>
              <a:spcBef>
                <a:spcPts val="0"/>
              </a:spcBef>
              <a:spcAft>
                <a:spcPts val="0"/>
              </a:spcAft>
              <a:buClr>
                <a:schemeClr val="dk2"/>
              </a:buClr>
              <a:buSzPts val="11500"/>
              <a:buNone/>
              <a:defRPr sz="11500">
                <a:solidFill>
                  <a:schemeClr val="dk2"/>
                </a:solidFill>
              </a:defRPr>
            </a:lvl6pPr>
            <a:lvl7pPr lvl="6" algn="ctr">
              <a:lnSpc>
                <a:spcPct val="100000"/>
              </a:lnSpc>
              <a:spcBef>
                <a:spcPts val="0"/>
              </a:spcBef>
              <a:spcAft>
                <a:spcPts val="0"/>
              </a:spcAft>
              <a:buClr>
                <a:schemeClr val="dk2"/>
              </a:buClr>
              <a:buSzPts val="11500"/>
              <a:buNone/>
              <a:defRPr sz="11500">
                <a:solidFill>
                  <a:schemeClr val="dk2"/>
                </a:solidFill>
              </a:defRPr>
            </a:lvl7pPr>
            <a:lvl8pPr lvl="7" algn="ctr">
              <a:lnSpc>
                <a:spcPct val="100000"/>
              </a:lnSpc>
              <a:spcBef>
                <a:spcPts val="0"/>
              </a:spcBef>
              <a:spcAft>
                <a:spcPts val="0"/>
              </a:spcAft>
              <a:buClr>
                <a:schemeClr val="dk2"/>
              </a:buClr>
              <a:buSzPts val="11500"/>
              <a:buNone/>
              <a:defRPr sz="11500">
                <a:solidFill>
                  <a:schemeClr val="dk2"/>
                </a:solidFill>
              </a:defRPr>
            </a:lvl8pPr>
            <a:lvl9pPr lvl="8" algn="ctr">
              <a:lnSpc>
                <a:spcPct val="100000"/>
              </a:lnSpc>
              <a:spcBef>
                <a:spcPts val="0"/>
              </a:spcBef>
              <a:spcAft>
                <a:spcPts val="0"/>
              </a:spcAft>
              <a:buClr>
                <a:schemeClr val="dk2"/>
              </a:buClr>
              <a:buSzPts val="11500"/>
              <a:buNone/>
              <a:defRPr sz="11500">
                <a:solidFill>
                  <a:schemeClr val="dk2"/>
                </a:solidFill>
              </a:defRPr>
            </a:lvl9pPr>
          </a:lstStyle>
          <a:p>
            <a:r>
              <a:t>xx%</a:t>
            </a:r>
          </a:p>
        </p:txBody>
      </p:sp>
      <p:sp>
        <p:nvSpPr>
          <p:cNvPr id="124" name="Google Shape;124;gbfb6304fd9_1_598"/>
          <p:cNvSpPr txBox="1"/>
          <p:nvPr>
            <p:ph idx="1" type="body"/>
          </p:nvPr>
        </p:nvSpPr>
        <p:spPr>
          <a:xfrm>
            <a:off x="1847800" y="3818467"/>
            <a:ext cx="8496300" cy="854700"/>
          </a:xfrm>
          <a:prstGeom prst="rect">
            <a:avLst/>
          </a:prstGeom>
          <a:noFill/>
          <a:ln>
            <a:noFill/>
          </a:ln>
        </p:spPr>
        <p:txBody>
          <a:bodyPr anchorCtr="0" anchor="t" bIns="121900" lIns="121900" spcFirstLastPara="1" rIns="121900" wrap="square" tIns="121900">
            <a:normAutofit/>
          </a:bodyPr>
          <a:lstStyle>
            <a:lvl1pPr indent="-336550" lvl="0" marL="457200" algn="ctr">
              <a:lnSpc>
                <a:spcPct val="115000"/>
              </a:lnSpc>
              <a:spcBef>
                <a:spcPts val="0"/>
              </a:spcBef>
              <a:spcAft>
                <a:spcPts val="0"/>
              </a:spcAft>
              <a:buSzPts val="1700"/>
              <a:buChar char="●"/>
              <a:defRPr/>
            </a:lvl1pPr>
            <a:lvl2pPr indent="-323850" lvl="1" marL="914400" algn="ctr">
              <a:lnSpc>
                <a:spcPct val="115000"/>
              </a:lnSpc>
              <a:spcBef>
                <a:spcPts val="0"/>
              </a:spcBef>
              <a:spcAft>
                <a:spcPts val="0"/>
              </a:spcAft>
              <a:buSzPts val="1500"/>
              <a:buChar char="○"/>
              <a:defRPr/>
            </a:lvl2pPr>
            <a:lvl3pPr indent="-323850" lvl="2" marL="1371600" algn="ctr">
              <a:lnSpc>
                <a:spcPct val="115000"/>
              </a:lnSpc>
              <a:spcBef>
                <a:spcPts val="0"/>
              </a:spcBef>
              <a:spcAft>
                <a:spcPts val="0"/>
              </a:spcAft>
              <a:buSzPts val="1500"/>
              <a:buChar char="■"/>
              <a:defRPr/>
            </a:lvl3pPr>
            <a:lvl4pPr indent="-323850" lvl="3" marL="1828800" algn="ctr">
              <a:lnSpc>
                <a:spcPct val="115000"/>
              </a:lnSpc>
              <a:spcBef>
                <a:spcPts val="0"/>
              </a:spcBef>
              <a:spcAft>
                <a:spcPts val="0"/>
              </a:spcAft>
              <a:buSzPts val="1500"/>
              <a:buChar char="●"/>
              <a:defRPr/>
            </a:lvl4pPr>
            <a:lvl5pPr indent="-323850" lvl="4" marL="2286000" algn="ctr">
              <a:lnSpc>
                <a:spcPct val="115000"/>
              </a:lnSpc>
              <a:spcBef>
                <a:spcPts val="0"/>
              </a:spcBef>
              <a:spcAft>
                <a:spcPts val="0"/>
              </a:spcAft>
              <a:buSzPts val="1500"/>
              <a:buChar char="○"/>
              <a:defRPr/>
            </a:lvl5pPr>
            <a:lvl6pPr indent="-323850" lvl="5" marL="2743200" algn="ctr">
              <a:lnSpc>
                <a:spcPct val="115000"/>
              </a:lnSpc>
              <a:spcBef>
                <a:spcPts val="0"/>
              </a:spcBef>
              <a:spcAft>
                <a:spcPts val="0"/>
              </a:spcAft>
              <a:buSzPts val="1500"/>
              <a:buChar char="■"/>
              <a:defRPr/>
            </a:lvl6pPr>
            <a:lvl7pPr indent="-323850" lvl="6" marL="3200400" algn="ctr">
              <a:lnSpc>
                <a:spcPct val="115000"/>
              </a:lnSpc>
              <a:spcBef>
                <a:spcPts val="0"/>
              </a:spcBef>
              <a:spcAft>
                <a:spcPts val="0"/>
              </a:spcAft>
              <a:buSzPts val="1500"/>
              <a:buChar char="●"/>
              <a:defRPr/>
            </a:lvl7pPr>
            <a:lvl8pPr indent="-323850" lvl="7" marL="3657600" algn="ctr">
              <a:lnSpc>
                <a:spcPct val="115000"/>
              </a:lnSpc>
              <a:spcBef>
                <a:spcPts val="0"/>
              </a:spcBef>
              <a:spcAft>
                <a:spcPts val="0"/>
              </a:spcAft>
              <a:buSzPts val="1500"/>
              <a:buChar char="○"/>
              <a:defRPr/>
            </a:lvl8pPr>
            <a:lvl9pPr indent="-323850" lvl="8" marL="4114800" algn="ctr">
              <a:lnSpc>
                <a:spcPct val="115000"/>
              </a:lnSpc>
              <a:spcBef>
                <a:spcPts val="0"/>
              </a:spcBef>
              <a:spcAft>
                <a:spcPts val="0"/>
              </a:spcAft>
              <a:buSzPts val="1500"/>
              <a:buChar char="■"/>
              <a:defRPr/>
            </a:lvl9pPr>
          </a:lstStyle>
          <a:p/>
        </p:txBody>
      </p:sp>
      <p:sp>
        <p:nvSpPr>
          <p:cNvPr id="125" name="Google Shape;125;gbfb6304fd9_1_598"/>
          <p:cNvSpPr txBox="1"/>
          <p:nvPr>
            <p:ph idx="12" type="sldNum"/>
          </p:nvPr>
        </p:nvSpPr>
        <p:spPr>
          <a:xfrm>
            <a:off x="11187645" y="6058224"/>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6" name="Shape 126"/>
        <p:cNvGrpSpPr/>
        <p:nvPr/>
      </p:nvGrpSpPr>
      <p:grpSpPr>
        <a:xfrm>
          <a:off x="0" y="0"/>
          <a:ext cx="0" cy="0"/>
          <a:chOff x="0" y="0"/>
          <a:chExt cx="0" cy="0"/>
        </a:xfrm>
      </p:grpSpPr>
      <p:sp>
        <p:nvSpPr>
          <p:cNvPr id="127" name="Google Shape;127;gbfb6304fd9_1_611"/>
          <p:cNvSpPr txBox="1"/>
          <p:nvPr>
            <p:ph idx="12" type="sldNum"/>
          </p:nvPr>
        </p:nvSpPr>
        <p:spPr>
          <a:xfrm>
            <a:off x="11187645" y="6058224"/>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8" name="Shape 128"/>
        <p:cNvGrpSpPr/>
        <p:nvPr/>
      </p:nvGrpSpPr>
      <p:grpSpPr>
        <a:xfrm>
          <a:off x="0" y="0"/>
          <a:ext cx="0" cy="0"/>
          <a:chOff x="0" y="0"/>
          <a:chExt cx="0" cy="0"/>
        </a:xfrm>
      </p:grpSpPr>
      <p:sp>
        <p:nvSpPr>
          <p:cNvPr id="129" name="Google Shape;129;gbfb6304fd9_1_613"/>
          <p:cNvSpPr txBox="1"/>
          <p:nvPr>
            <p:ph type="title"/>
          </p:nvPr>
        </p:nvSpPr>
        <p:spPr>
          <a:xfrm>
            <a:off x="1104900" y="76200"/>
            <a:ext cx="9980700" cy="1097100"/>
          </a:xfrm>
          <a:prstGeom prst="rect">
            <a:avLst/>
          </a:prstGeom>
          <a:noFill/>
          <a:ln>
            <a:noFill/>
          </a:ln>
        </p:spPr>
        <p:txBody>
          <a:bodyPr anchorCtr="0" anchor="b" bIns="45700" lIns="0" spcFirstLastPara="1" rIns="0"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gbfb6304fd9_1_613"/>
          <p:cNvSpPr txBox="1"/>
          <p:nvPr>
            <p:ph idx="1" type="body"/>
          </p:nvPr>
        </p:nvSpPr>
        <p:spPr>
          <a:xfrm>
            <a:off x="1104900" y="1600200"/>
            <a:ext cx="9982200" cy="45720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800"/>
              </a:spcBef>
              <a:spcAft>
                <a:spcPts val="0"/>
              </a:spcAft>
              <a:buClr>
                <a:schemeClr val="dk1"/>
              </a:buClr>
              <a:buSzPts val="1800"/>
              <a:buChar char="▪"/>
              <a:defRPr/>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42900" lvl="4" marL="2286000" algn="l">
              <a:lnSpc>
                <a:spcPct val="9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1" name="Google Shape;131;gbfb6304fd9_1_613"/>
          <p:cNvSpPr txBox="1"/>
          <p:nvPr>
            <p:ph idx="10" type="dt"/>
          </p:nvPr>
        </p:nvSpPr>
        <p:spPr>
          <a:xfrm>
            <a:off x="1104899" y="6356351"/>
            <a:ext cx="1829700" cy="365100"/>
          </a:xfrm>
          <a:prstGeom prst="rect">
            <a:avLst/>
          </a:prstGeom>
          <a:noFill/>
          <a:ln>
            <a:noFill/>
          </a:ln>
        </p:spPr>
        <p:txBody>
          <a:bodyPr anchorCtr="0" anchor="ctr" bIns="45700" lIns="0" spcFirstLastPara="1" rIns="0"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2" name="Google Shape;132;gbfb6304fd9_1_613"/>
          <p:cNvSpPr txBox="1"/>
          <p:nvPr>
            <p:ph idx="11" type="ftr"/>
          </p:nvPr>
        </p:nvSpPr>
        <p:spPr>
          <a:xfrm>
            <a:off x="2934459" y="6356350"/>
            <a:ext cx="6323100" cy="365100"/>
          </a:xfrm>
          <a:prstGeom prst="rect">
            <a:avLst/>
          </a:prstGeom>
          <a:noFill/>
          <a:ln>
            <a:noFill/>
          </a:ln>
        </p:spPr>
        <p:txBody>
          <a:bodyPr anchorCtr="0" anchor="ctr" bIns="45700" lIns="0" spcFirstLastPara="1" rIns="0"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3" name="Google Shape;133;gbfb6304fd9_1_613"/>
          <p:cNvSpPr txBox="1"/>
          <p:nvPr>
            <p:ph idx="12" type="sldNum"/>
          </p:nvPr>
        </p:nvSpPr>
        <p:spPr>
          <a:xfrm>
            <a:off x="9256782" y="6356351"/>
            <a:ext cx="1828800" cy="365100"/>
          </a:xfrm>
          <a:prstGeom prst="rect">
            <a:avLst/>
          </a:prstGeom>
          <a:noFill/>
          <a:ln>
            <a:noFill/>
          </a:ln>
        </p:spPr>
        <p:txBody>
          <a:bodyPr anchorCtr="0" anchor="ctr" bIns="45700" lIns="0" spcFirstLastPara="1" rIns="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3C363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3C363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3C363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3C363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3C363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3C363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3C363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3C363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3C363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34" name="Shape 134"/>
        <p:cNvGrpSpPr/>
        <p:nvPr/>
      </p:nvGrpSpPr>
      <p:grpSpPr>
        <a:xfrm>
          <a:off x="0" y="0"/>
          <a:ext cx="0" cy="0"/>
          <a:chOff x="0" y="0"/>
          <a:chExt cx="0" cy="0"/>
        </a:xfrm>
      </p:grpSpPr>
      <p:sp>
        <p:nvSpPr>
          <p:cNvPr id="135" name="Google Shape;135;gbfb6304fd9_1_619"/>
          <p:cNvSpPr txBox="1"/>
          <p:nvPr>
            <p:ph type="title"/>
          </p:nvPr>
        </p:nvSpPr>
        <p:spPr>
          <a:xfrm>
            <a:off x="1104900" y="76200"/>
            <a:ext cx="9980700" cy="1097100"/>
          </a:xfrm>
          <a:prstGeom prst="rect">
            <a:avLst/>
          </a:prstGeom>
          <a:noFill/>
          <a:ln>
            <a:noFill/>
          </a:ln>
        </p:spPr>
        <p:txBody>
          <a:bodyPr anchorCtr="0" anchor="b" bIns="45700" lIns="0" spcFirstLastPara="1" rIns="0"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gbfb6304fd9_1_619"/>
          <p:cNvSpPr txBox="1"/>
          <p:nvPr>
            <p:ph idx="1" type="body"/>
          </p:nvPr>
        </p:nvSpPr>
        <p:spPr>
          <a:xfrm>
            <a:off x="1104900" y="1600200"/>
            <a:ext cx="4919400" cy="823800"/>
          </a:xfrm>
          <a:prstGeom prst="rect">
            <a:avLst/>
          </a:prstGeom>
          <a:noFill/>
          <a:ln>
            <a:noFill/>
          </a:ln>
        </p:spPr>
        <p:txBody>
          <a:bodyPr anchorCtr="0" anchor="b" bIns="45700" lIns="0" spcFirstLastPara="1" rIns="0"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600"/>
              </a:spcBef>
              <a:spcAft>
                <a:spcPts val="0"/>
              </a:spcAft>
              <a:buClr>
                <a:schemeClr val="dk1"/>
              </a:buClr>
              <a:buSzPts val="2000"/>
              <a:buNone/>
              <a:defRPr b="1" sz="2000"/>
            </a:lvl2pPr>
            <a:lvl3pPr indent="-228600" lvl="2" marL="1371600" algn="l">
              <a:lnSpc>
                <a:spcPct val="90000"/>
              </a:lnSpc>
              <a:spcBef>
                <a:spcPts val="600"/>
              </a:spcBef>
              <a:spcAft>
                <a:spcPts val="0"/>
              </a:spcAft>
              <a:buClr>
                <a:schemeClr val="dk1"/>
              </a:buClr>
              <a:buSzPts val="1800"/>
              <a:buNone/>
              <a:defRPr b="1" sz="1800"/>
            </a:lvl3pPr>
            <a:lvl4pPr indent="-228600" lvl="3" marL="1828800" algn="l">
              <a:lnSpc>
                <a:spcPct val="90000"/>
              </a:lnSpc>
              <a:spcBef>
                <a:spcPts val="600"/>
              </a:spcBef>
              <a:spcAft>
                <a:spcPts val="0"/>
              </a:spcAft>
              <a:buClr>
                <a:schemeClr val="dk1"/>
              </a:buClr>
              <a:buSzPts val="1600"/>
              <a:buNone/>
              <a:defRPr b="1" sz="1600"/>
            </a:lvl4pPr>
            <a:lvl5pPr indent="-228600" lvl="4" marL="2286000" algn="l">
              <a:lnSpc>
                <a:spcPct val="90000"/>
              </a:lnSpc>
              <a:spcBef>
                <a:spcPts val="6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37" name="Google Shape;137;gbfb6304fd9_1_619"/>
          <p:cNvSpPr txBox="1"/>
          <p:nvPr>
            <p:ph idx="2" type="body"/>
          </p:nvPr>
        </p:nvSpPr>
        <p:spPr>
          <a:xfrm>
            <a:off x="1104900" y="2424112"/>
            <a:ext cx="4919400" cy="374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800"/>
              </a:spcBef>
              <a:spcAft>
                <a:spcPts val="0"/>
              </a:spcAft>
              <a:buClr>
                <a:schemeClr val="dk1"/>
              </a:buClr>
              <a:buSzPts val="1800"/>
              <a:buChar char="▪"/>
              <a:defRPr/>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42900" lvl="4" marL="2286000" algn="l">
              <a:lnSpc>
                <a:spcPct val="9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8" name="Google Shape;138;gbfb6304fd9_1_619"/>
          <p:cNvSpPr txBox="1"/>
          <p:nvPr>
            <p:ph idx="3" type="body"/>
          </p:nvPr>
        </p:nvSpPr>
        <p:spPr>
          <a:xfrm>
            <a:off x="6166110" y="1600200"/>
            <a:ext cx="4919400" cy="823800"/>
          </a:xfrm>
          <a:prstGeom prst="rect">
            <a:avLst/>
          </a:prstGeom>
          <a:noFill/>
          <a:ln>
            <a:noFill/>
          </a:ln>
        </p:spPr>
        <p:txBody>
          <a:bodyPr anchorCtr="0" anchor="b" bIns="45700" lIns="0" spcFirstLastPara="1" rIns="0"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600"/>
              </a:spcBef>
              <a:spcAft>
                <a:spcPts val="0"/>
              </a:spcAft>
              <a:buClr>
                <a:schemeClr val="dk1"/>
              </a:buClr>
              <a:buSzPts val="2000"/>
              <a:buNone/>
              <a:defRPr b="1" sz="2000"/>
            </a:lvl2pPr>
            <a:lvl3pPr indent="-228600" lvl="2" marL="1371600" algn="l">
              <a:lnSpc>
                <a:spcPct val="90000"/>
              </a:lnSpc>
              <a:spcBef>
                <a:spcPts val="600"/>
              </a:spcBef>
              <a:spcAft>
                <a:spcPts val="0"/>
              </a:spcAft>
              <a:buClr>
                <a:schemeClr val="dk1"/>
              </a:buClr>
              <a:buSzPts val="1800"/>
              <a:buNone/>
              <a:defRPr b="1" sz="1800"/>
            </a:lvl3pPr>
            <a:lvl4pPr indent="-228600" lvl="3" marL="1828800" algn="l">
              <a:lnSpc>
                <a:spcPct val="90000"/>
              </a:lnSpc>
              <a:spcBef>
                <a:spcPts val="600"/>
              </a:spcBef>
              <a:spcAft>
                <a:spcPts val="0"/>
              </a:spcAft>
              <a:buClr>
                <a:schemeClr val="dk1"/>
              </a:buClr>
              <a:buSzPts val="1600"/>
              <a:buNone/>
              <a:defRPr b="1" sz="1600"/>
            </a:lvl4pPr>
            <a:lvl5pPr indent="-228600" lvl="4" marL="2286000" algn="l">
              <a:lnSpc>
                <a:spcPct val="90000"/>
              </a:lnSpc>
              <a:spcBef>
                <a:spcPts val="6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39" name="Google Shape;139;gbfb6304fd9_1_619"/>
          <p:cNvSpPr txBox="1"/>
          <p:nvPr>
            <p:ph idx="4" type="body"/>
          </p:nvPr>
        </p:nvSpPr>
        <p:spPr>
          <a:xfrm>
            <a:off x="6166110" y="2424112"/>
            <a:ext cx="4919400" cy="374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800"/>
              </a:spcBef>
              <a:spcAft>
                <a:spcPts val="0"/>
              </a:spcAft>
              <a:buClr>
                <a:schemeClr val="dk1"/>
              </a:buClr>
              <a:buSzPts val="1800"/>
              <a:buChar char="▪"/>
              <a:defRPr/>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42900" lvl="4" marL="2286000" algn="l">
              <a:lnSpc>
                <a:spcPct val="9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0" name="Google Shape;140;gbfb6304fd9_1_619"/>
          <p:cNvSpPr txBox="1"/>
          <p:nvPr>
            <p:ph idx="10" type="dt"/>
          </p:nvPr>
        </p:nvSpPr>
        <p:spPr>
          <a:xfrm>
            <a:off x="1104899" y="6356351"/>
            <a:ext cx="1829700" cy="365100"/>
          </a:xfrm>
          <a:prstGeom prst="rect">
            <a:avLst/>
          </a:prstGeom>
          <a:noFill/>
          <a:ln>
            <a:noFill/>
          </a:ln>
        </p:spPr>
        <p:txBody>
          <a:bodyPr anchorCtr="0" anchor="ctr" bIns="45700" lIns="0" spcFirstLastPara="1" rIns="0"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41" name="Google Shape;141;gbfb6304fd9_1_619"/>
          <p:cNvSpPr txBox="1"/>
          <p:nvPr>
            <p:ph idx="11" type="ftr"/>
          </p:nvPr>
        </p:nvSpPr>
        <p:spPr>
          <a:xfrm>
            <a:off x="2934459" y="6356350"/>
            <a:ext cx="6323100" cy="365100"/>
          </a:xfrm>
          <a:prstGeom prst="rect">
            <a:avLst/>
          </a:prstGeom>
          <a:noFill/>
          <a:ln>
            <a:noFill/>
          </a:ln>
        </p:spPr>
        <p:txBody>
          <a:bodyPr anchorCtr="0" anchor="ctr" bIns="45700" lIns="0" spcFirstLastPara="1" rIns="0"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42" name="Google Shape;142;gbfb6304fd9_1_619"/>
          <p:cNvSpPr txBox="1"/>
          <p:nvPr>
            <p:ph idx="12" type="sldNum"/>
          </p:nvPr>
        </p:nvSpPr>
        <p:spPr>
          <a:xfrm>
            <a:off x="9256782" y="6356351"/>
            <a:ext cx="1828800" cy="365100"/>
          </a:xfrm>
          <a:prstGeom prst="rect">
            <a:avLst/>
          </a:prstGeom>
          <a:noFill/>
          <a:ln>
            <a:noFill/>
          </a:ln>
        </p:spPr>
        <p:txBody>
          <a:bodyPr anchorCtr="0" anchor="ctr" bIns="45700" lIns="0" spcFirstLastPara="1" rIns="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3C363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3C363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3C363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3C363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3C363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3C363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3C363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3C363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3C363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1" name="Shape 41"/>
        <p:cNvGrpSpPr/>
        <p:nvPr/>
      </p:nvGrpSpPr>
      <p:grpSpPr>
        <a:xfrm>
          <a:off x="0" y="0"/>
          <a:ext cx="0" cy="0"/>
          <a:chOff x="0" y="0"/>
          <a:chExt cx="0" cy="0"/>
        </a:xfrm>
      </p:grpSpPr>
      <p:sp>
        <p:nvSpPr>
          <p:cNvPr id="42" name="Google Shape;42;gbfb6304fd9_1_538"/>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gbfb6304fd9_1_538"/>
          <p:cNvSpPr/>
          <p:nvPr/>
        </p:nvSpPr>
        <p:spPr>
          <a:xfrm>
            <a:off x="41" y="3766000"/>
            <a:ext cx="9827100" cy="30921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gbfb6304fd9_1_538"/>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gbfb6304fd9_1_538"/>
          <p:cNvSpPr txBox="1"/>
          <p:nvPr>
            <p:ph type="title"/>
          </p:nvPr>
        </p:nvSpPr>
        <p:spPr>
          <a:xfrm>
            <a:off x="1092200" y="1127467"/>
            <a:ext cx="10007700" cy="12729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46" name="Google Shape;46;gbfb6304fd9_1_538"/>
          <p:cNvSpPr txBox="1"/>
          <p:nvPr>
            <p:ph idx="1" type="body"/>
          </p:nvPr>
        </p:nvSpPr>
        <p:spPr>
          <a:xfrm>
            <a:off x="1092200" y="2654300"/>
            <a:ext cx="10007700" cy="32640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47" name="Google Shape;47;gbfb6304fd9_1_538"/>
          <p:cNvSpPr txBox="1"/>
          <p:nvPr>
            <p:ph idx="12" type="sldNum"/>
          </p:nvPr>
        </p:nvSpPr>
        <p:spPr>
          <a:xfrm>
            <a:off x="11187645" y="6058224"/>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48" name="Shape 48"/>
        <p:cNvGrpSpPr/>
        <p:nvPr/>
      </p:nvGrpSpPr>
      <p:grpSpPr>
        <a:xfrm>
          <a:off x="0" y="0"/>
          <a:ext cx="0" cy="0"/>
          <a:chOff x="0" y="0"/>
          <a:chExt cx="0" cy="0"/>
        </a:xfrm>
      </p:grpSpPr>
      <p:sp>
        <p:nvSpPr>
          <p:cNvPr id="49" name="Google Shape;49;gbfb6304fd9_1_526"/>
          <p:cNvSpPr/>
          <p:nvPr/>
        </p:nvSpPr>
        <p:spPr>
          <a:xfrm flipH="1">
            <a:off x="6342900" y="3079200"/>
            <a:ext cx="5849100" cy="3778800"/>
          </a:xfrm>
          <a:prstGeom prst="rtTriangle">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0" name="Google Shape;50;gbfb6304fd9_1_526"/>
          <p:cNvGrpSpPr/>
          <p:nvPr/>
        </p:nvGrpSpPr>
        <p:grpSpPr>
          <a:xfrm>
            <a:off x="7458691" y="5281486"/>
            <a:ext cx="3880117" cy="1576482"/>
            <a:chOff x="6917201" y="0"/>
            <a:chExt cx="2227777" cy="863400"/>
          </a:xfrm>
        </p:grpSpPr>
        <p:sp>
          <p:nvSpPr>
            <p:cNvPr id="51" name="Google Shape;51;gbfb6304fd9_1_526"/>
            <p:cNvSpPr/>
            <p:nvPr/>
          </p:nvSpPr>
          <p:spPr>
            <a:xfrm>
              <a:off x="7641677"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gbfb6304fd9_1_526"/>
            <p:cNvSpPr/>
            <p:nvPr/>
          </p:nvSpPr>
          <p:spPr>
            <a:xfrm>
              <a:off x="7279439"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gbfb6304fd9_1_526"/>
            <p:cNvSpPr/>
            <p:nvPr/>
          </p:nvSpPr>
          <p:spPr>
            <a:xfrm>
              <a:off x="6917201"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 name="Google Shape;54;gbfb6304fd9_1_526"/>
          <p:cNvGrpSpPr/>
          <p:nvPr/>
        </p:nvGrpSpPr>
        <p:grpSpPr>
          <a:xfrm>
            <a:off x="265761" y="3"/>
            <a:ext cx="3727292" cy="1444382"/>
            <a:chOff x="6917201" y="0"/>
            <a:chExt cx="2227777" cy="863400"/>
          </a:xfrm>
        </p:grpSpPr>
        <p:sp>
          <p:nvSpPr>
            <p:cNvPr id="55" name="Google Shape;55;gbfb6304fd9_1_526"/>
            <p:cNvSpPr/>
            <p:nvPr/>
          </p:nvSpPr>
          <p:spPr>
            <a:xfrm>
              <a:off x="7641677"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gbfb6304fd9_1_526"/>
            <p:cNvSpPr/>
            <p:nvPr/>
          </p:nvSpPr>
          <p:spPr>
            <a:xfrm>
              <a:off x="7279439"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gbfb6304fd9_1_526"/>
            <p:cNvSpPr/>
            <p:nvPr/>
          </p:nvSpPr>
          <p:spPr>
            <a:xfrm>
              <a:off x="6917201"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8" name="Google Shape;58;gbfb6304fd9_1_526"/>
          <p:cNvSpPr txBox="1"/>
          <p:nvPr>
            <p:ph type="title"/>
          </p:nvPr>
        </p:nvSpPr>
        <p:spPr>
          <a:xfrm>
            <a:off x="2518245" y="2328133"/>
            <a:ext cx="7170000" cy="2194800"/>
          </a:xfrm>
          <a:prstGeom prst="rect">
            <a:avLst/>
          </a:prstGeom>
          <a:noFill/>
          <a:ln>
            <a:noFill/>
          </a:ln>
        </p:spPr>
        <p:txBody>
          <a:bodyPr anchorCtr="0" anchor="ctr" bIns="121900" lIns="121900" spcFirstLastPara="1" rIns="121900" wrap="square" tIns="121900">
            <a:normAutofit/>
          </a:bodyPr>
          <a:lstStyle>
            <a:lvl1pPr lvl="0" algn="ctr">
              <a:lnSpc>
                <a:spcPct val="100000"/>
              </a:lnSpc>
              <a:spcBef>
                <a:spcPts val="0"/>
              </a:spcBef>
              <a:spcAft>
                <a:spcPts val="0"/>
              </a:spcAft>
              <a:buClr>
                <a:schemeClr val="dk2"/>
              </a:buClr>
              <a:buSzPts val="4300"/>
              <a:buNone/>
              <a:defRPr sz="4300">
                <a:solidFill>
                  <a:schemeClr val="dk2"/>
                </a:solidFill>
              </a:defRPr>
            </a:lvl1pPr>
            <a:lvl2pPr lvl="1" algn="ctr">
              <a:lnSpc>
                <a:spcPct val="100000"/>
              </a:lnSpc>
              <a:spcBef>
                <a:spcPts val="0"/>
              </a:spcBef>
              <a:spcAft>
                <a:spcPts val="0"/>
              </a:spcAft>
              <a:buClr>
                <a:schemeClr val="dk2"/>
              </a:buClr>
              <a:buSzPts val="4300"/>
              <a:buNone/>
              <a:defRPr sz="4300">
                <a:solidFill>
                  <a:schemeClr val="dk2"/>
                </a:solidFill>
              </a:defRPr>
            </a:lvl2pPr>
            <a:lvl3pPr lvl="2" algn="ctr">
              <a:lnSpc>
                <a:spcPct val="100000"/>
              </a:lnSpc>
              <a:spcBef>
                <a:spcPts val="0"/>
              </a:spcBef>
              <a:spcAft>
                <a:spcPts val="0"/>
              </a:spcAft>
              <a:buClr>
                <a:schemeClr val="dk2"/>
              </a:buClr>
              <a:buSzPts val="4300"/>
              <a:buNone/>
              <a:defRPr sz="4300">
                <a:solidFill>
                  <a:schemeClr val="dk2"/>
                </a:solidFill>
              </a:defRPr>
            </a:lvl3pPr>
            <a:lvl4pPr lvl="3" algn="ctr">
              <a:lnSpc>
                <a:spcPct val="100000"/>
              </a:lnSpc>
              <a:spcBef>
                <a:spcPts val="0"/>
              </a:spcBef>
              <a:spcAft>
                <a:spcPts val="0"/>
              </a:spcAft>
              <a:buClr>
                <a:schemeClr val="dk2"/>
              </a:buClr>
              <a:buSzPts val="4300"/>
              <a:buNone/>
              <a:defRPr sz="4300">
                <a:solidFill>
                  <a:schemeClr val="dk2"/>
                </a:solidFill>
              </a:defRPr>
            </a:lvl4pPr>
            <a:lvl5pPr lvl="4" algn="ctr">
              <a:lnSpc>
                <a:spcPct val="100000"/>
              </a:lnSpc>
              <a:spcBef>
                <a:spcPts val="0"/>
              </a:spcBef>
              <a:spcAft>
                <a:spcPts val="0"/>
              </a:spcAft>
              <a:buClr>
                <a:schemeClr val="dk2"/>
              </a:buClr>
              <a:buSzPts val="4300"/>
              <a:buNone/>
              <a:defRPr sz="4300">
                <a:solidFill>
                  <a:schemeClr val="dk2"/>
                </a:solidFill>
              </a:defRPr>
            </a:lvl5pPr>
            <a:lvl6pPr lvl="5" algn="ctr">
              <a:lnSpc>
                <a:spcPct val="100000"/>
              </a:lnSpc>
              <a:spcBef>
                <a:spcPts val="0"/>
              </a:spcBef>
              <a:spcAft>
                <a:spcPts val="0"/>
              </a:spcAft>
              <a:buClr>
                <a:schemeClr val="dk2"/>
              </a:buClr>
              <a:buSzPts val="4300"/>
              <a:buNone/>
              <a:defRPr sz="4300">
                <a:solidFill>
                  <a:schemeClr val="dk2"/>
                </a:solidFill>
              </a:defRPr>
            </a:lvl6pPr>
            <a:lvl7pPr lvl="6" algn="ctr">
              <a:lnSpc>
                <a:spcPct val="100000"/>
              </a:lnSpc>
              <a:spcBef>
                <a:spcPts val="0"/>
              </a:spcBef>
              <a:spcAft>
                <a:spcPts val="0"/>
              </a:spcAft>
              <a:buClr>
                <a:schemeClr val="dk2"/>
              </a:buClr>
              <a:buSzPts val="4300"/>
              <a:buNone/>
              <a:defRPr sz="4300">
                <a:solidFill>
                  <a:schemeClr val="dk2"/>
                </a:solidFill>
              </a:defRPr>
            </a:lvl7pPr>
            <a:lvl8pPr lvl="7" algn="ctr">
              <a:lnSpc>
                <a:spcPct val="100000"/>
              </a:lnSpc>
              <a:spcBef>
                <a:spcPts val="0"/>
              </a:spcBef>
              <a:spcAft>
                <a:spcPts val="0"/>
              </a:spcAft>
              <a:buClr>
                <a:schemeClr val="dk2"/>
              </a:buClr>
              <a:buSzPts val="4300"/>
              <a:buNone/>
              <a:defRPr sz="4300">
                <a:solidFill>
                  <a:schemeClr val="dk2"/>
                </a:solidFill>
              </a:defRPr>
            </a:lvl8pPr>
            <a:lvl9pPr lvl="8" algn="ctr">
              <a:lnSpc>
                <a:spcPct val="100000"/>
              </a:lnSpc>
              <a:spcBef>
                <a:spcPts val="0"/>
              </a:spcBef>
              <a:spcAft>
                <a:spcPts val="0"/>
              </a:spcAft>
              <a:buClr>
                <a:schemeClr val="dk2"/>
              </a:buClr>
              <a:buSzPts val="4300"/>
              <a:buNone/>
              <a:defRPr sz="4300">
                <a:solidFill>
                  <a:schemeClr val="dk2"/>
                </a:solidFill>
              </a:defRPr>
            </a:lvl9pPr>
          </a:lstStyle>
          <a:p/>
        </p:txBody>
      </p:sp>
      <p:sp>
        <p:nvSpPr>
          <p:cNvPr id="59" name="Google Shape;59;gbfb6304fd9_1_526"/>
          <p:cNvSpPr txBox="1"/>
          <p:nvPr>
            <p:ph idx="12" type="sldNum"/>
          </p:nvPr>
        </p:nvSpPr>
        <p:spPr>
          <a:xfrm>
            <a:off x="11187645" y="6058224"/>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60" name="Shape 60"/>
        <p:cNvGrpSpPr/>
        <p:nvPr/>
      </p:nvGrpSpPr>
      <p:grpSpPr>
        <a:xfrm>
          <a:off x="0" y="0"/>
          <a:ext cx="0" cy="0"/>
          <a:chOff x="0" y="0"/>
          <a:chExt cx="0" cy="0"/>
        </a:xfrm>
      </p:grpSpPr>
      <p:sp>
        <p:nvSpPr>
          <p:cNvPr id="61" name="Google Shape;61;gbfb6304fd9_1_545"/>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gbfb6304fd9_1_545"/>
          <p:cNvSpPr/>
          <p:nvPr/>
        </p:nvSpPr>
        <p:spPr>
          <a:xfrm>
            <a:off x="41" y="3766000"/>
            <a:ext cx="9827100" cy="30921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gbfb6304fd9_1_545"/>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gbfb6304fd9_1_545"/>
          <p:cNvSpPr txBox="1"/>
          <p:nvPr>
            <p:ph type="title"/>
          </p:nvPr>
        </p:nvSpPr>
        <p:spPr>
          <a:xfrm>
            <a:off x="1092200" y="1127467"/>
            <a:ext cx="10007700" cy="12729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65" name="Google Shape;65;gbfb6304fd9_1_545"/>
          <p:cNvSpPr txBox="1"/>
          <p:nvPr>
            <p:ph idx="1" type="body"/>
          </p:nvPr>
        </p:nvSpPr>
        <p:spPr>
          <a:xfrm>
            <a:off x="1092200" y="2654300"/>
            <a:ext cx="4914900" cy="32640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66" name="Google Shape;66;gbfb6304fd9_1_545"/>
          <p:cNvSpPr txBox="1"/>
          <p:nvPr>
            <p:ph idx="2" type="body"/>
          </p:nvPr>
        </p:nvSpPr>
        <p:spPr>
          <a:xfrm>
            <a:off x="6184900" y="2654300"/>
            <a:ext cx="4914900" cy="32640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67" name="Google Shape;67;gbfb6304fd9_1_545"/>
          <p:cNvSpPr txBox="1"/>
          <p:nvPr>
            <p:ph idx="12" type="sldNum"/>
          </p:nvPr>
        </p:nvSpPr>
        <p:spPr>
          <a:xfrm>
            <a:off x="11187645" y="6058224"/>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8" name="Shape 68"/>
        <p:cNvGrpSpPr/>
        <p:nvPr/>
      </p:nvGrpSpPr>
      <p:grpSpPr>
        <a:xfrm>
          <a:off x="0" y="0"/>
          <a:ext cx="0" cy="0"/>
          <a:chOff x="0" y="0"/>
          <a:chExt cx="0" cy="0"/>
        </a:xfrm>
      </p:grpSpPr>
      <p:sp>
        <p:nvSpPr>
          <p:cNvPr id="69" name="Google Shape;69;gbfb6304fd9_1_553"/>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gbfb6304fd9_1_553"/>
          <p:cNvSpPr/>
          <p:nvPr/>
        </p:nvSpPr>
        <p:spPr>
          <a:xfrm>
            <a:off x="41" y="3766000"/>
            <a:ext cx="9827100" cy="30921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gbfb6304fd9_1_553"/>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gbfb6304fd9_1_553"/>
          <p:cNvSpPr txBox="1"/>
          <p:nvPr>
            <p:ph type="title"/>
          </p:nvPr>
        </p:nvSpPr>
        <p:spPr>
          <a:xfrm>
            <a:off x="1092200" y="1127467"/>
            <a:ext cx="10007700" cy="12729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73" name="Google Shape;73;gbfb6304fd9_1_553"/>
          <p:cNvSpPr txBox="1"/>
          <p:nvPr>
            <p:ph idx="12" type="sldNum"/>
          </p:nvPr>
        </p:nvSpPr>
        <p:spPr>
          <a:xfrm>
            <a:off x="11187645" y="6058224"/>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4" name="Shape 74"/>
        <p:cNvGrpSpPr/>
        <p:nvPr/>
      </p:nvGrpSpPr>
      <p:grpSpPr>
        <a:xfrm>
          <a:off x="0" y="0"/>
          <a:ext cx="0" cy="0"/>
          <a:chOff x="0" y="0"/>
          <a:chExt cx="0" cy="0"/>
        </a:xfrm>
      </p:grpSpPr>
      <p:sp>
        <p:nvSpPr>
          <p:cNvPr id="75" name="Google Shape;75;gbfb6304fd9_1_559"/>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gbfb6304fd9_1_559"/>
          <p:cNvSpPr/>
          <p:nvPr/>
        </p:nvSpPr>
        <p:spPr>
          <a:xfrm>
            <a:off x="41" y="3766000"/>
            <a:ext cx="9827100" cy="3092100"/>
          </a:xfrm>
          <a:prstGeom prst="rtTriangle">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gbfb6304fd9_1_559"/>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gbfb6304fd9_1_559"/>
          <p:cNvSpPr txBox="1"/>
          <p:nvPr>
            <p:ph type="title"/>
          </p:nvPr>
        </p:nvSpPr>
        <p:spPr>
          <a:xfrm>
            <a:off x="1092200" y="1127467"/>
            <a:ext cx="4945500" cy="18441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79" name="Google Shape;79;gbfb6304fd9_1_559"/>
          <p:cNvSpPr txBox="1"/>
          <p:nvPr>
            <p:ph idx="1" type="body"/>
          </p:nvPr>
        </p:nvSpPr>
        <p:spPr>
          <a:xfrm>
            <a:off x="1107600" y="3092067"/>
            <a:ext cx="4945500" cy="28263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80" name="Google Shape;80;gbfb6304fd9_1_559"/>
          <p:cNvSpPr txBox="1"/>
          <p:nvPr>
            <p:ph idx="12" type="sldNum"/>
          </p:nvPr>
        </p:nvSpPr>
        <p:spPr>
          <a:xfrm>
            <a:off x="11187645" y="6058224"/>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81" name="Shape 81"/>
        <p:cNvGrpSpPr/>
        <p:nvPr/>
      </p:nvGrpSpPr>
      <p:grpSpPr>
        <a:xfrm>
          <a:off x="0" y="0"/>
          <a:ext cx="0" cy="0"/>
          <a:chOff x="0" y="0"/>
          <a:chExt cx="0" cy="0"/>
        </a:xfrm>
      </p:grpSpPr>
      <p:sp>
        <p:nvSpPr>
          <p:cNvPr id="82" name="Google Shape;82;gbfb6304fd9_1_566"/>
          <p:cNvSpPr/>
          <p:nvPr/>
        </p:nvSpPr>
        <p:spPr>
          <a:xfrm>
            <a:off x="0" y="3764192"/>
            <a:ext cx="9825600" cy="30891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gbfb6304fd9_1_566"/>
          <p:cNvSpPr/>
          <p:nvPr/>
        </p:nvSpPr>
        <p:spPr>
          <a:xfrm flipH="1">
            <a:off x="4777714" y="2072150"/>
            <a:ext cx="7413900" cy="4785900"/>
          </a:xfrm>
          <a:prstGeom prst="rtTriangle">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4" name="Google Shape;84;gbfb6304fd9_1_566"/>
          <p:cNvGrpSpPr/>
          <p:nvPr/>
        </p:nvGrpSpPr>
        <p:grpSpPr>
          <a:xfrm>
            <a:off x="341188" y="-11"/>
            <a:ext cx="3001758" cy="1391229"/>
            <a:chOff x="3961956" y="4383950"/>
            <a:chExt cx="1160548" cy="548700"/>
          </a:xfrm>
        </p:grpSpPr>
        <p:sp>
          <p:nvSpPr>
            <p:cNvPr id="85" name="Google Shape;85;gbfb6304fd9_1_566"/>
            <p:cNvSpPr/>
            <p:nvPr/>
          </p:nvSpPr>
          <p:spPr>
            <a:xfrm>
              <a:off x="4224904" y="4383950"/>
              <a:ext cx="897600" cy="5487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gbfb6304fd9_1_566"/>
            <p:cNvSpPr/>
            <p:nvPr/>
          </p:nvSpPr>
          <p:spPr>
            <a:xfrm>
              <a:off x="4093430" y="4383950"/>
              <a:ext cx="897600" cy="5487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gbfb6304fd9_1_566"/>
            <p:cNvSpPr/>
            <p:nvPr/>
          </p:nvSpPr>
          <p:spPr>
            <a:xfrm>
              <a:off x="3961956" y="4383950"/>
              <a:ext cx="897600" cy="5487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8" name="Google Shape;88;gbfb6304fd9_1_566"/>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9" name="Google Shape;89;gbfb6304fd9_1_566"/>
          <p:cNvGrpSpPr/>
          <p:nvPr/>
        </p:nvGrpSpPr>
        <p:grpSpPr>
          <a:xfrm>
            <a:off x="46579" y="6029501"/>
            <a:ext cx="2124408" cy="822734"/>
            <a:chOff x="6917201" y="0"/>
            <a:chExt cx="2227777" cy="863400"/>
          </a:xfrm>
        </p:grpSpPr>
        <p:sp>
          <p:nvSpPr>
            <p:cNvPr id="90" name="Google Shape;90;gbfb6304fd9_1_566"/>
            <p:cNvSpPr/>
            <p:nvPr/>
          </p:nvSpPr>
          <p:spPr>
            <a:xfrm>
              <a:off x="7641677" y="0"/>
              <a:ext cx="1503300" cy="863400"/>
            </a:xfrm>
            <a:prstGeom prst="parallelogram">
              <a:avLst>
                <a:gd fmla="val 158024" name="adj"/>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gbfb6304fd9_1_566"/>
            <p:cNvSpPr/>
            <p:nvPr/>
          </p:nvSpPr>
          <p:spPr>
            <a:xfrm>
              <a:off x="7279439" y="0"/>
              <a:ext cx="1503300" cy="863400"/>
            </a:xfrm>
            <a:prstGeom prst="parallelogram">
              <a:avLst>
                <a:gd fmla="val 158024" name="adj"/>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gbfb6304fd9_1_566"/>
            <p:cNvSpPr/>
            <p:nvPr/>
          </p:nvSpPr>
          <p:spPr>
            <a:xfrm>
              <a:off x="6917201" y="0"/>
              <a:ext cx="1503300" cy="863400"/>
            </a:xfrm>
            <a:prstGeom prst="parallelogram">
              <a:avLst>
                <a:gd fmla="val 158024" name="adj"/>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3" name="Google Shape;93;gbfb6304fd9_1_566"/>
          <p:cNvGrpSpPr/>
          <p:nvPr/>
        </p:nvGrpSpPr>
        <p:grpSpPr>
          <a:xfrm>
            <a:off x="7848469" y="1657"/>
            <a:ext cx="4343272" cy="1681990"/>
            <a:chOff x="6917201" y="0"/>
            <a:chExt cx="2227777" cy="863400"/>
          </a:xfrm>
        </p:grpSpPr>
        <p:sp>
          <p:nvSpPr>
            <p:cNvPr id="94" name="Google Shape;94;gbfb6304fd9_1_566"/>
            <p:cNvSpPr/>
            <p:nvPr/>
          </p:nvSpPr>
          <p:spPr>
            <a:xfrm>
              <a:off x="7641677"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gbfb6304fd9_1_566"/>
            <p:cNvSpPr/>
            <p:nvPr/>
          </p:nvSpPr>
          <p:spPr>
            <a:xfrm>
              <a:off x="7279439"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gbfb6304fd9_1_566"/>
            <p:cNvSpPr/>
            <p:nvPr/>
          </p:nvSpPr>
          <p:spPr>
            <a:xfrm>
              <a:off x="6917201"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7" name="Google Shape;97;gbfb6304fd9_1_566"/>
          <p:cNvSpPr txBox="1"/>
          <p:nvPr>
            <p:ph type="title"/>
          </p:nvPr>
        </p:nvSpPr>
        <p:spPr>
          <a:xfrm>
            <a:off x="1858572" y="1734861"/>
            <a:ext cx="8489100" cy="3385500"/>
          </a:xfrm>
          <a:prstGeom prst="rect">
            <a:avLst/>
          </a:prstGeom>
          <a:noFill/>
          <a:ln>
            <a:noFill/>
          </a:ln>
        </p:spPr>
        <p:txBody>
          <a:bodyPr anchorCtr="0" anchor="ctr" bIns="121900" lIns="121900" spcFirstLastPara="1" rIns="121900" wrap="square" tIns="121900">
            <a:normAutofit/>
          </a:bodyPr>
          <a:lstStyle>
            <a:lvl1pPr lvl="0" algn="ctr">
              <a:lnSpc>
                <a:spcPct val="100000"/>
              </a:lnSpc>
              <a:spcBef>
                <a:spcPts val="0"/>
              </a:spcBef>
              <a:spcAft>
                <a:spcPts val="0"/>
              </a:spcAft>
              <a:buSzPts val="4300"/>
              <a:buNone/>
              <a:defRPr sz="4300"/>
            </a:lvl1pPr>
            <a:lvl2pPr lvl="1" algn="ctr">
              <a:lnSpc>
                <a:spcPct val="100000"/>
              </a:lnSpc>
              <a:spcBef>
                <a:spcPts val="0"/>
              </a:spcBef>
              <a:spcAft>
                <a:spcPts val="0"/>
              </a:spcAft>
              <a:buSzPts val="4300"/>
              <a:buNone/>
              <a:defRPr sz="4300"/>
            </a:lvl2pPr>
            <a:lvl3pPr lvl="2" algn="ctr">
              <a:lnSpc>
                <a:spcPct val="100000"/>
              </a:lnSpc>
              <a:spcBef>
                <a:spcPts val="0"/>
              </a:spcBef>
              <a:spcAft>
                <a:spcPts val="0"/>
              </a:spcAft>
              <a:buSzPts val="4300"/>
              <a:buNone/>
              <a:defRPr sz="4300"/>
            </a:lvl3pPr>
            <a:lvl4pPr lvl="3" algn="ctr">
              <a:lnSpc>
                <a:spcPct val="100000"/>
              </a:lnSpc>
              <a:spcBef>
                <a:spcPts val="0"/>
              </a:spcBef>
              <a:spcAft>
                <a:spcPts val="0"/>
              </a:spcAft>
              <a:buSzPts val="4300"/>
              <a:buNone/>
              <a:defRPr sz="4300"/>
            </a:lvl4pPr>
            <a:lvl5pPr lvl="4" algn="ctr">
              <a:lnSpc>
                <a:spcPct val="100000"/>
              </a:lnSpc>
              <a:spcBef>
                <a:spcPts val="0"/>
              </a:spcBef>
              <a:spcAft>
                <a:spcPts val="0"/>
              </a:spcAft>
              <a:buSzPts val="4300"/>
              <a:buNone/>
              <a:defRPr sz="4300"/>
            </a:lvl5pPr>
            <a:lvl6pPr lvl="5" algn="ctr">
              <a:lnSpc>
                <a:spcPct val="100000"/>
              </a:lnSpc>
              <a:spcBef>
                <a:spcPts val="0"/>
              </a:spcBef>
              <a:spcAft>
                <a:spcPts val="0"/>
              </a:spcAft>
              <a:buSzPts val="4300"/>
              <a:buNone/>
              <a:defRPr sz="4300"/>
            </a:lvl6pPr>
            <a:lvl7pPr lvl="6" algn="ctr">
              <a:lnSpc>
                <a:spcPct val="100000"/>
              </a:lnSpc>
              <a:spcBef>
                <a:spcPts val="0"/>
              </a:spcBef>
              <a:spcAft>
                <a:spcPts val="0"/>
              </a:spcAft>
              <a:buSzPts val="4300"/>
              <a:buNone/>
              <a:defRPr sz="4300"/>
            </a:lvl7pPr>
            <a:lvl8pPr lvl="7" algn="ctr">
              <a:lnSpc>
                <a:spcPct val="100000"/>
              </a:lnSpc>
              <a:spcBef>
                <a:spcPts val="0"/>
              </a:spcBef>
              <a:spcAft>
                <a:spcPts val="0"/>
              </a:spcAft>
              <a:buSzPts val="4300"/>
              <a:buNone/>
              <a:defRPr sz="4300"/>
            </a:lvl8pPr>
            <a:lvl9pPr lvl="8" algn="ctr">
              <a:lnSpc>
                <a:spcPct val="100000"/>
              </a:lnSpc>
              <a:spcBef>
                <a:spcPts val="0"/>
              </a:spcBef>
              <a:spcAft>
                <a:spcPts val="0"/>
              </a:spcAft>
              <a:buSzPts val="4300"/>
              <a:buNone/>
              <a:defRPr sz="4300"/>
            </a:lvl9pPr>
          </a:lstStyle>
          <a:p/>
        </p:txBody>
      </p:sp>
      <p:sp>
        <p:nvSpPr>
          <p:cNvPr id="98" name="Google Shape;98;gbfb6304fd9_1_566"/>
          <p:cNvSpPr txBox="1"/>
          <p:nvPr>
            <p:ph idx="12" type="sldNum"/>
          </p:nvPr>
        </p:nvSpPr>
        <p:spPr>
          <a:xfrm>
            <a:off x="11187645" y="6058224"/>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9" name="Shape 99"/>
        <p:cNvGrpSpPr/>
        <p:nvPr/>
      </p:nvGrpSpPr>
      <p:grpSpPr>
        <a:xfrm>
          <a:off x="0" y="0"/>
          <a:ext cx="0" cy="0"/>
          <a:chOff x="0" y="0"/>
          <a:chExt cx="0" cy="0"/>
        </a:xfrm>
      </p:grpSpPr>
      <p:sp>
        <p:nvSpPr>
          <p:cNvPr id="100" name="Google Shape;100;gbfb6304fd9_1_584"/>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gbfb6304fd9_1_584"/>
          <p:cNvSpPr/>
          <p:nvPr/>
        </p:nvSpPr>
        <p:spPr>
          <a:xfrm>
            <a:off x="41" y="3766000"/>
            <a:ext cx="9827100" cy="30921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gbfb6304fd9_1_584"/>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gbfb6304fd9_1_584"/>
          <p:cNvSpPr txBox="1"/>
          <p:nvPr>
            <p:ph type="title"/>
          </p:nvPr>
        </p:nvSpPr>
        <p:spPr>
          <a:xfrm>
            <a:off x="1092200" y="1127467"/>
            <a:ext cx="8565600" cy="9399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04" name="Google Shape;104;gbfb6304fd9_1_584"/>
          <p:cNvSpPr txBox="1"/>
          <p:nvPr>
            <p:ph idx="1" type="subTitle"/>
          </p:nvPr>
        </p:nvSpPr>
        <p:spPr>
          <a:xfrm>
            <a:off x="1092200" y="2067600"/>
            <a:ext cx="7813200" cy="5247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p:txBody>
      </p:sp>
      <p:sp>
        <p:nvSpPr>
          <p:cNvPr id="105" name="Google Shape;105;gbfb6304fd9_1_584"/>
          <p:cNvSpPr txBox="1"/>
          <p:nvPr>
            <p:ph idx="2" type="body"/>
          </p:nvPr>
        </p:nvSpPr>
        <p:spPr>
          <a:xfrm>
            <a:off x="1092200" y="3289400"/>
            <a:ext cx="7813200" cy="27939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106" name="Google Shape;106;gbfb6304fd9_1_584"/>
          <p:cNvSpPr txBox="1"/>
          <p:nvPr>
            <p:ph idx="12" type="sldNum"/>
          </p:nvPr>
        </p:nvSpPr>
        <p:spPr>
          <a:xfrm>
            <a:off x="11187645" y="6058224"/>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7" name="Shape 107"/>
        <p:cNvGrpSpPr/>
        <p:nvPr/>
      </p:nvGrpSpPr>
      <p:grpSpPr>
        <a:xfrm>
          <a:off x="0" y="0"/>
          <a:ext cx="0" cy="0"/>
          <a:chOff x="0" y="0"/>
          <a:chExt cx="0" cy="0"/>
        </a:xfrm>
      </p:grpSpPr>
      <p:sp>
        <p:nvSpPr>
          <p:cNvPr id="108" name="Google Shape;108;gbfb6304fd9_1_592"/>
          <p:cNvSpPr/>
          <p:nvPr/>
        </p:nvSpPr>
        <p:spPr>
          <a:xfrm>
            <a:off x="41" y="3766000"/>
            <a:ext cx="9827100" cy="3092100"/>
          </a:xfrm>
          <a:prstGeom prst="rtTriangle">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gbfb6304fd9_1_592"/>
          <p:cNvSpPr/>
          <p:nvPr/>
        </p:nvSpPr>
        <p:spPr>
          <a:xfrm flipH="1">
            <a:off x="4776900" y="2067600"/>
            <a:ext cx="7415100" cy="4790400"/>
          </a:xfrm>
          <a:prstGeom prst="rtTriangle">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gbfb6304fd9_1_592"/>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gbfb6304fd9_1_592"/>
          <p:cNvSpPr txBox="1"/>
          <p:nvPr>
            <p:ph idx="1" type="body"/>
          </p:nvPr>
        </p:nvSpPr>
        <p:spPr>
          <a:xfrm>
            <a:off x="437367" y="5551333"/>
            <a:ext cx="9886800" cy="806700"/>
          </a:xfrm>
          <a:prstGeom prst="rect">
            <a:avLst/>
          </a:prstGeom>
          <a:noFill/>
          <a:ln>
            <a:noFill/>
          </a:ln>
        </p:spPr>
        <p:txBody>
          <a:bodyPr anchorCtr="0" anchor="b" bIns="121900" lIns="121900" spcFirstLastPara="1" rIns="121900" wrap="square" tIns="121900">
            <a:normAutofit/>
          </a:bodyPr>
          <a:lstStyle>
            <a:lvl1pPr indent="-228600" lvl="0" marL="457200" algn="l">
              <a:lnSpc>
                <a:spcPct val="100000"/>
              </a:lnSpc>
              <a:spcBef>
                <a:spcPts val="0"/>
              </a:spcBef>
              <a:spcAft>
                <a:spcPts val="0"/>
              </a:spcAft>
              <a:buSzPts val="1700"/>
              <a:buNone/>
              <a:defRPr/>
            </a:lvl1pPr>
          </a:lstStyle>
          <a:p/>
        </p:txBody>
      </p:sp>
      <p:sp>
        <p:nvSpPr>
          <p:cNvPr id="112" name="Google Shape;112;gbfb6304fd9_1_592"/>
          <p:cNvSpPr txBox="1"/>
          <p:nvPr>
            <p:ph idx="12" type="sldNum"/>
          </p:nvPr>
        </p:nvSpPr>
        <p:spPr>
          <a:xfrm>
            <a:off x="11187645" y="6058224"/>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9" name="Shape 9"/>
        <p:cNvGrpSpPr/>
        <p:nvPr/>
      </p:nvGrpSpPr>
      <p:grpSpPr>
        <a:xfrm>
          <a:off x="0" y="0"/>
          <a:ext cx="0" cy="0"/>
          <a:chOff x="0" y="0"/>
          <a:chExt cx="0" cy="0"/>
        </a:xfrm>
      </p:grpSpPr>
      <p:sp>
        <p:nvSpPr>
          <p:cNvPr id="10" name="Google Shape;10;gbfb6304fd9_1_494"/>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marR="0" rtl="0" algn="l">
              <a:lnSpc>
                <a:spcPct val="100000"/>
              </a:lnSpc>
              <a:spcBef>
                <a:spcPts val="0"/>
              </a:spcBef>
              <a:spcAft>
                <a:spcPts val="0"/>
              </a:spcAft>
              <a:buClr>
                <a:schemeClr val="lt1"/>
              </a:buClr>
              <a:buSzPts val="3700"/>
              <a:buFont typeface="Nunito"/>
              <a:buNone/>
              <a:defRPr b="0" i="0" sz="37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3700"/>
              <a:buFont typeface="Nunito"/>
              <a:buNone/>
              <a:defRPr b="0" i="0" sz="37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3700"/>
              <a:buFont typeface="Nunito"/>
              <a:buNone/>
              <a:defRPr b="0" i="0" sz="37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3700"/>
              <a:buFont typeface="Nunito"/>
              <a:buNone/>
              <a:defRPr b="0" i="0" sz="37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3700"/>
              <a:buFont typeface="Nunito"/>
              <a:buNone/>
              <a:defRPr b="0" i="0" sz="37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3700"/>
              <a:buFont typeface="Nunito"/>
              <a:buNone/>
              <a:defRPr b="0" i="0" sz="37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3700"/>
              <a:buFont typeface="Nunito"/>
              <a:buNone/>
              <a:defRPr b="0" i="0" sz="37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3700"/>
              <a:buFont typeface="Nunito"/>
              <a:buNone/>
              <a:defRPr b="0" i="0" sz="37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3700"/>
              <a:buFont typeface="Nunito"/>
              <a:buNone/>
              <a:defRPr b="0" i="0" sz="3700" u="none" cap="none" strike="noStrike">
                <a:solidFill>
                  <a:schemeClr val="lt1"/>
                </a:solidFill>
                <a:latin typeface="Nunito"/>
                <a:ea typeface="Nunito"/>
                <a:cs typeface="Nunito"/>
                <a:sym typeface="Nunito"/>
              </a:defRPr>
            </a:lvl9pPr>
          </a:lstStyle>
          <a:p/>
        </p:txBody>
      </p:sp>
      <p:sp>
        <p:nvSpPr>
          <p:cNvPr id="11" name="Google Shape;11;gbfb6304fd9_1_494"/>
          <p:cNvSpPr txBox="1"/>
          <p:nvPr>
            <p:ph idx="1" type="body"/>
          </p:nvPr>
        </p:nvSpPr>
        <p:spPr>
          <a:xfrm>
            <a:off x="415600" y="1536633"/>
            <a:ext cx="11360700" cy="4521600"/>
          </a:xfrm>
          <a:prstGeom prst="rect">
            <a:avLst/>
          </a:prstGeom>
          <a:noFill/>
          <a:ln>
            <a:noFill/>
          </a:ln>
        </p:spPr>
        <p:txBody>
          <a:bodyPr anchorCtr="0" anchor="t" bIns="121900" lIns="121900" spcFirstLastPara="1" rIns="121900" wrap="square" tIns="121900">
            <a:normAutofit/>
          </a:bodyPr>
          <a:lstStyle>
            <a:lvl1pPr indent="-336550" lvl="0" marL="457200" marR="0" rtl="0" algn="l">
              <a:lnSpc>
                <a:spcPct val="115000"/>
              </a:lnSpc>
              <a:spcBef>
                <a:spcPts val="0"/>
              </a:spcBef>
              <a:spcAft>
                <a:spcPts val="0"/>
              </a:spcAft>
              <a:buClr>
                <a:schemeClr val="dk2"/>
              </a:buClr>
              <a:buSzPts val="1700"/>
              <a:buFont typeface="Calibri"/>
              <a:buChar char="●"/>
              <a:defRPr b="0" i="0" sz="1700" u="none" cap="none" strike="noStrike">
                <a:solidFill>
                  <a:schemeClr val="dk2"/>
                </a:solidFill>
                <a:latin typeface="Calibri"/>
                <a:ea typeface="Calibri"/>
                <a:cs typeface="Calibri"/>
                <a:sym typeface="Calibri"/>
              </a:defRPr>
            </a:lvl1pPr>
            <a:lvl2pPr indent="-323850" lvl="1" marL="914400" marR="0" rtl="0" algn="l">
              <a:lnSpc>
                <a:spcPct val="115000"/>
              </a:lnSpc>
              <a:spcBef>
                <a:spcPts val="0"/>
              </a:spcBef>
              <a:spcAft>
                <a:spcPts val="0"/>
              </a:spcAft>
              <a:buClr>
                <a:schemeClr val="dk2"/>
              </a:buClr>
              <a:buSzPts val="1500"/>
              <a:buFont typeface="Calibri"/>
              <a:buChar char="○"/>
              <a:defRPr b="0" i="0" sz="1500" u="none" cap="none" strike="noStrike">
                <a:solidFill>
                  <a:schemeClr val="dk2"/>
                </a:solidFill>
                <a:latin typeface="Calibri"/>
                <a:ea typeface="Calibri"/>
                <a:cs typeface="Calibri"/>
                <a:sym typeface="Calibri"/>
              </a:defRPr>
            </a:lvl2pPr>
            <a:lvl3pPr indent="-323850" lvl="2" marL="1371600" marR="0" rtl="0" algn="l">
              <a:lnSpc>
                <a:spcPct val="115000"/>
              </a:lnSpc>
              <a:spcBef>
                <a:spcPts val="0"/>
              </a:spcBef>
              <a:spcAft>
                <a:spcPts val="0"/>
              </a:spcAft>
              <a:buClr>
                <a:schemeClr val="dk2"/>
              </a:buClr>
              <a:buSzPts val="1500"/>
              <a:buFont typeface="Calibri"/>
              <a:buChar char="■"/>
              <a:defRPr b="0" i="0" sz="1500" u="none" cap="none" strike="noStrike">
                <a:solidFill>
                  <a:schemeClr val="dk2"/>
                </a:solidFill>
                <a:latin typeface="Calibri"/>
                <a:ea typeface="Calibri"/>
                <a:cs typeface="Calibri"/>
                <a:sym typeface="Calibri"/>
              </a:defRPr>
            </a:lvl3pPr>
            <a:lvl4pPr indent="-323850" lvl="3" marL="1828800" marR="0" rtl="0" algn="l">
              <a:lnSpc>
                <a:spcPct val="115000"/>
              </a:lnSpc>
              <a:spcBef>
                <a:spcPts val="0"/>
              </a:spcBef>
              <a:spcAft>
                <a:spcPts val="0"/>
              </a:spcAft>
              <a:buClr>
                <a:schemeClr val="dk2"/>
              </a:buClr>
              <a:buSzPts val="1500"/>
              <a:buFont typeface="Calibri"/>
              <a:buChar char="●"/>
              <a:defRPr b="0" i="0" sz="1500" u="none" cap="none" strike="noStrike">
                <a:solidFill>
                  <a:schemeClr val="dk2"/>
                </a:solidFill>
                <a:latin typeface="Calibri"/>
                <a:ea typeface="Calibri"/>
                <a:cs typeface="Calibri"/>
                <a:sym typeface="Calibri"/>
              </a:defRPr>
            </a:lvl4pPr>
            <a:lvl5pPr indent="-323850" lvl="4" marL="2286000" marR="0" rtl="0" algn="l">
              <a:lnSpc>
                <a:spcPct val="115000"/>
              </a:lnSpc>
              <a:spcBef>
                <a:spcPts val="0"/>
              </a:spcBef>
              <a:spcAft>
                <a:spcPts val="0"/>
              </a:spcAft>
              <a:buClr>
                <a:schemeClr val="dk2"/>
              </a:buClr>
              <a:buSzPts val="1500"/>
              <a:buFont typeface="Calibri"/>
              <a:buChar char="○"/>
              <a:defRPr b="0" i="0" sz="1500" u="none" cap="none" strike="noStrike">
                <a:solidFill>
                  <a:schemeClr val="dk2"/>
                </a:solidFill>
                <a:latin typeface="Calibri"/>
                <a:ea typeface="Calibri"/>
                <a:cs typeface="Calibri"/>
                <a:sym typeface="Calibri"/>
              </a:defRPr>
            </a:lvl5pPr>
            <a:lvl6pPr indent="-323850" lvl="5" marL="2743200" marR="0" rtl="0" algn="l">
              <a:lnSpc>
                <a:spcPct val="115000"/>
              </a:lnSpc>
              <a:spcBef>
                <a:spcPts val="0"/>
              </a:spcBef>
              <a:spcAft>
                <a:spcPts val="0"/>
              </a:spcAft>
              <a:buClr>
                <a:schemeClr val="dk2"/>
              </a:buClr>
              <a:buSzPts val="1500"/>
              <a:buFont typeface="Calibri"/>
              <a:buChar char="■"/>
              <a:defRPr b="0" i="0" sz="1500" u="none" cap="none" strike="noStrike">
                <a:solidFill>
                  <a:schemeClr val="dk2"/>
                </a:solidFill>
                <a:latin typeface="Calibri"/>
                <a:ea typeface="Calibri"/>
                <a:cs typeface="Calibri"/>
                <a:sym typeface="Calibri"/>
              </a:defRPr>
            </a:lvl6pPr>
            <a:lvl7pPr indent="-323850" lvl="6" marL="3200400" marR="0" rtl="0" algn="l">
              <a:lnSpc>
                <a:spcPct val="115000"/>
              </a:lnSpc>
              <a:spcBef>
                <a:spcPts val="0"/>
              </a:spcBef>
              <a:spcAft>
                <a:spcPts val="0"/>
              </a:spcAft>
              <a:buClr>
                <a:schemeClr val="dk2"/>
              </a:buClr>
              <a:buSzPts val="1500"/>
              <a:buFont typeface="Calibri"/>
              <a:buChar char="●"/>
              <a:defRPr b="0" i="0" sz="1500" u="none" cap="none" strike="noStrike">
                <a:solidFill>
                  <a:schemeClr val="dk2"/>
                </a:solidFill>
                <a:latin typeface="Calibri"/>
                <a:ea typeface="Calibri"/>
                <a:cs typeface="Calibri"/>
                <a:sym typeface="Calibri"/>
              </a:defRPr>
            </a:lvl7pPr>
            <a:lvl8pPr indent="-323850" lvl="7" marL="3657600" marR="0" rtl="0" algn="l">
              <a:lnSpc>
                <a:spcPct val="115000"/>
              </a:lnSpc>
              <a:spcBef>
                <a:spcPts val="0"/>
              </a:spcBef>
              <a:spcAft>
                <a:spcPts val="0"/>
              </a:spcAft>
              <a:buClr>
                <a:schemeClr val="dk2"/>
              </a:buClr>
              <a:buSzPts val="1500"/>
              <a:buFont typeface="Calibri"/>
              <a:buChar char="○"/>
              <a:defRPr b="0" i="0" sz="1500" u="none" cap="none" strike="noStrike">
                <a:solidFill>
                  <a:schemeClr val="dk2"/>
                </a:solidFill>
                <a:latin typeface="Calibri"/>
                <a:ea typeface="Calibri"/>
                <a:cs typeface="Calibri"/>
                <a:sym typeface="Calibri"/>
              </a:defRPr>
            </a:lvl8pPr>
            <a:lvl9pPr indent="-323850" lvl="8" marL="4114800" marR="0" rtl="0" algn="l">
              <a:lnSpc>
                <a:spcPct val="115000"/>
              </a:lnSpc>
              <a:spcBef>
                <a:spcPts val="0"/>
              </a:spcBef>
              <a:spcAft>
                <a:spcPts val="0"/>
              </a:spcAft>
              <a:buClr>
                <a:schemeClr val="dk2"/>
              </a:buClr>
              <a:buSzPts val="1500"/>
              <a:buFont typeface="Calibri"/>
              <a:buChar char="■"/>
              <a:defRPr b="0" i="0" sz="1500" u="none" cap="none" strike="noStrike">
                <a:solidFill>
                  <a:schemeClr val="dk2"/>
                </a:solidFill>
                <a:latin typeface="Calibri"/>
                <a:ea typeface="Calibri"/>
                <a:cs typeface="Calibri"/>
                <a:sym typeface="Calibri"/>
              </a:defRPr>
            </a:lvl9pPr>
          </a:lstStyle>
          <a:p/>
        </p:txBody>
      </p:sp>
      <p:sp>
        <p:nvSpPr>
          <p:cNvPr id="12" name="Google Shape;12;gbfb6304fd9_1_494"/>
          <p:cNvSpPr txBox="1"/>
          <p:nvPr>
            <p:ph idx="12" type="sldNum"/>
          </p:nvPr>
        </p:nvSpPr>
        <p:spPr>
          <a:xfrm>
            <a:off x="11187645" y="6058224"/>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mc:Choice Requires="p14">
      <p:transition spd="slow" p14:dur="700">
        <p:fade/>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
          <p:cNvSpPr txBox="1"/>
          <p:nvPr>
            <p:ph type="ctrTitle"/>
          </p:nvPr>
        </p:nvSpPr>
        <p:spPr>
          <a:xfrm>
            <a:off x="2630950" y="2416200"/>
            <a:ext cx="7440300" cy="1053900"/>
          </a:xfrm>
          <a:prstGeom prst="rect">
            <a:avLst/>
          </a:prstGeom>
          <a:noFill/>
          <a:ln>
            <a:noFill/>
          </a:ln>
        </p:spPr>
        <p:txBody>
          <a:bodyPr anchorCtr="0" anchor="ctr" bIns="45700" lIns="0" spcFirstLastPara="1" rIns="0" wrap="square" tIns="45700">
            <a:normAutofit/>
          </a:bodyPr>
          <a:lstStyle/>
          <a:p>
            <a:pPr indent="457200" lvl="0" marL="0" rtl="0" algn="l">
              <a:lnSpc>
                <a:spcPct val="100000"/>
              </a:lnSpc>
              <a:spcBef>
                <a:spcPts val="0"/>
              </a:spcBef>
              <a:spcAft>
                <a:spcPts val="0"/>
              </a:spcAft>
              <a:buClr>
                <a:schemeClr val="dk2"/>
              </a:buClr>
              <a:buSzPts val="3600"/>
              <a:buFont typeface="Arial"/>
              <a:buNone/>
            </a:pPr>
            <a:r>
              <a:rPr lang="en-US" sz="3600">
                <a:solidFill>
                  <a:srgbClr val="002F4A"/>
                </a:solidFill>
                <a:latin typeface="Merriweather"/>
                <a:ea typeface="Merriweather"/>
                <a:cs typeface="Merriweather"/>
                <a:sym typeface="Merriweather"/>
              </a:rPr>
              <a:t>Audio Book System</a:t>
            </a:r>
            <a:endParaRPr/>
          </a:p>
        </p:txBody>
      </p:sp>
      <p:sp>
        <p:nvSpPr>
          <p:cNvPr id="150" name="Google Shape;150;p1"/>
          <p:cNvSpPr txBox="1"/>
          <p:nvPr>
            <p:ph idx="1" type="subTitle"/>
          </p:nvPr>
        </p:nvSpPr>
        <p:spPr>
          <a:xfrm>
            <a:off x="2698750" y="3562551"/>
            <a:ext cx="7304700" cy="1688100"/>
          </a:xfrm>
          <a:prstGeom prst="rect">
            <a:avLst/>
          </a:prstGeom>
          <a:noFill/>
          <a:ln>
            <a:noFill/>
          </a:ln>
        </p:spPr>
        <p:txBody>
          <a:bodyPr anchorCtr="0" anchor="t" bIns="45700" lIns="0" spcFirstLastPara="1" rIns="0" wrap="square" tIns="45700">
            <a:noAutofit/>
          </a:bodyPr>
          <a:lstStyle/>
          <a:p>
            <a:pPr indent="0" lvl="0" marL="0" rtl="0" algn="l">
              <a:lnSpc>
                <a:spcPct val="90000"/>
              </a:lnSpc>
              <a:spcBef>
                <a:spcPts val="0"/>
              </a:spcBef>
              <a:spcAft>
                <a:spcPts val="0"/>
              </a:spcAft>
              <a:buClr>
                <a:schemeClr val="dk1"/>
              </a:buClr>
              <a:buSzPts val="1800"/>
              <a:buNone/>
            </a:pPr>
            <a:r>
              <a:rPr b="1" lang="en-US" sz="2000"/>
              <a:t>Group Members:</a:t>
            </a:r>
            <a:endParaRPr b="1" sz="2000"/>
          </a:p>
          <a:p>
            <a:pPr indent="0" lvl="0" marL="0" rtl="0" algn="l">
              <a:lnSpc>
                <a:spcPct val="90000"/>
              </a:lnSpc>
              <a:spcBef>
                <a:spcPts val="0"/>
              </a:spcBef>
              <a:spcAft>
                <a:spcPts val="0"/>
              </a:spcAft>
              <a:buClr>
                <a:schemeClr val="dk1"/>
              </a:buClr>
              <a:buSzPts val="1800"/>
              <a:buNone/>
            </a:pPr>
            <a:r>
              <a:t/>
            </a:r>
            <a:endParaRPr b="1" sz="2000"/>
          </a:p>
          <a:p>
            <a:pPr indent="-355600" lvl="0" marL="457200" rtl="0" algn="l">
              <a:lnSpc>
                <a:spcPct val="100000"/>
              </a:lnSpc>
              <a:spcBef>
                <a:spcPts val="0"/>
              </a:spcBef>
              <a:spcAft>
                <a:spcPts val="0"/>
              </a:spcAft>
              <a:buClr>
                <a:srgbClr val="000000"/>
              </a:buClr>
              <a:buSzPts val="2000"/>
              <a:buFont typeface="Arial"/>
              <a:buAutoNum type="arabicPeriod"/>
            </a:pPr>
            <a:r>
              <a:rPr b="1" lang="en-US" sz="2000">
                <a:solidFill>
                  <a:srgbClr val="000000"/>
                </a:solidFill>
              </a:rPr>
              <a:t>Jayesh Samtani        D17A-57</a:t>
            </a:r>
            <a:endParaRPr b="1" sz="2000">
              <a:solidFill>
                <a:srgbClr val="000000"/>
              </a:solidFill>
            </a:endParaRPr>
          </a:p>
          <a:p>
            <a:pPr indent="-355600" lvl="0" marL="457200" rtl="0" algn="l">
              <a:lnSpc>
                <a:spcPct val="100000"/>
              </a:lnSpc>
              <a:spcBef>
                <a:spcPts val="0"/>
              </a:spcBef>
              <a:spcAft>
                <a:spcPts val="0"/>
              </a:spcAft>
              <a:buClr>
                <a:srgbClr val="000000"/>
              </a:buClr>
              <a:buSzPts val="2000"/>
              <a:buFont typeface="Arial"/>
              <a:buAutoNum type="arabicPeriod"/>
            </a:pPr>
            <a:r>
              <a:rPr b="1" lang="en-US" sz="2000">
                <a:solidFill>
                  <a:srgbClr val="000000"/>
                </a:solidFill>
              </a:rPr>
              <a:t>Sagar Sidhwa            D17A-62</a:t>
            </a:r>
            <a:endParaRPr b="1" sz="2000">
              <a:solidFill>
                <a:srgbClr val="000000"/>
              </a:solidFill>
            </a:endParaRPr>
          </a:p>
          <a:p>
            <a:pPr indent="-355600" lvl="0" marL="457200" rtl="0" algn="l">
              <a:lnSpc>
                <a:spcPct val="100000"/>
              </a:lnSpc>
              <a:spcBef>
                <a:spcPts val="0"/>
              </a:spcBef>
              <a:spcAft>
                <a:spcPts val="0"/>
              </a:spcAft>
              <a:buClr>
                <a:srgbClr val="000000"/>
              </a:buClr>
              <a:buSzPts val="2000"/>
              <a:buFont typeface="Arial"/>
              <a:buAutoNum type="arabicPeriod"/>
            </a:pPr>
            <a:r>
              <a:rPr b="1" lang="en-US" sz="2000">
                <a:solidFill>
                  <a:srgbClr val="000000"/>
                </a:solidFill>
              </a:rPr>
              <a:t>Somesh Tiwari          D17A-71</a:t>
            </a:r>
            <a:endParaRPr b="1" sz="2000">
              <a:solidFill>
                <a:srgbClr val="000000"/>
              </a:solidFill>
            </a:endParaRPr>
          </a:p>
        </p:txBody>
      </p:sp>
      <p:sp>
        <p:nvSpPr>
          <p:cNvPr id="151" name="Google Shape;151;p1"/>
          <p:cNvSpPr txBox="1"/>
          <p:nvPr/>
        </p:nvSpPr>
        <p:spPr>
          <a:xfrm>
            <a:off x="3235725" y="1129825"/>
            <a:ext cx="39444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(Human Machine Interaction)</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p:txBody>
      </p:sp>
      <p:sp>
        <p:nvSpPr>
          <p:cNvPr id="152" name="Google Shape;152;p1"/>
          <p:cNvSpPr txBox="1"/>
          <p:nvPr/>
        </p:nvSpPr>
        <p:spPr>
          <a:xfrm>
            <a:off x="958475" y="1677250"/>
            <a:ext cx="97002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0000"/>
                </a:solidFill>
                <a:latin typeface="Arial"/>
                <a:ea typeface="Arial"/>
                <a:cs typeface="Arial"/>
                <a:sym typeface="Arial"/>
              </a:rPr>
              <a:t>(HMI) Mini Project</a:t>
            </a:r>
            <a:endParaRPr b="1" i="0" sz="30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5"/>
          <p:cNvSpPr txBox="1"/>
          <p:nvPr>
            <p:ph type="title"/>
          </p:nvPr>
        </p:nvSpPr>
        <p:spPr>
          <a:xfrm>
            <a:off x="877875" y="471117"/>
            <a:ext cx="10007700" cy="1272900"/>
          </a:xfrm>
          <a:prstGeom prst="rect">
            <a:avLst/>
          </a:prstGeom>
          <a:noFill/>
          <a:ln>
            <a:noFill/>
          </a:ln>
        </p:spPr>
        <p:txBody>
          <a:bodyPr anchorCtr="0" anchor="b" bIns="45700" lIns="0" spcFirstLastPara="1" rIns="0"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sz="4400"/>
              <a:t>Problem Definition</a:t>
            </a:r>
            <a:endParaRPr sz="4400"/>
          </a:p>
        </p:txBody>
      </p:sp>
      <p:sp>
        <p:nvSpPr>
          <p:cNvPr id="158" name="Google Shape;158;p5"/>
          <p:cNvSpPr txBox="1"/>
          <p:nvPr>
            <p:ph idx="1" type="body"/>
          </p:nvPr>
        </p:nvSpPr>
        <p:spPr>
          <a:xfrm>
            <a:off x="877875" y="2158725"/>
            <a:ext cx="10007700" cy="3264000"/>
          </a:xfrm>
          <a:prstGeom prst="rect">
            <a:avLst/>
          </a:prstGeom>
          <a:noFill/>
          <a:ln>
            <a:noFill/>
          </a:ln>
        </p:spPr>
        <p:txBody>
          <a:bodyPr anchorCtr="0" anchor="t" bIns="45700" lIns="0" spcFirstLastPara="1" rIns="0" wrap="square" tIns="45700">
            <a:noAutofit/>
          </a:bodyPr>
          <a:lstStyle/>
          <a:p>
            <a:pPr indent="0" lvl="0" marL="0" rtl="0" algn="l">
              <a:lnSpc>
                <a:spcPct val="115000"/>
              </a:lnSpc>
              <a:spcBef>
                <a:spcPts val="0"/>
              </a:spcBef>
              <a:spcAft>
                <a:spcPts val="0"/>
              </a:spcAft>
              <a:buSzPts val="1700"/>
              <a:buNone/>
            </a:pPr>
            <a:r>
              <a:rPr lang="en-US" sz="2000">
                <a:solidFill>
                  <a:srgbClr val="000000"/>
                </a:solidFill>
                <a:highlight>
                  <a:schemeClr val="dk1"/>
                </a:highlight>
                <a:latin typeface="Times New Roman"/>
                <a:ea typeface="Times New Roman"/>
                <a:cs typeface="Times New Roman"/>
                <a:sym typeface="Times New Roman"/>
              </a:rPr>
              <a:t>There are about 135 million visually impaired people worldwide. Disability of visual text reading has a huge impact on the quality of life for visually disabled people. We are going to propose an approach to create an portable text to speech converter.This system can help the visually impaired people or any person to learn from audio read-back of any pdf text, by converting the uploaded pdf to image,extracting the text from image,and converting the text to audio as mp3 file.</a:t>
            </a:r>
            <a:endParaRPr sz="2000">
              <a:solidFill>
                <a:srgbClr val="000000"/>
              </a:solidFill>
              <a:highlight>
                <a:schemeClr val="dk1"/>
              </a:highlight>
              <a:latin typeface="Times New Roman"/>
              <a:ea typeface="Times New Roman"/>
              <a:cs typeface="Times New Roman"/>
              <a:sym typeface="Times New Roman"/>
            </a:endParaRPr>
          </a:p>
          <a:p>
            <a:pPr indent="0" lvl="0" marL="0" rtl="0" algn="l">
              <a:lnSpc>
                <a:spcPct val="115000"/>
              </a:lnSpc>
              <a:spcBef>
                <a:spcPts val="1600"/>
              </a:spcBef>
              <a:spcAft>
                <a:spcPts val="1600"/>
              </a:spcAft>
              <a:buClr>
                <a:schemeClr val="dk2"/>
              </a:buClr>
              <a:buSzPts val="1100"/>
              <a:buFont typeface="Arial"/>
              <a:buNone/>
            </a:pPr>
            <a:r>
              <a:t/>
            </a:r>
            <a:endParaRPr b="1" sz="2000">
              <a:solidFill>
                <a:schemeClr val="dk2"/>
              </a:solidFill>
              <a:highlight>
                <a:schemeClr val="lt2"/>
              </a:highlight>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7"/>
          <p:cNvSpPr txBox="1"/>
          <p:nvPr>
            <p:ph type="title"/>
          </p:nvPr>
        </p:nvSpPr>
        <p:spPr>
          <a:xfrm>
            <a:off x="633650" y="358876"/>
            <a:ext cx="10007700" cy="1071600"/>
          </a:xfrm>
          <a:prstGeom prst="rect">
            <a:avLst/>
          </a:prstGeom>
          <a:noFill/>
          <a:ln>
            <a:noFill/>
          </a:ln>
        </p:spPr>
        <p:txBody>
          <a:bodyPr anchorCtr="0" anchor="b" bIns="45700" lIns="0" spcFirstLastPara="1" rIns="0" wrap="square" tIns="45700">
            <a:normAutofit/>
          </a:bodyPr>
          <a:lstStyle/>
          <a:p>
            <a:pPr indent="0" lvl="0" marL="0" rtl="0" algn="just">
              <a:lnSpc>
                <a:spcPct val="115000"/>
              </a:lnSpc>
              <a:spcBef>
                <a:spcPts val="0"/>
              </a:spcBef>
              <a:spcAft>
                <a:spcPts val="0"/>
              </a:spcAft>
              <a:buSzPts val="4000"/>
              <a:buNone/>
            </a:pPr>
            <a:r>
              <a:t/>
            </a:r>
            <a:endParaRPr b="1" sz="2000">
              <a:solidFill>
                <a:srgbClr val="222222"/>
              </a:solidFill>
              <a:highlight>
                <a:schemeClr val="lt2"/>
              </a:highlight>
            </a:endParaRPr>
          </a:p>
          <a:p>
            <a:pPr indent="0" lvl="0" marL="0" rtl="0" algn="l">
              <a:lnSpc>
                <a:spcPct val="90000"/>
              </a:lnSpc>
              <a:spcBef>
                <a:spcPts val="0"/>
              </a:spcBef>
              <a:spcAft>
                <a:spcPts val="0"/>
              </a:spcAft>
              <a:buClr>
                <a:schemeClr val="dk1"/>
              </a:buClr>
              <a:buSzPts val="4400"/>
              <a:buFont typeface="Times New Roman"/>
              <a:buNone/>
            </a:pPr>
            <a:r>
              <a:rPr lang="en-US" sz="4400">
                <a:latin typeface="Times New Roman"/>
                <a:ea typeface="Times New Roman"/>
                <a:cs typeface="Times New Roman"/>
                <a:sym typeface="Times New Roman"/>
              </a:rPr>
              <a:t>Scope Of Project</a:t>
            </a:r>
            <a:endParaRPr sz="4400">
              <a:latin typeface="Times New Roman"/>
              <a:ea typeface="Times New Roman"/>
              <a:cs typeface="Times New Roman"/>
              <a:sym typeface="Times New Roman"/>
            </a:endParaRPr>
          </a:p>
        </p:txBody>
      </p:sp>
      <p:sp>
        <p:nvSpPr>
          <p:cNvPr id="164" name="Google Shape;164;p7"/>
          <p:cNvSpPr txBox="1"/>
          <p:nvPr/>
        </p:nvSpPr>
        <p:spPr>
          <a:xfrm>
            <a:off x="732800" y="1498250"/>
            <a:ext cx="10193700" cy="45720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1400"/>
              <a:buFont typeface="Arial"/>
              <a:buNone/>
            </a:pPr>
            <a:r>
              <a:t/>
            </a:r>
            <a:endParaRPr b="1" i="0" sz="1400" u="none" cap="none" strike="noStrike">
              <a:solidFill>
                <a:srgbClr val="000000"/>
              </a:solidFill>
              <a:latin typeface="Times New Roman"/>
              <a:ea typeface="Times New Roman"/>
              <a:cs typeface="Times New Roman"/>
              <a:sym typeface="Times New Roman"/>
            </a:endParaRPr>
          </a:p>
          <a:p>
            <a:pPr indent="-381000" lvl="0" marL="457200" marR="0" rtl="0" algn="just">
              <a:lnSpc>
                <a:spcPct val="115000"/>
              </a:lnSpc>
              <a:spcBef>
                <a:spcPts val="0"/>
              </a:spcBef>
              <a:spcAft>
                <a:spcPts val="0"/>
              </a:spcAft>
              <a:buClr>
                <a:srgbClr val="333333"/>
              </a:buClr>
              <a:buSzPts val="2400"/>
              <a:buFont typeface="Times New Roman"/>
              <a:buChar char="●"/>
            </a:pPr>
            <a:r>
              <a:rPr b="0" i="0" lang="en-US" sz="2400" u="none" cap="none" strike="noStrike">
                <a:solidFill>
                  <a:srgbClr val="333333"/>
                </a:solidFill>
                <a:highlight>
                  <a:srgbClr val="FFFFFF"/>
                </a:highlight>
                <a:latin typeface="Times New Roman"/>
                <a:ea typeface="Times New Roman"/>
                <a:cs typeface="Times New Roman"/>
                <a:sym typeface="Times New Roman"/>
              </a:rPr>
              <a:t>The e-book industry is starting to flourish due to the availability of affordable and user-friendly e-book readers. </a:t>
            </a:r>
            <a:endParaRPr b="0" i="0" sz="2400" u="none" cap="none" strike="noStrike">
              <a:solidFill>
                <a:srgbClr val="333333"/>
              </a:solidFill>
              <a:highlight>
                <a:srgbClr val="FFFFFF"/>
              </a:highlight>
              <a:latin typeface="Times New Roman"/>
              <a:ea typeface="Times New Roman"/>
              <a:cs typeface="Times New Roman"/>
              <a:sym typeface="Times New Roman"/>
            </a:endParaRPr>
          </a:p>
          <a:p>
            <a:pPr indent="-381000" lvl="0" marL="457200" marR="0" rtl="0" algn="just">
              <a:lnSpc>
                <a:spcPct val="115000"/>
              </a:lnSpc>
              <a:spcBef>
                <a:spcPts val="0"/>
              </a:spcBef>
              <a:spcAft>
                <a:spcPts val="0"/>
              </a:spcAft>
              <a:buClr>
                <a:srgbClr val="333333"/>
              </a:buClr>
              <a:buSzPts val="2400"/>
              <a:buFont typeface="Times New Roman"/>
              <a:buChar char="●"/>
            </a:pPr>
            <a:r>
              <a:rPr b="0" i="0" lang="en-US" sz="2400" u="none" cap="none" strike="noStrike">
                <a:solidFill>
                  <a:srgbClr val="333333"/>
                </a:solidFill>
                <a:highlight>
                  <a:srgbClr val="FFFFFF"/>
                </a:highlight>
                <a:latin typeface="Times New Roman"/>
                <a:ea typeface="Times New Roman"/>
                <a:cs typeface="Times New Roman"/>
                <a:sym typeface="Times New Roman"/>
              </a:rPr>
              <a:t>As users are increasingly moving from traditional paper books to e-books, there is an opportunity to reinvent and enhance their reading experience, for example, by leveraging the multimedia capabilities of these devices in order to turn the act of reading into a real multimedia experience. </a:t>
            </a:r>
            <a:endParaRPr b="0" i="0" sz="2400" u="none" cap="none" strike="noStrike">
              <a:solidFill>
                <a:srgbClr val="333333"/>
              </a:solidFill>
              <a:highlight>
                <a:srgbClr val="FFFFFF"/>
              </a:highlight>
              <a:latin typeface="Times New Roman"/>
              <a:ea typeface="Times New Roman"/>
              <a:cs typeface="Times New Roman"/>
              <a:sym typeface="Times New Roman"/>
            </a:endParaRPr>
          </a:p>
          <a:p>
            <a:pPr indent="-381000" lvl="0" marL="457200" marR="0" rtl="0" algn="just">
              <a:lnSpc>
                <a:spcPct val="115000"/>
              </a:lnSpc>
              <a:spcBef>
                <a:spcPts val="0"/>
              </a:spcBef>
              <a:spcAft>
                <a:spcPts val="0"/>
              </a:spcAft>
              <a:buClr>
                <a:srgbClr val="333333"/>
              </a:buClr>
              <a:buSzPts val="2400"/>
              <a:buFont typeface="Times New Roman"/>
              <a:buChar char="●"/>
            </a:pPr>
            <a:r>
              <a:rPr b="0" i="0" lang="en-US" sz="2400" u="none" cap="none" strike="noStrike">
                <a:solidFill>
                  <a:srgbClr val="333333"/>
                </a:solidFill>
                <a:highlight>
                  <a:srgbClr val="FFFFFF"/>
                </a:highlight>
                <a:latin typeface="Times New Roman"/>
                <a:ea typeface="Times New Roman"/>
                <a:cs typeface="Times New Roman"/>
                <a:sym typeface="Times New Roman"/>
              </a:rPr>
              <a:t>We propose an ebook-to-</a:t>
            </a:r>
            <a:r>
              <a:rPr b="0" i="0" lang="en-US" sz="2400" u="none" cap="none" strike="noStrike">
                <a:solidFill>
                  <a:srgbClr val="333333"/>
                </a:solidFill>
                <a:highlight>
                  <a:schemeClr val="dk1"/>
                </a:highlight>
                <a:latin typeface="Times New Roman"/>
                <a:ea typeface="Times New Roman"/>
                <a:cs typeface="Times New Roman"/>
                <a:sym typeface="Times New Roman"/>
              </a:rPr>
              <a:t>audiobook</a:t>
            </a:r>
            <a:r>
              <a:rPr b="0" i="0" lang="en-US" sz="2400" u="none" cap="none" strike="noStrike">
                <a:solidFill>
                  <a:srgbClr val="333333"/>
                </a:solidFill>
                <a:highlight>
                  <a:srgbClr val="FFFFFF"/>
                </a:highlight>
                <a:latin typeface="Times New Roman"/>
                <a:ea typeface="Times New Roman"/>
                <a:cs typeface="Times New Roman"/>
                <a:sym typeface="Times New Roman"/>
              </a:rPr>
              <a:t> alignment system by applying a Text-to-Speech(TTS) based text to audio alignment algorithm</a:t>
            </a:r>
            <a:endParaRPr b="1" i="0" sz="2400" u="none" cap="none" strike="noStrike">
              <a:solidFill>
                <a:srgbClr val="222222"/>
              </a:solidFill>
              <a:highlight>
                <a:srgbClr val="FFFFFF"/>
              </a:highlight>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9"/>
          <p:cNvSpPr txBox="1"/>
          <p:nvPr>
            <p:ph type="title"/>
          </p:nvPr>
        </p:nvSpPr>
        <p:spPr>
          <a:xfrm>
            <a:off x="743925" y="564892"/>
            <a:ext cx="10007700" cy="1272900"/>
          </a:xfrm>
          <a:prstGeom prst="rect">
            <a:avLst/>
          </a:prstGeom>
          <a:noFill/>
          <a:ln>
            <a:noFill/>
          </a:ln>
        </p:spPr>
        <p:txBody>
          <a:bodyPr anchorCtr="0" anchor="b" bIns="45700" lIns="0" spcFirstLastPara="1" rIns="0"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sz="4400">
                <a:latin typeface="Times New Roman"/>
                <a:ea typeface="Times New Roman"/>
                <a:cs typeface="Times New Roman"/>
                <a:sym typeface="Times New Roman"/>
              </a:rPr>
              <a:t>Users Of The System</a:t>
            </a:r>
            <a:endParaRPr sz="4400">
              <a:latin typeface="Times New Roman"/>
              <a:ea typeface="Times New Roman"/>
              <a:cs typeface="Times New Roman"/>
              <a:sym typeface="Times New Roman"/>
            </a:endParaRPr>
          </a:p>
        </p:txBody>
      </p:sp>
      <p:sp>
        <p:nvSpPr>
          <p:cNvPr id="170" name="Google Shape;170;p9"/>
          <p:cNvSpPr txBox="1"/>
          <p:nvPr>
            <p:ph idx="1" type="body"/>
          </p:nvPr>
        </p:nvSpPr>
        <p:spPr>
          <a:xfrm>
            <a:off x="891275" y="2239050"/>
            <a:ext cx="10007700" cy="3264000"/>
          </a:xfrm>
          <a:prstGeom prst="rect">
            <a:avLst/>
          </a:prstGeom>
          <a:noFill/>
          <a:ln>
            <a:noFill/>
          </a:ln>
        </p:spPr>
        <p:txBody>
          <a:bodyPr anchorCtr="0" anchor="t" bIns="45700" lIns="0" spcFirstLastPara="1" rIns="0" wrap="square" tIns="45700">
            <a:normAutofit fontScale="77500" lnSpcReduction="20000"/>
          </a:bodyPr>
          <a:lstStyle/>
          <a:p>
            <a:pPr indent="-366394" lvl="0" marL="914400" rtl="0" algn="just">
              <a:lnSpc>
                <a:spcPct val="115000"/>
              </a:lnSpc>
              <a:spcBef>
                <a:spcPts val="0"/>
              </a:spcBef>
              <a:spcAft>
                <a:spcPts val="0"/>
              </a:spcAft>
              <a:buClr>
                <a:srgbClr val="000000"/>
              </a:buClr>
              <a:buSzPct val="100000"/>
              <a:buFont typeface="Times New Roman"/>
              <a:buChar char="●"/>
            </a:pPr>
            <a:r>
              <a:rPr lang="en-US" sz="2800">
                <a:solidFill>
                  <a:srgbClr val="000000"/>
                </a:solidFill>
                <a:latin typeface="Times New Roman"/>
                <a:ea typeface="Times New Roman"/>
                <a:cs typeface="Times New Roman"/>
                <a:sym typeface="Times New Roman"/>
              </a:rPr>
              <a:t>Any of the following</a:t>
            </a:r>
            <a:endParaRPr sz="2800">
              <a:solidFill>
                <a:srgbClr val="000000"/>
              </a:solidFill>
              <a:latin typeface="Times New Roman"/>
              <a:ea typeface="Times New Roman"/>
              <a:cs typeface="Times New Roman"/>
              <a:sym typeface="Times New Roman"/>
            </a:endParaRPr>
          </a:p>
          <a:p>
            <a:pPr indent="-366394" lvl="1" marL="1371600" rtl="0" algn="just">
              <a:lnSpc>
                <a:spcPct val="115000"/>
              </a:lnSpc>
              <a:spcBef>
                <a:spcPts val="0"/>
              </a:spcBef>
              <a:spcAft>
                <a:spcPts val="0"/>
              </a:spcAft>
              <a:buClr>
                <a:srgbClr val="000000"/>
              </a:buClr>
              <a:buSzPct val="100000"/>
              <a:buFont typeface="Times New Roman"/>
              <a:buChar char="○"/>
            </a:pPr>
            <a:r>
              <a:rPr lang="en-US" sz="2800">
                <a:solidFill>
                  <a:srgbClr val="000000"/>
                </a:solidFill>
                <a:latin typeface="Times New Roman"/>
                <a:ea typeface="Times New Roman"/>
                <a:cs typeface="Times New Roman"/>
                <a:sym typeface="Times New Roman"/>
              </a:rPr>
              <a:t>Student </a:t>
            </a:r>
            <a:endParaRPr sz="2800">
              <a:solidFill>
                <a:srgbClr val="000000"/>
              </a:solidFill>
              <a:latin typeface="Times New Roman"/>
              <a:ea typeface="Times New Roman"/>
              <a:cs typeface="Times New Roman"/>
              <a:sym typeface="Times New Roman"/>
            </a:endParaRPr>
          </a:p>
          <a:p>
            <a:pPr indent="-366394" lvl="1" marL="1371600" rtl="0" algn="just">
              <a:lnSpc>
                <a:spcPct val="115000"/>
              </a:lnSpc>
              <a:spcBef>
                <a:spcPts val="0"/>
              </a:spcBef>
              <a:spcAft>
                <a:spcPts val="0"/>
              </a:spcAft>
              <a:buClr>
                <a:srgbClr val="000000"/>
              </a:buClr>
              <a:buSzPct val="100000"/>
              <a:buFont typeface="Times New Roman"/>
              <a:buChar char="○"/>
            </a:pPr>
            <a:r>
              <a:rPr lang="en-US" sz="2800">
                <a:solidFill>
                  <a:srgbClr val="000000"/>
                </a:solidFill>
                <a:latin typeface="Times New Roman"/>
                <a:ea typeface="Times New Roman"/>
                <a:cs typeface="Times New Roman"/>
                <a:sym typeface="Times New Roman"/>
              </a:rPr>
              <a:t>Teachers</a:t>
            </a:r>
            <a:endParaRPr sz="2800">
              <a:solidFill>
                <a:srgbClr val="000000"/>
              </a:solidFill>
              <a:latin typeface="Times New Roman"/>
              <a:ea typeface="Times New Roman"/>
              <a:cs typeface="Times New Roman"/>
              <a:sym typeface="Times New Roman"/>
            </a:endParaRPr>
          </a:p>
          <a:p>
            <a:pPr indent="-366394" lvl="1" marL="1371600" rtl="0" algn="just">
              <a:lnSpc>
                <a:spcPct val="115000"/>
              </a:lnSpc>
              <a:spcBef>
                <a:spcPts val="0"/>
              </a:spcBef>
              <a:spcAft>
                <a:spcPts val="0"/>
              </a:spcAft>
              <a:buClr>
                <a:srgbClr val="000000"/>
              </a:buClr>
              <a:buSzPct val="100000"/>
              <a:buFont typeface="Times New Roman"/>
              <a:buChar char="○"/>
            </a:pPr>
            <a:r>
              <a:rPr lang="en-US" sz="2800">
                <a:solidFill>
                  <a:srgbClr val="000000"/>
                </a:solidFill>
                <a:latin typeface="Times New Roman"/>
                <a:ea typeface="Times New Roman"/>
                <a:cs typeface="Times New Roman"/>
                <a:sym typeface="Times New Roman"/>
              </a:rPr>
              <a:t>Employees </a:t>
            </a:r>
            <a:endParaRPr sz="2800">
              <a:solidFill>
                <a:srgbClr val="000000"/>
              </a:solidFill>
              <a:latin typeface="Times New Roman"/>
              <a:ea typeface="Times New Roman"/>
              <a:cs typeface="Times New Roman"/>
              <a:sym typeface="Times New Roman"/>
            </a:endParaRPr>
          </a:p>
          <a:p>
            <a:pPr indent="-366394" lvl="1" marL="1371600" rtl="0" algn="just">
              <a:lnSpc>
                <a:spcPct val="115000"/>
              </a:lnSpc>
              <a:spcBef>
                <a:spcPts val="0"/>
              </a:spcBef>
              <a:spcAft>
                <a:spcPts val="0"/>
              </a:spcAft>
              <a:buClr>
                <a:srgbClr val="000000"/>
              </a:buClr>
              <a:buSzPct val="100000"/>
              <a:buFont typeface="Times New Roman"/>
              <a:buChar char="○"/>
            </a:pPr>
            <a:r>
              <a:rPr lang="en-US" sz="2800">
                <a:solidFill>
                  <a:srgbClr val="000000"/>
                </a:solidFill>
                <a:latin typeface="Times New Roman"/>
                <a:ea typeface="Times New Roman"/>
                <a:cs typeface="Times New Roman"/>
                <a:sym typeface="Times New Roman"/>
              </a:rPr>
              <a:t>Retired Person</a:t>
            </a:r>
            <a:endParaRPr sz="2800">
              <a:solidFill>
                <a:srgbClr val="000000"/>
              </a:solidFill>
              <a:latin typeface="Times New Roman"/>
              <a:ea typeface="Times New Roman"/>
              <a:cs typeface="Times New Roman"/>
              <a:sym typeface="Times New Roman"/>
            </a:endParaRPr>
          </a:p>
          <a:p>
            <a:pPr indent="-366394" lvl="0" marL="914400" rtl="0" algn="just">
              <a:lnSpc>
                <a:spcPct val="115000"/>
              </a:lnSpc>
              <a:spcBef>
                <a:spcPts val="0"/>
              </a:spcBef>
              <a:spcAft>
                <a:spcPts val="0"/>
              </a:spcAft>
              <a:buClr>
                <a:srgbClr val="000000"/>
              </a:buClr>
              <a:buSzPct val="100000"/>
              <a:buFont typeface="Times New Roman"/>
              <a:buChar char="●"/>
            </a:pPr>
            <a:r>
              <a:rPr lang="en-US" sz="2800">
                <a:solidFill>
                  <a:srgbClr val="000000"/>
                </a:solidFill>
                <a:latin typeface="Times New Roman"/>
                <a:ea typeface="Times New Roman"/>
                <a:cs typeface="Times New Roman"/>
                <a:sym typeface="Times New Roman"/>
              </a:rPr>
              <a:t>Visually Challenged People</a:t>
            </a:r>
            <a:endParaRPr sz="2800">
              <a:solidFill>
                <a:srgbClr val="000000"/>
              </a:solidFill>
              <a:latin typeface="Times New Roman"/>
              <a:ea typeface="Times New Roman"/>
              <a:cs typeface="Times New Roman"/>
              <a:sym typeface="Times New Roman"/>
            </a:endParaRPr>
          </a:p>
          <a:p>
            <a:pPr indent="-366394" lvl="0" marL="914400" rtl="0" algn="just">
              <a:lnSpc>
                <a:spcPct val="115000"/>
              </a:lnSpc>
              <a:spcBef>
                <a:spcPts val="0"/>
              </a:spcBef>
              <a:spcAft>
                <a:spcPts val="0"/>
              </a:spcAft>
              <a:buClr>
                <a:srgbClr val="000000"/>
              </a:buClr>
              <a:buSzPct val="100000"/>
              <a:buFont typeface="Times New Roman"/>
              <a:buChar char="●"/>
            </a:pPr>
            <a:r>
              <a:rPr lang="en-US" sz="2800">
                <a:solidFill>
                  <a:srgbClr val="000000"/>
                </a:solidFill>
                <a:latin typeface="Times New Roman"/>
                <a:ea typeface="Times New Roman"/>
                <a:cs typeface="Times New Roman"/>
                <a:sym typeface="Times New Roman"/>
              </a:rPr>
              <a:t>Dyslexia Person</a:t>
            </a:r>
            <a:endParaRPr sz="2800">
              <a:solidFill>
                <a:srgbClr val="000000"/>
              </a:solidFill>
              <a:latin typeface="Times New Roman"/>
              <a:ea typeface="Times New Roman"/>
              <a:cs typeface="Times New Roman"/>
              <a:sym typeface="Times New Roman"/>
            </a:endParaRPr>
          </a:p>
          <a:p>
            <a:pPr indent="0" lvl="0" marL="914400" rtl="0" algn="just">
              <a:lnSpc>
                <a:spcPct val="115000"/>
              </a:lnSpc>
              <a:spcBef>
                <a:spcPts val="1600"/>
              </a:spcBef>
              <a:spcAft>
                <a:spcPts val="0"/>
              </a:spcAft>
              <a:buSzPct val="109677"/>
              <a:buNone/>
            </a:pPr>
            <a:r>
              <a:t/>
            </a:r>
            <a:endParaRPr sz="2000">
              <a:solidFill>
                <a:srgbClr val="000000"/>
              </a:solidFill>
              <a:latin typeface="Times New Roman"/>
              <a:ea typeface="Times New Roman"/>
              <a:cs typeface="Times New Roman"/>
              <a:sym typeface="Times New Roman"/>
            </a:endParaRPr>
          </a:p>
          <a:p>
            <a:pPr indent="0" lvl="0" marL="457200" rtl="0" algn="just">
              <a:lnSpc>
                <a:spcPct val="115000"/>
              </a:lnSpc>
              <a:spcBef>
                <a:spcPts val="1600"/>
              </a:spcBef>
              <a:spcAft>
                <a:spcPts val="0"/>
              </a:spcAft>
              <a:buClr>
                <a:schemeClr val="dk2"/>
              </a:buClr>
              <a:buSzPct val="56521"/>
              <a:buFont typeface="Arial"/>
              <a:buNone/>
            </a:pPr>
            <a:r>
              <a:t/>
            </a:r>
            <a:endParaRPr sz="23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1"/>
          <p:cNvSpPr txBox="1"/>
          <p:nvPr>
            <p:ph type="title"/>
          </p:nvPr>
        </p:nvSpPr>
        <p:spPr>
          <a:xfrm>
            <a:off x="717150" y="524717"/>
            <a:ext cx="10007700" cy="1272900"/>
          </a:xfrm>
          <a:prstGeom prst="rect">
            <a:avLst/>
          </a:prstGeom>
          <a:noFill/>
          <a:ln>
            <a:noFill/>
          </a:ln>
        </p:spPr>
        <p:txBody>
          <a:bodyPr anchorCtr="0" anchor="b" bIns="45700" lIns="0" spcFirstLastPara="1" rIns="0"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sz="4400">
                <a:latin typeface="Times New Roman"/>
                <a:ea typeface="Times New Roman"/>
                <a:cs typeface="Times New Roman"/>
                <a:sym typeface="Times New Roman"/>
              </a:rPr>
              <a:t>Functional Requirements</a:t>
            </a:r>
            <a:endParaRPr sz="4400">
              <a:latin typeface="Times New Roman"/>
              <a:ea typeface="Times New Roman"/>
              <a:cs typeface="Times New Roman"/>
              <a:sym typeface="Times New Roman"/>
            </a:endParaRPr>
          </a:p>
        </p:txBody>
      </p:sp>
      <p:sp>
        <p:nvSpPr>
          <p:cNvPr id="176" name="Google Shape;176;p11"/>
          <p:cNvSpPr txBox="1"/>
          <p:nvPr>
            <p:ph idx="1" type="body"/>
          </p:nvPr>
        </p:nvSpPr>
        <p:spPr>
          <a:xfrm>
            <a:off x="848325" y="2433050"/>
            <a:ext cx="10007700" cy="3264000"/>
          </a:xfrm>
          <a:prstGeom prst="rect">
            <a:avLst/>
          </a:prstGeom>
          <a:noFill/>
          <a:ln>
            <a:noFill/>
          </a:ln>
        </p:spPr>
        <p:txBody>
          <a:bodyPr anchorCtr="0" anchor="t" bIns="45700" lIns="0" spcFirstLastPara="1" rIns="0" wrap="square" tIns="45700">
            <a:normAutofit/>
          </a:bodyPr>
          <a:lstStyle/>
          <a:p>
            <a:pPr indent="-381000" lvl="0" marL="457200" rtl="0" algn="just">
              <a:lnSpc>
                <a:spcPct val="150000"/>
              </a:lnSpc>
              <a:spcBef>
                <a:spcPts val="0"/>
              </a:spcBef>
              <a:spcAft>
                <a:spcPts val="0"/>
              </a:spcAft>
              <a:buClr>
                <a:schemeClr val="dk2"/>
              </a:buClr>
              <a:buSzPts val="2400"/>
              <a:buChar char="●"/>
            </a:pPr>
            <a:r>
              <a:rPr lang="en-US" sz="2400"/>
              <a:t>PDF to mp3 file converter</a:t>
            </a:r>
            <a:endParaRPr sz="2400"/>
          </a:p>
          <a:p>
            <a:pPr indent="-381000" lvl="0" marL="457200" rtl="0" algn="just">
              <a:lnSpc>
                <a:spcPct val="150000"/>
              </a:lnSpc>
              <a:spcBef>
                <a:spcPts val="0"/>
              </a:spcBef>
              <a:spcAft>
                <a:spcPts val="0"/>
              </a:spcAft>
              <a:buSzPts val="2400"/>
              <a:buChar char="●"/>
            </a:pPr>
            <a:r>
              <a:rPr lang="en-US" sz="2400"/>
              <a:t>Can listen from  a particular page number</a:t>
            </a:r>
            <a:endParaRPr sz="24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3"/>
          <p:cNvSpPr txBox="1"/>
          <p:nvPr>
            <p:ph type="title"/>
          </p:nvPr>
        </p:nvSpPr>
        <p:spPr>
          <a:xfrm>
            <a:off x="650200" y="484517"/>
            <a:ext cx="10007700" cy="1272900"/>
          </a:xfrm>
          <a:prstGeom prst="rect">
            <a:avLst/>
          </a:prstGeom>
          <a:noFill/>
          <a:ln>
            <a:noFill/>
          </a:ln>
        </p:spPr>
        <p:txBody>
          <a:bodyPr anchorCtr="0" anchor="b" bIns="45700" lIns="0" spcFirstLastPara="1" rIns="0" wrap="square" tIns="45700">
            <a:normAutofit/>
          </a:bodyPr>
          <a:lstStyle/>
          <a:p>
            <a:pPr indent="0" lvl="0" marL="0" rtl="0" algn="l">
              <a:lnSpc>
                <a:spcPct val="100000"/>
              </a:lnSpc>
              <a:spcBef>
                <a:spcPts val="0"/>
              </a:spcBef>
              <a:spcAft>
                <a:spcPts val="0"/>
              </a:spcAft>
              <a:buClr>
                <a:schemeClr val="dk1"/>
              </a:buClr>
              <a:buSzPts val="4400"/>
              <a:buFont typeface="Times New Roman"/>
              <a:buNone/>
            </a:pPr>
            <a:r>
              <a:rPr lang="en-US" sz="4400">
                <a:latin typeface="Times New Roman"/>
                <a:ea typeface="Times New Roman"/>
                <a:cs typeface="Times New Roman"/>
                <a:sym typeface="Times New Roman"/>
              </a:rPr>
              <a:t> Non-Functional Requirements</a:t>
            </a:r>
            <a:endParaRPr sz="3959">
              <a:latin typeface="Times New Roman"/>
              <a:ea typeface="Times New Roman"/>
              <a:cs typeface="Times New Roman"/>
              <a:sym typeface="Times New Roman"/>
            </a:endParaRPr>
          </a:p>
        </p:txBody>
      </p:sp>
      <p:sp>
        <p:nvSpPr>
          <p:cNvPr id="182" name="Google Shape;182;p13"/>
          <p:cNvSpPr txBox="1"/>
          <p:nvPr>
            <p:ph idx="1" type="body"/>
          </p:nvPr>
        </p:nvSpPr>
        <p:spPr>
          <a:xfrm>
            <a:off x="707750" y="2172050"/>
            <a:ext cx="10007700" cy="3264000"/>
          </a:xfrm>
          <a:prstGeom prst="rect">
            <a:avLst/>
          </a:prstGeom>
          <a:noFill/>
          <a:ln>
            <a:noFill/>
          </a:ln>
        </p:spPr>
        <p:txBody>
          <a:bodyPr anchorCtr="0" anchor="t" bIns="45700" lIns="0" spcFirstLastPara="1" rIns="0" wrap="square" tIns="45700">
            <a:normAutofit/>
          </a:bodyPr>
          <a:lstStyle/>
          <a:p>
            <a:pPr indent="-368300" lvl="0" marL="685800" rtl="0" algn="l">
              <a:lnSpc>
                <a:spcPct val="158000"/>
              </a:lnSpc>
              <a:spcBef>
                <a:spcPts val="0"/>
              </a:spcBef>
              <a:spcAft>
                <a:spcPts val="0"/>
              </a:spcAft>
              <a:buClr>
                <a:srgbClr val="40424E"/>
              </a:buClr>
              <a:buSzPts val="2200"/>
              <a:buFont typeface="Arial"/>
              <a:buChar char="●"/>
            </a:pPr>
            <a:r>
              <a:rPr lang="en-US" sz="2200">
                <a:solidFill>
                  <a:srgbClr val="40424E"/>
                </a:solidFill>
                <a:highlight>
                  <a:srgbClr val="FFFFFF"/>
                </a:highlight>
                <a:latin typeface="Arial"/>
                <a:ea typeface="Arial"/>
                <a:cs typeface="Arial"/>
                <a:sym typeface="Arial"/>
              </a:rPr>
              <a:t>Portable</a:t>
            </a:r>
            <a:endParaRPr sz="2200">
              <a:solidFill>
                <a:srgbClr val="40424E"/>
              </a:solidFill>
              <a:highlight>
                <a:srgbClr val="FFFFFF"/>
              </a:highlight>
              <a:latin typeface="Arial"/>
              <a:ea typeface="Arial"/>
              <a:cs typeface="Arial"/>
              <a:sym typeface="Arial"/>
            </a:endParaRPr>
          </a:p>
          <a:p>
            <a:pPr indent="-368300" lvl="0" marL="685800" rtl="0" algn="l">
              <a:lnSpc>
                <a:spcPct val="158000"/>
              </a:lnSpc>
              <a:spcBef>
                <a:spcPts val="0"/>
              </a:spcBef>
              <a:spcAft>
                <a:spcPts val="0"/>
              </a:spcAft>
              <a:buClr>
                <a:srgbClr val="40424E"/>
              </a:buClr>
              <a:buSzPts val="2200"/>
              <a:buFont typeface="Arial"/>
              <a:buChar char="●"/>
            </a:pPr>
            <a:r>
              <a:rPr lang="en-US" sz="2200">
                <a:solidFill>
                  <a:srgbClr val="40424E"/>
                </a:solidFill>
                <a:highlight>
                  <a:srgbClr val="FFFFFF"/>
                </a:highlight>
                <a:latin typeface="Arial"/>
                <a:ea typeface="Arial"/>
                <a:cs typeface="Arial"/>
                <a:sym typeface="Arial"/>
              </a:rPr>
              <a:t>Scalable</a:t>
            </a:r>
            <a:endParaRPr sz="2200">
              <a:solidFill>
                <a:srgbClr val="40424E"/>
              </a:solidFill>
              <a:highlight>
                <a:srgbClr val="FFFFFF"/>
              </a:highlight>
              <a:latin typeface="Arial"/>
              <a:ea typeface="Arial"/>
              <a:cs typeface="Arial"/>
              <a:sym typeface="Arial"/>
            </a:endParaRPr>
          </a:p>
          <a:p>
            <a:pPr indent="-368300" lvl="0" marL="685800" rtl="0" algn="l">
              <a:lnSpc>
                <a:spcPct val="158000"/>
              </a:lnSpc>
              <a:spcBef>
                <a:spcPts val="0"/>
              </a:spcBef>
              <a:spcAft>
                <a:spcPts val="0"/>
              </a:spcAft>
              <a:buClr>
                <a:srgbClr val="40424E"/>
              </a:buClr>
              <a:buSzPts val="2200"/>
              <a:buFont typeface="Arial"/>
              <a:buChar char="●"/>
            </a:pPr>
            <a:r>
              <a:rPr lang="en-US" sz="2200">
                <a:solidFill>
                  <a:srgbClr val="40424E"/>
                </a:solidFill>
                <a:highlight>
                  <a:srgbClr val="FFFFFF"/>
                </a:highlight>
                <a:latin typeface="Arial"/>
                <a:ea typeface="Arial"/>
                <a:cs typeface="Arial"/>
                <a:sym typeface="Arial"/>
              </a:rPr>
              <a:t>Flexible</a:t>
            </a:r>
            <a:endParaRPr sz="2200">
              <a:solidFill>
                <a:srgbClr val="40424E"/>
              </a:solidFill>
              <a:highlight>
                <a:srgbClr val="FFFFFF"/>
              </a:highlight>
              <a:latin typeface="Arial"/>
              <a:ea typeface="Arial"/>
              <a:cs typeface="Arial"/>
              <a:sym typeface="Arial"/>
            </a:endParaRPr>
          </a:p>
          <a:p>
            <a:pPr indent="0" lvl="0" marL="0" rtl="0" algn="l">
              <a:lnSpc>
                <a:spcPct val="90000"/>
              </a:lnSpc>
              <a:spcBef>
                <a:spcPts val="3600"/>
              </a:spcBef>
              <a:spcAft>
                <a:spcPts val="0"/>
              </a:spcAft>
              <a:buClr>
                <a:schemeClr val="dk1"/>
              </a:buClr>
              <a:buSzPts val="2000"/>
              <a:buNone/>
            </a:pPr>
            <a:r>
              <a:t/>
            </a:r>
            <a:endParaRPr sz="13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5"/>
          <p:cNvSpPr txBox="1"/>
          <p:nvPr>
            <p:ph type="title"/>
          </p:nvPr>
        </p:nvSpPr>
        <p:spPr>
          <a:xfrm>
            <a:off x="489475" y="230042"/>
            <a:ext cx="10007700" cy="1272900"/>
          </a:xfrm>
          <a:prstGeom prst="rect">
            <a:avLst/>
          </a:prstGeom>
          <a:noFill/>
          <a:ln>
            <a:noFill/>
          </a:ln>
        </p:spPr>
        <p:txBody>
          <a:bodyPr anchorCtr="0" anchor="b" bIns="45700" lIns="0" spcFirstLastPara="1" rIns="0"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sz="4400">
                <a:latin typeface="Times New Roman"/>
                <a:ea typeface="Times New Roman"/>
                <a:cs typeface="Times New Roman"/>
                <a:sym typeface="Times New Roman"/>
              </a:rPr>
              <a:t>Technologies To Be Used</a:t>
            </a:r>
            <a:endParaRPr sz="4400">
              <a:latin typeface="Times New Roman"/>
              <a:ea typeface="Times New Roman"/>
              <a:cs typeface="Times New Roman"/>
              <a:sym typeface="Times New Roman"/>
            </a:endParaRPr>
          </a:p>
        </p:txBody>
      </p:sp>
      <p:sp>
        <p:nvSpPr>
          <p:cNvPr id="188" name="Google Shape;188;p15"/>
          <p:cNvSpPr txBox="1"/>
          <p:nvPr>
            <p:ph idx="1" type="body"/>
          </p:nvPr>
        </p:nvSpPr>
        <p:spPr>
          <a:xfrm>
            <a:off x="489475" y="1693900"/>
            <a:ext cx="10815600" cy="4347000"/>
          </a:xfrm>
          <a:prstGeom prst="rect">
            <a:avLst/>
          </a:prstGeom>
          <a:noFill/>
          <a:ln>
            <a:noFill/>
          </a:ln>
        </p:spPr>
        <p:txBody>
          <a:bodyPr anchorCtr="0" anchor="t" bIns="45700" lIns="0" spcFirstLastPara="1" rIns="0" wrap="square" tIns="45700">
            <a:noAutofit/>
          </a:bodyPr>
          <a:lstStyle/>
          <a:p>
            <a:pPr indent="-431800" lvl="0" marL="609600" rtl="0" algn="l">
              <a:lnSpc>
                <a:spcPct val="115000"/>
              </a:lnSpc>
              <a:spcBef>
                <a:spcPts val="0"/>
              </a:spcBef>
              <a:spcAft>
                <a:spcPts val="0"/>
              </a:spcAft>
              <a:buClr>
                <a:srgbClr val="000000"/>
              </a:buClr>
              <a:buSzPts val="2000"/>
              <a:buFont typeface="Times New Roman"/>
              <a:buAutoNum type="arabicPeriod"/>
            </a:pPr>
            <a:r>
              <a:rPr b="1" lang="en-US" sz="2000">
                <a:solidFill>
                  <a:srgbClr val="000000"/>
                </a:solidFill>
                <a:latin typeface="Times New Roman"/>
                <a:ea typeface="Times New Roman"/>
                <a:cs typeface="Times New Roman"/>
                <a:sym typeface="Times New Roman"/>
              </a:rPr>
              <a:t>Django Framework/Tkinter</a:t>
            </a:r>
            <a:endParaRPr b="1" sz="2000">
              <a:solidFill>
                <a:srgbClr val="000000"/>
              </a:solidFill>
              <a:latin typeface="Times New Roman"/>
              <a:ea typeface="Times New Roman"/>
              <a:cs typeface="Times New Roman"/>
              <a:sym typeface="Times New Roman"/>
            </a:endParaRPr>
          </a:p>
          <a:p>
            <a:pPr indent="-431800" lvl="0" marL="609600" rtl="0" algn="l">
              <a:lnSpc>
                <a:spcPct val="115000"/>
              </a:lnSpc>
              <a:spcBef>
                <a:spcPts val="0"/>
              </a:spcBef>
              <a:spcAft>
                <a:spcPts val="0"/>
              </a:spcAft>
              <a:buClr>
                <a:srgbClr val="000000"/>
              </a:buClr>
              <a:buSzPts val="2000"/>
              <a:buFont typeface="Times New Roman"/>
              <a:buAutoNum type="arabicPeriod"/>
            </a:pPr>
            <a:r>
              <a:rPr b="1" lang="en-US" sz="2000">
                <a:solidFill>
                  <a:srgbClr val="000000"/>
                </a:solidFill>
                <a:latin typeface="Times New Roman"/>
                <a:ea typeface="Times New Roman"/>
                <a:cs typeface="Times New Roman"/>
                <a:sym typeface="Times New Roman"/>
              </a:rPr>
              <a:t>Database : Mysql</a:t>
            </a:r>
            <a:endParaRPr b="1" sz="2000">
              <a:solidFill>
                <a:srgbClr val="000000"/>
              </a:solidFill>
              <a:latin typeface="Times New Roman"/>
              <a:ea typeface="Times New Roman"/>
              <a:cs typeface="Times New Roman"/>
              <a:sym typeface="Times New Roman"/>
            </a:endParaRPr>
          </a:p>
          <a:p>
            <a:pPr indent="-431800" lvl="0" marL="609600" rtl="0" algn="l">
              <a:lnSpc>
                <a:spcPct val="115000"/>
              </a:lnSpc>
              <a:spcBef>
                <a:spcPts val="0"/>
              </a:spcBef>
              <a:spcAft>
                <a:spcPts val="0"/>
              </a:spcAft>
              <a:buClr>
                <a:srgbClr val="000000"/>
              </a:buClr>
              <a:buSzPts val="2000"/>
              <a:buFont typeface="Times New Roman"/>
              <a:buAutoNum type="arabicPeriod"/>
            </a:pPr>
            <a:r>
              <a:rPr b="1" lang="en-US" sz="2000">
                <a:solidFill>
                  <a:srgbClr val="000000"/>
                </a:solidFill>
                <a:latin typeface="Times New Roman"/>
                <a:ea typeface="Times New Roman"/>
                <a:cs typeface="Times New Roman"/>
                <a:sym typeface="Times New Roman"/>
              </a:rPr>
              <a:t>Libraries :</a:t>
            </a:r>
            <a:endParaRPr b="1" sz="2000">
              <a:solidFill>
                <a:srgbClr val="000000"/>
              </a:solidFill>
              <a:latin typeface="Times New Roman"/>
              <a:ea typeface="Times New Roman"/>
              <a:cs typeface="Times New Roman"/>
              <a:sym typeface="Times New Roman"/>
            </a:endParaRPr>
          </a:p>
          <a:p>
            <a:pPr indent="0" lvl="0" marL="609600" rtl="0" algn="l">
              <a:lnSpc>
                <a:spcPct val="115000"/>
              </a:lnSpc>
              <a:spcBef>
                <a:spcPts val="1600"/>
              </a:spcBef>
              <a:spcAft>
                <a:spcPts val="0"/>
              </a:spcAft>
              <a:buSzPts val="1700"/>
              <a:buNone/>
            </a:pPr>
            <a:r>
              <a:rPr lang="en-US" sz="2000">
                <a:solidFill>
                  <a:srgbClr val="000000"/>
                </a:solidFill>
                <a:latin typeface="Times New Roman"/>
                <a:ea typeface="Times New Roman"/>
                <a:cs typeface="Times New Roman"/>
                <a:sym typeface="Times New Roman"/>
              </a:rPr>
              <a:t>1. Python Imaging Library (PIL) </a:t>
            </a:r>
            <a:endParaRPr sz="2000">
              <a:solidFill>
                <a:srgbClr val="000000"/>
              </a:solidFill>
              <a:latin typeface="Times New Roman"/>
              <a:ea typeface="Times New Roman"/>
              <a:cs typeface="Times New Roman"/>
              <a:sym typeface="Times New Roman"/>
            </a:endParaRPr>
          </a:p>
          <a:p>
            <a:pPr indent="0" lvl="0" marL="609600" rtl="0" algn="l">
              <a:lnSpc>
                <a:spcPct val="115000"/>
              </a:lnSpc>
              <a:spcBef>
                <a:spcPts val="1600"/>
              </a:spcBef>
              <a:spcAft>
                <a:spcPts val="0"/>
              </a:spcAft>
              <a:buSzPts val="1700"/>
              <a:buNone/>
            </a:pPr>
            <a:r>
              <a:rPr lang="en-US" sz="2000">
                <a:solidFill>
                  <a:srgbClr val="000000"/>
                </a:solidFill>
                <a:latin typeface="Times New Roman"/>
                <a:ea typeface="Times New Roman"/>
                <a:cs typeface="Times New Roman"/>
                <a:sym typeface="Times New Roman"/>
              </a:rPr>
              <a:t>2. Pytesseract(Python-tesseract) </a:t>
            </a:r>
            <a:endParaRPr sz="2000">
              <a:solidFill>
                <a:srgbClr val="000000"/>
              </a:solidFill>
              <a:latin typeface="Times New Roman"/>
              <a:ea typeface="Times New Roman"/>
              <a:cs typeface="Times New Roman"/>
              <a:sym typeface="Times New Roman"/>
            </a:endParaRPr>
          </a:p>
          <a:p>
            <a:pPr indent="0" lvl="0" marL="609600" rtl="0" algn="l">
              <a:lnSpc>
                <a:spcPct val="115000"/>
              </a:lnSpc>
              <a:spcBef>
                <a:spcPts val="1600"/>
              </a:spcBef>
              <a:spcAft>
                <a:spcPts val="0"/>
              </a:spcAft>
              <a:buSzPts val="1700"/>
              <a:buNone/>
            </a:pPr>
            <a:r>
              <a:rPr lang="en-US" sz="2000">
                <a:solidFill>
                  <a:srgbClr val="000000"/>
                </a:solidFill>
                <a:latin typeface="Times New Roman"/>
                <a:ea typeface="Times New Roman"/>
                <a:cs typeface="Times New Roman"/>
                <a:sym typeface="Times New Roman"/>
              </a:rPr>
              <a:t>3. pyttsx3(TTS)</a:t>
            </a:r>
            <a:endParaRPr sz="2000">
              <a:solidFill>
                <a:srgbClr val="000000"/>
              </a:solidFill>
              <a:latin typeface="Times New Roman"/>
              <a:ea typeface="Times New Roman"/>
              <a:cs typeface="Times New Roman"/>
              <a:sym typeface="Times New Roman"/>
            </a:endParaRPr>
          </a:p>
          <a:p>
            <a:pPr indent="-355600" lvl="0" marL="457200" rtl="0" algn="l">
              <a:lnSpc>
                <a:spcPct val="115000"/>
              </a:lnSpc>
              <a:spcBef>
                <a:spcPts val="1600"/>
              </a:spcBef>
              <a:spcAft>
                <a:spcPts val="0"/>
              </a:spcAft>
              <a:buClr>
                <a:srgbClr val="000000"/>
              </a:buClr>
              <a:buSzPts val="2000"/>
              <a:buFont typeface="Times New Roman"/>
              <a:buAutoNum type="arabicPeriod"/>
            </a:pPr>
            <a:r>
              <a:rPr b="1" lang="en-US" sz="2000">
                <a:solidFill>
                  <a:srgbClr val="000000"/>
                </a:solidFill>
                <a:latin typeface="Times New Roman"/>
                <a:ea typeface="Times New Roman"/>
                <a:cs typeface="Times New Roman"/>
                <a:sym typeface="Times New Roman"/>
              </a:rPr>
              <a:t>Justinmind</a:t>
            </a:r>
            <a:endParaRPr sz="2000">
              <a:solidFill>
                <a:srgbClr val="000000"/>
              </a:solidFill>
              <a:latin typeface="Times New Roman"/>
              <a:ea typeface="Times New Roman"/>
              <a:cs typeface="Times New Roman"/>
              <a:sym typeface="Times New Roman"/>
            </a:endParaRPr>
          </a:p>
          <a:p>
            <a:pPr indent="0" lvl="0" marL="0" rtl="0" algn="l">
              <a:lnSpc>
                <a:spcPct val="100000"/>
              </a:lnSpc>
              <a:spcBef>
                <a:spcPts val="1600"/>
              </a:spcBef>
              <a:spcAft>
                <a:spcPts val="1600"/>
              </a:spcAft>
              <a:buSzPts val="1700"/>
              <a:buNone/>
            </a:pPr>
            <a:r>
              <a:t/>
            </a:r>
            <a:endParaRPr sz="2000">
              <a:solidFill>
                <a:srgbClr val="000000"/>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2017-09-19T09:37:43Z</dcterms:created>
  <dc:creator>GRESHA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