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0" roundtripDataSignature="AMtx7miInQKyA4r7a8d8s5iFt3D/vUli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48c71d16c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d48c71d16c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48c71d16c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d48c71d16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48c71d16c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d48c71d16c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48c71d16c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d48c71d16c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CF5A1B"/>
              </a:buClr>
              <a:buSzPts val="6000"/>
              <a:buFont typeface="Rockwell"/>
              <a:buNone/>
              <a:defRPr sz="6000">
                <a:solidFill>
                  <a:srgbClr val="CF5A1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solidFill>
                  <a:srgbClr val="333336"/>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2"/>
          <p:cNvSpPr txBox="1"/>
          <p:nvPr>
            <p:ph idx="12" type="sldNum"/>
          </p:nvPr>
        </p:nvSpPr>
        <p:spPr>
          <a:xfrm>
            <a:off x="671457" y="6492875"/>
            <a:ext cx="2743200"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800" u="none" cap="none" strike="noStrike">
                <a:solidFill>
                  <a:schemeClr val="dk1"/>
                </a:solidFill>
                <a:latin typeface="Rockwell"/>
                <a:ea typeface="Rockwell"/>
                <a:cs typeface="Rockwell"/>
                <a:sym typeface="Rockwell"/>
              </a:defRPr>
            </a:lvl1pPr>
            <a:lvl2pPr indent="0" lvl="1" marL="0" algn="l">
              <a:spcBef>
                <a:spcPts val="0"/>
              </a:spcBef>
              <a:buNone/>
              <a:defRPr b="0" i="0" sz="1800" u="none" cap="none" strike="noStrike">
                <a:solidFill>
                  <a:schemeClr val="dk1"/>
                </a:solidFill>
                <a:latin typeface="Rockwell"/>
                <a:ea typeface="Rockwell"/>
                <a:cs typeface="Rockwell"/>
                <a:sym typeface="Rockwell"/>
              </a:defRPr>
            </a:lvl2pPr>
            <a:lvl3pPr indent="0" lvl="2" marL="0" algn="l">
              <a:spcBef>
                <a:spcPts val="0"/>
              </a:spcBef>
              <a:buNone/>
              <a:defRPr b="0" i="0" sz="1800" u="none" cap="none" strike="noStrike">
                <a:solidFill>
                  <a:schemeClr val="dk1"/>
                </a:solidFill>
                <a:latin typeface="Rockwell"/>
                <a:ea typeface="Rockwell"/>
                <a:cs typeface="Rockwell"/>
                <a:sym typeface="Rockwell"/>
              </a:defRPr>
            </a:lvl3pPr>
            <a:lvl4pPr indent="0" lvl="3" marL="0" algn="l">
              <a:spcBef>
                <a:spcPts val="0"/>
              </a:spcBef>
              <a:buNone/>
              <a:defRPr b="0" i="0" sz="1800" u="none" cap="none" strike="noStrike">
                <a:solidFill>
                  <a:schemeClr val="dk1"/>
                </a:solidFill>
                <a:latin typeface="Rockwell"/>
                <a:ea typeface="Rockwell"/>
                <a:cs typeface="Rockwell"/>
                <a:sym typeface="Rockwell"/>
              </a:defRPr>
            </a:lvl4pPr>
            <a:lvl5pPr indent="0" lvl="4" marL="0" algn="l">
              <a:spcBef>
                <a:spcPts val="0"/>
              </a:spcBef>
              <a:buNone/>
              <a:defRPr b="0" i="0" sz="1800" u="none" cap="none" strike="noStrike">
                <a:solidFill>
                  <a:schemeClr val="dk1"/>
                </a:solidFill>
                <a:latin typeface="Rockwell"/>
                <a:ea typeface="Rockwell"/>
                <a:cs typeface="Rockwell"/>
                <a:sym typeface="Rockwell"/>
              </a:defRPr>
            </a:lvl5pPr>
            <a:lvl6pPr indent="0" lvl="5" marL="0" algn="l">
              <a:spcBef>
                <a:spcPts val="0"/>
              </a:spcBef>
              <a:buNone/>
              <a:defRPr b="0" i="0" sz="1800" u="none" cap="none" strike="noStrike">
                <a:solidFill>
                  <a:schemeClr val="dk1"/>
                </a:solidFill>
                <a:latin typeface="Rockwell"/>
                <a:ea typeface="Rockwell"/>
                <a:cs typeface="Rockwell"/>
                <a:sym typeface="Rockwell"/>
              </a:defRPr>
            </a:lvl6pPr>
            <a:lvl7pPr indent="0" lvl="6" marL="0" algn="l">
              <a:spcBef>
                <a:spcPts val="0"/>
              </a:spcBef>
              <a:buNone/>
              <a:defRPr b="0" i="0" sz="1800" u="none" cap="none" strike="noStrike">
                <a:solidFill>
                  <a:schemeClr val="dk1"/>
                </a:solidFill>
                <a:latin typeface="Rockwell"/>
                <a:ea typeface="Rockwell"/>
                <a:cs typeface="Rockwell"/>
                <a:sym typeface="Rockwell"/>
              </a:defRPr>
            </a:lvl7pPr>
            <a:lvl8pPr indent="0" lvl="7" marL="0" algn="l">
              <a:spcBef>
                <a:spcPts val="0"/>
              </a:spcBef>
              <a:buNone/>
              <a:defRPr b="0" i="0" sz="1800" u="none" cap="none" strike="noStrike">
                <a:solidFill>
                  <a:schemeClr val="dk1"/>
                </a:solidFill>
                <a:latin typeface="Rockwell"/>
                <a:ea typeface="Rockwell"/>
                <a:cs typeface="Rockwell"/>
                <a:sym typeface="Rockwell"/>
              </a:defRPr>
            </a:lvl8pPr>
            <a:lvl9pPr indent="0" lvl="8" marL="0" algn="l">
              <a:spcBef>
                <a:spcPts val="0"/>
              </a:spcBef>
              <a:buNone/>
              <a:defRPr b="0" i="0" sz="1800" u="none" cap="none" strike="noStrike">
                <a:solidFill>
                  <a:schemeClr val="dk1"/>
                </a:solidFill>
                <a:latin typeface="Rockwell"/>
                <a:ea typeface="Rockwell"/>
                <a:cs typeface="Rockwell"/>
                <a:sym typeface="Rockwe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0" name="Shape 70"/>
        <p:cNvGrpSpPr/>
        <p:nvPr/>
      </p:nvGrpSpPr>
      <p:grpSpPr>
        <a:xfrm>
          <a:off x="0" y="0"/>
          <a:ext cx="0" cy="0"/>
          <a:chOff x="0" y="0"/>
          <a:chExt cx="0" cy="0"/>
        </a:xfrm>
      </p:grpSpPr>
      <p:pic>
        <p:nvPicPr>
          <p:cNvPr id="71" name="Google Shape;71;p21"/>
          <p:cNvPicPr preferRelativeResize="0"/>
          <p:nvPr/>
        </p:nvPicPr>
        <p:blipFill rotWithShape="1">
          <a:blip r:embed="rId2">
            <a:alphaModFix/>
          </a:blip>
          <a:srcRect b="0" l="0" r="0" t="0"/>
          <a:stretch/>
        </p:blipFill>
        <p:spPr>
          <a:xfrm>
            <a:off x="11089896" y="64846"/>
            <a:ext cx="952500" cy="981075"/>
          </a:xfrm>
          <a:prstGeom prst="rect">
            <a:avLst/>
          </a:prstGeom>
          <a:noFill/>
          <a:ln>
            <a:noFill/>
          </a:ln>
        </p:spPr>
      </p:pic>
      <p:pic>
        <p:nvPicPr>
          <p:cNvPr id="72" name="Google Shape;72;p21"/>
          <p:cNvPicPr preferRelativeResize="0"/>
          <p:nvPr/>
        </p:nvPicPr>
        <p:blipFill rotWithShape="1">
          <a:blip r:embed="rId3">
            <a:alphaModFix/>
          </a:blip>
          <a:srcRect b="0" l="0" r="0" t="0"/>
          <a:stretch/>
        </p:blipFill>
        <p:spPr>
          <a:xfrm>
            <a:off x="0" y="64846"/>
            <a:ext cx="993340" cy="914400"/>
          </a:xfrm>
          <a:prstGeom prst="rect">
            <a:avLst/>
          </a:prstGeom>
          <a:noFill/>
          <a:ln>
            <a:noFill/>
          </a:ln>
        </p:spPr>
      </p:pic>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F5A1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2" type="sldNum"/>
          </p:nvPr>
        </p:nvSpPr>
        <p:spPr>
          <a:xfrm>
            <a:off x="671457" y="6492875"/>
            <a:ext cx="2743200"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800" u="none" cap="none" strike="noStrike">
                <a:solidFill>
                  <a:schemeClr val="dk1"/>
                </a:solidFill>
                <a:latin typeface="Rockwell"/>
                <a:ea typeface="Rockwell"/>
                <a:cs typeface="Rockwell"/>
                <a:sym typeface="Rockwell"/>
              </a:defRPr>
            </a:lvl1pPr>
            <a:lvl2pPr indent="0" lvl="1" marL="0" algn="l">
              <a:spcBef>
                <a:spcPts val="0"/>
              </a:spcBef>
              <a:buNone/>
              <a:defRPr b="0" i="0" sz="1800" u="none" cap="none" strike="noStrike">
                <a:solidFill>
                  <a:schemeClr val="dk1"/>
                </a:solidFill>
                <a:latin typeface="Rockwell"/>
                <a:ea typeface="Rockwell"/>
                <a:cs typeface="Rockwell"/>
                <a:sym typeface="Rockwell"/>
              </a:defRPr>
            </a:lvl2pPr>
            <a:lvl3pPr indent="0" lvl="2" marL="0" algn="l">
              <a:spcBef>
                <a:spcPts val="0"/>
              </a:spcBef>
              <a:buNone/>
              <a:defRPr b="0" i="0" sz="1800" u="none" cap="none" strike="noStrike">
                <a:solidFill>
                  <a:schemeClr val="dk1"/>
                </a:solidFill>
                <a:latin typeface="Rockwell"/>
                <a:ea typeface="Rockwell"/>
                <a:cs typeface="Rockwell"/>
                <a:sym typeface="Rockwell"/>
              </a:defRPr>
            </a:lvl3pPr>
            <a:lvl4pPr indent="0" lvl="3" marL="0" algn="l">
              <a:spcBef>
                <a:spcPts val="0"/>
              </a:spcBef>
              <a:buNone/>
              <a:defRPr b="0" i="0" sz="1800" u="none" cap="none" strike="noStrike">
                <a:solidFill>
                  <a:schemeClr val="dk1"/>
                </a:solidFill>
                <a:latin typeface="Rockwell"/>
                <a:ea typeface="Rockwell"/>
                <a:cs typeface="Rockwell"/>
                <a:sym typeface="Rockwell"/>
              </a:defRPr>
            </a:lvl4pPr>
            <a:lvl5pPr indent="0" lvl="4" marL="0" algn="l">
              <a:spcBef>
                <a:spcPts val="0"/>
              </a:spcBef>
              <a:buNone/>
              <a:defRPr b="0" i="0" sz="1800" u="none" cap="none" strike="noStrike">
                <a:solidFill>
                  <a:schemeClr val="dk1"/>
                </a:solidFill>
                <a:latin typeface="Rockwell"/>
                <a:ea typeface="Rockwell"/>
                <a:cs typeface="Rockwell"/>
                <a:sym typeface="Rockwell"/>
              </a:defRPr>
            </a:lvl5pPr>
            <a:lvl6pPr indent="0" lvl="5" marL="0" algn="l">
              <a:spcBef>
                <a:spcPts val="0"/>
              </a:spcBef>
              <a:buNone/>
              <a:defRPr b="0" i="0" sz="1800" u="none" cap="none" strike="noStrike">
                <a:solidFill>
                  <a:schemeClr val="dk1"/>
                </a:solidFill>
                <a:latin typeface="Rockwell"/>
                <a:ea typeface="Rockwell"/>
                <a:cs typeface="Rockwell"/>
                <a:sym typeface="Rockwell"/>
              </a:defRPr>
            </a:lvl6pPr>
            <a:lvl7pPr indent="0" lvl="6" marL="0" algn="l">
              <a:spcBef>
                <a:spcPts val="0"/>
              </a:spcBef>
              <a:buNone/>
              <a:defRPr b="0" i="0" sz="1800" u="none" cap="none" strike="noStrike">
                <a:solidFill>
                  <a:schemeClr val="dk1"/>
                </a:solidFill>
                <a:latin typeface="Rockwell"/>
                <a:ea typeface="Rockwell"/>
                <a:cs typeface="Rockwell"/>
                <a:sym typeface="Rockwell"/>
              </a:defRPr>
            </a:lvl7pPr>
            <a:lvl8pPr indent="0" lvl="7" marL="0" algn="l">
              <a:spcBef>
                <a:spcPts val="0"/>
              </a:spcBef>
              <a:buNone/>
              <a:defRPr b="0" i="0" sz="1800" u="none" cap="none" strike="noStrike">
                <a:solidFill>
                  <a:schemeClr val="dk1"/>
                </a:solidFill>
                <a:latin typeface="Rockwell"/>
                <a:ea typeface="Rockwell"/>
                <a:cs typeface="Rockwell"/>
                <a:sym typeface="Rockwell"/>
              </a:defRPr>
            </a:lvl8pPr>
            <a:lvl9pPr indent="0" lvl="8" marL="0" algn="l">
              <a:spcBef>
                <a:spcPts val="0"/>
              </a:spcBef>
              <a:buNone/>
              <a:defRPr b="0" i="0" sz="1800" u="none" cap="none" strike="noStrike">
                <a:solidFill>
                  <a:schemeClr val="dk1"/>
                </a:solidFill>
                <a:latin typeface="Rockwell"/>
                <a:ea typeface="Rockwell"/>
                <a:cs typeface="Rockwell"/>
                <a:sym typeface="Rockwe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6" name="Shape 76"/>
        <p:cNvGrpSpPr/>
        <p:nvPr/>
      </p:nvGrpSpPr>
      <p:grpSpPr>
        <a:xfrm>
          <a:off x="0" y="0"/>
          <a:ext cx="0" cy="0"/>
          <a:chOff x="0" y="0"/>
          <a:chExt cx="0" cy="0"/>
        </a:xfrm>
      </p:grpSpPr>
      <p:pic>
        <p:nvPicPr>
          <p:cNvPr id="77" name="Google Shape;77;p22"/>
          <p:cNvPicPr preferRelativeResize="0"/>
          <p:nvPr/>
        </p:nvPicPr>
        <p:blipFill rotWithShape="1">
          <a:blip r:embed="rId2">
            <a:alphaModFix/>
          </a:blip>
          <a:srcRect b="0" l="0" r="0" t="0"/>
          <a:stretch/>
        </p:blipFill>
        <p:spPr>
          <a:xfrm>
            <a:off x="0" y="64846"/>
            <a:ext cx="993340" cy="914400"/>
          </a:xfrm>
          <a:prstGeom prst="rect">
            <a:avLst/>
          </a:prstGeom>
          <a:noFill/>
          <a:ln>
            <a:noFill/>
          </a:ln>
        </p:spPr>
      </p:pic>
      <p:pic>
        <p:nvPicPr>
          <p:cNvPr id="78" name="Google Shape;78;p22"/>
          <p:cNvPicPr preferRelativeResize="0"/>
          <p:nvPr/>
        </p:nvPicPr>
        <p:blipFill rotWithShape="1">
          <a:blip r:embed="rId3">
            <a:alphaModFix/>
          </a:blip>
          <a:srcRect b="0" l="0" r="0" t="0"/>
          <a:stretch/>
        </p:blipFill>
        <p:spPr>
          <a:xfrm>
            <a:off x="11089896" y="64846"/>
            <a:ext cx="952500" cy="981075"/>
          </a:xfrm>
          <a:prstGeom prst="rect">
            <a:avLst/>
          </a:prstGeom>
          <a:noFill/>
          <a:ln>
            <a:noFill/>
          </a:ln>
        </p:spPr>
      </p:pic>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F5A1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2" type="sldNum"/>
          </p:nvPr>
        </p:nvSpPr>
        <p:spPr>
          <a:xfrm>
            <a:off x="671457" y="6492875"/>
            <a:ext cx="2743200"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800" u="none" cap="none" strike="noStrike">
                <a:solidFill>
                  <a:schemeClr val="dk1"/>
                </a:solidFill>
                <a:latin typeface="Rockwell"/>
                <a:ea typeface="Rockwell"/>
                <a:cs typeface="Rockwell"/>
                <a:sym typeface="Rockwell"/>
              </a:defRPr>
            </a:lvl1pPr>
            <a:lvl2pPr indent="0" lvl="1" marL="0" algn="l">
              <a:spcBef>
                <a:spcPts val="0"/>
              </a:spcBef>
              <a:buNone/>
              <a:defRPr b="0" i="0" sz="1800" u="none" cap="none" strike="noStrike">
                <a:solidFill>
                  <a:schemeClr val="dk1"/>
                </a:solidFill>
                <a:latin typeface="Rockwell"/>
                <a:ea typeface="Rockwell"/>
                <a:cs typeface="Rockwell"/>
                <a:sym typeface="Rockwell"/>
              </a:defRPr>
            </a:lvl2pPr>
            <a:lvl3pPr indent="0" lvl="2" marL="0" algn="l">
              <a:spcBef>
                <a:spcPts val="0"/>
              </a:spcBef>
              <a:buNone/>
              <a:defRPr b="0" i="0" sz="1800" u="none" cap="none" strike="noStrike">
                <a:solidFill>
                  <a:schemeClr val="dk1"/>
                </a:solidFill>
                <a:latin typeface="Rockwell"/>
                <a:ea typeface="Rockwell"/>
                <a:cs typeface="Rockwell"/>
                <a:sym typeface="Rockwell"/>
              </a:defRPr>
            </a:lvl3pPr>
            <a:lvl4pPr indent="0" lvl="3" marL="0" algn="l">
              <a:spcBef>
                <a:spcPts val="0"/>
              </a:spcBef>
              <a:buNone/>
              <a:defRPr b="0" i="0" sz="1800" u="none" cap="none" strike="noStrike">
                <a:solidFill>
                  <a:schemeClr val="dk1"/>
                </a:solidFill>
                <a:latin typeface="Rockwell"/>
                <a:ea typeface="Rockwell"/>
                <a:cs typeface="Rockwell"/>
                <a:sym typeface="Rockwell"/>
              </a:defRPr>
            </a:lvl4pPr>
            <a:lvl5pPr indent="0" lvl="4" marL="0" algn="l">
              <a:spcBef>
                <a:spcPts val="0"/>
              </a:spcBef>
              <a:buNone/>
              <a:defRPr b="0" i="0" sz="1800" u="none" cap="none" strike="noStrike">
                <a:solidFill>
                  <a:schemeClr val="dk1"/>
                </a:solidFill>
                <a:latin typeface="Rockwell"/>
                <a:ea typeface="Rockwell"/>
                <a:cs typeface="Rockwell"/>
                <a:sym typeface="Rockwell"/>
              </a:defRPr>
            </a:lvl5pPr>
            <a:lvl6pPr indent="0" lvl="5" marL="0" algn="l">
              <a:spcBef>
                <a:spcPts val="0"/>
              </a:spcBef>
              <a:buNone/>
              <a:defRPr b="0" i="0" sz="1800" u="none" cap="none" strike="noStrike">
                <a:solidFill>
                  <a:schemeClr val="dk1"/>
                </a:solidFill>
                <a:latin typeface="Rockwell"/>
                <a:ea typeface="Rockwell"/>
                <a:cs typeface="Rockwell"/>
                <a:sym typeface="Rockwell"/>
              </a:defRPr>
            </a:lvl6pPr>
            <a:lvl7pPr indent="0" lvl="6" marL="0" algn="l">
              <a:spcBef>
                <a:spcPts val="0"/>
              </a:spcBef>
              <a:buNone/>
              <a:defRPr b="0" i="0" sz="1800" u="none" cap="none" strike="noStrike">
                <a:solidFill>
                  <a:schemeClr val="dk1"/>
                </a:solidFill>
                <a:latin typeface="Rockwell"/>
                <a:ea typeface="Rockwell"/>
                <a:cs typeface="Rockwell"/>
                <a:sym typeface="Rockwell"/>
              </a:defRPr>
            </a:lvl7pPr>
            <a:lvl8pPr indent="0" lvl="7" marL="0" algn="l">
              <a:spcBef>
                <a:spcPts val="0"/>
              </a:spcBef>
              <a:buNone/>
              <a:defRPr b="0" i="0" sz="1800" u="none" cap="none" strike="noStrike">
                <a:solidFill>
                  <a:schemeClr val="dk1"/>
                </a:solidFill>
                <a:latin typeface="Rockwell"/>
                <a:ea typeface="Rockwell"/>
                <a:cs typeface="Rockwell"/>
                <a:sym typeface="Rockwell"/>
              </a:defRPr>
            </a:lvl8pPr>
            <a:lvl9pPr indent="0" lvl="8" marL="0" algn="l">
              <a:spcBef>
                <a:spcPts val="0"/>
              </a:spcBef>
              <a:buNone/>
              <a:defRPr b="0" i="0" sz="1800" u="none" cap="none" strike="noStrike">
                <a:solidFill>
                  <a:schemeClr val="dk1"/>
                </a:solidFill>
                <a:latin typeface="Rockwell"/>
                <a:ea typeface="Rockwell"/>
                <a:cs typeface="Rockwell"/>
                <a:sym typeface="Rockwe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F5A1B"/>
              </a:buClr>
              <a:buSzPts val="4400"/>
              <a:buFont typeface="Rockwell"/>
              <a:buNone/>
              <a:defRPr>
                <a:solidFill>
                  <a:srgbClr val="CF5A1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2"/>
              </a:buClr>
              <a:buSzPts val="2800"/>
              <a:buFont typeface="Noto Sans Symbols"/>
              <a:buChar char="▪"/>
              <a:defRPr/>
            </a:lvl1pPr>
            <a:lvl2pPr indent="-381000" lvl="1" marL="914400" algn="l">
              <a:lnSpc>
                <a:spcPct val="90000"/>
              </a:lnSpc>
              <a:spcBef>
                <a:spcPts val="500"/>
              </a:spcBef>
              <a:spcAft>
                <a:spcPts val="0"/>
              </a:spcAft>
              <a:buClr>
                <a:schemeClr val="dk2"/>
              </a:buClr>
              <a:buSzPts val="2400"/>
              <a:buFont typeface="Noto Sans Symbols"/>
              <a:buChar char="▪"/>
              <a:defRPr/>
            </a:lvl2pPr>
            <a:lvl3pPr indent="-355600" lvl="2" marL="1371600" algn="l">
              <a:lnSpc>
                <a:spcPct val="90000"/>
              </a:lnSpc>
              <a:spcBef>
                <a:spcPts val="500"/>
              </a:spcBef>
              <a:spcAft>
                <a:spcPts val="0"/>
              </a:spcAft>
              <a:buClr>
                <a:schemeClr val="dk2"/>
              </a:buClr>
              <a:buSzPts val="2000"/>
              <a:buFont typeface="Noto Sans Symbols"/>
              <a:buChar char="▪"/>
              <a:defRPr/>
            </a:lvl3pPr>
            <a:lvl4pPr indent="-342900" lvl="3" marL="1828800" algn="l">
              <a:lnSpc>
                <a:spcPct val="90000"/>
              </a:lnSpc>
              <a:spcBef>
                <a:spcPts val="500"/>
              </a:spcBef>
              <a:spcAft>
                <a:spcPts val="0"/>
              </a:spcAft>
              <a:buClr>
                <a:schemeClr val="dk2"/>
              </a:buClr>
              <a:buSzPts val="1800"/>
              <a:buFont typeface="Noto Sans Symbols"/>
              <a:buChar char="▪"/>
              <a:defRPr/>
            </a:lvl4pPr>
            <a:lvl5pPr indent="-342900" lvl="4" marL="2286000" algn="l">
              <a:lnSpc>
                <a:spcPct val="90000"/>
              </a:lnSpc>
              <a:spcBef>
                <a:spcPts val="500"/>
              </a:spcBef>
              <a:spcAft>
                <a:spcPts val="0"/>
              </a:spcAft>
              <a:buClr>
                <a:schemeClr val="dk2"/>
              </a:buClr>
              <a:buSzPts val="18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
          <p:cNvSpPr txBox="1"/>
          <p:nvPr>
            <p:ph idx="10" type="dt"/>
          </p:nvPr>
        </p:nvSpPr>
        <p:spPr>
          <a:xfrm>
            <a:off x="655320" y="6437032"/>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sp>
        <p:nvSpPr>
          <p:cNvPr id="26" name="Google Shape;26;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F5A1B"/>
              </a:buClr>
              <a:buSzPts val="6000"/>
              <a:buFont typeface="Rockwel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rgbClr val="888888"/>
                </a:solidFill>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14"/>
          <p:cNvSpPr txBox="1"/>
          <p:nvPr>
            <p:ph idx="12" type="sldNum"/>
          </p:nvPr>
        </p:nvSpPr>
        <p:spPr>
          <a:xfrm>
            <a:off x="831850" y="6313319"/>
            <a:ext cx="2743200"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pic>
        <p:nvPicPr>
          <p:cNvPr id="29" name="Google Shape;29;p14"/>
          <p:cNvPicPr preferRelativeResize="0"/>
          <p:nvPr/>
        </p:nvPicPr>
        <p:blipFill rotWithShape="1">
          <a:blip r:embed="rId2">
            <a:alphaModFix/>
          </a:blip>
          <a:srcRect b="0" l="0" r="0" t="0"/>
          <a:stretch/>
        </p:blipFill>
        <p:spPr>
          <a:xfrm>
            <a:off x="11089896" y="64846"/>
            <a:ext cx="952500" cy="981075"/>
          </a:xfrm>
          <a:prstGeom prst="rect">
            <a:avLst/>
          </a:prstGeom>
          <a:noFill/>
          <a:ln>
            <a:noFill/>
          </a:ln>
        </p:spPr>
      </p:pic>
      <p:pic>
        <p:nvPicPr>
          <p:cNvPr id="30" name="Google Shape;30;p14"/>
          <p:cNvPicPr preferRelativeResize="0"/>
          <p:nvPr/>
        </p:nvPicPr>
        <p:blipFill rotWithShape="1">
          <a:blip r:embed="rId3">
            <a:alphaModFix/>
          </a:blip>
          <a:srcRect b="0" l="0" r="0" t="0"/>
          <a:stretch/>
        </p:blipFill>
        <p:spPr>
          <a:xfrm>
            <a:off x="0" y="64846"/>
            <a:ext cx="993340" cy="914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1" name="Shape 31"/>
        <p:cNvGrpSpPr/>
        <p:nvPr/>
      </p:nvGrpSpPr>
      <p:grpSpPr>
        <a:xfrm>
          <a:off x="0" y="0"/>
          <a:ext cx="0" cy="0"/>
          <a:chOff x="0" y="0"/>
          <a:chExt cx="0" cy="0"/>
        </a:xfrm>
      </p:grpSpPr>
      <p:pic>
        <p:nvPicPr>
          <p:cNvPr id="32" name="Google Shape;32;p15"/>
          <p:cNvPicPr preferRelativeResize="0"/>
          <p:nvPr/>
        </p:nvPicPr>
        <p:blipFill rotWithShape="1">
          <a:blip r:embed="rId2">
            <a:alphaModFix/>
          </a:blip>
          <a:srcRect b="0" l="0" r="0" t="0"/>
          <a:stretch/>
        </p:blipFill>
        <p:spPr>
          <a:xfrm>
            <a:off x="11089896" y="64846"/>
            <a:ext cx="952500" cy="981075"/>
          </a:xfrm>
          <a:prstGeom prst="rect">
            <a:avLst/>
          </a:prstGeom>
          <a:noFill/>
          <a:ln>
            <a:noFill/>
          </a:ln>
        </p:spPr>
      </p:pic>
      <p:pic>
        <p:nvPicPr>
          <p:cNvPr id="33" name="Google Shape;33;p15"/>
          <p:cNvPicPr preferRelativeResize="0"/>
          <p:nvPr/>
        </p:nvPicPr>
        <p:blipFill rotWithShape="1">
          <a:blip r:embed="rId3">
            <a:alphaModFix/>
          </a:blip>
          <a:srcRect b="0" l="0" r="0" t="0"/>
          <a:stretch/>
        </p:blipFill>
        <p:spPr>
          <a:xfrm>
            <a:off x="0" y="64846"/>
            <a:ext cx="993340" cy="914400"/>
          </a:xfrm>
          <a:prstGeom prst="rect">
            <a:avLst/>
          </a:prstGeom>
          <a:noFill/>
          <a:ln>
            <a:noFill/>
          </a:ln>
        </p:spPr>
      </p:pic>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F5A1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2" type="sldNum"/>
          </p:nvPr>
        </p:nvSpPr>
        <p:spPr>
          <a:xfrm>
            <a:off x="685800" y="6473862"/>
            <a:ext cx="2743200"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800" u="none" cap="none" strike="noStrike">
                <a:solidFill>
                  <a:schemeClr val="dk1"/>
                </a:solidFill>
                <a:latin typeface="Rockwell"/>
                <a:ea typeface="Rockwell"/>
                <a:cs typeface="Rockwell"/>
                <a:sym typeface="Rockwell"/>
              </a:defRPr>
            </a:lvl1pPr>
            <a:lvl2pPr indent="0" lvl="1" marL="0" algn="l">
              <a:spcBef>
                <a:spcPts val="0"/>
              </a:spcBef>
              <a:buNone/>
              <a:defRPr b="0" i="0" sz="1800" u="none" cap="none" strike="noStrike">
                <a:solidFill>
                  <a:schemeClr val="dk1"/>
                </a:solidFill>
                <a:latin typeface="Rockwell"/>
                <a:ea typeface="Rockwell"/>
                <a:cs typeface="Rockwell"/>
                <a:sym typeface="Rockwell"/>
              </a:defRPr>
            </a:lvl2pPr>
            <a:lvl3pPr indent="0" lvl="2" marL="0" algn="l">
              <a:spcBef>
                <a:spcPts val="0"/>
              </a:spcBef>
              <a:buNone/>
              <a:defRPr b="0" i="0" sz="1800" u="none" cap="none" strike="noStrike">
                <a:solidFill>
                  <a:schemeClr val="dk1"/>
                </a:solidFill>
                <a:latin typeface="Rockwell"/>
                <a:ea typeface="Rockwell"/>
                <a:cs typeface="Rockwell"/>
                <a:sym typeface="Rockwell"/>
              </a:defRPr>
            </a:lvl3pPr>
            <a:lvl4pPr indent="0" lvl="3" marL="0" algn="l">
              <a:spcBef>
                <a:spcPts val="0"/>
              </a:spcBef>
              <a:buNone/>
              <a:defRPr b="0" i="0" sz="1800" u="none" cap="none" strike="noStrike">
                <a:solidFill>
                  <a:schemeClr val="dk1"/>
                </a:solidFill>
                <a:latin typeface="Rockwell"/>
                <a:ea typeface="Rockwell"/>
                <a:cs typeface="Rockwell"/>
                <a:sym typeface="Rockwell"/>
              </a:defRPr>
            </a:lvl4pPr>
            <a:lvl5pPr indent="0" lvl="4" marL="0" algn="l">
              <a:spcBef>
                <a:spcPts val="0"/>
              </a:spcBef>
              <a:buNone/>
              <a:defRPr b="0" i="0" sz="1800" u="none" cap="none" strike="noStrike">
                <a:solidFill>
                  <a:schemeClr val="dk1"/>
                </a:solidFill>
                <a:latin typeface="Rockwell"/>
                <a:ea typeface="Rockwell"/>
                <a:cs typeface="Rockwell"/>
                <a:sym typeface="Rockwell"/>
              </a:defRPr>
            </a:lvl5pPr>
            <a:lvl6pPr indent="0" lvl="5" marL="0" algn="l">
              <a:spcBef>
                <a:spcPts val="0"/>
              </a:spcBef>
              <a:buNone/>
              <a:defRPr b="0" i="0" sz="1800" u="none" cap="none" strike="noStrike">
                <a:solidFill>
                  <a:schemeClr val="dk1"/>
                </a:solidFill>
                <a:latin typeface="Rockwell"/>
                <a:ea typeface="Rockwell"/>
                <a:cs typeface="Rockwell"/>
                <a:sym typeface="Rockwell"/>
              </a:defRPr>
            </a:lvl6pPr>
            <a:lvl7pPr indent="0" lvl="6" marL="0" algn="l">
              <a:spcBef>
                <a:spcPts val="0"/>
              </a:spcBef>
              <a:buNone/>
              <a:defRPr b="0" i="0" sz="1800" u="none" cap="none" strike="noStrike">
                <a:solidFill>
                  <a:schemeClr val="dk1"/>
                </a:solidFill>
                <a:latin typeface="Rockwell"/>
                <a:ea typeface="Rockwell"/>
                <a:cs typeface="Rockwell"/>
                <a:sym typeface="Rockwell"/>
              </a:defRPr>
            </a:lvl7pPr>
            <a:lvl8pPr indent="0" lvl="7" marL="0" algn="l">
              <a:spcBef>
                <a:spcPts val="0"/>
              </a:spcBef>
              <a:buNone/>
              <a:defRPr b="0" i="0" sz="1800" u="none" cap="none" strike="noStrike">
                <a:solidFill>
                  <a:schemeClr val="dk1"/>
                </a:solidFill>
                <a:latin typeface="Rockwell"/>
                <a:ea typeface="Rockwell"/>
                <a:cs typeface="Rockwell"/>
                <a:sym typeface="Rockwell"/>
              </a:defRPr>
            </a:lvl8pPr>
            <a:lvl9pPr indent="0" lvl="8" marL="0" algn="l">
              <a:spcBef>
                <a:spcPts val="0"/>
              </a:spcBef>
              <a:buNone/>
              <a:defRPr b="0" i="0" sz="1800" u="none" cap="none" strike="noStrike">
                <a:solidFill>
                  <a:schemeClr val="dk1"/>
                </a:solidFill>
                <a:latin typeface="Rockwell"/>
                <a:ea typeface="Rockwell"/>
                <a:cs typeface="Rockwell"/>
                <a:sym typeface="Rockwe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8" name="Shape 38"/>
        <p:cNvGrpSpPr/>
        <p:nvPr/>
      </p:nvGrpSpPr>
      <p:grpSpPr>
        <a:xfrm>
          <a:off x="0" y="0"/>
          <a:ext cx="0" cy="0"/>
          <a:chOff x="0" y="0"/>
          <a:chExt cx="0" cy="0"/>
        </a:xfrm>
      </p:grpSpPr>
      <p:pic>
        <p:nvPicPr>
          <p:cNvPr id="39" name="Google Shape;39;p16"/>
          <p:cNvPicPr preferRelativeResize="0"/>
          <p:nvPr/>
        </p:nvPicPr>
        <p:blipFill rotWithShape="1">
          <a:blip r:embed="rId2">
            <a:alphaModFix/>
          </a:blip>
          <a:srcRect b="0" l="0" r="0" t="0"/>
          <a:stretch/>
        </p:blipFill>
        <p:spPr>
          <a:xfrm>
            <a:off x="11089896" y="64846"/>
            <a:ext cx="952500" cy="981075"/>
          </a:xfrm>
          <a:prstGeom prst="rect">
            <a:avLst/>
          </a:prstGeom>
          <a:noFill/>
          <a:ln>
            <a:noFill/>
          </a:ln>
        </p:spPr>
      </p:pic>
      <p:pic>
        <p:nvPicPr>
          <p:cNvPr id="40" name="Google Shape;40;p16"/>
          <p:cNvPicPr preferRelativeResize="0"/>
          <p:nvPr/>
        </p:nvPicPr>
        <p:blipFill rotWithShape="1">
          <a:blip r:embed="rId3">
            <a:alphaModFix/>
          </a:blip>
          <a:srcRect b="0" l="0" r="0" t="0"/>
          <a:stretch/>
        </p:blipFill>
        <p:spPr>
          <a:xfrm>
            <a:off x="0" y="64846"/>
            <a:ext cx="993340" cy="914400"/>
          </a:xfrm>
          <a:prstGeom prst="rect">
            <a:avLst/>
          </a:prstGeom>
          <a:noFill/>
          <a:ln>
            <a:noFill/>
          </a:ln>
        </p:spPr>
      </p:pic>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F5A1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2" type="sldNum"/>
          </p:nvPr>
        </p:nvSpPr>
        <p:spPr>
          <a:xfrm>
            <a:off x="671457" y="6492875"/>
            <a:ext cx="2743200"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800" u="none" cap="none" strike="noStrike">
                <a:solidFill>
                  <a:schemeClr val="dk1"/>
                </a:solidFill>
                <a:latin typeface="Rockwell"/>
                <a:ea typeface="Rockwell"/>
                <a:cs typeface="Rockwell"/>
                <a:sym typeface="Rockwell"/>
              </a:defRPr>
            </a:lvl1pPr>
            <a:lvl2pPr indent="0" lvl="1" marL="0" algn="l">
              <a:spcBef>
                <a:spcPts val="0"/>
              </a:spcBef>
              <a:buNone/>
              <a:defRPr b="0" i="0" sz="1800" u="none" cap="none" strike="noStrike">
                <a:solidFill>
                  <a:schemeClr val="dk1"/>
                </a:solidFill>
                <a:latin typeface="Rockwell"/>
                <a:ea typeface="Rockwell"/>
                <a:cs typeface="Rockwell"/>
                <a:sym typeface="Rockwell"/>
              </a:defRPr>
            </a:lvl2pPr>
            <a:lvl3pPr indent="0" lvl="2" marL="0" algn="l">
              <a:spcBef>
                <a:spcPts val="0"/>
              </a:spcBef>
              <a:buNone/>
              <a:defRPr b="0" i="0" sz="1800" u="none" cap="none" strike="noStrike">
                <a:solidFill>
                  <a:schemeClr val="dk1"/>
                </a:solidFill>
                <a:latin typeface="Rockwell"/>
                <a:ea typeface="Rockwell"/>
                <a:cs typeface="Rockwell"/>
                <a:sym typeface="Rockwell"/>
              </a:defRPr>
            </a:lvl3pPr>
            <a:lvl4pPr indent="0" lvl="3" marL="0" algn="l">
              <a:spcBef>
                <a:spcPts val="0"/>
              </a:spcBef>
              <a:buNone/>
              <a:defRPr b="0" i="0" sz="1800" u="none" cap="none" strike="noStrike">
                <a:solidFill>
                  <a:schemeClr val="dk1"/>
                </a:solidFill>
                <a:latin typeface="Rockwell"/>
                <a:ea typeface="Rockwell"/>
                <a:cs typeface="Rockwell"/>
                <a:sym typeface="Rockwell"/>
              </a:defRPr>
            </a:lvl4pPr>
            <a:lvl5pPr indent="0" lvl="4" marL="0" algn="l">
              <a:spcBef>
                <a:spcPts val="0"/>
              </a:spcBef>
              <a:buNone/>
              <a:defRPr b="0" i="0" sz="1800" u="none" cap="none" strike="noStrike">
                <a:solidFill>
                  <a:schemeClr val="dk1"/>
                </a:solidFill>
                <a:latin typeface="Rockwell"/>
                <a:ea typeface="Rockwell"/>
                <a:cs typeface="Rockwell"/>
                <a:sym typeface="Rockwell"/>
              </a:defRPr>
            </a:lvl5pPr>
            <a:lvl6pPr indent="0" lvl="5" marL="0" algn="l">
              <a:spcBef>
                <a:spcPts val="0"/>
              </a:spcBef>
              <a:buNone/>
              <a:defRPr b="0" i="0" sz="1800" u="none" cap="none" strike="noStrike">
                <a:solidFill>
                  <a:schemeClr val="dk1"/>
                </a:solidFill>
                <a:latin typeface="Rockwell"/>
                <a:ea typeface="Rockwell"/>
                <a:cs typeface="Rockwell"/>
                <a:sym typeface="Rockwell"/>
              </a:defRPr>
            </a:lvl6pPr>
            <a:lvl7pPr indent="0" lvl="6" marL="0" algn="l">
              <a:spcBef>
                <a:spcPts val="0"/>
              </a:spcBef>
              <a:buNone/>
              <a:defRPr b="0" i="0" sz="1800" u="none" cap="none" strike="noStrike">
                <a:solidFill>
                  <a:schemeClr val="dk1"/>
                </a:solidFill>
                <a:latin typeface="Rockwell"/>
                <a:ea typeface="Rockwell"/>
                <a:cs typeface="Rockwell"/>
                <a:sym typeface="Rockwell"/>
              </a:defRPr>
            </a:lvl7pPr>
            <a:lvl8pPr indent="0" lvl="7" marL="0" algn="l">
              <a:spcBef>
                <a:spcPts val="0"/>
              </a:spcBef>
              <a:buNone/>
              <a:defRPr b="0" i="0" sz="1800" u="none" cap="none" strike="noStrike">
                <a:solidFill>
                  <a:schemeClr val="dk1"/>
                </a:solidFill>
                <a:latin typeface="Rockwell"/>
                <a:ea typeface="Rockwell"/>
                <a:cs typeface="Rockwell"/>
                <a:sym typeface="Rockwell"/>
              </a:defRPr>
            </a:lvl8pPr>
            <a:lvl9pPr indent="0" lvl="8" marL="0" algn="l">
              <a:spcBef>
                <a:spcPts val="0"/>
              </a:spcBef>
              <a:buNone/>
              <a:defRPr b="0" i="0" sz="1800" u="none" cap="none" strike="noStrike">
                <a:solidFill>
                  <a:schemeClr val="dk1"/>
                </a:solidFill>
                <a:latin typeface="Rockwell"/>
                <a:ea typeface="Rockwell"/>
                <a:cs typeface="Rockwell"/>
                <a:sym typeface="Rockwe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47" name="Shape 47"/>
        <p:cNvGrpSpPr/>
        <p:nvPr/>
      </p:nvGrpSpPr>
      <p:grpSpPr>
        <a:xfrm>
          <a:off x="0" y="0"/>
          <a:ext cx="0" cy="0"/>
          <a:chOff x="0" y="0"/>
          <a:chExt cx="0" cy="0"/>
        </a:xfrm>
      </p:grpSpPr>
      <p:pic>
        <p:nvPicPr>
          <p:cNvPr id="48" name="Google Shape;48;p17"/>
          <p:cNvPicPr preferRelativeResize="0"/>
          <p:nvPr/>
        </p:nvPicPr>
        <p:blipFill rotWithShape="1">
          <a:blip r:embed="rId2">
            <a:alphaModFix/>
          </a:blip>
          <a:srcRect b="0" l="0" r="0" t="0"/>
          <a:stretch/>
        </p:blipFill>
        <p:spPr>
          <a:xfrm>
            <a:off x="11089896" y="64846"/>
            <a:ext cx="952500" cy="981075"/>
          </a:xfrm>
          <a:prstGeom prst="rect">
            <a:avLst/>
          </a:prstGeom>
          <a:noFill/>
          <a:ln>
            <a:noFill/>
          </a:ln>
        </p:spPr>
      </p:pic>
      <p:pic>
        <p:nvPicPr>
          <p:cNvPr id="49" name="Google Shape;49;p17"/>
          <p:cNvPicPr preferRelativeResize="0"/>
          <p:nvPr/>
        </p:nvPicPr>
        <p:blipFill rotWithShape="1">
          <a:blip r:embed="rId3">
            <a:alphaModFix/>
          </a:blip>
          <a:srcRect b="0" l="0" r="0" t="0"/>
          <a:stretch/>
        </p:blipFill>
        <p:spPr>
          <a:xfrm>
            <a:off x="0" y="64846"/>
            <a:ext cx="993340" cy="914400"/>
          </a:xfrm>
          <a:prstGeom prst="rect">
            <a:avLst/>
          </a:prstGeom>
          <a:noFill/>
          <a:ln>
            <a:noFill/>
          </a:ln>
        </p:spPr>
      </p:pic>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F5A1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2" type="sldNum"/>
          </p:nvPr>
        </p:nvSpPr>
        <p:spPr>
          <a:xfrm>
            <a:off x="671457" y="6492875"/>
            <a:ext cx="2743200"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800" u="none" cap="none" strike="noStrike">
                <a:solidFill>
                  <a:schemeClr val="dk1"/>
                </a:solidFill>
                <a:latin typeface="Rockwell"/>
                <a:ea typeface="Rockwell"/>
                <a:cs typeface="Rockwell"/>
                <a:sym typeface="Rockwell"/>
              </a:defRPr>
            </a:lvl1pPr>
            <a:lvl2pPr indent="0" lvl="1" marL="0" algn="l">
              <a:spcBef>
                <a:spcPts val="0"/>
              </a:spcBef>
              <a:buNone/>
              <a:defRPr b="0" i="0" sz="1800" u="none" cap="none" strike="noStrike">
                <a:solidFill>
                  <a:schemeClr val="dk1"/>
                </a:solidFill>
                <a:latin typeface="Rockwell"/>
                <a:ea typeface="Rockwell"/>
                <a:cs typeface="Rockwell"/>
                <a:sym typeface="Rockwell"/>
              </a:defRPr>
            </a:lvl2pPr>
            <a:lvl3pPr indent="0" lvl="2" marL="0" algn="l">
              <a:spcBef>
                <a:spcPts val="0"/>
              </a:spcBef>
              <a:buNone/>
              <a:defRPr b="0" i="0" sz="1800" u="none" cap="none" strike="noStrike">
                <a:solidFill>
                  <a:schemeClr val="dk1"/>
                </a:solidFill>
                <a:latin typeface="Rockwell"/>
                <a:ea typeface="Rockwell"/>
                <a:cs typeface="Rockwell"/>
                <a:sym typeface="Rockwell"/>
              </a:defRPr>
            </a:lvl3pPr>
            <a:lvl4pPr indent="0" lvl="3" marL="0" algn="l">
              <a:spcBef>
                <a:spcPts val="0"/>
              </a:spcBef>
              <a:buNone/>
              <a:defRPr b="0" i="0" sz="1800" u="none" cap="none" strike="noStrike">
                <a:solidFill>
                  <a:schemeClr val="dk1"/>
                </a:solidFill>
                <a:latin typeface="Rockwell"/>
                <a:ea typeface="Rockwell"/>
                <a:cs typeface="Rockwell"/>
                <a:sym typeface="Rockwell"/>
              </a:defRPr>
            </a:lvl4pPr>
            <a:lvl5pPr indent="0" lvl="4" marL="0" algn="l">
              <a:spcBef>
                <a:spcPts val="0"/>
              </a:spcBef>
              <a:buNone/>
              <a:defRPr b="0" i="0" sz="1800" u="none" cap="none" strike="noStrike">
                <a:solidFill>
                  <a:schemeClr val="dk1"/>
                </a:solidFill>
                <a:latin typeface="Rockwell"/>
                <a:ea typeface="Rockwell"/>
                <a:cs typeface="Rockwell"/>
                <a:sym typeface="Rockwell"/>
              </a:defRPr>
            </a:lvl5pPr>
            <a:lvl6pPr indent="0" lvl="5" marL="0" algn="l">
              <a:spcBef>
                <a:spcPts val="0"/>
              </a:spcBef>
              <a:buNone/>
              <a:defRPr b="0" i="0" sz="1800" u="none" cap="none" strike="noStrike">
                <a:solidFill>
                  <a:schemeClr val="dk1"/>
                </a:solidFill>
                <a:latin typeface="Rockwell"/>
                <a:ea typeface="Rockwell"/>
                <a:cs typeface="Rockwell"/>
                <a:sym typeface="Rockwell"/>
              </a:defRPr>
            </a:lvl6pPr>
            <a:lvl7pPr indent="0" lvl="6" marL="0" algn="l">
              <a:spcBef>
                <a:spcPts val="0"/>
              </a:spcBef>
              <a:buNone/>
              <a:defRPr b="0" i="0" sz="1800" u="none" cap="none" strike="noStrike">
                <a:solidFill>
                  <a:schemeClr val="dk1"/>
                </a:solidFill>
                <a:latin typeface="Rockwell"/>
                <a:ea typeface="Rockwell"/>
                <a:cs typeface="Rockwell"/>
                <a:sym typeface="Rockwell"/>
              </a:defRPr>
            </a:lvl7pPr>
            <a:lvl8pPr indent="0" lvl="7" marL="0" algn="l">
              <a:spcBef>
                <a:spcPts val="0"/>
              </a:spcBef>
              <a:buNone/>
              <a:defRPr b="0" i="0" sz="1800" u="none" cap="none" strike="noStrike">
                <a:solidFill>
                  <a:schemeClr val="dk1"/>
                </a:solidFill>
                <a:latin typeface="Rockwell"/>
                <a:ea typeface="Rockwell"/>
                <a:cs typeface="Rockwell"/>
                <a:sym typeface="Rockwell"/>
              </a:defRPr>
            </a:lvl8pPr>
            <a:lvl9pPr indent="0" lvl="8" marL="0" algn="l">
              <a:spcBef>
                <a:spcPts val="0"/>
              </a:spcBef>
              <a:buNone/>
              <a:defRPr b="0" i="0" sz="1800" u="none" cap="none" strike="noStrike">
                <a:solidFill>
                  <a:schemeClr val="dk1"/>
                </a:solidFill>
                <a:latin typeface="Rockwell"/>
                <a:ea typeface="Rockwell"/>
                <a:cs typeface="Rockwell"/>
                <a:sym typeface="Rockwe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2" name="Shape 52"/>
        <p:cNvGrpSpPr/>
        <p:nvPr/>
      </p:nvGrpSpPr>
      <p:grpSpPr>
        <a:xfrm>
          <a:off x="0" y="0"/>
          <a:ext cx="0" cy="0"/>
          <a:chOff x="0" y="0"/>
          <a:chExt cx="0" cy="0"/>
        </a:xfrm>
      </p:grpSpPr>
      <p:pic>
        <p:nvPicPr>
          <p:cNvPr id="53" name="Google Shape;53;p18"/>
          <p:cNvPicPr preferRelativeResize="0"/>
          <p:nvPr/>
        </p:nvPicPr>
        <p:blipFill rotWithShape="1">
          <a:blip r:embed="rId2">
            <a:alphaModFix/>
          </a:blip>
          <a:srcRect b="0" l="0" r="0" t="0"/>
          <a:stretch/>
        </p:blipFill>
        <p:spPr>
          <a:xfrm>
            <a:off x="11089896" y="64846"/>
            <a:ext cx="952500" cy="981075"/>
          </a:xfrm>
          <a:prstGeom prst="rect">
            <a:avLst/>
          </a:prstGeom>
          <a:noFill/>
          <a:ln>
            <a:noFill/>
          </a:ln>
        </p:spPr>
      </p:pic>
      <p:pic>
        <p:nvPicPr>
          <p:cNvPr id="54" name="Google Shape;54;p18"/>
          <p:cNvPicPr preferRelativeResize="0"/>
          <p:nvPr/>
        </p:nvPicPr>
        <p:blipFill rotWithShape="1">
          <a:blip r:embed="rId3">
            <a:alphaModFix/>
          </a:blip>
          <a:srcRect b="0" l="0" r="0" t="0"/>
          <a:stretch/>
        </p:blipFill>
        <p:spPr>
          <a:xfrm>
            <a:off x="0" y="64846"/>
            <a:ext cx="993340" cy="914400"/>
          </a:xfrm>
          <a:prstGeom prst="rect">
            <a:avLst/>
          </a:prstGeom>
          <a:noFill/>
          <a:ln>
            <a:noFill/>
          </a:ln>
        </p:spPr>
      </p:pic>
      <p:sp>
        <p:nvSpPr>
          <p:cNvPr id="55" name="Google Shape;55;p18"/>
          <p:cNvSpPr txBox="1"/>
          <p:nvPr>
            <p:ph idx="12" type="sldNum"/>
          </p:nvPr>
        </p:nvSpPr>
        <p:spPr>
          <a:xfrm>
            <a:off x="671457" y="6492875"/>
            <a:ext cx="2743200"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800" u="none" cap="none" strike="noStrike">
                <a:solidFill>
                  <a:schemeClr val="dk1"/>
                </a:solidFill>
                <a:latin typeface="Rockwell"/>
                <a:ea typeface="Rockwell"/>
                <a:cs typeface="Rockwell"/>
                <a:sym typeface="Rockwell"/>
              </a:defRPr>
            </a:lvl1pPr>
            <a:lvl2pPr indent="0" lvl="1" marL="0" algn="l">
              <a:spcBef>
                <a:spcPts val="0"/>
              </a:spcBef>
              <a:buNone/>
              <a:defRPr b="0" i="0" sz="1800" u="none" cap="none" strike="noStrike">
                <a:solidFill>
                  <a:schemeClr val="dk1"/>
                </a:solidFill>
                <a:latin typeface="Rockwell"/>
                <a:ea typeface="Rockwell"/>
                <a:cs typeface="Rockwell"/>
                <a:sym typeface="Rockwell"/>
              </a:defRPr>
            </a:lvl2pPr>
            <a:lvl3pPr indent="0" lvl="2" marL="0" algn="l">
              <a:spcBef>
                <a:spcPts val="0"/>
              </a:spcBef>
              <a:buNone/>
              <a:defRPr b="0" i="0" sz="1800" u="none" cap="none" strike="noStrike">
                <a:solidFill>
                  <a:schemeClr val="dk1"/>
                </a:solidFill>
                <a:latin typeface="Rockwell"/>
                <a:ea typeface="Rockwell"/>
                <a:cs typeface="Rockwell"/>
                <a:sym typeface="Rockwell"/>
              </a:defRPr>
            </a:lvl3pPr>
            <a:lvl4pPr indent="0" lvl="3" marL="0" algn="l">
              <a:spcBef>
                <a:spcPts val="0"/>
              </a:spcBef>
              <a:buNone/>
              <a:defRPr b="0" i="0" sz="1800" u="none" cap="none" strike="noStrike">
                <a:solidFill>
                  <a:schemeClr val="dk1"/>
                </a:solidFill>
                <a:latin typeface="Rockwell"/>
                <a:ea typeface="Rockwell"/>
                <a:cs typeface="Rockwell"/>
                <a:sym typeface="Rockwell"/>
              </a:defRPr>
            </a:lvl4pPr>
            <a:lvl5pPr indent="0" lvl="4" marL="0" algn="l">
              <a:spcBef>
                <a:spcPts val="0"/>
              </a:spcBef>
              <a:buNone/>
              <a:defRPr b="0" i="0" sz="1800" u="none" cap="none" strike="noStrike">
                <a:solidFill>
                  <a:schemeClr val="dk1"/>
                </a:solidFill>
                <a:latin typeface="Rockwell"/>
                <a:ea typeface="Rockwell"/>
                <a:cs typeface="Rockwell"/>
                <a:sym typeface="Rockwell"/>
              </a:defRPr>
            </a:lvl5pPr>
            <a:lvl6pPr indent="0" lvl="5" marL="0" algn="l">
              <a:spcBef>
                <a:spcPts val="0"/>
              </a:spcBef>
              <a:buNone/>
              <a:defRPr b="0" i="0" sz="1800" u="none" cap="none" strike="noStrike">
                <a:solidFill>
                  <a:schemeClr val="dk1"/>
                </a:solidFill>
                <a:latin typeface="Rockwell"/>
                <a:ea typeface="Rockwell"/>
                <a:cs typeface="Rockwell"/>
                <a:sym typeface="Rockwell"/>
              </a:defRPr>
            </a:lvl6pPr>
            <a:lvl7pPr indent="0" lvl="6" marL="0" algn="l">
              <a:spcBef>
                <a:spcPts val="0"/>
              </a:spcBef>
              <a:buNone/>
              <a:defRPr b="0" i="0" sz="1800" u="none" cap="none" strike="noStrike">
                <a:solidFill>
                  <a:schemeClr val="dk1"/>
                </a:solidFill>
                <a:latin typeface="Rockwell"/>
                <a:ea typeface="Rockwell"/>
                <a:cs typeface="Rockwell"/>
                <a:sym typeface="Rockwell"/>
              </a:defRPr>
            </a:lvl7pPr>
            <a:lvl8pPr indent="0" lvl="7" marL="0" algn="l">
              <a:spcBef>
                <a:spcPts val="0"/>
              </a:spcBef>
              <a:buNone/>
              <a:defRPr b="0" i="0" sz="1800" u="none" cap="none" strike="noStrike">
                <a:solidFill>
                  <a:schemeClr val="dk1"/>
                </a:solidFill>
                <a:latin typeface="Rockwell"/>
                <a:ea typeface="Rockwell"/>
                <a:cs typeface="Rockwell"/>
                <a:sym typeface="Rockwell"/>
              </a:defRPr>
            </a:lvl8pPr>
            <a:lvl9pPr indent="0" lvl="8" marL="0" algn="l">
              <a:spcBef>
                <a:spcPts val="0"/>
              </a:spcBef>
              <a:buNone/>
              <a:defRPr b="0" i="0" sz="1800" u="none" cap="none" strike="noStrike">
                <a:solidFill>
                  <a:schemeClr val="dk1"/>
                </a:solidFill>
                <a:latin typeface="Rockwell"/>
                <a:ea typeface="Rockwell"/>
                <a:cs typeface="Rockwell"/>
                <a:sym typeface="Rockwe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6" name="Shape 56"/>
        <p:cNvGrpSpPr/>
        <p:nvPr/>
      </p:nvGrpSpPr>
      <p:grpSpPr>
        <a:xfrm>
          <a:off x="0" y="0"/>
          <a:ext cx="0" cy="0"/>
          <a:chOff x="0" y="0"/>
          <a:chExt cx="0" cy="0"/>
        </a:xfrm>
      </p:grpSpPr>
      <p:pic>
        <p:nvPicPr>
          <p:cNvPr id="57" name="Google Shape;57;p19"/>
          <p:cNvPicPr preferRelativeResize="0"/>
          <p:nvPr/>
        </p:nvPicPr>
        <p:blipFill rotWithShape="1">
          <a:blip r:embed="rId2">
            <a:alphaModFix/>
          </a:blip>
          <a:srcRect b="0" l="0" r="0" t="0"/>
          <a:stretch/>
        </p:blipFill>
        <p:spPr>
          <a:xfrm>
            <a:off x="11089896" y="64846"/>
            <a:ext cx="952500" cy="981075"/>
          </a:xfrm>
          <a:prstGeom prst="rect">
            <a:avLst/>
          </a:prstGeom>
          <a:noFill/>
          <a:ln>
            <a:noFill/>
          </a:ln>
        </p:spPr>
      </p:pic>
      <p:pic>
        <p:nvPicPr>
          <p:cNvPr id="58" name="Google Shape;58;p19"/>
          <p:cNvPicPr preferRelativeResize="0"/>
          <p:nvPr/>
        </p:nvPicPr>
        <p:blipFill rotWithShape="1">
          <a:blip r:embed="rId3">
            <a:alphaModFix/>
          </a:blip>
          <a:srcRect b="0" l="0" r="0" t="0"/>
          <a:stretch/>
        </p:blipFill>
        <p:spPr>
          <a:xfrm>
            <a:off x="0" y="64846"/>
            <a:ext cx="993340" cy="914400"/>
          </a:xfrm>
          <a:prstGeom prst="rect">
            <a:avLst/>
          </a:prstGeom>
          <a:noFill/>
          <a:ln>
            <a:noFill/>
          </a:ln>
        </p:spPr>
      </p:pic>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F5A1B"/>
              </a:buClr>
              <a:buSzPts val="3200"/>
              <a:buFont typeface="Rockwel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SzPts val="3200"/>
              <a:buChar char="•"/>
              <a:defRPr sz="3200"/>
            </a:lvl1pPr>
            <a:lvl2pPr indent="-406400" lvl="1" marL="914400" algn="l">
              <a:lnSpc>
                <a:spcPct val="90000"/>
              </a:lnSpc>
              <a:spcBef>
                <a:spcPts val="500"/>
              </a:spcBef>
              <a:spcAft>
                <a:spcPts val="0"/>
              </a:spcAft>
              <a:buSzPts val="2800"/>
              <a:buChar char="•"/>
              <a:defRPr sz="2800"/>
            </a:lvl2pPr>
            <a:lvl3pPr indent="-381000" lvl="2" marL="1371600" algn="l">
              <a:lnSpc>
                <a:spcPct val="90000"/>
              </a:lnSpc>
              <a:spcBef>
                <a:spcPts val="500"/>
              </a:spcBef>
              <a:spcAft>
                <a:spcPts val="0"/>
              </a:spcAft>
              <a:buSzPts val="2400"/>
              <a:buChar char="•"/>
              <a:defRPr sz="2400"/>
            </a:lvl3pPr>
            <a:lvl4pPr indent="-355600" lvl="3" marL="1828800" algn="l">
              <a:lnSpc>
                <a:spcPct val="90000"/>
              </a:lnSpc>
              <a:spcBef>
                <a:spcPts val="500"/>
              </a:spcBef>
              <a:spcAft>
                <a:spcPts val="0"/>
              </a:spcAft>
              <a:buSzPts val="2000"/>
              <a:buChar char="•"/>
              <a:defRPr sz="2000"/>
            </a:lvl4pPr>
            <a:lvl5pPr indent="-355600" lvl="4" marL="2286000" algn="l">
              <a:lnSpc>
                <a:spcPct val="9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2" type="sldNum"/>
          </p:nvPr>
        </p:nvSpPr>
        <p:spPr>
          <a:xfrm>
            <a:off x="671457" y="6492875"/>
            <a:ext cx="2743200"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800" u="none" cap="none" strike="noStrike">
                <a:solidFill>
                  <a:schemeClr val="dk1"/>
                </a:solidFill>
                <a:latin typeface="Rockwell"/>
                <a:ea typeface="Rockwell"/>
                <a:cs typeface="Rockwell"/>
                <a:sym typeface="Rockwell"/>
              </a:defRPr>
            </a:lvl1pPr>
            <a:lvl2pPr indent="0" lvl="1" marL="0" algn="l">
              <a:spcBef>
                <a:spcPts val="0"/>
              </a:spcBef>
              <a:buNone/>
              <a:defRPr b="0" i="0" sz="1800" u="none" cap="none" strike="noStrike">
                <a:solidFill>
                  <a:schemeClr val="dk1"/>
                </a:solidFill>
                <a:latin typeface="Rockwell"/>
                <a:ea typeface="Rockwell"/>
                <a:cs typeface="Rockwell"/>
                <a:sym typeface="Rockwell"/>
              </a:defRPr>
            </a:lvl2pPr>
            <a:lvl3pPr indent="0" lvl="2" marL="0" algn="l">
              <a:spcBef>
                <a:spcPts val="0"/>
              </a:spcBef>
              <a:buNone/>
              <a:defRPr b="0" i="0" sz="1800" u="none" cap="none" strike="noStrike">
                <a:solidFill>
                  <a:schemeClr val="dk1"/>
                </a:solidFill>
                <a:latin typeface="Rockwell"/>
                <a:ea typeface="Rockwell"/>
                <a:cs typeface="Rockwell"/>
                <a:sym typeface="Rockwell"/>
              </a:defRPr>
            </a:lvl3pPr>
            <a:lvl4pPr indent="0" lvl="3" marL="0" algn="l">
              <a:spcBef>
                <a:spcPts val="0"/>
              </a:spcBef>
              <a:buNone/>
              <a:defRPr b="0" i="0" sz="1800" u="none" cap="none" strike="noStrike">
                <a:solidFill>
                  <a:schemeClr val="dk1"/>
                </a:solidFill>
                <a:latin typeface="Rockwell"/>
                <a:ea typeface="Rockwell"/>
                <a:cs typeface="Rockwell"/>
                <a:sym typeface="Rockwell"/>
              </a:defRPr>
            </a:lvl4pPr>
            <a:lvl5pPr indent="0" lvl="4" marL="0" algn="l">
              <a:spcBef>
                <a:spcPts val="0"/>
              </a:spcBef>
              <a:buNone/>
              <a:defRPr b="0" i="0" sz="1800" u="none" cap="none" strike="noStrike">
                <a:solidFill>
                  <a:schemeClr val="dk1"/>
                </a:solidFill>
                <a:latin typeface="Rockwell"/>
                <a:ea typeface="Rockwell"/>
                <a:cs typeface="Rockwell"/>
                <a:sym typeface="Rockwell"/>
              </a:defRPr>
            </a:lvl5pPr>
            <a:lvl6pPr indent="0" lvl="5" marL="0" algn="l">
              <a:spcBef>
                <a:spcPts val="0"/>
              </a:spcBef>
              <a:buNone/>
              <a:defRPr b="0" i="0" sz="1800" u="none" cap="none" strike="noStrike">
                <a:solidFill>
                  <a:schemeClr val="dk1"/>
                </a:solidFill>
                <a:latin typeface="Rockwell"/>
                <a:ea typeface="Rockwell"/>
                <a:cs typeface="Rockwell"/>
                <a:sym typeface="Rockwell"/>
              </a:defRPr>
            </a:lvl6pPr>
            <a:lvl7pPr indent="0" lvl="6" marL="0" algn="l">
              <a:spcBef>
                <a:spcPts val="0"/>
              </a:spcBef>
              <a:buNone/>
              <a:defRPr b="0" i="0" sz="1800" u="none" cap="none" strike="noStrike">
                <a:solidFill>
                  <a:schemeClr val="dk1"/>
                </a:solidFill>
                <a:latin typeface="Rockwell"/>
                <a:ea typeface="Rockwell"/>
                <a:cs typeface="Rockwell"/>
                <a:sym typeface="Rockwell"/>
              </a:defRPr>
            </a:lvl7pPr>
            <a:lvl8pPr indent="0" lvl="7" marL="0" algn="l">
              <a:spcBef>
                <a:spcPts val="0"/>
              </a:spcBef>
              <a:buNone/>
              <a:defRPr b="0" i="0" sz="1800" u="none" cap="none" strike="noStrike">
                <a:solidFill>
                  <a:schemeClr val="dk1"/>
                </a:solidFill>
                <a:latin typeface="Rockwell"/>
                <a:ea typeface="Rockwell"/>
                <a:cs typeface="Rockwell"/>
                <a:sym typeface="Rockwell"/>
              </a:defRPr>
            </a:lvl8pPr>
            <a:lvl9pPr indent="0" lvl="8" marL="0" algn="l">
              <a:spcBef>
                <a:spcPts val="0"/>
              </a:spcBef>
              <a:buNone/>
              <a:defRPr b="0" i="0" sz="1800" u="none" cap="none" strike="noStrike">
                <a:solidFill>
                  <a:schemeClr val="dk1"/>
                </a:solidFill>
                <a:latin typeface="Rockwell"/>
                <a:ea typeface="Rockwell"/>
                <a:cs typeface="Rockwell"/>
                <a:sym typeface="Rockwe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3" name="Shape 63"/>
        <p:cNvGrpSpPr/>
        <p:nvPr/>
      </p:nvGrpSpPr>
      <p:grpSpPr>
        <a:xfrm>
          <a:off x="0" y="0"/>
          <a:ext cx="0" cy="0"/>
          <a:chOff x="0" y="0"/>
          <a:chExt cx="0" cy="0"/>
        </a:xfrm>
      </p:grpSpPr>
      <p:pic>
        <p:nvPicPr>
          <p:cNvPr id="64" name="Google Shape;64;p20"/>
          <p:cNvPicPr preferRelativeResize="0"/>
          <p:nvPr/>
        </p:nvPicPr>
        <p:blipFill rotWithShape="1">
          <a:blip r:embed="rId2">
            <a:alphaModFix/>
          </a:blip>
          <a:srcRect b="0" l="0" r="0" t="0"/>
          <a:stretch/>
        </p:blipFill>
        <p:spPr>
          <a:xfrm>
            <a:off x="11089896" y="64846"/>
            <a:ext cx="952500" cy="981075"/>
          </a:xfrm>
          <a:prstGeom prst="rect">
            <a:avLst/>
          </a:prstGeom>
          <a:noFill/>
          <a:ln>
            <a:noFill/>
          </a:ln>
        </p:spPr>
      </p:pic>
      <p:pic>
        <p:nvPicPr>
          <p:cNvPr id="65" name="Google Shape;65;p20"/>
          <p:cNvPicPr preferRelativeResize="0"/>
          <p:nvPr/>
        </p:nvPicPr>
        <p:blipFill rotWithShape="1">
          <a:blip r:embed="rId3">
            <a:alphaModFix/>
          </a:blip>
          <a:srcRect b="0" l="0" r="0" t="0"/>
          <a:stretch/>
        </p:blipFill>
        <p:spPr>
          <a:xfrm>
            <a:off x="0" y="64846"/>
            <a:ext cx="993340" cy="914400"/>
          </a:xfrm>
          <a:prstGeom prst="rect">
            <a:avLst/>
          </a:prstGeom>
          <a:noFill/>
          <a:ln>
            <a:noFill/>
          </a:ln>
        </p:spPr>
      </p:pic>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F5A1B"/>
              </a:buClr>
              <a:buSzPts val="3200"/>
              <a:buFont typeface="Rockwel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2"/>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500"/>
              </a:spcBef>
              <a:spcAft>
                <a:spcPts val="0"/>
              </a:spcAft>
              <a:buClr>
                <a:schemeClr val="dk2"/>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500"/>
              </a:spcBef>
              <a:spcAft>
                <a:spcPts val="0"/>
              </a:spcAft>
              <a:buClr>
                <a:schemeClr val="dk2"/>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500"/>
              </a:spcBef>
              <a:spcAft>
                <a:spcPts val="0"/>
              </a:spcAft>
              <a:buClr>
                <a:schemeClr val="dk2"/>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500"/>
              </a:spcBef>
              <a:spcAft>
                <a:spcPts val="0"/>
              </a:spcAft>
              <a:buClr>
                <a:schemeClr val="dk2"/>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2" type="sldNum"/>
          </p:nvPr>
        </p:nvSpPr>
        <p:spPr>
          <a:xfrm>
            <a:off x="671457" y="6492875"/>
            <a:ext cx="2743200"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800" u="none" cap="none" strike="noStrike">
                <a:solidFill>
                  <a:schemeClr val="dk1"/>
                </a:solidFill>
                <a:latin typeface="Rockwell"/>
                <a:ea typeface="Rockwell"/>
                <a:cs typeface="Rockwell"/>
                <a:sym typeface="Rockwell"/>
              </a:defRPr>
            </a:lvl1pPr>
            <a:lvl2pPr indent="0" lvl="1" marL="0" algn="l">
              <a:spcBef>
                <a:spcPts val="0"/>
              </a:spcBef>
              <a:buNone/>
              <a:defRPr b="0" i="0" sz="1800" u="none" cap="none" strike="noStrike">
                <a:solidFill>
                  <a:schemeClr val="dk1"/>
                </a:solidFill>
                <a:latin typeface="Rockwell"/>
                <a:ea typeface="Rockwell"/>
                <a:cs typeface="Rockwell"/>
                <a:sym typeface="Rockwell"/>
              </a:defRPr>
            </a:lvl2pPr>
            <a:lvl3pPr indent="0" lvl="2" marL="0" algn="l">
              <a:spcBef>
                <a:spcPts val="0"/>
              </a:spcBef>
              <a:buNone/>
              <a:defRPr b="0" i="0" sz="1800" u="none" cap="none" strike="noStrike">
                <a:solidFill>
                  <a:schemeClr val="dk1"/>
                </a:solidFill>
                <a:latin typeface="Rockwell"/>
                <a:ea typeface="Rockwell"/>
                <a:cs typeface="Rockwell"/>
                <a:sym typeface="Rockwell"/>
              </a:defRPr>
            </a:lvl3pPr>
            <a:lvl4pPr indent="0" lvl="3" marL="0" algn="l">
              <a:spcBef>
                <a:spcPts val="0"/>
              </a:spcBef>
              <a:buNone/>
              <a:defRPr b="0" i="0" sz="1800" u="none" cap="none" strike="noStrike">
                <a:solidFill>
                  <a:schemeClr val="dk1"/>
                </a:solidFill>
                <a:latin typeface="Rockwell"/>
                <a:ea typeface="Rockwell"/>
                <a:cs typeface="Rockwell"/>
                <a:sym typeface="Rockwell"/>
              </a:defRPr>
            </a:lvl4pPr>
            <a:lvl5pPr indent="0" lvl="4" marL="0" algn="l">
              <a:spcBef>
                <a:spcPts val="0"/>
              </a:spcBef>
              <a:buNone/>
              <a:defRPr b="0" i="0" sz="1800" u="none" cap="none" strike="noStrike">
                <a:solidFill>
                  <a:schemeClr val="dk1"/>
                </a:solidFill>
                <a:latin typeface="Rockwell"/>
                <a:ea typeface="Rockwell"/>
                <a:cs typeface="Rockwell"/>
                <a:sym typeface="Rockwell"/>
              </a:defRPr>
            </a:lvl5pPr>
            <a:lvl6pPr indent="0" lvl="5" marL="0" algn="l">
              <a:spcBef>
                <a:spcPts val="0"/>
              </a:spcBef>
              <a:buNone/>
              <a:defRPr b="0" i="0" sz="1800" u="none" cap="none" strike="noStrike">
                <a:solidFill>
                  <a:schemeClr val="dk1"/>
                </a:solidFill>
                <a:latin typeface="Rockwell"/>
                <a:ea typeface="Rockwell"/>
                <a:cs typeface="Rockwell"/>
                <a:sym typeface="Rockwell"/>
              </a:defRPr>
            </a:lvl6pPr>
            <a:lvl7pPr indent="0" lvl="6" marL="0" algn="l">
              <a:spcBef>
                <a:spcPts val="0"/>
              </a:spcBef>
              <a:buNone/>
              <a:defRPr b="0" i="0" sz="1800" u="none" cap="none" strike="noStrike">
                <a:solidFill>
                  <a:schemeClr val="dk1"/>
                </a:solidFill>
                <a:latin typeface="Rockwell"/>
                <a:ea typeface="Rockwell"/>
                <a:cs typeface="Rockwell"/>
                <a:sym typeface="Rockwell"/>
              </a:defRPr>
            </a:lvl7pPr>
            <a:lvl8pPr indent="0" lvl="7" marL="0" algn="l">
              <a:spcBef>
                <a:spcPts val="0"/>
              </a:spcBef>
              <a:buNone/>
              <a:defRPr b="0" i="0" sz="1800" u="none" cap="none" strike="noStrike">
                <a:solidFill>
                  <a:schemeClr val="dk1"/>
                </a:solidFill>
                <a:latin typeface="Rockwell"/>
                <a:ea typeface="Rockwell"/>
                <a:cs typeface="Rockwell"/>
                <a:sym typeface="Rockwell"/>
              </a:defRPr>
            </a:lvl8pPr>
            <a:lvl9pPr indent="0" lvl="8" marL="0" algn="l">
              <a:spcBef>
                <a:spcPts val="0"/>
              </a:spcBef>
              <a:buNone/>
              <a:defRPr b="0" i="0" sz="1800" u="none" cap="none" strike="noStrike">
                <a:solidFill>
                  <a:schemeClr val="dk1"/>
                </a:solidFill>
                <a:latin typeface="Rockwell"/>
                <a:ea typeface="Rockwell"/>
                <a:cs typeface="Rockwell"/>
                <a:sym typeface="Rockwe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11"/>
          <p:cNvPicPr preferRelativeResize="0"/>
          <p:nvPr/>
        </p:nvPicPr>
        <p:blipFill rotWithShape="1">
          <a:blip r:embed="rId2">
            <a:alphaModFix/>
          </a:blip>
          <a:srcRect b="0" l="0" r="0" t="0"/>
          <a:stretch/>
        </p:blipFill>
        <p:spPr>
          <a:xfrm>
            <a:off x="11089896" y="64846"/>
            <a:ext cx="952500" cy="981075"/>
          </a:xfrm>
          <a:prstGeom prst="rect">
            <a:avLst/>
          </a:prstGeom>
          <a:noFill/>
          <a:ln>
            <a:noFill/>
          </a:ln>
        </p:spPr>
      </p:pic>
      <p:pic>
        <p:nvPicPr>
          <p:cNvPr id="11" name="Google Shape;11;p11"/>
          <p:cNvPicPr preferRelativeResize="0"/>
          <p:nvPr/>
        </p:nvPicPr>
        <p:blipFill rotWithShape="1">
          <a:blip r:embed="rId3">
            <a:alphaModFix/>
          </a:blip>
          <a:srcRect b="0" l="0" r="0" t="0"/>
          <a:stretch/>
        </p:blipFill>
        <p:spPr>
          <a:xfrm>
            <a:off x="0" y="64846"/>
            <a:ext cx="993340" cy="914400"/>
          </a:xfrm>
          <a:prstGeom prst="rect">
            <a:avLst/>
          </a:prstGeom>
          <a:noFill/>
          <a:ln>
            <a:noFill/>
          </a:ln>
        </p:spPr>
      </p:pic>
      <p:sp>
        <p:nvSpPr>
          <p:cNvPr id="12" name="Google Shape;1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CF5A1B"/>
              </a:buClr>
              <a:buSzPts val="4400"/>
              <a:buFont typeface="Rockwell"/>
              <a:buNone/>
              <a:defRPr b="0" i="0" sz="4400" u="none" cap="none" strike="noStrike">
                <a:solidFill>
                  <a:srgbClr val="CF5A1B"/>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1"/>
                </a:solidFill>
                <a:latin typeface="Rockwell"/>
                <a:ea typeface="Rockwell"/>
                <a:cs typeface="Rockwell"/>
                <a:sym typeface="Rockwel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1"/>
                </a:solidFill>
                <a:latin typeface="Rockwell"/>
                <a:ea typeface="Rockwell"/>
                <a:cs typeface="Rockwell"/>
                <a:sym typeface="Rockwel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1"/>
                </a:solidFill>
                <a:latin typeface="Rockwell"/>
                <a:ea typeface="Rockwell"/>
                <a:cs typeface="Rockwell"/>
                <a:sym typeface="Rockwel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1"/>
                </a:solidFill>
                <a:latin typeface="Rockwell"/>
                <a:ea typeface="Rockwell"/>
                <a:cs typeface="Rockwell"/>
                <a:sym typeface="Rockwel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1"/>
                </a:solidFill>
                <a:latin typeface="Rockwell"/>
                <a:ea typeface="Rockwell"/>
                <a:cs typeface="Rockwell"/>
                <a:sym typeface="Rockwel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9pPr>
          </a:lstStyle>
          <a:p/>
        </p:txBody>
      </p:sp>
      <p:sp>
        <p:nvSpPr>
          <p:cNvPr id="14" name="Google Shape;14;p11"/>
          <p:cNvSpPr txBox="1"/>
          <p:nvPr>
            <p:ph idx="12" type="sldNum"/>
          </p:nvPr>
        </p:nvSpPr>
        <p:spPr>
          <a:xfrm>
            <a:off x="671457" y="6492875"/>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Rockwell"/>
                <a:ea typeface="Rockwell"/>
                <a:cs typeface="Rockwell"/>
                <a:sym typeface="Rockwell"/>
              </a:defRPr>
            </a:lvl1pPr>
            <a:lvl2pPr indent="0" lvl="1" marL="0" marR="0" rtl="0" algn="l">
              <a:spcBef>
                <a:spcPts val="0"/>
              </a:spcBef>
              <a:buNone/>
              <a:defRPr b="0" i="0" sz="1800" u="none" cap="none" strike="noStrike">
                <a:solidFill>
                  <a:schemeClr val="dk1"/>
                </a:solidFill>
                <a:latin typeface="Rockwell"/>
                <a:ea typeface="Rockwell"/>
                <a:cs typeface="Rockwell"/>
                <a:sym typeface="Rockwell"/>
              </a:defRPr>
            </a:lvl2pPr>
            <a:lvl3pPr indent="0" lvl="2" marL="0" marR="0" rtl="0" algn="l">
              <a:spcBef>
                <a:spcPts val="0"/>
              </a:spcBef>
              <a:buNone/>
              <a:defRPr b="0" i="0" sz="1800" u="none" cap="none" strike="noStrike">
                <a:solidFill>
                  <a:schemeClr val="dk1"/>
                </a:solidFill>
                <a:latin typeface="Rockwell"/>
                <a:ea typeface="Rockwell"/>
                <a:cs typeface="Rockwell"/>
                <a:sym typeface="Rockwell"/>
              </a:defRPr>
            </a:lvl3pPr>
            <a:lvl4pPr indent="0" lvl="3" marL="0" marR="0" rtl="0" algn="l">
              <a:spcBef>
                <a:spcPts val="0"/>
              </a:spcBef>
              <a:buNone/>
              <a:defRPr b="0" i="0" sz="1800" u="none" cap="none" strike="noStrike">
                <a:solidFill>
                  <a:schemeClr val="dk1"/>
                </a:solidFill>
                <a:latin typeface="Rockwell"/>
                <a:ea typeface="Rockwell"/>
                <a:cs typeface="Rockwell"/>
                <a:sym typeface="Rockwell"/>
              </a:defRPr>
            </a:lvl4pPr>
            <a:lvl5pPr indent="0" lvl="4" marL="0" marR="0" rtl="0" algn="l">
              <a:spcBef>
                <a:spcPts val="0"/>
              </a:spcBef>
              <a:buNone/>
              <a:defRPr b="0" i="0" sz="1800" u="none" cap="none" strike="noStrike">
                <a:solidFill>
                  <a:schemeClr val="dk1"/>
                </a:solidFill>
                <a:latin typeface="Rockwell"/>
                <a:ea typeface="Rockwell"/>
                <a:cs typeface="Rockwell"/>
                <a:sym typeface="Rockwell"/>
              </a:defRPr>
            </a:lvl5pPr>
            <a:lvl6pPr indent="0" lvl="5" marL="0" marR="0" rtl="0" algn="l">
              <a:spcBef>
                <a:spcPts val="0"/>
              </a:spcBef>
              <a:buNone/>
              <a:defRPr b="0" i="0" sz="1800" u="none" cap="none" strike="noStrike">
                <a:solidFill>
                  <a:schemeClr val="dk1"/>
                </a:solidFill>
                <a:latin typeface="Rockwell"/>
                <a:ea typeface="Rockwell"/>
                <a:cs typeface="Rockwell"/>
                <a:sym typeface="Rockwell"/>
              </a:defRPr>
            </a:lvl6pPr>
            <a:lvl7pPr indent="0" lvl="6" marL="0" marR="0" rtl="0" algn="l">
              <a:spcBef>
                <a:spcPts val="0"/>
              </a:spcBef>
              <a:buNone/>
              <a:defRPr b="0" i="0" sz="1800" u="none" cap="none" strike="noStrike">
                <a:solidFill>
                  <a:schemeClr val="dk1"/>
                </a:solidFill>
                <a:latin typeface="Rockwell"/>
                <a:ea typeface="Rockwell"/>
                <a:cs typeface="Rockwell"/>
                <a:sym typeface="Rockwell"/>
              </a:defRPr>
            </a:lvl7pPr>
            <a:lvl8pPr indent="0" lvl="7" marL="0" marR="0" rtl="0" algn="l">
              <a:spcBef>
                <a:spcPts val="0"/>
              </a:spcBef>
              <a:buNone/>
              <a:defRPr b="0" i="0" sz="1800" u="none" cap="none" strike="noStrike">
                <a:solidFill>
                  <a:schemeClr val="dk1"/>
                </a:solidFill>
                <a:latin typeface="Rockwell"/>
                <a:ea typeface="Rockwell"/>
                <a:cs typeface="Rockwell"/>
                <a:sym typeface="Rockwell"/>
              </a:defRPr>
            </a:lvl8pPr>
            <a:lvl9pPr indent="0" lvl="8" marL="0" marR="0" rtl="0" algn="l">
              <a:spcBef>
                <a:spcPts val="0"/>
              </a:spcBef>
              <a:buNone/>
              <a:defRPr b="0" i="0" sz="1800" u="none" cap="none" strike="noStrike">
                <a:solidFill>
                  <a:schemeClr val="dk1"/>
                </a:solidFill>
                <a:latin typeface="Rockwell"/>
                <a:ea typeface="Rockwell"/>
                <a:cs typeface="Rockwell"/>
                <a:sym typeface="Rockwell"/>
              </a:defRPr>
            </a:lvl9pPr>
          </a:lstStyle>
          <a:p>
            <a:pPr indent="0" lvl="0" marL="0" rtl="0" algn="l">
              <a:spcBef>
                <a:spcPts val="0"/>
              </a:spcBef>
              <a:spcAft>
                <a:spcPts val="0"/>
              </a:spcAft>
              <a:buNone/>
            </a:pPr>
            <a:fld id="{00000000-1234-1234-1234-123412341234}" type="slidenum">
              <a:rPr lang="en-GB"/>
              <a:t>‹#›</a:t>
            </a:fld>
            <a:endParaRPr/>
          </a:p>
        </p:txBody>
      </p:sp>
      <p:sp>
        <p:nvSpPr>
          <p:cNvPr id="15" name="Google Shape;15;p11"/>
          <p:cNvSpPr txBox="1"/>
          <p:nvPr/>
        </p:nvSpPr>
        <p:spPr>
          <a:xfrm>
            <a:off x="535379" y="6188467"/>
            <a:ext cx="7487467"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200" u="none" cap="none" strike="noStrike">
                <a:solidFill>
                  <a:srgbClr val="FC4C02"/>
                </a:solidFill>
                <a:latin typeface="Rockwell"/>
                <a:ea typeface="Rockwell"/>
                <a:cs typeface="Rockwell"/>
                <a:sym typeface="Rockwell"/>
              </a:rPr>
              <a:t> INTERNATIONAL CONFERENCE on ADVANCES IN SCIENCE AND TECHNOLOGY- ICAST 2019</a:t>
            </a:r>
            <a:endParaRPr b="0" i="0" sz="1200" u="none" cap="none" strike="noStrike">
              <a:solidFill>
                <a:srgbClr val="FC4C02"/>
              </a:solidFill>
              <a:latin typeface="Rockwell"/>
              <a:ea typeface="Rockwell"/>
              <a:cs typeface="Rockwell"/>
              <a:sym typeface="Rockwell"/>
            </a:endParaRPr>
          </a:p>
        </p:txBody>
      </p:sp>
      <p:pic>
        <p:nvPicPr>
          <p:cNvPr id="16" name="Google Shape;16;p11"/>
          <p:cNvPicPr preferRelativeResize="0"/>
          <p:nvPr/>
        </p:nvPicPr>
        <p:blipFill rotWithShape="1">
          <a:blip r:embed="rId4">
            <a:alphaModFix/>
          </a:blip>
          <a:srcRect b="0" l="0" r="0" t="0"/>
          <a:stretch/>
        </p:blipFill>
        <p:spPr>
          <a:xfrm>
            <a:off x="7800940" y="6024366"/>
            <a:ext cx="4391060" cy="6933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sp>
        <p:nvSpPr>
          <p:cNvPr id="86" name="Google Shape;86;p1"/>
          <p:cNvSpPr txBox="1"/>
          <p:nvPr>
            <p:ph type="ctrTitle"/>
          </p:nvPr>
        </p:nvSpPr>
        <p:spPr>
          <a:xfrm>
            <a:off x="1524000" y="1122375"/>
            <a:ext cx="9144000" cy="2387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CF5A1B"/>
              </a:buClr>
              <a:buSzPct val="100000"/>
              <a:buFont typeface="Rockwell"/>
              <a:buNone/>
            </a:pPr>
            <a:r>
              <a:rPr lang="en-GB"/>
              <a:t>Cyberbullying and Fake Account Detection in Social Media</a:t>
            </a:r>
            <a:endParaRPr/>
          </a:p>
        </p:txBody>
      </p:sp>
      <p:sp>
        <p:nvSpPr>
          <p:cNvPr id="87" name="Google Shape;87;p1"/>
          <p:cNvSpPr txBox="1"/>
          <p:nvPr>
            <p:ph idx="1" type="subTitle"/>
          </p:nvPr>
        </p:nvSpPr>
        <p:spPr>
          <a:xfrm>
            <a:off x="680425" y="3602050"/>
            <a:ext cx="11262900" cy="16557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SzPct val="100000"/>
              <a:buNone/>
            </a:pPr>
            <a:r>
              <a:rPr b="1" lang="en-GB">
                <a:solidFill>
                  <a:srgbClr val="3F3F3F"/>
                </a:solidFill>
              </a:rPr>
              <a:t>Authors: </a:t>
            </a:r>
            <a:endParaRPr b="1">
              <a:solidFill>
                <a:srgbClr val="3F3F3F"/>
              </a:solidFill>
            </a:endParaRPr>
          </a:p>
          <a:p>
            <a:pPr indent="0" lvl="0" marL="0" rtl="0" algn="l">
              <a:lnSpc>
                <a:spcPct val="90000"/>
              </a:lnSpc>
              <a:spcBef>
                <a:spcPts val="0"/>
              </a:spcBef>
              <a:spcAft>
                <a:spcPts val="0"/>
              </a:spcAft>
              <a:buSzPct val="100000"/>
              <a:buNone/>
            </a:pPr>
            <a:r>
              <a:t/>
            </a:r>
            <a:endParaRPr>
              <a:solidFill>
                <a:srgbClr val="3F3F3F"/>
              </a:solidFill>
            </a:endParaRPr>
          </a:p>
          <a:p>
            <a:pPr indent="0" lvl="0" marL="0" rtl="0" algn="l">
              <a:lnSpc>
                <a:spcPct val="90000"/>
              </a:lnSpc>
              <a:spcBef>
                <a:spcPts val="0"/>
              </a:spcBef>
              <a:spcAft>
                <a:spcPts val="0"/>
              </a:spcAft>
              <a:buSzPct val="100000"/>
              <a:buNone/>
            </a:pPr>
            <a:r>
              <a:rPr lang="en-GB">
                <a:solidFill>
                  <a:srgbClr val="3F3F3F"/>
                </a:solidFill>
              </a:rPr>
              <a:t>Prof. Richard Joseph, Jayesh Samtani, Sagar Sidhwa, Somesh Tiwari, Riya Wadhwani</a:t>
            </a:r>
            <a:endParaRPr>
              <a:solidFill>
                <a:srgbClr val="3F3F3F"/>
              </a:solidFill>
            </a:endParaRPr>
          </a:p>
          <a:p>
            <a:pPr indent="0" lvl="0" marL="0" rtl="0" algn="l">
              <a:lnSpc>
                <a:spcPct val="90000"/>
              </a:lnSpc>
              <a:spcBef>
                <a:spcPts val="0"/>
              </a:spcBef>
              <a:spcAft>
                <a:spcPts val="0"/>
              </a:spcAft>
              <a:buSzPct val="100000"/>
              <a:buNone/>
            </a:pPr>
            <a:r>
              <a:t/>
            </a:r>
            <a:endParaRPr>
              <a:solidFill>
                <a:srgbClr val="3F3F3F"/>
              </a:solidFill>
            </a:endParaRPr>
          </a:p>
          <a:p>
            <a:pPr indent="0" lvl="0" marL="0" rtl="0" algn="l">
              <a:lnSpc>
                <a:spcPct val="90000"/>
              </a:lnSpc>
              <a:spcBef>
                <a:spcPts val="1000"/>
              </a:spcBef>
              <a:spcAft>
                <a:spcPts val="0"/>
              </a:spcAft>
              <a:buSzPct val="100000"/>
              <a:buNone/>
            </a:pPr>
            <a:r>
              <a:rPr b="1" lang="en-GB">
                <a:solidFill>
                  <a:srgbClr val="3F3F3F"/>
                </a:solidFill>
              </a:rPr>
              <a:t>Affiliation:</a:t>
            </a:r>
            <a:r>
              <a:rPr lang="en-GB">
                <a:solidFill>
                  <a:srgbClr val="3F3F3F"/>
                </a:solidFill>
              </a:rPr>
              <a:t>  Mumbai University, BE Computer Engineering, India.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 name="Shape 140"/>
        <p:cNvGrpSpPr/>
        <p:nvPr/>
      </p:nvGrpSpPr>
      <p:grpSpPr>
        <a:xfrm>
          <a:off x="0" y="0"/>
          <a:ext cx="0" cy="0"/>
          <a:chOff x="0" y="0"/>
          <a:chExt cx="0" cy="0"/>
        </a:xfrm>
      </p:grpSpPr>
      <p:sp>
        <p:nvSpPr>
          <p:cNvPr id="141" name="Google Shape;141;gd48c71d16c_0_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5A1B"/>
              </a:buClr>
              <a:buSzPts val="4400"/>
              <a:buFont typeface="Rockwell"/>
              <a:buNone/>
            </a:pPr>
            <a:r>
              <a:rPr lang="en-GB"/>
              <a:t>Results and Discussion</a:t>
            </a:r>
            <a:endParaRPr/>
          </a:p>
        </p:txBody>
      </p:sp>
      <p:sp>
        <p:nvSpPr>
          <p:cNvPr id="142" name="Google Shape;142;gd48c71d16c_0_16"/>
          <p:cNvSpPr txBox="1"/>
          <p:nvPr>
            <p:ph idx="1" type="body"/>
          </p:nvPr>
        </p:nvSpPr>
        <p:spPr>
          <a:xfrm>
            <a:off x="838200" y="1690688"/>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2"/>
              </a:buClr>
              <a:buSzPts val="2800"/>
              <a:buFont typeface="Noto Sans Symbols"/>
              <a:buNone/>
            </a:pPr>
            <a:r>
              <a:rPr lang="en-GB"/>
              <a:t> </a:t>
            </a:r>
            <a:endParaRPr/>
          </a:p>
        </p:txBody>
      </p:sp>
      <p:pic>
        <p:nvPicPr>
          <p:cNvPr id="143" name="Google Shape;143;gd48c71d16c_0_16"/>
          <p:cNvPicPr preferRelativeResize="0"/>
          <p:nvPr/>
        </p:nvPicPr>
        <p:blipFill>
          <a:blip r:embed="rId3">
            <a:alphaModFix/>
          </a:blip>
          <a:stretch>
            <a:fillRect/>
          </a:stretch>
        </p:blipFill>
        <p:spPr>
          <a:xfrm>
            <a:off x="1157625" y="1403600"/>
            <a:ext cx="9875250" cy="4638301"/>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sp>
        <p:nvSpPr>
          <p:cNvPr id="148" name="Google Shape;148;gd48c71d16c_0_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5A1B"/>
              </a:buClr>
              <a:buSzPts val="4400"/>
              <a:buFont typeface="Rockwell"/>
              <a:buNone/>
            </a:pPr>
            <a:r>
              <a:rPr lang="en-GB"/>
              <a:t>Results and Discussion</a:t>
            </a:r>
            <a:endParaRPr/>
          </a:p>
        </p:txBody>
      </p:sp>
      <p:sp>
        <p:nvSpPr>
          <p:cNvPr id="149" name="Google Shape;149;gd48c71d16c_0_9"/>
          <p:cNvSpPr txBox="1"/>
          <p:nvPr>
            <p:ph idx="1" type="body"/>
          </p:nvPr>
        </p:nvSpPr>
        <p:spPr>
          <a:xfrm>
            <a:off x="838200" y="1690688"/>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2"/>
              </a:buClr>
              <a:buSzPts val="2800"/>
              <a:buFont typeface="Noto Sans Symbols"/>
              <a:buNone/>
            </a:pPr>
            <a:r>
              <a:rPr lang="en-GB"/>
              <a:t> </a:t>
            </a:r>
            <a:endParaRPr/>
          </a:p>
        </p:txBody>
      </p:sp>
      <p:pic>
        <p:nvPicPr>
          <p:cNvPr id="150" name="Google Shape;150;gd48c71d16c_0_9"/>
          <p:cNvPicPr preferRelativeResize="0"/>
          <p:nvPr/>
        </p:nvPicPr>
        <p:blipFill>
          <a:blip r:embed="rId3">
            <a:alphaModFix/>
          </a:blip>
          <a:stretch>
            <a:fillRect/>
          </a:stretch>
        </p:blipFill>
        <p:spPr>
          <a:xfrm>
            <a:off x="838200" y="1690700"/>
            <a:ext cx="10188601" cy="43512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5A1B"/>
              </a:buClr>
              <a:buSzPts val="4400"/>
              <a:buFont typeface="Rockwell"/>
              <a:buNone/>
            </a:pPr>
            <a:r>
              <a:rPr lang="en-GB"/>
              <a:t>Conclusions and Future Research</a:t>
            </a:r>
            <a:endParaRPr/>
          </a:p>
        </p:txBody>
      </p:sp>
      <p:sp>
        <p:nvSpPr>
          <p:cNvPr id="156" name="Google Shape;156;p8"/>
          <p:cNvSpPr txBox="1"/>
          <p:nvPr>
            <p:ph idx="1" type="body"/>
          </p:nvPr>
        </p:nvSpPr>
        <p:spPr>
          <a:xfrm>
            <a:off x="838200" y="1539925"/>
            <a:ext cx="10515600" cy="45021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chemeClr val="dk1"/>
              </a:buClr>
              <a:buSzPts val="2000"/>
              <a:buFont typeface="Arial"/>
              <a:buChar char="●"/>
            </a:pPr>
            <a:r>
              <a:rPr lang="en-GB" sz="1800">
                <a:latin typeface="Arial"/>
                <a:ea typeface="Arial"/>
                <a:cs typeface="Arial"/>
                <a:sym typeface="Arial"/>
              </a:rPr>
              <a:t>In this project, we proposed an approach to detect Cyberbullying and comment classification as toxic,obscene,threat,insult,identity hate and Fake Account Detection  using machine learning techniques. </a:t>
            </a:r>
            <a:endParaRPr sz="1800">
              <a:latin typeface="Arial"/>
              <a:ea typeface="Arial"/>
              <a:cs typeface="Arial"/>
              <a:sym typeface="Arial"/>
            </a:endParaRPr>
          </a:p>
          <a:p>
            <a:pPr indent="-355600" lvl="0" marL="457200" rtl="0" algn="l">
              <a:lnSpc>
                <a:spcPct val="100000"/>
              </a:lnSpc>
              <a:spcBef>
                <a:spcPts val="0"/>
              </a:spcBef>
              <a:spcAft>
                <a:spcPts val="0"/>
              </a:spcAft>
              <a:buClr>
                <a:schemeClr val="dk1"/>
              </a:buClr>
              <a:buSzPts val="2000"/>
              <a:buFont typeface="Arial"/>
              <a:buChar char="●"/>
            </a:pPr>
            <a:r>
              <a:rPr lang="en-GB" sz="1800">
                <a:latin typeface="Arial"/>
                <a:ea typeface="Arial"/>
                <a:cs typeface="Arial"/>
                <a:sym typeface="Arial"/>
              </a:rPr>
              <a:t>We have evaluated our model on Different ML Algorithms and we have also used Countvectorizer for features extraction By using machine learning algorithms to its full extent. </a:t>
            </a:r>
            <a:endParaRPr sz="1800">
              <a:latin typeface="Arial"/>
              <a:ea typeface="Arial"/>
              <a:cs typeface="Arial"/>
              <a:sym typeface="Arial"/>
            </a:endParaRPr>
          </a:p>
          <a:p>
            <a:pPr indent="-355600" lvl="0" marL="457200" rtl="0" algn="l">
              <a:lnSpc>
                <a:spcPct val="100000"/>
              </a:lnSpc>
              <a:spcBef>
                <a:spcPts val="0"/>
              </a:spcBef>
              <a:spcAft>
                <a:spcPts val="0"/>
              </a:spcAft>
              <a:buClr>
                <a:schemeClr val="dk1"/>
              </a:buClr>
              <a:buSzPts val="2000"/>
              <a:buFont typeface="Roboto"/>
              <a:buChar char="●"/>
            </a:pPr>
            <a:r>
              <a:rPr lang="en-GB" sz="1800">
                <a:latin typeface="Arial"/>
                <a:ea typeface="Arial"/>
                <a:cs typeface="Arial"/>
                <a:sym typeface="Arial"/>
              </a:rPr>
              <a:t>We will eliminate the need for manual prediction of a fake account, which needs a lot of human resources and is also a time-consuming process.</a:t>
            </a:r>
            <a:endParaRPr sz="1800">
              <a:latin typeface="Arial"/>
              <a:ea typeface="Arial"/>
              <a:cs typeface="Arial"/>
              <a:sym typeface="Arial"/>
            </a:endParaRPr>
          </a:p>
          <a:p>
            <a:pPr indent="0" lvl="0" marL="457200" rtl="0" algn="l">
              <a:lnSpc>
                <a:spcPct val="100000"/>
              </a:lnSpc>
              <a:spcBef>
                <a:spcPts val="0"/>
              </a:spcBef>
              <a:spcAft>
                <a:spcPts val="0"/>
              </a:spcAft>
              <a:buNone/>
            </a:pPr>
            <a:r>
              <a:t/>
            </a:r>
            <a:endParaRPr sz="1800">
              <a:latin typeface="Arial"/>
              <a:ea typeface="Arial"/>
              <a:cs typeface="Arial"/>
              <a:sym typeface="Arial"/>
            </a:endParaRPr>
          </a:p>
          <a:p>
            <a:pPr indent="-50800" lvl="0" marL="228600" rtl="0" algn="l">
              <a:lnSpc>
                <a:spcPct val="90000"/>
              </a:lnSpc>
              <a:spcBef>
                <a:spcPts val="0"/>
              </a:spcBef>
              <a:spcAft>
                <a:spcPts val="0"/>
              </a:spcAft>
              <a:buClr>
                <a:schemeClr val="dk2"/>
              </a:buClr>
              <a:buSzPts val="2800"/>
              <a:buFont typeface="Noto Sans Symbols"/>
              <a:buNone/>
            </a:pPr>
            <a:r>
              <a:rPr b="1" lang="en-GB" sz="1800">
                <a:latin typeface="Arial"/>
                <a:ea typeface="Arial"/>
                <a:cs typeface="Arial"/>
                <a:sym typeface="Arial"/>
              </a:rPr>
              <a:t> Future Research</a:t>
            </a:r>
            <a:endParaRPr b="1" sz="1800">
              <a:latin typeface="Arial"/>
              <a:ea typeface="Arial"/>
              <a:cs typeface="Arial"/>
              <a:sym typeface="Arial"/>
            </a:endParaRPr>
          </a:p>
          <a:p>
            <a:pPr indent="-50800" lvl="0" marL="228600" rtl="0" algn="l">
              <a:lnSpc>
                <a:spcPct val="90000"/>
              </a:lnSpc>
              <a:spcBef>
                <a:spcPts val="0"/>
              </a:spcBef>
              <a:spcAft>
                <a:spcPts val="0"/>
              </a:spcAft>
              <a:buClr>
                <a:schemeClr val="dk2"/>
              </a:buClr>
              <a:buSzPts val="2800"/>
              <a:buFont typeface="Noto Sans Symbols"/>
              <a:buNone/>
            </a:pPr>
            <a:r>
              <a:t/>
            </a:r>
            <a:endParaRPr sz="1800">
              <a:latin typeface="Arial"/>
              <a:ea typeface="Arial"/>
              <a:cs typeface="Arial"/>
              <a:sym typeface="Arial"/>
            </a:endParaRPr>
          </a:p>
          <a:p>
            <a:pPr indent="-50800" lvl="0" marL="228600" rtl="0" algn="l">
              <a:lnSpc>
                <a:spcPct val="90000"/>
              </a:lnSpc>
              <a:spcBef>
                <a:spcPts val="0"/>
              </a:spcBef>
              <a:spcAft>
                <a:spcPts val="0"/>
              </a:spcAft>
              <a:buClr>
                <a:schemeClr val="dk2"/>
              </a:buClr>
              <a:buSzPts val="2800"/>
              <a:buFont typeface="Noto Sans Symbols"/>
              <a:buNone/>
            </a:pPr>
            <a:r>
              <a:rPr lang="en-GB" sz="1800">
                <a:latin typeface="Arial"/>
                <a:ea typeface="Arial"/>
                <a:cs typeface="Arial"/>
                <a:sym typeface="Arial"/>
              </a:rPr>
              <a:t> If a post contains a normal text and a web page link ,our system will identify the web link as the simple text and will calculate the percentage of all the categories.we can use web crawling </a:t>
            </a:r>
            <a:r>
              <a:rPr lang="en-GB" sz="1800">
                <a:latin typeface="Arial"/>
                <a:ea typeface="Arial"/>
                <a:cs typeface="Arial"/>
                <a:sym typeface="Arial"/>
              </a:rPr>
              <a:t>method</a:t>
            </a:r>
            <a:r>
              <a:rPr lang="en-GB" sz="1800">
                <a:latin typeface="Arial"/>
                <a:ea typeface="Arial"/>
                <a:cs typeface="Arial"/>
                <a:sym typeface="Arial"/>
              </a:rPr>
              <a:t> to scrap the text from the web page and </a:t>
            </a:r>
            <a:r>
              <a:rPr lang="en-GB" sz="1800">
                <a:latin typeface="Arial"/>
                <a:ea typeface="Arial"/>
                <a:cs typeface="Arial"/>
                <a:sym typeface="Arial"/>
              </a:rPr>
              <a:t>calculate the percentage of all the categories.</a:t>
            </a:r>
            <a:endParaRPr sz="1800">
              <a:latin typeface="Arial"/>
              <a:ea typeface="Arial"/>
              <a:cs typeface="Arial"/>
              <a:sym typeface="Arial"/>
            </a:endParaRPr>
          </a:p>
          <a:p>
            <a:pPr indent="-50800" lvl="0" marL="228600" rtl="0" algn="l">
              <a:lnSpc>
                <a:spcPct val="90000"/>
              </a:lnSpc>
              <a:spcBef>
                <a:spcPts val="0"/>
              </a:spcBef>
              <a:spcAft>
                <a:spcPts val="0"/>
              </a:spcAft>
              <a:buClr>
                <a:schemeClr val="dk2"/>
              </a:buClr>
              <a:buSzPts val="2800"/>
              <a:buFont typeface="Noto Sans Symbols"/>
              <a:buNone/>
            </a:pPr>
            <a:r>
              <a:rPr lang="en-GB" sz="1800">
                <a:latin typeface="Arial"/>
                <a:ea typeface="Arial"/>
                <a:cs typeface="Arial"/>
                <a:sym typeface="Arial"/>
              </a:rPr>
              <a:t> </a:t>
            </a:r>
            <a:endParaRPr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 name="Shape 160"/>
        <p:cNvGrpSpPr/>
        <p:nvPr/>
      </p:nvGrpSpPr>
      <p:grpSpPr>
        <a:xfrm>
          <a:off x="0" y="0"/>
          <a:ext cx="0" cy="0"/>
          <a:chOff x="0" y="0"/>
          <a:chExt cx="0" cy="0"/>
        </a:xfrm>
      </p:grpSpPr>
      <p:sp>
        <p:nvSpPr>
          <p:cNvPr id="161" name="Google Shape;16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5A1B"/>
              </a:buClr>
              <a:buSzPts val="4400"/>
              <a:buFont typeface="Rockwell"/>
              <a:buNone/>
            </a:pPr>
            <a:r>
              <a:rPr lang="en-GB"/>
              <a:t>References</a:t>
            </a:r>
            <a:endParaRPr/>
          </a:p>
        </p:txBody>
      </p:sp>
      <p:sp>
        <p:nvSpPr>
          <p:cNvPr id="162" name="Google Shape;162;p9"/>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1100"/>
              <a:buFont typeface="Arial"/>
              <a:buNone/>
            </a:pPr>
            <a:r>
              <a:rPr lang="en-GB" sz="1800">
                <a:latin typeface="Arial"/>
                <a:ea typeface="Arial"/>
                <a:cs typeface="Arial"/>
                <a:sym typeface="Arial"/>
              </a:rPr>
              <a:t>[1] N. V. Chawla, K. W. Bowyer, L. O. Hall, and W. P. Kegelmeyer, “SMOTE:synthetic minority over-sampling technique,” Journal of Artificial Intelligence Research, vol.16, pp. 321–357, 2002.</a:t>
            </a:r>
            <a:endParaRPr sz="1800">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Font typeface="Arial"/>
              <a:buNone/>
            </a:pPr>
            <a:r>
              <a:rPr lang="en-GB" sz="1800">
                <a:latin typeface="Arial"/>
                <a:ea typeface="Arial"/>
                <a:cs typeface="Arial"/>
                <a:sym typeface="Arial"/>
              </a:rPr>
              <a:t>[2] I. Jolliffe, Principal Component Analysis, 2002.View at: MathSciNet.</a:t>
            </a:r>
            <a:endParaRPr sz="1800">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Font typeface="Arial"/>
              <a:buNone/>
            </a:pPr>
            <a:r>
              <a:rPr lang="en-GB" sz="1800">
                <a:latin typeface="Arial"/>
                <a:ea typeface="Arial"/>
                <a:cs typeface="Arial"/>
                <a:sym typeface="Arial"/>
              </a:rPr>
              <a:t>[3] S. Sperandei, “Understanding logistic regression analysis,” Biochemia Medica, vol. 24, no. 1, pp. 12–18, 2014.</a:t>
            </a:r>
            <a:endParaRPr sz="1800">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Font typeface="Arial"/>
              <a:buNone/>
            </a:pPr>
            <a:r>
              <a:rPr lang="en-GB" sz="1800">
                <a:latin typeface="Arial"/>
                <a:ea typeface="Arial"/>
                <a:cs typeface="Arial"/>
                <a:sym typeface="Arial"/>
              </a:rPr>
              <a:t>[4] R. Kohavi, “A study of Cross-Validation and Bootstrap for Accuracy Estimation and Model Selection,” in Proceedings of the in 14th international joint conference on Artificial intelligence,pp. 20–25, 1995.</a:t>
            </a:r>
            <a:endParaRPr sz="1800">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50800" lvl="0" marL="228600" rtl="0" algn="l">
              <a:lnSpc>
                <a:spcPct val="90000"/>
              </a:lnSpc>
              <a:spcBef>
                <a:spcPts val="0"/>
              </a:spcBef>
              <a:spcAft>
                <a:spcPts val="0"/>
              </a:spcAft>
              <a:buClr>
                <a:schemeClr val="dk1"/>
              </a:buClr>
              <a:buSzPts val="1100"/>
              <a:buFont typeface="Arial"/>
              <a:buNone/>
            </a:pPr>
            <a:r>
              <a:rPr lang="en-GB" sz="1800">
                <a:latin typeface="Arial"/>
                <a:ea typeface="Arial"/>
                <a:cs typeface="Arial"/>
                <a:sym typeface="Arial"/>
              </a:rPr>
              <a:t>[5] N. E. Willard, “Cyberbullying and Cyberthreats: Responding to the Challenge of Online Social Aggression, Threats, and Distress”, Research Press, 2007.</a:t>
            </a:r>
            <a:endParaRPr sz="1800">
              <a:latin typeface="Arial"/>
              <a:ea typeface="Arial"/>
              <a:cs typeface="Arial"/>
              <a:sym typeface="Arial"/>
            </a:endParaRPr>
          </a:p>
          <a:p>
            <a:pPr indent="-50800" lvl="0" marL="228600" rtl="0" algn="l">
              <a:lnSpc>
                <a:spcPct val="90000"/>
              </a:lnSpc>
              <a:spcBef>
                <a:spcPts val="0"/>
              </a:spcBef>
              <a:spcAft>
                <a:spcPts val="0"/>
              </a:spcAft>
              <a:buClr>
                <a:schemeClr val="dk2"/>
              </a:buClr>
              <a:buSzPts val="2800"/>
              <a:buFont typeface="Noto Sans Symbols"/>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5A1B"/>
              </a:buClr>
              <a:buSzPts val="4400"/>
              <a:buFont typeface="Rockwell"/>
              <a:buNone/>
            </a:pPr>
            <a:r>
              <a:rPr lang="en-GB"/>
              <a:t>Appendices</a:t>
            </a:r>
            <a:endParaRPr/>
          </a:p>
        </p:txBody>
      </p:sp>
      <p:sp>
        <p:nvSpPr>
          <p:cNvPr id="168" name="Google Shape;168;p10"/>
          <p:cNvSpPr txBox="1"/>
          <p:nvPr>
            <p:ph idx="1" type="body"/>
          </p:nvPr>
        </p:nvSpPr>
        <p:spPr>
          <a:xfrm>
            <a:off x="838200" y="1690688"/>
            <a:ext cx="10515600" cy="43512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None/>
            </a:pPr>
            <a:r>
              <a:t/>
            </a:r>
            <a:endParaRPr sz="2100">
              <a:latin typeface="Arial"/>
              <a:ea typeface="Arial"/>
              <a:cs typeface="Arial"/>
              <a:sym typeface="Arial"/>
            </a:endParaRPr>
          </a:p>
          <a:p>
            <a:pPr indent="0" lvl="0" marL="0" rtl="0" algn="just">
              <a:lnSpc>
                <a:spcPct val="115000"/>
              </a:lnSpc>
              <a:spcBef>
                <a:spcPts val="0"/>
              </a:spcBef>
              <a:spcAft>
                <a:spcPts val="0"/>
              </a:spcAft>
              <a:buNone/>
            </a:pPr>
            <a:r>
              <a:t/>
            </a:r>
            <a:endParaRPr sz="21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GB" sz="1800">
                <a:latin typeface="Arial"/>
                <a:ea typeface="Arial"/>
                <a:cs typeface="Arial"/>
                <a:sym typeface="Arial"/>
              </a:rPr>
              <a:t>I</a:t>
            </a:r>
            <a:r>
              <a:rPr lang="en-GB" sz="1800">
                <a:latin typeface="Arial"/>
                <a:ea typeface="Arial"/>
                <a:cs typeface="Arial"/>
                <a:sym typeface="Arial"/>
              </a:rPr>
              <a:t>ncrease of Cyber Crime and Bullying at Social Networking Sites.</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GB" sz="1800">
                <a:latin typeface="Arial"/>
                <a:ea typeface="Arial"/>
                <a:cs typeface="Arial"/>
                <a:sym typeface="Arial"/>
              </a:rPr>
              <a:t>Need of Detection and Removal of Fake Accounts.</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GB" sz="1800">
                <a:latin typeface="Arial"/>
                <a:ea typeface="Arial"/>
                <a:cs typeface="Arial"/>
                <a:sym typeface="Arial"/>
              </a:rPr>
              <a:t>To Provide a Secure Environment for Users of any Age.</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GB" sz="1800">
                <a:latin typeface="Arial"/>
                <a:ea typeface="Arial"/>
                <a:cs typeface="Arial"/>
                <a:sym typeface="Arial"/>
              </a:rPr>
              <a:t>To Apply Machine Learning to remove the Cyber Crime and Bullying.</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GB" sz="1800">
                <a:latin typeface="Arial"/>
                <a:ea typeface="Arial"/>
                <a:cs typeface="Arial"/>
                <a:sym typeface="Arial"/>
              </a:rPr>
              <a:t>Secure System Entry.</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GB" sz="1800">
                <a:latin typeface="Arial"/>
                <a:ea typeface="Arial"/>
                <a:cs typeface="Arial"/>
                <a:sym typeface="Arial"/>
              </a:rPr>
              <a:t>Operations Layout should be well Maintained.</a:t>
            </a:r>
            <a:endParaRPr sz="1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2"/>
          <p:cNvSpPr txBox="1"/>
          <p:nvPr>
            <p:ph type="title"/>
          </p:nvPr>
        </p:nvSpPr>
        <p:spPr>
          <a:xfrm>
            <a:off x="931100" y="179050"/>
            <a:ext cx="10422600" cy="107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5A1B"/>
              </a:buClr>
              <a:buSzPts val="4400"/>
              <a:buFont typeface="Rockwell"/>
              <a:buNone/>
            </a:pPr>
            <a:r>
              <a:rPr lang="en-GB"/>
              <a:t>Introduction</a:t>
            </a:r>
            <a:endParaRPr/>
          </a:p>
        </p:txBody>
      </p:sp>
      <p:sp>
        <p:nvSpPr>
          <p:cNvPr id="93" name="Google Shape;93;p2"/>
          <p:cNvSpPr txBox="1"/>
          <p:nvPr>
            <p:ph idx="1" type="body"/>
          </p:nvPr>
        </p:nvSpPr>
        <p:spPr>
          <a:xfrm>
            <a:off x="931200" y="1253350"/>
            <a:ext cx="10422600" cy="47886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15000"/>
              </a:lnSpc>
              <a:spcBef>
                <a:spcPts val="0"/>
              </a:spcBef>
              <a:spcAft>
                <a:spcPts val="0"/>
              </a:spcAft>
              <a:buClr>
                <a:srgbClr val="000000"/>
              </a:buClr>
              <a:buSzPts val="1800"/>
              <a:buFont typeface="Arial"/>
              <a:buChar char="▪"/>
            </a:pPr>
            <a:r>
              <a:rPr lang="en-GB" sz="1800">
                <a:latin typeface="Arial"/>
                <a:ea typeface="Arial"/>
                <a:cs typeface="Arial"/>
                <a:sym typeface="Arial"/>
              </a:rPr>
              <a:t>Cyber Crime and Bullying have increased on Social Networking sites with having more than 50 Crores active users until now, so the misuse of the Online Social Platform had taken place in several times for e.g Bullying Someone by sending the harmful messages ,spreading of the harassment messages by using the fake accounts, using the abusive words on the social media etc</a:t>
            </a:r>
            <a:endParaRPr sz="1800">
              <a:latin typeface="Arial"/>
              <a:ea typeface="Arial"/>
              <a:cs typeface="Arial"/>
              <a:sym typeface="Arial"/>
            </a:endParaRPr>
          </a:p>
          <a:p>
            <a:pPr indent="0" lvl="0" marL="914400" rtl="0" algn="just">
              <a:lnSpc>
                <a:spcPct val="115000"/>
              </a:lnSpc>
              <a:spcBef>
                <a:spcPts val="0"/>
              </a:spcBef>
              <a:spcAft>
                <a:spcPts val="0"/>
              </a:spcAft>
              <a:buNone/>
            </a:pPr>
            <a:r>
              <a:t/>
            </a:r>
            <a:endParaRPr sz="1800">
              <a:latin typeface="Arial"/>
              <a:ea typeface="Arial"/>
              <a:cs typeface="Arial"/>
              <a:sym typeface="Arial"/>
            </a:endParaRPr>
          </a:p>
          <a:p>
            <a:pPr indent="-342900" lvl="0" marL="457200" rtl="0" algn="just">
              <a:lnSpc>
                <a:spcPct val="115000"/>
              </a:lnSpc>
              <a:spcBef>
                <a:spcPts val="0"/>
              </a:spcBef>
              <a:spcAft>
                <a:spcPts val="0"/>
              </a:spcAft>
              <a:buClr>
                <a:srgbClr val="000000"/>
              </a:buClr>
              <a:buSzPts val="1800"/>
              <a:buFont typeface="Arial"/>
              <a:buChar char="▪"/>
            </a:pPr>
            <a:r>
              <a:rPr lang="en-GB" sz="1800">
                <a:latin typeface="Arial"/>
                <a:ea typeface="Arial"/>
                <a:cs typeface="Arial"/>
                <a:sym typeface="Arial"/>
              </a:rPr>
              <a:t>In a recent report it was found that nearly 25% of People, especially teens and young adults are finding new ways to bully one another over the Internet and parents don’t know that their child has been involved in a cyberbullying incident.</a:t>
            </a:r>
            <a:endParaRPr sz="1800">
              <a:latin typeface="Arial"/>
              <a:ea typeface="Arial"/>
              <a:cs typeface="Arial"/>
              <a:sym typeface="Arial"/>
            </a:endParaRPr>
          </a:p>
          <a:p>
            <a:pPr indent="0" lvl="0" marL="914400" rtl="0" algn="just">
              <a:lnSpc>
                <a:spcPct val="115000"/>
              </a:lnSpc>
              <a:spcBef>
                <a:spcPts val="0"/>
              </a:spcBef>
              <a:spcAft>
                <a:spcPts val="0"/>
              </a:spcAft>
              <a:buNone/>
            </a:pPr>
            <a:r>
              <a:t/>
            </a:r>
            <a:endParaRPr sz="1800">
              <a:latin typeface="Arial"/>
              <a:ea typeface="Arial"/>
              <a:cs typeface="Arial"/>
              <a:sym typeface="Arial"/>
            </a:endParaRPr>
          </a:p>
          <a:p>
            <a:pPr indent="-342900" lvl="0" marL="457200" rtl="0" algn="just">
              <a:lnSpc>
                <a:spcPct val="115000"/>
              </a:lnSpc>
              <a:spcBef>
                <a:spcPts val="0"/>
              </a:spcBef>
              <a:spcAft>
                <a:spcPts val="0"/>
              </a:spcAft>
              <a:buClr>
                <a:srgbClr val="000000"/>
              </a:buClr>
              <a:buSzPts val="1800"/>
              <a:buFont typeface="Arial"/>
              <a:buChar char="▪"/>
            </a:pPr>
            <a:r>
              <a:rPr lang="en-GB" sz="1800">
                <a:latin typeface="Arial"/>
                <a:ea typeface="Arial"/>
                <a:cs typeface="Arial"/>
                <a:sym typeface="Arial"/>
              </a:rPr>
              <a:t>A Preventive measure to STOP the above crimes caused a need for different Machine Learning algorithms for detection of the Cyber Crime and Bullying and the fake accounts so as to report these issues to the system immediately and to stop the crimes to increase in future and develop a secure online environment.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5A1B"/>
              </a:buClr>
              <a:buSzPts val="4400"/>
              <a:buFont typeface="Rockwell"/>
              <a:buNone/>
            </a:pPr>
            <a:r>
              <a:rPr lang="en-GB"/>
              <a:t>Research Question</a:t>
            </a:r>
            <a:br>
              <a:rPr lang="en-GB"/>
            </a:br>
            <a:endParaRPr/>
          </a:p>
        </p:txBody>
      </p:sp>
      <p:sp>
        <p:nvSpPr>
          <p:cNvPr id="99" name="Google Shape;99;p3"/>
          <p:cNvSpPr txBox="1"/>
          <p:nvPr>
            <p:ph idx="1" type="body"/>
          </p:nvPr>
        </p:nvSpPr>
        <p:spPr>
          <a:xfrm>
            <a:off x="838200" y="1547450"/>
            <a:ext cx="10515600" cy="42750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Clr>
                <a:srgbClr val="000000"/>
              </a:buClr>
              <a:buSzPts val="1800"/>
              <a:buFont typeface="Arial"/>
              <a:buChar char="▪"/>
            </a:pPr>
            <a:r>
              <a:rPr lang="en-GB" sz="1800">
                <a:latin typeface="Arial"/>
                <a:ea typeface="Arial"/>
                <a:cs typeface="Arial"/>
                <a:sym typeface="Arial"/>
              </a:rPr>
              <a:t>What is the contribution to ongoing theory building and intervention/prevention efforts against </a:t>
            </a:r>
            <a:r>
              <a:rPr lang="en-GB" sz="1800">
                <a:latin typeface="Arial"/>
                <a:ea typeface="Arial"/>
                <a:cs typeface="Arial"/>
                <a:sym typeface="Arial"/>
              </a:rPr>
              <a:t>cyberbullying</a:t>
            </a:r>
            <a:r>
              <a:rPr lang="en-GB" sz="1800">
                <a:latin typeface="Arial"/>
                <a:ea typeface="Arial"/>
                <a:cs typeface="Arial"/>
                <a:sym typeface="Arial"/>
              </a:rPr>
              <a:t>?</a:t>
            </a:r>
            <a:endParaRPr sz="1800">
              <a:latin typeface="Arial"/>
              <a:ea typeface="Arial"/>
              <a:cs typeface="Arial"/>
              <a:sym typeface="Arial"/>
            </a:endParaRPr>
          </a:p>
          <a:p>
            <a:pPr indent="0" lvl="0" marL="457200" rtl="0" algn="l">
              <a:lnSpc>
                <a:spcPct val="90000"/>
              </a:lnSpc>
              <a:spcBef>
                <a:spcPts val="0"/>
              </a:spcBef>
              <a:spcAft>
                <a:spcPts val="0"/>
              </a:spcAft>
              <a:buNone/>
            </a:pPr>
            <a:r>
              <a:t/>
            </a:r>
            <a:endParaRPr sz="1800">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GB" sz="1800">
                <a:latin typeface="Arial"/>
                <a:ea typeface="Arial"/>
                <a:cs typeface="Arial"/>
                <a:sym typeface="Arial"/>
              </a:rPr>
              <a:t>What effects do child victims of </a:t>
            </a:r>
            <a:r>
              <a:rPr lang="en-GB" sz="1800">
                <a:latin typeface="Arial"/>
                <a:ea typeface="Arial"/>
                <a:cs typeface="Arial"/>
                <a:sym typeface="Arial"/>
              </a:rPr>
              <a:t>cyber bullying</a:t>
            </a:r>
            <a:r>
              <a:rPr lang="en-GB" sz="1800">
                <a:latin typeface="Arial"/>
                <a:ea typeface="Arial"/>
                <a:cs typeface="Arial"/>
                <a:sym typeface="Arial"/>
              </a:rPr>
              <a:t> last into the victim's adulthood?</a:t>
            </a:r>
            <a:endParaRPr sz="1800">
              <a:latin typeface="Arial"/>
              <a:ea typeface="Arial"/>
              <a:cs typeface="Arial"/>
              <a:sym typeface="Arial"/>
            </a:endParaRPr>
          </a:p>
          <a:p>
            <a:pPr indent="0" lvl="0" marL="457200" rtl="0" algn="l">
              <a:lnSpc>
                <a:spcPct val="90000"/>
              </a:lnSpc>
              <a:spcBef>
                <a:spcPts val="0"/>
              </a:spcBef>
              <a:spcAft>
                <a:spcPts val="0"/>
              </a:spcAft>
              <a:buNone/>
            </a:pPr>
            <a:r>
              <a:t/>
            </a:r>
            <a:endParaRPr sz="1800">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GB" sz="1800">
                <a:latin typeface="Arial"/>
                <a:ea typeface="Arial"/>
                <a:cs typeface="Arial"/>
                <a:sym typeface="Arial"/>
              </a:rPr>
              <a:t>How does cyberbullying affect self esteem in adolescents?</a:t>
            </a:r>
            <a:endParaRPr sz="1800">
              <a:latin typeface="Arial"/>
              <a:ea typeface="Arial"/>
              <a:cs typeface="Arial"/>
              <a:sym typeface="Arial"/>
            </a:endParaRPr>
          </a:p>
          <a:p>
            <a:pPr indent="0" lvl="0" marL="0" rtl="0" algn="l">
              <a:lnSpc>
                <a:spcPct val="90000"/>
              </a:lnSpc>
              <a:spcBef>
                <a:spcPts val="0"/>
              </a:spcBef>
              <a:spcAft>
                <a:spcPts val="0"/>
              </a:spcAft>
              <a:buNone/>
            </a:pPr>
            <a:r>
              <a:t/>
            </a:r>
            <a:endParaRPr sz="17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5A1B"/>
              </a:buClr>
              <a:buSzPts val="4400"/>
              <a:buFont typeface="Rockwell"/>
              <a:buNone/>
            </a:pPr>
            <a:r>
              <a:rPr lang="en-GB"/>
              <a:t>Methodology</a:t>
            </a:r>
            <a:br>
              <a:rPr lang="en-GB"/>
            </a:br>
            <a:endParaRPr/>
          </a:p>
        </p:txBody>
      </p:sp>
      <p:sp>
        <p:nvSpPr>
          <p:cNvPr id="105" name="Google Shape;105;p4"/>
          <p:cNvSpPr txBox="1"/>
          <p:nvPr>
            <p:ph idx="1" type="body"/>
          </p:nvPr>
        </p:nvSpPr>
        <p:spPr>
          <a:xfrm>
            <a:off x="838200" y="14221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15000"/>
              </a:lnSpc>
              <a:spcBef>
                <a:spcPts val="0"/>
              </a:spcBef>
              <a:spcAft>
                <a:spcPts val="0"/>
              </a:spcAft>
              <a:buClr>
                <a:srgbClr val="000000"/>
              </a:buClr>
              <a:buSzPts val="1800"/>
              <a:buFont typeface="Arial"/>
              <a:buChar char="▪"/>
            </a:pPr>
            <a:r>
              <a:rPr lang="en-GB" sz="1800">
                <a:latin typeface="Arial"/>
                <a:ea typeface="Arial"/>
                <a:cs typeface="Arial"/>
                <a:sym typeface="Arial"/>
              </a:rPr>
              <a:t>The proposed approach contains three main steps namely Preprocessing, features extraction and classification step. </a:t>
            </a:r>
            <a:endParaRPr sz="1800">
              <a:latin typeface="Arial"/>
              <a:ea typeface="Arial"/>
              <a:cs typeface="Arial"/>
              <a:sym typeface="Arial"/>
            </a:endParaRPr>
          </a:p>
          <a:p>
            <a:pPr indent="-342900" lvl="0" marL="457200" rtl="0" algn="just">
              <a:lnSpc>
                <a:spcPct val="115000"/>
              </a:lnSpc>
              <a:spcBef>
                <a:spcPts val="0"/>
              </a:spcBef>
              <a:spcAft>
                <a:spcPts val="0"/>
              </a:spcAft>
              <a:buClr>
                <a:srgbClr val="000000"/>
              </a:buClr>
              <a:buSzPts val="1800"/>
              <a:buFont typeface="Arial"/>
              <a:buChar char="▪"/>
            </a:pPr>
            <a:r>
              <a:rPr lang="en-GB" sz="1800">
                <a:latin typeface="Arial"/>
                <a:ea typeface="Arial"/>
                <a:cs typeface="Arial"/>
                <a:sym typeface="Arial"/>
              </a:rPr>
              <a:t>In the preprocessing step from the Toxic dataset we had used the parameters -  Toxic ,  Sever Toxic,Obscene,Insult,Threat,Identity hate and from the fake account dataset the parameters used are - Name, Status Count, Followers Count, Friends Count ,Url, Time Zone, Listed Count  ,Screen Name ,Profile Bio,Location.</a:t>
            </a:r>
            <a:endParaRPr sz="1800">
              <a:latin typeface="Arial"/>
              <a:ea typeface="Arial"/>
              <a:cs typeface="Arial"/>
              <a:sym typeface="Arial"/>
            </a:endParaRPr>
          </a:p>
          <a:p>
            <a:pPr indent="-342900" lvl="0" marL="457200" rtl="0" algn="l">
              <a:lnSpc>
                <a:spcPct val="150000"/>
              </a:lnSpc>
              <a:spcBef>
                <a:spcPts val="0"/>
              </a:spcBef>
              <a:spcAft>
                <a:spcPts val="0"/>
              </a:spcAft>
              <a:buClr>
                <a:srgbClr val="000000"/>
              </a:buClr>
              <a:buSzPts val="1800"/>
              <a:buFont typeface="Arial"/>
              <a:buChar char="▪"/>
            </a:pPr>
            <a:r>
              <a:rPr lang="en-GB" sz="1800">
                <a:latin typeface="Arial"/>
                <a:ea typeface="Arial"/>
                <a:cs typeface="Arial"/>
                <a:sym typeface="Arial"/>
              </a:rPr>
              <a:t>we clean the data by removing the noise and unnecessary text. </a:t>
            </a:r>
            <a:endParaRPr sz="1800">
              <a:latin typeface="Arial"/>
              <a:ea typeface="Arial"/>
              <a:cs typeface="Arial"/>
              <a:sym typeface="Arial"/>
            </a:endParaRPr>
          </a:p>
          <a:p>
            <a:pPr indent="-342900" lvl="0" marL="457200" rtl="0" algn="just">
              <a:lnSpc>
                <a:spcPct val="115000"/>
              </a:lnSpc>
              <a:spcBef>
                <a:spcPts val="0"/>
              </a:spcBef>
              <a:spcAft>
                <a:spcPts val="0"/>
              </a:spcAft>
              <a:buClr>
                <a:srgbClr val="000000"/>
              </a:buClr>
              <a:buSzPts val="1800"/>
              <a:buFont typeface="Arial"/>
              <a:buChar char="▪"/>
            </a:pPr>
            <a:r>
              <a:rPr lang="en-GB" sz="1800">
                <a:latin typeface="Arial"/>
                <a:ea typeface="Arial"/>
                <a:cs typeface="Arial"/>
                <a:sym typeface="Arial"/>
              </a:rPr>
              <a:t>The preprocessing step is done in the following: - </a:t>
            </a:r>
            <a:endParaRPr sz="1800">
              <a:latin typeface="Arial"/>
              <a:ea typeface="Arial"/>
              <a:cs typeface="Arial"/>
              <a:sym typeface="Arial"/>
            </a:endParaRPr>
          </a:p>
          <a:p>
            <a:pPr indent="-342900" lvl="0" marL="457200" rtl="0" algn="just">
              <a:lnSpc>
                <a:spcPct val="115000"/>
              </a:lnSpc>
              <a:spcBef>
                <a:spcPts val="0"/>
              </a:spcBef>
              <a:spcAft>
                <a:spcPts val="0"/>
              </a:spcAft>
              <a:buClr>
                <a:srgbClr val="000000"/>
              </a:buClr>
              <a:buSzPts val="1800"/>
              <a:buFont typeface="Arial"/>
              <a:buChar char="▪"/>
            </a:pPr>
            <a:r>
              <a:rPr b="1" lang="en-GB" sz="1800">
                <a:latin typeface="Arial"/>
                <a:ea typeface="Arial"/>
                <a:cs typeface="Arial"/>
                <a:sym typeface="Arial"/>
              </a:rPr>
              <a:t>Tokenization</a:t>
            </a:r>
            <a:endParaRPr b="1" sz="1800">
              <a:latin typeface="Arial"/>
              <a:ea typeface="Arial"/>
              <a:cs typeface="Arial"/>
              <a:sym typeface="Arial"/>
            </a:endParaRPr>
          </a:p>
          <a:p>
            <a:pPr indent="-342900" lvl="0" marL="457200" rtl="0" algn="just">
              <a:lnSpc>
                <a:spcPct val="115000"/>
              </a:lnSpc>
              <a:spcBef>
                <a:spcPts val="0"/>
              </a:spcBef>
              <a:spcAft>
                <a:spcPts val="0"/>
              </a:spcAft>
              <a:buClr>
                <a:srgbClr val="000000"/>
              </a:buClr>
              <a:buSzPts val="1800"/>
              <a:buFont typeface="Arial"/>
              <a:buChar char="▪"/>
            </a:pPr>
            <a:r>
              <a:rPr b="1" lang="en-GB" sz="1800">
                <a:latin typeface="Arial"/>
                <a:ea typeface="Arial"/>
                <a:cs typeface="Arial"/>
                <a:sym typeface="Arial"/>
              </a:rPr>
              <a:t>Lowering text </a:t>
            </a:r>
            <a:endParaRPr b="1" sz="1800">
              <a:latin typeface="Arial"/>
              <a:ea typeface="Arial"/>
              <a:cs typeface="Arial"/>
              <a:sym typeface="Arial"/>
            </a:endParaRPr>
          </a:p>
          <a:p>
            <a:pPr indent="-342900" lvl="0" marL="457200" rtl="0" algn="just">
              <a:lnSpc>
                <a:spcPct val="115000"/>
              </a:lnSpc>
              <a:spcBef>
                <a:spcPts val="0"/>
              </a:spcBef>
              <a:spcAft>
                <a:spcPts val="0"/>
              </a:spcAft>
              <a:buClr>
                <a:srgbClr val="000000"/>
              </a:buClr>
              <a:buSzPts val="1800"/>
              <a:buFont typeface="Arial"/>
              <a:buChar char="▪"/>
            </a:pPr>
            <a:r>
              <a:rPr b="1" lang="en-GB" sz="1800">
                <a:latin typeface="Arial"/>
                <a:ea typeface="Arial"/>
                <a:cs typeface="Arial"/>
                <a:sym typeface="Arial"/>
              </a:rPr>
              <a:t>Stop words and encoding cleaning</a:t>
            </a:r>
            <a:endParaRPr b="1" sz="1800">
              <a:latin typeface="Arial"/>
              <a:ea typeface="Arial"/>
              <a:cs typeface="Arial"/>
              <a:sym typeface="Arial"/>
            </a:endParaRPr>
          </a:p>
          <a:p>
            <a:pPr indent="-342900" lvl="0" marL="457200" rtl="0" algn="just">
              <a:lnSpc>
                <a:spcPct val="115000"/>
              </a:lnSpc>
              <a:spcBef>
                <a:spcPts val="0"/>
              </a:spcBef>
              <a:spcAft>
                <a:spcPts val="0"/>
              </a:spcAft>
              <a:buClr>
                <a:srgbClr val="000000"/>
              </a:buClr>
              <a:buSzPts val="1800"/>
              <a:buFont typeface="Arial"/>
              <a:buChar char="▪"/>
            </a:pPr>
            <a:r>
              <a:rPr lang="en-GB" sz="1800">
                <a:latin typeface="Arial"/>
                <a:ea typeface="Arial"/>
                <a:cs typeface="Arial"/>
                <a:sym typeface="Arial"/>
              </a:rPr>
              <a:t>The second step of the proposed Model is the features extraction step. In this step the textual data is transformed into a suitable format applicable to feed into machine learning algorithms</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sp>
        <p:nvSpPr>
          <p:cNvPr id="110" name="Google Shape;110;gd48c71d16c_0_3"/>
          <p:cNvSpPr txBox="1"/>
          <p:nvPr>
            <p:ph type="title"/>
          </p:nvPr>
        </p:nvSpPr>
        <p:spPr>
          <a:xfrm>
            <a:off x="838200" y="358175"/>
            <a:ext cx="10515600" cy="107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5A1B"/>
              </a:buClr>
              <a:buSzPts val="4400"/>
              <a:buFont typeface="Rockwell"/>
              <a:buNone/>
            </a:pPr>
            <a:r>
              <a:rPr lang="en-GB"/>
              <a:t>Methodology</a:t>
            </a:r>
            <a:br>
              <a:rPr lang="en-GB"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111" name="Google Shape;111;gd48c71d16c_0_3"/>
          <p:cNvSpPr txBox="1"/>
          <p:nvPr>
            <p:ph idx="1" type="body"/>
          </p:nvPr>
        </p:nvSpPr>
        <p:spPr>
          <a:xfrm>
            <a:off x="838250" y="1432475"/>
            <a:ext cx="10515600" cy="4609500"/>
          </a:xfrm>
          <a:prstGeom prst="rect">
            <a:avLst/>
          </a:prstGeom>
          <a:noFill/>
          <a:ln>
            <a:noFill/>
          </a:ln>
        </p:spPr>
        <p:txBody>
          <a:bodyPr anchorCtr="0" anchor="t" bIns="45700" lIns="91425" spcFirstLastPara="1" rIns="91425" wrap="square" tIns="45700">
            <a:normAutofit/>
          </a:bodyPr>
          <a:lstStyle/>
          <a:p>
            <a:pPr indent="-342900" lvl="0" marL="457200" marR="0" rtl="0" algn="just">
              <a:lnSpc>
                <a:spcPct val="115000"/>
              </a:lnSpc>
              <a:spcBef>
                <a:spcPts val="0"/>
              </a:spcBef>
              <a:spcAft>
                <a:spcPts val="0"/>
              </a:spcAft>
              <a:buClr>
                <a:srgbClr val="000000"/>
              </a:buClr>
              <a:buSzPts val="1800"/>
              <a:buFont typeface="Arial"/>
              <a:buChar char="▪"/>
            </a:pPr>
            <a:r>
              <a:rPr lang="en-GB" sz="1800">
                <a:latin typeface="Arial"/>
                <a:ea typeface="Arial"/>
                <a:cs typeface="Arial"/>
                <a:sym typeface="Arial"/>
              </a:rPr>
              <a:t>The last step in the proposed approach is the classification step where the extracted features are fed into a classification algorithm to train, and test the classifier and hence use it in the prediction phase. We will use classifiers, namely, SVM (Support Vector Machine), Naive Bayes,Random Forest,Decision Tree , Logistic Regression.</a:t>
            </a:r>
            <a:endParaRPr sz="1800">
              <a:latin typeface="Arial"/>
              <a:ea typeface="Arial"/>
              <a:cs typeface="Arial"/>
              <a:sym typeface="Arial"/>
            </a:endParaRPr>
          </a:p>
          <a:p>
            <a:pPr indent="0" lvl="0" marL="457200" marR="0" rtl="0" algn="just">
              <a:lnSpc>
                <a:spcPct val="115000"/>
              </a:lnSpc>
              <a:spcBef>
                <a:spcPts val="0"/>
              </a:spcBef>
              <a:spcAft>
                <a:spcPts val="0"/>
              </a:spcAft>
              <a:buNone/>
            </a:pPr>
            <a:r>
              <a:t/>
            </a:r>
            <a:endParaRPr sz="1800">
              <a:latin typeface="Arial"/>
              <a:ea typeface="Arial"/>
              <a:cs typeface="Arial"/>
              <a:sym typeface="Arial"/>
            </a:endParaRPr>
          </a:p>
          <a:p>
            <a:pPr indent="-342900" lvl="0" marL="457200" marR="0" rtl="0" algn="just">
              <a:lnSpc>
                <a:spcPct val="115000"/>
              </a:lnSpc>
              <a:spcBef>
                <a:spcPts val="0"/>
              </a:spcBef>
              <a:spcAft>
                <a:spcPts val="0"/>
              </a:spcAft>
              <a:buClr>
                <a:srgbClr val="000000"/>
              </a:buClr>
              <a:buSzPts val="1800"/>
              <a:buFont typeface="Arial"/>
              <a:buChar char="▪"/>
            </a:pPr>
            <a:r>
              <a:rPr lang="en-GB" sz="1800">
                <a:latin typeface="Arial"/>
                <a:ea typeface="Arial"/>
                <a:cs typeface="Arial"/>
                <a:sym typeface="Arial"/>
              </a:rPr>
              <a:t>Accuracy of different algorithms will be Compared to get the best possible result.</a:t>
            </a:r>
            <a:endParaRPr sz="1800">
              <a:latin typeface="Arial"/>
              <a:ea typeface="Arial"/>
              <a:cs typeface="Arial"/>
              <a:sym typeface="Arial"/>
            </a:endParaRPr>
          </a:p>
          <a:p>
            <a:pPr indent="0" lvl="0" marL="457200" marR="0" rtl="0" algn="just">
              <a:lnSpc>
                <a:spcPct val="115000"/>
              </a:lnSpc>
              <a:spcBef>
                <a:spcPts val="0"/>
              </a:spcBef>
              <a:spcAft>
                <a:spcPts val="0"/>
              </a:spcAft>
              <a:buNone/>
            </a:pPr>
            <a:r>
              <a:t/>
            </a:r>
            <a:endParaRPr sz="1800">
              <a:latin typeface="Arial"/>
              <a:ea typeface="Arial"/>
              <a:cs typeface="Arial"/>
              <a:sym typeface="Arial"/>
            </a:endParaRPr>
          </a:p>
          <a:p>
            <a:pPr indent="-342900" lvl="0" marL="457200" marR="0" rtl="0" algn="just">
              <a:lnSpc>
                <a:spcPct val="115000"/>
              </a:lnSpc>
              <a:spcBef>
                <a:spcPts val="0"/>
              </a:spcBef>
              <a:spcAft>
                <a:spcPts val="0"/>
              </a:spcAft>
              <a:buClr>
                <a:srgbClr val="000000"/>
              </a:buClr>
              <a:buSzPts val="1800"/>
              <a:buFont typeface="Arial"/>
              <a:buChar char="▪"/>
            </a:pPr>
            <a:r>
              <a:rPr lang="en-GB" sz="1800">
                <a:latin typeface="Arial"/>
                <a:ea typeface="Arial"/>
                <a:cs typeface="Arial"/>
                <a:sym typeface="Arial"/>
              </a:rPr>
              <a:t>If offensive text is Found in the Post the details of users such as IP address,latitude ,longitude,ISP will be stored.</a:t>
            </a:r>
            <a:endParaRPr sz="1800">
              <a:latin typeface="Arial"/>
              <a:ea typeface="Arial"/>
              <a:cs typeface="Arial"/>
              <a:sym typeface="Arial"/>
            </a:endParaRPr>
          </a:p>
          <a:p>
            <a:pPr indent="0" lvl="0" marL="457200" marR="0" rtl="0" algn="just">
              <a:lnSpc>
                <a:spcPct val="115000"/>
              </a:lnSpc>
              <a:spcBef>
                <a:spcPts val="0"/>
              </a:spcBef>
              <a:spcAft>
                <a:spcPts val="0"/>
              </a:spcAft>
              <a:buNone/>
            </a:pPr>
            <a:r>
              <a:t/>
            </a:r>
            <a:endParaRPr sz="1800">
              <a:latin typeface="Arial"/>
              <a:ea typeface="Arial"/>
              <a:cs typeface="Arial"/>
              <a:sym typeface="Arial"/>
            </a:endParaRPr>
          </a:p>
          <a:p>
            <a:pPr indent="-342900" lvl="0" marL="457200" marR="0" rtl="0" algn="just">
              <a:lnSpc>
                <a:spcPct val="115000"/>
              </a:lnSpc>
              <a:spcBef>
                <a:spcPts val="0"/>
              </a:spcBef>
              <a:spcAft>
                <a:spcPts val="0"/>
              </a:spcAft>
              <a:buClr>
                <a:srgbClr val="000000"/>
              </a:buClr>
              <a:buSzPts val="1800"/>
              <a:buFont typeface="Arial"/>
              <a:buChar char="▪"/>
            </a:pPr>
            <a:r>
              <a:rPr lang="en-GB" sz="1800">
                <a:latin typeface="Arial"/>
                <a:ea typeface="Arial"/>
                <a:cs typeface="Arial"/>
                <a:sym typeface="Arial"/>
              </a:rPr>
              <a:t>For the fake profile detection the detection process starts with the selection of the profile that needs to be tested. After selection of the profile the suitable attributes ie., features are selected on which the classification algorithm is being implemented ,the attributes extracted are passed to the trained classifier.</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1740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5A1B"/>
              </a:buClr>
              <a:buSzPts val="4400"/>
              <a:buFont typeface="Rockwell"/>
              <a:buNone/>
            </a:pPr>
            <a:r>
              <a:rPr lang="en-GB"/>
              <a:t>Models and Techniques</a:t>
            </a:r>
            <a:endParaRPr/>
          </a:p>
        </p:txBody>
      </p:sp>
      <p:sp>
        <p:nvSpPr>
          <p:cNvPr id="117" name="Google Shape;117;p5"/>
          <p:cNvSpPr txBox="1"/>
          <p:nvPr>
            <p:ph idx="1" type="body"/>
          </p:nvPr>
        </p:nvSpPr>
        <p:spPr>
          <a:xfrm>
            <a:off x="760950" y="1499650"/>
            <a:ext cx="10515600" cy="4610400"/>
          </a:xfrm>
          <a:prstGeom prst="rect">
            <a:avLst/>
          </a:prstGeom>
          <a:noFill/>
          <a:ln>
            <a:noFill/>
          </a:ln>
        </p:spPr>
        <p:txBody>
          <a:bodyPr anchorCtr="0" anchor="t" bIns="45700" lIns="91425" spcFirstLastPara="1" rIns="91425" wrap="square" tIns="45700">
            <a:normAutofit fontScale="77500" lnSpcReduction="10000"/>
          </a:bodyPr>
          <a:lstStyle/>
          <a:p>
            <a:pPr indent="0" lvl="0" marL="457200" rtl="0" algn="just">
              <a:lnSpc>
                <a:spcPct val="100000"/>
              </a:lnSpc>
              <a:spcBef>
                <a:spcPts val="0"/>
              </a:spcBef>
              <a:spcAft>
                <a:spcPts val="0"/>
              </a:spcAft>
              <a:buClr>
                <a:schemeClr val="dk1"/>
              </a:buClr>
              <a:buSzPct val="52380"/>
              <a:buFont typeface="Arial"/>
              <a:buNone/>
            </a:pPr>
            <a:r>
              <a:rPr b="1" lang="en-GB" sz="2100">
                <a:latin typeface="Arial"/>
                <a:ea typeface="Arial"/>
                <a:cs typeface="Arial"/>
                <a:sym typeface="Arial"/>
              </a:rPr>
              <a:t>Stochastic Gradient Classifier</a:t>
            </a:r>
            <a:endParaRPr b="1" sz="2100">
              <a:latin typeface="Arial"/>
              <a:ea typeface="Arial"/>
              <a:cs typeface="Arial"/>
              <a:sym typeface="Arial"/>
            </a:endParaRPr>
          </a:p>
          <a:p>
            <a:pPr indent="0" lvl="0" marL="457200" rtl="0" algn="just">
              <a:lnSpc>
                <a:spcPct val="100000"/>
              </a:lnSpc>
              <a:spcBef>
                <a:spcPts val="0"/>
              </a:spcBef>
              <a:spcAft>
                <a:spcPts val="0"/>
              </a:spcAft>
              <a:buClr>
                <a:schemeClr val="dk1"/>
              </a:buClr>
              <a:buSzPct val="52380"/>
              <a:buFont typeface="Arial"/>
              <a:buNone/>
            </a:pPr>
            <a:r>
              <a:t/>
            </a:r>
            <a:endParaRPr sz="2100">
              <a:latin typeface="Arial"/>
              <a:ea typeface="Arial"/>
              <a:cs typeface="Arial"/>
              <a:sym typeface="Arial"/>
            </a:endParaRPr>
          </a:p>
          <a:p>
            <a:pPr indent="-322103" lvl="0" marL="457200" marR="0" rtl="0" algn="just">
              <a:lnSpc>
                <a:spcPct val="115000"/>
              </a:lnSpc>
              <a:spcBef>
                <a:spcPts val="0"/>
              </a:spcBef>
              <a:spcAft>
                <a:spcPts val="0"/>
              </a:spcAft>
              <a:buClr>
                <a:srgbClr val="000000"/>
              </a:buClr>
              <a:buSzPct val="100000"/>
              <a:buFont typeface="Arial"/>
              <a:buChar char="▪"/>
            </a:pPr>
            <a:r>
              <a:rPr lang="en-GB" sz="1900">
                <a:latin typeface="Arial"/>
                <a:ea typeface="Arial"/>
                <a:cs typeface="Arial"/>
                <a:sym typeface="Arial"/>
              </a:rPr>
              <a:t>SGD Classifier is a linear classifier (SVM, logistic regression, a.o.) optimized by the SGD. These are two different concepts. While SGD is a optimization method, Logistic Regression or linear Support Vector Machine is a machine learning algorithm/model. You can think of that a machine learning model defines a loss function, and the optimization method minimizes/maximizes it.</a:t>
            </a:r>
            <a:endParaRPr sz="1900">
              <a:latin typeface="Arial"/>
              <a:ea typeface="Arial"/>
              <a:cs typeface="Arial"/>
              <a:sym typeface="Arial"/>
            </a:endParaRPr>
          </a:p>
          <a:p>
            <a:pPr indent="0" lvl="0" marL="457200" marR="0" rtl="0" algn="just">
              <a:lnSpc>
                <a:spcPct val="115000"/>
              </a:lnSpc>
              <a:spcBef>
                <a:spcPts val="0"/>
              </a:spcBef>
              <a:spcAft>
                <a:spcPts val="0"/>
              </a:spcAft>
              <a:buNone/>
            </a:pPr>
            <a:r>
              <a:t/>
            </a:r>
            <a:endParaRPr sz="1900">
              <a:latin typeface="Arial"/>
              <a:ea typeface="Arial"/>
              <a:cs typeface="Arial"/>
              <a:sym typeface="Arial"/>
            </a:endParaRPr>
          </a:p>
          <a:p>
            <a:pPr indent="-322103" lvl="0" marL="457200" marR="0" rtl="0" algn="just">
              <a:lnSpc>
                <a:spcPct val="115000"/>
              </a:lnSpc>
              <a:spcBef>
                <a:spcPts val="0"/>
              </a:spcBef>
              <a:spcAft>
                <a:spcPts val="0"/>
              </a:spcAft>
              <a:buClr>
                <a:srgbClr val="000000"/>
              </a:buClr>
              <a:buSzPct val="100000"/>
              <a:buFont typeface="Arial"/>
              <a:buChar char="▪"/>
            </a:pPr>
            <a:r>
              <a:rPr lang="en-GB" sz="1900">
                <a:latin typeface="Arial"/>
                <a:ea typeface="Arial"/>
                <a:cs typeface="Arial"/>
                <a:sym typeface="Arial"/>
              </a:rPr>
              <a:t>The word ‘stochastic‘ means a system or a process that is linked with a random probability. Hence, in Stochastic Gradient Descent, a few samples are selected randomly instead of the whole data set for each iteration. In Gradient Descent, there is a term called “batch” which denotes the total number of samples from a dataset that is used for calculating the gradient for each iteration. In typical Gradient Descent optimization, like Batch Gradient Descent, the batch is taken to be the whole dataset. Although, using the whole dataset is really useful for getting to the minima in a less noisy and less random manner, but the problem arises when our datasets gets big.</a:t>
            </a:r>
            <a:endParaRPr sz="1900">
              <a:latin typeface="Arial"/>
              <a:ea typeface="Arial"/>
              <a:cs typeface="Arial"/>
              <a:sym typeface="Arial"/>
            </a:endParaRPr>
          </a:p>
          <a:p>
            <a:pPr indent="0" lvl="0" marL="457200" marR="0" rtl="0" algn="just">
              <a:lnSpc>
                <a:spcPct val="115000"/>
              </a:lnSpc>
              <a:spcBef>
                <a:spcPts val="0"/>
              </a:spcBef>
              <a:spcAft>
                <a:spcPts val="0"/>
              </a:spcAft>
              <a:buNone/>
            </a:pPr>
            <a:r>
              <a:t/>
            </a:r>
            <a:endParaRPr sz="1900">
              <a:latin typeface="Arial"/>
              <a:ea typeface="Arial"/>
              <a:cs typeface="Arial"/>
              <a:sym typeface="Arial"/>
            </a:endParaRPr>
          </a:p>
          <a:p>
            <a:pPr indent="-322103" lvl="0" marL="457200" marR="0" rtl="0" algn="just">
              <a:lnSpc>
                <a:spcPct val="115000"/>
              </a:lnSpc>
              <a:spcBef>
                <a:spcPts val="0"/>
              </a:spcBef>
              <a:spcAft>
                <a:spcPts val="0"/>
              </a:spcAft>
              <a:buClr>
                <a:srgbClr val="000000"/>
              </a:buClr>
              <a:buSzPct val="100000"/>
              <a:buFont typeface="Arial"/>
              <a:buChar char="▪"/>
            </a:pPr>
            <a:r>
              <a:rPr lang="en-GB" sz="1900">
                <a:latin typeface="Arial"/>
                <a:ea typeface="Arial"/>
                <a:cs typeface="Arial"/>
                <a:sym typeface="Arial"/>
              </a:rPr>
              <a:t>So, in SGD, we find out the gradient of the cost function of a single example at each iteration instead of the sum of the gradient of the cost function of all the examples.</a:t>
            </a:r>
            <a:endParaRPr sz="1900">
              <a:latin typeface="Arial"/>
              <a:ea typeface="Arial"/>
              <a:cs typeface="Arial"/>
              <a:sym typeface="Arial"/>
            </a:endParaRPr>
          </a:p>
          <a:p>
            <a:pPr indent="0" lvl="0" marL="0" rtl="0" algn="l">
              <a:spcBef>
                <a:spcPts val="1000"/>
              </a:spcBef>
              <a:spcAft>
                <a:spcPts val="0"/>
              </a:spcAft>
              <a:buClr>
                <a:schemeClr val="dk1"/>
              </a:buClr>
              <a:buSzPct val="61111"/>
              <a:buFont typeface="Arial"/>
              <a:buNone/>
            </a:pPr>
            <a:r>
              <a:t/>
            </a:r>
            <a:endParaRPr sz="1800">
              <a:latin typeface="Arial"/>
              <a:ea typeface="Arial"/>
              <a:cs typeface="Arial"/>
              <a:sym typeface="Arial"/>
            </a:endParaRPr>
          </a:p>
          <a:p>
            <a:pPr indent="0" lvl="0" marL="0" rtl="0" algn="l">
              <a:spcBef>
                <a:spcPts val="1000"/>
              </a:spcBef>
              <a:spcAft>
                <a:spcPts val="0"/>
              </a:spcAft>
              <a:buNone/>
            </a:pPr>
            <a:r>
              <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gd48c71d16c_1_0"/>
          <p:cNvSpPr txBox="1"/>
          <p:nvPr>
            <p:ph type="title"/>
          </p:nvPr>
        </p:nvSpPr>
        <p:spPr>
          <a:xfrm>
            <a:off x="838200" y="1074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5A1B"/>
              </a:buClr>
              <a:buSzPts val="4400"/>
              <a:buFont typeface="Rockwell"/>
              <a:buNone/>
            </a:pPr>
            <a:r>
              <a:rPr lang="en-GB"/>
              <a:t>Models and Techniques</a:t>
            </a:r>
            <a:endParaRPr/>
          </a:p>
        </p:txBody>
      </p:sp>
      <p:sp>
        <p:nvSpPr>
          <p:cNvPr id="123" name="Google Shape;123;gd48c71d16c_1_0"/>
          <p:cNvSpPr txBox="1"/>
          <p:nvPr>
            <p:ph idx="1" type="body"/>
          </p:nvPr>
        </p:nvSpPr>
        <p:spPr>
          <a:xfrm>
            <a:off x="838200" y="1433125"/>
            <a:ext cx="10688100" cy="4419300"/>
          </a:xfrm>
          <a:prstGeom prst="rect">
            <a:avLst/>
          </a:prstGeom>
          <a:noFill/>
          <a:ln>
            <a:noFill/>
          </a:ln>
        </p:spPr>
        <p:txBody>
          <a:bodyPr anchorCtr="0" anchor="t" bIns="45700" lIns="91425" spcFirstLastPara="1" rIns="91425" wrap="square" tIns="45700">
            <a:normAutofit/>
          </a:bodyPr>
          <a:lstStyle/>
          <a:p>
            <a:pPr indent="457200" lvl="0" marL="0" rtl="0" algn="just">
              <a:lnSpc>
                <a:spcPct val="100000"/>
              </a:lnSpc>
              <a:spcBef>
                <a:spcPts val="0"/>
              </a:spcBef>
              <a:spcAft>
                <a:spcPts val="0"/>
              </a:spcAft>
              <a:buNone/>
            </a:pPr>
            <a:r>
              <a:rPr b="1" lang="en-GB" sz="1900">
                <a:latin typeface="Arial"/>
                <a:ea typeface="Arial"/>
                <a:cs typeface="Arial"/>
                <a:sym typeface="Arial"/>
              </a:rPr>
              <a:t>Random Forest</a:t>
            </a:r>
            <a:endParaRPr b="1" sz="1900">
              <a:latin typeface="Arial"/>
              <a:ea typeface="Arial"/>
              <a:cs typeface="Arial"/>
              <a:sym typeface="Arial"/>
            </a:endParaRPr>
          </a:p>
          <a:p>
            <a:pPr indent="-342900" lvl="0" marL="457200" rtl="0" algn="l">
              <a:lnSpc>
                <a:spcPct val="100000"/>
              </a:lnSpc>
              <a:spcBef>
                <a:spcPts val="1800"/>
              </a:spcBef>
              <a:spcAft>
                <a:spcPts val="0"/>
              </a:spcAft>
              <a:buClr>
                <a:srgbClr val="000000"/>
              </a:buClr>
              <a:buSzPts val="1800"/>
              <a:buFont typeface="Arial"/>
              <a:buChar char="▪"/>
            </a:pPr>
            <a:r>
              <a:rPr lang="en-GB" sz="1800">
                <a:latin typeface="Arial"/>
                <a:ea typeface="Arial"/>
                <a:cs typeface="Arial"/>
                <a:sym typeface="Arial"/>
              </a:rPr>
              <a:t>Random forest, like its name implies, consists of a large number of individual decision trees that operate as an ensemble. Each individual tree in the random forest spits out a class prediction and the class with the most votes becomes our model’s prediction</a:t>
            </a:r>
            <a:endParaRPr sz="1800">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GB" sz="1800">
                <a:latin typeface="Arial"/>
                <a:ea typeface="Arial"/>
                <a:cs typeface="Arial"/>
                <a:sym typeface="Arial"/>
              </a:rPr>
              <a:t>There are two stages in Random Forest algorithm, one is random forest creation, the other is to make a prediction from the random forest classifier created in the first stage. The whole process is shown below, and it’s easy to understand using the figure.</a:t>
            </a:r>
            <a:endParaRPr sz="1800">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GB" sz="1800">
                <a:latin typeface="Arial"/>
                <a:ea typeface="Arial"/>
                <a:cs typeface="Arial"/>
                <a:sym typeface="Arial"/>
              </a:rPr>
              <a:t>Here the author firstly shows the Random Forest creation pseudocode:</a:t>
            </a:r>
            <a:endParaRPr sz="1800">
              <a:latin typeface="Arial"/>
              <a:ea typeface="Arial"/>
              <a:cs typeface="Arial"/>
              <a:sym typeface="Arial"/>
            </a:endParaRPr>
          </a:p>
          <a:p>
            <a:pPr indent="-342900" lvl="0" marL="914400" rtl="0" algn="l">
              <a:lnSpc>
                <a:spcPct val="100000"/>
              </a:lnSpc>
              <a:spcBef>
                <a:spcPts val="0"/>
              </a:spcBef>
              <a:spcAft>
                <a:spcPts val="0"/>
              </a:spcAft>
              <a:buClr>
                <a:srgbClr val="000000"/>
              </a:buClr>
              <a:buSzPts val="1800"/>
              <a:buFont typeface="Arial"/>
              <a:buAutoNum type="arabicPeriod"/>
            </a:pPr>
            <a:r>
              <a:rPr lang="en-GB" sz="1800">
                <a:latin typeface="Arial"/>
                <a:ea typeface="Arial"/>
                <a:cs typeface="Arial"/>
                <a:sym typeface="Arial"/>
              </a:rPr>
              <a:t>Randomly select “K” features from total “m” features where k &lt;&lt; m</a:t>
            </a:r>
            <a:endParaRPr sz="1800">
              <a:latin typeface="Arial"/>
              <a:ea typeface="Arial"/>
              <a:cs typeface="Arial"/>
              <a:sym typeface="Arial"/>
            </a:endParaRPr>
          </a:p>
          <a:p>
            <a:pPr indent="-342900" lvl="0" marL="914400" rtl="0" algn="l">
              <a:lnSpc>
                <a:spcPct val="100000"/>
              </a:lnSpc>
              <a:spcBef>
                <a:spcPts val="0"/>
              </a:spcBef>
              <a:spcAft>
                <a:spcPts val="0"/>
              </a:spcAft>
              <a:buClr>
                <a:srgbClr val="000000"/>
              </a:buClr>
              <a:buSzPts val="1800"/>
              <a:buFont typeface="Arial"/>
              <a:buAutoNum type="arabicPeriod"/>
            </a:pPr>
            <a:r>
              <a:rPr lang="en-GB" sz="1800">
                <a:latin typeface="Arial"/>
                <a:ea typeface="Arial"/>
                <a:cs typeface="Arial"/>
                <a:sym typeface="Arial"/>
              </a:rPr>
              <a:t>Among the “K” features, calculate the node “d” using the best split point</a:t>
            </a:r>
            <a:endParaRPr sz="1800">
              <a:latin typeface="Arial"/>
              <a:ea typeface="Arial"/>
              <a:cs typeface="Arial"/>
              <a:sym typeface="Arial"/>
            </a:endParaRPr>
          </a:p>
          <a:p>
            <a:pPr indent="-342900" lvl="0" marL="914400" rtl="0" algn="l">
              <a:lnSpc>
                <a:spcPct val="100000"/>
              </a:lnSpc>
              <a:spcBef>
                <a:spcPts val="0"/>
              </a:spcBef>
              <a:spcAft>
                <a:spcPts val="0"/>
              </a:spcAft>
              <a:buClr>
                <a:srgbClr val="000000"/>
              </a:buClr>
              <a:buSzPts val="1800"/>
              <a:buFont typeface="Arial"/>
              <a:buAutoNum type="arabicPeriod"/>
            </a:pPr>
            <a:r>
              <a:rPr lang="en-GB" sz="1800">
                <a:latin typeface="Arial"/>
                <a:ea typeface="Arial"/>
                <a:cs typeface="Arial"/>
                <a:sym typeface="Arial"/>
              </a:rPr>
              <a:t>Split the node into daughter nodes using the best split</a:t>
            </a:r>
            <a:endParaRPr sz="1800">
              <a:latin typeface="Arial"/>
              <a:ea typeface="Arial"/>
              <a:cs typeface="Arial"/>
              <a:sym typeface="Arial"/>
            </a:endParaRPr>
          </a:p>
          <a:p>
            <a:pPr indent="-342900" lvl="0" marL="914400" rtl="0" algn="l">
              <a:lnSpc>
                <a:spcPct val="100000"/>
              </a:lnSpc>
              <a:spcBef>
                <a:spcPts val="0"/>
              </a:spcBef>
              <a:spcAft>
                <a:spcPts val="0"/>
              </a:spcAft>
              <a:buClr>
                <a:srgbClr val="000000"/>
              </a:buClr>
              <a:buSzPts val="1800"/>
              <a:buFont typeface="Arial"/>
              <a:buAutoNum type="arabicPeriod"/>
            </a:pPr>
            <a:r>
              <a:rPr lang="en-GB" sz="1800">
                <a:latin typeface="Arial"/>
                <a:ea typeface="Arial"/>
                <a:cs typeface="Arial"/>
                <a:sym typeface="Arial"/>
              </a:rPr>
              <a:t>Repeat the a to c steps until “l” number of nodes has been reached</a:t>
            </a:r>
            <a:endParaRPr sz="1800">
              <a:latin typeface="Arial"/>
              <a:ea typeface="Arial"/>
              <a:cs typeface="Arial"/>
              <a:sym typeface="Arial"/>
            </a:endParaRPr>
          </a:p>
          <a:p>
            <a:pPr indent="-342900" lvl="0" marL="914400" rtl="0" algn="l">
              <a:lnSpc>
                <a:spcPct val="100000"/>
              </a:lnSpc>
              <a:spcBef>
                <a:spcPts val="0"/>
              </a:spcBef>
              <a:spcAft>
                <a:spcPts val="0"/>
              </a:spcAft>
              <a:buClr>
                <a:srgbClr val="000000"/>
              </a:buClr>
              <a:buSzPts val="1800"/>
              <a:buFont typeface="Arial"/>
              <a:buAutoNum type="arabicPeriod"/>
            </a:pPr>
            <a:r>
              <a:rPr lang="en-GB" sz="1800">
                <a:latin typeface="Arial"/>
                <a:ea typeface="Arial"/>
                <a:cs typeface="Arial"/>
                <a:sym typeface="Arial"/>
              </a:rPr>
              <a:t>Build forest by repeating steps a to d for “n” number times to create “n” number of trees</a:t>
            </a:r>
            <a:endParaRPr sz="1800">
              <a:latin typeface="Arial"/>
              <a:ea typeface="Arial"/>
              <a:cs typeface="Arial"/>
              <a:sym typeface="Arial"/>
            </a:endParaRPr>
          </a:p>
          <a:p>
            <a:pPr indent="0" lvl="0" marL="0" rtl="0" algn="l">
              <a:spcBef>
                <a:spcPts val="1000"/>
              </a:spcBef>
              <a:spcAft>
                <a:spcPts val="0"/>
              </a:spcAft>
              <a:buNone/>
            </a:pPr>
            <a:r>
              <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6"/>
          <p:cNvSpPr txBox="1"/>
          <p:nvPr>
            <p:ph type="title"/>
          </p:nvPr>
        </p:nvSpPr>
        <p:spPr>
          <a:xfrm>
            <a:off x="838200" y="1144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5A1B"/>
              </a:buClr>
              <a:buSzPts val="4400"/>
              <a:buFont typeface="Rockwell"/>
              <a:buNone/>
            </a:pPr>
            <a:r>
              <a:rPr lang="en-GB"/>
              <a:t>Experimental Setting</a:t>
            </a:r>
            <a:endParaRPr/>
          </a:p>
        </p:txBody>
      </p:sp>
      <p:sp>
        <p:nvSpPr>
          <p:cNvPr id="129" name="Google Shape;129;p6"/>
          <p:cNvSpPr txBox="1"/>
          <p:nvPr>
            <p:ph idx="1" type="body"/>
          </p:nvPr>
        </p:nvSpPr>
        <p:spPr>
          <a:xfrm>
            <a:off x="838200" y="1440138"/>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Clr>
                <a:srgbClr val="000000"/>
              </a:buClr>
              <a:buSzPts val="1800"/>
              <a:buFont typeface="Arial"/>
              <a:buAutoNum type="arabicPeriod"/>
            </a:pPr>
            <a:r>
              <a:rPr lang="en-GB" sz="1800">
                <a:latin typeface="Arial"/>
                <a:ea typeface="Arial"/>
                <a:cs typeface="Arial"/>
                <a:sym typeface="Arial"/>
              </a:rPr>
              <a:t>we have taken dataset for cyberbully from kaggle and also real time data from twitter API and did some preprocessing(like tokenization, lowering text, then stop word removal) .</a:t>
            </a:r>
            <a:endParaRPr sz="1800">
              <a:latin typeface="Arial"/>
              <a:ea typeface="Arial"/>
              <a:cs typeface="Arial"/>
              <a:sym typeface="Arial"/>
            </a:endParaRPr>
          </a:p>
          <a:p>
            <a:pPr indent="0" lvl="0" marL="914400" rtl="0" algn="l">
              <a:lnSpc>
                <a:spcPct val="90000"/>
              </a:lnSpc>
              <a:spcBef>
                <a:spcPts val="0"/>
              </a:spcBef>
              <a:spcAft>
                <a:spcPts val="0"/>
              </a:spcAft>
              <a:buNone/>
            </a:pPr>
            <a:r>
              <a:t/>
            </a:r>
            <a:endParaRPr sz="1800">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AutoNum type="arabicPeriod"/>
            </a:pPr>
            <a:r>
              <a:rPr lang="en-GB" sz="1800">
                <a:latin typeface="Arial"/>
                <a:ea typeface="Arial"/>
                <a:cs typeface="Arial"/>
                <a:sym typeface="Arial"/>
              </a:rPr>
              <a:t>After this we have extracted the features like we have seperated all the categories of text and then created balanced training and testing dataset so that model will not be overfit.</a:t>
            </a:r>
            <a:endParaRPr sz="1800">
              <a:latin typeface="Arial"/>
              <a:ea typeface="Arial"/>
              <a:cs typeface="Arial"/>
              <a:sym typeface="Arial"/>
            </a:endParaRPr>
          </a:p>
          <a:p>
            <a:pPr indent="0" lvl="0" marL="914400" rtl="0" algn="l">
              <a:lnSpc>
                <a:spcPct val="90000"/>
              </a:lnSpc>
              <a:spcBef>
                <a:spcPts val="0"/>
              </a:spcBef>
              <a:spcAft>
                <a:spcPts val="0"/>
              </a:spcAft>
              <a:buNone/>
            </a:pPr>
            <a:r>
              <a:t/>
            </a:r>
            <a:endParaRPr sz="1800">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AutoNum type="arabicPeriod"/>
            </a:pPr>
            <a:r>
              <a:rPr lang="en-GB" sz="1800">
                <a:latin typeface="Arial"/>
                <a:ea typeface="Arial"/>
                <a:cs typeface="Arial"/>
                <a:sym typeface="Arial"/>
              </a:rPr>
              <a:t>After this we trained different models like (Logistic Regression, SVM, Random Forest, KNNB, BernoulliNB, Multinomial DB).Then we created a TFIDF Vectorizer and calculated F1 score of each model and from that we selected Model which gives best accuracy for each type of comment type. </a:t>
            </a:r>
            <a:endParaRPr sz="1800">
              <a:latin typeface="Arial"/>
              <a:ea typeface="Arial"/>
              <a:cs typeface="Arial"/>
              <a:sym typeface="Arial"/>
            </a:endParaRPr>
          </a:p>
          <a:p>
            <a:pPr indent="-50800" lvl="0" marL="228600" rtl="0" algn="l">
              <a:lnSpc>
                <a:spcPct val="90000"/>
              </a:lnSpc>
              <a:spcBef>
                <a:spcPts val="0"/>
              </a:spcBef>
              <a:spcAft>
                <a:spcPts val="0"/>
              </a:spcAft>
              <a:buClr>
                <a:schemeClr val="dk2"/>
              </a:buClr>
              <a:buSzPts val="2800"/>
              <a:buFont typeface="Noto Sans Symbols"/>
              <a:buNone/>
            </a:pPr>
            <a:r>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 name="Shape 133"/>
        <p:cNvGrpSpPr/>
        <p:nvPr/>
      </p:nvGrpSpPr>
      <p:grpSpPr>
        <a:xfrm>
          <a:off x="0" y="0"/>
          <a:ext cx="0" cy="0"/>
          <a:chOff x="0" y="0"/>
          <a:chExt cx="0" cy="0"/>
        </a:xfrm>
      </p:grpSpPr>
      <p:sp>
        <p:nvSpPr>
          <p:cNvPr id="134" name="Google Shape;1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5A1B"/>
              </a:buClr>
              <a:buSzPts val="4400"/>
              <a:buFont typeface="Rockwell"/>
              <a:buNone/>
            </a:pPr>
            <a:r>
              <a:rPr lang="en-GB"/>
              <a:t>Results and Discussion</a:t>
            </a:r>
            <a:endParaRPr/>
          </a:p>
        </p:txBody>
      </p:sp>
      <p:sp>
        <p:nvSpPr>
          <p:cNvPr id="135" name="Google Shape;135;p7"/>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2"/>
              </a:buClr>
              <a:buSzPts val="2800"/>
              <a:buFont typeface="Noto Sans Symbols"/>
              <a:buNone/>
            </a:pPr>
            <a:r>
              <a:rPr lang="en-GB"/>
              <a:t> </a:t>
            </a:r>
            <a:endParaRPr/>
          </a:p>
        </p:txBody>
      </p:sp>
      <p:pic>
        <p:nvPicPr>
          <p:cNvPr id="136" name="Google Shape;136;p7"/>
          <p:cNvPicPr preferRelativeResize="0"/>
          <p:nvPr/>
        </p:nvPicPr>
        <p:blipFill>
          <a:blip r:embed="rId3">
            <a:alphaModFix/>
          </a:blip>
          <a:stretch>
            <a:fillRect/>
          </a:stretch>
        </p:blipFill>
        <p:spPr>
          <a:xfrm>
            <a:off x="1104900" y="1396675"/>
            <a:ext cx="9980675" cy="4645351"/>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0">
      <a:dk1>
        <a:srgbClr val="000000"/>
      </a:dk1>
      <a:lt1>
        <a:srgbClr val="FFFFFF"/>
      </a:lt1>
      <a:dk2>
        <a:srgbClr val="10688B"/>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2019-04-03T11:55:18Z</dcterms:created>
  <dc:creator>Vrinda Ullas</dc:creator>
</cp:coreProperties>
</file>