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12192000"/>
  <p:notesSz cx="6858000" cy="9144000"/>
  <p:embeddedFontLst>
    <p:embeddedFont>
      <p:font typeface="Merriweather"/>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45" roundtripDataSignature="AMtx7midk3WIANGAqi8eaLTAHlGf12J7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Merriweather-bold.fntdata"/><Relationship Id="rId41" Type="http://schemas.openxmlformats.org/officeDocument/2006/relationships/font" Target="fonts/Merriweather-regular.fntdata"/><Relationship Id="rId22" Type="http://schemas.openxmlformats.org/officeDocument/2006/relationships/slide" Target="slides/slide17.xml"/><Relationship Id="rId44" Type="http://schemas.openxmlformats.org/officeDocument/2006/relationships/font" Target="fonts/Merriweather-boldItalic.fntdata"/><Relationship Id="rId21" Type="http://schemas.openxmlformats.org/officeDocument/2006/relationships/slide" Target="slides/slide16.xml"/><Relationship Id="rId43" Type="http://schemas.openxmlformats.org/officeDocument/2006/relationships/font" Target="fonts/Merriweather-italic.fntdata"/><Relationship Id="rId24" Type="http://schemas.openxmlformats.org/officeDocument/2006/relationships/slide" Target="slides/slide19.xml"/><Relationship Id="rId23" Type="http://schemas.openxmlformats.org/officeDocument/2006/relationships/slide" Target="slides/slide18.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1" lang="en-US">
                <a:latin typeface="Arial"/>
                <a:ea typeface="Arial"/>
                <a:cs typeface="Arial"/>
                <a:sym typeface="Arial"/>
              </a:rPr>
              <a:t>NOTE:</a:t>
            </a:r>
            <a:endParaRPr/>
          </a:p>
          <a:p>
            <a:pPr indent="0" lvl="0" marL="0" rtl="0" algn="l">
              <a:spcBef>
                <a:spcPts val="0"/>
              </a:spcBef>
              <a:spcAft>
                <a:spcPts val="0"/>
              </a:spcAft>
              <a:buNone/>
            </a:pPr>
            <a:r>
              <a:rPr i="1" lang="en-US">
                <a:latin typeface="Arial"/>
                <a:ea typeface="Arial"/>
                <a:cs typeface="Arial"/>
                <a:sym typeface="Arial"/>
              </a:rPr>
              <a:t>To change the  image on this slide, select the picture and delete it. Then click the Pictures icon in the placeholder to insert your own image.</a:t>
            </a:r>
            <a:endParaRPr/>
          </a:p>
        </p:txBody>
      </p:sp>
      <p:sp>
        <p:nvSpPr>
          <p:cNvPr id="118" name="Google Shape;11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9" name="Google Shape;119;p1: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V.E.S. Institute Of Technology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c022b4f5d1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c022b4f5d1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c1af224f99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c1af224f99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gc1af224f99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c1af224f99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c1af224f99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gc1af224f99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c022b4f5d1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gc022b4f5d1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c19a2c67f4_1_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gc19a2c67f4_1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c19a2c67f4_1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gc19a2c67f4_1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c19a2c67f4_1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gc19a2c67f4_1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c19a2c67f4_1_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gc19a2c67f4_1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c19a2c67f4_1_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gc19a2c67f4_1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c022b4f5d1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gc022b4f5d1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c1a8d75174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gc1a8d75174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c022b4f5d1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gc022b4f5d1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c19a2c67f4_1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gc19a2c67f4_1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c19a2c67f4_1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gc19a2c67f4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c19a2c67f4_1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c19a2c67f4_1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34"/>
          <p:cNvSpPr/>
          <p:nvPr/>
        </p:nvSpPr>
        <p:spPr>
          <a:xfrm>
            <a:off x="0" y="0"/>
            <a:ext cx="12192000" cy="107987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20" name="Google Shape;20;p34"/>
          <p:cNvPicPr preferRelativeResize="0"/>
          <p:nvPr/>
        </p:nvPicPr>
        <p:blipFill rotWithShape="1">
          <a:blip r:embed="rId2">
            <a:alphaModFix/>
          </a:blip>
          <a:srcRect b="0" l="0" r="0" t="0"/>
          <a:stretch/>
        </p:blipFill>
        <p:spPr>
          <a:xfrm>
            <a:off x="1324445" y="0"/>
            <a:ext cx="1747524" cy="2292094"/>
          </a:xfrm>
          <a:prstGeom prst="rect">
            <a:avLst/>
          </a:prstGeom>
          <a:noFill/>
          <a:ln>
            <a:noFill/>
          </a:ln>
        </p:spPr>
      </p:pic>
      <p:sp>
        <p:nvSpPr>
          <p:cNvPr id="21" name="Google Shape;21;p34"/>
          <p:cNvSpPr txBox="1"/>
          <p:nvPr>
            <p:ph type="ctrTitle"/>
          </p:nvPr>
        </p:nvSpPr>
        <p:spPr>
          <a:xfrm>
            <a:off x="1104900" y="2292094"/>
            <a:ext cx="10096500" cy="2219691"/>
          </a:xfrm>
          <a:prstGeom prst="rect">
            <a:avLst/>
          </a:prstGeom>
          <a:noFill/>
          <a:ln>
            <a:noFill/>
          </a:ln>
        </p:spPr>
        <p:txBody>
          <a:bodyPr anchorCtr="0" anchor="ctr" bIns="45700" lIns="0" spcFirstLastPara="1" rIns="0" wrap="square" tIns="45700">
            <a:normAutofit/>
          </a:bodyPr>
          <a:lstStyle>
            <a:lvl1pPr lvl="0" algn="l">
              <a:lnSpc>
                <a:spcPct val="90000"/>
              </a:lnSpc>
              <a:spcBef>
                <a:spcPts val="0"/>
              </a:spcBef>
              <a:spcAft>
                <a:spcPts val="0"/>
              </a:spcAft>
              <a:buClr>
                <a:schemeClr val="dk1"/>
              </a:buClr>
              <a:buSzPts val="4400"/>
              <a:buFont typeface="Arial"/>
              <a:buNone/>
              <a:defRPr sz="4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4"/>
          <p:cNvSpPr txBox="1"/>
          <p:nvPr>
            <p:ph idx="1" type="subTitle"/>
          </p:nvPr>
        </p:nvSpPr>
        <p:spPr>
          <a:xfrm>
            <a:off x="1104898" y="4511784"/>
            <a:ext cx="10096501" cy="955565"/>
          </a:xfrm>
          <a:prstGeom prst="rect">
            <a:avLst/>
          </a:prstGeom>
          <a:noFill/>
          <a:ln>
            <a:noFill/>
          </a:ln>
        </p:spPr>
        <p:txBody>
          <a:bodyPr anchorCtr="0" anchor="t" bIns="45700" lIns="0" spcFirstLastPara="1" rIns="0" wrap="square" tIns="45700">
            <a:normAutofit/>
          </a:bodyPr>
          <a:lstStyle>
            <a:lvl1pPr lvl="0" algn="l">
              <a:lnSpc>
                <a:spcPct val="90000"/>
              </a:lnSpc>
              <a:spcBef>
                <a:spcPts val="0"/>
              </a:spcBef>
              <a:spcAft>
                <a:spcPts val="0"/>
              </a:spcAft>
              <a:buClr>
                <a:schemeClr val="dk1"/>
              </a:buClr>
              <a:buSzPts val="1800"/>
              <a:buNone/>
              <a:defRPr sz="1800"/>
            </a:lvl1pPr>
            <a:lvl2pPr lvl="1" algn="ctr">
              <a:lnSpc>
                <a:spcPct val="90000"/>
              </a:lnSpc>
              <a:spcBef>
                <a:spcPts val="600"/>
              </a:spcBef>
              <a:spcAft>
                <a:spcPts val="0"/>
              </a:spcAft>
              <a:buClr>
                <a:schemeClr val="dk1"/>
              </a:buClr>
              <a:buSzPts val="2000"/>
              <a:buNone/>
              <a:defRPr sz="2000"/>
            </a:lvl2pPr>
            <a:lvl3pPr lvl="2" algn="ctr">
              <a:lnSpc>
                <a:spcPct val="90000"/>
              </a:lnSpc>
              <a:spcBef>
                <a:spcPts val="600"/>
              </a:spcBef>
              <a:spcAft>
                <a:spcPts val="0"/>
              </a:spcAft>
              <a:buClr>
                <a:schemeClr val="dk1"/>
              </a:buClr>
              <a:buSzPts val="1800"/>
              <a:buNone/>
              <a:defRPr sz="1800"/>
            </a:lvl3pPr>
            <a:lvl4pPr lvl="3" algn="ctr">
              <a:lnSpc>
                <a:spcPct val="90000"/>
              </a:lnSpc>
              <a:spcBef>
                <a:spcPts val="600"/>
              </a:spcBef>
              <a:spcAft>
                <a:spcPts val="0"/>
              </a:spcAft>
              <a:buClr>
                <a:schemeClr val="dk1"/>
              </a:buClr>
              <a:buSzPts val="1600"/>
              <a:buNone/>
              <a:defRPr sz="1600"/>
            </a:lvl4pPr>
            <a:lvl5pPr lvl="4" algn="ctr">
              <a:lnSpc>
                <a:spcPct val="90000"/>
              </a:lnSpc>
              <a:spcBef>
                <a:spcPts val="6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34"/>
          <p:cNvSpPr/>
          <p:nvPr/>
        </p:nvSpPr>
        <p:spPr>
          <a:xfrm>
            <a:off x="0" y="5778124"/>
            <a:ext cx="12192000" cy="107987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 name="Google Shape;24;p34"/>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solidFill>
                  <a:srgbClr val="DED9D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4"/>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solidFill>
                  <a:srgbClr val="DED9D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4"/>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b="0" i="0" sz="1200" u="none" cap="none" strike="noStrike">
                <a:solidFill>
                  <a:srgbClr val="DED9D6"/>
                </a:solidFill>
                <a:latin typeface="Arial"/>
                <a:ea typeface="Arial"/>
                <a:cs typeface="Arial"/>
                <a:sym typeface="Arial"/>
              </a:defRPr>
            </a:lvl1pPr>
            <a:lvl2pPr indent="0" lvl="1" marL="0" algn="r">
              <a:spcBef>
                <a:spcPts val="0"/>
              </a:spcBef>
              <a:buNone/>
              <a:defRPr b="0" i="0" sz="1200" u="none" cap="none" strike="noStrike">
                <a:solidFill>
                  <a:srgbClr val="DED9D6"/>
                </a:solidFill>
                <a:latin typeface="Arial"/>
                <a:ea typeface="Arial"/>
                <a:cs typeface="Arial"/>
                <a:sym typeface="Arial"/>
              </a:defRPr>
            </a:lvl2pPr>
            <a:lvl3pPr indent="0" lvl="2" marL="0" algn="r">
              <a:spcBef>
                <a:spcPts val="0"/>
              </a:spcBef>
              <a:buNone/>
              <a:defRPr b="0" i="0" sz="1200" u="none" cap="none" strike="noStrike">
                <a:solidFill>
                  <a:srgbClr val="DED9D6"/>
                </a:solidFill>
                <a:latin typeface="Arial"/>
                <a:ea typeface="Arial"/>
                <a:cs typeface="Arial"/>
                <a:sym typeface="Arial"/>
              </a:defRPr>
            </a:lvl3pPr>
            <a:lvl4pPr indent="0" lvl="3" marL="0" algn="r">
              <a:spcBef>
                <a:spcPts val="0"/>
              </a:spcBef>
              <a:buNone/>
              <a:defRPr b="0" i="0" sz="1200" u="none" cap="none" strike="noStrike">
                <a:solidFill>
                  <a:srgbClr val="DED9D6"/>
                </a:solidFill>
                <a:latin typeface="Arial"/>
                <a:ea typeface="Arial"/>
                <a:cs typeface="Arial"/>
                <a:sym typeface="Arial"/>
              </a:defRPr>
            </a:lvl4pPr>
            <a:lvl5pPr indent="0" lvl="4" marL="0" algn="r">
              <a:spcBef>
                <a:spcPts val="0"/>
              </a:spcBef>
              <a:buNone/>
              <a:defRPr b="0" i="0" sz="1200" u="none" cap="none" strike="noStrike">
                <a:solidFill>
                  <a:srgbClr val="DED9D6"/>
                </a:solidFill>
                <a:latin typeface="Arial"/>
                <a:ea typeface="Arial"/>
                <a:cs typeface="Arial"/>
                <a:sym typeface="Arial"/>
              </a:defRPr>
            </a:lvl5pPr>
            <a:lvl6pPr indent="0" lvl="5" marL="0" algn="r">
              <a:spcBef>
                <a:spcPts val="0"/>
              </a:spcBef>
              <a:buNone/>
              <a:defRPr b="0" i="0" sz="1200" u="none" cap="none" strike="noStrike">
                <a:solidFill>
                  <a:srgbClr val="DED9D6"/>
                </a:solidFill>
                <a:latin typeface="Arial"/>
                <a:ea typeface="Arial"/>
                <a:cs typeface="Arial"/>
                <a:sym typeface="Arial"/>
              </a:defRPr>
            </a:lvl6pPr>
            <a:lvl7pPr indent="0" lvl="6" marL="0" algn="r">
              <a:spcBef>
                <a:spcPts val="0"/>
              </a:spcBef>
              <a:buNone/>
              <a:defRPr b="0" i="0" sz="1200" u="none" cap="none" strike="noStrike">
                <a:solidFill>
                  <a:srgbClr val="DED9D6"/>
                </a:solidFill>
                <a:latin typeface="Arial"/>
                <a:ea typeface="Arial"/>
                <a:cs typeface="Arial"/>
                <a:sym typeface="Arial"/>
              </a:defRPr>
            </a:lvl7pPr>
            <a:lvl8pPr indent="0" lvl="7" marL="0" algn="r">
              <a:spcBef>
                <a:spcPts val="0"/>
              </a:spcBef>
              <a:buNone/>
              <a:defRPr b="0" i="0" sz="1200" u="none" cap="none" strike="noStrike">
                <a:solidFill>
                  <a:srgbClr val="DED9D6"/>
                </a:solidFill>
                <a:latin typeface="Arial"/>
                <a:ea typeface="Arial"/>
                <a:cs typeface="Arial"/>
                <a:sym typeface="Arial"/>
              </a:defRPr>
            </a:lvl8pPr>
            <a:lvl9pPr indent="0" lvl="8" marL="0" algn="r">
              <a:spcBef>
                <a:spcPts val="0"/>
              </a:spcBef>
              <a:buNone/>
              <a:defRPr b="0" i="0" sz="1200" u="none" cap="none" strike="noStrike">
                <a:solidFill>
                  <a:srgbClr val="DED9D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3" name="Shape 93"/>
        <p:cNvGrpSpPr/>
        <p:nvPr/>
      </p:nvGrpSpPr>
      <p:grpSpPr>
        <a:xfrm>
          <a:off x="0" y="0"/>
          <a:ext cx="0" cy="0"/>
          <a:chOff x="0" y="0"/>
          <a:chExt cx="0" cy="0"/>
        </a:xfrm>
      </p:grpSpPr>
      <p:sp>
        <p:nvSpPr>
          <p:cNvPr id="94" name="Google Shape;94;p43"/>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43"/>
          <p:cNvSpPr txBox="1"/>
          <p:nvPr>
            <p:ph idx="1" type="body"/>
          </p:nvPr>
        </p:nvSpPr>
        <p:spPr>
          <a:xfrm>
            <a:off x="1104900" y="1600200"/>
            <a:ext cx="3396996" cy="4572000"/>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200"/>
              </a:spcBef>
              <a:spcAft>
                <a:spcPts val="0"/>
              </a:spcAft>
              <a:buClr>
                <a:schemeClr val="dk1"/>
              </a:buClr>
              <a:buSzPts val="1800"/>
              <a:buNone/>
              <a:defRPr sz="1800"/>
            </a:lvl1pPr>
            <a:lvl2pPr indent="-228600" lvl="1" marL="914400" algn="l">
              <a:lnSpc>
                <a:spcPct val="90000"/>
              </a:lnSpc>
              <a:spcBef>
                <a:spcPts val="600"/>
              </a:spcBef>
              <a:spcAft>
                <a:spcPts val="0"/>
              </a:spcAft>
              <a:buClr>
                <a:schemeClr val="dk1"/>
              </a:buClr>
              <a:buSzPts val="1400"/>
              <a:buNone/>
              <a:defRPr sz="1400"/>
            </a:lvl2pPr>
            <a:lvl3pPr indent="-228600" lvl="2" marL="1371600" algn="l">
              <a:lnSpc>
                <a:spcPct val="90000"/>
              </a:lnSpc>
              <a:spcBef>
                <a:spcPts val="600"/>
              </a:spcBef>
              <a:spcAft>
                <a:spcPts val="0"/>
              </a:spcAft>
              <a:buClr>
                <a:schemeClr val="dk1"/>
              </a:buClr>
              <a:buSzPts val="1200"/>
              <a:buNone/>
              <a:defRPr sz="1200"/>
            </a:lvl3pPr>
            <a:lvl4pPr indent="-228600" lvl="3" marL="1828800" algn="l">
              <a:lnSpc>
                <a:spcPct val="90000"/>
              </a:lnSpc>
              <a:spcBef>
                <a:spcPts val="600"/>
              </a:spcBef>
              <a:spcAft>
                <a:spcPts val="0"/>
              </a:spcAft>
              <a:buClr>
                <a:schemeClr val="dk1"/>
              </a:buClr>
              <a:buSzPts val="1000"/>
              <a:buNone/>
              <a:defRPr sz="1000"/>
            </a:lvl4pPr>
            <a:lvl5pPr indent="-228600" lvl="4" marL="2286000" algn="l">
              <a:lnSpc>
                <a:spcPct val="90000"/>
              </a:lnSpc>
              <a:spcBef>
                <a:spcPts val="6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descr="An empty placeholder to add an image. Click on the placeholder and select the image that you wish to add." id="96" name="Google Shape;96;p43"/>
          <p:cNvSpPr/>
          <p:nvPr>
            <p:ph idx="2" type="pic"/>
          </p:nvPr>
        </p:nvSpPr>
        <p:spPr>
          <a:xfrm>
            <a:off x="4654671" y="1600199"/>
            <a:ext cx="6430912" cy="4572001"/>
          </a:xfrm>
          <a:prstGeom prst="rect">
            <a:avLst/>
          </a:prstGeom>
          <a:noFill/>
          <a:ln>
            <a:noFill/>
          </a:ln>
        </p:spPr>
        <p:txBody>
          <a:bodyPr anchorCtr="0" anchor="t" bIns="45700" lIns="0" spcFirstLastPara="1" rIns="0" wrap="square" tIns="1188700">
            <a:normAutofit/>
          </a:bodyPr>
          <a:lstStyle>
            <a:lvl1pPr lvl="0" marR="0" rtl="0" algn="ctr">
              <a:lnSpc>
                <a:spcPct val="90000"/>
              </a:lnSpc>
              <a:spcBef>
                <a:spcPts val="18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1pPr>
            <a:lvl2pPr lvl="1" marR="0" rtl="0" algn="l">
              <a:lnSpc>
                <a:spcPct val="90000"/>
              </a:lnSpc>
              <a:spcBef>
                <a:spcPts val="600"/>
              </a:spcBef>
              <a:spcAft>
                <a:spcPts val="0"/>
              </a:spcAft>
              <a:buClr>
                <a:schemeClr val="dk1"/>
              </a:buClr>
              <a:buSzPts val="2800"/>
              <a:buFont typeface="Noto Sans Symbols"/>
              <a:buNone/>
              <a:defRPr b="0" i="0" sz="2800" u="none" cap="none" strike="noStrike">
                <a:solidFill>
                  <a:schemeClr val="dk1"/>
                </a:solidFill>
                <a:latin typeface="Arial"/>
                <a:ea typeface="Arial"/>
                <a:cs typeface="Arial"/>
                <a:sym typeface="Arial"/>
              </a:defRPr>
            </a:lvl2pPr>
            <a:lvl3pPr lvl="2" marR="0" rtl="0" algn="l">
              <a:lnSpc>
                <a:spcPct val="90000"/>
              </a:lnSpc>
              <a:spcBef>
                <a:spcPts val="600"/>
              </a:spcBef>
              <a:spcAft>
                <a:spcPts val="0"/>
              </a:spcAft>
              <a:buClr>
                <a:schemeClr val="dk1"/>
              </a:buClr>
              <a:buSzPts val="2400"/>
              <a:buFont typeface="Noto Sans Symbols"/>
              <a:buNone/>
              <a:defRPr b="0" i="0" sz="2400" u="none" cap="none" strike="noStrike">
                <a:solidFill>
                  <a:schemeClr val="dk1"/>
                </a:solidFill>
                <a:latin typeface="Arial"/>
                <a:ea typeface="Arial"/>
                <a:cs typeface="Arial"/>
                <a:sym typeface="Arial"/>
              </a:defRPr>
            </a:lvl3pPr>
            <a:lvl4pPr lvl="3" marR="0" rtl="0" algn="l">
              <a:lnSpc>
                <a:spcPct val="90000"/>
              </a:lnSpc>
              <a:spcBef>
                <a:spcPts val="6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4pPr>
            <a:lvl5pPr lvl="4" marR="0" rtl="0" algn="l">
              <a:lnSpc>
                <a:spcPct val="90000"/>
              </a:lnSpc>
              <a:spcBef>
                <a:spcPts val="6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97" name="Google Shape;97;p43"/>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43"/>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43"/>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0" name="Shape 100"/>
        <p:cNvGrpSpPr/>
        <p:nvPr/>
      </p:nvGrpSpPr>
      <p:grpSpPr>
        <a:xfrm>
          <a:off x="0" y="0"/>
          <a:ext cx="0" cy="0"/>
          <a:chOff x="0" y="0"/>
          <a:chExt cx="0" cy="0"/>
        </a:xfrm>
      </p:grpSpPr>
      <p:sp>
        <p:nvSpPr>
          <p:cNvPr id="101" name="Google Shape;101;p44"/>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44"/>
          <p:cNvSpPr txBox="1"/>
          <p:nvPr>
            <p:ph idx="1" type="body"/>
          </p:nvPr>
        </p:nvSpPr>
        <p:spPr>
          <a:xfrm rot="5400000">
            <a:off x="3810000" y="-1104900"/>
            <a:ext cx="4572000" cy="9982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44"/>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44"/>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44"/>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06" name="Shape 106"/>
        <p:cNvGrpSpPr/>
        <p:nvPr/>
      </p:nvGrpSpPr>
      <p:grpSpPr>
        <a:xfrm>
          <a:off x="0" y="0"/>
          <a:ext cx="0" cy="0"/>
          <a:chOff x="0" y="0"/>
          <a:chExt cx="0" cy="0"/>
        </a:xfrm>
      </p:grpSpPr>
      <p:sp>
        <p:nvSpPr>
          <p:cNvPr id="107" name="Google Shape;107;p45"/>
          <p:cNvSpPr txBox="1"/>
          <p:nvPr>
            <p:ph type="title"/>
          </p:nvPr>
        </p:nvSpPr>
        <p:spPr>
          <a:xfrm rot="5400000">
            <a:off x="7323931" y="2413794"/>
            <a:ext cx="5811838" cy="1714500"/>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45"/>
          <p:cNvSpPr txBox="1"/>
          <p:nvPr>
            <p:ph idx="1" type="body"/>
          </p:nvPr>
        </p:nvSpPr>
        <p:spPr>
          <a:xfrm rot="5400000">
            <a:off x="2248429" y="-778404"/>
            <a:ext cx="5811838" cy="8098896"/>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45"/>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45"/>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45"/>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112" name="Google Shape;112;p45"/>
          <p:cNvGrpSpPr/>
          <p:nvPr/>
        </p:nvGrpSpPr>
        <p:grpSpPr>
          <a:xfrm rot="5400000">
            <a:off x="6514047" y="3228843"/>
            <a:ext cx="5632704" cy="84403"/>
            <a:chOff x="1073150" y="1219201"/>
            <a:chExt cx="10058400" cy="63125"/>
          </a:xfrm>
        </p:grpSpPr>
        <p:cxnSp>
          <p:nvCxnSpPr>
            <p:cNvPr id="113" name="Google Shape;113;p45"/>
            <p:cNvCxnSpPr/>
            <p:nvPr/>
          </p:nvCxnSpPr>
          <p:spPr>
            <a:xfrm rot="10800000">
              <a:off x="1073150" y="1219201"/>
              <a:ext cx="10058400" cy="0"/>
            </a:xfrm>
            <a:prstGeom prst="straightConnector1">
              <a:avLst/>
            </a:prstGeom>
            <a:noFill/>
            <a:ln cap="flat" cmpd="sng" w="38100">
              <a:solidFill>
                <a:schemeClr val="dk1"/>
              </a:solidFill>
              <a:prstDash val="solid"/>
              <a:miter lim="800000"/>
              <a:headEnd len="sm" w="sm" type="none"/>
              <a:tailEnd len="sm" w="sm" type="none"/>
            </a:ln>
          </p:spPr>
        </p:cxnSp>
        <p:cxnSp>
          <p:nvCxnSpPr>
            <p:cNvPr id="114" name="Google Shape;114;p45"/>
            <p:cNvCxnSpPr/>
            <p:nvPr/>
          </p:nvCxnSpPr>
          <p:spPr>
            <a:xfrm rot="10800000">
              <a:off x="1073150" y="1282326"/>
              <a:ext cx="10058400" cy="0"/>
            </a:xfrm>
            <a:prstGeom prst="straightConnector1">
              <a:avLst/>
            </a:prstGeom>
            <a:noFill/>
            <a:ln cap="flat" cmpd="sng" w="12700">
              <a:solidFill>
                <a:schemeClr val="dk1"/>
              </a:solidFill>
              <a:prstDash val="solid"/>
              <a:miter lim="800000"/>
              <a:headEnd len="sm" w="sm" type="none"/>
              <a:tailEnd len="sm" w="sm" type="none"/>
            </a:ln>
          </p:spPr>
        </p:cxn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35"/>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5"/>
          <p:cNvSpPr txBox="1"/>
          <p:nvPr>
            <p:ph idx="1" type="body"/>
          </p:nvPr>
        </p:nvSpPr>
        <p:spPr>
          <a:xfrm>
            <a:off x="1104900" y="1600200"/>
            <a:ext cx="9982200" cy="45720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35"/>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5"/>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5"/>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36"/>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6"/>
          <p:cNvSpPr txBox="1"/>
          <p:nvPr>
            <p:ph idx="1" type="body"/>
          </p:nvPr>
        </p:nvSpPr>
        <p:spPr>
          <a:xfrm>
            <a:off x="1104900" y="1600200"/>
            <a:ext cx="4919472" cy="823912"/>
          </a:xfrm>
          <a:prstGeom prst="rect">
            <a:avLst/>
          </a:prstGeom>
          <a:noFill/>
          <a:ln>
            <a:noFill/>
          </a:ln>
        </p:spPr>
        <p:txBody>
          <a:bodyPr anchorCtr="0" anchor="b" bIns="45700" lIns="0" spcFirstLastPara="1" rIns="0"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600"/>
              </a:spcBef>
              <a:spcAft>
                <a:spcPts val="0"/>
              </a:spcAft>
              <a:buClr>
                <a:schemeClr val="dk1"/>
              </a:buClr>
              <a:buSzPts val="1800"/>
              <a:buNone/>
              <a:defRPr b="1" sz="1800"/>
            </a:lvl3pPr>
            <a:lvl4pPr indent="-228600" lvl="3" marL="1828800" algn="l">
              <a:lnSpc>
                <a:spcPct val="90000"/>
              </a:lnSpc>
              <a:spcBef>
                <a:spcPts val="600"/>
              </a:spcBef>
              <a:spcAft>
                <a:spcPts val="0"/>
              </a:spcAft>
              <a:buClr>
                <a:schemeClr val="dk1"/>
              </a:buClr>
              <a:buSzPts val="1600"/>
              <a:buNone/>
              <a:defRPr b="1" sz="1600"/>
            </a:lvl4pPr>
            <a:lvl5pPr indent="-228600" lvl="4" marL="2286000" algn="l">
              <a:lnSpc>
                <a:spcPct val="90000"/>
              </a:lnSpc>
              <a:spcBef>
                <a:spcPts val="6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6" name="Google Shape;36;p36"/>
          <p:cNvSpPr txBox="1"/>
          <p:nvPr>
            <p:ph idx="2" type="body"/>
          </p:nvPr>
        </p:nvSpPr>
        <p:spPr>
          <a:xfrm>
            <a:off x="1104900" y="2424112"/>
            <a:ext cx="4919472" cy="3748088"/>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6"/>
          <p:cNvSpPr txBox="1"/>
          <p:nvPr>
            <p:ph idx="3" type="body"/>
          </p:nvPr>
        </p:nvSpPr>
        <p:spPr>
          <a:xfrm>
            <a:off x="6166110" y="1600200"/>
            <a:ext cx="4919472" cy="823912"/>
          </a:xfrm>
          <a:prstGeom prst="rect">
            <a:avLst/>
          </a:prstGeom>
          <a:noFill/>
          <a:ln>
            <a:noFill/>
          </a:ln>
        </p:spPr>
        <p:txBody>
          <a:bodyPr anchorCtr="0" anchor="b" bIns="45700" lIns="0" spcFirstLastPara="1" rIns="0"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600"/>
              </a:spcBef>
              <a:spcAft>
                <a:spcPts val="0"/>
              </a:spcAft>
              <a:buClr>
                <a:schemeClr val="dk1"/>
              </a:buClr>
              <a:buSzPts val="1800"/>
              <a:buNone/>
              <a:defRPr b="1" sz="1800"/>
            </a:lvl3pPr>
            <a:lvl4pPr indent="-228600" lvl="3" marL="1828800" algn="l">
              <a:lnSpc>
                <a:spcPct val="90000"/>
              </a:lnSpc>
              <a:spcBef>
                <a:spcPts val="600"/>
              </a:spcBef>
              <a:spcAft>
                <a:spcPts val="0"/>
              </a:spcAft>
              <a:buClr>
                <a:schemeClr val="dk1"/>
              </a:buClr>
              <a:buSzPts val="1600"/>
              <a:buNone/>
              <a:defRPr b="1" sz="1600"/>
            </a:lvl4pPr>
            <a:lvl5pPr indent="-228600" lvl="4" marL="2286000" algn="l">
              <a:lnSpc>
                <a:spcPct val="90000"/>
              </a:lnSpc>
              <a:spcBef>
                <a:spcPts val="6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8" name="Google Shape;38;p36"/>
          <p:cNvSpPr txBox="1"/>
          <p:nvPr>
            <p:ph idx="4" type="body"/>
          </p:nvPr>
        </p:nvSpPr>
        <p:spPr>
          <a:xfrm>
            <a:off x="6166110" y="2424112"/>
            <a:ext cx="4919472" cy="3748088"/>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36"/>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6"/>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6"/>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37"/>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37"/>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7"/>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7"/>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Picture" showMasterSp="0">
  <p:cSld name="Title Slide with Picture">
    <p:spTree>
      <p:nvGrpSpPr>
        <p:cNvPr id="47" name="Shape 47"/>
        <p:cNvGrpSpPr/>
        <p:nvPr/>
      </p:nvGrpSpPr>
      <p:grpSpPr>
        <a:xfrm>
          <a:off x="0" y="0"/>
          <a:ext cx="0" cy="0"/>
          <a:chOff x="0" y="0"/>
          <a:chExt cx="0" cy="0"/>
        </a:xfrm>
      </p:grpSpPr>
      <p:sp>
        <p:nvSpPr>
          <p:cNvPr id="48" name="Google Shape;48;p38"/>
          <p:cNvSpPr txBox="1"/>
          <p:nvPr>
            <p:ph type="ctrTitle"/>
          </p:nvPr>
        </p:nvSpPr>
        <p:spPr>
          <a:xfrm>
            <a:off x="1104900" y="2292094"/>
            <a:ext cx="5734050" cy="2219691"/>
          </a:xfrm>
          <a:prstGeom prst="rect">
            <a:avLst/>
          </a:prstGeom>
          <a:noFill/>
          <a:ln>
            <a:noFill/>
          </a:ln>
        </p:spPr>
        <p:txBody>
          <a:bodyPr anchorCtr="0" anchor="ctr" bIns="45700" lIns="0" spcFirstLastPara="1" rIns="0" wrap="square" tIns="45700">
            <a:normAutofit/>
          </a:bodyPr>
          <a:lstStyle>
            <a:lvl1pPr lvl="0" algn="l">
              <a:lnSpc>
                <a:spcPct val="90000"/>
              </a:lnSpc>
              <a:spcBef>
                <a:spcPts val="0"/>
              </a:spcBef>
              <a:spcAft>
                <a:spcPts val="0"/>
              </a:spcAft>
              <a:buClr>
                <a:schemeClr val="dk1"/>
              </a:buClr>
              <a:buSzPts val="4400"/>
              <a:buFont typeface="Arial"/>
              <a:buNone/>
              <a:defRPr sz="4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38"/>
          <p:cNvSpPr txBox="1"/>
          <p:nvPr>
            <p:ph idx="1" type="subTitle"/>
          </p:nvPr>
        </p:nvSpPr>
        <p:spPr>
          <a:xfrm>
            <a:off x="1104900" y="4511784"/>
            <a:ext cx="5734050" cy="955565"/>
          </a:xfrm>
          <a:prstGeom prst="rect">
            <a:avLst/>
          </a:prstGeom>
          <a:noFill/>
          <a:ln>
            <a:noFill/>
          </a:ln>
        </p:spPr>
        <p:txBody>
          <a:bodyPr anchorCtr="0" anchor="t" bIns="45700" lIns="0" spcFirstLastPara="1" rIns="0" wrap="square" tIns="45700">
            <a:normAutofit/>
          </a:bodyPr>
          <a:lstStyle>
            <a:lvl1pPr lvl="0" algn="l">
              <a:lnSpc>
                <a:spcPct val="90000"/>
              </a:lnSpc>
              <a:spcBef>
                <a:spcPts val="0"/>
              </a:spcBef>
              <a:spcAft>
                <a:spcPts val="0"/>
              </a:spcAft>
              <a:buClr>
                <a:schemeClr val="dk1"/>
              </a:buClr>
              <a:buSzPts val="1800"/>
              <a:buNone/>
              <a:defRPr sz="1800"/>
            </a:lvl1pPr>
            <a:lvl2pPr lvl="1" algn="ctr">
              <a:lnSpc>
                <a:spcPct val="90000"/>
              </a:lnSpc>
              <a:spcBef>
                <a:spcPts val="600"/>
              </a:spcBef>
              <a:spcAft>
                <a:spcPts val="0"/>
              </a:spcAft>
              <a:buClr>
                <a:schemeClr val="dk1"/>
              </a:buClr>
              <a:buSzPts val="2000"/>
              <a:buNone/>
              <a:defRPr sz="2000"/>
            </a:lvl2pPr>
            <a:lvl3pPr lvl="2" algn="ctr">
              <a:lnSpc>
                <a:spcPct val="90000"/>
              </a:lnSpc>
              <a:spcBef>
                <a:spcPts val="600"/>
              </a:spcBef>
              <a:spcAft>
                <a:spcPts val="0"/>
              </a:spcAft>
              <a:buClr>
                <a:schemeClr val="dk1"/>
              </a:buClr>
              <a:buSzPts val="1800"/>
              <a:buNone/>
              <a:defRPr sz="1800"/>
            </a:lvl3pPr>
            <a:lvl4pPr lvl="3" algn="ctr">
              <a:lnSpc>
                <a:spcPct val="90000"/>
              </a:lnSpc>
              <a:spcBef>
                <a:spcPts val="600"/>
              </a:spcBef>
              <a:spcAft>
                <a:spcPts val="0"/>
              </a:spcAft>
              <a:buClr>
                <a:schemeClr val="dk1"/>
              </a:buClr>
              <a:buSzPts val="1600"/>
              <a:buNone/>
              <a:defRPr sz="1600"/>
            </a:lvl4pPr>
            <a:lvl5pPr lvl="4" algn="ctr">
              <a:lnSpc>
                <a:spcPct val="90000"/>
              </a:lnSpc>
              <a:spcBef>
                <a:spcPts val="6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descr="An empty placeholder to add an image. Click on the placeholder and select the image that you wish to add." id="50" name="Google Shape;50;p38"/>
          <p:cNvSpPr/>
          <p:nvPr>
            <p:ph idx="2" type="pic"/>
          </p:nvPr>
        </p:nvSpPr>
        <p:spPr>
          <a:xfrm>
            <a:off x="6981063" y="1310656"/>
            <a:ext cx="5210937" cy="4208604"/>
          </a:xfrm>
          <a:prstGeom prst="rect">
            <a:avLst/>
          </a:prstGeom>
          <a:solidFill>
            <a:srgbClr val="DED9D6"/>
          </a:solidFill>
          <a:ln>
            <a:noFill/>
          </a:ln>
        </p:spPr>
        <p:txBody>
          <a:bodyPr anchorCtr="0" anchor="t" bIns="45700" lIns="0" spcFirstLastPara="1" rIns="0" wrap="square" tIns="1005825">
            <a:normAutofit/>
          </a:bodyPr>
          <a:lstStyle>
            <a:lvl1pPr lvl="0" marR="0" rtl="0" algn="ctr">
              <a:lnSpc>
                <a:spcPct val="90000"/>
              </a:lnSpc>
              <a:spcBef>
                <a:spcPts val="18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1pPr>
            <a:lvl2pPr lvl="1" marR="0" rtl="0" algn="l">
              <a:lnSpc>
                <a:spcPct val="90000"/>
              </a:lnSpc>
              <a:spcBef>
                <a:spcPts val="60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90000"/>
              </a:lnSpc>
              <a:spcBef>
                <a:spcPts val="6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90000"/>
              </a:lnSpc>
              <a:spcBef>
                <a:spcPts val="6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90000"/>
              </a:lnSpc>
              <a:spcBef>
                <a:spcPts val="6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51" name="Google Shape;51;p38"/>
          <p:cNvSpPr/>
          <p:nvPr/>
        </p:nvSpPr>
        <p:spPr>
          <a:xfrm>
            <a:off x="0" y="0"/>
            <a:ext cx="12192000" cy="107987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52" name="Google Shape;52;p38"/>
          <p:cNvGrpSpPr/>
          <p:nvPr/>
        </p:nvGrpSpPr>
        <p:grpSpPr>
          <a:xfrm>
            <a:off x="0" y="1143000"/>
            <a:ext cx="12192000" cy="63125"/>
            <a:chOff x="507492" y="1501519"/>
            <a:chExt cx="8129016" cy="63125"/>
          </a:xfrm>
        </p:grpSpPr>
        <p:cxnSp>
          <p:nvCxnSpPr>
            <p:cNvPr id="53" name="Google Shape;53;p38"/>
            <p:cNvCxnSpPr/>
            <p:nvPr/>
          </p:nvCxnSpPr>
          <p:spPr>
            <a:xfrm>
              <a:off x="507492" y="1564644"/>
              <a:ext cx="8129016" cy="0"/>
            </a:xfrm>
            <a:prstGeom prst="straightConnector1">
              <a:avLst/>
            </a:prstGeom>
            <a:noFill/>
            <a:ln cap="flat" cmpd="sng" w="38100">
              <a:solidFill>
                <a:schemeClr val="dk1"/>
              </a:solidFill>
              <a:prstDash val="solid"/>
              <a:miter lim="800000"/>
              <a:headEnd len="sm" w="sm" type="none"/>
              <a:tailEnd len="sm" w="sm" type="none"/>
            </a:ln>
          </p:spPr>
        </p:cxnSp>
        <p:cxnSp>
          <p:nvCxnSpPr>
            <p:cNvPr id="54" name="Google Shape;54;p38"/>
            <p:cNvCxnSpPr/>
            <p:nvPr/>
          </p:nvCxnSpPr>
          <p:spPr>
            <a:xfrm>
              <a:off x="507492" y="1501519"/>
              <a:ext cx="8129016" cy="0"/>
            </a:xfrm>
            <a:prstGeom prst="straightConnector1">
              <a:avLst/>
            </a:prstGeom>
            <a:noFill/>
            <a:ln cap="flat" cmpd="sng" w="12700">
              <a:solidFill>
                <a:schemeClr val="dk1"/>
              </a:solidFill>
              <a:prstDash val="solid"/>
              <a:miter lim="800000"/>
              <a:headEnd len="sm" w="sm" type="none"/>
              <a:tailEnd len="sm" w="sm" type="none"/>
            </a:ln>
          </p:spPr>
        </p:cxnSp>
      </p:grpSp>
      <p:pic>
        <p:nvPicPr>
          <p:cNvPr id="55" name="Google Shape;55;p38"/>
          <p:cNvPicPr preferRelativeResize="0"/>
          <p:nvPr/>
        </p:nvPicPr>
        <p:blipFill rotWithShape="1">
          <a:blip r:embed="rId2">
            <a:alphaModFix/>
          </a:blip>
          <a:srcRect b="0" l="0" r="0" t="0"/>
          <a:stretch/>
        </p:blipFill>
        <p:spPr>
          <a:xfrm>
            <a:off x="1325880" y="0"/>
            <a:ext cx="1747524" cy="2292094"/>
          </a:xfrm>
          <a:prstGeom prst="rect">
            <a:avLst/>
          </a:prstGeom>
          <a:noFill/>
          <a:ln>
            <a:noFill/>
          </a:ln>
        </p:spPr>
      </p:pic>
      <p:grpSp>
        <p:nvGrpSpPr>
          <p:cNvPr id="56" name="Google Shape;56;p38"/>
          <p:cNvGrpSpPr/>
          <p:nvPr/>
        </p:nvGrpSpPr>
        <p:grpSpPr>
          <a:xfrm rot="10800000">
            <a:off x="1" y="5645510"/>
            <a:ext cx="12192000" cy="63125"/>
            <a:chOff x="507492" y="1501519"/>
            <a:chExt cx="8129016" cy="63125"/>
          </a:xfrm>
        </p:grpSpPr>
        <p:cxnSp>
          <p:nvCxnSpPr>
            <p:cNvPr id="57" name="Google Shape;57;p38"/>
            <p:cNvCxnSpPr/>
            <p:nvPr/>
          </p:nvCxnSpPr>
          <p:spPr>
            <a:xfrm>
              <a:off x="507492" y="1564644"/>
              <a:ext cx="8129016" cy="0"/>
            </a:xfrm>
            <a:prstGeom prst="straightConnector1">
              <a:avLst/>
            </a:prstGeom>
            <a:noFill/>
            <a:ln cap="flat" cmpd="sng" w="38100">
              <a:solidFill>
                <a:schemeClr val="dk1"/>
              </a:solidFill>
              <a:prstDash val="solid"/>
              <a:miter lim="800000"/>
              <a:headEnd len="sm" w="sm" type="none"/>
              <a:tailEnd len="sm" w="sm" type="none"/>
            </a:ln>
          </p:spPr>
        </p:cxnSp>
        <p:cxnSp>
          <p:nvCxnSpPr>
            <p:cNvPr id="58" name="Google Shape;58;p38"/>
            <p:cNvCxnSpPr/>
            <p:nvPr/>
          </p:nvCxnSpPr>
          <p:spPr>
            <a:xfrm>
              <a:off x="507492" y="1501519"/>
              <a:ext cx="8129016" cy="0"/>
            </a:xfrm>
            <a:prstGeom prst="straightConnector1">
              <a:avLst/>
            </a:prstGeom>
            <a:noFill/>
            <a:ln cap="flat" cmpd="sng" w="12700">
              <a:solidFill>
                <a:schemeClr val="dk1"/>
              </a:solidFill>
              <a:prstDash val="solid"/>
              <a:miter lim="800000"/>
              <a:headEnd len="sm" w="sm" type="none"/>
              <a:tailEnd len="sm" w="sm" type="none"/>
            </a:ln>
          </p:spPr>
        </p:cxnSp>
      </p:grpSp>
      <p:sp>
        <p:nvSpPr>
          <p:cNvPr id="59" name="Google Shape;59;p38"/>
          <p:cNvSpPr/>
          <p:nvPr/>
        </p:nvSpPr>
        <p:spPr>
          <a:xfrm>
            <a:off x="0" y="5778124"/>
            <a:ext cx="12192000" cy="107987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0" name="Shape 60"/>
        <p:cNvGrpSpPr/>
        <p:nvPr/>
      </p:nvGrpSpPr>
      <p:grpSpPr>
        <a:xfrm>
          <a:off x="0" y="0"/>
          <a:ext cx="0" cy="0"/>
          <a:chOff x="0" y="0"/>
          <a:chExt cx="0" cy="0"/>
        </a:xfrm>
      </p:grpSpPr>
      <p:grpSp>
        <p:nvGrpSpPr>
          <p:cNvPr id="61" name="Google Shape;61;p39"/>
          <p:cNvGrpSpPr/>
          <p:nvPr/>
        </p:nvGrpSpPr>
        <p:grpSpPr>
          <a:xfrm>
            <a:off x="0" y="2514600"/>
            <a:ext cx="12192000" cy="3194035"/>
            <a:chOff x="647402" y="2514600"/>
            <a:chExt cx="10838688" cy="3194035"/>
          </a:xfrm>
        </p:grpSpPr>
        <p:grpSp>
          <p:nvGrpSpPr>
            <p:cNvPr id="62" name="Google Shape;62;p39"/>
            <p:cNvGrpSpPr/>
            <p:nvPr/>
          </p:nvGrpSpPr>
          <p:grpSpPr>
            <a:xfrm>
              <a:off x="647402" y="2514600"/>
              <a:ext cx="10838688" cy="63125"/>
              <a:chOff x="507492" y="1501519"/>
              <a:chExt cx="8129016" cy="63125"/>
            </a:xfrm>
          </p:grpSpPr>
          <p:cxnSp>
            <p:nvCxnSpPr>
              <p:cNvPr id="63" name="Google Shape;63;p39"/>
              <p:cNvCxnSpPr/>
              <p:nvPr/>
            </p:nvCxnSpPr>
            <p:spPr>
              <a:xfrm>
                <a:off x="507492" y="1564644"/>
                <a:ext cx="8129016" cy="0"/>
              </a:xfrm>
              <a:prstGeom prst="straightConnector1">
                <a:avLst/>
              </a:prstGeom>
              <a:noFill/>
              <a:ln cap="flat" cmpd="sng" w="38100">
                <a:solidFill>
                  <a:schemeClr val="dk1"/>
                </a:solidFill>
                <a:prstDash val="solid"/>
                <a:miter lim="800000"/>
                <a:headEnd len="sm" w="sm" type="none"/>
                <a:tailEnd len="sm" w="sm" type="none"/>
              </a:ln>
            </p:spPr>
          </p:cxnSp>
          <p:cxnSp>
            <p:nvCxnSpPr>
              <p:cNvPr id="64" name="Google Shape;64;p39"/>
              <p:cNvCxnSpPr/>
              <p:nvPr/>
            </p:nvCxnSpPr>
            <p:spPr>
              <a:xfrm>
                <a:off x="507492" y="1501519"/>
                <a:ext cx="8129016" cy="0"/>
              </a:xfrm>
              <a:prstGeom prst="straightConnector1">
                <a:avLst/>
              </a:prstGeom>
              <a:noFill/>
              <a:ln cap="flat" cmpd="sng" w="12700">
                <a:solidFill>
                  <a:schemeClr val="dk1"/>
                </a:solidFill>
                <a:prstDash val="solid"/>
                <a:miter lim="800000"/>
                <a:headEnd len="sm" w="sm" type="none"/>
                <a:tailEnd len="sm" w="sm" type="none"/>
              </a:ln>
            </p:spPr>
          </p:cxnSp>
        </p:grpSp>
        <p:sp>
          <p:nvSpPr>
            <p:cNvPr id="65" name="Google Shape;65;p39"/>
            <p:cNvSpPr/>
            <p:nvPr/>
          </p:nvSpPr>
          <p:spPr>
            <a:xfrm>
              <a:off x="647402" y="2640850"/>
              <a:ext cx="10838688" cy="2941536"/>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66" name="Google Shape;66;p39"/>
            <p:cNvGrpSpPr/>
            <p:nvPr/>
          </p:nvGrpSpPr>
          <p:grpSpPr>
            <a:xfrm rot="10800000">
              <a:off x="647402" y="5645510"/>
              <a:ext cx="10838688" cy="63125"/>
              <a:chOff x="507492" y="1501519"/>
              <a:chExt cx="8129016" cy="63125"/>
            </a:xfrm>
          </p:grpSpPr>
          <p:cxnSp>
            <p:nvCxnSpPr>
              <p:cNvPr id="67" name="Google Shape;67;p39"/>
              <p:cNvCxnSpPr/>
              <p:nvPr/>
            </p:nvCxnSpPr>
            <p:spPr>
              <a:xfrm>
                <a:off x="507492" y="1564644"/>
                <a:ext cx="8129016" cy="0"/>
              </a:xfrm>
              <a:prstGeom prst="straightConnector1">
                <a:avLst/>
              </a:prstGeom>
              <a:noFill/>
              <a:ln cap="flat" cmpd="sng" w="38100">
                <a:solidFill>
                  <a:schemeClr val="dk1"/>
                </a:solidFill>
                <a:prstDash val="solid"/>
                <a:miter lim="800000"/>
                <a:headEnd len="sm" w="sm" type="none"/>
                <a:tailEnd len="sm" w="sm" type="none"/>
              </a:ln>
            </p:spPr>
          </p:cxnSp>
          <p:cxnSp>
            <p:nvCxnSpPr>
              <p:cNvPr id="68" name="Google Shape;68;p39"/>
              <p:cNvCxnSpPr/>
              <p:nvPr/>
            </p:nvCxnSpPr>
            <p:spPr>
              <a:xfrm>
                <a:off x="507492" y="1501519"/>
                <a:ext cx="8129016" cy="0"/>
              </a:xfrm>
              <a:prstGeom prst="straightConnector1">
                <a:avLst/>
              </a:prstGeom>
              <a:noFill/>
              <a:ln cap="flat" cmpd="sng" w="12700">
                <a:solidFill>
                  <a:schemeClr val="dk1"/>
                </a:solidFill>
                <a:prstDash val="solid"/>
                <a:miter lim="800000"/>
                <a:headEnd len="sm" w="sm" type="none"/>
                <a:tailEnd len="sm" w="sm" type="none"/>
              </a:ln>
            </p:spPr>
          </p:cxnSp>
        </p:grpSp>
      </p:grpSp>
      <p:pic>
        <p:nvPicPr>
          <p:cNvPr id="69" name="Google Shape;69;p39"/>
          <p:cNvPicPr preferRelativeResize="0"/>
          <p:nvPr/>
        </p:nvPicPr>
        <p:blipFill rotWithShape="1">
          <a:blip r:embed="rId2">
            <a:alphaModFix/>
          </a:blip>
          <a:srcRect b="0" l="0" r="0" t="0"/>
          <a:stretch/>
        </p:blipFill>
        <p:spPr>
          <a:xfrm>
            <a:off x="1325880" y="0"/>
            <a:ext cx="1783188" cy="2971806"/>
          </a:xfrm>
          <a:prstGeom prst="rect">
            <a:avLst/>
          </a:prstGeom>
          <a:noFill/>
          <a:ln>
            <a:noFill/>
          </a:ln>
        </p:spPr>
      </p:pic>
      <p:sp>
        <p:nvSpPr>
          <p:cNvPr id="70" name="Google Shape;70;p39"/>
          <p:cNvSpPr txBox="1"/>
          <p:nvPr>
            <p:ph type="title"/>
          </p:nvPr>
        </p:nvSpPr>
        <p:spPr>
          <a:xfrm>
            <a:off x="1104899" y="2971806"/>
            <a:ext cx="10071099" cy="1684150"/>
          </a:xfrm>
          <a:prstGeom prst="rect">
            <a:avLst/>
          </a:prstGeom>
          <a:noFill/>
          <a:ln>
            <a:noFill/>
          </a:ln>
        </p:spPr>
        <p:txBody>
          <a:bodyPr anchorCtr="0" anchor="ctr" bIns="45700" lIns="0" spcFirstLastPara="1" rIns="0" wrap="square" tIns="45700">
            <a:normAutofit/>
          </a:bodyPr>
          <a:lstStyle>
            <a:lvl1pPr lvl="0" algn="l">
              <a:lnSpc>
                <a:spcPct val="90000"/>
              </a:lnSpc>
              <a:spcBef>
                <a:spcPts val="0"/>
              </a:spcBef>
              <a:spcAft>
                <a:spcPts val="0"/>
              </a:spcAft>
              <a:buClr>
                <a:schemeClr val="lt1"/>
              </a:buClr>
              <a:buSzPts val="4400"/>
              <a:buFont typeface="Arial"/>
              <a:buNone/>
              <a:defRPr sz="44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39"/>
          <p:cNvSpPr txBox="1"/>
          <p:nvPr>
            <p:ph idx="1" type="body"/>
          </p:nvPr>
        </p:nvSpPr>
        <p:spPr>
          <a:xfrm>
            <a:off x="1104899" y="4655956"/>
            <a:ext cx="10071099" cy="509750"/>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0"/>
              </a:spcBef>
              <a:spcAft>
                <a:spcPts val="0"/>
              </a:spcAft>
              <a:buClr>
                <a:schemeClr val="lt1"/>
              </a:buClr>
              <a:buSzPts val="1600"/>
              <a:buNone/>
              <a:defRPr sz="1600">
                <a:solidFill>
                  <a:schemeClr val="lt1"/>
                </a:solidFill>
              </a:defRPr>
            </a:lvl1pPr>
            <a:lvl2pPr indent="-228600" lvl="1" marL="914400" algn="l">
              <a:lnSpc>
                <a:spcPct val="90000"/>
              </a:lnSpc>
              <a:spcBef>
                <a:spcPts val="600"/>
              </a:spcBef>
              <a:spcAft>
                <a:spcPts val="0"/>
              </a:spcAft>
              <a:buClr>
                <a:srgbClr val="969391"/>
              </a:buClr>
              <a:buSzPts val="2000"/>
              <a:buNone/>
              <a:defRPr sz="2000">
                <a:solidFill>
                  <a:srgbClr val="969391"/>
                </a:solidFill>
              </a:defRPr>
            </a:lvl2pPr>
            <a:lvl3pPr indent="-228600" lvl="2" marL="1371600" algn="l">
              <a:lnSpc>
                <a:spcPct val="90000"/>
              </a:lnSpc>
              <a:spcBef>
                <a:spcPts val="600"/>
              </a:spcBef>
              <a:spcAft>
                <a:spcPts val="0"/>
              </a:spcAft>
              <a:buClr>
                <a:srgbClr val="969391"/>
              </a:buClr>
              <a:buSzPts val="1800"/>
              <a:buNone/>
              <a:defRPr sz="1800">
                <a:solidFill>
                  <a:srgbClr val="969391"/>
                </a:solidFill>
              </a:defRPr>
            </a:lvl3pPr>
            <a:lvl4pPr indent="-228600" lvl="3" marL="1828800" algn="l">
              <a:lnSpc>
                <a:spcPct val="90000"/>
              </a:lnSpc>
              <a:spcBef>
                <a:spcPts val="600"/>
              </a:spcBef>
              <a:spcAft>
                <a:spcPts val="0"/>
              </a:spcAft>
              <a:buClr>
                <a:srgbClr val="969391"/>
              </a:buClr>
              <a:buSzPts val="1600"/>
              <a:buNone/>
              <a:defRPr sz="1600">
                <a:solidFill>
                  <a:srgbClr val="969391"/>
                </a:solidFill>
              </a:defRPr>
            </a:lvl4pPr>
            <a:lvl5pPr indent="-228600" lvl="4" marL="2286000" algn="l">
              <a:lnSpc>
                <a:spcPct val="90000"/>
              </a:lnSpc>
              <a:spcBef>
                <a:spcPts val="600"/>
              </a:spcBef>
              <a:spcAft>
                <a:spcPts val="0"/>
              </a:spcAft>
              <a:buClr>
                <a:srgbClr val="969391"/>
              </a:buClr>
              <a:buSzPts val="1600"/>
              <a:buNone/>
              <a:defRPr sz="1600">
                <a:solidFill>
                  <a:srgbClr val="969391"/>
                </a:solidFill>
              </a:defRPr>
            </a:lvl5pPr>
            <a:lvl6pPr indent="-228600" lvl="5" marL="2743200" algn="l">
              <a:lnSpc>
                <a:spcPct val="90000"/>
              </a:lnSpc>
              <a:spcBef>
                <a:spcPts val="500"/>
              </a:spcBef>
              <a:spcAft>
                <a:spcPts val="0"/>
              </a:spcAft>
              <a:buClr>
                <a:srgbClr val="969391"/>
              </a:buClr>
              <a:buSzPts val="1600"/>
              <a:buNone/>
              <a:defRPr sz="1600">
                <a:solidFill>
                  <a:srgbClr val="969391"/>
                </a:solidFill>
              </a:defRPr>
            </a:lvl6pPr>
            <a:lvl7pPr indent="-228600" lvl="6" marL="3200400" algn="l">
              <a:lnSpc>
                <a:spcPct val="90000"/>
              </a:lnSpc>
              <a:spcBef>
                <a:spcPts val="500"/>
              </a:spcBef>
              <a:spcAft>
                <a:spcPts val="0"/>
              </a:spcAft>
              <a:buClr>
                <a:srgbClr val="969391"/>
              </a:buClr>
              <a:buSzPts val="1600"/>
              <a:buNone/>
              <a:defRPr sz="1600">
                <a:solidFill>
                  <a:srgbClr val="969391"/>
                </a:solidFill>
              </a:defRPr>
            </a:lvl7pPr>
            <a:lvl8pPr indent="-228600" lvl="7" marL="3657600" algn="l">
              <a:lnSpc>
                <a:spcPct val="90000"/>
              </a:lnSpc>
              <a:spcBef>
                <a:spcPts val="500"/>
              </a:spcBef>
              <a:spcAft>
                <a:spcPts val="0"/>
              </a:spcAft>
              <a:buClr>
                <a:srgbClr val="969391"/>
              </a:buClr>
              <a:buSzPts val="1600"/>
              <a:buNone/>
              <a:defRPr sz="1600">
                <a:solidFill>
                  <a:srgbClr val="969391"/>
                </a:solidFill>
              </a:defRPr>
            </a:lvl8pPr>
            <a:lvl9pPr indent="-228600" lvl="8" marL="4114800" algn="l">
              <a:lnSpc>
                <a:spcPct val="90000"/>
              </a:lnSpc>
              <a:spcBef>
                <a:spcPts val="500"/>
              </a:spcBef>
              <a:spcAft>
                <a:spcPts val="0"/>
              </a:spcAft>
              <a:buClr>
                <a:srgbClr val="969391"/>
              </a:buClr>
              <a:buSzPts val="1600"/>
              <a:buNone/>
              <a:defRPr sz="1600">
                <a:solidFill>
                  <a:srgbClr val="969391"/>
                </a:solidFill>
              </a:defRPr>
            </a:lvl9pPr>
          </a:lstStyle>
          <a:p/>
        </p:txBody>
      </p:sp>
      <p:sp>
        <p:nvSpPr>
          <p:cNvPr id="72" name="Google Shape;72;p39"/>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9"/>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9"/>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5" name="Shape 75"/>
        <p:cNvGrpSpPr/>
        <p:nvPr/>
      </p:nvGrpSpPr>
      <p:grpSpPr>
        <a:xfrm>
          <a:off x="0" y="0"/>
          <a:ext cx="0" cy="0"/>
          <a:chOff x="0" y="0"/>
          <a:chExt cx="0" cy="0"/>
        </a:xfrm>
      </p:grpSpPr>
      <p:sp>
        <p:nvSpPr>
          <p:cNvPr id="76" name="Google Shape;76;p40"/>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40"/>
          <p:cNvSpPr txBox="1"/>
          <p:nvPr>
            <p:ph idx="1" type="body"/>
          </p:nvPr>
        </p:nvSpPr>
        <p:spPr>
          <a:xfrm>
            <a:off x="1104900" y="1600200"/>
            <a:ext cx="4914900" cy="4571999"/>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17500" lvl="4" marL="2286000" algn="l">
              <a:lnSpc>
                <a:spcPct val="90000"/>
              </a:lnSpc>
              <a:spcBef>
                <a:spcPts val="600"/>
              </a:spcBef>
              <a:spcAft>
                <a:spcPts val="0"/>
              </a:spcAft>
              <a:buClr>
                <a:schemeClr val="dk1"/>
              </a:buClr>
              <a:buSzPts val="1400"/>
              <a:buChar char="▪"/>
              <a:defRPr/>
            </a:lvl5pPr>
            <a:lvl6pPr indent="-317500" lvl="5" marL="2743200" algn="l">
              <a:lnSpc>
                <a:spcPct val="90000"/>
              </a:lnSpc>
              <a:spcBef>
                <a:spcPts val="500"/>
              </a:spcBef>
              <a:spcAft>
                <a:spcPts val="0"/>
              </a:spcAft>
              <a:buClr>
                <a:schemeClr val="dk1"/>
              </a:buClr>
              <a:buSzPts val="1400"/>
              <a:buChar char="▪"/>
              <a:defRPr/>
            </a:lvl6pPr>
            <a:lvl7pPr indent="-317500" lvl="6" marL="3200400" algn="l">
              <a:lnSpc>
                <a:spcPct val="90000"/>
              </a:lnSpc>
              <a:spcBef>
                <a:spcPts val="500"/>
              </a:spcBef>
              <a:spcAft>
                <a:spcPts val="0"/>
              </a:spcAft>
              <a:buClr>
                <a:schemeClr val="dk1"/>
              </a:buClr>
              <a:buSzPts val="1400"/>
              <a:buChar char="▪"/>
              <a:defRPr/>
            </a:lvl7pPr>
            <a:lvl8pPr indent="-317500" lvl="7" marL="3657600" algn="l">
              <a:lnSpc>
                <a:spcPct val="90000"/>
              </a:lnSpc>
              <a:spcBef>
                <a:spcPts val="500"/>
              </a:spcBef>
              <a:spcAft>
                <a:spcPts val="0"/>
              </a:spcAft>
              <a:buClr>
                <a:schemeClr val="dk1"/>
              </a:buClr>
              <a:buSzPts val="1400"/>
              <a:buChar char="▪"/>
              <a:defRPr/>
            </a:lvl8pPr>
            <a:lvl9pPr indent="-317500" lvl="8" marL="4114800" algn="l">
              <a:lnSpc>
                <a:spcPct val="90000"/>
              </a:lnSpc>
              <a:spcBef>
                <a:spcPts val="500"/>
              </a:spcBef>
              <a:spcAft>
                <a:spcPts val="0"/>
              </a:spcAft>
              <a:buClr>
                <a:schemeClr val="dk1"/>
              </a:buClr>
              <a:buSzPts val="1400"/>
              <a:buChar char="▪"/>
              <a:defRPr/>
            </a:lvl9pPr>
          </a:lstStyle>
          <a:p/>
        </p:txBody>
      </p:sp>
      <p:sp>
        <p:nvSpPr>
          <p:cNvPr id="78" name="Google Shape;78;p40"/>
          <p:cNvSpPr txBox="1"/>
          <p:nvPr>
            <p:ph idx="2" type="body"/>
          </p:nvPr>
        </p:nvSpPr>
        <p:spPr>
          <a:xfrm>
            <a:off x="6172200" y="1600200"/>
            <a:ext cx="4914900" cy="4571999"/>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17500" lvl="4" marL="2286000" algn="l">
              <a:lnSpc>
                <a:spcPct val="90000"/>
              </a:lnSpc>
              <a:spcBef>
                <a:spcPts val="600"/>
              </a:spcBef>
              <a:spcAft>
                <a:spcPts val="0"/>
              </a:spcAft>
              <a:buClr>
                <a:schemeClr val="dk1"/>
              </a:buClr>
              <a:buSzPts val="1400"/>
              <a:buChar char="▪"/>
              <a:defRPr/>
            </a:lvl5pPr>
            <a:lvl6pPr indent="-317500" lvl="5" marL="2743200" algn="l">
              <a:lnSpc>
                <a:spcPct val="90000"/>
              </a:lnSpc>
              <a:spcBef>
                <a:spcPts val="500"/>
              </a:spcBef>
              <a:spcAft>
                <a:spcPts val="0"/>
              </a:spcAft>
              <a:buClr>
                <a:schemeClr val="dk1"/>
              </a:buClr>
              <a:buSzPts val="1400"/>
              <a:buChar char="▪"/>
              <a:defRPr/>
            </a:lvl6pPr>
            <a:lvl7pPr indent="-317500" lvl="6" marL="3200400" algn="l">
              <a:lnSpc>
                <a:spcPct val="90000"/>
              </a:lnSpc>
              <a:spcBef>
                <a:spcPts val="500"/>
              </a:spcBef>
              <a:spcAft>
                <a:spcPts val="0"/>
              </a:spcAft>
              <a:buClr>
                <a:schemeClr val="dk1"/>
              </a:buClr>
              <a:buSzPts val="1400"/>
              <a:buChar char="▪"/>
              <a:defRPr/>
            </a:lvl7pPr>
            <a:lvl8pPr indent="-317500" lvl="7" marL="3657600" algn="l">
              <a:lnSpc>
                <a:spcPct val="90000"/>
              </a:lnSpc>
              <a:spcBef>
                <a:spcPts val="500"/>
              </a:spcBef>
              <a:spcAft>
                <a:spcPts val="0"/>
              </a:spcAft>
              <a:buClr>
                <a:schemeClr val="dk1"/>
              </a:buClr>
              <a:buSzPts val="14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40"/>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0"/>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0"/>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82" name="Shape 82"/>
        <p:cNvGrpSpPr/>
        <p:nvPr/>
      </p:nvGrpSpPr>
      <p:grpSpPr>
        <a:xfrm>
          <a:off x="0" y="0"/>
          <a:ext cx="0" cy="0"/>
          <a:chOff x="0" y="0"/>
          <a:chExt cx="0" cy="0"/>
        </a:xfrm>
      </p:grpSpPr>
      <p:sp>
        <p:nvSpPr>
          <p:cNvPr id="83" name="Google Shape;83;p41"/>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41"/>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1"/>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6" name="Shape 86"/>
        <p:cNvGrpSpPr/>
        <p:nvPr/>
      </p:nvGrpSpPr>
      <p:grpSpPr>
        <a:xfrm>
          <a:off x="0" y="0"/>
          <a:ext cx="0" cy="0"/>
          <a:chOff x="0" y="0"/>
          <a:chExt cx="0" cy="0"/>
        </a:xfrm>
      </p:grpSpPr>
      <p:sp>
        <p:nvSpPr>
          <p:cNvPr id="87" name="Google Shape;87;p42"/>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42"/>
          <p:cNvSpPr txBox="1"/>
          <p:nvPr>
            <p:ph idx="1" type="body"/>
          </p:nvPr>
        </p:nvSpPr>
        <p:spPr>
          <a:xfrm>
            <a:off x="1104900" y="1600200"/>
            <a:ext cx="4384548" cy="4572000"/>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200"/>
              </a:spcBef>
              <a:spcAft>
                <a:spcPts val="0"/>
              </a:spcAft>
              <a:buClr>
                <a:schemeClr val="dk1"/>
              </a:buClr>
              <a:buSzPts val="1800"/>
              <a:buNone/>
              <a:defRPr sz="1800"/>
            </a:lvl1pPr>
            <a:lvl2pPr indent="-228600" lvl="1" marL="914400" algn="l">
              <a:lnSpc>
                <a:spcPct val="90000"/>
              </a:lnSpc>
              <a:spcBef>
                <a:spcPts val="600"/>
              </a:spcBef>
              <a:spcAft>
                <a:spcPts val="0"/>
              </a:spcAft>
              <a:buClr>
                <a:schemeClr val="dk1"/>
              </a:buClr>
              <a:buSzPts val="1400"/>
              <a:buNone/>
              <a:defRPr sz="1400"/>
            </a:lvl2pPr>
            <a:lvl3pPr indent="-228600" lvl="2" marL="1371600" algn="l">
              <a:lnSpc>
                <a:spcPct val="90000"/>
              </a:lnSpc>
              <a:spcBef>
                <a:spcPts val="600"/>
              </a:spcBef>
              <a:spcAft>
                <a:spcPts val="0"/>
              </a:spcAft>
              <a:buClr>
                <a:schemeClr val="dk1"/>
              </a:buClr>
              <a:buSzPts val="1200"/>
              <a:buNone/>
              <a:defRPr sz="1200"/>
            </a:lvl3pPr>
            <a:lvl4pPr indent="-228600" lvl="3" marL="1828800" algn="l">
              <a:lnSpc>
                <a:spcPct val="90000"/>
              </a:lnSpc>
              <a:spcBef>
                <a:spcPts val="600"/>
              </a:spcBef>
              <a:spcAft>
                <a:spcPts val="0"/>
              </a:spcAft>
              <a:buClr>
                <a:schemeClr val="dk1"/>
              </a:buClr>
              <a:buSzPts val="1000"/>
              <a:buNone/>
              <a:defRPr sz="1000"/>
            </a:lvl4pPr>
            <a:lvl5pPr indent="-228600" lvl="4" marL="2286000" algn="l">
              <a:lnSpc>
                <a:spcPct val="90000"/>
              </a:lnSpc>
              <a:spcBef>
                <a:spcPts val="6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9" name="Google Shape;89;p42"/>
          <p:cNvSpPr txBox="1"/>
          <p:nvPr>
            <p:ph idx="2" type="body"/>
          </p:nvPr>
        </p:nvSpPr>
        <p:spPr>
          <a:xfrm>
            <a:off x="5641848" y="1600199"/>
            <a:ext cx="5445252" cy="4572001"/>
          </a:xfrm>
          <a:prstGeom prst="rect">
            <a:avLst/>
          </a:prstGeom>
          <a:noFill/>
          <a:ln>
            <a:noFill/>
          </a:ln>
        </p:spPr>
        <p:txBody>
          <a:bodyPr anchorCtr="0" anchor="t" bIns="45700" lIns="0" spcFirstLastPara="1" rIns="0" wrap="square" tIns="45700">
            <a:normAutofit/>
          </a:bodyPr>
          <a:lstStyle>
            <a:lvl1pPr indent="-355600" lvl="0" marL="457200" algn="l">
              <a:lnSpc>
                <a:spcPct val="90000"/>
              </a:lnSpc>
              <a:spcBef>
                <a:spcPts val="1800"/>
              </a:spcBef>
              <a:spcAft>
                <a:spcPts val="0"/>
              </a:spcAft>
              <a:buClr>
                <a:schemeClr val="dk1"/>
              </a:buClr>
              <a:buSzPts val="2000"/>
              <a:buChar char="▪"/>
              <a:defRPr sz="2000"/>
            </a:lvl1pPr>
            <a:lvl2pPr indent="-330200" lvl="1" marL="914400" algn="l">
              <a:lnSpc>
                <a:spcPct val="90000"/>
              </a:lnSpc>
              <a:spcBef>
                <a:spcPts val="600"/>
              </a:spcBef>
              <a:spcAft>
                <a:spcPts val="0"/>
              </a:spcAft>
              <a:buClr>
                <a:schemeClr val="dk1"/>
              </a:buClr>
              <a:buSzPts val="1600"/>
              <a:buChar char="▪"/>
              <a:defRPr sz="1600"/>
            </a:lvl2pPr>
            <a:lvl3pPr indent="-330200" lvl="2" marL="1371600" algn="l">
              <a:lnSpc>
                <a:spcPct val="90000"/>
              </a:lnSpc>
              <a:spcBef>
                <a:spcPts val="600"/>
              </a:spcBef>
              <a:spcAft>
                <a:spcPts val="0"/>
              </a:spcAft>
              <a:buClr>
                <a:schemeClr val="dk1"/>
              </a:buClr>
              <a:buSzPts val="1600"/>
              <a:buChar char="▪"/>
              <a:defRPr sz="1600"/>
            </a:lvl3pPr>
            <a:lvl4pPr indent="-317500" lvl="3" marL="1828800" algn="l">
              <a:lnSpc>
                <a:spcPct val="90000"/>
              </a:lnSpc>
              <a:spcBef>
                <a:spcPts val="600"/>
              </a:spcBef>
              <a:spcAft>
                <a:spcPts val="0"/>
              </a:spcAft>
              <a:buClr>
                <a:schemeClr val="dk1"/>
              </a:buClr>
              <a:buSzPts val="1400"/>
              <a:buChar char="▪"/>
              <a:defRPr sz="1400"/>
            </a:lvl4pPr>
            <a:lvl5pPr indent="-317500" lvl="4" marL="2286000" algn="l">
              <a:lnSpc>
                <a:spcPct val="90000"/>
              </a:lnSpc>
              <a:spcBef>
                <a:spcPts val="600"/>
              </a:spcBef>
              <a:spcAft>
                <a:spcPts val="0"/>
              </a:spcAft>
              <a:buClr>
                <a:schemeClr val="dk1"/>
              </a:buClr>
              <a:buSzPts val="1400"/>
              <a:buChar char="▪"/>
              <a:defRPr sz="1400"/>
            </a:lvl5pPr>
            <a:lvl6pPr indent="-317500" lvl="5" marL="2743200" algn="l">
              <a:lnSpc>
                <a:spcPct val="90000"/>
              </a:lnSpc>
              <a:spcBef>
                <a:spcPts val="500"/>
              </a:spcBef>
              <a:spcAft>
                <a:spcPts val="0"/>
              </a:spcAft>
              <a:buClr>
                <a:schemeClr val="dk1"/>
              </a:buClr>
              <a:buSzPts val="1400"/>
              <a:buChar char="▪"/>
              <a:defRPr sz="1400"/>
            </a:lvl6pPr>
            <a:lvl7pPr indent="-317500" lvl="6" marL="3200400" algn="l">
              <a:lnSpc>
                <a:spcPct val="90000"/>
              </a:lnSpc>
              <a:spcBef>
                <a:spcPts val="500"/>
              </a:spcBef>
              <a:spcAft>
                <a:spcPts val="0"/>
              </a:spcAft>
              <a:buClr>
                <a:schemeClr val="dk1"/>
              </a:buClr>
              <a:buSzPts val="1400"/>
              <a:buChar char="▪"/>
              <a:defRPr sz="1400"/>
            </a:lvl7pPr>
            <a:lvl8pPr indent="-317500" lvl="7" marL="3657600" algn="l">
              <a:lnSpc>
                <a:spcPct val="90000"/>
              </a:lnSpc>
              <a:spcBef>
                <a:spcPts val="500"/>
              </a:spcBef>
              <a:spcAft>
                <a:spcPts val="0"/>
              </a:spcAft>
              <a:buClr>
                <a:schemeClr val="dk1"/>
              </a:buClr>
              <a:buSzPts val="1400"/>
              <a:buChar char="▪"/>
              <a:defRPr sz="1400"/>
            </a:lvl8pPr>
            <a:lvl9pPr indent="-317500" lvl="8" marL="4114800" algn="l">
              <a:lnSpc>
                <a:spcPct val="90000"/>
              </a:lnSpc>
              <a:spcBef>
                <a:spcPts val="500"/>
              </a:spcBef>
              <a:spcAft>
                <a:spcPts val="0"/>
              </a:spcAft>
              <a:buClr>
                <a:schemeClr val="dk1"/>
              </a:buClr>
              <a:buSzPts val="1400"/>
              <a:buChar char="▪"/>
              <a:defRPr sz="1400"/>
            </a:lvl9pPr>
          </a:lstStyle>
          <a:p/>
        </p:txBody>
      </p:sp>
      <p:sp>
        <p:nvSpPr>
          <p:cNvPr id="90" name="Google Shape;90;p42"/>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42"/>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2"/>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33"/>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marR="0" rtl="0" algn="l">
              <a:lnSpc>
                <a:spcPct val="9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3"/>
          <p:cNvSpPr txBox="1"/>
          <p:nvPr>
            <p:ph idx="1" type="body"/>
          </p:nvPr>
        </p:nvSpPr>
        <p:spPr>
          <a:xfrm>
            <a:off x="1104900" y="1600200"/>
            <a:ext cx="9982200" cy="457200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8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1pPr>
            <a:lvl2pPr indent="-330200" lvl="1" marL="914400" marR="0" rtl="0" algn="l">
              <a:lnSpc>
                <a:spcPct val="90000"/>
              </a:lnSpc>
              <a:spcBef>
                <a:spcPts val="60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17500" lvl="2" marL="1371600" marR="0" rtl="0" algn="l">
              <a:lnSpc>
                <a:spcPct val="90000"/>
              </a:lnSpc>
              <a:spcBef>
                <a:spcPts val="6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6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6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12" name="Google Shape;12;p33"/>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marR="0" rtl="0" algn="l">
              <a:spcBef>
                <a:spcPts val="0"/>
              </a:spcBef>
              <a:spcAft>
                <a:spcPts val="0"/>
              </a:spcAft>
              <a:buSzPts val="1400"/>
              <a:buNone/>
              <a:defRPr b="0" i="0" sz="1200" u="none" cap="none" strike="noStrike">
                <a:solidFill>
                  <a:srgbClr val="3C363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33"/>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marR="0" rtl="0" algn="ctr">
              <a:spcBef>
                <a:spcPts val="0"/>
              </a:spcBef>
              <a:spcAft>
                <a:spcPts val="0"/>
              </a:spcAft>
              <a:buSzPts val="1400"/>
              <a:buNone/>
              <a:defRPr b="0" i="0" sz="1200" u="none" cap="none" strike="noStrike">
                <a:solidFill>
                  <a:srgbClr val="3C363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33"/>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marR="0" rtl="0" algn="r">
              <a:spcBef>
                <a:spcPts val="0"/>
              </a:spcBef>
              <a:buNone/>
              <a:defRPr b="0" i="0" sz="1200" u="none" cap="none" strike="noStrike">
                <a:solidFill>
                  <a:srgbClr val="3C3632"/>
                </a:solidFill>
                <a:latin typeface="Arial"/>
                <a:ea typeface="Arial"/>
                <a:cs typeface="Arial"/>
                <a:sym typeface="Arial"/>
              </a:defRPr>
            </a:lvl1pPr>
            <a:lvl2pPr indent="0" lvl="1" marL="0" marR="0" rtl="0" algn="r">
              <a:spcBef>
                <a:spcPts val="0"/>
              </a:spcBef>
              <a:buNone/>
              <a:defRPr b="0" i="0" sz="1200" u="none" cap="none" strike="noStrike">
                <a:solidFill>
                  <a:srgbClr val="3C3632"/>
                </a:solidFill>
                <a:latin typeface="Arial"/>
                <a:ea typeface="Arial"/>
                <a:cs typeface="Arial"/>
                <a:sym typeface="Arial"/>
              </a:defRPr>
            </a:lvl2pPr>
            <a:lvl3pPr indent="0" lvl="2" marL="0" marR="0" rtl="0" algn="r">
              <a:spcBef>
                <a:spcPts val="0"/>
              </a:spcBef>
              <a:buNone/>
              <a:defRPr b="0" i="0" sz="1200" u="none" cap="none" strike="noStrike">
                <a:solidFill>
                  <a:srgbClr val="3C3632"/>
                </a:solidFill>
                <a:latin typeface="Arial"/>
                <a:ea typeface="Arial"/>
                <a:cs typeface="Arial"/>
                <a:sym typeface="Arial"/>
              </a:defRPr>
            </a:lvl3pPr>
            <a:lvl4pPr indent="0" lvl="3" marL="0" marR="0" rtl="0" algn="r">
              <a:spcBef>
                <a:spcPts val="0"/>
              </a:spcBef>
              <a:buNone/>
              <a:defRPr b="0" i="0" sz="1200" u="none" cap="none" strike="noStrike">
                <a:solidFill>
                  <a:srgbClr val="3C3632"/>
                </a:solidFill>
                <a:latin typeface="Arial"/>
                <a:ea typeface="Arial"/>
                <a:cs typeface="Arial"/>
                <a:sym typeface="Arial"/>
              </a:defRPr>
            </a:lvl4pPr>
            <a:lvl5pPr indent="0" lvl="4" marL="0" marR="0" rtl="0" algn="r">
              <a:spcBef>
                <a:spcPts val="0"/>
              </a:spcBef>
              <a:buNone/>
              <a:defRPr b="0" i="0" sz="1200" u="none" cap="none" strike="noStrike">
                <a:solidFill>
                  <a:srgbClr val="3C3632"/>
                </a:solidFill>
                <a:latin typeface="Arial"/>
                <a:ea typeface="Arial"/>
                <a:cs typeface="Arial"/>
                <a:sym typeface="Arial"/>
              </a:defRPr>
            </a:lvl5pPr>
            <a:lvl6pPr indent="0" lvl="5" marL="0" marR="0" rtl="0" algn="r">
              <a:spcBef>
                <a:spcPts val="0"/>
              </a:spcBef>
              <a:buNone/>
              <a:defRPr b="0" i="0" sz="1200" u="none" cap="none" strike="noStrike">
                <a:solidFill>
                  <a:srgbClr val="3C3632"/>
                </a:solidFill>
                <a:latin typeface="Arial"/>
                <a:ea typeface="Arial"/>
                <a:cs typeface="Arial"/>
                <a:sym typeface="Arial"/>
              </a:defRPr>
            </a:lvl6pPr>
            <a:lvl7pPr indent="0" lvl="6" marL="0" marR="0" rtl="0" algn="r">
              <a:spcBef>
                <a:spcPts val="0"/>
              </a:spcBef>
              <a:buNone/>
              <a:defRPr b="0" i="0" sz="1200" u="none" cap="none" strike="noStrike">
                <a:solidFill>
                  <a:srgbClr val="3C3632"/>
                </a:solidFill>
                <a:latin typeface="Arial"/>
                <a:ea typeface="Arial"/>
                <a:cs typeface="Arial"/>
                <a:sym typeface="Arial"/>
              </a:defRPr>
            </a:lvl7pPr>
            <a:lvl8pPr indent="0" lvl="7" marL="0" marR="0" rtl="0" algn="r">
              <a:spcBef>
                <a:spcPts val="0"/>
              </a:spcBef>
              <a:buNone/>
              <a:defRPr b="0" i="0" sz="1200" u="none" cap="none" strike="noStrike">
                <a:solidFill>
                  <a:srgbClr val="3C3632"/>
                </a:solidFill>
                <a:latin typeface="Arial"/>
                <a:ea typeface="Arial"/>
                <a:cs typeface="Arial"/>
                <a:sym typeface="Arial"/>
              </a:defRPr>
            </a:lvl8pPr>
            <a:lvl9pPr indent="0" lvl="8" marL="0" marR="0" rtl="0" algn="r">
              <a:spcBef>
                <a:spcPts val="0"/>
              </a:spcBef>
              <a:buNone/>
              <a:defRPr b="0" i="0" sz="1200" u="none" cap="none" strike="noStrike">
                <a:solidFill>
                  <a:srgbClr val="3C363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15" name="Google Shape;15;p33"/>
          <p:cNvGrpSpPr/>
          <p:nvPr/>
        </p:nvGrpSpPr>
        <p:grpSpPr>
          <a:xfrm>
            <a:off x="1103376" y="1219201"/>
            <a:ext cx="9985248" cy="84403"/>
            <a:chOff x="1073150" y="1219201"/>
            <a:chExt cx="10058400" cy="63125"/>
          </a:xfrm>
        </p:grpSpPr>
        <p:cxnSp>
          <p:nvCxnSpPr>
            <p:cNvPr id="16" name="Google Shape;16;p33"/>
            <p:cNvCxnSpPr/>
            <p:nvPr/>
          </p:nvCxnSpPr>
          <p:spPr>
            <a:xfrm rot="10800000">
              <a:off x="1073150" y="1219201"/>
              <a:ext cx="10058400" cy="0"/>
            </a:xfrm>
            <a:prstGeom prst="straightConnector1">
              <a:avLst/>
            </a:prstGeom>
            <a:noFill/>
            <a:ln cap="flat" cmpd="sng" w="38100">
              <a:solidFill>
                <a:schemeClr val="dk1"/>
              </a:solidFill>
              <a:prstDash val="solid"/>
              <a:miter lim="800000"/>
              <a:headEnd len="sm" w="sm" type="none"/>
              <a:tailEnd len="sm" w="sm" type="none"/>
            </a:ln>
          </p:spPr>
        </p:cxnSp>
        <p:cxnSp>
          <p:nvCxnSpPr>
            <p:cNvPr id="17" name="Google Shape;17;p33"/>
            <p:cNvCxnSpPr/>
            <p:nvPr/>
          </p:nvCxnSpPr>
          <p:spPr>
            <a:xfrm rot="10800000">
              <a:off x="1073150" y="1282326"/>
              <a:ext cx="10058400" cy="0"/>
            </a:xfrm>
            <a:prstGeom prst="straightConnector1">
              <a:avLst/>
            </a:prstGeom>
            <a:noFill/>
            <a:ln cap="flat" cmpd="sng" w="12700">
              <a:solidFill>
                <a:schemeClr val="dk1"/>
              </a:solidFill>
              <a:prstDash val="solid"/>
              <a:miter lim="800000"/>
              <a:headEnd len="sm" w="sm" type="none"/>
              <a:tailEnd len="sm" w="sm" type="none"/>
            </a:ln>
          </p:spPr>
        </p:cxn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7.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7.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7.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www.cybercrime.gov.i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
          <p:cNvSpPr txBox="1"/>
          <p:nvPr>
            <p:ph type="ctrTitle"/>
          </p:nvPr>
        </p:nvSpPr>
        <p:spPr>
          <a:xfrm>
            <a:off x="214825" y="2375225"/>
            <a:ext cx="7535700" cy="852900"/>
          </a:xfrm>
          <a:prstGeom prst="rect">
            <a:avLst/>
          </a:prstGeom>
          <a:noFill/>
          <a:ln>
            <a:noFill/>
          </a:ln>
        </p:spPr>
        <p:txBody>
          <a:bodyPr anchorCtr="0" anchor="ctr" bIns="45700" lIns="0" spcFirstLastPara="1" rIns="0" wrap="square" tIns="45700">
            <a:normAutofit fontScale="90000"/>
          </a:bodyPr>
          <a:lstStyle/>
          <a:p>
            <a:pPr indent="0" lvl="0" marL="0" rtl="0" algn="ctr">
              <a:lnSpc>
                <a:spcPct val="100000"/>
              </a:lnSpc>
              <a:spcBef>
                <a:spcPts val="0"/>
              </a:spcBef>
              <a:spcAft>
                <a:spcPts val="0"/>
              </a:spcAft>
              <a:buClr>
                <a:schemeClr val="dk2"/>
              </a:buClr>
              <a:buSzPct val="100000"/>
              <a:buFont typeface="Arial"/>
              <a:buNone/>
            </a:pPr>
            <a:r>
              <a:rPr lang="en-US" sz="3600">
                <a:solidFill>
                  <a:srgbClr val="002F4A"/>
                </a:solidFill>
                <a:latin typeface="Merriweather"/>
                <a:ea typeface="Merriweather"/>
                <a:cs typeface="Merriweather"/>
                <a:sym typeface="Merriweather"/>
              </a:rPr>
              <a:t>Cyberbullying and Fake Account Detection in Social Media</a:t>
            </a:r>
            <a:endParaRPr/>
          </a:p>
        </p:txBody>
      </p:sp>
      <p:sp>
        <p:nvSpPr>
          <p:cNvPr id="122" name="Google Shape;122;p1"/>
          <p:cNvSpPr txBox="1"/>
          <p:nvPr>
            <p:ph idx="1" type="subTitle"/>
          </p:nvPr>
        </p:nvSpPr>
        <p:spPr>
          <a:xfrm>
            <a:off x="330325" y="3428989"/>
            <a:ext cx="7304700" cy="21027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Clr>
                <a:schemeClr val="dk1"/>
              </a:buClr>
              <a:buSzPts val="1800"/>
              <a:buNone/>
            </a:pPr>
            <a:r>
              <a:rPr lang="en-US"/>
              <a:t>Group Members (Class,Roll no.)</a:t>
            </a:r>
            <a:endParaRPr/>
          </a:p>
          <a:p>
            <a:pPr indent="0" lvl="0" marL="0" rtl="0" algn="l">
              <a:lnSpc>
                <a:spcPct val="90000"/>
              </a:lnSpc>
              <a:spcBef>
                <a:spcPts val="0"/>
              </a:spcBef>
              <a:spcAft>
                <a:spcPts val="0"/>
              </a:spcAft>
              <a:buClr>
                <a:schemeClr val="dk1"/>
              </a:buClr>
              <a:buSzPts val="1800"/>
              <a:buNone/>
            </a:pPr>
            <a:r>
              <a:t/>
            </a:r>
            <a:endParaRPr>
              <a:solidFill>
                <a:srgbClr val="000000"/>
              </a:solidFill>
              <a:highlight>
                <a:schemeClr val="lt2"/>
              </a:highlight>
            </a:endParaRPr>
          </a:p>
          <a:p>
            <a:pPr indent="-317500" lvl="0" marL="457200" rtl="0" algn="l">
              <a:lnSpc>
                <a:spcPct val="100000"/>
              </a:lnSpc>
              <a:spcBef>
                <a:spcPts val="0"/>
              </a:spcBef>
              <a:spcAft>
                <a:spcPts val="0"/>
              </a:spcAft>
              <a:buClr>
                <a:srgbClr val="000000"/>
              </a:buClr>
              <a:buSzPts val="1400"/>
              <a:buFont typeface="Arial"/>
              <a:buAutoNum type="arabicPeriod"/>
            </a:pPr>
            <a:r>
              <a:rPr lang="en-US" sz="1400">
                <a:solidFill>
                  <a:srgbClr val="000000"/>
                </a:solidFill>
                <a:highlight>
                  <a:schemeClr val="lt2"/>
                </a:highlight>
              </a:rPr>
              <a:t>Jayesh Samtani        D17A - 57</a:t>
            </a:r>
            <a:endParaRPr sz="1400">
              <a:solidFill>
                <a:srgbClr val="000000"/>
              </a:solidFill>
              <a:highlight>
                <a:schemeClr val="lt2"/>
              </a:highlight>
            </a:endParaRPr>
          </a:p>
          <a:p>
            <a:pPr indent="-317500" lvl="0" marL="457200" rtl="0" algn="l">
              <a:lnSpc>
                <a:spcPct val="100000"/>
              </a:lnSpc>
              <a:spcBef>
                <a:spcPts val="0"/>
              </a:spcBef>
              <a:spcAft>
                <a:spcPts val="0"/>
              </a:spcAft>
              <a:buClr>
                <a:srgbClr val="000000"/>
              </a:buClr>
              <a:buSzPts val="1400"/>
              <a:buFont typeface="Arial"/>
              <a:buAutoNum type="arabicPeriod"/>
            </a:pPr>
            <a:r>
              <a:rPr lang="en-US" sz="1400">
                <a:solidFill>
                  <a:srgbClr val="000000"/>
                </a:solidFill>
                <a:highlight>
                  <a:schemeClr val="lt2"/>
                </a:highlight>
              </a:rPr>
              <a:t>Sagar Sidhwa           D17A - 62</a:t>
            </a:r>
            <a:endParaRPr sz="1400">
              <a:solidFill>
                <a:srgbClr val="000000"/>
              </a:solidFill>
              <a:highlight>
                <a:schemeClr val="lt2"/>
              </a:highlight>
            </a:endParaRPr>
          </a:p>
          <a:p>
            <a:pPr indent="-317500" lvl="0" marL="457200" rtl="0" algn="l">
              <a:lnSpc>
                <a:spcPct val="100000"/>
              </a:lnSpc>
              <a:spcBef>
                <a:spcPts val="0"/>
              </a:spcBef>
              <a:spcAft>
                <a:spcPts val="0"/>
              </a:spcAft>
              <a:buClr>
                <a:srgbClr val="000000"/>
              </a:buClr>
              <a:buSzPts val="1400"/>
              <a:buFont typeface="Arial"/>
              <a:buAutoNum type="arabicPeriod"/>
            </a:pPr>
            <a:r>
              <a:rPr lang="en-US" sz="1400">
                <a:solidFill>
                  <a:srgbClr val="000000"/>
                </a:solidFill>
                <a:highlight>
                  <a:schemeClr val="lt2"/>
                </a:highlight>
              </a:rPr>
              <a:t>Somesh Tiwari          D17A - 71</a:t>
            </a:r>
            <a:endParaRPr sz="1400">
              <a:solidFill>
                <a:srgbClr val="000000"/>
              </a:solidFill>
              <a:highlight>
                <a:schemeClr val="lt2"/>
              </a:highlight>
            </a:endParaRPr>
          </a:p>
          <a:p>
            <a:pPr indent="-317500" lvl="0" marL="457200" rtl="0" algn="l">
              <a:lnSpc>
                <a:spcPct val="100000"/>
              </a:lnSpc>
              <a:spcBef>
                <a:spcPts val="0"/>
              </a:spcBef>
              <a:spcAft>
                <a:spcPts val="0"/>
              </a:spcAft>
              <a:buClr>
                <a:srgbClr val="000000"/>
              </a:buClr>
              <a:buSzPts val="1400"/>
              <a:buFont typeface="Arial"/>
              <a:buAutoNum type="arabicPeriod"/>
            </a:pPr>
            <a:r>
              <a:rPr lang="en-US" sz="1400">
                <a:solidFill>
                  <a:srgbClr val="000000"/>
                </a:solidFill>
                <a:highlight>
                  <a:schemeClr val="lt2"/>
                </a:highlight>
              </a:rPr>
              <a:t>Riya Wadhwani         D17A - 74</a:t>
            </a:r>
            <a:endParaRPr sz="1400">
              <a:solidFill>
                <a:srgbClr val="000000"/>
              </a:solidFill>
              <a:highlight>
                <a:schemeClr val="lt2"/>
              </a:highlight>
            </a:endParaRPr>
          </a:p>
          <a:p>
            <a:pPr indent="0" lvl="0" marL="0" rtl="0" algn="l">
              <a:lnSpc>
                <a:spcPct val="90000"/>
              </a:lnSpc>
              <a:spcBef>
                <a:spcPts val="0"/>
              </a:spcBef>
              <a:spcAft>
                <a:spcPts val="0"/>
              </a:spcAft>
              <a:buClr>
                <a:schemeClr val="dk1"/>
              </a:buClr>
              <a:buSzPts val="1800"/>
              <a:buNone/>
            </a:pPr>
            <a:r>
              <a:t/>
            </a:r>
            <a:endParaRPr>
              <a:highlight>
                <a:srgbClr val="F3F3F3"/>
              </a:highlight>
            </a:endParaRPr>
          </a:p>
        </p:txBody>
      </p:sp>
      <p:pic>
        <p:nvPicPr>
          <p:cNvPr descr="Open book on table, blurred shelves of books in background" id="123" name="Google Shape;123;p1"/>
          <p:cNvPicPr preferRelativeResize="0"/>
          <p:nvPr>
            <p:ph idx="2" type="pic"/>
          </p:nvPr>
        </p:nvPicPr>
        <p:blipFill rotWithShape="1">
          <a:blip r:embed="rId3">
            <a:alphaModFix/>
          </a:blip>
          <a:srcRect b="0" l="8890" r="8889" t="0"/>
          <a:stretch/>
        </p:blipFill>
        <p:spPr>
          <a:xfrm>
            <a:off x="7938655" y="1216477"/>
            <a:ext cx="4253345" cy="4217230"/>
          </a:xfrm>
          <a:prstGeom prst="rect">
            <a:avLst/>
          </a:prstGeom>
          <a:noFill/>
          <a:ln>
            <a:noFill/>
          </a:ln>
        </p:spPr>
      </p:pic>
      <p:grpSp>
        <p:nvGrpSpPr>
          <p:cNvPr id="124" name="Google Shape;124;p1"/>
          <p:cNvGrpSpPr/>
          <p:nvPr/>
        </p:nvGrpSpPr>
        <p:grpSpPr>
          <a:xfrm>
            <a:off x="1658527" y="145038"/>
            <a:ext cx="8426093" cy="830997"/>
            <a:chOff x="1658527" y="145038"/>
            <a:chExt cx="8426093" cy="830997"/>
          </a:xfrm>
        </p:grpSpPr>
        <p:pic>
          <p:nvPicPr>
            <p:cNvPr id="125" name="Google Shape;125;p1"/>
            <p:cNvPicPr preferRelativeResize="0"/>
            <p:nvPr/>
          </p:nvPicPr>
          <p:blipFill rotWithShape="1">
            <a:blip r:embed="rId4">
              <a:alphaModFix/>
            </a:blip>
            <a:srcRect b="0" l="0" r="0" t="0"/>
            <a:stretch/>
          </p:blipFill>
          <p:spPr>
            <a:xfrm>
              <a:off x="1658527" y="169258"/>
              <a:ext cx="1100137" cy="782555"/>
            </a:xfrm>
            <a:prstGeom prst="rect">
              <a:avLst/>
            </a:prstGeom>
            <a:noFill/>
            <a:ln>
              <a:noFill/>
            </a:ln>
          </p:spPr>
        </p:pic>
        <p:sp>
          <p:nvSpPr>
            <p:cNvPr id="126" name="Google Shape;126;p1"/>
            <p:cNvSpPr txBox="1"/>
            <p:nvPr/>
          </p:nvSpPr>
          <p:spPr>
            <a:xfrm>
              <a:off x="2901243" y="145038"/>
              <a:ext cx="7183377"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Vivekanand Education Society’s Institute Of Technology</a:t>
              </a:r>
              <a:endParaRPr/>
            </a:p>
            <a:p>
              <a:pPr indent="0" lvl="0" marL="0" marR="0" rtl="0" algn="ctr">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Department Of Computer Engineering</a:t>
              </a:r>
              <a:endParaRPr b="0" i="0" sz="2400" u="none" cap="none" strike="noStrike">
                <a:solidFill>
                  <a:schemeClr val="lt1"/>
                </a:solidFill>
                <a:latin typeface="Times New Roman"/>
                <a:ea typeface="Times New Roman"/>
                <a:cs typeface="Times New Roman"/>
                <a:sym typeface="Times New Roman"/>
              </a:endParaRPr>
            </a:p>
          </p:txBody>
        </p:sp>
      </p:grpSp>
      <p:sp>
        <p:nvSpPr>
          <p:cNvPr id="127" name="Google Shape;127;p1"/>
          <p:cNvSpPr txBox="1"/>
          <p:nvPr/>
        </p:nvSpPr>
        <p:spPr>
          <a:xfrm>
            <a:off x="4974125" y="3565525"/>
            <a:ext cx="27762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Mentor Details: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Name: </a:t>
            </a:r>
            <a:r>
              <a:rPr lang="en-US">
                <a:highlight>
                  <a:schemeClr val="lt2"/>
                </a:highlight>
              </a:rPr>
              <a:t>Mr. Richard Joseph</a:t>
            </a:r>
            <a:endParaRPr>
              <a:highlight>
                <a:schemeClr val="lt2"/>
              </a:highlight>
            </a:endParaRPr>
          </a:p>
          <a:p>
            <a:pPr indent="0" lvl="0" marL="0" marR="0" rtl="0" algn="l">
              <a:spcBef>
                <a:spcPts val="0"/>
              </a:spcBef>
              <a:spcAft>
                <a:spcPts val="0"/>
              </a:spcAft>
              <a:buNone/>
            </a:pPr>
            <a:r>
              <a:rPr lang="en-US" sz="1800">
                <a:solidFill>
                  <a:schemeClr val="dk1"/>
                </a:solidFill>
                <a:latin typeface="Arial"/>
                <a:ea typeface="Arial"/>
                <a:cs typeface="Arial"/>
                <a:sym typeface="Arial"/>
              </a:rPr>
              <a:t>Designation :</a:t>
            </a:r>
            <a:r>
              <a:rPr lang="en-US">
                <a:highlight>
                  <a:schemeClr val="lt2"/>
                </a:highlight>
                <a:latin typeface="Arial"/>
                <a:ea typeface="Arial"/>
                <a:cs typeface="Arial"/>
                <a:sym typeface="Arial"/>
              </a:rPr>
              <a:t> </a:t>
            </a:r>
            <a:r>
              <a:rPr lang="en-US">
                <a:highlight>
                  <a:schemeClr val="lt2"/>
                </a:highlight>
              </a:rPr>
              <a:t>Asst. Professor</a:t>
            </a:r>
            <a:endParaRPr>
              <a:highlight>
                <a:schemeClr val="lt2"/>
              </a:highlight>
              <a:latin typeface="Arial"/>
              <a:ea typeface="Arial"/>
              <a:cs typeface="Arial"/>
              <a:sym typeface="Arial"/>
            </a:endParaRPr>
          </a:p>
        </p:txBody>
      </p:sp>
      <p:sp>
        <p:nvSpPr>
          <p:cNvPr id="128" name="Google Shape;128;p1"/>
          <p:cNvSpPr txBox="1"/>
          <p:nvPr/>
        </p:nvSpPr>
        <p:spPr>
          <a:xfrm>
            <a:off x="4420343" y="988728"/>
            <a:ext cx="2655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Project Review 1 </a:t>
            </a:r>
            <a:endParaRPr sz="2800">
              <a:solidFill>
                <a:schemeClr val="dk1"/>
              </a:solidFill>
              <a:latin typeface="Times New Roman"/>
              <a:ea typeface="Times New Roman"/>
              <a:cs typeface="Times New Roman"/>
              <a:sym typeface="Times New Roman"/>
            </a:endParaRPr>
          </a:p>
        </p:txBody>
      </p:sp>
      <p:sp>
        <p:nvSpPr>
          <p:cNvPr id="129" name="Google Shape;129;p1"/>
          <p:cNvSpPr txBox="1"/>
          <p:nvPr/>
        </p:nvSpPr>
        <p:spPr>
          <a:xfrm>
            <a:off x="3470325" y="5329800"/>
            <a:ext cx="2842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400"/>
              <a:buFont typeface="Arial"/>
              <a:buNone/>
            </a:pPr>
            <a:r>
              <a:rPr b="1" lang="en-US" sz="1900"/>
              <a:t>Group Number</a:t>
            </a:r>
            <a:r>
              <a:rPr lang="en-US" sz="1900"/>
              <a:t> :  </a:t>
            </a:r>
            <a:r>
              <a:rPr b="1" lang="en-US" sz="1900"/>
              <a:t>48</a:t>
            </a:r>
            <a:endParaRPr b="1" sz="19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2"/>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t/>
            </a:r>
            <a:endParaRPr sz="44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ct val="100000"/>
              <a:buFont typeface="Times New Roman"/>
              <a:buNone/>
            </a:pPr>
            <a:r>
              <a:t/>
            </a:r>
            <a:endParaRPr sz="44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ct val="100000"/>
              <a:buFont typeface="Times New Roman"/>
              <a:buNone/>
            </a:pPr>
            <a:r>
              <a:rPr lang="en-US" sz="4400">
                <a:latin typeface="Times New Roman"/>
                <a:ea typeface="Times New Roman"/>
                <a:cs typeface="Times New Roman"/>
                <a:sym typeface="Times New Roman"/>
              </a:rPr>
              <a:t>Block Diagram </a:t>
            </a:r>
            <a:r>
              <a:rPr lang="en-US" sz="4400">
                <a:latin typeface="Times New Roman"/>
                <a:ea typeface="Times New Roman"/>
                <a:cs typeface="Times New Roman"/>
                <a:sym typeface="Times New Roman"/>
              </a:rPr>
              <a:t>For Fake Account</a:t>
            </a:r>
            <a:endParaRPr sz="4400">
              <a:latin typeface="Times New Roman"/>
              <a:ea typeface="Times New Roman"/>
              <a:cs typeface="Times New Roman"/>
              <a:sym typeface="Times New Roman"/>
            </a:endParaRPr>
          </a:p>
        </p:txBody>
      </p:sp>
      <p:sp>
        <p:nvSpPr>
          <p:cNvPr id="203" name="Google Shape;203;p22"/>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204" name="Google Shape;204;p22"/>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5" name="Google Shape;205;p22"/>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9/22/2017</a:t>
            </a:r>
            <a:endParaRPr/>
          </a:p>
        </p:txBody>
      </p:sp>
      <p:pic>
        <p:nvPicPr>
          <p:cNvPr id="206" name="Google Shape;206;p22"/>
          <p:cNvPicPr preferRelativeResize="0"/>
          <p:nvPr/>
        </p:nvPicPr>
        <p:blipFill rotWithShape="1">
          <a:blip r:embed="rId3">
            <a:alphaModFix/>
          </a:blip>
          <a:srcRect b="0" l="0" r="0" t="0"/>
          <a:stretch/>
        </p:blipFill>
        <p:spPr>
          <a:xfrm>
            <a:off x="1104900" y="1566888"/>
            <a:ext cx="9980675" cy="4395725"/>
          </a:xfrm>
          <a:prstGeom prst="rect">
            <a:avLst/>
          </a:prstGeom>
          <a:noFill/>
          <a:ln cap="flat" cmpd="sng" w="25400">
            <a:solidFill>
              <a:srgbClr val="000000"/>
            </a:solidFill>
            <a:prstDash val="solid"/>
            <a:miter lim="8000"/>
            <a:headEnd len="sm" w="sm" type="none"/>
            <a:tailEnd len="sm" w="sm" type="none"/>
          </a:ln>
        </p:spPr>
      </p:pic>
      <p:sp>
        <p:nvSpPr>
          <p:cNvPr id="207" name="Google Shape;207;p22"/>
          <p:cNvSpPr txBox="1"/>
          <p:nvPr/>
        </p:nvSpPr>
        <p:spPr>
          <a:xfrm>
            <a:off x="1205500" y="5558725"/>
            <a:ext cx="9881700" cy="523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b="1" sz="2200">
              <a:solidFill>
                <a:schemeClr val="dk2"/>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3"/>
          <p:cNvSpPr txBox="1"/>
          <p:nvPr>
            <p:ph type="ctrTitle"/>
          </p:nvPr>
        </p:nvSpPr>
        <p:spPr>
          <a:xfrm>
            <a:off x="1104900" y="2292094"/>
            <a:ext cx="10096500" cy="2219691"/>
          </a:xfrm>
          <a:prstGeom prst="rect">
            <a:avLst/>
          </a:prstGeom>
          <a:noFill/>
          <a:ln>
            <a:noFill/>
          </a:ln>
        </p:spPr>
        <p:txBody>
          <a:bodyPr anchorCtr="0" anchor="ctr"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DATA FLOW DIAGRAMS</a:t>
            </a:r>
            <a:br>
              <a:rPr lang="en-US"/>
            </a:br>
            <a:endParaRPr/>
          </a:p>
        </p:txBody>
      </p:sp>
      <p:grpSp>
        <p:nvGrpSpPr>
          <p:cNvPr id="213" name="Google Shape;213;p23"/>
          <p:cNvGrpSpPr/>
          <p:nvPr/>
        </p:nvGrpSpPr>
        <p:grpSpPr>
          <a:xfrm>
            <a:off x="1658527" y="145038"/>
            <a:ext cx="8426094" cy="830997"/>
            <a:chOff x="1658527" y="145038"/>
            <a:chExt cx="8426094" cy="830997"/>
          </a:xfrm>
        </p:grpSpPr>
        <p:pic>
          <p:nvPicPr>
            <p:cNvPr id="214" name="Google Shape;214;p23"/>
            <p:cNvPicPr preferRelativeResize="0"/>
            <p:nvPr/>
          </p:nvPicPr>
          <p:blipFill rotWithShape="1">
            <a:blip r:embed="rId3">
              <a:alphaModFix/>
            </a:blip>
            <a:srcRect b="0" l="0" r="0" t="0"/>
            <a:stretch/>
          </p:blipFill>
          <p:spPr>
            <a:xfrm>
              <a:off x="1658527" y="169258"/>
              <a:ext cx="1100137" cy="782555"/>
            </a:xfrm>
            <a:prstGeom prst="rect">
              <a:avLst/>
            </a:prstGeom>
            <a:noFill/>
            <a:ln>
              <a:noFill/>
            </a:ln>
          </p:spPr>
        </p:pic>
        <p:sp>
          <p:nvSpPr>
            <p:cNvPr id="215" name="Google Shape;215;p23"/>
            <p:cNvSpPr txBox="1"/>
            <p:nvPr/>
          </p:nvSpPr>
          <p:spPr>
            <a:xfrm>
              <a:off x="2901243" y="145038"/>
              <a:ext cx="7183378"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Vivekanand Education Society’s Institute Of Technology</a:t>
              </a:r>
              <a:endParaRPr/>
            </a:p>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Department Of Computer Engineering</a:t>
              </a:r>
              <a:endParaRPr sz="2400">
                <a:solidFill>
                  <a:schemeClr val="lt1"/>
                </a:solidFill>
                <a:latin typeface="Times New Roman"/>
                <a:ea typeface="Times New Roman"/>
                <a:cs typeface="Times New Roman"/>
                <a:sym typeface="Times New Roman"/>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4"/>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DFD Level 0</a:t>
            </a:r>
            <a:endParaRPr sz="4400">
              <a:latin typeface="Times New Roman"/>
              <a:ea typeface="Times New Roman"/>
              <a:cs typeface="Times New Roman"/>
              <a:sym typeface="Times New Roman"/>
            </a:endParaRPr>
          </a:p>
        </p:txBody>
      </p:sp>
      <p:sp>
        <p:nvSpPr>
          <p:cNvPr id="221" name="Google Shape;221;p24"/>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222" name="Google Shape;222;p24"/>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3" name="Google Shape;223;p24"/>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9/22/2017</a:t>
            </a:r>
            <a:endParaRPr/>
          </a:p>
        </p:txBody>
      </p:sp>
      <p:pic>
        <p:nvPicPr>
          <p:cNvPr id="224" name="Google Shape;224;p24"/>
          <p:cNvPicPr preferRelativeResize="0"/>
          <p:nvPr/>
        </p:nvPicPr>
        <p:blipFill>
          <a:blip r:embed="rId3">
            <a:alphaModFix/>
          </a:blip>
          <a:stretch>
            <a:fillRect/>
          </a:stretch>
        </p:blipFill>
        <p:spPr>
          <a:xfrm>
            <a:off x="1200900" y="1897050"/>
            <a:ext cx="9788676" cy="2599750"/>
          </a:xfrm>
          <a:prstGeom prst="rect">
            <a:avLst/>
          </a:prstGeom>
          <a:noFill/>
          <a:ln cap="flat" cmpd="sng" w="12700">
            <a:solidFill>
              <a:srgbClr val="000000"/>
            </a:solidFill>
            <a:prstDash val="solid"/>
            <a:miter lim="8000"/>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5"/>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DFD Level 1</a:t>
            </a:r>
            <a:endParaRPr sz="4400">
              <a:latin typeface="Times New Roman"/>
              <a:ea typeface="Times New Roman"/>
              <a:cs typeface="Times New Roman"/>
              <a:sym typeface="Times New Roman"/>
            </a:endParaRPr>
          </a:p>
        </p:txBody>
      </p:sp>
      <p:sp>
        <p:nvSpPr>
          <p:cNvPr id="230" name="Google Shape;230;p25"/>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231" name="Google Shape;231;p25"/>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2" name="Google Shape;232;p25"/>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9/22/2017</a:t>
            </a:r>
            <a:endParaRPr/>
          </a:p>
        </p:txBody>
      </p:sp>
      <p:pic>
        <p:nvPicPr>
          <p:cNvPr id="233" name="Google Shape;233;p25"/>
          <p:cNvPicPr preferRelativeResize="0"/>
          <p:nvPr/>
        </p:nvPicPr>
        <p:blipFill>
          <a:blip r:embed="rId3">
            <a:alphaModFix/>
          </a:blip>
          <a:stretch>
            <a:fillRect/>
          </a:stretch>
        </p:blipFill>
        <p:spPr>
          <a:xfrm>
            <a:off x="1104900" y="1632525"/>
            <a:ext cx="9980676" cy="4473500"/>
          </a:xfrm>
          <a:prstGeom prst="rect">
            <a:avLst/>
          </a:prstGeom>
          <a:noFill/>
          <a:ln cap="flat" cmpd="sng" w="12700">
            <a:solidFill>
              <a:srgbClr val="000000"/>
            </a:solidFill>
            <a:prstDash val="solid"/>
            <a:miter lim="8000"/>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6"/>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DFD Level 2</a:t>
            </a:r>
            <a:endParaRPr sz="4400">
              <a:latin typeface="Times New Roman"/>
              <a:ea typeface="Times New Roman"/>
              <a:cs typeface="Times New Roman"/>
              <a:sym typeface="Times New Roman"/>
            </a:endParaRPr>
          </a:p>
        </p:txBody>
      </p:sp>
      <p:sp>
        <p:nvSpPr>
          <p:cNvPr id="239" name="Google Shape;239;p26"/>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240" name="Google Shape;240;p26"/>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1" name="Google Shape;241;p26"/>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9/22/2017</a:t>
            </a:r>
            <a:endParaRPr/>
          </a:p>
        </p:txBody>
      </p:sp>
      <p:sp>
        <p:nvSpPr>
          <p:cNvPr id="242" name="Google Shape;242;p26"/>
          <p:cNvSpPr/>
          <p:nvPr/>
        </p:nvSpPr>
        <p:spPr>
          <a:xfrm>
            <a:off x="2317250" y="3245514"/>
            <a:ext cx="984300" cy="576575"/>
          </a:xfrm>
          <a:custGeom>
            <a:rect b="b" l="l" r="r" t="t"/>
            <a:pathLst>
              <a:path extrusionOk="0" h="23063" w="39372">
                <a:moveTo>
                  <a:pt x="13395" y="11625"/>
                </a:moveTo>
                <a:cubicBezTo>
                  <a:pt x="16327" y="13091"/>
                  <a:pt x="18983" y="17804"/>
                  <a:pt x="21967" y="16447"/>
                </a:cubicBezTo>
                <a:cubicBezTo>
                  <a:pt x="24559" y="15269"/>
                  <a:pt x="27814" y="15079"/>
                  <a:pt x="26253" y="12697"/>
                </a:cubicBezTo>
                <a:cubicBezTo>
                  <a:pt x="22258" y="6600"/>
                  <a:pt x="12657" y="-3708"/>
                  <a:pt x="7501" y="1445"/>
                </a:cubicBezTo>
                <a:cubicBezTo>
                  <a:pt x="5524" y="3421"/>
                  <a:pt x="8855" y="7508"/>
                  <a:pt x="11252" y="8946"/>
                </a:cubicBezTo>
                <a:cubicBezTo>
                  <a:pt x="11616" y="9164"/>
                  <a:pt x="17336" y="10706"/>
                  <a:pt x="17145" y="11089"/>
                </a:cubicBezTo>
                <a:cubicBezTo>
                  <a:pt x="14415" y="16548"/>
                  <a:pt x="0" y="11415"/>
                  <a:pt x="0" y="17519"/>
                </a:cubicBezTo>
                <a:cubicBezTo>
                  <a:pt x="0" y="21592"/>
                  <a:pt x="7714" y="20734"/>
                  <a:pt x="11787" y="20734"/>
                </a:cubicBezTo>
                <a:cubicBezTo>
                  <a:pt x="21232" y="20734"/>
                  <a:pt x="34253" y="21333"/>
                  <a:pt x="39112" y="13233"/>
                </a:cubicBezTo>
                <a:cubicBezTo>
                  <a:pt x="39979" y="11788"/>
                  <a:pt x="38074" y="9328"/>
                  <a:pt x="36433" y="8946"/>
                </a:cubicBezTo>
                <a:cubicBezTo>
                  <a:pt x="27328" y="6829"/>
                  <a:pt x="17875" y="4803"/>
                  <a:pt x="8573" y="5732"/>
                </a:cubicBezTo>
                <a:cubicBezTo>
                  <a:pt x="7140" y="5875"/>
                  <a:pt x="4473" y="6478"/>
                  <a:pt x="4822" y="7875"/>
                </a:cubicBezTo>
                <a:cubicBezTo>
                  <a:pt x="5507" y="10614"/>
                  <a:pt x="11787" y="9873"/>
                  <a:pt x="11787" y="12697"/>
                </a:cubicBezTo>
                <a:cubicBezTo>
                  <a:pt x="11787" y="15577"/>
                  <a:pt x="4984" y="18799"/>
                  <a:pt x="7501" y="20198"/>
                </a:cubicBezTo>
                <a:cubicBezTo>
                  <a:pt x="16104" y="24978"/>
                  <a:pt x="38821" y="23852"/>
                  <a:pt x="36433" y="14304"/>
                </a:cubicBezTo>
                <a:cubicBezTo>
                  <a:pt x="34373" y="6067"/>
                  <a:pt x="21349" y="4660"/>
                  <a:pt x="12859" y="4660"/>
                </a:cubicBezTo>
                <a:cubicBezTo>
                  <a:pt x="9391" y="4660"/>
                  <a:pt x="5131" y="4351"/>
                  <a:pt x="2679" y="6803"/>
                </a:cubicBezTo>
                <a:cubicBezTo>
                  <a:pt x="506" y="8976"/>
                  <a:pt x="7624" y="10456"/>
                  <a:pt x="10180" y="12161"/>
                </a:cubicBezTo>
              </a:path>
            </a:pathLst>
          </a:custGeom>
          <a:noFill/>
          <a:ln cap="flat" cmpd="sng" w="9525">
            <a:solidFill>
              <a:schemeClr val="dk2"/>
            </a:solidFill>
            <a:prstDash val="solid"/>
            <a:round/>
            <a:headEnd len="med" w="med" type="none"/>
            <a:tailEnd len="med" w="med" type="none"/>
          </a:ln>
        </p:spPr>
      </p:sp>
      <p:sp>
        <p:nvSpPr>
          <p:cNvPr id="243" name="Google Shape;243;p26"/>
          <p:cNvSpPr/>
          <p:nvPr/>
        </p:nvSpPr>
        <p:spPr>
          <a:xfrm>
            <a:off x="2384225" y="4344167"/>
            <a:ext cx="1080950" cy="691525"/>
          </a:xfrm>
          <a:custGeom>
            <a:rect b="b" l="l" r="r" t="t"/>
            <a:pathLst>
              <a:path extrusionOk="0" h="27661" w="43238">
                <a:moveTo>
                  <a:pt x="0" y="19114"/>
                </a:moveTo>
                <a:cubicBezTo>
                  <a:pt x="10180" y="19114"/>
                  <a:pt x="20360" y="19114"/>
                  <a:pt x="30540" y="19114"/>
                </a:cubicBezTo>
                <a:cubicBezTo>
                  <a:pt x="34682" y="19114"/>
                  <a:pt x="45161" y="17275"/>
                  <a:pt x="42863" y="20722"/>
                </a:cubicBezTo>
                <a:cubicBezTo>
                  <a:pt x="39918" y="25140"/>
                  <a:pt x="32823" y="24189"/>
                  <a:pt x="27861" y="26079"/>
                </a:cubicBezTo>
                <a:cubicBezTo>
                  <a:pt x="22829" y="27996"/>
                  <a:pt x="15019" y="28779"/>
                  <a:pt x="11787" y="24472"/>
                </a:cubicBezTo>
                <a:cubicBezTo>
                  <a:pt x="10923" y="23320"/>
                  <a:pt x="12911" y="19704"/>
                  <a:pt x="13930" y="20722"/>
                </a:cubicBezTo>
                <a:cubicBezTo>
                  <a:pt x="16721" y="23510"/>
                  <a:pt x="5526" y="23822"/>
                  <a:pt x="2143" y="21793"/>
                </a:cubicBezTo>
                <a:cubicBezTo>
                  <a:pt x="731" y="20946"/>
                  <a:pt x="801" y="18595"/>
                  <a:pt x="1072" y="16971"/>
                </a:cubicBezTo>
                <a:cubicBezTo>
                  <a:pt x="1772" y="12769"/>
                  <a:pt x="8775" y="6994"/>
                  <a:pt x="11787" y="10006"/>
                </a:cubicBezTo>
                <a:cubicBezTo>
                  <a:pt x="14239" y="12458"/>
                  <a:pt x="15614" y="17155"/>
                  <a:pt x="13930" y="20186"/>
                </a:cubicBezTo>
                <a:cubicBezTo>
                  <a:pt x="12713" y="22377"/>
                  <a:pt x="8202" y="22495"/>
                  <a:pt x="6429" y="20722"/>
                </a:cubicBezTo>
                <a:cubicBezTo>
                  <a:pt x="1770" y="16063"/>
                  <a:pt x="17894" y="5890"/>
                  <a:pt x="23039" y="10006"/>
                </a:cubicBezTo>
                <a:cubicBezTo>
                  <a:pt x="26409" y="12702"/>
                  <a:pt x="21454" y="19697"/>
                  <a:pt x="17681" y="21793"/>
                </a:cubicBezTo>
                <a:cubicBezTo>
                  <a:pt x="16693" y="22342"/>
                  <a:pt x="14971" y="23875"/>
                  <a:pt x="14466" y="22865"/>
                </a:cubicBezTo>
                <a:cubicBezTo>
                  <a:pt x="11618" y="17170"/>
                  <a:pt x="11188" y="17255"/>
                  <a:pt x="9644" y="11078"/>
                </a:cubicBezTo>
                <a:cubicBezTo>
                  <a:pt x="9211" y="9345"/>
                  <a:pt x="13451" y="10192"/>
                  <a:pt x="15002" y="11078"/>
                </a:cubicBezTo>
                <a:cubicBezTo>
                  <a:pt x="17980" y="12780"/>
                  <a:pt x="21916" y="15718"/>
                  <a:pt x="21431" y="19114"/>
                </a:cubicBezTo>
                <a:cubicBezTo>
                  <a:pt x="21162" y="20993"/>
                  <a:pt x="18923" y="22198"/>
                  <a:pt x="17145" y="22865"/>
                </a:cubicBezTo>
                <a:cubicBezTo>
                  <a:pt x="14377" y="23903"/>
                  <a:pt x="9825" y="21982"/>
                  <a:pt x="9108" y="19114"/>
                </a:cubicBezTo>
                <a:cubicBezTo>
                  <a:pt x="7459" y="12516"/>
                  <a:pt x="10830" y="-2162"/>
                  <a:pt x="17145" y="362"/>
                </a:cubicBezTo>
                <a:cubicBezTo>
                  <a:pt x="21610" y="2147"/>
                  <a:pt x="22790" y="9872"/>
                  <a:pt x="20896" y="14292"/>
                </a:cubicBezTo>
                <a:cubicBezTo>
                  <a:pt x="19686" y="17116"/>
                  <a:pt x="13365" y="19620"/>
                  <a:pt x="15538" y="21793"/>
                </a:cubicBezTo>
                <a:cubicBezTo>
                  <a:pt x="17628" y="23883"/>
                  <a:pt x="25664" y="23454"/>
                  <a:pt x="23574" y="25544"/>
                </a:cubicBezTo>
                <a:cubicBezTo>
                  <a:pt x="21148" y="27970"/>
                  <a:pt x="15538" y="22545"/>
                  <a:pt x="15538" y="19114"/>
                </a:cubicBezTo>
              </a:path>
            </a:pathLst>
          </a:custGeom>
          <a:noFill/>
          <a:ln cap="flat" cmpd="sng" w="9525">
            <a:solidFill>
              <a:schemeClr val="dk2"/>
            </a:solidFill>
            <a:prstDash val="solid"/>
            <a:round/>
            <a:headEnd len="med" w="med" type="none"/>
            <a:tailEnd len="med" w="med" type="none"/>
          </a:ln>
        </p:spPr>
      </p:sp>
      <p:sp>
        <p:nvSpPr>
          <p:cNvPr id="244" name="Google Shape;244;p26"/>
          <p:cNvSpPr/>
          <p:nvPr/>
        </p:nvSpPr>
        <p:spPr>
          <a:xfrm>
            <a:off x="2359954" y="1853778"/>
            <a:ext cx="979525" cy="630500"/>
          </a:xfrm>
          <a:custGeom>
            <a:rect b="b" l="l" r="r" t="t"/>
            <a:pathLst>
              <a:path extrusionOk="0" h="25220" w="39181">
                <a:moveTo>
                  <a:pt x="2578" y="16396"/>
                </a:moveTo>
                <a:cubicBezTo>
                  <a:pt x="8472" y="18004"/>
                  <a:pt x="8552" y="17735"/>
                  <a:pt x="14366" y="19611"/>
                </a:cubicBezTo>
                <a:cubicBezTo>
                  <a:pt x="16877" y="20421"/>
                  <a:pt x="16637" y="21082"/>
                  <a:pt x="19188" y="21754"/>
                </a:cubicBezTo>
                <a:cubicBezTo>
                  <a:pt x="21784" y="22437"/>
                  <a:pt x="27930" y="24880"/>
                  <a:pt x="27224" y="22290"/>
                </a:cubicBezTo>
                <a:cubicBezTo>
                  <a:pt x="25662" y="16562"/>
                  <a:pt x="19793" y="12794"/>
                  <a:pt x="14901" y="9431"/>
                </a:cubicBezTo>
                <a:cubicBezTo>
                  <a:pt x="12659" y="7890"/>
                  <a:pt x="8909" y="3953"/>
                  <a:pt x="7400" y="6216"/>
                </a:cubicBezTo>
                <a:cubicBezTo>
                  <a:pt x="5218" y="9489"/>
                  <a:pt x="11991" y="12678"/>
                  <a:pt x="14901" y="15324"/>
                </a:cubicBezTo>
                <a:cubicBezTo>
                  <a:pt x="15854" y="16190"/>
                  <a:pt x="17621" y="17387"/>
                  <a:pt x="17045" y="18539"/>
                </a:cubicBezTo>
                <a:cubicBezTo>
                  <a:pt x="16367" y="19894"/>
                  <a:pt x="12860" y="20590"/>
                  <a:pt x="13830" y="21754"/>
                </a:cubicBezTo>
                <a:cubicBezTo>
                  <a:pt x="17858" y="26587"/>
                  <a:pt x="26402" y="25074"/>
                  <a:pt x="32582" y="23897"/>
                </a:cubicBezTo>
                <a:cubicBezTo>
                  <a:pt x="35323" y="23375"/>
                  <a:pt x="39689" y="21246"/>
                  <a:pt x="39012" y="18539"/>
                </a:cubicBezTo>
                <a:cubicBezTo>
                  <a:pt x="35729" y="5411"/>
                  <a:pt x="12074" y="-5451"/>
                  <a:pt x="1507" y="3002"/>
                </a:cubicBezTo>
                <a:cubicBezTo>
                  <a:pt x="-6726" y="9588"/>
                  <a:pt x="21436" y="32254"/>
                  <a:pt x="26153" y="22825"/>
                </a:cubicBezTo>
                <a:cubicBezTo>
                  <a:pt x="29386" y="16363"/>
                  <a:pt x="14651" y="3783"/>
                  <a:pt x="9544" y="8895"/>
                </a:cubicBezTo>
                <a:cubicBezTo>
                  <a:pt x="7474" y="10967"/>
                  <a:pt x="13580" y="14253"/>
                  <a:pt x="16509" y="14253"/>
                </a:cubicBezTo>
              </a:path>
            </a:pathLst>
          </a:custGeom>
          <a:noFill/>
          <a:ln cap="flat" cmpd="sng" w="9525">
            <a:solidFill>
              <a:schemeClr val="dk2"/>
            </a:solidFill>
            <a:prstDash val="solid"/>
            <a:round/>
            <a:headEnd len="med" w="med" type="none"/>
            <a:tailEnd len="med" w="med" type="none"/>
          </a:ln>
        </p:spPr>
      </p:sp>
      <p:sp>
        <p:nvSpPr>
          <p:cNvPr id="245" name="Google Shape;245;p26"/>
          <p:cNvSpPr/>
          <p:nvPr/>
        </p:nvSpPr>
        <p:spPr>
          <a:xfrm>
            <a:off x="3979432" y="1850996"/>
            <a:ext cx="908875" cy="861800"/>
          </a:xfrm>
          <a:custGeom>
            <a:rect b="b" l="l" r="r" t="t"/>
            <a:pathLst>
              <a:path extrusionOk="0" h="34472" w="36355">
                <a:moveTo>
                  <a:pt x="22453" y="13828"/>
                </a:moveTo>
                <a:cubicBezTo>
                  <a:pt x="24196" y="18061"/>
                  <a:pt x="25227" y="22593"/>
                  <a:pt x="27275" y="26687"/>
                </a:cubicBezTo>
                <a:cubicBezTo>
                  <a:pt x="27543" y="27223"/>
                  <a:pt x="27796" y="28357"/>
                  <a:pt x="27811" y="27758"/>
                </a:cubicBezTo>
                <a:cubicBezTo>
                  <a:pt x="28040" y="18815"/>
                  <a:pt x="31334" y="8297"/>
                  <a:pt x="26203" y="969"/>
                </a:cubicBezTo>
                <a:cubicBezTo>
                  <a:pt x="24486" y="-1483"/>
                  <a:pt x="19620" y="1411"/>
                  <a:pt x="17631" y="3648"/>
                </a:cubicBezTo>
                <a:cubicBezTo>
                  <a:pt x="14465" y="7210"/>
                  <a:pt x="13107" y="12997"/>
                  <a:pt x="14416" y="17579"/>
                </a:cubicBezTo>
                <a:cubicBezTo>
                  <a:pt x="16646" y="25384"/>
                  <a:pt x="27135" y="38547"/>
                  <a:pt x="33168" y="33116"/>
                </a:cubicBezTo>
                <a:cubicBezTo>
                  <a:pt x="37424" y="29285"/>
                  <a:pt x="36955" y="21013"/>
                  <a:pt x="34240" y="15971"/>
                </a:cubicBezTo>
                <a:cubicBezTo>
                  <a:pt x="32596" y="12918"/>
                  <a:pt x="27161" y="12277"/>
                  <a:pt x="24060" y="13828"/>
                </a:cubicBezTo>
                <a:cubicBezTo>
                  <a:pt x="23246" y="14235"/>
                  <a:pt x="22613" y="16507"/>
                  <a:pt x="23524" y="16507"/>
                </a:cubicBezTo>
                <a:cubicBezTo>
                  <a:pt x="25310" y="16507"/>
                  <a:pt x="20701" y="12268"/>
                  <a:pt x="19238" y="13292"/>
                </a:cubicBezTo>
                <a:cubicBezTo>
                  <a:pt x="16952" y="14892"/>
                  <a:pt x="14226" y="16954"/>
                  <a:pt x="13880" y="19722"/>
                </a:cubicBezTo>
                <a:cubicBezTo>
                  <a:pt x="13077" y="26143"/>
                  <a:pt x="27852" y="34470"/>
                  <a:pt x="31025" y="28830"/>
                </a:cubicBezTo>
                <a:cubicBezTo>
                  <a:pt x="33214" y="24938"/>
                  <a:pt x="33322" y="19264"/>
                  <a:pt x="31025" y="15435"/>
                </a:cubicBezTo>
                <a:cubicBezTo>
                  <a:pt x="28083" y="10532"/>
                  <a:pt x="19770" y="9142"/>
                  <a:pt x="14416" y="11149"/>
                </a:cubicBezTo>
                <a:cubicBezTo>
                  <a:pt x="9555" y="12971"/>
                  <a:pt x="20103" y="20335"/>
                  <a:pt x="24596" y="22936"/>
                </a:cubicBezTo>
                <a:cubicBezTo>
                  <a:pt x="25996" y="23746"/>
                  <a:pt x="29792" y="25045"/>
                  <a:pt x="29418" y="23472"/>
                </a:cubicBezTo>
                <a:cubicBezTo>
                  <a:pt x="28104" y="17950"/>
                  <a:pt x="29195" y="17204"/>
                  <a:pt x="25668" y="12757"/>
                </a:cubicBezTo>
                <a:cubicBezTo>
                  <a:pt x="20394" y="6108"/>
                  <a:pt x="5577" y="2216"/>
                  <a:pt x="486" y="9006"/>
                </a:cubicBezTo>
                <a:cubicBezTo>
                  <a:pt x="-2252" y="12657"/>
                  <a:pt x="7732" y="15517"/>
                  <a:pt x="12273" y="15971"/>
                </a:cubicBezTo>
                <a:cubicBezTo>
                  <a:pt x="13872" y="16131"/>
                  <a:pt x="17095" y="14364"/>
                  <a:pt x="17095" y="15971"/>
                </a:cubicBezTo>
                <a:cubicBezTo>
                  <a:pt x="17095" y="17656"/>
                  <a:pt x="18089" y="20258"/>
                  <a:pt x="19774" y="20258"/>
                </a:cubicBezTo>
                <a:cubicBezTo>
                  <a:pt x="20918" y="20258"/>
                  <a:pt x="23538" y="18476"/>
                  <a:pt x="22453" y="18114"/>
                </a:cubicBezTo>
              </a:path>
            </a:pathLst>
          </a:custGeom>
          <a:noFill/>
          <a:ln cap="flat" cmpd="sng" w="9525">
            <a:solidFill>
              <a:schemeClr val="dk2"/>
            </a:solidFill>
            <a:prstDash val="solid"/>
            <a:round/>
            <a:headEnd len="med" w="med" type="none"/>
            <a:tailEnd len="med" w="med" type="none"/>
          </a:ln>
        </p:spPr>
      </p:sp>
      <p:pic>
        <p:nvPicPr>
          <p:cNvPr id="246" name="Google Shape;246;p26"/>
          <p:cNvPicPr preferRelativeResize="0"/>
          <p:nvPr/>
        </p:nvPicPr>
        <p:blipFill>
          <a:blip r:embed="rId3">
            <a:alphaModFix/>
          </a:blip>
          <a:stretch>
            <a:fillRect/>
          </a:stretch>
        </p:blipFill>
        <p:spPr>
          <a:xfrm>
            <a:off x="1104900" y="1600200"/>
            <a:ext cx="9980674" cy="4572000"/>
          </a:xfrm>
          <a:prstGeom prst="rect">
            <a:avLst/>
          </a:prstGeom>
          <a:noFill/>
          <a:ln cap="flat" cmpd="sng" w="12700">
            <a:solidFill>
              <a:srgbClr val="000000"/>
            </a:solidFill>
            <a:prstDash val="solid"/>
            <a:miter lim="8000"/>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4"/>
          <p:cNvSpPr txBox="1"/>
          <p:nvPr>
            <p:ph type="ctrTitle"/>
          </p:nvPr>
        </p:nvSpPr>
        <p:spPr>
          <a:xfrm>
            <a:off x="1104900" y="2292094"/>
            <a:ext cx="10096500" cy="2219691"/>
          </a:xfrm>
          <a:prstGeom prst="rect">
            <a:avLst/>
          </a:prstGeom>
          <a:noFill/>
          <a:ln>
            <a:noFill/>
          </a:ln>
        </p:spPr>
        <p:txBody>
          <a:bodyPr anchorCtr="0" anchor="ctr"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ALGORITHMS IMPLEMENTED</a:t>
            </a:r>
            <a:br>
              <a:rPr lang="en-US"/>
            </a:br>
            <a:endParaRPr/>
          </a:p>
        </p:txBody>
      </p:sp>
      <p:grpSp>
        <p:nvGrpSpPr>
          <p:cNvPr id="252" name="Google Shape;252;p14"/>
          <p:cNvGrpSpPr/>
          <p:nvPr/>
        </p:nvGrpSpPr>
        <p:grpSpPr>
          <a:xfrm>
            <a:off x="1658527" y="145038"/>
            <a:ext cx="8426094" cy="830997"/>
            <a:chOff x="1658527" y="145038"/>
            <a:chExt cx="8426094" cy="830997"/>
          </a:xfrm>
        </p:grpSpPr>
        <p:pic>
          <p:nvPicPr>
            <p:cNvPr id="253" name="Google Shape;253;p14"/>
            <p:cNvPicPr preferRelativeResize="0"/>
            <p:nvPr/>
          </p:nvPicPr>
          <p:blipFill rotWithShape="1">
            <a:blip r:embed="rId3">
              <a:alphaModFix/>
            </a:blip>
            <a:srcRect b="0" l="0" r="0" t="0"/>
            <a:stretch/>
          </p:blipFill>
          <p:spPr>
            <a:xfrm>
              <a:off x="1658527" y="169258"/>
              <a:ext cx="1100137" cy="782555"/>
            </a:xfrm>
            <a:prstGeom prst="rect">
              <a:avLst/>
            </a:prstGeom>
            <a:noFill/>
            <a:ln>
              <a:noFill/>
            </a:ln>
          </p:spPr>
        </p:pic>
        <p:sp>
          <p:nvSpPr>
            <p:cNvPr id="254" name="Google Shape;254;p14"/>
            <p:cNvSpPr txBox="1"/>
            <p:nvPr/>
          </p:nvSpPr>
          <p:spPr>
            <a:xfrm>
              <a:off x="2901243" y="145038"/>
              <a:ext cx="7183378"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Vivekanand Education Society’s Institute Of Technology</a:t>
              </a:r>
              <a:endParaRPr/>
            </a:p>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Department Of Computer Engineering</a:t>
              </a:r>
              <a:endParaRPr sz="2400">
                <a:solidFill>
                  <a:schemeClr val="lt1"/>
                </a:solidFill>
                <a:latin typeface="Times New Roman"/>
                <a:ea typeface="Times New Roman"/>
                <a:cs typeface="Times New Roman"/>
                <a:sym typeface="Times New Roman"/>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c022b4f5d1_0_10"/>
          <p:cNvSpPr txBox="1"/>
          <p:nvPr>
            <p:ph type="title"/>
          </p:nvPr>
        </p:nvSpPr>
        <p:spPr>
          <a:xfrm>
            <a:off x="1104900" y="76200"/>
            <a:ext cx="9980700" cy="1097100"/>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Algorithms Implemented</a:t>
            </a:r>
            <a:endParaRPr sz="4400">
              <a:latin typeface="Times New Roman"/>
              <a:ea typeface="Times New Roman"/>
              <a:cs typeface="Times New Roman"/>
              <a:sym typeface="Times New Roman"/>
            </a:endParaRPr>
          </a:p>
        </p:txBody>
      </p:sp>
      <p:sp>
        <p:nvSpPr>
          <p:cNvPr id="260" name="Google Shape;260;gc022b4f5d1_0_10"/>
          <p:cNvSpPr txBox="1"/>
          <p:nvPr>
            <p:ph idx="1" type="body"/>
          </p:nvPr>
        </p:nvSpPr>
        <p:spPr>
          <a:xfrm>
            <a:off x="132200" y="1255925"/>
            <a:ext cx="11673900" cy="7374000"/>
          </a:xfrm>
          <a:prstGeom prst="rect">
            <a:avLst/>
          </a:prstGeom>
          <a:noFill/>
          <a:ln>
            <a:noFill/>
          </a:ln>
        </p:spPr>
        <p:txBody>
          <a:bodyPr anchorCtr="0" anchor="t" bIns="45700" lIns="0" spcFirstLastPara="1" rIns="0" wrap="square" tIns="45700">
            <a:normAutofit fontScale="77500" lnSpcReduction="20000"/>
          </a:bodyPr>
          <a:lstStyle/>
          <a:p>
            <a:pPr indent="0" lvl="0" marL="0" rtl="0" algn="l">
              <a:lnSpc>
                <a:spcPct val="90000"/>
              </a:lnSpc>
              <a:spcBef>
                <a:spcPts val="0"/>
              </a:spcBef>
              <a:spcAft>
                <a:spcPts val="0"/>
              </a:spcAft>
              <a:buNone/>
            </a:pPr>
            <a:r>
              <a:t/>
            </a:r>
            <a:endParaRPr sz="1400"/>
          </a:p>
          <a:p>
            <a:pPr indent="457200" lvl="0" marL="0" rtl="0" algn="l">
              <a:lnSpc>
                <a:spcPct val="90000"/>
              </a:lnSpc>
              <a:spcBef>
                <a:spcPts val="0"/>
              </a:spcBef>
              <a:spcAft>
                <a:spcPts val="0"/>
              </a:spcAft>
              <a:buNone/>
            </a:pPr>
            <a:r>
              <a:rPr b="1" lang="en-US" sz="2550"/>
              <a:t>1] Cyber Bullying</a:t>
            </a:r>
            <a:endParaRPr b="1" sz="2550"/>
          </a:p>
          <a:p>
            <a:pPr indent="457200" lvl="0" marL="0" rtl="0" algn="l">
              <a:lnSpc>
                <a:spcPct val="90000"/>
              </a:lnSpc>
              <a:spcBef>
                <a:spcPts val="0"/>
              </a:spcBef>
              <a:spcAft>
                <a:spcPts val="0"/>
              </a:spcAft>
              <a:buNone/>
            </a:pPr>
            <a:r>
              <a:t/>
            </a:r>
            <a:endParaRPr b="1" sz="2550"/>
          </a:p>
          <a:p>
            <a:pPr indent="0" lvl="0" marL="0" rtl="0" algn="l">
              <a:lnSpc>
                <a:spcPct val="90000"/>
              </a:lnSpc>
              <a:spcBef>
                <a:spcPts val="0"/>
              </a:spcBef>
              <a:spcAft>
                <a:spcPts val="0"/>
              </a:spcAft>
              <a:buNone/>
            </a:pPr>
            <a:r>
              <a:t/>
            </a:r>
            <a:endParaRPr sz="2550"/>
          </a:p>
          <a:p>
            <a:pPr indent="0" lvl="0" marL="457200" rtl="0" algn="just">
              <a:lnSpc>
                <a:spcPct val="100000"/>
              </a:lnSpc>
              <a:spcBef>
                <a:spcPts val="0"/>
              </a:spcBef>
              <a:spcAft>
                <a:spcPts val="0"/>
              </a:spcAft>
              <a:buNone/>
            </a:pPr>
            <a:r>
              <a:rPr lang="en-US" sz="2550"/>
              <a:t>Stochastic Gradient Classifier</a:t>
            </a:r>
            <a:endParaRPr sz="2550"/>
          </a:p>
          <a:p>
            <a:pPr indent="0" lvl="0" marL="457200" rtl="0" algn="just">
              <a:lnSpc>
                <a:spcPct val="100000"/>
              </a:lnSpc>
              <a:spcBef>
                <a:spcPts val="0"/>
              </a:spcBef>
              <a:spcAft>
                <a:spcPts val="0"/>
              </a:spcAft>
              <a:buNone/>
            </a:pPr>
            <a:r>
              <a:t/>
            </a:r>
            <a:endParaRPr sz="2550"/>
          </a:p>
          <a:p>
            <a:pPr indent="0" lvl="0" marL="457200" rtl="0" algn="just">
              <a:lnSpc>
                <a:spcPct val="100000"/>
              </a:lnSpc>
              <a:spcBef>
                <a:spcPts val="0"/>
              </a:spcBef>
              <a:spcAft>
                <a:spcPts val="0"/>
              </a:spcAft>
              <a:buClr>
                <a:schemeClr val="dk2"/>
              </a:buClr>
              <a:buSzPct val="43137"/>
              <a:buFont typeface="Arial"/>
              <a:buNone/>
            </a:pPr>
            <a:r>
              <a:rPr lang="en-US" sz="2550"/>
              <a:t>SGD Classifier is a linear classifier (SVM, logistic regression, a.o.) optimized by the SGD. These are two different concepts. While SGD is a optimization method, Logistic Regression or linear Support Vector Machine is a machine learning algorithm/model. You can think of that a machine learning model defines a loss function, and the optimization method minimizes/maximizes it.</a:t>
            </a:r>
            <a:endParaRPr sz="2550"/>
          </a:p>
          <a:p>
            <a:pPr indent="0" lvl="0" marL="457200" rtl="0" algn="just">
              <a:lnSpc>
                <a:spcPct val="100000"/>
              </a:lnSpc>
              <a:spcBef>
                <a:spcPts val="0"/>
              </a:spcBef>
              <a:spcAft>
                <a:spcPts val="0"/>
              </a:spcAft>
              <a:buClr>
                <a:schemeClr val="dk2"/>
              </a:buClr>
              <a:buSzPct val="43137"/>
              <a:buFont typeface="Arial"/>
              <a:buNone/>
            </a:pPr>
            <a:r>
              <a:t/>
            </a:r>
            <a:endParaRPr sz="2550"/>
          </a:p>
          <a:p>
            <a:pPr indent="0" lvl="0" marL="457200" rtl="0" algn="just">
              <a:lnSpc>
                <a:spcPct val="100000"/>
              </a:lnSpc>
              <a:spcBef>
                <a:spcPts val="0"/>
              </a:spcBef>
              <a:spcAft>
                <a:spcPts val="0"/>
              </a:spcAft>
              <a:buClr>
                <a:schemeClr val="dk2"/>
              </a:buClr>
              <a:buSzPct val="43137"/>
              <a:buFont typeface="Arial"/>
              <a:buNone/>
            </a:pPr>
            <a:r>
              <a:rPr lang="en-US" sz="2550"/>
              <a:t>The word ‘stochastic‘ means a system or a process that is linked with a random probability. Hence, in Stochastic Gradient Descent, a few samples are selected randomly instead of the whole data set for each iteration. In Gradient Descent, there is a term called “batch” which denotes the total number of samples from a dataset that is used for calculating the gradient for each iteration. In typical Gradient Descent optimization, like Batch Gradient Descent, the batch is taken to be the whole dataset. Although, using the whole dataset is really useful for getting to the minima in a less noisy and less random manner, but the problem arises when our datasets gets big.</a:t>
            </a:r>
            <a:endParaRPr sz="2550"/>
          </a:p>
          <a:p>
            <a:pPr indent="0" lvl="0" marL="457200" rtl="0" algn="just">
              <a:lnSpc>
                <a:spcPct val="100000"/>
              </a:lnSpc>
              <a:spcBef>
                <a:spcPts val="0"/>
              </a:spcBef>
              <a:spcAft>
                <a:spcPts val="0"/>
              </a:spcAft>
              <a:buClr>
                <a:schemeClr val="dk2"/>
              </a:buClr>
              <a:buSzPct val="43137"/>
              <a:buFont typeface="Arial"/>
              <a:buNone/>
            </a:pPr>
            <a:r>
              <a:rPr lang="en-US" sz="2550"/>
              <a:t>So, in SGD, we find out the gradient of the cost function of a single example at each iteration instead of the sum of the gradient of the cost function of all the examples</a:t>
            </a:r>
            <a:endParaRPr sz="2550"/>
          </a:p>
          <a:p>
            <a:pPr indent="0" lvl="0" marL="457200" rtl="0" algn="just">
              <a:lnSpc>
                <a:spcPct val="100000"/>
              </a:lnSpc>
              <a:spcBef>
                <a:spcPts val="0"/>
              </a:spcBef>
              <a:spcAft>
                <a:spcPts val="0"/>
              </a:spcAft>
              <a:buClr>
                <a:schemeClr val="dk2"/>
              </a:buClr>
              <a:buSzPct val="43137"/>
              <a:buFont typeface="Arial"/>
              <a:buNone/>
            </a:pPr>
            <a:r>
              <a:t/>
            </a:r>
            <a:endParaRPr sz="2550"/>
          </a:p>
          <a:p>
            <a:pPr indent="0" lvl="0" marL="457200" rtl="0" algn="just">
              <a:lnSpc>
                <a:spcPct val="100000"/>
              </a:lnSpc>
              <a:spcBef>
                <a:spcPts val="0"/>
              </a:spcBef>
              <a:spcAft>
                <a:spcPts val="0"/>
              </a:spcAft>
              <a:buNone/>
            </a:pPr>
            <a:r>
              <a:t/>
            </a:r>
            <a:endParaRPr sz="2550"/>
          </a:p>
          <a:p>
            <a:pPr indent="0" lvl="0" marL="457200" rtl="0" algn="just">
              <a:lnSpc>
                <a:spcPct val="100000"/>
              </a:lnSpc>
              <a:spcBef>
                <a:spcPts val="0"/>
              </a:spcBef>
              <a:spcAft>
                <a:spcPts val="0"/>
              </a:spcAft>
              <a:buNone/>
            </a:pPr>
            <a:r>
              <a:t/>
            </a:r>
            <a:endParaRPr sz="7200"/>
          </a:p>
          <a:p>
            <a:pPr indent="0" lvl="0" marL="0" rtl="0" algn="just">
              <a:lnSpc>
                <a:spcPct val="100000"/>
              </a:lnSpc>
              <a:spcBef>
                <a:spcPts val="0"/>
              </a:spcBef>
              <a:spcAft>
                <a:spcPts val="0"/>
              </a:spcAft>
              <a:buNone/>
            </a:pPr>
            <a:r>
              <a:t/>
            </a:r>
            <a:endParaRPr sz="7200"/>
          </a:p>
          <a:p>
            <a:pPr indent="0" lvl="0" marL="0" rtl="0" algn="l">
              <a:lnSpc>
                <a:spcPct val="90000"/>
              </a:lnSpc>
              <a:spcBef>
                <a:spcPts val="0"/>
              </a:spcBef>
              <a:spcAft>
                <a:spcPts val="0"/>
              </a:spcAft>
              <a:buNone/>
            </a:pPr>
            <a:r>
              <a:t/>
            </a:r>
            <a:endParaRPr sz="2955"/>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a:t> </a:t>
            </a:r>
            <a:endParaRPr/>
          </a:p>
          <a:p>
            <a:pPr indent="0" lvl="0" marL="0" rtl="0" algn="l">
              <a:lnSpc>
                <a:spcPct val="90000"/>
              </a:lnSpc>
              <a:spcBef>
                <a:spcPts val="0"/>
              </a:spcBef>
              <a:spcAft>
                <a:spcPts val="0"/>
              </a:spcAft>
              <a:buNone/>
            </a:pPr>
            <a:r>
              <a:t/>
            </a:r>
            <a:endParaRPr/>
          </a:p>
        </p:txBody>
      </p:sp>
      <p:sp>
        <p:nvSpPr>
          <p:cNvPr id="261" name="Google Shape;261;gc022b4f5d1_0_10"/>
          <p:cNvSpPr txBox="1"/>
          <p:nvPr>
            <p:ph idx="11" type="ftr"/>
          </p:nvPr>
        </p:nvSpPr>
        <p:spPr>
          <a:xfrm>
            <a:off x="2934459" y="6356350"/>
            <a:ext cx="6323100" cy="365100"/>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262" name="Google Shape;262;gc022b4f5d1_0_10"/>
          <p:cNvSpPr txBox="1"/>
          <p:nvPr>
            <p:ph idx="12" type="sldNum"/>
          </p:nvPr>
        </p:nvSpPr>
        <p:spPr>
          <a:xfrm>
            <a:off x="9256782" y="6356351"/>
            <a:ext cx="18288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3" name="Google Shape;263;gc022b4f5d1_0_10"/>
          <p:cNvSpPr txBox="1"/>
          <p:nvPr>
            <p:ph idx="10" type="dt"/>
          </p:nvPr>
        </p:nvSpPr>
        <p:spPr>
          <a:xfrm>
            <a:off x="1104899" y="6356351"/>
            <a:ext cx="18297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9/22/2017</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c1af224f99_0_2"/>
          <p:cNvSpPr txBox="1"/>
          <p:nvPr>
            <p:ph idx="1" type="body"/>
          </p:nvPr>
        </p:nvSpPr>
        <p:spPr>
          <a:xfrm>
            <a:off x="-165250" y="0"/>
            <a:ext cx="12192000" cy="6858000"/>
          </a:xfrm>
          <a:prstGeom prst="rect">
            <a:avLst/>
          </a:prstGeom>
        </p:spPr>
        <p:txBody>
          <a:bodyPr anchorCtr="0" anchor="t" bIns="45700" lIns="0" spcFirstLastPara="1" rIns="0" wrap="square" tIns="45700">
            <a:normAutofit fontScale="92500" lnSpcReduction="20000"/>
          </a:bodyPr>
          <a:lstStyle/>
          <a:p>
            <a:pPr indent="0" lvl="0" marL="457200" rtl="0" algn="l">
              <a:lnSpc>
                <a:spcPct val="100000"/>
              </a:lnSpc>
              <a:spcBef>
                <a:spcPts val="0"/>
              </a:spcBef>
              <a:spcAft>
                <a:spcPts val="0"/>
              </a:spcAft>
              <a:buNone/>
            </a:pPr>
            <a:r>
              <a:t/>
            </a:r>
            <a:endParaRPr b="1" sz="1800"/>
          </a:p>
          <a:p>
            <a:pPr indent="0" lvl="0" marL="457200" rtl="0" algn="l">
              <a:lnSpc>
                <a:spcPct val="100000"/>
              </a:lnSpc>
              <a:spcBef>
                <a:spcPts val="0"/>
              </a:spcBef>
              <a:spcAft>
                <a:spcPts val="0"/>
              </a:spcAft>
              <a:buNone/>
            </a:pPr>
            <a:r>
              <a:t/>
            </a:r>
            <a:endParaRPr b="1" sz="1800"/>
          </a:p>
          <a:p>
            <a:pPr indent="457200" lvl="0" marL="914400" rtl="0" algn="l">
              <a:spcBef>
                <a:spcPts val="0"/>
              </a:spcBef>
              <a:spcAft>
                <a:spcPts val="0"/>
              </a:spcAft>
              <a:buClr>
                <a:schemeClr val="dk1"/>
              </a:buClr>
              <a:buSzPct val="100000"/>
              <a:buFont typeface="Times New Roman"/>
              <a:buNone/>
            </a:pPr>
            <a:r>
              <a:rPr lang="en-US" sz="4400">
                <a:solidFill>
                  <a:srgbClr val="000000"/>
                </a:solidFill>
                <a:latin typeface="Times New Roman"/>
                <a:ea typeface="Times New Roman"/>
                <a:cs typeface="Times New Roman"/>
                <a:sym typeface="Times New Roman"/>
              </a:rPr>
              <a:t>Algorithms Implemented</a:t>
            </a:r>
            <a:endParaRPr sz="4400">
              <a:solidFill>
                <a:srgbClr val="000000"/>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b="1" sz="1800"/>
          </a:p>
          <a:p>
            <a:pPr indent="0" lvl="0" marL="457200" rtl="0" algn="l">
              <a:lnSpc>
                <a:spcPct val="100000"/>
              </a:lnSpc>
              <a:spcBef>
                <a:spcPts val="0"/>
              </a:spcBef>
              <a:spcAft>
                <a:spcPts val="0"/>
              </a:spcAft>
              <a:buNone/>
            </a:pPr>
            <a:r>
              <a:t/>
            </a:r>
            <a:endParaRPr b="1" sz="1800"/>
          </a:p>
          <a:p>
            <a:pPr indent="0" lvl="0" marL="0" rtl="0" algn="l">
              <a:lnSpc>
                <a:spcPct val="100000"/>
              </a:lnSpc>
              <a:spcBef>
                <a:spcPts val="0"/>
              </a:spcBef>
              <a:spcAft>
                <a:spcPts val="0"/>
              </a:spcAft>
              <a:buNone/>
            </a:pPr>
            <a:r>
              <a:t/>
            </a:r>
            <a:endParaRPr b="1" sz="1800"/>
          </a:p>
          <a:p>
            <a:pPr indent="457200" lvl="0" marL="0" rtl="0" algn="l">
              <a:lnSpc>
                <a:spcPct val="100000"/>
              </a:lnSpc>
              <a:spcBef>
                <a:spcPts val="0"/>
              </a:spcBef>
              <a:spcAft>
                <a:spcPts val="0"/>
              </a:spcAft>
              <a:buClr>
                <a:schemeClr val="dk2"/>
              </a:buClr>
              <a:buSzPct val="57648"/>
              <a:buFont typeface="Arial"/>
              <a:buNone/>
            </a:pPr>
            <a:r>
              <a:rPr b="1" lang="en-US" sz="1908"/>
              <a:t>LSTM </a:t>
            </a:r>
            <a:endParaRPr sz="1708"/>
          </a:p>
          <a:p>
            <a:pPr indent="0" lvl="0" marL="457200" rtl="0" algn="just">
              <a:lnSpc>
                <a:spcPct val="100000"/>
              </a:lnSpc>
              <a:spcBef>
                <a:spcPts val="0"/>
              </a:spcBef>
              <a:spcAft>
                <a:spcPts val="0"/>
              </a:spcAft>
              <a:buClr>
                <a:schemeClr val="dk2"/>
              </a:buClr>
              <a:buSzPct val="57894"/>
              <a:buFont typeface="Arial"/>
              <a:buNone/>
            </a:pPr>
            <a:r>
              <a:rPr lang="en-US" sz="1900">
                <a:solidFill>
                  <a:srgbClr val="40424E"/>
                </a:solidFill>
              </a:rPr>
              <a:t>Long Short Term Memory is a kind of recurrent neural network. In RNN output from the last step is fed as input in the current step. LSTM was designed by Hochreiter &amp; Schmidhuber. It tackled the problem of long-term dependencies of RNN in which the RNN cannot predict the word stored in the long term memory but can give more accurate predictions from the recent information. As the gap length increases RNN does not give efficient performance. LSTM can by default retain the information for long period of time. It is used for processing, predicting and classifying on the basis of time series data.</a:t>
            </a:r>
            <a:endParaRPr sz="1900">
              <a:solidFill>
                <a:srgbClr val="40424E"/>
              </a:solidFill>
            </a:endParaRPr>
          </a:p>
          <a:p>
            <a:pPr indent="0" lvl="0" marL="457200" rtl="0" algn="just">
              <a:lnSpc>
                <a:spcPct val="100000"/>
              </a:lnSpc>
              <a:spcBef>
                <a:spcPts val="0"/>
              </a:spcBef>
              <a:spcAft>
                <a:spcPts val="0"/>
              </a:spcAft>
              <a:buClr>
                <a:schemeClr val="dk2"/>
              </a:buClr>
              <a:buSzPct val="57894"/>
              <a:buFont typeface="Arial"/>
              <a:buNone/>
            </a:pPr>
            <a:r>
              <a:t/>
            </a:r>
            <a:endParaRPr sz="1900">
              <a:solidFill>
                <a:srgbClr val="40424E"/>
              </a:solidFill>
            </a:endParaRPr>
          </a:p>
          <a:p>
            <a:pPr indent="0" lvl="0" marL="457200" rtl="0" algn="just">
              <a:lnSpc>
                <a:spcPct val="100000"/>
              </a:lnSpc>
              <a:spcBef>
                <a:spcPts val="0"/>
              </a:spcBef>
              <a:spcAft>
                <a:spcPts val="0"/>
              </a:spcAft>
              <a:buClr>
                <a:schemeClr val="dk2"/>
              </a:buClr>
              <a:buSzPct val="57894"/>
              <a:buFont typeface="Arial"/>
              <a:buNone/>
            </a:pPr>
            <a:r>
              <a:rPr b="1" lang="en-US" sz="1900">
                <a:solidFill>
                  <a:srgbClr val="40424E"/>
                </a:solidFill>
              </a:rPr>
              <a:t>Forget Gate: </a:t>
            </a:r>
            <a:r>
              <a:rPr lang="en-US" sz="1900">
                <a:solidFill>
                  <a:srgbClr val="40424E"/>
                </a:solidFill>
              </a:rPr>
              <a:t>The information that no longer useful in the cell state is removed with the forget gate. Two inputs </a:t>
            </a:r>
            <a:r>
              <a:rPr i="1" lang="en-US" sz="1900">
                <a:solidFill>
                  <a:srgbClr val="40424E"/>
                </a:solidFill>
              </a:rPr>
              <a:t>x_t</a:t>
            </a:r>
            <a:r>
              <a:rPr lang="en-US" sz="1900">
                <a:solidFill>
                  <a:srgbClr val="40424E"/>
                </a:solidFill>
              </a:rPr>
              <a:t> (input at the particular time) and </a:t>
            </a:r>
            <a:r>
              <a:rPr i="1" lang="en-US" sz="1900">
                <a:solidFill>
                  <a:srgbClr val="40424E"/>
                </a:solidFill>
              </a:rPr>
              <a:t>h_t-1</a:t>
            </a:r>
            <a:r>
              <a:rPr lang="en-US" sz="1900">
                <a:solidFill>
                  <a:srgbClr val="40424E"/>
                </a:solidFill>
              </a:rPr>
              <a:t> (previous cell output) are fed to the gate and multiplied with weight matrices followed by the addition of bias. The resultant is passed through an activation function which gives a binary output. If for a particular cell state the output is 0, the piece of information is forgotten and for the output 1, the information is retained for the future use.</a:t>
            </a:r>
            <a:endParaRPr sz="1900">
              <a:solidFill>
                <a:srgbClr val="40424E"/>
              </a:solidFill>
            </a:endParaRPr>
          </a:p>
          <a:p>
            <a:pPr indent="0" lvl="0" marL="457200" rtl="0" algn="just">
              <a:lnSpc>
                <a:spcPct val="100000"/>
              </a:lnSpc>
              <a:spcBef>
                <a:spcPts val="0"/>
              </a:spcBef>
              <a:spcAft>
                <a:spcPts val="0"/>
              </a:spcAft>
              <a:buClr>
                <a:schemeClr val="dk2"/>
              </a:buClr>
              <a:buSzPct val="57894"/>
              <a:buFont typeface="Arial"/>
              <a:buNone/>
            </a:pPr>
            <a:r>
              <a:t/>
            </a:r>
            <a:endParaRPr sz="1900">
              <a:solidFill>
                <a:srgbClr val="40424E"/>
              </a:solidFill>
            </a:endParaRPr>
          </a:p>
          <a:p>
            <a:pPr indent="0" lvl="0" marL="457200" rtl="0" algn="just">
              <a:lnSpc>
                <a:spcPct val="100000"/>
              </a:lnSpc>
              <a:spcBef>
                <a:spcPts val="0"/>
              </a:spcBef>
              <a:spcAft>
                <a:spcPts val="0"/>
              </a:spcAft>
              <a:buClr>
                <a:schemeClr val="dk2"/>
              </a:buClr>
              <a:buSzPct val="57894"/>
              <a:buFont typeface="Arial"/>
              <a:buNone/>
            </a:pPr>
            <a:r>
              <a:rPr b="1" lang="en-US" sz="1900">
                <a:solidFill>
                  <a:srgbClr val="40424E"/>
                </a:solidFill>
              </a:rPr>
              <a:t>Input gate: </a:t>
            </a:r>
            <a:r>
              <a:rPr lang="en-US" sz="1900">
                <a:solidFill>
                  <a:srgbClr val="40424E"/>
                </a:solidFill>
              </a:rPr>
              <a:t>Addition of useful information to the cell state is done by input gate. First, the information is regulated using the sigmoid function and filter the values to be remembered similar to the forget gate using inputs</a:t>
            </a:r>
            <a:r>
              <a:rPr i="1" lang="en-US" sz="1900">
                <a:solidFill>
                  <a:srgbClr val="40424E"/>
                </a:solidFill>
              </a:rPr>
              <a:t> h_t-1</a:t>
            </a:r>
            <a:r>
              <a:rPr lang="en-US" sz="1900">
                <a:solidFill>
                  <a:srgbClr val="40424E"/>
                </a:solidFill>
              </a:rPr>
              <a:t> and </a:t>
            </a:r>
            <a:r>
              <a:rPr i="1" lang="en-US" sz="1900">
                <a:solidFill>
                  <a:srgbClr val="40424E"/>
                </a:solidFill>
              </a:rPr>
              <a:t>x_t</a:t>
            </a:r>
            <a:r>
              <a:rPr lang="en-US" sz="1900">
                <a:solidFill>
                  <a:srgbClr val="40424E"/>
                </a:solidFill>
              </a:rPr>
              <a:t>. Then, a vector is created using</a:t>
            </a:r>
            <a:r>
              <a:rPr i="1" lang="en-US" sz="1900">
                <a:solidFill>
                  <a:srgbClr val="40424E"/>
                </a:solidFill>
              </a:rPr>
              <a:t> tanh </a:t>
            </a:r>
            <a:r>
              <a:rPr lang="en-US" sz="1900">
                <a:solidFill>
                  <a:srgbClr val="40424E"/>
                </a:solidFill>
              </a:rPr>
              <a:t>function that gives output from -1 to +1, which contains all the possible values from h_t-1 and </a:t>
            </a:r>
            <a:r>
              <a:rPr i="1" lang="en-US" sz="1900">
                <a:solidFill>
                  <a:srgbClr val="40424E"/>
                </a:solidFill>
              </a:rPr>
              <a:t>x_t</a:t>
            </a:r>
            <a:r>
              <a:rPr lang="en-US" sz="1900">
                <a:solidFill>
                  <a:srgbClr val="40424E"/>
                </a:solidFill>
              </a:rPr>
              <a:t>. Atlast, the values of the vector and the regulated values are multiplied to obtain the useful information</a:t>
            </a:r>
            <a:endParaRPr sz="1900">
              <a:solidFill>
                <a:srgbClr val="40424E"/>
              </a:solidFill>
            </a:endParaRPr>
          </a:p>
          <a:p>
            <a:pPr indent="0" lvl="0" marL="457200" rtl="0" algn="just">
              <a:lnSpc>
                <a:spcPct val="100000"/>
              </a:lnSpc>
              <a:spcBef>
                <a:spcPts val="0"/>
              </a:spcBef>
              <a:spcAft>
                <a:spcPts val="0"/>
              </a:spcAft>
              <a:buClr>
                <a:schemeClr val="dk2"/>
              </a:buClr>
              <a:buSzPct val="57894"/>
              <a:buFont typeface="Arial"/>
              <a:buNone/>
            </a:pPr>
            <a:r>
              <a:t/>
            </a:r>
            <a:endParaRPr sz="1900">
              <a:solidFill>
                <a:srgbClr val="40424E"/>
              </a:solidFill>
            </a:endParaRPr>
          </a:p>
          <a:p>
            <a:pPr indent="0" lvl="0" marL="457200" rtl="0" algn="just">
              <a:lnSpc>
                <a:spcPct val="100000"/>
              </a:lnSpc>
              <a:spcBef>
                <a:spcPts val="0"/>
              </a:spcBef>
              <a:spcAft>
                <a:spcPts val="0"/>
              </a:spcAft>
              <a:buClr>
                <a:schemeClr val="dk2"/>
              </a:buClr>
              <a:buSzPct val="57894"/>
              <a:buFont typeface="Arial"/>
              <a:buNone/>
            </a:pPr>
            <a:r>
              <a:rPr b="1" lang="en-US" sz="1900">
                <a:solidFill>
                  <a:srgbClr val="40424E"/>
                </a:solidFill>
              </a:rPr>
              <a:t>Output gate: </a:t>
            </a:r>
            <a:r>
              <a:rPr lang="en-US" sz="1900">
                <a:solidFill>
                  <a:srgbClr val="40424E"/>
                </a:solidFill>
              </a:rPr>
              <a:t>The task of extracting useful information from the current cell state to be presented as an output is done by output gate. First, a vector is generated by applying tanh function on the cell. Then, the information is regulated using the sigmoid function and filter the values to be remembered using inputs</a:t>
            </a:r>
            <a:r>
              <a:rPr i="1" lang="en-US" sz="1900">
                <a:solidFill>
                  <a:srgbClr val="40424E"/>
                </a:solidFill>
              </a:rPr>
              <a:t> h_t-1</a:t>
            </a:r>
            <a:r>
              <a:rPr lang="en-US" sz="1900">
                <a:solidFill>
                  <a:srgbClr val="40424E"/>
                </a:solidFill>
              </a:rPr>
              <a:t> and </a:t>
            </a:r>
            <a:r>
              <a:rPr i="1" lang="en-US" sz="1900">
                <a:solidFill>
                  <a:srgbClr val="40424E"/>
                </a:solidFill>
              </a:rPr>
              <a:t>x_t</a:t>
            </a:r>
            <a:r>
              <a:rPr lang="en-US" sz="1900">
                <a:solidFill>
                  <a:srgbClr val="40424E"/>
                </a:solidFill>
              </a:rPr>
              <a:t>. Atlast, the values of the vector and the regulated values are multiplied to be sent as an output and input to the next cell.</a:t>
            </a:r>
            <a:endParaRPr sz="1900"/>
          </a:p>
        </p:txBody>
      </p:sp>
      <p:sp>
        <p:nvSpPr>
          <p:cNvPr id="270" name="Google Shape;270;gc1af224f99_0_2"/>
          <p:cNvSpPr txBox="1"/>
          <p:nvPr>
            <p:ph idx="12" type="sldNum"/>
          </p:nvPr>
        </p:nvSpPr>
        <p:spPr>
          <a:xfrm>
            <a:off x="9256782" y="6356351"/>
            <a:ext cx="1828800" cy="365100"/>
          </a:xfrm>
          <a:prstGeom prst="rect">
            <a:avLst/>
          </a:prstGeom>
        </p:spPr>
        <p:txBody>
          <a:bodyPr anchorCtr="0" anchor="ctr" bIns="45700" lIns="0"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c1af224f99_0_14"/>
          <p:cNvSpPr txBox="1"/>
          <p:nvPr>
            <p:ph type="title"/>
          </p:nvPr>
        </p:nvSpPr>
        <p:spPr>
          <a:xfrm>
            <a:off x="1104900" y="76200"/>
            <a:ext cx="9980700" cy="1097100"/>
          </a:xfrm>
          <a:prstGeom prst="rect">
            <a:avLst/>
          </a:prstGeom>
        </p:spPr>
        <p:txBody>
          <a:bodyPr anchorCtr="0" anchor="b" bIns="45700" lIns="0" spcFirstLastPara="1" rIns="0" wrap="square" tIns="45700">
            <a:normAutofit/>
          </a:bodyPr>
          <a:lstStyle/>
          <a:p>
            <a:pPr indent="0" lvl="0" marL="0" rtl="0" algn="l">
              <a:spcBef>
                <a:spcPts val="0"/>
              </a:spcBef>
              <a:spcAft>
                <a:spcPts val="0"/>
              </a:spcAft>
              <a:buNone/>
            </a:pPr>
            <a:r>
              <a:rPr lang="en-US"/>
              <a:t>ALGORITHM IMPLEMENTED </a:t>
            </a:r>
            <a:endParaRPr/>
          </a:p>
        </p:txBody>
      </p:sp>
      <p:sp>
        <p:nvSpPr>
          <p:cNvPr id="277" name="Google Shape;277;gc1af224f99_0_14"/>
          <p:cNvSpPr txBox="1"/>
          <p:nvPr>
            <p:ph idx="1" type="body"/>
          </p:nvPr>
        </p:nvSpPr>
        <p:spPr>
          <a:xfrm>
            <a:off x="297450" y="1600200"/>
            <a:ext cx="11633700" cy="5121300"/>
          </a:xfrm>
          <a:prstGeom prst="rect">
            <a:avLst/>
          </a:prstGeom>
        </p:spPr>
        <p:txBody>
          <a:bodyPr anchorCtr="0" anchor="t" bIns="45700" lIns="0" spcFirstLastPara="1" rIns="0" wrap="square" tIns="45700">
            <a:normAutofit lnSpcReduction="20000"/>
          </a:bodyPr>
          <a:lstStyle/>
          <a:p>
            <a:pPr indent="0" lvl="0" marL="0" rtl="0" algn="l">
              <a:spcBef>
                <a:spcPts val="1800"/>
              </a:spcBef>
              <a:spcAft>
                <a:spcPts val="0"/>
              </a:spcAft>
              <a:buNone/>
            </a:pPr>
            <a:r>
              <a:rPr lang="en-US" sz="2500"/>
              <a:t> 2] </a:t>
            </a:r>
            <a:r>
              <a:rPr b="1" lang="en-US" sz="2500"/>
              <a:t>Fake Account</a:t>
            </a:r>
            <a:endParaRPr b="1" sz="2500"/>
          </a:p>
          <a:p>
            <a:pPr indent="0" lvl="0" marL="0" rtl="0" algn="l">
              <a:lnSpc>
                <a:spcPct val="100000"/>
              </a:lnSpc>
              <a:spcBef>
                <a:spcPts val="1800"/>
              </a:spcBef>
              <a:spcAft>
                <a:spcPts val="0"/>
              </a:spcAft>
              <a:buNone/>
            </a:pPr>
            <a:r>
              <a:rPr lang="en-US" sz="1800"/>
              <a:t>Random Forest</a:t>
            </a:r>
            <a:endParaRPr sz="1800"/>
          </a:p>
          <a:p>
            <a:pPr indent="0" lvl="0" marL="0" rtl="0" algn="l">
              <a:lnSpc>
                <a:spcPct val="100000"/>
              </a:lnSpc>
              <a:spcBef>
                <a:spcPts val="1800"/>
              </a:spcBef>
              <a:spcAft>
                <a:spcPts val="0"/>
              </a:spcAft>
              <a:buNone/>
            </a:pPr>
            <a:r>
              <a:rPr lang="en-US" sz="1800">
                <a:solidFill>
                  <a:srgbClr val="292929"/>
                </a:solidFill>
              </a:rPr>
              <a:t>Random forest, like its name implies, consists of a large number of individual decision trees that operate as an ensemble. Each individual tree in the random forest spits out a class prediction and the class with the most votes becomes our model’s prediction</a:t>
            </a:r>
            <a:endParaRPr sz="1800">
              <a:solidFill>
                <a:srgbClr val="292929"/>
              </a:solidFill>
            </a:endParaRPr>
          </a:p>
          <a:p>
            <a:pPr indent="0" lvl="0" marL="0" rtl="0" algn="l">
              <a:lnSpc>
                <a:spcPct val="100000"/>
              </a:lnSpc>
              <a:spcBef>
                <a:spcPts val="1400"/>
              </a:spcBef>
              <a:spcAft>
                <a:spcPts val="0"/>
              </a:spcAft>
              <a:buClr>
                <a:schemeClr val="dk2"/>
              </a:buClr>
              <a:buSzPts val="1100"/>
              <a:buFont typeface="Arial"/>
              <a:buNone/>
            </a:pPr>
            <a:r>
              <a:rPr lang="en-US" sz="1800">
                <a:solidFill>
                  <a:srgbClr val="292929"/>
                </a:solidFill>
              </a:rPr>
              <a:t>There are two stages in Random Forest algorithm, one is random forest creation, the other is to make a prediction from the random forest classifier created in the first stage. The whole process is shown below, and it’s easy to understand using the figure.</a:t>
            </a:r>
            <a:endParaRPr sz="1800">
              <a:solidFill>
                <a:srgbClr val="292929"/>
              </a:solidFill>
            </a:endParaRPr>
          </a:p>
          <a:p>
            <a:pPr indent="0" lvl="0" marL="0" rtl="0" algn="l">
              <a:lnSpc>
                <a:spcPct val="100000"/>
              </a:lnSpc>
              <a:spcBef>
                <a:spcPts val="3200"/>
              </a:spcBef>
              <a:spcAft>
                <a:spcPts val="0"/>
              </a:spcAft>
              <a:buClr>
                <a:schemeClr val="dk2"/>
              </a:buClr>
              <a:buSzPts val="1100"/>
              <a:buFont typeface="Arial"/>
              <a:buNone/>
            </a:pPr>
            <a:r>
              <a:rPr lang="en-US" sz="1800">
                <a:solidFill>
                  <a:srgbClr val="292929"/>
                </a:solidFill>
              </a:rPr>
              <a:t>Here the author firstly shows the Random Forest creation pseudocode:</a:t>
            </a:r>
            <a:endParaRPr sz="1800">
              <a:solidFill>
                <a:srgbClr val="292929"/>
              </a:solidFill>
            </a:endParaRPr>
          </a:p>
          <a:p>
            <a:pPr indent="-342900" lvl="0" marL="749300" rtl="0" algn="l">
              <a:lnSpc>
                <a:spcPct val="100000"/>
              </a:lnSpc>
              <a:spcBef>
                <a:spcPts val="3200"/>
              </a:spcBef>
              <a:spcAft>
                <a:spcPts val="0"/>
              </a:spcAft>
              <a:buClr>
                <a:srgbClr val="292929"/>
              </a:buClr>
              <a:buSzPts val="1800"/>
              <a:buFont typeface="Georgia"/>
              <a:buAutoNum type="arabicPeriod"/>
            </a:pPr>
            <a:r>
              <a:rPr lang="en-US" sz="1800">
                <a:solidFill>
                  <a:srgbClr val="292929"/>
                </a:solidFill>
              </a:rPr>
              <a:t>Randomly select “</a:t>
            </a:r>
            <a:r>
              <a:rPr b="1" lang="en-US" sz="1800">
                <a:solidFill>
                  <a:srgbClr val="292929"/>
                </a:solidFill>
              </a:rPr>
              <a:t>K</a:t>
            </a:r>
            <a:r>
              <a:rPr lang="en-US" sz="1800">
                <a:solidFill>
                  <a:srgbClr val="292929"/>
                </a:solidFill>
              </a:rPr>
              <a:t>” features from total “</a:t>
            </a:r>
            <a:r>
              <a:rPr b="1" lang="en-US" sz="1800">
                <a:solidFill>
                  <a:srgbClr val="292929"/>
                </a:solidFill>
              </a:rPr>
              <a:t>m</a:t>
            </a:r>
            <a:r>
              <a:rPr lang="en-US" sz="1800">
                <a:solidFill>
                  <a:srgbClr val="292929"/>
                </a:solidFill>
              </a:rPr>
              <a:t>” features where </a:t>
            </a:r>
            <a:r>
              <a:rPr b="1" lang="en-US" sz="1800">
                <a:solidFill>
                  <a:srgbClr val="292929"/>
                </a:solidFill>
              </a:rPr>
              <a:t>k &lt;&lt; m</a:t>
            </a:r>
            <a:endParaRPr b="1" sz="1800">
              <a:solidFill>
                <a:srgbClr val="292929"/>
              </a:solidFill>
            </a:endParaRPr>
          </a:p>
          <a:p>
            <a:pPr indent="-342900" lvl="0" marL="749300" rtl="0" algn="l">
              <a:lnSpc>
                <a:spcPct val="100000"/>
              </a:lnSpc>
              <a:spcBef>
                <a:spcPts val="0"/>
              </a:spcBef>
              <a:spcAft>
                <a:spcPts val="0"/>
              </a:spcAft>
              <a:buClr>
                <a:srgbClr val="292929"/>
              </a:buClr>
              <a:buSzPts val="1800"/>
              <a:buFont typeface="Georgia"/>
              <a:buAutoNum type="arabicPeriod"/>
            </a:pPr>
            <a:r>
              <a:rPr lang="en-US" sz="1800">
                <a:solidFill>
                  <a:srgbClr val="292929"/>
                </a:solidFill>
              </a:rPr>
              <a:t>Among the “</a:t>
            </a:r>
            <a:r>
              <a:rPr b="1" lang="en-US" sz="1800">
                <a:solidFill>
                  <a:srgbClr val="292929"/>
                </a:solidFill>
              </a:rPr>
              <a:t>K</a:t>
            </a:r>
            <a:r>
              <a:rPr lang="en-US" sz="1800">
                <a:solidFill>
                  <a:srgbClr val="292929"/>
                </a:solidFill>
              </a:rPr>
              <a:t>” features, calculate the node “</a:t>
            </a:r>
            <a:r>
              <a:rPr b="1" lang="en-US" sz="1800">
                <a:solidFill>
                  <a:srgbClr val="292929"/>
                </a:solidFill>
              </a:rPr>
              <a:t>d</a:t>
            </a:r>
            <a:r>
              <a:rPr lang="en-US" sz="1800">
                <a:solidFill>
                  <a:srgbClr val="292929"/>
                </a:solidFill>
              </a:rPr>
              <a:t>” using the best split point</a:t>
            </a:r>
            <a:endParaRPr sz="1800">
              <a:solidFill>
                <a:srgbClr val="292929"/>
              </a:solidFill>
            </a:endParaRPr>
          </a:p>
          <a:p>
            <a:pPr indent="-342900" lvl="0" marL="749300" rtl="0" algn="l">
              <a:lnSpc>
                <a:spcPct val="100000"/>
              </a:lnSpc>
              <a:spcBef>
                <a:spcPts val="0"/>
              </a:spcBef>
              <a:spcAft>
                <a:spcPts val="0"/>
              </a:spcAft>
              <a:buClr>
                <a:srgbClr val="292929"/>
              </a:buClr>
              <a:buSzPts val="1800"/>
              <a:buFont typeface="Georgia"/>
              <a:buAutoNum type="arabicPeriod"/>
            </a:pPr>
            <a:r>
              <a:rPr lang="en-US" sz="1800">
                <a:solidFill>
                  <a:srgbClr val="292929"/>
                </a:solidFill>
              </a:rPr>
              <a:t>Split the node into </a:t>
            </a:r>
            <a:r>
              <a:rPr b="1" lang="en-US" sz="1800">
                <a:solidFill>
                  <a:srgbClr val="292929"/>
                </a:solidFill>
              </a:rPr>
              <a:t>daughter nodes</a:t>
            </a:r>
            <a:r>
              <a:rPr lang="en-US" sz="1800">
                <a:solidFill>
                  <a:srgbClr val="292929"/>
                </a:solidFill>
              </a:rPr>
              <a:t> using the </a:t>
            </a:r>
            <a:r>
              <a:rPr b="1" lang="en-US" sz="1800">
                <a:solidFill>
                  <a:srgbClr val="292929"/>
                </a:solidFill>
              </a:rPr>
              <a:t>best split</a:t>
            </a:r>
            <a:endParaRPr b="1" sz="1800">
              <a:solidFill>
                <a:srgbClr val="292929"/>
              </a:solidFill>
            </a:endParaRPr>
          </a:p>
          <a:p>
            <a:pPr indent="-342900" lvl="0" marL="749300" rtl="0" algn="l">
              <a:lnSpc>
                <a:spcPct val="100000"/>
              </a:lnSpc>
              <a:spcBef>
                <a:spcPts val="0"/>
              </a:spcBef>
              <a:spcAft>
                <a:spcPts val="0"/>
              </a:spcAft>
              <a:buClr>
                <a:srgbClr val="292929"/>
              </a:buClr>
              <a:buSzPts val="1800"/>
              <a:buFont typeface="Georgia"/>
              <a:buAutoNum type="arabicPeriod"/>
            </a:pPr>
            <a:r>
              <a:rPr lang="en-US" sz="1800">
                <a:solidFill>
                  <a:srgbClr val="292929"/>
                </a:solidFill>
              </a:rPr>
              <a:t>Repeat the </a:t>
            </a:r>
            <a:r>
              <a:rPr b="1" lang="en-US" sz="1800">
                <a:solidFill>
                  <a:srgbClr val="292929"/>
                </a:solidFill>
              </a:rPr>
              <a:t>a to c</a:t>
            </a:r>
            <a:r>
              <a:rPr lang="en-US" sz="1800">
                <a:solidFill>
                  <a:srgbClr val="292929"/>
                </a:solidFill>
              </a:rPr>
              <a:t> steps until “l” number of nodes has been reached</a:t>
            </a:r>
            <a:endParaRPr sz="1800">
              <a:solidFill>
                <a:srgbClr val="292929"/>
              </a:solidFill>
            </a:endParaRPr>
          </a:p>
          <a:p>
            <a:pPr indent="-342900" lvl="0" marL="749300" rtl="0" algn="l">
              <a:lnSpc>
                <a:spcPct val="100000"/>
              </a:lnSpc>
              <a:spcBef>
                <a:spcPts val="0"/>
              </a:spcBef>
              <a:spcAft>
                <a:spcPts val="0"/>
              </a:spcAft>
              <a:buClr>
                <a:srgbClr val="292929"/>
              </a:buClr>
              <a:buSzPts val="1800"/>
              <a:buFont typeface="Georgia"/>
              <a:buAutoNum type="arabicPeriod"/>
            </a:pPr>
            <a:r>
              <a:rPr lang="en-US" sz="1800">
                <a:solidFill>
                  <a:srgbClr val="292929"/>
                </a:solidFill>
              </a:rPr>
              <a:t>Build forest by repeating steps </a:t>
            </a:r>
            <a:r>
              <a:rPr b="1" lang="en-US" sz="1800">
                <a:solidFill>
                  <a:srgbClr val="292929"/>
                </a:solidFill>
              </a:rPr>
              <a:t>a to d</a:t>
            </a:r>
            <a:r>
              <a:rPr lang="en-US" sz="1800">
                <a:solidFill>
                  <a:srgbClr val="292929"/>
                </a:solidFill>
              </a:rPr>
              <a:t> for “n” number times to create </a:t>
            </a:r>
            <a:r>
              <a:rPr b="1" lang="en-US" sz="1800">
                <a:solidFill>
                  <a:srgbClr val="292929"/>
                </a:solidFill>
              </a:rPr>
              <a:t>“n” number of trees</a:t>
            </a:r>
            <a:endParaRPr b="1" sz="1800">
              <a:solidFill>
                <a:srgbClr val="292929"/>
              </a:solidFill>
            </a:endParaRPr>
          </a:p>
          <a:p>
            <a:pPr indent="0" lvl="0" marL="0" rtl="0" algn="l">
              <a:spcBef>
                <a:spcPts val="1800"/>
              </a:spcBef>
              <a:spcAft>
                <a:spcPts val="0"/>
              </a:spcAft>
              <a:buNone/>
            </a:pPr>
            <a:r>
              <a:t/>
            </a:r>
            <a:endParaRPr sz="1600">
              <a:solidFill>
                <a:srgbClr val="292929"/>
              </a:solidFill>
              <a:highlight>
                <a:srgbClr val="FFFFFF"/>
              </a:highlight>
              <a:latin typeface="Georgia"/>
              <a:ea typeface="Georgia"/>
              <a:cs typeface="Georgia"/>
              <a:sym typeface="Georgia"/>
            </a:endParaRPr>
          </a:p>
        </p:txBody>
      </p:sp>
      <p:sp>
        <p:nvSpPr>
          <p:cNvPr id="278" name="Google Shape;278;gc1af224f99_0_14"/>
          <p:cNvSpPr txBox="1"/>
          <p:nvPr>
            <p:ph idx="12" type="sldNum"/>
          </p:nvPr>
        </p:nvSpPr>
        <p:spPr>
          <a:xfrm>
            <a:off x="9256782" y="6356351"/>
            <a:ext cx="1828800" cy="365100"/>
          </a:xfrm>
          <a:prstGeom prst="rect">
            <a:avLst/>
          </a:prstGeom>
        </p:spPr>
        <p:txBody>
          <a:bodyPr anchorCtr="0" anchor="ctr" bIns="45700" lIns="0"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c022b4f5d1_0_2"/>
          <p:cNvSpPr txBox="1"/>
          <p:nvPr>
            <p:ph type="ctrTitle"/>
          </p:nvPr>
        </p:nvSpPr>
        <p:spPr>
          <a:xfrm>
            <a:off x="1104900" y="2292094"/>
            <a:ext cx="10096500" cy="2219700"/>
          </a:xfrm>
          <a:prstGeom prst="rect">
            <a:avLst/>
          </a:prstGeom>
          <a:noFill/>
          <a:ln>
            <a:noFill/>
          </a:ln>
        </p:spPr>
        <p:txBody>
          <a:bodyPr anchorCtr="0" anchor="ctr"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UI SCREENS</a:t>
            </a:r>
            <a:br>
              <a:rPr lang="en-US"/>
            </a:br>
            <a:endParaRPr/>
          </a:p>
        </p:txBody>
      </p:sp>
      <p:grpSp>
        <p:nvGrpSpPr>
          <p:cNvPr id="284" name="Google Shape;284;gc022b4f5d1_0_2"/>
          <p:cNvGrpSpPr/>
          <p:nvPr/>
        </p:nvGrpSpPr>
        <p:grpSpPr>
          <a:xfrm>
            <a:off x="1658527" y="145038"/>
            <a:ext cx="8426216" cy="831000"/>
            <a:chOff x="1658527" y="145038"/>
            <a:chExt cx="8426216" cy="831000"/>
          </a:xfrm>
        </p:grpSpPr>
        <p:pic>
          <p:nvPicPr>
            <p:cNvPr id="285" name="Google Shape;285;gc022b4f5d1_0_2"/>
            <p:cNvPicPr preferRelativeResize="0"/>
            <p:nvPr/>
          </p:nvPicPr>
          <p:blipFill rotWithShape="1">
            <a:blip r:embed="rId3">
              <a:alphaModFix/>
            </a:blip>
            <a:srcRect b="0" l="0" r="0" t="0"/>
            <a:stretch/>
          </p:blipFill>
          <p:spPr>
            <a:xfrm>
              <a:off x="1658527" y="169258"/>
              <a:ext cx="1100137" cy="782555"/>
            </a:xfrm>
            <a:prstGeom prst="rect">
              <a:avLst/>
            </a:prstGeom>
            <a:noFill/>
            <a:ln>
              <a:noFill/>
            </a:ln>
          </p:spPr>
        </p:pic>
        <p:sp>
          <p:nvSpPr>
            <p:cNvPr id="286" name="Google Shape;286;gc022b4f5d1_0_2"/>
            <p:cNvSpPr txBox="1"/>
            <p:nvPr/>
          </p:nvSpPr>
          <p:spPr>
            <a:xfrm>
              <a:off x="2901243" y="145038"/>
              <a:ext cx="7183500" cy="8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Vivekanand Education Society’s Institute Of Technology</a:t>
              </a:r>
              <a:endParaRPr/>
            </a:p>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Department Of Computer Engineering</a:t>
              </a:r>
              <a:endParaRPr sz="2400">
                <a:solidFill>
                  <a:schemeClr val="lt1"/>
                </a:solidFill>
                <a:latin typeface="Times New Roman"/>
                <a:ea typeface="Times New Roman"/>
                <a:cs typeface="Times New Roman"/>
                <a:sym typeface="Times New Roman"/>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
          <p:cNvSpPr txBox="1"/>
          <p:nvPr>
            <p:ph type="ctrTitle"/>
          </p:nvPr>
        </p:nvSpPr>
        <p:spPr>
          <a:xfrm>
            <a:off x="1104900" y="2292102"/>
            <a:ext cx="10096500" cy="1971300"/>
          </a:xfrm>
          <a:prstGeom prst="rect">
            <a:avLst/>
          </a:prstGeom>
          <a:noFill/>
          <a:ln>
            <a:noFill/>
          </a:ln>
        </p:spPr>
        <p:txBody>
          <a:bodyPr anchorCtr="0" anchor="ctr" bIns="45700" lIns="0" spcFirstLastPara="1" rIns="0" wrap="square" tIns="45700">
            <a:normAutofit/>
          </a:bodyPr>
          <a:lstStyle/>
          <a:p>
            <a:pPr indent="0" lvl="0" marL="0" rtl="0" algn="l">
              <a:lnSpc>
                <a:spcPct val="90000"/>
              </a:lnSpc>
              <a:spcBef>
                <a:spcPts val="0"/>
              </a:spcBef>
              <a:spcAft>
                <a:spcPts val="0"/>
              </a:spcAft>
              <a:buClr>
                <a:schemeClr val="dk1"/>
              </a:buClr>
              <a:buSzPts val="4800"/>
              <a:buFont typeface="Times New Roman"/>
              <a:buNone/>
            </a:pPr>
            <a:r>
              <a:rPr lang="en-US" sz="4800">
                <a:latin typeface="Times New Roman"/>
                <a:ea typeface="Times New Roman"/>
                <a:cs typeface="Times New Roman"/>
                <a:sym typeface="Times New Roman"/>
              </a:rPr>
              <a:t>INDEX</a:t>
            </a:r>
            <a:endParaRPr>
              <a:latin typeface="Times New Roman"/>
              <a:ea typeface="Times New Roman"/>
              <a:cs typeface="Times New Roman"/>
              <a:sym typeface="Times New Roman"/>
            </a:endParaRPr>
          </a:p>
        </p:txBody>
      </p:sp>
      <p:grpSp>
        <p:nvGrpSpPr>
          <p:cNvPr id="135" name="Google Shape;135;p2"/>
          <p:cNvGrpSpPr/>
          <p:nvPr/>
        </p:nvGrpSpPr>
        <p:grpSpPr>
          <a:xfrm>
            <a:off x="1658527" y="145038"/>
            <a:ext cx="8426094" cy="830997"/>
            <a:chOff x="1658527" y="145038"/>
            <a:chExt cx="8426094" cy="830997"/>
          </a:xfrm>
        </p:grpSpPr>
        <p:pic>
          <p:nvPicPr>
            <p:cNvPr id="136" name="Google Shape;136;p2"/>
            <p:cNvPicPr preferRelativeResize="0"/>
            <p:nvPr/>
          </p:nvPicPr>
          <p:blipFill rotWithShape="1">
            <a:blip r:embed="rId3">
              <a:alphaModFix/>
            </a:blip>
            <a:srcRect b="0" l="0" r="0" t="0"/>
            <a:stretch/>
          </p:blipFill>
          <p:spPr>
            <a:xfrm>
              <a:off x="1658527" y="169258"/>
              <a:ext cx="1100137" cy="782555"/>
            </a:xfrm>
            <a:prstGeom prst="rect">
              <a:avLst/>
            </a:prstGeom>
            <a:noFill/>
            <a:ln>
              <a:noFill/>
            </a:ln>
          </p:spPr>
        </p:pic>
        <p:sp>
          <p:nvSpPr>
            <p:cNvPr id="137" name="Google Shape;137;p2"/>
            <p:cNvSpPr txBox="1"/>
            <p:nvPr/>
          </p:nvSpPr>
          <p:spPr>
            <a:xfrm>
              <a:off x="2901243" y="145038"/>
              <a:ext cx="7183378"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Vivekanand Education Society’s Institute Of Technology</a:t>
              </a:r>
              <a:endParaRPr/>
            </a:p>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Department Of Computer Engineering</a:t>
              </a:r>
              <a:endParaRPr sz="2400">
                <a:solidFill>
                  <a:schemeClr val="lt1"/>
                </a:solidFill>
                <a:latin typeface="Times New Roman"/>
                <a:ea typeface="Times New Roman"/>
                <a:cs typeface="Times New Roman"/>
                <a:sym typeface="Times New Roman"/>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lang="en-US" sz="4400">
                <a:latin typeface="Times New Roman"/>
                <a:ea typeface="Times New Roman"/>
                <a:cs typeface="Times New Roman"/>
                <a:sym typeface="Times New Roman"/>
              </a:rPr>
              <a:t>UI Screens </a:t>
            </a:r>
            <a:endParaRPr sz="44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ct val="100000"/>
              <a:buFont typeface="Times New Roman"/>
              <a:buNone/>
            </a:pPr>
            <a:r>
              <a:rPr lang="en-US" sz="4400">
                <a:latin typeface="Times New Roman"/>
                <a:ea typeface="Times New Roman"/>
                <a:cs typeface="Times New Roman"/>
                <a:sym typeface="Times New Roman"/>
              </a:rPr>
              <a:t>//Home Page</a:t>
            </a:r>
            <a:endParaRPr sz="4400">
              <a:latin typeface="Times New Roman"/>
              <a:ea typeface="Times New Roman"/>
              <a:cs typeface="Times New Roman"/>
              <a:sym typeface="Times New Roman"/>
            </a:endParaRPr>
          </a:p>
        </p:txBody>
      </p:sp>
      <p:sp>
        <p:nvSpPr>
          <p:cNvPr id="292" name="Google Shape;292;p15"/>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293" name="Google Shape;293;p15"/>
          <p:cNvSpPr txBox="1"/>
          <p:nvPr>
            <p:ph idx="12" type="sldNum"/>
          </p:nvPr>
        </p:nvSpPr>
        <p:spPr>
          <a:xfrm>
            <a:off x="9256782" y="6356351"/>
            <a:ext cx="18288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4" name="Google Shape;294;p15"/>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9/22/2017</a:t>
            </a:r>
            <a:endParaRPr/>
          </a:p>
        </p:txBody>
      </p:sp>
      <p:pic>
        <p:nvPicPr>
          <p:cNvPr id="295" name="Google Shape;295;p15"/>
          <p:cNvPicPr preferRelativeResize="0"/>
          <p:nvPr/>
        </p:nvPicPr>
        <p:blipFill>
          <a:blip r:embed="rId3">
            <a:alphaModFix/>
          </a:blip>
          <a:stretch>
            <a:fillRect/>
          </a:stretch>
        </p:blipFill>
        <p:spPr>
          <a:xfrm>
            <a:off x="1164438" y="1259837"/>
            <a:ext cx="9861599" cy="500981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c19a2c67f4_1_62"/>
          <p:cNvSpPr txBox="1"/>
          <p:nvPr>
            <p:ph type="title"/>
          </p:nvPr>
        </p:nvSpPr>
        <p:spPr>
          <a:xfrm>
            <a:off x="1104900" y="76200"/>
            <a:ext cx="9980700" cy="1097100"/>
          </a:xfrm>
          <a:prstGeom prst="rect">
            <a:avLst/>
          </a:prstGeom>
          <a:noFill/>
          <a:ln>
            <a:noFill/>
          </a:ln>
        </p:spPr>
        <p:txBody>
          <a:bodyPr anchorCtr="0" anchor="b" bIns="45700" lIns="0" spcFirstLastPara="1" rIns="0"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lang="en-US" sz="4400">
                <a:latin typeface="Times New Roman"/>
                <a:ea typeface="Times New Roman"/>
                <a:cs typeface="Times New Roman"/>
                <a:sym typeface="Times New Roman"/>
              </a:rPr>
              <a:t>UI Screens</a:t>
            </a:r>
            <a:endParaRPr sz="44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ct val="100000"/>
              <a:buFont typeface="Times New Roman"/>
              <a:buNone/>
            </a:pPr>
            <a:r>
              <a:rPr lang="en-US" sz="4400">
                <a:latin typeface="Times New Roman"/>
                <a:ea typeface="Times New Roman"/>
                <a:cs typeface="Times New Roman"/>
                <a:sym typeface="Times New Roman"/>
              </a:rPr>
              <a:t>//Blog Post Page </a:t>
            </a:r>
            <a:endParaRPr sz="2200">
              <a:latin typeface="Times New Roman"/>
              <a:ea typeface="Times New Roman"/>
              <a:cs typeface="Times New Roman"/>
              <a:sym typeface="Times New Roman"/>
            </a:endParaRPr>
          </a:p>
        </p:txBody>
      </p:sp>
      <p:sp>
        <p:nvSpPr>
          <p:cNvPr id="301" name="Google Shape;301;gc19a2c67f4_1_62"/>
          <p:cNvSpPr txBox="1"/>
          <p:nvPr>
            <p:ph idx="11" type="ftr"/>
          </p:nvPr>
        </p:nvSpPr>
        <p:spPr>
          <a:xfrm>
            <a:off x="2934459" y="6356350"/>
            <a:ext cx="6323100" cy="365100"/>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302" name="Google Shape;302;gc19a2c67f4_1_62"/>
          <p:cNvSpPr txBox="1"/>
          <p:nvPr>
            <p:ph idx="12" type="sldNum"/>
          </p:nvPr>
        </p:nvSpPr>
        <p:spPr>
          <a:xfrm>
            <a:off x="9256782" y="6356351"/>
            <a:ext cx="18288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3" name="Google Shape;303;gc19a2c67f4_1_62"/>
          <p:cNvSpPr txBox="1"/>
          <p:nvPr>
            <p:ph idx="10" type="dt"/>
          </p:nvPr>
        </p:nvSpPr>
        <p:spPr>
          <a:xfrm>
            <a:off x="1104899" y="6356351"/>
            <a:ext cx="18297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9/22/2017</a:t>
            </a:r>
            <a:endParaRPr/>
          </a:p>
        </p:txBody>
      </p:sp>
      <p:pic>
        <p:nvPicPr>
          <p:cNvPr id="304" name="Google Shape;304;gc19a2c67f4_1_62"/>
          <p:cNvPicPr preferRelativeResize="0"/>
          <p:nvPr/>
        </p:nvPicPr>
        <p:blipFill>
          <a:blip r:embed="rId3">
            <a:alphaModFix/>
          </a:blip>
          <a:stretch>
            <a:fillRect/>
          </a:stretch>
        </p:blipFill>
        <p:spPr>
          <a:xfrm>
            <a:off x="1044775" y="1348450"/>
            <a:ext cx="10040800" cy="48237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c19a2c67f4_1_46"/>
          <p:cNvSpPr txBox="1"/>
          <p:nvPr>
            <p:ph type="title"/>
          </p:nvPr>
        </p:nvSpPr>
        <p:spPr>
          <a:xfrm>
            <a:off x="1104900" y="76200"/>
            <a:ext cx="9980700" cy="1097100"/>
          </a:xfrm>
          <a:prstGeom prst="rect">
            <a:avLst/>
          </a:prstGeom>
          <a:noFill/>
          <a:ln>
            <a:noFill/>
          </a:ln>
        </p:spPr>
        <p:txBody>
          <a:bodyPr anchorCtr="0" anchor="b" bIns="45700" lIns="0" spcFirstLastPara="1" rIns="0"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lang="en-US" sz="4400">
                <a:latin typeface="Times New Roman"/>
                <a:ea typeface="Times New Roman"/>
                <a:cs typeface="Times New Roman"/>
                <a:sym typeface="Times New Roman"/>
              </a:rPr>
              <a:t>UI Screens </a:t>
            </a:r>
            <a:endParaRPr sz="44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ct val="100000"/>
              <a:buFont typeface="Times New Roman"/>
              <a:buNone/>
            </a:pPr>
            <a:r>
              <a:rPr lang="en-US" sz="4400">
                <a:latin typeface="Times New Roman"/>
                <a:ea typeface="Times New Roman"/>
                <a:cs typeface="Times New Roman"/>
                <a:sym typeface="Times New Roman"/>
              </a:rPr>
              <a:t>//Admin Page</a:t>
            </a:r>
            <a:endParaRPr sz="4400">
              <a:latin typeface="Times New Roman"/>
              <a:ea typeface="Times New Roman"/>
              <a:cs typeface="Times New Roman"/>
              <a:sym typeface="Times New Roman"/>
            </a:endParaRPr>
          </a:p>
        </p:txBody>
      </p:sp>
      <p:sp>
        <p:nvSpPr>
          <p:cNvPr id="310" name="Google Shape;310;gc19a2c67f4_1_46"/>
          <p:cNvSpPr txBox="1"/>
          <p:nvPr>
            <p:ph idx="11" type="ftr"/>
          </p:nvPr>
        </p:nvSpPr>
        <p:spPr>
          <a:xfrm>
            <a:off x="2934459" y="6356350"/>
            <a:ext cx="6323100" cy="365100"/>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311" name="Google Shape;311;gc19a2c67f4_1_46"/>
          <p:cNvSpPr txBox="1"/>
          <p:nvPr>
            <p:ph idx="12" type="sldNum"/>
          </p:nvPr>
        </p:nvSpPr>
        <p:spPr>
          <a:xfrm>
            <a:off x="9256782" y="6356351"/>
            <a:ext cx="18288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2" name="Google Shape;312;gc19a2c67f4_1_46"/>
          <p:cNvSpPr txBox="1"/>
          <p:nvPr>
            <p:ph idx="10" type="dt"/>
          </p:nvPr>
        </p:nvSpPr>
        <p:spPr>
          <a:xfrm>
            <a:off x="1104899" y="6356351"/>
            <a:ext cx="18297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9/22/2017</a:t>
            </a:r>
            <a:endParaRPr/>
          </a:p>
        </p:txBody>
      </p:sp>
      <p:pic>
        <p:nvPicPr>
          <p:cNvPr id="313" name="Google Shape;313;gc19a2c67f4_1_46"/>
          <p:cNvPicPr preferRelativeResize="0"/>
          <p:nvPr/>
        </p:nvPicPr>
        <p:blipFill>
          <a:blip r:embed="rId3">
            <a:alphaModFix/>
          </a:blip>
          <a:stretch>
            <a:fillRect/>
          </a:stretch>
        </p:blipFill>
        <p:spPr>
          <a:xfrm>
            <a:off x="1049825" y="1429325"/>
            <a:ext cx="9980701" cy="4671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c19a2c67f4_1_54"/>
          <p:cNvSpPr txBox="1"/>
          <p:nvPr>
            <p:ph type="title"/>
          </p:nvPr>
        </p:nvSpPr>
        <p:spPr>
          <a:xfrm>
            <a:off x="1104900" y="76200"/>
            <a:ext cx="9980700" cy="1097100"/>
          </a:xfrm>
          <a:prstGeom prst="rect">
            <a:avLst/>
          </a:prstGeom>
          <a:noFill/>
          <a:ln>
            <a:noFill/>
          </a:ln>
        </p:spPr>
        <p:txBody>
          <a:bodyPr anchorCtr="0" anchor="b" bIns="45700" lIns="0" spcFirstLastPara="1" rIns="0"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lang="en-US" sz="4400">
                <a:latin typeface="Times New Roman"/>
                <a:ea typeface="Times New Roman"/>
                <a:cs typeface="Times New Roman"/>
                <a:sym typeface="Times New Roman"/>
              </a:rPr>
              <a:t>UI Screens </a:t>
            </a:r>
            <a:endParaRPr sz="4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2"/>
              </a:buClr>
              <a:buSzPct val="84615"/>
              <a:buFont typeface="Arial"/>
              <a:buNone/>
            </a:pPr>
            <a:r>
              <a:rPr b="1" lang="en-US" sz="1300">
                <a:solidFill>
                  <a:schemeClr val="dk2"/>
                </a:solidFill>
              </a:rPr>
              <a:t>/</a:t>
            </a:r>
            <a:r>
              <a:rPr lang="en-US" sz="3016">
                <a:solidFill>
                  <a:schemeClr val="dk2"/>
                </a:solidFill>
                <a:latin typeface="Times New Roman"/>
                <a:ea typeface="Times New Roman"/>
                <a:cs typeface="Times New Roman"/>
                <a:sym typeface="Times New Roman"/>
              </a:rPr>
              <a:t>/Admin Blog-Post(Update,Delete) - Page</a:t>
            </a:r>
            <a:endParaRPr sz="3016">
              <a:latin typeface="Times New Roman"/>
              <a:ea typeface="Times New Roman"/>
              <a:cs typeface="Times New Roman"/>
              <a:sym typeface="Times New Roman"/>
            </a:endParaRPr>
          </a:p>
        </p:txBody>
      </p:sp>
      <p:sp>
        <p:nvSpPr>
          <p:cNvPr id="319" name="Google Shape;319;gc19a2c67f4_1_54"/>
          <p:cNvSpPr txBox="1"/>
          <p:nvPr>
            <p:ph idx="11" type="ftr"/>
          </p:nvPr>
        </p:nvSpPr>
        <p:spPr>
          <a:xfrm>
            <a:off x="2934459" y="6356350"/>
            <a:ext cx="6323100" cy="365100"/>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320" name="Google Shape;320;gc19a2c67f4_1_54"/>
          <p:cNvSpPr txBox="1"/>
          <p:nvPr>
            <p:ph idx="12" type="sldNum"/>
          </p:nvPr>
        </p:nvSpPr>
        <p:spPr>
          <a:xfrm>
            <a:off x="9256782" y="6356351"/>
            <a:ext cx="18288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1" name="Google Shape;321;gc19a2c67f4_1_54"/>
          <p:cNvSpPr txBox="1"/>
          <p:nvPr>
            <p:ph idx="10" type="dt"/>
          </p:nvPr>
        </p:nvSpPr>
        <p:spPr>
          <a:xfrm>
            <a:off x="1104899" y="6356351"/>
            <a:ext cx="18297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9/22/2017</a:t>
            </a:r>
            <a:endParaRPr/>
          </a:p>
        </p:txBody>
      </p:sp>
      <p:pic>
        <p:nvPicPr>
          <p:cNvPr id="322" name="Google Shape;322;gc19a2c67f4_1_54"/>
          <p:cNvPicPr preferRelativeResize="0"/>
          <p:nvPr/>
        </p:nvPicPr>
        <p:blipFill>
          <a:blip r:embed="rId3">
            <a:alphaModFix/>
          </a:blip>
          <a:stretch>
            <a:fillRect/>
          </a:stretch>
        </p:blipFill>
        <p:spPr>
          <a:xfrm>
            <a:off x="1104900" y="1379275"/>
            <a:ext cx="9980701" cy="49770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c19a2c67f4_1_70"/>
          <p:cNvSpPr txBox="1"/>
          <p:nvPr>
            <p:ph type="title"/>
          </p:nvPr>
        </p:nvSpPr>
        <p:spPr>
          <a:xfrm>
            <a:off x="1104900" y="76200"/>
            <a:ext cx="9980700" cy="1097100"/>
          </a:xfrm>
          <a:prstGeom prst="rect">
            <a:avLst/>
          </a:prstGeom>
          <a:noFill/>
          <a:ln>
            <a:noFill/>
          </a:ln>
        </p:spPr>
        <p:txBody>
          <a:bodyPr anchorCtr="0" anchor="b" bIns="45700" lIns="0" spcFirstLastPara="1" rIns="0"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lang="en-US" sz="4400">
                <a:latin typeface="Times New Roman"/>
                <a:ea typeface="Times New Roman"/>
                <a:cs typeface="Times New Roman"/>
                <a:sym typeface="Times New Roman"/>
              </a:rPr>
              <a:t>UI Screens </a:t>
            </a:r>
            <a:endParaRPr sz="4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2"/>
              </a:buClr>
              <a:buSzPct val="40000"/>
              <a:buFont typeface="Arial"/>
              <a:buNone/>
            </a:pPr>
            <a:r>
              <a:rPr lang="en-US" sz="2750">
                <a:solidFill>
                  <a:schemeClr val="dk2"/>
                </a:solidFill>
                <a:latin typeface="Times New Roman"/>
                <a:ea typeface="Times New Roman"/>
                <a:cs typeface="Times New Roman"/>
                <a:sym typeface="Times New Roman"/>
              </a:rPr>
              <a:t>//Admin User(Add,Update,Delete) - Page</a:t>
            </a:r>
            <a:endParaRPr sz="2750">
              <a:latin typeface="Times New Roman"/>
              <a:ea typeface="Times New Roman"/>
              <a:cs typeface="Times New Roman"/>
              <a:sym typeface="Times New Roman"/>
            </a:endParaRPr>
          </a:p>
        </p:txBody>
      </p:sp>
      <p:sp>
        <p:nvSpPr>
          <p:cNvPr id="328" name="Google Shape;328;gc19a2c67f4_1_70"/>
          <p:cNvSpPr txBox="1"/>
          <p:nvPr>
            <p:ph idx="11" type="ftr"/>
          </p:nvPr>
        </p:nvSpPr>
        <p:spPr>
          <a:xfrm>
            <a:off x="2934459" y="6356350"/>
            <a:ext cx="6323100" cy="365100"/>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329" name="Google Shape;329;gc19a2c67f4_1_70"/>
          <p:cNvSpPr txBox="1"/>
          <p:nvPr>
            <p:ph idx="12" type="sldNum"/>
          </p:nvPr>
        </p:nvSpPr>
        <p:spPr>
          <a:xfrm>
            <a:off x="9256782" y="6356351"/>
            <a:ext cx="18288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0" name="Google Shape;330;gc19a2c67f4_1_70"/>
          <p:cNvSpPr txBox="1"/>
          <p:nvPr>
            <p:ph idx="10" type="dt"/>
          </p:nvPr>
        </p:nvSpPr>
        <p:spPr>
          <a:xfrm>
            <a:off x="1104899" y="6356351"/>
            <a:ext cx="18297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9/22/2017</a:t>
            </a:r>
            <a:endParaRPr/>
          </a:p>
        </p:txBody>
      </p:sp>
      <p:pic>
        <p:nvPicPr>
          <p:cNvPr id="331" name="Google Shape;331;gc19a2c67f4_1_70"/>
          <p:cNvPicPr preferRelativeResize="0"/>
          <p:nvPr/>
        </p:nvPicPr>
        <p:blipFill>
          <a:blip r:embed="rId3">
            <a:alphaModFix/>
          </a:blip>
          <a:stretch>
            <a:fillRect/>
          </a:stretch>
        </p:blipFill>
        <p:spPr>
          <a:xfrm>
            <a:off x="1104900" y="1352475"/>
            <a:ext cx="9980701" cy="48197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c19a2c67f4_1_78"/>
          <p:cNvSpPr txBox="1"/>
          <p:nvPr>
            <p:ph type="title"/>
          </p:nvPr>
        </p:nvSpPr>
        <p:spPr>
          <a:xfrm>
            <a:off x="1104900" y="76200"/>
            <a:ext cx="9980700" cy="1097100"/>
          </a:xfrm>
          <a:prstGeom prst="rect">
            <a:avLst/>
          </a:prstGeom>
          <a:noFill/>
          <a:ln>
            <a:noFill/>
          </a:ln>
        </p:spPr>
        <p:txBody>
          <a:bodyPr anchorCtr="0" anchor="b" bIns="45700" lIns="0" spcFirstLastPara="1" rIns="0"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lang="en-US" sz="4400">
                <a:latin typeface="Times New Roman"/>
                <a:ea typeface="Times New Roman"/>
                <a:cs typeface="Times New Roman"/>
                <a:sym typeface="Times New Roman"/>
              </a:rPr>
              <a:t>UI Screens </a:t>
            </a:r>
            <a:endParaRPr sz="4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2"/>
              </a:buClr>
              <a:buSzPct val="40000"/>
              <a:buFont typeface="Arial"/>
              <a:buNone/>
            </a:pPr>
            <a:r>
              <a:rPr lang="en-US" sz="2750">
                <a:solidFill>
                  <a:schemeClr val="dk2"/>
                </a:solidFill>
                <a:latin typeface="Times New Roman"/>
                <a:ea typeface="Times New Roman"/>
                <a:cs typeface="Times New Roman"/>
                <a:sym typeface="Times New Roman"/>
              </a:rPr>
              <a:t>//Admin (Add,Update,Delete) - Page</a:t>
            </a:r>
            <a:endParaRPr sz="2750">
              <a:latin typeface="Times New Roman"/>
              <a:ea typeface="Times New Roman"/>
              <a:cs typeface="Times New Roman"/>
              <a:sym typeface="Times New Roman"/>
            </a:endParaRPr>
          </a:p>
        </p:txBody>
      </p:sp>
      <p:sp>
        <p:nvSpPr>
          <p:cNvPr id="337" name="Google Shape;337;gc19a2c67f4_1_78"/>
          <p:cNvSpPr txBox="1"/>
          <p:nvPr>
            <p:ph idx="11" type="ftr"/>
          </p:nvPr>
        </p:nvSpPr>
        <p:spPr>
          <a:xfrm>
            <a:off x="2934459" y="6356350"/>
            <a:ext cx="6323100" cy="365100"/>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338" name="Google Shape;338;gc19a2c67f4_1_78"/>
          <p:cNvSpPr txBox="1"/>
          <p:nvPr>
            <p:ph idx="12" type="sldNum"/>
          </p:nvPr>
        </p:nvSpPr>
        <p:spPr>
          <a:xfrm>
            <a:off x="9256782" y="6356351"/>
            <a:ext cx="18288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9" name="Google Shape;339;gc19a2c67f4_1_78"/>
          <p:cNvSpPr txBox="1"/>
          <p:nvPr>
            <p:ph idx="10" type="dt"/>
          </p:nvPr>
        </p:nvSpPr>
        <p:spPr>
          <a:xfrm>
            <a:off x="1104899" y="6356351"/>
            <a:ext cx="18297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9/22/2017</a:t>
            </a:r>
            <a:endParaRPr/>
          </a:p>
        </p:txBody>
      </p:sp>
      <p:pic>
        <p:nvPicPr>
          <p:cNvPr id="340" name="Google Shape;340;gc19a2c67f4_1_78"/>
          <p:cNvPicPr preferRelativeResize="0"/>
          <p:nvPr/>
        </p:nvPicPr>
        <p:blipFill>
          <a:blip r:embed="rId3">
            <a:alphaModFix/>
          </a:blip>
          <a:stretch>
            <a:fillRect/>
          </a:stretch>
        </p:blipFill>
        <p:spPr>
          <a:xfrm>
            <a:off x="1104900" y="1352475"/>
            <a:ext cx="9980701" cy="49429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c022b4f5d1_0_18"/>
          <p:cNvSpPr txBox="1"/>
          <p:nvPr>
            <p:ph type="ctrTitle"/>
          </p:nvPr>
        </p:nvSpPr>
        <p:spPr>
          <a:xfrm>
            <a:off x="1104900" y="2292094"/>
            <a:ext cx="10096500" cy="2219700"/>
          </a:xfrm>
          <a:prstGeom prst="rect">
            <a:avLst/>
          </a:prstGeom>
          <a:noFill/>
          <a:ln>
            <a:noFill/>
          </a:ln>
        </p:spPr>
        <p:txBody>
          <a:bodyPr anchorCtr="0" anchor="ctr"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RESULTS OBTAINED</a:t>
            </a:r>
            <a:br>
              <a:rPr lang="en-US"/>
            </a:br>
            <a:endParaRPr/>
          </a:p>
        </p:txBody>
      </p:sp>
      <p:grpSp>
        <p:nvGrpSpPr>
          <p:cNvPr id="346" name="Google Shape;346;gc022b4f5d1_0_18"/>
          <p:cNvGrpSpPr/>
          <p:nvPr/>
        </p:nvGrpSpPr>
        <p:grpSpPr>
          <a:xfrm>
            <a:off x="1658527" y="145038"/>
            <a:ext cx="8426216" cy="831000"/>
            <a:chOff x="1658527" y="145038"/>
            <a:chExt cx="8426216" cy="831000"/>
          </a:xfrm>
        </p:grpSpPr>
        <p:pic>
          <p:nvPicPr>
            <p:cNvPr id="347" name="Google Shape;347;gc022b4f5d1_0_18"/>
            <p:cNvPicPr preferRelativeResize="0"/>
            <p:nvPr/>
          </p:nvPicPr>
          <p:blipFill rotWithShape="1">
            <a:blip r:embed="rId3">
              <a:alphaModFix/>
            </a:blip>
            <a:srcRect b="0" l="0" r="0" t="0"/>
            <a:stretch/>
          </p:blipFill>
          <p:spPr>
            <a:xfrm>
              <a:off x="1658527" y="169258"/>
              <a:ext cx="1100137" cy="782555"/>
            </a:xfrm>
            <a:prstGeom prst="rect">
              <a:avLst/>
            </a:prstGeom>
            <a:noFill/>
            <a:ln>
              <a:noFill/>
            </a:ln>
          </p:spPr>
        </p:pic>
        <p:sp>
          <p:nvSpPr>
            <p:cNvPr id="348" name="Google Shape;348;gc022b4f5d1_0_18"/>
            <p:cNvSpPr txBox="1"/>
            <p:nvPr/>
          </p:nvSpPr>
          <p:spPr>
            <a:xfrm>
              <a:off x="2901243" y="145038"/>
              <a:ext cx="7183500" cy="8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Vivekanand Education Society’s Institute Of Technology</a:t>
              </a:r>
              <a:endParaRPr/>
            </a:p>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Department Of Computer Engineering</a:t>
              </a:r>
              <a:endParaRPr sz="2400">
                <a:solidFill>
                  <a:schemeClr val="lt1"/>
                </a:solidFill>
                <a:latin typeface="Times New Roman"/>
                <a:ea typeface="Times New Roman"/>
                <a:cs typeface="Times New Roman"/>
                <a:sym typeface="Times New Roman"/>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c1a8d75174_0_1"/>
          <p:cNvSpPr txBox="1"/>
          <p:nvPr>
            <p:ph type="title"/>
          </p:nvPr>
        </p:nvSpPr>
        <p:spPr>
          <a:xfrm>
            <a:off x="1104900" y="76200"/>
            <a:ext cx="9980700" cy="1097100"/>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Results Obtained</a:t>
            </a:r>
            <a:endParaRPr sz="4400">
              <a:latin typeface="Times New Roman"/>
              <a:ea typeface="Times New Roman"/>
              <a:cs typeface="Times New Roman"/>
              <a:sym typeface="Times New Roman"/>
            </a:endParaRPr>
          </a:p>
        </p:txBody>
      </p:sp>
      <p:sp>
        <p:nvSpPr>
          <p:cNvPr id="354" name="Google Shape;354;gc1a8d75174_0_1"/>
          <p:cNvSpPr txBox="1"/>
          <p:nvPr>
            <p:ph idx="11" type="ftr"/>
          </p:nvPr>
        </p:nvSpPr>
        <p:spPr>
          <a:xfrm>
            <a:off x="2934459" y="6356350"/>
            <a:ext cx="6323100" cy="365100"/>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355" name="Google Shape;355;gc1a8d75174_0_1"/>
          <p:cNvSpPr txBox="1"/>
          <p:nvPr>
            <p:ph idx="12" type="sldNum"/>
          </p:nvPr>
        </p:nvSpPr>
        <p:spPr>
          <a:xfrm>
            <a:off x="9256782" y="6356351"/>
            <a:ext cx="18288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6" name="Google Shape;356;gc1a8d75174_0_1"/>
          <p:cNvSpPr txBox="1"/>
          <p:nvPr>
            <p:ph idx="10" type="dt"/>
          </p:nvPr>
        </p:nvSpPr>
        <p:spPr>
          <a:xfrm>
            <a:off x="1104899" y="6356351"/>
            <a:ext cx="18297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9/22/2017</a:t>
            </a:r>
            <a:endParaRPr/>
          </a:p>
        </p:txBody>
      </p:sp>
      <p:pic>
        <p:nvPicPr>
          <p:cNvPr id="357" name="Google Shape;357;gc1a8d75174_0_1"/>
          <p:cNvPicPr preferRelativeResize="0"/>
          <p:nvPr/>
        </p:nvPicPr>
        <p:blipFill>
          <a:blip r:embed="rId3">
            <a:alphaModFix/>
          </a:blip>
          <a:stretch>
            <a:fillRect/>
          </a:stretch>
        </p:blipFill>
        <p:spPr>
          <a:xfrm>
            <a:off x="6797550" y="2091850"/>
            <a:ext cx="4895850" cy="3962100"/>
          </a:xfrm>
          <a:prstGeom prst="rect">
            <a:avLst/>
          </a:prstGeom>
          <a:noFill/>
          <a:ln cap="flat" cmpd="sng" w="12700">
            <a:solidFill>
              <a:srgbClr val="000000"/>
            </a:solidFill>
            <a:prstDash val="solid"/>
            <a:miter lim="8000"/>
            <a:headEnd len="sm" w="sm" type="none"/>
            <a:tailEnd len="sm" w="sm" type="none"/>
          </a:ln>
        </p:spPr>
      </p:pic>
      <p:cxnSp>
        <p:nvCxnSpPr>
          <p:cNvPr id="358" name="Google Shape;358;gc1a8d75174_0_1"/>
          <p:cNvCxnSpPr/>
          <p:nvPr/>
        </p:nvCxnSpPr>
        <p:spPr>
          <a:xfrm>
            <a:off x="6523125" y="1540375"/>
            <a:ext cx="13500" cy="4661400"/>
          </a:xfrm>
          <a:prstGeom prst="straightConnector1">
            <a:avLst/>
          </a:prstGeom>
          <a:noFill/>
          <a:ln cap="flat" cmpd="sng" w="76200">
            <a:solidFill>
              <a:schemeClr val="dk2"/>
            </a:solidFill>
            <a:prstDash val="solid"/>
            <a:round/>
            <a:headEnd len="med" w="med" type="none"/>
            <a:tailEnd len="med" w="med" type="none"/>
          </a:ln>
        </p:spPr>
      </p:cxnSp>
      <p:sp>
        <p:nvSpPr>
          <p:cNvPr id="359" name="Google Shape;359;gc1a8d75174_0_1"/>
          <p:cNvSpPr txBox="1"/>
          <p:nvPr/>
        </p:nvSpPr>
        <p:spPr>
          <a:xfrm>
            <a:off x="1111750" y="1460000"/>
            <a:ext cx="4896000" cy="46332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AutoNum type="arabicPeriod"/>
            </a:pPr>
            <a:r>
              <a:rPr lang="en-US" sz="1700"/>
              <a:t>Cyberbully Detection</a:t>
            </a:r>
            <a:endParaRPr sz="1700"/>
          </a:p>
          <a:p>
            <a:pPr indent="0" lvl="0" marL="0" rtl="0" algn="l">
              <a:spcBef>
                <a:spcPts val="0"/>
              </a:spcBef>
              <a:spcAft>
                <a:spcPts val="0"/>
              </a:spcAft>
              <a:buNone/>
            </a:pPr>
            <a:r>
              <a:t/>
            </a:r>
            <a:endParaRPr sz="1700"/>
          </a:p>
          <a:p>
            <a:pPr indent="0" lvl="0" marL="457200" rtl="0" algn="l">
              <a:spcBef>
                <a:spcPts val="0"/>
              </a:spcBef>
              <a:spcAft>
                <a:spcPts val="0"/>
              </a:spcAft>
              <a:buNone/>
            </a:pPr>
            <a:r>
              <a:rPr lang="en-US" sz="1700"/>
              <a:t>We have trained and tested our cyberbully dataset on different models and found that the SGDClassifier gives the best result predicted that whether the blog posted contains the bully or not  as compared to others as shown in fig.</a:t>
            </a:r>
            <a:endParaRPr sz="1700"/>
          </a:p>
          <a:p>
            <a:pPr indent="0" lvl="0" marL="0" rtl="0" algn="l">
              <a:spcBef>
                <a:spcPts val="0"/>
              </a:spcBef>
              <a:spcAft>
                <a:spcPts val="0"/>
              </a:spcAft>
              <a:buNone/>
            </a:pPr>
            <a:r>
              <a:t/>
            </a:r>
            <a:endParaRPr sz="1700"/>
          </a:p>
          <a:p>
            <a:pPr indent="-336550" lvl="0" marL="457200" rtl="0" algn="l">
              <a:spcBef>
                <a:spcPts val="0"/>
              </a:spcBef>
              <a:spcAft>
                <a:spcPts val="0"/>
              </a:spcAft>
              <a:buSzPts val="1700"/>
              <a:buAutoNum type="arabicPeriod"/>
            </a:pPr>
            <a:r>
              <a:rPr lang="en-US" sz="1700"/>
              <a:t>Toxic Text Categorization</a:t>
            </a:r>
            <a:endParaRPr sz="1700"/>
          </a:p>
          <a:p>
            <a:pPr indent="0" lvl="0" marL="0" rtl="0" algn="l">
              <a:spcBef>
                <a:spcPts val="0"/>
              </a:spcBef>
              <a:spcAft>
                <a:spcPts val="0"/>
              </a:spcAft>
              <a:buNone/>
            </a:pPr>
            <a:r>
              <a:rPr lang="en-US" sz="1700"/>
              <a:t>	</a:t>
            </a:r>
            <a:endParaRPr sz="1700"/>
          </a:p>
          <a:p>
            <a:pPr indent="0" lvl="0" marL="457200" rtl="0" algn="l">
              <a:spcBef>
                <a:spcPts val="0"/>
              </a:spcBef>
              <a:spcAft>
                <a:spcPts val="0"/>
              </a:spcAft>
              <a:buNone/>
            </a:pPr>
            <a:r>
              <a:rPr lang="en-US" sz="1700"/>
              <a:t>If the blog posted is founded bully by the </a:t>
            </a:r>
            <a:r>
              <a:rPr lang="en-US" sz="1700"/>
              <a:t>S</a:t>
            </a:r>
            <a:r>
              <a:rPr lang="en-US" sz="1700"/>
              <a:t>GDClassifier then whether the text is </a:t>
            </a:r>
            <a:r>
              <a:rPr lang="en-US" sz="1700">
                <a:solidFill>
                  <a:schemeClr val="dk2"/>
                </a:solidFill>
              </a:rPr>
              <a:t>toxic, severe toxic, obscene, threat, insult, identity hate will be categorized by the NLP which is still under progress.</a:t>
            </a:r>
            <a:endParaRPr/>
          </a:p>
          <a:p>
            <a:pPr indent="0" lvl="0" marL="0" rtl="0" algn="l">
              <a:spcBef>
                <a:spcPts val="0"/>
              </a:spcBef>
              <a:spcAft>
                <a:spcPts val="0"/>
              </a:spcAft>
              <a:buNone/>
            </a:pPr>
            <a:r>
              <a:rPr b="1" lang="en-US" sz="1700"/>
              <a:t>	</a:t>
            </a:r>
            <a:endParaRPr b="1" sz="1700"/>
          </a:p>
        </p:txBody>
      </p:sp>
      <p:sp>
        <p:nvSpPr>
          <p:cNvPr id="360" name="Google Shape;360;gc1a8d75174_0_1"/>
          <p:cNvSpPr txBox="1"/>
          <p:nvPr/>
        </p:nvSpPr>
        <p:spPr>
          <a:xfrm>
            <a:off x="6797550" y="1460000"/>
            <a:ext cx="4388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t>Cyberbully</a:t>
            </a:r>
            <a:r>
              <a:rPr b="1" lang="en-US" sz="1700"/>
              <a:t> Detection</a:t>
            </a:r>
            <a:endParaRPr b="1" sz="17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c022b4f5d1_0_26"/>
          <p:cNvSpPr txBox="1"/>
          <p:nvPr>
            <p:ph type="title"/>
          </p:nvPr>
        </p:nvSpPr>
        <p:spPr>
          <a:xfrm>
            <a:off x="1104900" y="76200"/>
            <a:ext cx="9980700" cy="1097100"/>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Results Obtained</a:t>
            </a:r>
            <a:endParaRPr sz="4400">
              <a:latin typeface="Times New Roman"/>
              <a:ea typeface="Times New Roman"/>
              <a:cs typeface="Times New Roman"/>
              <a:sym typeface="Times New Roman"/>
            </a:endParaRPr>
          </a:p>
        </p:txBody>
      </p:sp>
      <p:sp>
        <p:nvSpPr>
          <p:cNvPr id="366" name="Google Shape;366;gc022b4f5d1_0_26"/>
          <p:cNvSpPr txBox="1"/>
          <p:nvPr>
            <p:ph idx="11" type="ftr"/>
          </p:nvPr>
        </p:nvSpPr>
        <p:spPr>
          <a:xfrm>
            <a:off x="2934459" y="6356350"/>
            <a:ext cx="6323100" cy="365100"/>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367" name="Google Shape;367;gc022b4f5d1_0_26"/>
          <p:cNvSpPr txBox="1"/>
          <p:nvPr>
            <p:ph idx="12" type="sldNum"/>
          </p:nvPr>
        </p:nvSpPr>
        <p:spPr>
          <a:xfrm>
            <a:off x="9256782" y="6356351"/>
            <a:ext cx="18288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8" name="Google Shape;368;gc022b4f5d1_0_26"/>
          <p:cNvSpPr txBox="1"/>
          <p:nvPr>
            <p:ph idx="10" type="dt"/>
          </p:nvPr>
        </p:nvSpPr>
        <p:spPr>
          <a:xfrm>
            <a:off x="1104899" y="6356351"/>
            <a:ext cx="18297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9/22/2017</a:t>
            </a:r>
            <a:endParaRPr/>
          </a:p>
        </p:txBody>
      </p:sp>
      <p:pic>
        <p:nvPicPr>
          <p:cNvPr id="369" name="Google Shape;369;gc022b4f5d1_0_26"/>
          <p:cNvPicPr preferRelativeResize="0"/>
          <p:nvPr/>
        </p:nvPicPr>
        <p:blipFill>
          <a:blip r:embed="rId3">
            <a:alphaModFix/>
          </a:blip>
          <a:stretch>
            <a:fillRect/>
          </a:stretch>
        </p:blipFill>
        <p:spPr>
          <a:xfrm>
            <a:off x="7059000" y="2539675"/>
            <a:ext cx="3306075" cy="2957500"/>
          </a:xfrm>
          <a:prstGeom prst="rect">
            <a:avLst/>
          </a:prstGeom>
          <a:noFill/>
          <a:ln cap="flat" cmpd="sng" w="25400">
            <a:solidFill>
              <a:srgbClr val="000000"/>
            </a:solidFill>
            <a:prstDash val="solid"/>
            <a:miter lim="8000"/>
            <a:headEnd len="sm" w="sm" type="none"/>
            <a:tailEnd len="sm" w="sm" type="none"/>
          </a:ln>
        </p:spPr>
      </p:pic>
      <p:cxnSp>
        <p:nvCxnSpPr>
          <p:cNvPr id="370" name="Google Shape;370;gc022b4f5d1_0_26"/>
          <p:cNvCxnSpPr/>
          <p:nvPr/>
        </p:nvCxnSpPr>
        <p:spPr>
          <a:xfrm>
            <a:off x="6523125" y="1540375"/>
            <a:ext cx="13500" cy="4661400"/>
          </a:xfrm>
          <a:prstGeom prst="straightConnector1">
            <a:avLst/>
          </a:prstGeom>
          <a:noFill/>
          <a:ln cap="flat" cmpd="sng" w="76200">
            <a:solidFill>
              <a:schemeClr val="dk2"/>
            </a:solidFill>
            <a:prstDash val="solid"/>
            <a:round/>
            <a:headEnd len="med" w="med" type="none"/>
            <a:tailEnd len="med" w="med" type="none"/>
          </a:ln>
        </p:spPr>
      </p:cxnSp>
      <p:sp>
        <p:nvSpPr>
          <p:cNvPr id="371" name="Google Shape;371;gc022b4f5d1_0_26"/>
          <p:cNvSpPr txBox="1"/>
          <p:nvPr/>
        </p:nvSpPr>
        <p:spPr>
          <a:xfrm>
            <a:off x="6774375" y="1540375"/>
            <a:ext cx="4388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t>Fake Account</a:t>
            </a:r>
            <a:r>
              <a:rPr b="1" lang="en-US" sz="1700"/>
              <a:t> Detection</a:t>
            </a:r>
            <a:endParaRPr b="1" sz="1700"/>
          </a:p>
        </p:txBody>
      </p:sp>
      <p:sp>
        <p:nvSpPr>
          <p:cNvPr id="372" name="Google Shape;372;gc022b4f5d1_0_26"/>
          <p:cNvSpPr txBox="1"/>
          <p:nvPr/>
        </p:nvSpPr>
        <p:spPr>
          <a:xfrm>
            <a:off x="1104750" y="1781450"/>
            <a:ext cx="4896000" cy="22779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AutoNum type="arabicPeriod"/>
            </a:pPr>
            <a:r>
              <a:rPr lang="en-US" sz="1700"/>
              <a:t>Fake Account</a:t>
            </a:r>
            <a:r>
              <a:rPr lang="en-US" sz="1700"/>
              <a:t> Detection</a:t>
            </a:r>
            <a:endParaRPr sz="1700"/>
          </a:p>
          <a:p>
            <a:pPr indent="0" lvl="0" marL="457200" rtl="0" algn="l">
              <a:spcBef>
                <a:spcPts val="0"/>
              </a:spcBef>
              <a:spcAft>
                <a:spcPts val="0"/>
              </a:spcAft>
              <a:buNone/>
            </a:pPr>
            <a:r>
              <a:t/>
            </a:r>
            <a:endParaRPr sz="1700"/>
          </a:p>
          <a:p>
            <a:pPr indent="0" lvl="0" marL="457200" rtl="0" algn="l">
              <a:spcBef>
                <a:spcPts val="0"/>
              </a:spcBef>
              <a:spcAft>
                <a:spcPts val="0"/>
              </a:spcAft>
              <a:buNone/>
            </a:pPr>
            <a:r>
              <a:rPr lang="en-US" sz="1700"/>
              <a:t>We had trained and tested our models and found that Random Forest Algorithm will give the best results for fake account detection as compared to others as shown in fig.</a:t>
            </a:r>
            <a:endParaRPr sz="1700"/>
          </a:p>
          <a:p>
            <a:pPr indent="0" lvl="0" marL="0" rtl="0" algn="l">
              <a:spcBef>
                <a:spcPts val="0"/>
              </a:spcBef>
              <a:spcAft>
                <a:spcPts val="0"/>
              </a:spcAft>
              <a:buNone/>
            </a:pPr>
            <a:r>
              <a:t/>
            </a:r>
            <a:endParaRPr b="1" sz="17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7"/>
          <p:cNvSpPr txBox="1"/>
          <p:nvPr>
            <p:ph type="ctrTitle"/>
          </p:nvPr>
        </p:nvSpPr>
        <p:spPr>
          <a:xfrm>
            <a:off x="1104900" y="2292094"/>
            <a:ext cx="10096500" cy="2219691"/>
          </a:xfrm>
          <a:prstGeom prst="rect">
            <a:avLst/>
          </a:prstGeom>
          <a:noFill/>
          <a:ln>
            <a:noFill/>
          </a:ln>
        </p:spPr>
        <p:txBody>
          <a:bodyPr anchorCtr="0" anchor="ctr"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PLAN OF ACTION FOR UPCOMING MONTHS</a:t>
            </a:r>
            <a:endParaRPr/>
          </a:p>
        </p:txBody>
      </p:sp>
      <p:grpSp>
        <p:nvGrpSpPr>
          <p:cNvPr id="378" name="Google Shape;378;p27"/>
          <p:cNvGrpSpPr/>
          <p:nvPr/>
        </p:nvGrpSpPr>
        <p:grpSpPr>
          <a:xfrm>
            <a:off x="1658527" y="145038"/>
            <a:ext cx="8426094" cy="830997"/>
            <a:chOff x="1658527" y="145038"/>
            <a:chExt cx="8426094" cy="830997"/>
          </a:xfrm>
        </p:grpSpPr>
        <p:pic>
          <p:nvPicPr>
            <p:cNvPr id="379" name="Google Shape;379;p27"/>
            <p:cNvPicPr preferRelativeResize="0"/>
            <p:nvPr/>
          </p:nvPicPr>
          <p:blipFill rotWithShape="1">
            <a:blip r:embed="rId3">
              <a:alphaModFix/>
            </a:blip>
            <a:srcRect b="0" l="0" r="0" t="0"/>
            <a:stretch/>
          </p:blipFill>
          <p:spPr>
            <a:xfrm>
              <a:off x="1658527" y="169258"/>
              <a:ext cx="1100137" cy="782555"/>
            </a:xfrm>
            <a:prstGeom prst="rect">
              <a:avLst/>
            </a:prstGeom>
            <a:noFill/>
            <a:ln>
              <a:noFill/>
            </a:ln>
          </p:spPr>
        </p:pic>
        <p:sp>
          <p:nvSpPr>
            <p:cNvPr id="380" name="Google Shape;380;p27"/>
            <p:cNvSpPr txBox="1"/>
            <p:nvPr/>
          </p:nvSpPr>
          <p:spPr>
            <a:xfrm>
              <a:off x="2901243" y="145038"/>
              <a:ext cx="7183378"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Vivekanand Education Society’s Institute Of Technology</a:t>
              </a:r>
              <a:endParaRPr/>
            </a:p>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Department Of Computer Engineering</a:t>
              </a:r>
              <a:endParaRPr sz="2400">
                <a:solidFill>
                  <a:schemeClr val="lt1"/>
                </a:solidFill>
                <a:latin typeface="Times New Roman"/>
                <a:ea typeface="Times New Roman"/>
                <a:cs typeface="Times New Roman"/>
                <a:sym typeface="Times New Roman"/>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sz="4400"/>
              <a:t>Index</a:t>
            </a:r>
            <a:endParaRPr sz="4400"/>
          </a:p>
        </p:txBody>
      </p:sp>
      <p:sp>
        <p:nvSpPr>
          <p:cNvPr id="143" name="Google Shape;143;p3"/>
          <p:cNvSpPr txBox="1"/>
          <p:nvPr>
            <p:ph idx="1" type="body"/>
          </p:nvPr>
        </p:nvSpPr>
        <p:spPr>
          <a:xfrm>
            <a:off x="1104900" y="1600200"/>
            <a:ext cx="9982200" cy="4572000"/>
          </a:xfrm>
          <a:prstGeom prst="rect">
            <a:avLst/>
          </a:prstGeom>
          <a:noFill/>
          <a:ln>
            <a:noFill/>
          </a:ln>
        </p:spPr>
        <p:txBody>
          <a:bodyPr anchorCtr="0" anchor="t" bIns="45700" lIns="0" spcFirstLastPara="1" rIns="0" wrap="square" tIns="45700">
            <a:normAutofit lnSpcReduction="10000"/>
          </a:bodyPr>
          <a:lstStyle/>
          <a:p>
            <a:pPr indent="-292100" lvl="0" marL="228600" rtl="0" algn="l">
              <a:spcBef>
                <a:spcPts val="0"/>
              </a:spcBef>
              <a:spcAft>
                <a:spcPts val="0"/>
              </a:spcAft>
              <a:buSzPts val="2800"/>
              <a:buChar char="▪"/>
            </a:pPr>
            <a:r>
              <a:rPr lang="en-US" sz="1900">
                <a:solidFill>
                  <a:srgbClr val="222222"/>
                </a:solidFill>
                <a:highlight>
                  <a:schemeClr val="lt2"/>
                </a:highlight>
              </a:rPr>
              <a:t>Introduction</a:t>
            </a:r>
            <a:endParaRPr sz="1900">
              <a:solidFill>
                <a:srgbClr val="222222"/>
              </a:solidFill>
              <a:highlight>
                <a:schemeClr val="lt2"/>
              </a:highlight>
            </a:endParaRPr>
          </a:p>
          <a:p>
            <a:pPr indent="-292100" lvl="0" marL="228600" rtl="0" algn="l">
              <a:spcBef>
                <a:spcPts val="0"/>
              </a:spcBef>
              <a:spcAft>
                <a:spcPts val="0"/>
              </a:spcAft>
              <a:buSzPts val="2800"/>
              <a:buChar char="▪"/>
            </a:pPr>
            <a:r>
              <a:rPr lang="en-US" sz="1900">
                <a:solidFill>
                  <a:srgbClr val="222222"/>
                </a:solidFill>
                <a:highlight>
                  <a:schemeClr val="lt2"/>
                </a:highlight>
              </a:rPr>
              <a:t>Problem definition </a:t>
            </a:r>
            <a:endParaRPr sz="1900">
              <a:solidFill>
                <a:srgbClr val="222222"/>
              </a:solidFill>
              <a:highlight>
                <a:schemeClr val="lt2"/>
              </a:highlight>
            </a:endParaRPr>
          </a:p>
          <a:p>
            <a:pPr indent="-292100" lvl="0" marL="228600" rtl="0" algn="l">
              <a:spcBef>
                <a:spcPts val="0"/>
              </a:spcBef>
              <a:spcAft>
                <a:spcPts val="0"/>
              </a:spcAft>
              <a:buSzPts val="2800"/>
              <a:buChar char="▪"/>
            </a:pPr>
            <a:r>
              <a:rPr lang="en-US" sz="1900">
                <a:solidFill>
                  <a:srgbClr val="222222"/>
                </a:solidFill>
                <a:highlight>
                  <a:schemeClr val="lt2"/>
                </a:highlight>
              </a:rPr>
              <a:t>Block diagram</a:t>
            </a:r>
            <a:endParaRPr sz="1900">
              <a:solidFill>
                <a:srgbClr val="222222"/>
              </a:solidFill>
              <a:highlight>
                <a:schemeClr val="lt2"/>
              </a:highlight>
            </a:endParaRPr>
          </a:p>
          <a:p>
            <a:pPr indent="-292100" lvl="0" marL="228600" rtl="0" algn="l">
              <a:spcBef>
                <a:spcPts val="0"/>
              </a:spcBef>
              <a:spcAft>
                <a:spcPts val="0"/>
              </a:spcAft>
              <a:buSzPts val="2800"/>
              <a:buChar char="▪"/>
            </a:pPr>
            <a:r>
              <a:rPr lang="en-US" sz="1900">
                <a:solidFill>
                  <a:srgbClr val="222222"/>
                </a:solidFill>
                <a:highlight>
                  <a:schemeClr val="lt2"/>
                </a:highlight>
              </a:rPr>
              <a:t>DFD Diagram</a:t>
            </a:r>
            <a:endParaRPr sz="1900">
              <a:solidFill>
                <a:srgbClr val="222222"/>
              </a:solidFill>
              <a:highlight>
                <a:schemeClr val="lt2"/>
              </a:highlight>
            </a:endParaRPr>
          </a:p>
          <a:p>
            <a:pPr indent="-292100" lvl="0" marL="228600" rtl="0" algn="l">
              <a:spcBef>
                <a:spcPts val="0"/>
              </a:spcBef>
              <a:spcAft>
                <a:spcPts val="0"/>
              </a:spcAft>
              <a:buSzPts val="2800"/>
              <a:buChar char="▪"/>
            </a:pPr>
            <a:r>
              <a:rPr lang="en-US" sz="1900">
                <a:solidFill>
                  <a:srgbClr val="222222"/>
                </a:solidFill>
                <a:highlight>
                  <a:schemeClr val="lt2"/>
                </a:highlight>
              </a:rPr>
              <a:t>Algorithms implemented</a:t>
            </a:r>
            <a:endParaRPr sz="1900">
              <a:solidFill>
                <a:srgbClr val="222222"/>
              </a:solidFill>
              <a:highlight>
                <a:schemeClr val="lt2"/>
              </a:highlight>
            </a:endParaRPr>
          </a:p>
          <a:p>
            <a:pPr indent="-292100" lvl="0" marL="228600" rtl="0" algn="l">
              <a:spcBef>
                <a:spcPts val="0"/>
              </a:spcBef>
              <a:spcAft>
                <a:spcPts val="0"/>
              </a:spcAft>
              <a:buSzPts val="2800"/>
              <a:buChar char="▪"/>
            </a:pPr>
            <a:r>
              <a:rPr lang="en-US" sz="1900">
                <a:solidFill>
                  <a:srgbClr val="222222"/>
                </a:solidFill>
                <a:highlight>
                  <a:schemeClr val="lt2"/>
                </a:highlight>
              </a:rPr>
              <a:t>UI screens </a:t>
            </a:r>
            <a:endParaRPr sz="1900">
              <a:solidFill>
                <a:srgbClr val="222222"/>
              </a:solidFill>
              <a:highlight>
                <a:schemeClr val="lt2"/>
              </a:highlight>
            </a:endParaRPr>
          </a:p>
          <a:p>
            <a:pPr indent="-292100" lvl="0" marL="228600" rtl="0" algn="l">
              <a:spcBef>
                <a:spcPts val="0"/>
              </a:spcBef>
              <a:spcAft>
                <a:spcPts val="0"/>
              </a:spcAft>
              <a:buSzPts val="2800"/>
              <a:buChar char="▪"/>
            </a:pPr>
            <a:r>
              <a:rPr lang="en-US" sz="1900">
                <a:solidFill>
                  <a:srgbClr val="222222"/>
                </a:solidFill>
                <a:highlight>
                  <a:schemeClr val="lt2"/>
                </a:highlight>
              </a:rPr>
              <a:t>Results obtained</a:t>
            </a:r>
            <a:endParaRPr sz="1900">
              <a:solidFill>
                <a:srgbClr val="222222"/>
              </a:solidFill>
              <a:highlight>
                <a:schemeClr val="lt2"/>
              </a:highlight>
            </a:endParaRPr>
          </a:p>
          <a:p>
            <a:pPr indent="-292100" lvl="0" marL="228600" rtl="0" algn="l">
              <a:spcBef>
                <a:spcPts val="0"/>
              </a:spcBef>
              <a:spcAft>
                <a:spcPts val="0"/>
              </a:spcAft>
              <a:buSzPts val="2800"/>
              <a:buChar char="▪"/>
            </a:pPr>
            <a:r>
              <a:rPr lang="en-US" sz="1900">
                <a:solidFill>
                  <a:srgbClr val="222222"/>
                </a:solidFill>
                <a:highlight>
                  <a:schemeClr val="lt2"/>
                </a:highlight>
              </a:rPr>
              <a:t>Plan of action for the upcoming month</a:t>
            </a:r>
            <a:endParaRPr sz="1900">
              <a:solidFill>
                <a:srgbClr val="222222"/>
              </a:solidFill>
              <a:highlight>
                <a:schemeClr val="lt2"/>
              </a:highlight>
            </a:endParaRPr>
          </a:p>
          <a:p>
            <a:pPr indent="-292100" lvl="0" marL="228600" rtl="0" algn="l">
              <a:spcBef>
                <a:spcPts val="0"/>
              </a:spcBef>
              <a:spcAft>
                <a:spcPts val="0"/>
              </a:spcAft>
              <a:buSzPts val="2800"/>
              <a:buChar char="▪"/>
            </a:pPr>
            <a:r>
              <a:rPr lang="en-US" sz="1900">
                <a:solidFill>
                  <a:srgbClr val="222222"/>
                </a:solidFill>
                <a:highlight>
                  <a:schemeClr val="lt2"/>
                </a:highlight>
              </a:rPr>
              <a:t>Conclusion</a:t>
            </a:r>
            <a:endParaRPr sz="1900">
              <a:solidFill>
                <a:srgbClr val="222222"/>
              </a:solidFill>
              <a:highlight>
                <a:schemeClr val="lt2"/>
              </a:highlight>
            </a:endParaRPr>
          </a:p>
          <a:p>
            <a:pPr indent="-292100" lvl="0" marL="228600" rtl="0" algn="l">
              <a:spcBef>
                <a:spcPts val="0"/>
              </a:spcBef>
              <a:spcAft>
                <a:spcPts val="0"/>
              </a:spcAft>
              <a:buSzPts val="2800"/>
              <a:buChar char="▪"/>
            </a:pPr>
            <a:r>
              <a:rPr lang="en-US" sz="1900">
                <a:solidFill>
                  <a:srgbClr val="222222"/>
                </a:solidFill>
                <a:highlight>
                  <a:schemeClr val="lt2"/>
                </a:highlight>
              </a:rPr>
              <a:t>References</a:t>
            </a:r>
            <a:endParaRPr sz="1900">
              <a:solidFill>
                <a:srgbClr val="222222"/>
              </a:solidFill>
              <a:highlight>
                <a:schemeClr val="lt2"/>
              </a:highlight>
            </a:endParaRPr>
          </a:p>
          <a:p>
            <a:pPr indent="0" lvl="0" marL="228600" rtl="0" algn="l">
              <a:spcBef>
                <a:spcPts val="0"/>
              </a:spcBef>
              <a:spcAft>
                <a:spcPts val="0"/>
              </a:spcAft>
              <a:buNone/>
            </a:pPr>
            <a:r>
              <a:t/>
            </a:r>
            <a:endParaRPr sz="1900">
              <a:solidFill>
                <a:srgbClr val="222222"/>
              </a:solidFill>
              <a:highlight>
                <a:schemeClr val="lt2"/>
              </a:highlight>
            </a:endParaRPr>
          </a:p>
          <a:p>
            <a:pPr indent="0" lvl="0" marL="0" rtl="0" algn="l">
              <a:lnSpc>
                <a:spcPct val="90000"/>
              </a:lnSpc>
              <a:spcBef>
                <a:spcPts val="1800"/>
              </a:spcBef>
              <a:spcAft>
                <a:spcPts val="0"/>
              </a:spcAft>
              <a:buNone/>
            </a:pPr>
            <a:r>
              <a:t/>
            </a:r>
            <a:endParaRPr sz="1400">
              <a:solidFill>
                <a:srgbClr val="222222"/>
              </a:solidFill>
              <a:highlight>
                <a:schemeClr val="lt2"/>
              </a:highlight>
            </a:endParaRPr>
          </a:p>
        </p:txBody>
      </p:sp>
      <p:sp>
        <p:nvSpPr>
          <p:cNvPr id="144" name="Google Shape;144;p3"/>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145" name="Google Shape;145;p3"/>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6" name="Google Shape;146;p3"/>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9/22/2017</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8"/>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lang="en-US" sz="4400">
                <a:latin typeface="Times New Roman"/>
                <a:ea typeface="Times New Roman"/>
                <a:cs typeface="Times New Roman"/>
                <a:sym typeface="Times New Roman"/>
              </a:rPr>
              <a:t>Plan Of Action For Upcoming Months</a:t>
            </a:r>
            <a:r>
              <a:rPr lang="en-US" sz="4400">
                <a:latin typeface="Times New Roman"/>
                <a:ea typeface="Times New Roman"/>
                <a:cs typeface="Times New Roman"/>
                <a:sym typeface="Times New Roman"/>
              </a:rPr>
              <a:t> (if Any)</a:t>
            </a:r>
            <a:endParaRPr sz="4400">
              <a:latin typeface="Times New Roman"/>
              <a:ea typeface="Times New Roman"/>
              <a:cs typeface="Times New Roman"/>
              <a:sym typeface="Times New Roman"/>
            </a:endParaRPr>
          </a:p>
        </p:txBody>
      </p:sp>
      <p:sp>
        <p:nvSpPr>
          <p:cNvPr id="386" name="Google Shape;386;p28"/>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387" name="Google Shape;387;p28"/>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8" name="Google Shape;388;p28"/>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9/22/2017</a:t>
            </a:r>
            <a:endParaRPr/>
          </a:p>
        </p:txBody>
      </p:sp>
      <p:sp>
        <p:nvSpPr>
          <p:cNvPr id="389" name="Google Shape;389;p28"/>
          <p:cNvSpPr txBox="1"/>
          <p:nvPr/>
        </p:nvSpPr>
        <p:spPr>
          <a:xfrm>
            <a:off x="1165325" y="2116325"/>
            <a:ext cx="9657600" cy="2940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US" sz="1800">
                <a:solidFill>
                  <a:schemeClr val="dk2"/>
                </a:solidFill>
              </a:rPr>
              <a:t>We had applied for the Twitter Api as soon as we will get it then we will directly test our live input data and will be ready with the fake account results.</a:t>
            </a:r>
            <a:endParaRPr sz="1800"/>
          </a:p>
          <a:p>
            <a:pPr indent="0" lvl="0" marL="0" rtl="0" algn="l">
              <a:spcBef>
                <a:spcPts val="0"/>
              </a:spcBef>
              <a:spcAft>
                <a:spcPts val="0"/>
              </a:spcAft>
              <a:buNone/>
            </a:pPr>
            <a:r>
              <a:t/>
            </a:r>
            <a:endParaRPr sz="1800"/>
          </a:p>
          <a:p>
            <a:pPr indent="-317500" lvl="0" marL="457200" rtl="0" algn="l">
              <a:spcBef>
                <a:spcPts val="0"/>
              </a:spcBef>
              <a:spcAft>
                <a:spcPts val="0"/>
              </a:spcAft>
              <a:buSzPts val="1400"/>
              <a:buChar char="●"/>
            </a:pPr>
            <a:r>
              <a:rPr lang="en-US" sz="1800"/>
              <a:t>Message or blog posted on blogging website and if found bully and passed to the NLP Model so that we can find whether the input is foun</a:t>
            </a:r>
            <a:r>
              <a:rPr lang="en-US" sz="1800"/>
              <a:t>d</a:t>
            </a:r>
            <a:r>
              <a:rPr lang="en-US" sz="2100"/>
              <a:t> </a:t>
            </a:r>
            <a:r>
              <a:rPr lang="en-US" sz="1800">
                <a:solidFill>
                  <a:schemeClr val="dk2"/>
                </a:solidFill>
              </a:rPr>
              <a:t>as toxic, severe toxic, obscene, threat, insult, identity hate</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en-US" sz="1800">
                <a:solidFill>
                  <a:schemeClr val="dk2"/>
                </a:solidFill>
              </a:rPr>
              <a:t>To Integrate the Algorithms applied at the dataset with the blog website that we have created.</a:t>
            </a:r>
            <a:endParaRPr sz="1800">
              <a:solidFill>
                <a:schemeClr val="dk2"/>
              </a:solidFill>
            </a:endParaRPr>
          </a:p>
          <a:p>
            <a:pPr indent="0" lvl="0" marL="0" rtl="0" algn="l">
              <a:spcBef>
                <a:spcPts val="0"/>
              </a:spcBef>
              <a:spcAft>
                <a:spcPts val="0"/>
              </a:spcAft>
              <a:buNone/>
            </a:pPr>
            <a:r>
              <a:t/>
            </a:r>
            <a:endParaRPr>
              <a:solidFill>
                <a:schemeClr val="dk2"/>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9"/>
          <p:cNvSpPr txBox="1"/>
          <p:nvPr>
            <p:ph type="ctrTitle"/>
          </p:nvPr>
        </p:nvSpPr>
        <p:spPr>
          <a:xfrm>
            <a:off x="1104900" y="2292094"/>
            <a:ext cx="10096500" cy="2219691"/>
          </a:xfrm>
          <a:prstGeom prst="rect">
            <a:avLst/>
          </a:prstGeom>
          <a:noFill/>
          <a:ln>
            <a:noFill/>
          </a:ln>
        </p:spPr>
        <p:txBody>
          <a:bodyPr anchorCtr="0" anchor="ctr"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CONCLUSIONS</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grpSp>
        <p:nvGrpSpPr>
          <p:cNvPr id="395" name="Google Shape;395;p29"/>
          <p:cNvGrpSpPr/>
          <p:nvPr/>
        </p:nvGrpSpPr>
        <p:grpSpPr>
          <a:xfrm>
            <a:off x="1658527" y="145038"/>
            <a:ext cx="8426094" cy="830997"/>
            <a:chOff x="1658527" y="145038"/>
            <a:chExt cx="8426094" cy="830997"/>
          </a:xfrm>
        </p:grpSpPr>
        <p:pic>
          <p:nvPicPr>
            <p:cNvPr id="396" name="Google Shape;396;p29"/>
            <p:cNvPicPr preferRelativeResize="0"/>
            <p:nvPr/>
          </p:nvPicPr>
          <p:blipFill rotWithShape="1">
            <a:blip r:embed="rId3">
              <a:alphaModFix/>
            </a:blip>
            <a:srcRect b="0" l="0" r="0" t="0"/>
            <a:stretch/>
          </p:blipFill>
          <p:spPr>
            <a:xfrm>
              <a:off x="1658527" y="169258"/>
              <a:ext cx="1100137" cy="782555"/>
            </a:xfrm>
            <a:prstGeom prst="rect">
              <a:avLst/>
            </a:prstGeom>
            <a:noFill/>
            <a:ln>
              <a:noFill/>
            </a:ln>
          </p:spPr>
        </p:pic>
        <p:sp>
          <p:nvSpPr>
            <p:cNvPr id="397" name="Google Shape;397;p29"/>
            <p:cNvSpPr txBox="1"/>
            <p:nvPr/>
          </p:nvSpPr>
          <p:spPr>
            <a:xfrm>
              <a:off x="2901243" y="145038"/>
              <a:ext cx="7183378"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Vivekanand Education Society’s Institute Of Technology</a:t>
              </a:r>
              <a:endParaRPr/>
            </a:p>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Department Of Computer Engineering</a:t>
              </a:r>
              <a:endParaRPr sz="2400">
                <a:solidFill>
                  <a:schemeClr val="lt1"/>
                </a:solidFill>
                <a:latin typeface="Times New Roman"/>
                <a:ea typeface="Times New Roman"/>
                <a:cs typeface="Times New Roman"/>
                <a:sym typeface="Times New Roman"/>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0"/>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Conclusion</a:t>
            </a:r>
            <a:endParaRPr sz="4400">
              <a:latin typeface="Times New Roman"/>
              <a:ea typeface="Times New Roman"/>
              <a:cs typeface="Times New Roman"/>
              <a:sym typeface="Times New Roman"/>
            </a:endParaRPr>
          </a:p>
        </p:txBody>
      </p:sp>
      <p:sp>
        <p:nvSpPr>
          <p:cNvPr id="403" name="Google Shape;403;p30"/>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404" name="Google Shape;404;p30"/>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5" name="Google Shape;405;p30"/>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9/22/2017</a:t>
            </a:r>
            <a:endParaRPr/>
          </a:p>
        </p:txBody>
      </p:sp>
      <p:sp>
        <p:nvSpPr>
          <p:cNvPr id="406" name="Google Shape;406;p30"/>
          <p:cNvSpPr txBox="1"/>
          <p:nvPr/>
        </p:nvSpPr>
        <p:spPr>
          <a:xfrm>
            <a:off x="1199538" y="1797450"/>
            <a:ext cx="9791400" cy="32631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2"/>
              </a:buClr>
              <a:buSzPts val="2000"/>
              <a:buChar char="●"/>
            </a:pPr>
            <a:r>
              <a:rPr lang="en-US" sz="2000">
                <a:solidFill>
                  <a:schemeClr val="dk2"/>
                </a:solidFill>
              </a:rPr>
              <a:t>In this project, we proposed an approach to detect Cyberbullying and Fake Account Detection  using machine learning techniques. </a:t>
            </a:r>
            <a:endParaRPr sz="2000">
              <a:solidFill>
                <a:schemeClr val="dk2"/>
              </a:solidFill>
            </a:endParaRPr>
          </a:p>
          <a:p>
            <a:pPr indent="0" lvl="0" marL="457200" rtl="0" algn="l">
              <a:spcBef>
                <a:spcPts val="0"/>
              </a:spcBef>
              <a:spcAft>
                <a:spcPts val="0"/>
              </a:spcAft>
              <a:buClr>
                <a:schemeClr val="dk2"/>
              </a:buClr>
              <a:buSzPts val="1100"/>
              <a:buFont typeface="Arial"/>
              <a:buNone/>
            </a:pPr>
            <a:r>
              <a:t/>
            </a:r>
            <a:endParaRPr sz="2000">
              <a:solidFill>
                <a:schemeClr val="dk2"/>
              </a:solidFill>
            </a:endParaRPr>
          </a:p>
          <a:p>
            <a:pPr indent="-355600" lvl="0" marL="457200" rtl="0" algn="l">
              <a:spcBef>
                <a:spcPts val="0"/>
              </a:spcBef>
              <a:spcAft>
                <a:spcPts val="0"/>
              </a:spcAft>
              <a:buClr>
                <a:schemeClr val="dk2"/>
              </a:buClr>
              <a:buSzPts val="2000"/>
              <a:buChar char="●"/>
            </a:pPr>
            <a:r>
              <a:rPr lang="en-US" sz="2000">
                <a:solidFill>
                  <a:schemeClr val="dk2"/>
                </a:solidFill>
              </a:rPr>
              <a:t>We have evaluated our  model on First Cyberbully and used Countvectorizer for features extraction and NLP for type of bully whether it is toxic, severe toxic, obscene, threat, insult, identity hate and for fake account detection we are using the twitter api to test the account is fake or not based on the different features.  </a:t>
            </a:r>
            <a:endParaRPr sz="2000">
              <a:solidFill>
                <a:schemeClr val="dk2"/>
              </a:solidFill>
            </a:endParaRPr>
          </a:p>
          <a:p>
            <a:pPr indent="0" lvl="0" marL="457200" rtl="0" algn="l">
              <a:spcBef>
                <a:spcPts val="0"/>
              </a:spcBef>
              <a:spcAft>
                <a:spcPts val="0"/>
              </a:spcAft>
              <a:buClr>
                <a:schemeClr val="dk2"/>
              </a:buClr>
              <a:buSzPts val="1100"/>
              <a:buFont typeface="Arial"/>
              <a:buNone/>
            </a:pPr>
            <a:r>
              <a:t/>
            </a:r>
            <a:endParaRPr sz="2000">
              <a:solidFill>
                <a:schemeClr val="dk2"/>
              </a:solidFill>
            </a:endParaRPr>
          </a:p>
          <a:p>
            <a:pPr indent="-355600" lvl="0" marL="457200" rtl="0" algn="l">
              <a:spcBef>
                <a:spcPts val="0"/>
              </a:spcBef>
              <a:spcAft>
                <a:spcPts val="0"/>
              </a:spcAft>
              <a:buClr>
                <a:schemeClr val="dk2"/>
              </a:buClr>
              <a:buSzPts val="2000"/>
              <a:buChar char="●"/>
            </a:pPr>
            <a:r>
              <a:rPr lang="en-US" sz="2000">
                <a:solidFill>
                  <a:schemeClr val="dk2"/>
                </a:solidFill>
              </a:rPr>
              <a:t>We will eliminate the need for manual prediction of a fake account, which needs a lot of human resources and is also a time-consuming process.</a:t>
            </a:r>
            <a:endParaRPr sz="2000">
              <a:solidFill>
                <a:schemeClr val="dk2"/>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1"/>
          <p:cNvSpPr txBox="1"/>
          <p:nvPr>
            <p:ph type="ctrTitle"/>
          </p:nvPr>
        </p:nvSpPr>
        <p:spPr>
          <a:xfrm>
            <a:off x="1104900" y="2292094"/>
            <a:ext cx="10096500" cy="2219691"/>
          </a:xfrm>
          <a:prstGeom prst="rect">
            <a:avLst/>
          </a:prstGeom>
          <a:noFill/>
          <a:ln>
            <a:noFill/>
          </a:ln>
        </p:spPr>
        <p:txBody>
          <a:bodyPr anchorCtr="0" anchor="ctr"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REFERENCES</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grpSp>
        <p:nvGrpSpPr>
          <p:cNvPr id="412" name="Google Shape;412;p31"/>
          <p:cNvGrpSpPr/>
          <p:nvPr/>
        </p:nvGrpSpPr>
        <p:grpSpPr>
          <a:xfrm>
            <a:off x="1658527" y="145038"/>
            <a:ext cx="8426094" cy="830997"/>
            <a:chOff x="1658527" y="145038"/>
            <a:chExt cx="8426094" cy="830997"/>
          </a:xfrm>
        </p:grpSpPr>
        <p:pic>
          <p:nvPicPr>
            <p:cNvPr id="413" name="Google Shape;413;p31"/>
            <p:cNvPicPr preferRelativeResize="0"/>
            <p:nvPr/>
          </p:nvPicPr>
          <p:blipFill rotWithShape="1">
            <a:blip r:embed="rId3">
              <a:alphaModFix/>
            </a:blip>
            <a:srcRect b="0" l="0" r="0" t="0"/>
            <a:stretch/>
          </p:blipFill>
          <p:spPr>
            <a:xfrm>
              <a:off x="1658527" y="169258"/>
              <a:ext cx="1100137" cy="782555"/>
            </a:xfrm>
            <a:prstGeom prst="rect">
              <a:avLst/>
            </a:prstGeom>
            <a:noFill/>
            <a:ln>
              <a:noFill/>
            </a:ln>
          </p:spPr>
        </p:pic>
        <p:sp>
          <p:nvSpPr>
            <p:cNvPr id="414" name="Google Shape;414;p31"/>
            <p:cNvSpPr txBox="1"/>
            <p:nvPr/>
          </p:nvSpPr>
          <p:spPr>
            <a:xfrm>
              <a:off x="2901243" y="145038"/>
              <a:ext cx="7183378"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Vivekanand Education Society’s Institute Of Technology</a:t>
              </a:r>
              <a:endParaRPr/>
            </a:p>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Department Of Computer Engineering</a:t>
              </a:r>
              <a:endParaRPr sz="2400">
                <a:solidFill>
                  <a:schemeClr val="lt1"/>
                </a:solidFill>
                <a:latin typeface="Times New Roman"/>
                <a:ea typeface="Times New Roman"/>
                <a:cs typeface="Times New Roman"/>
                <a:sym typeface="Times New Roman"/>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c19a2c67f4_1_14"/>
          <p:cNvSpPr txBox="1"/>
          <p:nvPr>
            <p:ph type="title"/>
          </p:nvPr>
        </p:nvSpPr>
        <p:spPr>
          <a:xfrm>
            <a:off x="1104900" y="76200"/>
            <a:ext cx="9980700" cy="1097100"/>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References</a:t>
            </a:r>
            <a:endParaRPr sz="4400">
              <a:latin typeface="Times New Roman"/>
              <a:ea typeface="Times New Roman"/>
              <a:cs typeface="Times New Roman"/>
              <a:sym typeface="Times New Roman"/>
            </a:endParaRPr>
          </a:p>
        </p:txBody>
      </p:sp>
      <p:sp>
        <p:nvSpPr>
          <p:cNvPr id="420" name="Google Shape;420;gc19a2c67f4_1_14"/>
          <p:cNvSpPr txBox="1"/>
          <p:nvPr>
            <p:ph idx="11" type="ftr"/>
          </p:nvPr>
        </p:nvSpPr>
        <p:spPr>
          <a:xfrm>
            <a:off x="2934459" y="6356350"/>
            <a:ext cx="6323100" cy="365100"/>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421" name="Google Shape;421;gc19a2c67f4_1_14"/>
          <p:cNvSpPr txBox="1"/>
          <p:nvPr>
            <p:ph idx="12" type="sldNum"/>
          </p:nvPr>
        </p:nvSpPr>
        <p:spPr>
          <a:xfrm>
            <a:off x="9256782" y="6356351"/>
            <a:ext cx="18288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2" name="Google Shape;422;gc19a2c67f4_1_14"/>
          <p:cNvSpPr txBox="1"/>
          <p:nvPr>
            <p:ph idx="10" type="dt"/>
          </p:nvPr>
        </p:nvSpPr>
        <p:spPr>
          <a:xfrm>
            <a:off x="1104899" y="6356351"/>
            <a:ext cx="18297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9/22/2017</a:t>
            </a:r>
            <a:endParaRPr/>
          </a:p>
        </p:txBody>
      </p:sp>
      <p:sp>
        <p:nvSpPr>
          <p:cNvPr id="423" name="Google Shape;423;gc19a2c67f4_1_14"/>
          <p:cNvSpPr txBox="1"/>
          <p:nvPr/>
        </p:nvSpPr>
        <p:spPr>
          <a:xfrm>
            <a:off x="1125150" y="1446600"/>
            <a:ext cx="9960300" cy="40182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2"/>
              </a:buClr>
              <a:buSzPts val="1700"/>
              <a:buChar char="●"/>
            </a:pPr>
            <a:r>
              <a:rPr lang="en-US" sz="1700">
                <a:solidFill>
                  <a:schemeClr val="dk2"/>
                </a:solidFill>
              </a:rPr>
              <a:t>S. Gurajala, J. S. White, B. Hudson, and J. N. Matthews, “Fake Twitter accounts: Profile characteristics obtained using an activity-based pattern detection approach,” in Proceedings of the 2015 International Conference on Social Media &amp; Society , Toronto, Ontario, Canada, 2015.View at: Publisher Site | Google Scholar. </a:t>
            </a:r>
            <a:endParaRPr sz="1700">
              <a:solidFill>
                <a:schemeClr val="dk2"/>
              </a:solidFill>
            </a:endParaRPr>
          </a:p>
          <a:p>
            <a:pPr indent="0" lvl="0" marL="0" rtl="0" algn="l">
              <a:lnSpc>
                <a:spcPct val="115000"/>
              </a:lnSpc>
              <a:spcBef>
                <a:spcPts val="0"/>
              </a:spcBef>
              <a:spcAft>
                <a:spcPts val="0"/>
              </a:spcAft>
              <a:buClr>
                <a:schemeClr val="dk2"/>
              </a:buClr>
              <a:buSzPts val="1100"/>
              <a:buFont typeface="Arial"/>
              <a:buNone/>
            </a:pPr>
            <a:r>
              <a:t/>
            </a:r>
            <a:endParaRPr sz="1700">
              <a:solidFill>
                <a:schemeClr val="dk2"/>
              </a:solidFill>
            </a:endParaRPr>
          </a:p>
          <a:p>
            <a:pPr indent="-336550" lvl="0" marL="457200" rtl="0" algn="l">
              <a:lnSpc>
                <a:spcPct val="115000"/>
              </a:lnSpc>
              <a:spcBef>
                <a:spcPts val="0"/>
              </a:spcBef>
              <a:spcAft>
                <a:spcPts val="0"/>
              </a:spcAft>
              <a:buClr>
                <a:schemeClr val="dk2"/>
              </a:buClr>
              <a:buSzPts val="1700"/>
              <a:buChar char="●"/>
            </a:pPr>
            <a:r>
              <a:rPr lang="en-US" sz="1700">
                <a:solidFill>
                  <a:schemeClr val="dk2"/>
                </a:solidFill>
              </a:rPr>
              <a:t>N. V. Chawla, K. W. Bowyer, L. O. Hall, and W. P. Kegelmeyer, “SMOTE: synthetic minority over-sampling technique,” Journal of Artificial Intelligence Research, vol. 16, pp. 321–357, 2002.View at: Google Scholar </a:t>
            </a:r>
            <a:endParaRPr sz="1700">
              <a:solidFill>
                <a:schemeClr val="dk2"/>
              </a:solidFill>
            </a:endParaRPr>
          </a:p>
          <a:p>
            <a:pPr indent="0" lvl="0" marL="0" rtl="0" algn="l">
              <a:lnSpc>
                <a:spcPct val="115000"/>
              </a:lnSpc>
              <a:spcBef>
                <a:spcPts val="0"/>
              </a:spcBef>
              <a:spcAft>
                <a:spcPts val="0"/>
              </a:spcAft>
              <a:buClr>
                <a:schemeClr val="dk2"/>
              </a:buClr>
              <a:buSzPts val="1100"/>
              <a:buFont typeface="Arial"/>
              <a:buNone/>
            </a:pPr>
            <a:r>
              <a:t/>
            </a:r>
            <a:endParaRPr sz="1700">
              <a:solidFill>
                <a:schemeClr val="dk2"/>
              </a:solidFill>
            </a:endParaRPr>
          </a:p>
          <a:p>
            <a:pPr indent="-336550" lvl="0" marL="457200" rtl="0" algn="l">
              <a:lnSpc>
                <a:spcPct val="115000"/>
              </a:lnSpc>
              <a:spcBef>
                <a:spcPts val="0"/>
              </a:spcBef>
              <a:spcAft>
                <a:spcPts val="0"/>
              </a:spcAft>
              <a:buClr>
                <a:schemeClr val="dk2"/>
              </a:buClr>
              <a:buSzPts val="1700"/>
              <a:buChar char="●"/>
            </a:pPr>
            <a:r>
              <a:rPr lang="en-US" sz="1700">
                <a:solidFill>
                  <a:schemeClr val="dk2"/>
                </a:solidFill>
              </a:rPr>
              <a:t>I. Jolliffe, Principal Component Analysis, 2002.View at: MathSciNet. </a:t>
            </a:r>
            <a:endParaRPr sz="1700">
              <a:solidFill>
                <a:schemeClr val="dk2"/>
              </a:solidFill>
            </a:endParaRPr>
          </a:p>
          <a:p>
            <a:pPr indent="0" lvl="0" marL="0" rtl="0" algn="l">
              <a:lnSpc>
                <a:spcPct val="115000"/>
              </a:lnSpc>
              <a:spcBef>
                <a:spcPts val="0"/>
              </a:spcBef>
              <a:spcAft>
                <a:spcPts val="0"/>
              </a:spcAft>
              <a:buClr>
                <a:schemeClr val="dk2"/>
              </a:buClr>
              <a:buSzPts val="1100"/>
              <a:buFont typeface="Arial"/>
              <a:buNone/>
            </a:pPr>
            <a:r>
              <a:t/>
            </a:r>
            <a:endParaRPr sz="1700">
              <a:solidFill>
                <a:schemeClr val="dk2"/>
              </a:solidFill>
            </a:endParaRPr>
          </a:p>
          <a:p>
            <a:pPr indent="-336550" lvl="0" marL="457200" rtl="0" algn="l">
              <a:spcBef>
                <a:spcPts val="0"/>
              </a:spcBef>
              <a:spcAft>
                <a:spcPts val="0"/>
              </a:spcAft>
              <a:buClr>
                <a:schemeClr val="dk2"/>
              </a:buClr>
              <a:buSzPts val="1700"/>
              <a:buFont typeface="Roboto"/>
              <a:buChar char="●"/>
            </a:pPr>
            <a:r>
              <a:rPr lang="en-US" sz="1700">
                <a:solidFill>
                  <a:schemeClr val="dk2"/>
                </a:solidFill>
              </a:rPr>
              <a:t>S. Sperandei, “Understanding logistic regression analysis,” Biochemia Medica, vol. 24, no. 1, pp. 12–18, 2014.View at: Publisher Site | Google Scholar..</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gc19a2c67f4_1_7"/>
          <p:cNvSpPr txBox="1"/>
          <p:nvPr>
            <p:ph type="ctrTitle"/>
          </p:nvPr>
        </p:nvSpPr>
        <p:spPr>
          <a:xfrm>
            <a:off x="1104900" y="2292094"/>
            <a:ext cx="10096500" cy="2219700"/>
          </a:xfrm>
          <a:prstGeom prst="rect">
            <a:avLst/>
          </a:prstGeom>
          <a:noFill/>
          <a:ln>
            <a:noFill/>
          </a:ln>
        </p:spPr>
        <p:txBody>
          <a:bodyPr anchorCtr="0" anchor="ctr" bIns="45700" lIns="0" spcFirstLastPara="1" rIns="0"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THANK YOU</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grpSp>
        <p:nvGrpSpPr>
          <p:cNvPr id="429" name="Google Shape;429;gc19a2c67f4_1_7"/>
          <p:cNvGrpSpPr/>
          <p:nvPr/>
        </p:nvGrpSpPr>
        <p:grpSpPr>
          <a:xfrm>
            <a:off x="1658527" y="145038"/>
            <a:ext cx="8426216" cy="831000"/>
            <a:chOff x="1658527" y="145038"/>
            <a:chExt cx="8426216" cy="831000"/>
          </a:xfrm>
        </p:grpSpPr>
        <p:pic>
          <p:nvPicPr>
            <p:cNvPr id="430" name="Google Shape;430;gc19a2c67f4_1_7"/>
            <p:cNvPicPr preferRelativeResize="0"/>
            <p:nvPr/>
          </p:nvPicPr>
          <p:blipFill rotWithShape="1">
            <a:blip r:embed="rId3">
              <a:alphaModFix/>
            </a:blip>
            <a:srcRect b="0" l="0" r="0" t="0"/>
            <a:stretch/>
          </p:blipFill>
          <p:spPr>
            <a:xfrm>
              <a:off x="1658527" y="169258"/>
              <a:ext cx="1100137" cy="782555"/>
            </a:xfrm>
            <a:prstGeom prst="rect">
              <a:avLst/>
            </a:prstGeom>
            <a:noFill/>
            <a:ln>
              <a:noFill/>
            </a:ln>
          </p:spPr>
        </p:pic>
        <p:sp>
          <p:nvSpPr>
            <p:cNvPr id="431" name="Google Shape;431;gc19a2c67f4_1_7"/>
            <p:cNvSpPr txBox="1"/>
            <p:nvPr/>
          </p:nvSpPr>
          <p:spPr>
            <a:xfrm>
              <a:off x="2901243" y="145038"/>
              <a:ext cx="7183500" cy="8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Vivekanand Education Society’s Institute Of Technology</a:t>
              </a:r>
              <a:endParaRPr/>
            </a:p>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Department Of Computer Engineering</a:t>
              </a:r>
              <a:endParaRPr sz="2400">
                <a:solidFill>
                  <a:schemeClr val="lt1"/>
                </a:solidFill>
                <a:latin typeface="Times New Roman"/>
                <a:ea typeface="Times New Roman"/>
                <a:cs typeface="Times New Roman"/>
                <a:sym typeface="Times New Roman"/>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4"/>
          <p:cNvSpPr txBox="1"/>
          <p:nvPr>
            <p:ph type="ctrTitle"/>
          </p:nvPr>
        </p:nvSpPr>
        <p:spPr>
          <a:xfrm>
            <a:off x="1104900" y="2292094"/>
            <a:ext cx="10096500" cy="2219691"/>
          </a:xfrm>
          <a:prstGeom prst="rect">
            <a:avLst/>
          </a:prstGeom>
          <a:noFill/>
          <a:ln>
            <a:noFill/>
          </a:ln>
        </p:spPr>
        <p:txBody>
          <a:bodyPr anchorCtr="0" anchor="ctr" bIns="45700" lIns="0" spcFirstLastPara="1" rIns="0" wrap="square" tIns="45700">
            <a:normAutofit/>
          </a:bodyPr>
          <a:lstStyle/>
          <a:p>
            <a:pPr indent="0" lvl="0" marL="0" rtl="0" algn="l">
              <a:lnSpc>
                <a:spcPct val="90000"/>
              </a:lnSpc>
              <a:spcBef>
                <a:spcPts val="0"/>
              </a:spcBef>
              <a:spcAft>
                <a:spcPts val="0"/>
              </a:spcAft>
              <a:buClr>
                <a:schemeClr val="dk1"/>
              </a:buClr>
              <a:buSzPts val="4800"/>
              <a:buFont typeface="Times New Roman"/>
              <a:buNone/>
            </a:pPr>
            <a:r>
              <a:rPr lang="en-US" sz="4800">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grpSp>
        <p:nvGrpSpPr>
          <p:cNvPr id="152" name="Google Shape;152;p4"/>
          <p:cNvGrpSpPr/>
          <p:nvPr/>
        </p:nvGrpSpPr>
        <p:grpSpPr>
          <a:xfrm>
            <a:off x="1658527" y="145038"/>
            <a:ext cx="8426094" cy="830997"/>
            <a:chOff x="1658527" y="145038"/>
            <a:chExt cx="8426094" cy="830997"/>
          </a:xfrm>
        </p:grpSpPr>
        <p:pic>
          <p:nvPicPr>
            <p:cNvPr id="153" name="Google Shape;153;p4"/>
            <p:cNvPicPr preferRelativeResize="0"/>
            <p:nvPr/>
          </p:nvPicPr>
          <p:blipFill rotWithShape="1">
            <a:blip r:embed="rId3">
              <a:alphaModFix/>
            </a:blip>
            <a:srcRect b="0" l="0" r="0" t="0"/>
            <a:stretch/>
          </p:blipFill>
          <p:spPr>
            <a:xfrm>
              <a:off x="1658527" y="169258"/>
              <a:ext cx="1100137" cy="782555"/>
            </a:xfrm>
            <a:prstGeom prst="rect">
              <a:avLst/>
            </a:prstGeom>
            <a:noFill/>
            <a:ln>
              <a:noFill/>
            </a:ln>
          </p:spPr>
        </p:pic>
        <p:sp>
          <p:nvSpPr>
            <p:cNvPr id="154" name="Google Shape;154;p4"/>
            <p:cNvSpPr txBox="1"/>
            <p:nvPr/>
          </p:nvSpPr>
          <p:spPr>
            <a:xfrm>
              <a:off x="2901243" y="145038"/>
              <a:ext cx="7183378"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Vivekanand Education Society’s Institute Of Technology</a:t>
              </a:r>
              <a:endParaRPr/>
            </a:p>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Department Of Computer Engineering</a:t>
              </a:r>
              <a:endParaRPr sz="2400">
                <a:solidFill>
                  <a:schemeClr val="lt1"/>
                </a:solidFill>
                <a:latin typeface="Times New Roman"/>
                <a:ea typeface="Times New Roman"/>
                <a:cs typeface="Times New Roman"/>
                <a:sym typeface="Times New Roman"/>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5"/>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sz="4400"/>
              <a:t>Introduction</a:t>
            </a:r>
            <a:endParaRPr sz="4400"/>
          </a:p>
        </p:txBody>
      </p:sp>
      <p:sp>
        <p:nvSpPr>
          <p:cNvPr id="160" name="Google Shape;160;p5"/>
          <p:cNvSpPr txBox="1"/>
          <p:nvPr>
            <p:ph idx="1" type="body"/>
          </p:nvPr>
        </p:nvSpPr>
        <p:spPr>
          <a:xfrm>
            <a:off x="1104900" y="1600200"/>
            <a:ext cx="9982200" cy="4572000"/>
          </a:xfrm>
          <a:prstGeom prst="rect">
            <a:avLst/>
          </a:prstGeom>
          <a:noFill/>
          <a:ln>
            <a:noFill/>
          </a:ln>
        </p:spPr>
        <p:txBody>
          <a:bodyPr anchorCtr="0" anchor="t" bIns="45700" lIns="0" spcFirstLastPara="1" rIns="0" wrap="square" tIns="45700">
            <a:normAutofit/>
          </a:bodyPr>
          <a:lstStyle/>
          <a:p>
            <a:pPr indent="-228600" lvl="0" marL="228600" rtl="0" algn="just">
              <a:lnSpc>
                <a:spcPct val="115000"/>
              </a:lnSpc>
              <a:spcBef>
                <a:spcPts val="0"/>
              </a:spcBef>
              <a:spcAft>
                <a:spcPts val="0"/>
              </a:spcAft>
              <a:buClr>
                <a:schemeClr val="dk2"/>
              </a:buClr>
              <a:buSzPts val="1800"/>
              <a:buFont typeface="Arial"/>
              <a:buChar char="▪"/>
            </a:pPr>
            <a:r>
              <a:rPr lang="en-US" sz="1800">
                <a:solidFill>
                  <a:schemeClr val="dk2"/>
                </a:solidFill>
              </a:rPr>
              <a:t>Cyber Crime and Bullying have increased on Social Networking sites with having more than 50 Crores active users until now, so the misuse of the Online Social Platform had taken place in several times for e.g Bullying Someone by sending the harmful messages ,spreading of the harassment messages by using the fake accounts, using the abusive words on the social media etc</a:t>
            </a:r>
            <a:endParaRPr sz="1800">
              <a:solidFill>
                <a:schemeClr val="dk2"/>
              </a:solidFill>
            </a:endParaRPr>
          </a:p>
          <a:p>
            <a:pPr indent="0" lvl="0" marL="457200" rtl="0" algn="just">
              <a:lnSpc>
                <a:spcPct val="115000"/>
              </a:lnSpc>
              <a:spcBef>
                <a:spcPts val="0"/>
              </a:spcBef>
              <a:spcAft>
                <a:spcPts val="0"/>
              </a:spcAft>
              <a:buClr>
                <a:schemeClr val="dk2"/>
              </a:buClr>
              <a:buSzPts val="1100"/>
              <a:buFont typeface="Arial"/>
              <a:buNone/>
            </a:pPr>
            <a:r>
              <a:t/>
            </a:r>
            <a:endParaRPr sz="1800">
              <a:solidFill>
                <a:schemeClr val="dk2"/>
              </a:solidFill>
            </a:endParaRPr>
          </a:p>
          <a:p>
            <a:pPr indent="-228600" lvl="0" marL="228600" rtl="0" algn="just">
              <a:lnSpc>
                <a:spcPct val="115000"/>
              </a:lnSpc>
              <a:spcBef>
                <a:spcPts val="0"/>
              </a:spcBef>
              <a:spcAft>
                <a:spcPts val="0"/>
              </a:spcAft>
              <a:buClr>
                <a:schemeClr val="dk2"/>
              </a:buClr>
              <a:buSzPts val="1800"/>
              <a:buFont typeface="Arial"/>
              <a:buChar char="▪"/>
            </a:pPr>
            <a:r>
              <a:rPr lang="en-US" sz="1800">
                <a:solidFill>
                  <a:schemeClr val="dk2"/>
                </a:solidFill>
              </a:rPr>
              <a:t>In a recent report it was found that nearly 25% of People, especially teens and young adults are finding new ways to bully one another over the Internet and parents don’t know that their child has been involved in a cyberbullying incident.</a:t>
            </a:r>
            <a:endParaRPr sz="1800">
              <a:solidFill>
                <a:schemeClr val="dk2"/>
              </a:solidFill>
            </a:endParaRPr>
          </a:p>
          <a:p>
            <a:pPr indent="0" lvl="0" marL="457200" rtl="0" algn="just">
              <a:lnSpc>
                <a:spcPct val="115000"/>
              </a:lnSpc>
              <a:spcBef>
                <a:spcPts val="0"/>
              </a:spcBef>
              <a:spcAft>
                <a:spcPts val="0"/>
              </a:spcAft>
              <a:buClr>
                <a:schemeClr val="dk2"/>
              </a:buClr>
              <a:buSzPts val="1100"/>
              <a:buFont typeface="Arial"/>
              <a:buNone/>
            </a:pPr>
            <a:r>
              <a:t/>
            </a:r>
            <a:endParaRPr sz="1800">
              <a:solidFill>
                <a:schemeClr val="dk2"/>
              </a:solidFill>
            </a:endParaRPr>
          </a:p>
          <a:p>
            <a:pPr indent="-228600" lvl="0" marL="228600" rtl="0" algn="just">
              <a:lnSpc>
                <a:spcPct val="115000"/>
              </a:lnSpc>
              <a:spcBef>
                <a:spcPts val="0"/>
              </a:spcBef>
              <a:spcAft>
                <a:spcPts val="0"/>
              </a:spcAft>
              <a:buClr>
                <a:schemeClr val="dk2"/>
              </a:buClr>
              <a:buSzPts val="1800"/>
              <a:buFont typeface="Arial"/>
              <a:buChar char="▪"/>
            </a:pPr>
            <a:r>
              <a:rPr lang="en-US" sz="1800">
                <a:solidFill>
                  <a:schemeClr val="dk2"/>
                </a:solidFill>
              </a:rPr>
              <a:t>A Preventive measure to STOP the above crimes caused a need for different Machine Learning algorithms for detection of the Cyber Crime and Bullying and the fake accounts so as to report these issues to the system immediately and to stop the crimes to increase in future and develop a secure online environment. </a:t>
            </a:r>
            <a:endParaRPr/>
          </a:p>
        </p:txBody>
      </p:sp>
      <p:sp>
        <p:nvSpPr>
          <p:cNvPr id="161" name="Google Shape;161;p5"/>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162" name="Google Shape;162;p5"/>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3" name="Google Shape;163;p5"/>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9/22/2017</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8"/>
          <p:cNvSpPr txBox="1"/>
          <p:nvPr>
            <p:ph type="ctrTitle"/>
          </p:nvPr>
        </p:nvSpPr>
        <p:spPr>
          <a:xfrm>
            <a:off x="1104900" y="2292094"/>
            <a:ext cx="10096500" cy="2219691"/>
          </a:xfrm>
          <a:prstGeom prst="rect">
            <a:avLst/>
          </a:prstGeom>
          <a:noFill/>
          <a:ln>
            <a:noFill/>
          </a:ln>
        </p:spPr>
        <p:txBody>
          <a:bodyPr anchorCtr="0" anchor="ctr"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PROBLEM DEFINITION</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grpSp>
        <p:nvGrpSpPr>
          <p:cNvPr id="169" name="Google Shape;169;p8"/>
          <p:cNvGrpSpPr/>
          <p:nvPr/>
        </p:nvGrpSpPr>
        <p:grpSpPr>
          <a:xfrm>
            <a:off x="1658527" y="145038"/>
            <a:ext cx="8426094" cy="830997"/>
            <a:chOff x="1658527" y="145038"/>
            <a:chExt cx="8426094" cy="830997"/>
          </a:xfrm>
        </p:grpSpPr>
        <p:pic>
          <p:nvPicPr>
            <p:cNvPr id="170" name="Google Shape;170;p8"/>
            <p:cNvPicPr preferRelativeResize="0"/>
            <p:nvPr/>
          </p:nvPicPr>
          <p:blipFill rotWithShape="1">
            <a:blip r:embed="rId3">
              <a:alphaModFix/>
            </a:blip>
            <a:srcRect b="0" l="0" r="0" t="0"/>
            <a:stretch/>
          </p:blipFill>
          <p:spPr>
            <a:xfrm>
              <a:off x="1658527" y="169258"/>
              <a:ext cx="1100137" cy="782555"/>
            </a:xfrm>
            <a:prstGeom prst="rect">
              <a:avLst/>
            </a:prstGeom>
            <a:noFill/>
            <a:ln>
              <a:noFill/>
            </a:ln>
          </p:spPr>
        </p:pic>
        <p:sp>
          <p:nvSpPr>
            <p:cNvPr id="171" name="Google Shape;171;p8"/>
            <p:cNvSpPr txBox="1"/>
            <p:nvPr/>
          </p:nvSpPr>
          <p:spPr>
            <a:xfrm>
              <a:off x="2901243" y="145038"/>
              <a:ext cx="7183378"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Vivekanand Education Society’s Institute Of Technology</a:t>
              </a:r>
              <a:endParaRPr/>
            </a:p>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Department Of Computer Engineering</a:t>
              </a:r>
              <a:endParaRPr sz="2400">
                <a:solidFill>
                  <a:schemeClr val="lt1"/>
                </a:solidFill>
                <a:latin typeface="Times New Roman"/>
                <a:ea typeface="Times New Roman"/>
                <a:cs typeface="Times New Roman"/>
                <a:sym typeface="Times New Roman"/>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9"/>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Problem Definition</a:t>
            </a:r>
            <a:endParaRPr sz="4400">
              <a:latin typeface="Times New Roman"/>
              <a:ea typeface="Times New Roman"/>
              <a:cs typeface="Times New Roman"/>
              <a:sym typeface="Times New Roman"/>
            </a:endParaRPr>
          </a:p>
        </p:txBody>
      </p:sp>
      <p:sp>
        <p:nvSpPr>
          <p:cNvPr id="177" name="Google Shape;177;p9"/>
          <p:cNvSpPr txBox="1"/>
          <p:nvPr>
            <p:ph idx="1" type="body"/>
          </p:nvPr>
        </p:nvSpPr>
        <p:spPr>
          <a:xfrm>
            <a:off x="1104900" y="1600200"/>
            <a:ext cx="9982200" cy="3704100"/>
          </a:xfrm>
          <a:prstGeom prst="rect">
            <a:avLst/>
          </a:prstGeom>
          <a:noFill/>
          <a:ln>
            <a:noFill/>
          </a:ln>
        </p:spPr>
        <p:txBody>
          <a:bodyPr anchorCtr="0" anchor="t" bIns="45700" lIns="0" spcFirstLastPara="1" rIns="0" wrap="square" tIns="45700">
            <a:normAutofit/>
          </a:bodyPr>
          <a:lstStyle/>
          <a:p>
            <a:pPr indent="0" lvl="0" marL="0" rtl="0" algn="just">
              <a:lnSpc>
                <a:spcPct val="115000"/>
              </a:lnSpc>
              <a:spcBef>
                <a:spcPts val="0"/>
              </a:spcBef>
              <a:spcAft>
                <a:spcPts val="0"/>
              </a:spcAft>
              <a:buClr>
                <a:schemeClr val="dk2"/>
              </a:buClr>
              <a:buSzPts val="1300"/>
              <a:buFont typeface="Arial"/>
              <a:buNone/>
            </a:pPr>
            <a:r>
              <a:rPr lang="en-US">
                <a:solidFill>
                  <a:schemeClr val="dk2"/>
                </a:solidFill>
              </a:rPr>
              <a:t>Nowadays, cybercrime is one of the common issues everyone is facing and it is impacting the people, in which some are long period of sadness, anger, irritability, loss of interest in activities, being restless, anxious and worried, even in some cases they go into depression and take steps to scarify their life.It is unfortunate that there are no special Anti-Cyberbullying Laws in India yet.There are some common types of cyberbullying that is Flaming, Harassment, Denigration,Impersonation,Trickery. So to detect cyberbullying we have to make some software that will detect it and then report it to </a:t>
            </a:r>
            <a:r>
              <a:rPr lang="en-US">
                <a:solidFill>
                  <a:srgbClr val="0000FF"/>
                </a:solidFill>
                <a:highlight>
                  <a:schemeClr val="lt1"/>
                </a:highlight>
                <a:uFill>
                  <a:noFill/>
                </a:uFill>
                <a:hlinkClick r:id="rId3">
                  <a:extLst>
                    <a:ext uri="{A12FA001-AC4F-418D-AE19-62706E023703}">
                      <ahyp:hlinkClr val="tx"/>
                    </a:ext>
                  </a:extLst>
                </a:hlinkClick>
              </a:rPr>
              <a:t>www.cybercrime.gov.in</a:t>
            </a:r>
            <a:r>
              <a:rPr lang="en-US">
                <a:solidFill>
                  <a:srgbClr val="0000FF"/>
                </a:solidFill>
              </a:rPr>
              <a:t>. </a:t>
            </a:r>
            <a:r>
              <a:rPr lang="en-US">
                <a:solidFill>
                  <a:schemeClr val="dk2"/>
                </a:solidFill>
              </a:rPr>
              <a:t>Similarly, we will detect fake accounts.</a:t>
            </a:r>
            <a:endParaRPr/>
          </a:p>
        </p:txBody>
      </p:sp>
      <p:sp>
        <p:nvSpPr>
          <p:cNvPr id="178" name="Google Shape;178;p9"/>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179" name="Google Shape;179;p9"/>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0" name="Google Shape;180;p9"/>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9/22/2017</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ctrTitle"/>
          </p:nvPr>
        </p:nvSpPr>
        <p:spPr>
          <a:xfrm>
            <a:off x="1104900" y="2292094"/>
            <a:ext cx="10096500" cy="2219691"/>
          </a:xfrm>
          <a:prstGeom prst="rect">
            <a:avLst/>
          </a:prstGeom>
          <a:noFill/>
          <a:ln>
            <a:noFill/>
          </a:ln>
        </p:spPr>
        <p:txBody>
          <a:bodyPr anchorCtr="0" anchor="ctr"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BLOCK DIAGRAM</a:t>
            </a:r>
            <a:br>
              <a:rPr lang="en-US"/>
            </a:br>
            <a:endParaRPr/>
          </a:p>
        </p:txBody>
      </p:sp>
      <p:grpSp>
        <p:nvGrpSpPr>
          <p:cNvPr id="186" name="Google Shape;186;p21"/>
          <p:cNvGrpSpPr/>
          <p:nvPr/>
        </p:nvGrpSpPr>
        <p:grpSpPr>
          <a:xfrm>
            <a:off x="1658527" y="145038"/>
            <a:ext cx="8426094" cy="830997"/>
            <a:chOff x="1658527" y="145038"/>
            <a:chExt cx="8426094" cy="830997"/>
          </a:xfrm>
        </p:grpSpPr>
        <p:pic>
          <p:nvPicPr>
            <p:cNvPr id="187" name="Google Shape;187;p21"/>
            <p:cNvPicPr preferRelativeResize="0"/>
            <p:nvPr/>
          </p:nvPicPr>
          <p:blipFill rotWithShape="1">
            <a:blip r:embed="rId3">
              <a:alphaModFix/>
            </a:blip>
            <a:srcRect b="0" l="0" r="0" t="0"/>
            <a:stretch/>
          </p:blipFill>
          <p:spPr>
            <a:xfrm>
              <a:off x="1658527" y="169258"/>
              <a:ext cx="1100137" cy="782555"/>
            </a:xfrm>
            <a:prstGeom prst="rect">
              <a:avLst/>
            </a:prstGeom>
            <a:noFill/>
            <a:ln>
              <a:noFill/>
            </a:ln>
          </p:spPr>
        </p:pic>
        <p:sp>
          <p:nvSpPr>
            <p:cNvPr id="188" name="Google Shape;188;p21"/>
            <p:cNvSpPr txBox="1"/>
            <p:nvPr/>
          </p:nvSpPr>
          <p:spPr>
            <a:xfrm>
              <a:off x="2901243" y="145038"/>
              <a:ext cx="7183378"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Vivekanand Education Society’s Institute Of Technology</a:t>
              </a:r>
              <a:endParaRPr/>
            </a:p>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Department Of Computer Engineering</a:t>
              </a:r>
              <a:endParaRPr sz="2400">
                <a:solidFill>
                  <a:schemeClr val="lt1"/>
                </a:solidFill>
                <a:latin typeface="Times New Roman"/>
                <a:ea typeface="Times New Roman"/>
                <a:cs typeface="Times New Roman"/>
                <a:sym typeface="Times New Roman"/>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c19a2c67f4_1_27"/>
          <p:cNvSpPr txBox="1"/>
          <p:nvPr>
            <p:ph type="title"/>
          </p:nvPr>
        </p:nvSpPr>
        <p:spPr>
          <a:xfrm>
            <a:off x="1104900" y="107150"/>
            <a:ext cx="9980700" cy="1066200"/>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Block Diagram </a:t>
            </a:r>
            <a:r>
              <a:rPr lang="en-US" sz="4400">
                <a:latin typeface="Times New Roman"/>
                <a:ea typeface="Times New Roman"/>
                <a:cs typeface="Times New Roman"/>
                <a:sym typeface="Times New Roman"/>
              </a:rPr>
              <a:t>For Cyber Bullying</a:t>
            </a:r>
            <a:endParaRPr sz="4400">
              <a:latin typeface="Times New Roman"/>
              <a:ea typeface="Times New Roman"/>
              <a:cs typeface="Times New Roman"/>
              <a:sym typeface="Times New Roman"/>
            </a:endParaRPr>
          </a:p>
        </p:txBody>
      </p:sp>
      <p:sp>
        <p:nvSpPr>
          <p:cNvPr id="194" name="Google Shape;194;gc19a2c67f4_1_27"/>
          <p:cNvSpPr txBox="1"/>
          <p:nvPr>
            <p:ph idx="11" type="ftr"/>
          </p:nvPr>
        </p:nvSpPr>
        <p:spPr>
          <a:xfrm>
            <a:off x="2934459" y="6356350"/>
            <a:ext cx="6323100" cy="365100"/>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195" name="Google Shape;195;gc19a2c67f4_1_27"/>
          <p:cNvSpPr txBox="1"/>
          <p:nvPr>
            <p:ph idx="12" type="sldNum"/>
          </p:nvPr>
        </p:nvSpPr>
        <p:spPr>
          <a:xfrm>
            <a:off x="9256782" y="6356351"/>
            <a:ext cx="18288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6" name="Google Shape;196;gc19a2c67f4_1_27"/>
          <p:cNvSpPr txBox="1"/>
          <p:nvPr>
            <p:ph idx="10" type="dt"/>
          </p:nvPr>
        </p:nvSpPr>
        <p:spPr>
          <a:xfrm>
            <a:off x="1104899" y="6356351"/>
            <a:ext cx="18297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9/22/2017</a:t>
            </a:r>
            <a:endParaRPr/>
          </a:p>
        </p:txBody>
      </p:sp>
      <p:pic>
        <p:nvPicPr>
          <p:cNvPr id="197" name="Google Shape;197;gc19a2c67f4_1_27"/>
          <p:cNvPicPr preferRelativeResize="0"/>
          <p:nvPr/>
        </p:nvPicPr>
        <p:blipFill>
          <a:blip r:embed="rId3">
            <a:alphaModFix/>
          </a:blip>
          <a:stretch>
            <a:fillRect/>
          </a:stretch>
        </p:blipFill>
        <p:spPr>
          <a:xfrm>
            <a:off x="1104900" y="1660400"/>
            <a:ext cx="9980701" cy="4072450"/>
          </a:xfrm>
          <a:prstGeom prst="rect">
            <a:avLst/>
          </a:prstGeom>
          <a:noFill/>
          <a:ln cap="flat" cmpd="sng" w="25400">
            <a:solidFill>
              <a:srgbClr val="000000"/>
            </a:solidFill>
            <a:prstDash val="solid"/>
            <a:miter lim="8000"/>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f03431380 (1)">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2017-09-19T09:37:43Z</dcterms:created>
  <dc:creator>GRESHA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