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29950" x="0"/>
            <a:ext cy="4048049" cx="90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13410"/>
            <a:ext cy="5143500" cx="771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13410"/>
            <a:ext cy="5143500" cx="771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13410"/>
            <a:ext cy="5143500" cx="771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/>
        </p:nvSpPr>
        <p:spPr>
          <a:xfrm>
            <a:off y="1242450" x="1246500"/>
            <a:ext cy="2658600" cx="665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600" lang="en">
                <a:latin typeface="Oxygen"/>
                <a:ea typeface="Oxygen"/>
                <a:cs typeface="Oxygen"/>
                <a:sym typeface="Oxygen"/>
              </a:rPr>
              <a:t>USGS</a:t>
            </a:r>
          </a:p>
          <a:p>
            <a:pPr rtl="0" lvl="0">
              <a:buNone/>
            </a:pPr>
            <a:r>
              <a:rPr sz="2400" lang="en">
                <a:latin typeface="Oxygen"/>
                <a:ea typeface="Oxygen"/>
                <a:cs typeface="Oxygen"/>
                <a:sym typeface="Oxygen"/>
              </a:rPr>
              <a:t>Active mine plants and operations in 2003</a:t>
            </a:r>
          </a:p>
          <a:p>
            <a:pPr rtl="0" lvl="0">
              <a:buNone/>
            </a:pPr>
            <a:r>
              <a:rPr sz="1800" lang="en">
                <a:latin typeface="Oxygen"/>
                <a:ea typeface="Oxygen"/>
                <a:cs typeface="Oxygen"/>
                <a:sym typeface="Oxygen"/>
              </a:rPr>
              <a:t>Type, Site, Company, State, County, Lat, Lon</a:t>
            </a:r>
          </a:p>
          <a:p>
            <a:pPr rtl="0" lvl="0">
              <a:buNone/>
            </a:pPr>
            <a:r>
              <a:rPr sz="1800" lang="en">
                <a:latin typeface="Oxygen"/>
                <a:ea typeface="Oxygen"/>
                <a:cs typeface="Oxygen"/>
                <a:sym typeface="Oxygen"/>
              </a:rPr>
              <a:t>6779 records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b="1" sz="1800" lang="en">
                <a:latin typeface="Oxygen"/>
                <a:ea typeface="Oxygen"/>
                <a:cs typeface="Oxygen"/>
                <a:sym typeface="Oxygen"/>
              </a:rPr>
              <a:t>http://mrdata.usgs.gov/mineplant/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5" x="0"/>
            <a:ext cy="541495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1049" x="1952675"/>
            <a:ext cy="4181400" cx="52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20975" x="2048475"/>
            <a:ext cy="3101549" cx="914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52100" x="3319575"/>
            <a:ext cy="3239302" cx="25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347417" x="0"/>
            <a:ext cy="5142585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13410"/>
            <a:ext cy="5143500" cx="771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