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d9c6a8116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d9c6a8116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264175c0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d264175c0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d264175c0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d264175c0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d264175c0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d264175c0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d9c6a8116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d9c6a8116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d9c6a8116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d9c6a8116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d264175c0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d264175c0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d264175c0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d264175c0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d9c6a8116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d9c6a8116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Big Data &amp; Cloud Computing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400"/>
              <a:t>Name - Sagar Jadhav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400"/>
              <a:t>Student ID - 19276146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400"/>
              <a:t>Subsystem</a:t>
            </a:r>
            <a:r>
              <a:rPr lang="en-GB" sz="1400"/>
              <a:t> - Cloud Operator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303800" y="598575"/>
            <a:ext cx="70305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Modifications in the Architecture Design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664775"/>
            <a:ext cx="7030500" cy="28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aven Pro"/>
                <a:ea typeface="Maven Pro"/>
                <a:cs typeface="Maven Pro"/>
                <a:sym typeface="Maven Pro"/>
              </a:rPr>
              <a:t>1. Initially, there were separate student and staff survey managers in the design.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Maven Pro"/>
                <a:ea typeface="Maven Pro"/>
                <a:cs typeface="Maven Pro"/>
                <a:sym typeface="Maven Pro"/>
              </a:rPr>
              <a:t>2. These separate managers resulted in a higher number of APIs and increased system load.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Maven Pro"/>
                <a:ea typeface="Maven Pro"/>
                <a:cs typeface="Maven Pro"/>
                <a:sym typeface="Maven Pro"/>
              </a:rPr>
              <a:t>3. Eventually, these managers were merged into a single entity, reducing the number of APIs and alleviating system load.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Maven Pro"/>
                <a:ea typeface="Maven Pro"/>
                <a:cs typeface="Maven Pro"/>
                <a:sym typeface="Maven Pro"/>
              </a:rPr>
              <a:t>4. The merging of these managers also involved consolidating them into a single database for streamlined data management.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Maven Pro"/>
                <a:ea typeface="Maven Pro"/>
                <a:cs typeface="Maven Pro"/>
                <a:sym typeface="Maven Pro"/>
              </a:rPr>
              <a:t>5. However, it's worth noting that the merged manager can still be separated into student and staff filtration in the future if needed.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500" y="223100"/>
            <a:ext cx="3781775" cy="44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5"/>
          <p:cNvSpPr txBox="1"/>
          <p:nvPr/>
        </p:nvSpPr>
        <p:spPr>
          <a:xfrm>
            <a:off x="562488" y="4656650"/>
            <a:ext cx="3781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Initial design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15"/>
          <p:cNvSpPr txBox="1"/>
          <p:nvPr/>
        </p:nvSpPr>
        <p:spPr>
          <a:xfrm>
            <a:off x="5178100" y="4699125"/>
            <a:ext cx="3781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Updated design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1475" y="223100"/>
            <a:ext cx="3934200" cy="44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34305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List of all API’s</a:t>
            </a:r>
            <a:endParaRPr sz="2000"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154475"/>
            <a:ext cx="6875100" cy="3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798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80"/>
              <a:buFont typeface="Maven Pro"/>
              <a:buAutoNum type="arabicPeriod"/>
            </a:pPr>
            <a:r>
              <a:rPr lang="en-GB" sz="1879">
                <a:latin typeface="Maven Pro"/>
                <a:ea typeface="Maven Pro"/>
                <a:cs typeface="Maven Pro"/>
                <a:sym typeface="Maven Pro"/>
              </a:rPr>
              <a:t>Login </a:t>
            </a:r>
            <a:endParaRPr sz="1879">
              <a:latin typeface="Maven Pro"/>
              <a:ea typeface="Maven Pro"/>
              <a:cs typeface="Maven Pro"/>
              <a:sym typeface="Maven Pro"/>
            </a:endParaRPr>
          </a:p>
          <a:p>
            <a:pPr indent="-34798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80"/>
              <a:buFont typeface="Maven Pro"/>
              <a:buAutoNum type="arabicPeriod"/>
            </a:pPr>
            <a:r>
              <a:rPr lang="en-GB" sz="1879">
                <a:latin typeface="Maven Pro"/>
                <a:ea typeface="Maven Pro"/>
                <a:cs typeface="Maven Pro"/>
                <a:sym typeface="Maven Pro"/>
              </a:rPr>
              <a:t>Create University Account </a:t>
            </a:r>
            <a:endParaRPr sz="1879">
              <a:latin typeface="Maven Pro"/>
              <a:ea typeface="Maven Pro"/>
              <a:cs typeface="Maven Pro"/>
              <a:sym typeface="Maven Pro"/>
            </a:endParaRPr>
          </a:p>
          <a:p>
            <a:pPr indent="-34798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80"/>
              <a:buFont typeface="Maven Pro"/>
              <a:buAutoNum type="arabicPeriod"/>
            </a:pPr>
            <a:r>
              <a:rPr lang="en-GB" sz="1879">
                <a:latin typeface="Maven Pro"/>
                <a:ea typeface="Maven Pro"/>
                <a:cs typeface="Maven Pro"/>
                <a:sym typeface="Maven Pro"/>
              </a:rPr>
              <a:t>Get University Name </a:t>
            </a:r>
            <a:endParaRPr sz="1879">
              <a:latin typeface="Maven Pro"/>
              <a:ea typeface="Maven Pro"/>
              <a:cs typeface="Maven Pro"/>
              <a:sym typeface="Maven Pro"/>
            </a:endParaRPr>
          </a:p>
          <a:p>
            <a:pPr indent="-34798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80"/>
              <a:buFont typeface="Maven Pro"/>
              <a:buAutoNum type="arabicPeriod"/>
            </a:pPr>
            <a:r>
              <a:rPr lang="en-GB" sz="1879">
                <a:latin typeface="Maven Pro"/>
                <a:ea typeface="Maven Pro"/>
                <a:cs typeface="Maven Pro"/>
                <a:sym typeface="Maven Pro"/>
              </a:rPr>
              <a:t>Activate User </a:t>
            </a:r>
            <a:endParaRPr sz="1879">
              <a:latin typeface="Maven Pro"/>
              <a:ea typeface="Maven Pro"/>
              <a:cs typeface="Maven Pro"/>
              <a:sym typeface="Maven Pro"/>
            </a:endParaRPr>
          </a:p>
          <a:p>
            <a:pPr indent="-34798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80"/>
              <a:buFont typeface="Maven Pro"/>
              <a:buAutoNum type="arabicPeriod"/>
            </a:pPr>
            <a:r>
              <a:rPr lang="en-GB" sz="1879">
                <a:latin typeface="Maven Pro"/>
                <a:ea typeface="Maven Pro"/>
                <a:cs typeface="Maven Pro"/>
                <a:sym typeface="Maven Pro"/>
              </a:rPr>
              <a:t>Deactivate User </a:t>
            </a:r>
            <a:endParaRPr sz="1879">
              <a:latin typeface="Maven Pro"/>
              <a:ea typeface="Maven Pro"/>
              <a:cs typeface="Maven Pro"/>
              <a:sym typeface="Maven Pro"/>
            </a:endParaRPr>
          </a:p>
          <a:p>
            <a:pPr indent="-34798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80"/>
              <a:buFont typeface="Maven Pro"/>
              <a:buAutoNum type="arabicPeriod"/>
            </a:pPr>
            <a:r>
              <a:rPr lang="en-GB" sz="1879">
                <a:latin typeface="Maven Pro"/>
                <a:ea typeface="Maven Pro"/>
                <a:cs typeface="Maven Pro"/>
                <a:sym typeface="Maven Pro"/>
              </a:rPr>
              <a:t>Customize User Account </a:t>
            </a:r>
            <a:endParaRPr sz="1879">
              <a:latin typeface="Maven Pro"/>
              <a:ea typeface="Maven Pro"/>
              <a:cs typeface="Maven Pro"/>
              <a:sym typeface="Maven Pro"/>
            </a:endParaRPr>
          </a:p>
          <a:p>
            <a:pPr indent="-34798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80"/>
              <a:buFont typeface="Maven Pro"/>
              <a:buAutoNum type="arabicPeriod"/>
            </a:pPr>
            <a:r>
              <a:rPr lang="en-GB" sz="1879">
                <a:latin typeface="Maven Pro"/>
                <a:ea typeface="Maven Pro"/>
                <a:cs typeface="Maven Pro"/>
                <a:sym typeface="Maven Pro"/>
              </a:rPr>
              <a:t>Create Survey </a:t>
            </a:r>
            <a:endParaRPr sz="1879">
              <a:latin typeface="Maven Pro"/>
              <a:ea typeface="Maven Pro"/>
              <a:cs typeface="Maven Pro"/>
              <a:sym typeface="Maven Pro"/>
            </a:endParaRPr>
          </a:p>
          <a:p>
            <a:pPr indent="-34798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80"/>
              <a:buFont typeface="Maven Pro"/>
              <a:buAutoNum type="arabicPeriod"/>
            </a:pPr>
            <a:r>
              <a:rPr lang="en-GB" sz="1879">
                <a:latin typeface="Maven Pro"/>
                <a:ea typeface="Maven Pro"/>
                <a:cs typeface="Maven Pro"/>
                <a:sym typeface="Maven Pro"/>
              </a:rPr>
              <a:t>Get Survey Results </a:t>
            </a:r>
            <a:endParaRPr sz="1879">
              <a:latin typeface="Maven Pro"/>
              <a:ea typeface="Maven Pro"/>
              <a:cs typeface="Maven Pro"/>
              <a:sym typeface="Maven Pro"/>
            </a:endParaRPr>
          </a:p>
          <a:p>
            <a:pPr indent="-34798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80"/>
              <a:buFont typeface="Maven Pro"/>
              <a:buAutoNum type="arabicPeriod"/>
            </a:pPr>
            <a:r>
              <a:rPr lang="en-GB" sz="1879">
                <a:latin typeface="Maven Pro"/>
                <a:ea typeface="Maven Pro"/>
                <a:cs typeface="Maven Pro"/>
                <a:sym typeface="Maven Pro"/>
              </a:rPr>
              <a:t>Submit Survey Response </a:t>
            </a:r>
            <a:endParaRPr sz="1879">
              <a:latin typeface="Maven Pro"/>
              <a:ea typeface="Maven Pro"/>
              <a:cs typeface="Maven Pro"/>
              <a:sym typeface="Maven Pro"/>
            </a:endParaRPr>
          </a:p>
          <a:p>
            <a:pPr indent="-34798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80"/>
              <a:buFont typeface="Maven Pro"/>
              <a:buAutoNum type="arabicPeriod"/>
            </a:pPr>
            <a:r>
              <a:rPr lang="en-GB" sz="1879">
                <a:latin typeface="Maven Pro"/>
                <a:ea typeface="Maven Pro"/>
                <a:cs typeface="Maven Pro"/>
                <a:sym typeface="Maven Pro"/>
              </a:rPr>
              <a:t>Publish Survey Results</a:t>
            </a:r>
            <a:endParaRPr sz="1879">
              <a:latin typeface="Maven Pro"/>
              <a:ea typeface="Maven Pro"/>
              <a:cs typeface="Maven Pro"/>
              <a:sym typeface="Maven Pro"/>
            </a:endParaRPr>
          </a:p>
          <a:p>
            <a:pPr indent="-34798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80"/>
              <a:buFont typeface="Maven Pro"/>
              <a:buAutoNum type="arabicPeriod"/>
            </a:pPr>
            <a:r>
              <a:rPr lang="en-GB" sz="1879">
                <a:latin typeface="Maven Pro"/>
                <a:ea typeface="Maven Pro"/>
                <a:cs typeface="Maven Pro"/>
                <a:sym typeface="Maven Pro"/>
              </a:rPr>
              <a:t>Perform Statistical Analysis</a:t>
            </a:r>
            <a:endParaRPr sz="1979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3312000" cy="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-GB" sz="1800"/>
              <a:t>GUI Designs and API Connection</a:t>
            </a:r>
            <a:endParaRPr sz="1800"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609800"/>
            <a:ext cx="3312000" cy="3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aven Pro"/>
                <a:ea typeface="Maven Pro"/>
                <a:cs typeface="Maven Pro"/>
                <a:sym typeface="Maven Pro"/>
              </a:rPr>
              <a:t>Activate/Deactivate the University Account GUI: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Maven Pro"/>
                <a:ea typeface="Maven Pro"/>
                <a:cs typeface="Maven Pro"/>
                <a:sym typeface="Maven Pro"/>
              </a:rPr>
              <a:t>Design: This GUI enables an administrator to activate or deactivate a university account by entering the university ID and pressing the "Activate/Deactivate" button.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latin typeface="Maven Pro"/>
                <a:ea typeface="Maven Pro"/>
                <a:cs typeface="Maven Pro"/>
                <a:sym typeface="Maven Pro"/>
              </a:rPr>
              <a:t>API Connection: When the "Activate/Deactivate" button is pressed, it sends a request to the /activate/{university_id} OR /deactivate/(university_id) API endpoint using the supplied university ID. The API processes the request and activates or deactivates the appropriate account.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800" y="955100"/>
            <a:ext cx="4223400" cy="3576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33120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/>
              <a:t>GUI Designs and API Connection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578375"/>
            <a:ext cx="3312000" cy="28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aven Pro"/>
                <a:ea typeface="Maven Pro"/>
                <a:cs typeface="Maven Pro"/>
                <a:sym typeface="Maven Pro"/>
              </a:rPr>
              <a:t>Create Survey GUI: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Maven Pro"/>
                <a:ea typeface="Maven Pro"/>
                <a:cs typeface="Maven Pro"/>
                <a:sym typeface="Maven Pro"/>
              </a:rPr>
              <a:t>Design: This GUI provides a form for creating a new survey, including fields for survey details such as university ID, Student ID/Staff ID which is specified as per needs, Program and Rank. 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latin typeface="Maven Pro"/>
                <a:ea typeface="Maven Pro"/>
                <a:cs typeface="Maven Pro"/>
                <a:sym typeface="Maven Pro"/>
              </a:rPr>
              <a:t>API Connection: When the user submits the survey form, the GUI sends a request to the /survey/create/ API endpoint with the survey details. The API then creates the survey based on the provided information.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913" y="809625"/>
            <a:ext cx="414337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33120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397775"/>
            <a:ext cx="33120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-GB">
                <a:latin typeface="Maven Pro"/>
                <a:ea typeface="Maven Pro"/>
                <a:cs typeface="Maven Pro"/>
                <a:sym typeface="Maven Pro"/>
              </a:rPr>
              <a:t>The code is about </a:t>
            </a:r>
            <a:r>
              <a:rPr lang="en-GB">
                <a:latin typeface="Maven Pro"/>
                <a:ea typeface="Maven Pro"/>
                <a:cs typeface="Maven Pro"/>
                <a:sym typeface="Maven Pro"/>
              </a:rPr>
              <a:t>university</a:t>
            </a:r>
            <a:r>
              <a:rPr lang="en-GB">
                <a:latin typeface="Maven Pro"/>
                <a:ea typeface="Maven Pro"/>
                <a:cs typeface="Maven Pro"/>
                <a:sym typeface="Maven Pro"/>
              </a:rPr>
              <a:t> account management.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-GB">
                <a:latin typeface="Maven Pro"/>
                <a:ea typeface="Maven Pro"/>
                <a:cs typeface="Maven Pro"/>
                <a:sym typeface="Maven Pro"/>
              </a:rPr>
              <a:t>Services - Activate, Deactivate and Customize.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-GB">
                <a:latin typeface="Maven Pro"/>
                <a:ea typeface="Maven Pro"/>
                <a:cs typeface="Maven Pro"/>
                <a:sym typeface="Maven Pro"/>
              </a:rPr>
              <a:t>Language used is Python and MongoDB for database</a:t>
            </a:r>
            <a:r>
              <a:rPr lang="en-GB"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-GB">
                <a:latin typeface="Maven Pro"/>
                <a:ea typeface="Maven Pro"/>
                <a:cs typeface="Maven Pro"/>
                <a:sym typeface="Maven Pro"/>
              </a:rPr>
              <a:t>The Framework used here is FastAPI.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-GB">
                <a:latin typeface="Maven Pro"/>
                <a:ea typeface="Maven Pro"/>
                <a:cs typeface="Maven Pro"/>
                <a:sym typeface="Maven Pro"/>
              </a:rPr>
              <a:t>Virtual machine images and containers were created using Docker, and they were subsequently deployed on the Kubernetes cluster of the Google Cloud Platform.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350" y="598576"/>
            <a:ext cx="4223400" cy="393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5933175" y="370225"/>
            <a:ext cx="30963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Cases</a:t>
            </a:r>
            <a:endParaRPr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175" y="412925"/>
            <a:ext cx="4368100" cy="46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303800" y="598575"/>
            <a:ext cx="33120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Demonstration</a:t>
            </a:r>
            <a:endParaRPr/>
          </a:p>
        </p:txBody>
      </p:sp>
      <p:sp>
        <p:nvSpPr>
          <p:cNvPr id="331" name="Google Shape;331;p21"/>
          <p:cNvSpPr txBox="1"/>
          <p:nvPr/>
        </p:nvSpPr>
        <p:spPr>
          <a:xfrm>
            <a:off x="1303800" y="1789375"/>
            <a:ext cx="417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Link - http://34.134.129.213/docs#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