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0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9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774B-69A9-46C9-973F-FD0729B992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2774B-69A9-46C9-973F-FD0729B992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B6E1-45B8-45F1-9AD0-AB4CB520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0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5091546" y="2466108"/>
            <a:ext cx="2341418" cy="189807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Monolithic Architecture </a:t>
            </a:r>
          </a:p>
          <a:p>
            <a:pPr algn="ctr"/>
            <a:r>
              <a:rPr lang="en-US" dirty="0" smtClean="0"/>
              <a:t>.NET 5.0</a:t>
            </a:r>
            <a:endParaRPr lang="en-US" dirty="0"/>
          </a:p>
        </p:txBody>
      </p:sp>
      <p:sp>
        <p:nvSpPr>
          <p:cNvPr id="6" name="Flowchart: Terminator 5"/>
          <p:cNvSpPr/>
          <p:nvPr/>
        </p:nvSpPr>
        <p:spPr>
          <a:xfrm>
            <a:off x="2563091" y="3041072"/>
            <a:ext cx="1773382" cy="7481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Role / Policy Based Authorization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2563091" y="4364182"/>
            <a:ext cx="1773382" cy="7481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EF Repository Pattern &amp; Data Seeding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8188037" y="4364181"/>
            <a:ext cx="1773382" cy="7481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Unit Testing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8188037" y="3041072"/>
            <a:ext cx="1773382" cy="7481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Exception Handling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2563091" y="1717962"/>
            <a:ext cx="1773382" cy="7481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Identity / JWT Authentication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8188037" y="1717962"/>
            <a:ext cx="1773382" cy="7481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CQRS with </a:t>
            </a:r>
            <a:r>
              <a:rPr lang="en-US" dirty="0" err="1" smtClean="0"/>
              <a:t>MediatR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2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29347" y="765410"/>
            <a:ext cx="1135220" cy="5860473"/>
            <a:chOff x="229347" y="765410"/>
            <a:chExt cx="1135220" cy="5860473"/>
          </a:xfrm>
        </p:grpSpPr>
        <p:sp>
          <p:nvSpPr>
            <p:cNvPr id="2" name="Rectangle 1"/>
            <p:cNvSpPr/>
            <p:nvPr/>
          </p:nvSpPr>
          <p:spPr>
            <a:xfrm>
              <a:off x="229347" y="765410"/>
              <a:ext cx="1135220" cy="5860473"/>
            </a:xfrm>
            <a:prstGeom prst="rect">
              <a:avLst/>
            </a:prstGeom>
            <a:noFill/>
            <a:ln cmpd="sng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Client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3338" y="1274793"/>
              <a:ext cx="944489" cy="880439"/>
              <a:chOff x="6611814" y="1969477"/>
              <a:chExt cx="944489" cy="880439"/>
            </a:xfrm>
          </p:grpSpPr>
          <p:pic>
            <p:nvPicPr>
              <p:cNvPr id="21" name="Picture 2" descr="File:Internet Explorer 10+11 logo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922" y="1998784"/>
                <a:ext cx="556254" cy="546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654018" y="1969477"/>
                <a:ext cx="844062" cy="6049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11814" y="2603695"/>
                <a:ext cx="9444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Client browser</a:t>
                </a:r>
                <a:endParaRPr lang="en-US" sz="1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23338" y="2715760"/>
              <a:ext cx="944489" cy="880439"/>
              <a:chOff x="6611814" y="1969477"/>
              <a:chExt cx="944489" cy="880439"/>
            </a:xfrm>
          </p:grpSpPr>
          <p:pic>
            <p:nvPicPr>
              <p:cNvPr id="25" name="Picture 2" descr="File:Internet Explorer 10+11 logo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922" y="1998784"/>
                <a:ext cx="556254" cy="546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6654018" y="1969477"/>
                <a:ext cx="844062" cy="6049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11814" y="2603695"/>
                <a:ext cx="9444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Client browser</a:t>
                </a:r>
                <a:endParaRPr lang="en-US" sz="10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23338" y="4156727"/>
              <a:ext cx="944489" cy="880439"/>
              <a:chOff x="6611814" y="1969477"/>
              <a:chExt cx="944489" cy="880439"/>
            </a:xfrm>
          </p:grpSpPr>
          <p:pic>
            <p:nvPicPr>
              <p:cNvPr id="29" name="Picture 2" descr="File:Internet Explorer 10+11 logo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922" y="1998784"/>
                <a:ext cx="556254" cy="546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6654018" y="1969477"/>
                <a:ext cx="844062" cy="6049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611814" y="2603695"/>
                <a:ext cx="9444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Client browser</a:t>
                </a:r>
                <a:endParaRPr lang="en-US" sz="10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3338" y="5597693"/>
              <a:ext cx="944489" cy="880439"/>
              <a:chOff x="6611814" y="1969477"/>
              <a:chExt cx="944489" cy="880439"/>
            </a:xfrm>
          </p:grpSpPr>
          <p:pic>
            <p:nvPicPr>
              <p:cNvPr id="33" name="Picture 2" descr="File:Internet Explorer 10+11 logo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922" y="1998784"/>
                <a:ext cx="556254" cy="546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6654018" y="1969477"/>
                <a:ext cx="844062" cy="6049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611814" y="2603695"/>
                <a:ext cx="9444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Client browser</a:t>
                </a:r>
                <a:endParaRPr lang="en-US" sz="1000" dirty="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6331527" y="765410"/>
            <a:ext cx="5611944" cy="5860473"/>
            <a:chOff x="6331527" y="765410"/>
            <a:chExt cx="5611944" cy="5860473"/>
          </a:xfrm>
        </p:grpSpPr>
        <p:sp>
          <p:nvSpPr>
            <p:cNvPr id="13" name="Rectangle 12"/>
            <p:cNvSpPr/>
            <p:nvPr/>
          </p:nvSpPr>
          <p:spPr>
            <a:xfrm>
              <a:off x="6331527" y="765410"/>
              <a:ext cx="5611944" cy="5860473"/>
            </a:xfrm>
            <a:prstGeom prst="rect">
              <a:avLst/>
            </a:prstGeom>
            <a:noFill/>
            <a:ln cmpd="sng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Asp.net Core Web Application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91513" y="1163782"/>
              <a:ext cx="5091971" cy="5314350"/>
            </a:xfrm>
            <a:prstGeom prst="rect">
              <a:avLst/>
            </a:prstGeom>
            <a:noFill/>
            <a:ln cmpd="sng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Identity based Authentication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&amp;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Policy based Authorization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51498" y="2081850"/>
              <a:ext cx="4572000" cy="4268674"/>
            </a:xfrm>
            <a:prstGeom prst="rect">
              <a:avLst/>
            </a:prstGeom>
            <a:noFill/>
            <a:ln cmpd="sng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80776" y="2175925"/>
              <a:ext cx="3851564" cy="57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Health Check Provider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280776" y="4250311"/>
              <a:ext cx="3851564" cy="57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Logging –  </a:t>
              </a:r>
              <a:r>
                <a:rPr lang="en-US" dirty="0">
                  <a:solidFill>
                    <a:schemeClr val="tx1"/>
                  </a:solidFill>
                </a:rPr>
                <a:t>Nlog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80776" y="4941773"/>
              <a:ext cx="3851564" cy="57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EF Core Code </a:t>
              </a:r>
              <a:r>
                <a:rPr lang="en-US" dirty="0" smtClean="0">
                  <a:solidFill>
                    <a:schemeClr val="tx1"/>
                  </a:solidFill>
                </a:rPr>
                <a:t>First </a:t>
              </a:r>
              <a:r>
                <a:rPr lang="en-US" dirty="0" smtClean="0">
                  <a:solidFill>
                    <a:schemeClr val="tx1"/>
                  </a:solidFill>
                </a:rPr>
                <a:t>DbContext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280776" y="5633233"/>
              <a:ext cx="3851564" cy="57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Unit Testing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80776" y="2867387"/>
              <a:ext cx="3851564" cy="57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Swagger Documentation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80776" y="3558849"/>
              <a:ext cx="3851564" cy="57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Validation Filter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07339" y="765410"/>
            <a:ext cx="2681416" cy="2920325"/>
            <a:chOff x="2507339" y="765410"/>
            <a:chExt cx="2681416" cy="2920325"/>
          </a:xfrm>
        </p:grpSpPr>
        <p:sp>
          <p:nvSpPr>
            <p:cNvPr id="12" name="Rectangle 11"/>
            <p:cNvSpPr/>
            <p:nvPr/>
          </p:nvSpPr>
          <p:spPr>
            <a:xfrm>
              <a:off x="2507339" y="765410"/>
              <a:ext cx="2681416" cy="2920325"/>
            </a:xfrm>
            <a:prstGeom prst="rect">
              <a:avLst/>
            </a:prstGeom>
            <a:noFill/>
            <a:ln cmpd="sng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IIS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750187" y="1345665"/>
              <a:ext cx="2195720" cy="57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Angular Client Application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59739" y="1163782"/>
              <a:ext cx="2369461" cy="2395066"/>
            </a:xfrm>
            <a:prstGeom prst="rect">
              <a:avLst/>
            </a:prstGeom>
            <a:noFill/>
            <a:ln cmpd="sng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46609" y="2711548"/>
              <a:ext cx="2195720" cy="57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Asp.net Core Web Application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507339" y="3937675"/>
            <a:ext cx="2681416" cy="2688208"/>
            <a:chOff x="2507339" y="3937675"/>
            <a:chExt cx="2681416" cy="2688208"/>
          </a:xfrm>
        </p:grpSpPr>
        <p:sp>
          <p:nvSpPr>
            <p:cNvPr id="14" name="Rectangle 13"/>
            <p:cNvSpPr/>
            <p:nvPr/>
          </p:nvSpPr>
          <p:spPr>
            <a:xfrm>
              <a:off x="2507339" y="3937675"/>
              <a:ext cx="2681416" cy="2688208"/>
            </a:xfrm>
            <a:prstGeom prst="rect">
              <a:avLst/>
            </a:prstGeom>
            <a:noFill/>
            <a:ln cmpd="sng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Database Server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951017" y="4457949"/>
              <a:ext cx="1811429" cy="1948861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SQL Database Server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2016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06752" y="4331062"/>
              <a:ext cx="2282590" cy="2133215"/>
            </a:xfrm>
            <a:prstGeom prst="rect">
              <a:avLst/>
            </a:prstGeom>
            <a:noFill/>
            <a:ln cmpd="sng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Arrow Connector 55"/>
          <p:cNvCxnSpPr>
            <a:stCxn id="16" idx="4"/>
            <a:endCxn id="42" idx="1"/>
          </p:cNvCxnSpPr>
          <p:nvPr/>
        </p:nvCxnSpPr>
        <p:spPr>
          <a:xfrm flipV="1">
            <a:off x="4762446" y="5231680"/>
            <a:ext cx="2518330" cy="200700"/>
          </a:xfrm>
          <a:prstGeom prst="bentConnector3">
            <a:avLst>
              <a:gd name="adj1" fmla="val 50000"/>
            </a:avLst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27383" y="3848756"/>
            <a:ext cx="1019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Application render on Client browser</a:t>
            </a:r>
            <a:endParaRPr lang="en-US" sz="1400" dirty="0"/>
          </a:p>
        </p:txBody>
      </p:sp>
      <p:cxnSp>
        <p:nvCxnSpPr>
          <p:cNvPr id="68" name="Straight Arrow Connector 67"/>
          <p:cNvCxnSpPr>
            <a:stCxn id="46" idx="3"/>
          </p:cNvCxnSpPr>
          <p:nvPr/>
        </p:nvCxnSpPr>
        <p:spPr>
          <a:xfrm>
            <a:off x="4945907" y="1635572"/>
            <a:ext cx="1645606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67911" y="1259676"/>
            <a:ext cx="804061" cy="3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Request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5307604" y="1772273"/>
            <a:ext cx="9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Response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stCxn id="2" idx="3"/>
            <a:endCxn id="46" idx="1"/>
          </p:cNvCxnSpPr>
          <p:nvPr/>
        </p:nvCxnSpPr>
        <p:spPr>
          <a:xfrm flipV="1">
            <a:off x="1364567" y="1635572"/>
            <a:ext cx="1385620" cy="2060075"/>
          </a:xfrm>
          <a:prstGeom prst="bentConnector3">
            <a:avLst>
              <a:gd name="adj1" fmla="val 50000"/>
            </a:avLst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67479" y="5057072"/>
            <a:ext cx="63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CRUD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72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87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Khairnar</dc:creator>
  <cp:lastModifiedBy>Sagar Khairnar</cp:lastModifiedBy>
  <cp:revision>14</cp:revision>
  <dcterms:created xsi:type="dcterms:W3CDTF">2020-07-29T14:12:36Z</dcterms:created>
  <dcterms:modified xsi:type="dcterms:W3CDTF">2020-07-30T04:13:29Z</dcterms:modified>
</cp:coreProperties>
</file>