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774B-69A9-46C9-973F-FD0729B992A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B6E1-45B8-45F1-9AD0-AB4CB520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7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774B-69A9-46C9-973F-FD0729B992A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B6E1-45B8-45F1-9AD0-AB4CB520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5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774B-69A9-46C9-973F-FD0729B992A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B6E1-45B8-45F1-9AD0-AB4CB520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8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774B-69A9-46C9-973F-FD0729B992A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B6E1-45B8-45F1-9AD0-AB4CB520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6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774B-69A9-46C9-973F-FD0729B992A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B6E1-45B8-45F1-9AD0-AB4CB520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6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774B-69A9-46C9-973F-FD0729B992A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B6E1-45B8-45F1-9AD0-AB4CB520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0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774B-69A9-46C9-973F-FD0729B992A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B6E1-45B8-45F1-9AD0-AB4CB520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2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774B-69A9-46C9-973F-FD0729B992A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B6E1-45B8-45F1-9AD0-AB4CB520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9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774B-69A9-46C9-973F-FD0729B992A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B6E1-45B8-45F1-9AD0-AB4CB520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2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774B-69A9-46C9-973F-FD0729B992A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B6E1-45B8-45F1-9AD0-AB4CB520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6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774B-69A9-46C9-973F-FD0729B992A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B6E1-45B8-45F1-9AD0-AB4CB520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2774B-69A9-46C9-973F-FD0729B992A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9B6E1-45B8-45F1-9AD0-AB4CB520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0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5091546" y="2466108"/>
            <a:ext cx="2341418" cy="189807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Monolithic Architecture </a:t>
            </a:r>
          </a:p>
          <a:p>
            <a:pPr algn="ctr"/>
            <a:r>
              <a:rPr lang="en-US" dirty="0" smtClean="0"/>
              <a:t>.NET 5.0</a:t>
            </a:r>
            <a:endParaRPr lang="en-US" dirty="0"/>
          </a:p>
        </p:txBody>
      </p:sp>
      <p:sp>
        <p:nvSpPr>
          <p:cNvPr id="6" name="Flowchart: Terminator 5"/>
          <p:cNvSpPr/>
          <p:nvPr/>
        </p:nvSpPr>
        <p:spPr>
          <a:xfrm>
            <a:off x="2563091" y="3041072"/>
            <a:ext cx="1773382" cy="7481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/>
              <a:t>Role / Policy Based Authorization</a:t>
            </a:r>
          </a:p>
        </p:txBody>
      </p:sp>
      <p:sp>
        <p:nvSpPr>
          <p:cNvPr id="7" name="Flowchart: Terminator 6"/>
          <p:cNvSpPr/>
          <p:nvPr/>
        </p:nvSpPr>
        <p:spPr>
          <a:xfrm>
            <a:off x="2563091" y="4364182"/>
            <a:ext cx="1773382" cy="7481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/>
              <a:t>EF Repository Pattern &amp; Data Seeding</a:t>
            </a:r>
          </a:p>
        </p:txBody>
      </p:sp>
      <p:sp>
        <p:nvSpPr>
          <p:cNvPr id="8" name="Flowchart: Terminator 7"/>
          <p:cNvSpPr/>
          <p:nvPr/>
        </p:nvSpPr>
        <p:spPr>
          <a:xfrm>
            <a:off x="8188037" y="4364181"/>
            <a:ext cx="1773382" cy="7481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Unit Testing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8188037" y="3041072"/>
            <a:ext cx="1773382" cy="7481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Exception Handling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2563091" y="1717962"/>
            <a:ext cx="1773382" cy="7481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Identity / JWT Authentication</a:t>
            </a:r>
          </a:p>
        </p:txBody>
      </p:sp>
      <p:sp>
        <p:nvSpPr>
          <p:cNvPr id="11" name="Flowchart: Terminator 10"/>
          <p:cNvSpPr/>
          <p:nvPr/>
        </p:nvSpPr>
        <p:spPr>
          <a:xfrm>
            <a:off x="8188037" y="1717962"/>
            <a:ext cx="1773382" cy="7481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CQRS with </a:t>
            </a:r>
            <a:r>
              <a:rPr lang="en-US" dirty="0" err="1" smtClean="0"/>
              <a:t>MediatR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422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Khairnar</dc:creator>
  <cp:lastModifiedBy>Sagar Khairnar</cp:lastModifiedBy>
  <cp:revision>2</cp:revision>
  <dcterms:created xsi:type="dcterms:W3CDTF">2020-07-29T14:12:36Z</dcterms:created>
  <dcterms:modified xsi:type="dcterms:W3CDTF">2020-07-29T14:22:17Z</dcterms:modified>
</cp:coreProperties>
</file>