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2"/>
  </p:notesMasterIdLst>
  <p:handoutMasterIdLst>
    <p:handoutMasterId r:id="rId23"/>
  </p:handoutMasterIdLst>
  <p:sldIdLst>
    <p:sldId id="256" r:id="rId2"/>
    <p:sldId id="294" r:id="rId3"/>
    <p:sldId id="328" r:id="rId4"/>
    <p:sldId id="386" r:id="rId5"/>
    <p:sldId id="441" r:id="rId6"/>
    <p:sldId id="387" r:id="rId7"/>
    <p:sldId id="433" r:id="rId8"/>
    <p:sldId id="434" r:id="rId9"/>
    <p:sldId id="435" r:id="rId10"/>
    <p:sldId id="338" r:id="rId11"/>
    <p:sldId id="331" r:id="rId12"/>
    <p:sldId id="436" r:id="rId13"/>
    <p:sldId id="437" r:id="rId14"/>
    <p:sldId id="438" r:id="rId15"/>
    <p:sldId id="330" r:id="rId16"/>
    <p:sldId id="439" r:id="rId17"/>
    <p:sldId id="278" r:id="rId18"/>
    <p:sldId id="440" r:id="rId19"/>
    <p:sldId id="360" r:id="rId20"/>
    <p:sldId id="290"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33F"/>
    <a:srgbClr val="F6303E"/>
    <a:srgbClr val="E72D3F"/>
    <a:srgbClr val="E72D40"/>
    <a:srgbClr val="F5333F"/>
    <a:srgbClr val="CE2D40"/>
    <a:srgbClr val="A8A8A8"/>
    <a:srgbClr val="898989"/>
    <a:srgbClr val="989898"/>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8" autoAdjust="0"/>
    <p:restoredTop sz="96271"/>
  </p:normalViewPr>
  <p:slideViewPr>
    <p:cSldViewPr snapToGrid="0" showGuides="1">
      <p:cViewPr varScale="1">
        <p:scale>
          <a:sx n="139" d="100"/>
          <a:sy n="139" d="100"/>
        </p:scale>
        <p:origin x="444" y="12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esh Gunjal" userId="1024ecb43d19158b" providerId="LiveId" clId="{B1F39069-DFC7-4F4B-93C1-7FD3C678F87F}"/>
    <pc:docChg chg="custSel modSld">
      <pc:chgData name="Siddhesh Gunjal" userId="1024ecb43d19158b" providerId="LiveId" clId="{B1F39069-DFC7-4F4B-93C1-7FD3C678F87F}" dt="2022-10-01T10:52:07.719" v="14"/>
      <pc:docMkLst>
        <pc:docMk/>
      </pc:docMkLst>
      <pc:sldChg chg="modSp mod">
        <pc:chgData name="Siddhesh Gunjal" userId="1024ecb43d19158b" providerId="LiveId" clId="{B1F39069-DFC7-4F4B-93C1-7FD3C678F87F}" dt="2022-10-01T08:21:58.060" v="13" actId="1076"/>
        <pc:sldMkLst>
          <pc:docMk/>
          <pc:sldMk cId="2541009882" sldId="256"/>
        </pc:sldMkLst>
        <pc:spChg chg="mod">
          <ac:chgData name="Siddhesh Gunjal" userId="1024ecb43d19158b" providerId="LiveId" clId="{B1F39069-DFC7-4F4B-93C1-7FD3C678F87F}" dt="2022-10-01T08:21:58.060" v="13" actId="1076"/>
          <ac:spMkLst>
            <pc:docMk/>
            <pc:sldMk cId="2541009882" sldId="256"/>
            <ac:spMk id="3" creationId="{00000000-0000-0000-0000-000000000000}"/>
          </ac:spMkLst>
        </pc:spChg>
      </pc:sldChg>
      <pc:sldChg chg="addSp delSp mod">
        <pc:chgData name="Siddhesh Gunjal" userId="1024ecb43d19158b" providerId="LiveId" clId="{B1F39069-DFC7-4F4B-93C1-7FD3C678F87F}" dt="2022-10-01T10:52:07.719" v="14"/>
        <pc:sldMkLst>
          <pc:docMk/>
          <pc:sldMk cId="3050630852" sldId="328"/>
        </pc:sldMkLst>
        <pc:inkChg chg="del">
          <ac:chgData name="Siddhesh Gunjal" userId="1024ecb43d19158b" providerId="LiveId" clId="{B1F39069-DFC7-4F4B-93C1-7FD3C678F87F}" dt="2022-10-01T08:06:35.716" v="0" actId="478"/>
          <ac:inkMkLst>
            <pc:docMk/>
            <pc:sldMk cId="3050630852" sldId="328"/>
            <ac:inkMk id="6" creationId="{7CBDBF14-C599-3742-7702-26FD1128CF84}"/>
          </ac:inkMkLst>
        </pc:inkChg>
        <pc:inkChg chg="add">
          <ac:chgData name="Siddhesh Gunjal" userId="1024ecb43d19158b" providerId="LiveId" clId="{B1F39069-DFC7-4F4B-93C1-7FD3C678F87F}" dt="2022-10-01T10:52:07.719" v="14"/>
          <ac:inkMkLst>
            <pc:docMk/>
            <pc:sldMk cId="3050630852" sldId="328"/>
            <ac:inkMk id="7" creationId="{44D2815A-E893-DDA7-B5E4-E24396AB3FFD}"/>
          </ac:inkMkLst>
        </pc:inkChg>
      </pc:sldChg>
      <pc:sldChg chg="addSp delSp mod">
        <pc:chgData name="Siddhesh Gunjal" userId="1024ecb43d19158b" providerId="LiveId" clId="{B1F39069-DFC7-4F4B-93C1-7FD3C678F87F}" dt="2022-10-01T10:52:07.719" v="14"/>
        <pc:sldMkLst>
          <pc:docMk/>
          <pc:sldMk cId="3165304666" sldId="330"/>
        </pc:sldMkLst>
        <pc:inkChg chg="add">
          <ac:chgData name="Siddhesh Gunjal" userId="1024ecb43d19158b" providerId="LiveId" clId="{B1F39069-DFC7-4F4B-93C1-7FD3C678F87F}" dt="2022-10-01T10:52:07.719" v="14"/>
          <ac:inkMkLst>
            <pc:docMk/>
            <pc:sldMk cId="3165304666" sldId="330"/>
            <ac:inkMk id="5" creationId="{0336D229-0947-5DF7-E22B-FCB591F221C5}"/>
          </ac:inkMkLst>
        </pc:inkChg>
        <pc:inkChg chg="del">
          <ac:chgData name="Siddhesh Gunjal" userId="1024ecb43d19158b" providerId="LiveId" clId="{B1F39069-DFC7-4F4B-93C1-7FD3C678F87F}" dt="2022-10-01T08:07:17.252" v="10" actId="478"/>
          <ac:inkMkLst>
            <pc:docMk/>
            <pc:sldMk cId="3165304666" sldId="330"/>
            <ac:inkMk id="6" creationId="{A6856D98-22A6-F7FB-257E-CBB13E3A9A68}"/>
          </ac:inkMkLst>
        </pc:inkChg>
      </pc:sldChg>
      <pc:sldChg chg="addSp delSp mod">
        <pc:chgData name="Siddhesh Gunjal" userId="1024ecb43d19158b" providerId="LiveId" clId="{B1F39069-DFC7-4F4B-93C1-7FD3C678F87F}" dt="2022-10-01T10:52:07.719" v="14"/>
        <pc:sldMkLst>
          <pc:docMk/>
          <pc:sldMk cId="2168742315" sldId="386"/>
        </pc:sldMkLst>
        <pc:inkChg chg="add">
          <ac:chgData name="Siddhesh Gunjal" userId="1024ecb43d19158b" providerId="LiveId" clId="{B1F39069-DFC7-4F4B-93C1-7FD3C678F87F}" dt="2022-10-01T10:52:07.719" v="14"/>
          <ac:inkMkLst>
            <pc:docMk/>
            <pc:sldMk cId="2168742315" sldId="386"/>
            <ac:inkMk id="6" creationId="{8EAE1FA1-32BD-DC86-239D-1D6723DFAAD8}"/>
          </ac:inkMkLst>
        </pc:inkChg>
        <pc:inkChg chg="del">
          <ac:chgData name="Siddhesh Gunjal" userId="1024ecb43d19158b" providerId="LiveId" clId="{B1F39069-DFC7-4F4B-93C1-7FD3C678F87F}" dt="2022-10-01T08:06:47.084" v="1" actId="478"/>
          <ac:inkMkLst>
            <pc:docMk/>
            <pc:sldMk cId="2168742315" sldId="386"/>
            <ac:inkMk id="7" creationId="{5215702F-25CF-93EB-385A-602E5C490B8E}"/>
          </ac:inkMkLst>
        </pc:inkChg>
      </pc:sldChg>
      <pc:sldChg chg="addSp delSp mod">
        <pc:chgData name="Siddhesh Gunjal" userId="1024ecb43d19158b" providerId="LiveId" clId="{B1F39069-DFC7-4F4B-93C1-7FD3C678F87F}" dt="2022-10-01T10:52:07.719" v="14"/>
        <pc:sldMkLst>
          <pc:docMk/>
          <pc:sldMk cId="3814817351" sldId="387"/>
        </pc:sldMkLst>
        <pc:inkChg chg="del">
          <ac:chgData name="Siddhesh Gunjal" userId="1024ecb43d19158b" providerId="LiveId" clId="{B1F39069-DFC7-4F4B-93C1-7FD3C678F87F}" dt="2022-10-01T08:06:52.668" v="3" actId="478"/>
          <ac:inkMkLst>
            <pc:docMk/>
            <pc:sldMk cId="3814817351" sldId="387"/>
            <ac:inkMk id="4" creationId="{B6C939DC-91DD-9BE9-5BBF-9E23791351FC}"/>
          </ac:inkMkLst>
        </pc:inkChg>
        <pc:inkChg chg="add">
          <ac:chgData name="Siddhesh Gunjal" userId="1024ecb43d19158b" providerId="LiveId" clId="{B1F39069-DFC7-4F4B-93C1-7FD3C678F87F}" dt="2022-10-01T10:52:07.719" v="14"/>
          <ac:inkMkLst>
            <pc:docMk/>
            <pc:sldMk cId="3814817351" sldId="387"/>
            <ac:inkMk id="6" creationId="{4A26C9DF-B449-6117-1822-70ECF5D2A37C}"/>
          </ac:inkMkLst>
        </pc:inkChg>
      </pc:sldChg>
      <pc:sldChg chg="addSp delSp mod">
        <pc:chgData name="Siddhesh Gunjal" userId="1024ecb43d19158b" providerId="LiveId" clId="{B1F39069-DFC7-4F4B-93C1-7FD3C678F87F}" dt="2022-10-01T10:52:07.719" v="14"/>
        <pc:sldMkLst>
          <pc:docMk/>
          <pc:sldMk cId="668429812" sldId="433"/>
        </pc:sldMkLst>
        <pc:inkChg chg="del">
          <ac:chgData name="Siddhesh Gunjal" userId="1024ecb43d19158b" providerId="LiveId" clId="{B1F39069-DFC7-4F4B-93C1-7FD3C678F87F}" dt="2022-10-01T08:06:54.717" v="4" actId="478"/>
          <ac:inkMkLst>
            <pc:docMk/>
            <pc:sldMk cId="668429812" sldId="433"/>
            <ac:inkMk id="4" creationId="{735E3D1B-4468-A988-8D24-F902D343C4C2}"/>
          </ac:inkMkLst>
        </pc:inkChg>
        <pc:inkChg chg="add">
          <ac:chgData name="Siddhesh Gunjal" userId="1024ecb43d19158b" providerId="LiveId" clId="{B1F39069-DFC7-4F4B-93C1-7FD3C678F87F}" dt="2022-10-01T10:52:07.719" v="14"/>
          <ac:inkMkLst>
            <pc:docMk/>
            <pc:sldMk cId="668429812" sldId="433"/>
            <ac:inkMk id="6" creationId="{F2E9C27A-63FC-9A5A-B2A8-DDDA8E9D4218}"/>
          </ac:inkMkLst>
        </pc:inkChg>
      </pc:sldChg>
      <pc:sldChg chg="addSp delSp mod">
        <pc:chgData name="Siddhesh Gunjal" userId="1024ecb43d19158b" providerId="LiveId" clId="{B1F39069-DFC7-4F4B-93C1-7FD3C678F87F}" dt="2022-10-01T10:52:07.719" v="14"/>
        <pc:sldMkLst>
          <pc:docMk/>
          <pc:sldMk cId="3590238645" sldId="434"/>
        </pc:sldMkLst>
        <pc:inkChg chg="del">
          <ac:chgData name="Siddhesh Gunjal" userId="1024ecb43d19158b" providerId="LiveId" clId="{B1F39069-DFC7-4F4B-93C1-7FD3C678F87F}" dt="2022-10-01T08:06:56.788" v="5" actId="478"/>
          <ac:inkMkLst>
            <pc:docMk/>
            <pc:sldMk cId="3590238645" sldId="434"/>
            <ac:inkMk id="4" creationId="{EB28831A-C0DD-4FDA-B356-72443B3E71BF}"/>
          </ac:inkMkLst>
        </pc:inkChg>
        <pc:inkChg chg="add">
          <ac:chgData name="Siddhesh Gunjal" userId="1024ecb43d19158b" providerId="LiveId" clId="{B1F39069-DFC7-4F4B-93C1-7FD3C678F87F}" dt="2022-10-01T10:52:07.719" v="14"/>
          <ac:inkMkLst>
            <pc:docMk/>
            <pc:sldMk cId="3590238645" sldId="434"/>
            <ac:inkMk id="6" creationId="{65E2BAC7-7AEF-7423-DE2B-4C4EBE4871B0}"/>
          </ac:inkMkLst>
        </pc:inkChg>
      </pc:sldChg>
      <pc:sldChg chg="addSp delSp mod">
        <pc:chgData name="Siddhesh Gunjal" userId="1024ecb43d19158b" providerId="LiveId" clId="{B1F39069-DFC7-4F4B-93C1-7FD3C678F87F}" dt="2022-10-01T10:52:07.719" v="14"/>
        <pc:sldMkLst>
          <pc:docMk/>
          <pc:sldMk cId="1677624538" sldId="435"/>
        </pc:sldMkLst>
        <pc:inkChg chg="del">
          <ac:chgData name="Siddhesh Gunjal" userId="1024ecb43d19158b" providerId="LiveId" clId="{B1F39069-DFC7-4F4B-93C1-7FD3C678F87F}" dt="2022-10-01T08:06:59.012" v="6" actId="478"/>
          <ac:inkMkLst>
            <pc:docMk/>
            <pc:sldMk cId="1677624538" sldId="435"/>
            <ac:inkMk id="4" creationId="{4ABC6F13-D50D-1945-9C46-1D48DEAF3992}"/>
          </ac:inkMkLst>
        </pc:inkChg>
        <pc:inkChg chg="add">
          <ac:chgData name="Siddhesh Gunjal" userId="1024ecb43d19158b" providerId="LiveId" clId="{B1F39069-DFC7-4F4B-93C1-7FD3C678F87F}" dt="2022-10-01T10:52:07.719" v="14"/>
          <ac:inkMkLst>
            <pc:docMk/>
            <pc:sldMk cId="1677624538" sldId="435"/>
            <ac:inkMk id="6" creationId="{703461F4-E122-6BF7-44A7-A318D40C8447}"/>
          </ac:inkMkLst>
        </pc:inkChg>
      </pc:sldChg>
      <pc:sldChg chg="addSp delSp mod">
        <pc:chgData name="Siddhesh Gunjal" userId="1024ecb43d19158b" providerId="LiveId" clId="{B1F39069-DFC7-4F4B-93C1-7FD3C678F87F}" dt="2022-10-01T10:52:07.719" v="14"/>
        <pc:sldMkLst>
          <pc:docMk/>
          <pc:sldMk cId="425290378" sldId="436"/>
        </pc:sldMkLst>
        <pc:inkChg chg="del">
          <ac:chgData name="Siddhesh Gunjal" userId="1024ecb43d19158b" providerId="LiveId" clId="{B1F39069-DFC7-4F4B-93C1-7FD3C678F87F}" dt="2022-10-01T08:07:00.932" v="7" actId="478"/>
          <ac:inkMkLst>
            <pc:docMk/>
            <pc:sldMk cId="425290378" sldId="436"/>
            <ac:inkMk id="4" creationId="{E813B63D-6D16-2868-F738-74CA1A9E880E}"/>
          </ac:inkMkLst>
        </pc:inkChg>
        <pc:inkChg chg="add">
          <ac:chgData name="Siddhesh Gunjal" userId="1024ecb43d19158b" providerId="LiveId" clId="{B1F39069-DFC7-4F4B-93C1-7FD3C678F87F}" dt="2022-10-01T10:52:07.719" v="14"/>
          <ac:inkMkLst>
            <pc:docMk/>
            <pc:sldMk cId="425290378" sldId="436"/>
            <ac:inkMk id="6" creationId="{83CCAB4C-3C41-4537-D7BA-5B1BC4995E7C}"/>
          </ac:inkMkLst>
        </pc:inkChg>
      </pc:sldChg>
      <pc:sldChg chg="addSp delSp mod">
        <pc:chgData name="Siddhesh Gunjal" userId="1024ecb43d19158b" providerId="LiveId" clId="{B1F39069-DFC7-4F4B-93C1-7FD3C678F87F}" dt="2022-10-01T10:52:07.719" v="14"/>
        <pc:sldMkLst>
          <pc:docMk/>
          <pc:sldMk cId="2045749857" sldId="437"/>
        </pc:sldMkLst>
        <pc:inkChg chg="del">
          <ac:chgData name="Siddhesh Gunjal" userId="1024ecb43d19158b" providerId="LiveId" clId="{B1F39069-DFC7-4F4B-93C1-7FD3C678F87F}" dt="2022-10-01T08:07:03.525" v="8" actId="478"/>
          <ac:inkMkLst>
            <pc:docMk/>
            <pc:sldMk cId="2045749857" sldId="437"/>
            <ac:inkMk id="4" creationId="{52ACA367-727C-6DBE-63A5-52EC6E2F053A}"/>
          </ac:inkMkLst>
        </pc:inkChg>
        <pc:inkChg chg="add">
          <ac:chgData name="Siddhesh Gunjal" userId="1024ecb43d19158b" providerId="LiveId" clId="{B1F39069-DFC7-4F4B-93C1-7FD3C678F87F}" dt="2022-10-01T10:52:07.719" v="14"/>
          <ac:inkMkLst>
            <pc:docMk/>
            <pc:sldMk cId="2045749857" sldId="437"/>
            <ac:inkMk id="7" creationId="{D391A09A-A555-DDED-D715-F3FA7A086BE5}"/>
          </ac:inkMkLst>
        </pc:inkChg>
      </pc:sldChg>
      <pc:sldChg chg="addSp delSp mod">
        <pc:chgData name="Siddhesh Gunjal" userId="1024ecb43d19158b" providerId="LiveId" clId="{B1F39069-DFC7-4F4B-93C1-7FD3C678F87F}" dt="2022-10-01T10:52:07.719" v="14"/>
        <pc:sldMkLst>
          <pc:docMk/>
          <pc:sldMk cId="2446442804" sldId="438"/>
        </pc:sldMkLst>
        <pc:inkChg chg="del">
          <ac:chgData name="Siddhesh Gunjal" userId="1024ecb43d19158b" providerId="LiveId" clId="{B1F39069-DFC7-4F4B-93C1-7FD3C678F87F}" dt="2022-10-01T08:07:15.388" v="9" actId="478"/>
          <ac:inkMkLst>
            <pc:docMk/>
            <pc:sldMk cId="2446442804" sldId="438"/>
            <ac:inkMk id="4" creationId="{FB31E94F-469F-C696-DF47-86A20AC56BD4}"/>
          </ac:inkMkLst>
        </pc:inkChg>
        <pc:inkChg chg="add">
          <ac:chgData name="Siddhesh Gunjal" userId="1024ecb43d19158b" providerId="LiveId" clId="{B1F39069-DFC7-4F4B-93C1-7FD3C678F87F}" dt="2022-10-01T10:52:07.719" v="14"/>
          <ac:inkMkLst>
            <pc:docMk/>
            <pc:sldMk cId="2446442804" sldId="438"/>
            <ac:inkMk id="6" creationId="{A0F40AE5-EAE0-0B57-4E6B-C567D5B0854D}"/>
          </ac:inkMkLst>
        </pc:inkChg>
      </pc:sldChg>
      <pc:sldChg chg="addSp delSp mod">
        <pc:chgData name="Siddhesh Gunjal" userId="1024ecb43d19158b" providerId="LiveId" clId="{B1F39069-DFC7-4F4B-93C1-7FD3C678F87F}" dt="2022-10-01T10:52:07.719" v="14"/>
        <pc:sldMkLst>
          <pc:docMk/>
          <pc:sldMk cId="2277098186" sldId="439"/>
        </pc:sldMkLst>
        <pc:inkChg chg="del">
          <ac:chgData name="Siddhesh Gunjal" userId="1024ecb43d19158b" providerId="LiveId" clId="{B1F39069-DFC7-4F4B-93C1-7FD3C678F87F}" dt="2022-10-01T08:07:20.332" v="11" actId="478"/>
          <ac:inkMkLst>
            <pc:docMk/>
            <pc:sldMk cId="2277098186" sldId="439"/>
            <ac:inkMk id="4" creationId="{A7C64E90-3574-CD48-26A1-898120569E9B}"/>
          </ac:inkMkLst>
        </pc:inkChg>
        <pc:inkChg chg="add">
          <ac:chgData name="Siddhesh Gunjal" userId="1024ecb43d19158b" providerId="LiveId" clId="{B1F39069-DFC7-4F4B-93C1-7FD3C678F87F}" dt="2022-10-01T10:52:07.719" v="14"/>
          <ac:inkMkLst>
            <pc:docMk/>
            <pc:sldMk cId="2277098186" sldId="439"/>
            <ac:inkMk id="6" creationId="{8FBDCD06-20D8-97DB-9C9E-AD8B58952C1F}"/>
          </ac:inkMkLst>
        </pc:inkChg>
      </pc:sldChg>
      <pc:sldChg chg="delSp mod">
        <pc:chgData name="Siddhesh Gunjal" userId="1024ecb43d19158b" providerId="LiveId" clId="{B1F39069-DFC7-4F4B-93C1-7FD3C678F87F}" dt="2022-10-01T08:07:22.612" v="12" actId="478"/>
        <pc:sldMkLst>
          <pc:docMk/>
          <pc:sldMk cId="517211716" sldId="440"/>
        </pc:sldMkLst>
        <pc:inkChg chg="del">
          <ac:chgData name="Siddhesh Gunjal" userId="1024ecb43d19158b" providerId="LiveId" clId="{B1F39069-DFC7-4F4B-93C1-7FD3C678F87F}" dt="2022-10-01T08:07:22.612" v="12" actId="478"/>
          <ac:inkMkLst>
            <pc:docMk/>
            <pc:sldMk cId="517211716" sldId="440"/>
            <ac:inkMk id="4" creationId="{BB38D05F-1C9F-1B29-8F54-4B4F3D294521}"/>
          </ac:inkMkLst>
        </pc:inkChg>
      </pc:sldChg>
      <pc:sldChg chg="addSp delSp mod">
        <pc:chgData name="Siddhesh Gunjal" userId="1024ecb43d19158b" providerId="LiveId" clId="{B1F39069-DFC7-4F4B-93C1-7FD3C678F87F}" dt="2022-10-01T10:52:07.719" v="14"/>
        <pc:sldMkLst>
          <pc:docMk/>
          <pc:sldMk cId="4003333714" sldId="441"/>
        </pc:sldMkLst>
        <pc:inkChg chg="add">
          <ac:chgData name="Siddhesh Gunjal" userId="1024ecb43d19158b" providerId="LiveId" clId="{B1F39069-DFC7-4F4B-93C1-7FD3C678F87F}" dt="2022-10-01T10:52:07.719" v="14"/>
          <ac:inkMkLst>
            <pc:docMk/>
            <pc:sldMk cId="4003333714" sldId="441"/>
            <ac:inkMk id="6" creationId="{D6A697AF-E63B-D286-D147-B5FC89ACE710}"/>
          </ac:inkMkLst>
        </pc:inkChg>
        <pc:inkChg chg="del">
          <ac:chgData name="Siddhesh Gunjal" userId="1024ecb43d19158b" providerId="LiveId" clId="{B1F39069-DFC7-4F4B-93C1-7FD3C678F87F}" dt="2022-10-01T08:06:50.148" v="2" actId="478"/>
          <ac:inkMkLst>
            <pc:docMk/>
            <pc:sldMk cId="4003333714" sldId="441"/>
            <ac:inkMk id="7" creationId="{50E9EFB9-B838-BD7A-CA3F-472FEAD07A8D}"/>
          </ac:inkMkLst>
        </pc:inkChg>
      </pc:sldChg>
    </pc:docChg>
  </pc:docChgLst>
  <pc:docChgLst>
    <pc:chgData name="Siddhesh Gunjal" userId="1024ecb43d19158b" providerId="LiveId" clId="{1B9C1D19-1187-4D41-93B9-3702C1509240}"/>
    <pc:docChg chg="undo custSel modSld sldOrd">
      <pc:chgData name="Siddhesh Gunjal" userId="1024ecb43d19158b" providerId="LiveId" clId="{1B9C1D19-1187-4D41-93B9-3702C1509240}" dt="2023-02-04T08:28:54.136" v="21"/>
      <pc:docMkLst>
        <pc:docMk/>
      </pc:docMkLst>
      <pc:sldChg chg="addSp delSp mod">
        <pc:chgData name="Siddhesh Gunjal" userId="1024ecb43d19158b" providerId="LiveId" clId="{1B9C1D19-1187-4D41-93B9-3702C1509240}" dt="2023-02-04T08:28:54.136" v="21"/>
        <pc:sldMkLst>
          <pc:docMk/>
          <pc:sldMk cId="3050630852" sldId="328"/>
        </pc:sldMkLst>
        <pc:inkChg chg="add">
          <ac:chgData name="Siddhesh Gunjal" userId="1024ecb43d19158b" providerId="LiveId" clId="{1B9C1D19-1187-4D41-93B9-3702C1509240}" dt="2023-02-04T08:28:54.136" v="21"/>
          <ac:inkMkLst>
            <pc:docMk/>
            <pc:sldMk cId="3050630852" sldId="328"/>
            <ac:inkMk id="6" creationId="{27939C9D-5453-775A-A5FB-6A0425D619D7}"/>
          </ac:inkMkLst>
        </pc:inkChg>
        <pc:inkChg chg="add del">
          <ac:chgData name="Siddhesh Gunjal" userId="1024ecb43d19158b" providerId="LiveId" clId="{1B9C1D19-1187-4D41-93B9-3702C1509240}" dt="2023-02-04T06:12:57.972" v="6" actId="478"/>
          <ac:inkMkLst>
            <pc:docMk/>
            <pc:sldMk cId="3050630852" sldId="328"/>
            <ac:inkMk id="7" creationId="{44D2815A-E893-DDA7-B5E4-E24396AB3FFD}"/>
          </ac:inkMkLst>
        </pc:inkChg>
      </pc:sldChg>
      <pc:sldChg chg="addSp delSp mod">
        <pc:chgData name="Siddhesh Gunjal" userId="1024ecb43d19158b" providerId="LiveId" clId="{1B9C1D19-1187-4D41-93B9-3702C1509240}" dt="2023-02-04T08:28:54.136" v="21"/>
        <pc:sldMkLst>
          <pc:docMk/>
          <pc:sldMk cId="3165304666" sldId="330"/>
        </pc:sldMkLst>
        <pc:inkChg chg="del">
          <ac:chgData name="Siddhesh Gunjal" userId="1024ecb43d19158b" providerId="LiveId" clId="{1B9C1D19-1187-4D41-93B9-3702C1509240}" dt="2023-02-04T06:13:49.388" v="19" actId="478"/>
          <ac:inkMkLst>
            <pc:docMk/>
            <pc:sldMk cId="3165304666" sldId="330"/>
            <ac:inkMk id="5" creationId="{0336D229-0947-5DF7-E22B-FCB591F221C5}"/>
          </ac:inkMkLst>
        </pc:inkChg>
        <pc:inkChg chg="add">
          <ac:chgData name="Siddhesh Gunjal" userId="1024ecb43d19158b" providerId="LiveId" clId="{1B9C1D19-1187-4D41-93B9-3702C1509240}" dt="2023-02-04T08:28:54.136" v="21"/>
          <ac:inkMkLst>
            <pc:docMk/>
            <pc:sldMk cId="3165304666" sldId="330"/>
            <ac:inkMk id="5" creationId="{2B6FCE99-6442-2A2A-6840-B04877EE840E}"/>
          </ac:inkMkLst>
        </pc:inkChg>
      </pc:sldChg>
      <pc:sldChg chg="addSp ord">
        <pc:chgData name="Siddhesh Gunjal" userId="1024ecb43d19158b" providerId="LiveId" clId="{1B9C1D19-1187-4D41-93B9-3702C1509240}" dt="2023-02-04T08:28:54.136" v="21"/>
        <pc:sldMkLst>
          <pc:docMk/>
          <pc:sldMk cId="2192112441" sldId="331"/>
        </pc:sldMkLst>
        <pc:inkChg chg="add">
          <ac:chgData name="Siddhesh Gunjal" userId="1024ecb43d19158b" providerId="LiveId" clId="{1B9C1D19-1187-4D41-93B9-3702C1509240}" dt="2023-02-04T08:28:54.136" v="21"/>
          <ac:inkMkLst>
            <pc:docMk/>
            <pc:sldMk cId="2192112441" sldId="331"/>
            <ac:inkMk id="8" creationId="{A20FD747-0C5A-8321-3003-AD99D48AED0D}"/>
          </ac:inkMkLst>
        </pc:inkChg>
      </pc:sldChg>
      <pc:sldChg chg="addSp mod ord modShow">
        <pc:chgData name="Siddhesh Gunjal" userId="1024ecb43d19158b" providerId="LiveId" clId="{1B9C1D19-1187-4D41-93B9-3702C1509240}" dt="2023-02-04T08:28:54.136" v="21"/>
        <pc:sldMkLst>
          <pc:docMk/>
          <pc:sldMk cId="1315326863" sldId="338"/>
        </pc:sldMkLst>
        <pc:inkChg chg="add">
          <ac:chgData name="Siddhesh Gunjal" userId="1024ecb43d19158b" providerId="LiveId" clId="{1B9C1D19-1187-4D41-93B9-3702C1509240}" dt="2023-02-04T08:28:54.136" v="21"/>
          <ac:inkMkLst>
            <pc:docMk/>
            <pc:sldMk cId="1315326863" sldId="338"/>
            <ac:inkMk id="6" creationId="{E27CBC2D-4594-C4B4-A45E-240DD2CF1117}"/>
          </ac:inkMkLst>
        </pc:inkChg>
      </pc:sldChg>
      <pc:sldChg chg="addSp delSp mod">
        <pc:chgData name="Siddhesh Gunjal" userId="1024ecb43d19158b" providerId="LiveId" clId="{1B9C1D19-1187-4D41-93B9-3702C1509240}" dt="2023-02-04T08:28:54.136" v="21"/>
        <pc:sldMkLst>
          <pc:docMk/>
          <pc:sldMk cId="2168742315" sldId="386"/>
        </pc:sldMkLst>
        <pc:inkChg chg="add">
          <ac:chgData name="Siddhesh Gunjal" userId="1024ecb43d19158b" providerId="LiveId" clId="{1B9C1D19-1187-4D41-93B9-3702C1509240}" dt="2023-02-04T08:28:54.136" v="21"/>
          <ac:inkMkLst>
            <pc:docMk/>
            <pc:sldMk cId="2168742315" sldId="386"/>
            <ac:inkMk id="6" creationId="{32DD6A34-4419-B4E6-C202-790C5D4850E4}"/>
          </ac:inkMkLst>
        </pc:inkChg>
        <pc:inkChg chg="del">
          <ac:chgData name="Siddhesh Gunjal" userId="1024ecb43d19158b" providerId="LiveId" clId="{1B9C1D19-1187-4D41-93B9-3702C1509240}" dt="2023-02-04T06:12:59.684" v="7" actId="478"/>
          <ac:inkMkLst>
            <pc:docMk/>
            <pc:sldMk cId="2168742315" sldId="386"/>
            <ac:inkMk id="6" creationId="{8EAE1FA1-32BD-DC86-239D-1D6723DFAAD8}"/>
          </ac:inkMkLst>
        </pc:inkChg>
      </pc:sldChg>
      <pc:sldChg chg="addSp delSp mod">
        <pc:chgData name="Siddhesh Gunjal" userId="1024ecb43d19158b" providerId="LiveId" clId="{1B9C1D19-1187-4D41-93B9-3702C1509240}" dt="2023-02-04T08:28:54.136" v="21"/>
        <pc:sldMkLst>
          <pc:docMk/>
          <pc:sldMk cId="3814817351" sldId="387"/>
        </pc:sldMkLst>
        <pc:inkChg chg="add">
          <ac:chgData name="Siddhesh Gunjal" userId="1024ecb43d19158b" providerId="LiveId" clId="{1B9C1D19-1187-4D41-93B9-3702C1509240}" dt="2023-02-04T08:28:54.136" v="21"/>
          <ac:inkMkLst>
            <pc:docMk/>
            <pc:sldMk cId="3814817351" sldId="387"/>
            <ac:inkMk id="4" creationId="{402E9D02-9C52-3897-2D86-24AE48289B24}"/>
          </ac:inkMkLst>
        </pc:inkChg>
        <pc:inkChg chg="del">
          <ac:chgData name="Siddhesh Gunjal" userId="1024ecb43d19158b" providerId="LiveId" clId="{1B9C1D19-1187-4D41-93B9-3702C1509240}" dt="2023-02-04T06:13:05.836" v="10" actId="478"/>
          <ac:inkMkLst>
            <pc:docMk/>
            <pc:sldMk cId="3814817351" sldId="387"/>
            <ac:inkMk id="6" creationId="{4A26C9DF-B449-6117-1822-70ECF5D2A37C}"/>
          </ac:inkMkLst>
        </pc:inkChg>
      </pc:sldChg>
      <pc:sldChg chg="addSp delSp mod">
        <pc:chgData name="Siddhesh Gunjal" userId="1024ecb43d19158b" providerId="LiveId" clId="{1B9C1D19-1187-4D41-93B9-3702C1509240}" dt="2023-02-04T08:28:54.136" v="21"/>
        <pc:sldMkLst>
          <pc:docMk/>
          <pc:sldMk cId="668429812" sldId="433"/>
        </pc:sldMkLst>
        <pc:inkChg chg="add">
          <ac:chgData name="Siddhesh Gunjal" userId="1024ecb43d19158b" providerId="LiveId" clId="{1B9C1D19-1187-4D41-93B9-3702C1509240}" dt="2023-02-04T08:28:54.136" v="21"/>
          <ac:inkMkLst>
            <pc:docMk/>
            <pc:sldMk cId="668429812" sldId="433"/>
            <ac:inkMk id="4" creationId="{ABD7B53B-C7C4-4009-C85E-FE453296F7FE}"/>
          </ac:inkMkLst>
        </pc:inkChg>
        <pc:inkChg chg="del">
          <ac:chgData name="Siddhesh Gunjal" userId="1024ecb43d19158b" providerId="LiveId" clId="{1B9C1D19-1187-4D41-93B9-3702C1509240}" dt="2023-02-04T06:13:03.844" v="9" actId="478"/>
          <ac:inkMkLst>
            <pc:docMk/>
            <pc:sldMk cId="668429812" sldId="433"/>
            <ac:inkMk id="6" creationId="{F2E9C27A-63FC-9A5A-B2A8-DDDA8E9D4218}"/>
          </ac:inkMkLst>
        </pc:inkChg>
      </pc:sldChg>
      <pc:sldChg chg="addSp delSp mod">
        <pc:chgData name="Siddhesh Gunjal" userId="1024ecb43d19158b" providerId="LiveId" clId="{1B9C1D19-1187-4D41-93B9-3702C1509240}" dt="2023-02-04T08:28:54.136" v="21"/>
        <pc:sldMkLst>
          <pc:docMk/>
          <pc:sldMk cId="3590238645" sldId="434"/>
        </pc:sldMkLst>
        <pc:inkChg chg="add">
          <ac:chgData name="Siddhesh Gunjal" userId="1024ecb43d19158b" providerId="LiveId" clId="{1B9C1D19-1187-4D41-93B9-3702C1509240}" dt="2023-02-04T08:28:54.136" v="21"/>
          <ac:inkMkLst>
            <pc:docMk/>
            <pc:sldMk cId="3590238645" sldId="434"/>
            <ac:inkMk id="4" creationId="{874BE684-CF7F-A9DE-2768-3D1E2EA19CF9}"/>
          </ac:inkMkLst>
        </pc:inkChg>
        <pc:inkChg chg="del">
          <ac:chgData name="Siddhesh Gunjal" userId="1024ecb43d19158b" providerId="LiveId" clId="{1B9C1D19-1187-4D41-93B9-3702C1509240}" dt="2023-02-04T06:13:10.132" v="11" actId="478"/>
          <ac:inkMkLst>
            <pc:docMk/>
            <pc:sldMk cId="3590238645" sldId="434"/>
            <ac:inkMk id="6" creationId="{65E2BAC7-7AEF-7423-DE2B-4C4EBE4871B0}"/>
          </ac:inkMkLst>
        </pc:inkChg>
      </pc:sldChg>
      <pc:sldChg chg="addSp delSp mod">
        <pc:chgData name="Siddhesh Gunjal" userId="1024ecb43d19158b" providerId="LiveId" clId="{1B9C1D19-1187-4D41-93B9-3702C1509240}" dt="2023-02-04T08:28:54.136" v="21"/>
        <pc:sldMkLst>
          <pc:docMk/>
          <pc:sldMk cId="1677624538" sldId="435"/>
        </pc:sldMkLst>
        <pc:inkChg chg="add">
          <ac:chgData name="Siddhesh Gunjal" userId="1024ecb43d19158b" providerId="LiveId" clId="{1B9C1D19-1187-4D41-93B9-3702C1509240}" dt="2023-02-04T08:28:54.136" v="21"/>
          <ac:inkMkLst>
            <pc:docMk/>
            <pc:sldMk cId="1677624538" sldId="435"/>
            <ac:inkMk id="4" creationId="{745F30F3-2029-A1FE-6B09-4B46981B6E93}"/>
          </ac:inkMkLst>
        </pc:inkChg>
        <pc:inkChg chg="del">
          <ac:chgData name="Siddhesh Gunjal" userId="1024ecb43d19158b" providerId="LiveId" clId="{1B9C1D19-1187-4D41-93B9-3702C1509240}" dt="2023-02-04T06:13:32.156" v="15" actId="478"/>
          <ac:inkMkLst>
            <pc:docMk/>
            <pc:sldMk cId="1677624538" sldId="435"/>
            <ac:inkMk id="6" creationId="{703461F4-E122-6BF7-44A7-A318D40C8447}"/>
          </ac:inkMkLst>
        </pc:inkChg>
      </pc:sldChg>
      <pc:sldChg chg="addSp delSp mod">
        <pc:chgData name="Siddhesh Gunjal" userId="1024ecb43d19158b" providerId="LiveId" clId="{1B9C1D19-1187-4D41-93B9-3702C1509240}" dt="2023-02-04T08:28:54.136" v="21"/>
        <pc:sldMkLst>
          <pc:docMk/>
          <pc:sldMk cId="425290378" sldId="436"/>
        </pc:sldMkLst>
        <pc:inkChg chg="add">
          <ac:chgData name="Siddhesh Gunjal" userId="1024ecb43d19158b" providerId="LiveId" clId="{1B9C1D19-1187-4D41-93B9-3702C1509240}" dt="2023-02-04T08:28:54.136" v="21"/>
          <ac:inkMkLst>
            <pc:docMk/>
            <pc:sldMk cId="425290378" sldId="436"/>
            <ac:inkMk id="4" creationId="{B8714F89-F008-0662-FB9D-63E564E87A96}"/>
          </ac:inkMkLst>
        </pc:inkChg>
        <pc:inkChg chg="del">
          <ac:chgData name="Siddhesh Gunjal" userId="1024ecb43d19158b" providerId="LiveId" clId="{1B9C1D19-1187-4D41-93B9-3702C1509240}" dt="2023-02-04T06:13:35.708" v="16" actId="478"/>
          <ac:inkMkLst>
            <pc:docMk/>
            <pc:sldMk cId="425290378" sldId="436"/>
            <ac:inkMk id="6" creationId="{83CCAB4C-3C41-4537-D7BA-5B1BC4995E7C}"/>
          </ac:inkMkLst>
        </pc:inkChg>
      </pc:sldChg>
      <pc:sldChg chg="addSp delSp mod">
        <pc:chgData name="Siddhesh Gunjal" userId="1024ecb43d19158b" providerId="LiveId" clId="{1B9C1D19-1187-4D41-93B9-3702C1509240}" dt="2023-02-04T08:28:54.136" v="21"/>
        <pc:sldMkLst>
          <pc:docMk/>
          <pc:sldMk cId="2045749857" sldId="437"/>
        </pc:sldMkLst>
        <pc:inkChg chg="add">
          <ac:chgData name="Siddhesh Gunjal" userId="1024ecb43d19158b" providerId="LiveId" clId="{1B9C1D19-1187-4D41-93B9-3702C1509240}" dt="2023-02-04T08:28:54.136" v="21"/>
          <ac:inkMkLst>
            <pc:docMk/>
            <pc:sldMk cId="2045749857" sldId="437"/>
            <ac:inkMk id="4" creationId="{3EC43EAF-B35C-C29D-4DC2-AE5197C6EEA4}"/>
          </ac:inkMkLst>
        </pc:inkChg>
        <pc:inkChg chg="del">
          <ac:chgData name="Siddhesh Gunjal" userId="1024ecb43d19158b" providerId="LiveId" clId="{1B9C1D19-1187-4D41-93B9-3702C1509240}" dt="2023-02-04T06:13:46.333" v="17" actId="478"/>
          <ac:inkMkLst>
            <pc:docMk/>
            <pc:sldMk cId="2045749857" sldId="437"/>
            <ac:inkMk id="7" creationId="{D391A09A-A555-DDED-D715-F3FA7A086BE5}"/>
          </ac:inkMkLst>
        </pc:inkChg>
      </pc:sldChg>
      <pc:sldChg chg="addSp delSp mod">
        <pc:chgData name="Siddhesh Gunjal" userId="1024ecb43d19158b" providerId="LiveId" clId="{1B9C1D19-1187-4D41-93B9-3702C1509240}" dt="2023-02-04T08:28:54.136" v="21"/>
        <pc:sldMkLst>
          <pc:docMk/>
          <pc:sldMk cId="2446442804" sldId="438"/>
        </pc:sldMkLst>
        <pc:inkChg chg="add">
          <ac:chgData name="Siddhesh Gunjal" userId="1024ecb43d19158b" providerId="LiveId" clId="{1B9C1D19-1187-4D41-93B9-3702C1509240}" dt="2023-02-04T08:28:54.136" v="21"/>
          <ac:inkMkLst>
            <pc:docMk/>
            <pc:sldMk cId="2446442804" sldId="438"/>
            <ac:inkMk id="4" creationId="{F3EECDB6-87F1-8FC3-BD6D-2E7F0EE832D0}"/>
          </ac:inkMkLst>
        </pc:inkChg>
        <pc:inkChg chg="del">
          <ac:chgData name="Siddhesh Gunjal" userId="1024ecb43d19158b" providerId="LiveId" clId="{1B9C1D19-1187-4D41-93B9-3702C1509240}" dt="2023-02-04T06:13:48.116" v="18" actId="478"/>
          <ac:inkMkLst>
            <pc:docMk/>
            <pc:sldMk cId="2446442804" sldId="438"/>
            <ac:inkMk id="6" creationId="{A0F40AE5-EAE0-0B57-4E6B-C567D5B0854D}"/>
          </ac:inkMkLst>
        </pc:inkChg>
      </pc:sldChg>
      <pc:sldChg chg="addSp delSp mod">
        <pc:chgData name="Siddhesh Gunjal" userId="1024ecb43d19158b" providerId="LiveId" clId="{1B9C1D19-1187-4D41-93B9-3702C1509240}" dt="2023-02-04T08:28:54.136" v="21"/>
        <pc:sldMkLst>
          <pc:docMk/>
          <pc:sldMk cId="2277098186" sldId="439"/>
        </pc:sldMkLst>
        <pc:inkChg chg="add">
          <ac:chgData name="Siddhesh Gunjal" userId="1024ecb43d19158b" providerId="LiveId" clId="{1B9C1D19-1187-4D41-93B9-3702C1509240}" dt="2023-02-04T08:28:54.136" v="21"/>
          <ac:inkMkLst>
            <pc:docMk/>
            <pc:sldMk cId="2277098186" sldId="439"/>
            <ac:inkMk id="4" creationId="{9BF7AF53-8D1E-AE72-7884-724A7AA530BD}"/>
          </ac:inkMkLst>
        </pc:inkChg>
        <pc:inkChg chg="del">
          <ac:chgData name="Siddhesh Gunjal" userId="1024ecb43d19158b" providerId="LiveId" clId="{1B9C1D19-1187-4D41-93B9-3702C1509240}" dt="2023-02-04T06:13:50.940" v="20" actId="478"/>
          <ac:inkMkLst>
            <pc:docMk/>
            <pc:sldMk cId="2277098186" sldId="439"/>
            <ac:inkMk id="6" creationId="{8FBDCD06-20D8-97DB-9C9E-AD8B58952C1F}"/>
          </ac:inkMkLst>
        </pc:inkChg>
      </pc:sldChg>
      <pc:sldChg chg="addSp">
        <pc:chgData name="Siddhesh Gunjal" userId="1024ecb43d19158b" providerId="LiveId" clId="{1B9C1D19-1187-4D41-93B9-3702C1509240}" dt="2023-02-04T08:28:54.136" v="21"/>
        <pc:sldMkLst>
          <pc:docMk/>
          <pc:sldMk cId="517211716" sldId="440"/>
        </pc:sldMkLst>
        <pc:inkChg chg="add">
          <ac:chgData name="Siddhesh Gunjal" userId="1024ecb43d19158b" providerId="LiveId" clId="{1B9C1D19-1187-4D41-93B9-3702C1509240}" dt="2023-02-04T08:28:54.136" v="21"/>
          <ac:inkMkLst>
            <pc:docMk/>
            <pc:sldMk cId="517211716" sldId="440"/>
            <ac:inkMk id="4" creationId="{460102D4-0E11-1D25-2F38-A1128809A099}"/>
          </ac:inkMkLst>
        </pc:inkChg>
      </pc:sldChg>
      <pc:sldChg chg="addSp delSp mod">
        <pc:chgData name="Siddhesh Gunjal" userId="1024ecb43d19158b" providerId="LiveId" clId="{1B9C1D19-1187-4D41-93B9-3702C1509240}" dt="2023-02-04T08:28:54.136" v="21"/>
        <pc:sldMkLst>
          <pc:docMk/>
          <pc:sldMk cId="4003333714" sldId="441"/>
        </pc:sldMkLst>
        <pc:inkChg chg="del">
          <ac:chgData name="Siddhesh Gunjal" userId="1024ecb43d19158b" providerId="LiveId" clId="{1B9C1D19-1187-4D41-93B9-3702C1509240}" dt="2023-02-04T06:13:01.811" v="8" actId="478"/>
          <ac:inkMkLst>
            <pc:docMk/>
            <pc:sldMk cId="4003333714" sldId="441"/>
            <ac:inkMk id="6" creationId="{D6A697AF-E63B-D286-D147-B5FC89ACE710}"/>
          </ac:inkMkLst>
        </pc:inkChg>
        <pc:inkChg chg="add">
          <ac:chgData name="Siddhesh Gunjal" userId="1024ecb43d19158b" providerId="LiveId" clId="{1B9C1D19-1187-4D41-93B9-3702C1509240}" dt="2023-02-04T08:28:54.136" v="21"/>
          <ac:inkMkLst>
            <pc:docMk/>
            <pc:sldMk cId="4003333714" sldId="441"/>
            <ac:inkMk id="6" creationId="{D7ED81CA-2534-440C-3E05-8456E371E7B4}"/>
          </ac:inkMkLst>
        </pc:ink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8512"/>
        <c:axId val="1321412864"/>
      </c:barChart>
      <c:catAx>
        <c:axId val="1321408512"/>
        <c:scaling>
          <c:orientation val="minMax"/>
        </c:scaling>
        <c:delete val="1"/>
        <c:axPos val="l"/>
        <c:numFmt formatCode="General" sourceLinked="1"/>
        <c:majorTickMark val="out"/>
        <c:minorTickMark val="none"/>
        <c:tickLblPos val="nextTo"/>
        <c:crossAx val="1321412864"/>
        <c:crosses val="autoZero"/>
        <c:auto val="1"/>
        <c:lblAlgn val="ctr"/>
        <c:lblOffset val="100"/>
        <c:noMultiLvlLbl val="0"/>
      </c:catAx>
      <c:valAx>
        <c:axId val="1321412864"/>
        <c:scaling>
          <c:orientation val="minMax"/>
        </c:scaling>
        <c:delete val="1"/>
        <c:axPos val="b"/>
        <c:numFmt formatCode="0%" sourceLinked="1"/>
        <c:majorTickMark val="out"/>
        <c:minorTickMark val="none"/>
        <c:tickLblPos val="nextTo"/>
        <c:crossAx val="1321408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4160"/>
        <c:axId val="1321403072"/>
      </c:barChart>
      <c:catAx>
        <c:axId val="1321404160"/>
        <c:scaling>
          <c:orientation val="minMax"/>
        </c:scaling>
        <c:delete val="1"/>
        <c:axPos val="l"/>
        <c:numFmt formatCode="General" sourceLinked="1"/>
        <c:majorTickMark val="out"/>
        <c:minorTickMark val="none"/>
        <c:tickLblPos val="nextTo"/>
        <c:crossAx val="1321403072"/>
        <c:crosses val="autoZero"/>
        <c:auto val="1"/>
        <c:lblAlgn val="ctr"/>
        <c:lblOffset val="100"/>
        <c:noMultiLvlLbl val="0"/>
      </c:catAx>
      <c:valAx>
        <c:axId val="1321403072"/>
        <c:scaling>
          <c:orientation val="minMax"/>
        </c:scaling>
        <c:delete val="1"/>
        <c:axPos val="b"/>
        <c:numFmt formatCode="0%" sourceLinked="1"/>
        <c:majorTickMark val="out"/>
        <c:minorTickMark val="none"/>
        <c:tickLblPos val="nextTo"/>
        <c:crossAx val="132140416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4704"/>
        <c:axId val="1321405792"/>
      </c:barChart>
      <c:catAx>
        <c:axId val="1321404704"/>
        <c:scaling>
          <c:orientation val="minMax"/>
        </c:scaling>
        <c:delete val="1"/>
        <c:axPos val="l"/>
        <c:numFmt formatCode="General" sourceLinked="1"/>
        <c:majorTickMark val="out"/>
        <c:minorTickMark val="none"/>
        <c:tickLblPos val="nextTo"/>
        <c:crossAx val="1321405792"/>
        <c:crosses val="autoZero"/>
        <c:auto val="1"/>
        <c:lblAlgn val="ctr"/>
        <c:lblOffset val="100"/>
        <c:noMultiLvlLbl val="0"/>
      </c:catAx>
      <c:valAx>
        <c:axId val="1321405792"/>
        <c:scaling>
          <c:orientation val="minMax"/>
        </c:scaling>
        <c:delete val="1"/>
        <c:axPos val="b"/>
        <c:numFmt formatCode="0%" sourceLinked="1"/>
        <c:majorTickMark val="out"/>
        <c:minorTickMark val="none"/>
        <c:tickLblPos val="nextTo"/>
        <c:crossAx val="1321404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6880"/>
        <c:axId val="1321409056"/>
      </c:barChart>
      <c:catAx>
        <c:axId val="1321406880"/>
        <c:scaling>
          <c:orientation val="minMax"/>
        </c:scaling>
        <c:delete val="1"/>
        <c:axPos val="l"/>
        <c:numFmt formatCode="General" sourceLinked="1"/>
        <c:majorTickMark val="out"/>
        <c:minorTickMark val="none"/>
        <c:tickLblPos val="nextTo"/>
        <c:crossAx val="1321409056"/>
        <c:crosses val="autoZero"/>
        <c:auto val="1"/>
        <c:lblAlgn val="ctr"/>
        <c:lblOffset val="100"/>
        <c:noMultiLvlLbl val="0"/>
      </c:catAx>
      <c:valAx>
        <c:axId val="1321409056"/>
        <c:scaling>
          <c:orientation val="minMax"/>
        </c:scaling>
        <c:delete val="1"/>
        <c:axPos val="b"/>
        <c:numFmt formatCode="0%" sourceLinked="1"/>
        <c:majorTickMark val="out"/>
        <c:minorTickMark val="none"/>
        <c:tickLblPos val="nextTo"/>
        <c:crossAx val="132140688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04-02-2023</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6:38:20.780"/>
    </inkml:context>
    <inkml:brush xml:id="br0">
      <inkml:brushProperty name="width" value="0.05292" units="cm"/>
      <inkml:brushProperty name="height" value="0.05292" units="cm"/>
    </inkml:brush>
  </inkml:definitions>
  <inkml:trace contextRef="#ctx0" brushRef="#br0">657 5195 2653 0,'17'0'23'0,"-17"0"19"0,14 0 28 16,-14-16 48-16,14 16 25 0,-14 0 28 0,3-12 21 15,-3 12 7-15,7 0-5 0,-7 0-5 0,0 0-19 16,0-7-25-16,0 7-22 0,0 0-24 0,3 0-13 16,-3 0-19-16,0 0-17 0,0-4-12 0,3 4-13 15,-3 0-14-15,0 0-9 0,0 0-5 0,0 0-7 16,0 0 1-16,0 0-1 0,0 0-3 0,1 0 5 15,-1 0-2-15,0 17 13 0,2-17 1 16,-1 18 0-16,6-5 2 0,-4 2-6 0,0 2-5 16,2 1 6-16,1-1-5 0,0 0-2 0,0 2 13 15,2-2-10-15,-5 1 10 0,8-2-1 0,-5 1-5 16,3-3 3-16,-1-1 2 0,-2 0 0 0,5-5-1 16,2-2-1-16,0-3-3 0,8-3 6 0,2 0-5 15,5-23-2-15,9 23 0 0,10-34 2 0,7 11 3 16,6-3 2-16,8-6-11 0,5 1 2 0,5-2-6 15,4 0 9-15,2-2 26 0,-4 1 5 0,1 2 19 16,-7 3 5-16,-7 2-15 0,-3 2-14 0,-7 3-12 16,-9 2-17-16,-5 5-4 0,-5 1 5 0,-7 2 1 15,-5 2 1-15,-3 3 2 0,-6 0-2 16,-3 3-4-16,-1 1 4 0,-9 0-3 0,3 2-3 16,-7 1-10-16,3-2-48 0,-3 2-59 0,0 0-87 15,0 0-112-15,0 0-94 0,0 0-103 0,-17 0-201 16,17 0-204-16,-24 19 139 0</inkml:trace>
  <inkml:trace contextRef="#ctx0" brushRef="#br0" timeOffset="36717.26">574 6883 2019 0,'0'0'31'0,"17"0"8"0,-17 0 20 16,0 0 40-16,0 0-2 0,0 0 28 0,0 0 17 16,9-15-6-16,-9 15 4 0,0 0 2 0,0 0-3 15,0-10 0-15,0 10-9 0,0 0-15 16,0-7-12-16,0 7-23 0,0-5-16 0,5 5-19 15,-5-3-18-15,0 3-8 0,0 0-11 0,0 0-4 16,0 0-2-16,0-2-7 0,3 2 3 0,-3 0-6 16,0 0 0-16,0 0 0 0,3 0 1 0,-3 0 7 15,0 0-1-15,3 0 3 0,0 0 0 0,0 0-1 16,0 16 1-16,5-16 0 0,-5 0 1 0,5 17-2 16,-5-17-4-16,3 17-1 0,0-8 3 0,2-1-2 15,-2 2 6-15,-3 0 1 0,5-1-6 0,-5 1 3 16,3 0-4-16,2 0 2 0,-5 0 5 0,0-1-6 15,4 0 5-15,-4-1 1 0,3-2-8 0,-5 0 5 16,3 0-3-16,-1-3 0 0,0 1 4 16,-3-3 2-16,0-1 5 0,3 0 19 0,2 0 15 15,-2 0 7-15,9 0 2 0,5-15-10 0,6 15-6 16,5-26 2-16,9 9 4 0,10-4-8 0,4-4-9 16,10-4-15-16,8-3-4 0,6-2-7 0,2-2-1 15,5-3 6-15,5-2-1 0,5 0 11 0,4-1 28 16,-8 1 19-16,4 0 22 0,-9 2 16 0,-8 3-14 15,-4 3-15-15,-12 5-18 0,-14 4-15 0,-8 4-9 16,-7 4 1-16,-10 3-5 0,-6 5-6 0,-5 1-5 16,-7 4-4-16,1 0-4 0,-3 3-29 0,0 0-28 15,0-1-61-15,0 1-60 0,0 0-84 0,0 0-117 16,0 0-103-16,-17 0-157 0,17 15-243 16,-20-15 62-16,2 14 160 0</inkml:trace>
  <inkml:trace contextRef="#ctx0" brushRef="#br0" timeOffset="38911.32">2991 6962 985 0,'0'0'2'0,"3"0"-5"0,-3 0 6 0,1 0-3 15,1 0-3-15,-1 0 9 0,-1 0 4 0,0 0 43 16,0 0 25-16,0 0 18 0,0 0 11 0,0 0-25 16,0 0 0-16,0 0-15 0,0 0-12 15,0 0-10-15,0 0-17 0,0 0 1 0,0 0-8 0,0 0-2 16,0 0-3-16,19 0-3 0,-19 0 6 15,20 0 6-15,-6 0 5 0,3 0 1 0,-1 0-13 16,7 15 3-16,0-15 0 0,2 0 3 0,1 10 14 16,1-10 0-16,2 0-1 0,4 12 1 0,1-12-2 15,3 6 5-15,2-6 6 0,1 6-2 0,2-6 0 16,0 1-6-16,1-1-14 0,2 0 4 0,-1 0 0 16,2 0-6-16,-1 0 0 0,3 0 1 0,0 0-2 15,3 0 5-15,0 0-2 0,4 0-1 0,2 0-5 16,4 0-8-16,5 0 8 0,4 0 1 0,4 0 2 15,2 0 1-15,5 0-10 0,6 0-6 16,3 0-1-16,0 0 0 0,3 0 0 0,3 0-4 16,1 0-1-16,3 0 1 0,0 0-2 0,-2 0 4 15,0 0-3-15,-1 0-2 0,4 0-1 0,-2 0 5 16,2 12-1-16,0-12 4 0,0 0-1 0,3 0 1 16,-2 7-4-16,0-7-4 0,-1 4 4 0,1 0-8 15,1 1 9-15,1-1 1 0,-1 0-2 0,4 3 0 16,0-1-3-16,7 1-1 0,-4 0 7 0,0 1-2 15,1 1 0-15,-1-2 0 0,-1 0-3 0,-1-1 4 16,-4-1-3-16,0 1 4 0,2-3-3 0,-2 2-3 16,-4-3 0-16,0 1 1 0,-1-1 2 0,1-1 1 15,-2-1-1-15,3 0-2 0,0 1 0 0,-1-1 2 16,6 0-1-16,-1 0 3 0,-2 0-8 16,1 0 3-16,-1 0 5 0,3 0-5 0,-1 0 7 15,1 0-2-15,-1 0-2 0,2 0-1 0,3 0-2 16,-1 0 1-16,-2 0-5 0,-2 0 6 0,-1 0-3 15,-3 0 2-15,-2 0 3 0,-3 0-5 0,-3 0 3 16,-1 0-1-16,-3 0 2 0,0 0-1 0,-2 0-1 16,-7 0 0-16,-2 0 0 0,-1 0 1 0,-4 0 1 15,-2 0-2-15,-2 0 1 0,-4 0-2 0,-2 0-4 16,-1-9 4-16,-1 9-3 0,-7 0 3 0,-3-8 3 16,-4 8-1-16,-4 0 3 0,-9-4 0 15,-4 4-2-15,-7-3 0 0,-4 3-1 0,-5-2 2 16,-7 1-2-16,-4 0-3 0,-1 1-14 0,-2 0-15 15,0 0-37-15,0 0-43 0,0 0-77 0,0 0-131 16,-28 0-234-16,28 0-53 0,-28 0 91 0</inkml:trace>
  <inkml:trace contextRef="#ctx0" brushRef="#br0" timeOffset="46619.34">2102 7396 1781 0,'0'-8'49'15,"0"8"24"-15,0 0 26 0,0 0 28 0,0 0-22 16,0 0 7-16,0 0 0 0,0 0-13 0,0-3-13 15,0 3-20-15,0 0-18 0,0 0-2 0,0 0-5 16,0 0-4-16,0 0 2 0,0 0-4 0,0 0-4 16,0 0 1-16,0 0-7 0,0 0-8 15,0 0-4-15,0 0-8 0,0 0-1 0,0 0-1 0,0 0-5 16,0 0 4-16,0 0-1 0,0 0 3 16,11 0 21-16,-11 0 5 0,0 12 5 0,8-12-6 15,-8 0-22-15,6 0-4 0,-3 11-10 0,0-11 6 16,0 6 3-16,0-6-3 0,-1 9 4 0,0-3 0 15,-1 0-2-15,-1 2 4 0,3 1 0 0,-3 0-1 16,0 0 1-16,0-1-2 0,0 2-2 0,0-2 2 16,0 0-1-16,0-1-2 0,-21-2 0 0,21 0-3 15,0-1-3-15,-21-2 2 0,21-1 1 16,-15-1 2-16,15 0 5 0,-14 0 0 0,5 0 1 16,9 0 0-16,-10-20-2 0,3 20-4 0,2-17 2 15,2 17 4-15,0-21 5 0,0 10 13 0,-1-1 6 16,4 1 12-16,0 1 10 0,0-2-1 0,0 3-4 15,0 0-1-15,0 1-3 0,0 0-9 0,0 2 6 16,18 0-12-16,-18 2-15 0,0-1-1 0,14 3-15 16,-14 0-4-16,0 1 0 0,13 1 2 0,-13 0 1 15,10 0 3-15,-10 0 1 0,12 0-1 0,-6 23 1 16,-1-23-1-16,1 20-4 0,-1-20-9 0,-4 21-8 16,3-10-17-16,-4 0-14 0,0 0-8 0,0-2-12 15,0 0-6-15,-19 0-1 0,19-4-3 0,-17 1 2 16,17-2 7-16,-20-1-2 0,20-3 23 0,-20 0 15 15,9 0 26-15,1 0 20 0,3 0 2 16,-3 0 5-16,4-21 0 0,1 21 25 0,-1-15 25 0,3 15 15 16,3-17 7-16,0 17 4 0,0-17-9 15,0 8 3-15,0 0 1 0,0 0-12 0,0 1-3 16,23 1-13-16,-23 1-11 0,0-1-16 0,21 1-14 16,-21 2-11-16,14 1-5 0,-14 0-1 0,15 2-4 15,-15-1 1-15,14 2 3 0,-9 0-2 0,1 0 1 16,0 0 0-16,0 0-2 0,-1 19 2 0,1-19 1 15,-3 17-12-15,2-17-13 0,-4 19-5 0,1-19-15 16,-2 19-5-16,0-10-9 0,0 1-17 0,0-1-5 16,0-1 0-16,-17-1 2 0,17-1 2 0,0 0 9 15,-20-2 12-15,20-1 12 0,-17-2 20 16,17 1 12-16,-13-2 9 0,13 0 9 0,-11 0-1 16,11 0 9-16,-7 0 17 0,7-16 19 0,-3 16 30 15,3 0 17-15,0-18 14 0,0 18-5 0,0-13-7 16,0 13-10-16,0-14-21 0,0 14-8 0,17-12-12 15,-17 12-11-15,0-10-6 0,17 10-9 0,-17-7-7 16,15 4-8-16,-15 2-8 0,13 0-1 0,-13 0-4 16,9 1 1-16,-9 0 2 0,9 0 2 0,-3 0 0 15,-2 0 1-15,-3 17-2 0,2-17-13 0,2 13-11 16,-4-13-12-16,-1 13-16 0,0-13 0 0,0 15-2 16,0-15 0-16,0 12 7 0,-20-12 0 15,20 10 5-15,0-10 8 0,-18 7 9 0,18-7 12 0,-13 3 8 16,13-3 7-16,-12 0 4 0,12 0-1 15,-6 0 0-15,6 0 2 0,-8 0 6 0,8-15 11 16,0 15 21-16,-3 0 18 0,3-15 3 0,0 15-6 16,0-11-11-16,0 11-10 0,0-10 0 0,0 10 1 15,0-9-12-15,0 9-7 0,17-8-10 0,-17 8-8 16,0-5 0-16,0 3-1 0,14 0-3 0,-14 2 0 16,0-1 1-16,6 1-4 0,-6 0-3 0,0 0 3 15,0 0-5-15,6 0 4 0,-6 0 6 0,0 0-12 16,3 0-13-16,-3 14-15 0,0-14-13 0,0 0 4 15,0 17 11-15,0-17 2 0,0 10 5 0,0-10-2 16,0 8 7-16,0-8 13 0,0 7 5 0,-15-7 9 16,15 0 3-16,0 0-1 0,-14 0 2 0,14 0 3 15,0 0 0-15,-14 0 16 0,14 0 8 16,-9 0 15-16,9-17 16 0,0 17 7 0,-5 0 6 16,5-17-3-16,0 17 3 0,0-12-5 0,0 12-15 15,0-9-9-15,0 9-15 0,0-10-9 0,0 10 7 16,0-6-7-16,0 3-4 0,15 2-8 0,-15-1-10 15,0 2-5-15,0-1-1 0,0 1 0 0,0 0-4 16,0 0 2-16,10 0-1 0,-10 0-12 0,0 0-16 16,6 16-10-16,-6-16-2 0,3 0 3 0,-3 19 11 15,2-19 1-15,-2 14-6 0,0-14 1 0,0 12 6 16,0-12 14-16,0 9 12 0,0-9 11 16,0 6 1-16,-16-6 0 0,16 3 1 0,0-3 3 15,0 0 24-15,0 0 9 0,0 0 4 0,-12 0 3 16,12 0-5-16,0 0 14 0,0-15 2 0,0 15-5 15,0 0-6-15,0 0-15 0,0-14-1 0,0 14 3 16,0 0-14-16,0-9-7 0,0 9-7 0,0 0-11 16,0-5 3-16,0 5-4 0,0 0 1 0,0 0 4 15,0 0-3-15,0 0-3 0,0 0-21 0,0 0-14 16,0 0-22-16,0 0-19 0,0 0-13 0,0 0-22 16,0 0-30-16,0 0-42 0,0 0-25 0,0 0-52 15,0 0-110-15,0 14-275 0,0-14-58 16,0 0 91-16</inkml:trace>
  <inkml:trace contextRef="#ctx0" brushRef="#br0" timeOffset="48667.79">3129 7158 2708 0,'3'-2'58'0,"0"0"64"0,1 1 69 16,-2-1 76-16,1-1 8 0,0 1-7 0,-1 2-16 15,1-3-25-15,-3 3-24 0,1-1-13 16,-1-1-14-16,2 2-20 0,-2-1-17 0,0 0-26 0,0 0-33 16,0 0-23-16,0 1-30 0,0 0-19 15,0-1-8-15,0 1-8 0,0 0-7 0,0 0 14 16,0 0 5-16,0 0-4 0,-19 0 12 0,19 21-10 15,-21-21 0-15,4 23 0 0,0-6 0 0,-4 2-3 16,4 4-14-16,-3-1-24 0,0 4-30 0,0-1-19 16,3 2-25-16,0 0-6 0,0 1 1 0,1-2 8 15,1 0 28-15,-1-1 22 0,5-2 28 0,4-1 9 16,0-1 2-16,3-2 13 0,2-2-4 0,2-3 5 16,0 0 8-16,0-3-1 0,0-2 5 0,22-1-3 15,-22-2-2-15,22-1-6 0,-22-3-1 16,24 0-10-16,-10-1-21 0,0-1-26 0,-1 0-43 15,2 0-55-15,1 0-65 0,-4-15-62 0,1 15-69 16,-1 0-73-16,-4-19-83 0,1 19-160 0,0-16-6 16,-3 16 138-16</inkml:trace>
  <inkml:trace contextRef="#ctx0" brushRef="#br0" timeOffset="49043.86">3296 7407 3014 0,'23'-2'25'0,"-4"-1"26"16,-4 1 38-16,-2 1 37 0,-5-2 11 0,1 1 1 15,-5 0-17-15,0 1-32 0,-4 1-33 0,1 0-32 16,-1 0-21-16,0 0-8 0,0 0-3 0,0 0 7 16,0 0 3-16,0 0 7 0,0 17-6 0,0-17 2 15,0 18-4-15,0-18-2 0,0 21 2 0,-14-8 1 16,14-1-1-16,0 1-1 0,0 0-2 0,-9 1-2 15,9 0-7-15,-8 0-26 0,8-1-24 0,-8 0-30 16,4 0-23-16,-1-2-12 0,-1-1-19 0,-2-3-7 16,0 0-9-16,-1-2-1 0,-3-2-14 0,1-3-10 15,-3 0-9-15,0 0 6 0,2 0 31 16,-2-18 46-16,1 18 47 0,4-20 38 0,1 20 34 16,0-24 37-16,7 12 30 0,1 0 34 0,0-2 27 15,0 1 4-15,0 0 2 0,22 0-8 0,-22 1-15 16,20-1-26-16,-20 1-29 0,21 2-30 0,-21 0-14 15,24 1-16-15,-24 2-5 0,17 1-30 0,-17 1-64 16,12 2-86-16,-12 1-135 0,8 1-147 0,-8 1-147 16,6 0 87-16</inkml:trace>
  <inkml:trace contextRef="#ctx0" brushRef="#br0" timeOffset="49320.9">3622 7271 3321 0,'3'-14'49'15,"-3"3"31"-15,0 1 45 0,0 2 43 0,1 0-19 16,-1 2-8-16,0 2-35 0,0 3-42 0,0 0-28 16,0 1-32-16,0 0-6 0,0 0-4 0,0 0 1 15,0 19 5-15,0-19 0 0,0 26 3 0,0-6-2 16,0 2 6-16,-15 5-7 0,15 1 0 15,0 2-22-15,0 2-23 0,-13 2-31 0,13-1-52 16,0 0-13-16,0 1-28 0,-9-3-11 0,9-1-3 0,-8 0-27 16,4-4-26-16,-4-1-49 0,-1-5-64 15,-2-1-82-15,0-5-128 0,0-4 41 0,2-4 118 16</inkml:trace>
  <inkml:trace contextRef="#ctx0" brushRef="#br0" timeOffset="49603.89">3426 7620 2439 0,'20'-17'63'0,"-20"2"30"15,16 0 51-15,-16 1 53 0,20 0-11 0,-20 0 7 16,17 1-30-16,-17 3-32 0,13 1-43 0,-13 3-38 16,0 1-24-16,0 0-21 0,0 3-11 0,0 0-1 15,0 2 2-15,0 0-2 0,0 0-2 16,0 0-10-16,-19 0-20 0,19 23-26 0,-22-23-21 16,8 19-12-16,-1-19-2 0,1 24 1 0,0-12 1 15,-2 1 1-15,5 0 2 0,2 0 16 0,0-2 17 16,1 1 21-16,3-2 22 0,2-3 10 0,0 0 20 15,3-3 25-15,0-2 20 0,0-1 24 0,0-1 6 16,0 0 1-16,28 0-1 0,-28 0-3 0,25 0 1 16,-9 0-12-16,-1-19-19 0,2 19-18 0,0 0-19 15,0-11-13-15,-3 11-3 0,2 0-1 0,-6 0-9 16,1-9-45-16,0 9-68 0,-3 0-80 16,-5 0-116-16,2 0-112 0,-4 0-165 0,1 0-81 0,-1 0 123 15</inkml:trace>
  <inkml:trace contextRef="#ctx0" brushRef="#br0" timeOffset="50012.54">3656 7574 3553 0,'11'0'17'16,"1"0"49"-16,-1-18 65 0,-2 18 67 0,-1 0 30 16,0-16-17-16,-5 16-44 0,0 0-48 0,-2 0-43 15,1-8-26-15,-2 8-26 0,0 0-18 0,0 0-6 16,0 0-6-16,0 0-5 0,0 0 5 0,3 0-3 15,-3 0 2-15,0 0 8 0,0 0-20 0,0 0-7 16,0 0-6-16,19 0-11 0,-19 0 10 16,17 0-3-16,-17 0-3 0,23 0-6 0,-23 0-4 15,19 0 2-15,-19 0 8 0,17 0 16 0,-17 0 10 16,12-17 12-16,-12 17 1 0,9-17-1 0,-9 17-11 16,6-17-1-16,-4 7-2 0,0 10-1 0,-2-16 14 15,0 16-3-15,0-12 7 0,0 6-4 0,0 0-10 16,0 4-14-16,0-1-12 0,0 0-2 0,-19 1 5 15,19-1-1-15,-14 2-3 0,14 1 0 0,-20 0-6 16,9 0 14-16,-3 0 8 0,2 18 4 0,-4-18 8 16,1 21 1-16,-1-7 5 0,4 1 0 0,-2 0-1 15,3 2-2-15,2 2-2 0,1-2-1 16,2 3-3-16,6-1-4 0,0-1-18 0,0 1-13 16,0 0-19-16,21-1-12 0,-21 0-2 0,27-1-13 15,-12-1-10-15,2-2-14 0,2 0-25 0,0-2-31 16,1-2-63-16,0-2-81 0,-2-2-134 0,3-2-185 15,-1-4 95-15</inkml:trace>
  <inkml:trace contextRef="#ctx0" brushRef="#br0" timeOffset="51035.8">4555 7345 2747 0,'0'-15'30'0,"19"15"39"16,-19 0 48-16,10-12 56 0,-10 12 18 0,0 0-3 16,0-11-16-16,0 11-42 0,0 0-43 0,0 0-29 15,0 0-35-15,0 0-19 0,0 0-3 0,0 0-12 16,0-6 4-16,0 6 5 0,0 0-4 0,0 0 3 15,0 17 6-15,0-17-3 0,-17 20 1 0,17-6 1 16,-9 3-5-16,9 2 2 0,-12 1 3 0,5 3-4 16,1 1-5-16,2 1-20 0,-3 0-19 0,1 1-7 15,0-1-9-15,1-1 1 0,1 0 8 16,-1-2 0-16,0-1 6 0,2-2 8 0,3-2 10 16,0 0 7-16,0-4 11 0,0-2 6 0,0-2 1 15,19-2 6-15,-19-1-1 0,20-4 1 0,-20 0-12 16,26-2-24-16,-9 0-25 0,-3 0-31 0,2 0-34 15,1-17-41-15,0 17-43 0,-2-13-70 0,-1 13-89 16,3-17-90-16,-3 17-138 0,3-20 100 0</inkml:trace>
  <inkml:trace contextRef="#ctx0" brushRef="#br0" timeOffset="51236.95">4529 7211 2569 0,'26'-2'3'16,"-11"1"-3"-16,-1 0 16 0,-14 1 25 0,24 0 4 16,-24 0 8-16,15 0-13 0,-15 0-28 0,11 0-6 15,-11 0-4-15,8 15-6 0,-8-15 7 0,7 0-3 16,-2 0-9-16,1 0-31 0,-1 14-45 0,4-14-61 16,-1 0-66-16,3 7-65 0,0-7-93 0,1 0-147 15,1 0 41-15,-1 0 99 0</inkml:trace>
  <inkml:trace contextRef="#ctx0" brushRef="#br0" timeOffset="51427.88">4626 7549 2976 0,'0'1'3'0,"0"2"3"16,0-3 20-16,19 0 13 0,-19 0 1 0,0 0-4 15,0 0-23-15,14 0-11 0,-14 0-9 0,0 0-17 16,11 0-45-16,-11 0-71 0,9 0-85 0,-3 0-131 16,2 0-174-16,0 0-115 0,2 0 91 0</inkml:trace>
  <inkml:trace contextRef="#ctx0" brushRef="#br0" timeOffset="51640.94">4725 7530 2998 0,'0'-5'12'0,"0"0"2"0,0 0 8 15,21 2 15-15,-21 0-6 0,0 2-1 16,0-2-14-16,0 3-14 0,12 0-3 0,-12 0 0 0,0 0 4 16,11 20 1-16,-11-20-2 0,14 25-1 0,-5-9-4 15,4 4-29-15,-3 1-38 0,3 1-49 16,1 0-57-16,-2 2-56 0,4-1-96 0,-6 1-138 15,4-1-147-15,-1-3 86 0</inkml:trace>
  <inkml:trace contextRef="#ctx0" brushRef="#br0" timeOffset="51836.71">4837 7596 3118 0,'0'-13'40'0,"17"2"35"15,-17-1 34-15,0 5 32 0,0-1-31 0,16 0-31 16,-16 3-37-16,0 3-37 0,0 1-8 0,0 1-5 16,0 0 0-16,-25 0-3 0,25 0-51 15,-31 23-59-15,14-23-69 0,-5 25-78 0,-1-8-49 16,1 1-96-16,0 0-127 0,4 1-107 0,4-1 99 16</inkml:trace>
  <inkml:trace contextRef="#ctx0" brushRef="#br0" timeOffset="52368.46">5136 7538 2354 0,'0'-7'21'15,"0"-1"7"-15,0 3 17 0,0-1 32 0,0 2-6 16,0 0 5-16,0 1-12 0,0 1-30 0,0 1-17 16,0 1-11-16,0 0-9 0,0 0 2 15,0 0-1-15,0 0-6 0,0 0-19 0,-17 0-21 16,17 0-22-16,-20 0-13 0,6 17 2 0,-1-17 3 15,-4 0 2-15,2 15 0 0,-2-15-5 0,1 10-15 16,1-10 10-16,-2 10 8 0,4-10 22 0,-1 9 36 16,4-9 10-16,1 8 12 0,2-5-7 0,2 1-1 15,4 1 2-15,2-4-2 0,1 3 6 0,0-1 3 16,0-1 0-16,23 1 0 0,-23-1 3 0,26 0 7 16,-12 0 6-16,2-1 16 0,1 0 11 0,0-1-4 15,0 0 13-15,0 0-1 0,-2 0 5 0,-1 0 15 16,0 0-6-16,-1 0 4 0,-2 0 8 0,-2-14 5 15,-1 14 11-15,-2 0 3 0,-1 0-3 16,-1-13-9-16,-2 13-19 0,1 0-22 0,-2 0-22 16,-1-7-15-16,0 7-10 0,0 0-1 0,0 0 1 15,0 0-5-15,0 0 0 0,0 0 0 0,0 0-2 16,0 0 6-16,0 0 3 0,0 15-3 0,0-15-11 16,0 18-38-16,-17-6-54 0,17 1-62 0,0 2-76 15,0 2-84-15,0 1-132 0,0 0-125 0,0 0 91 16</inkml:trace>
  <inkml:trace contextRef="#ctx0" brushRef="#br0" timeOffset="52944.8">5163 7605 2565 0,'0'-22'23'16,"0"2"52"-16,0 3 26 0,0-1 40 0,0 2 3 15,0 2-28-15,0 4-17 0,0 2-38 0,0 3-31 16,0 1-25-16,0 2-14 0,0 1-3 0,0 1 2 15,0 0 2-15,0 0 5 0,0 0-1 0,0 21 0 16,0-21-5-16,0 24-15 0,0-8-12 0,0 1-16 16,0 3-13-16,0-3-6 0,0 3-1 0,20-1-10 15,-20 0 1-15,0-1 3 0,14-1-4 0,-14-2 20 16,0-1 9-16,15-1 7 0,-15-3 18 0,10-3 5 16,-10-1 12-16,12-1 8 0,-6-3 3 15,0 0 3-15,-1-2-2 0,0 0 4 0,-1 0-3 16,3 0 4-16,-3-19 0 0,-2 19 1 0,1-17 6 15,-3 17-5-15,0-22-2 0,0 10-5 0,0-3 0 16,0 1-3-16,0-1 3 0,0 0 3 0,-19-2-5 16,19 3 20-16,0-2 12 0,-12 2 13 0,12 1 28 15,0 2-10-15,0 0-10 0,0 3-15 0,0 2-22 16,0 0-6-16,0 2-4 0,0 2 1 0,0 1-9 16,0 1-1-16,15 0-4 0,-15 0 4 0,17 0 1 15,-17 21 0-15,19-21 3 0,-19 21-4 0,20-6 2 16,-12-1 1-16,-8 1-7 0,11 0-11 0,-11-1-10 15,4-1-5-15,-4 0-7 0,0-2 6 0,0-2 7 16,0-1 5-16,-18-3 12 0,18 0 5 16,0-2 4-16,-20-3 2 0,20 0 3 0,-13 0 4 15,13 0-3-15,0-17 4 0,-12 17 9 0,12-19 11 16,0 19 9-16,0-25 11 0,0 11 6 0,0-1 2 16,0-1 8-16,0 2 3 0,0-1 1 0,17 1-6 15,-17-1-17-15,20 3-20 0,-20 1-13 0,22 1-12 16,-11 2 0-16,-11 1 1 0,21 3-2 0,-10 1-1 15,-2 2-1-15,2 1-1 0,-3 0-3 0,1 0 1 16,-1 22-14-16,1-22-22 0,1 29-32 0,-3-10-36 16,1 3-34-16,2 2-37 0,-4 0-52 0,0 1-78 15,-1 1-121-15,-1-2-136 0,2-2 87 16</inkml:trace>
  <inkml:trace contextRef="#ctx0" brushRef="#br0" timeOffset="53440.91">5564 7592 2971 0,'14'-16'23'0,"0"0"40"15,-2 3 53-15,-2 2 47 0,-1 0 11 0,-1 1-16 16,-4 5-39-16,-4 1-40 0,4 3-35 0,-4 1-26 16,0 0-18-16,0 0-7 0,0 0 2 15,0 0 0-15,0 20 8 0,-24-20 1 0,24 28 0 16,-21-11-2-16,21 6 0 0,-27-1-3 0,15 2-1 15,1-1 1-15,2 1 0 0,-1 0 0 0,10-1 2 16,-10-1 6-16,10 0-2 0,-7-1-3 0,3-4 0 16,4 0-15-16,-3-3-5 0,3-1 2 0,0-4 1 15,0-2 14-15,0-2 9 0,0-2 3 0,0-2-1 16,0-1-6-16,0 0-2 0,0 0-1 0,17 0 0 16,-17-23-1-16,0 23-1 0,26-23 1 0,-26 7-4 15,17-1 5-15,-17 0-3 0,14-4 2 0,-14 1-2 16,0-3-1-16,9-1 4 0,-9 0-4 0,0-1 3 15,0-2-1-15,0 2-3 0,0-1 0 16,0 0 8-16,0 2 4 0,0 1 3 0,0 2 4 16,0 2 10-16,0 2-3 0,0 3-2 0,0 1 0 15,20 3-19-15,-20 1-3 0,18 4-4 0,-18 1 1 16,12 3-2-16,-12 0-1 0,9 1 3 0,-9 0-7 16,10 0-8-16,-10 17-2 0,12-17-3 0,-4 22 1 15,-2-9-2-15,2 3-2 0,-2 1-4 0,2 1-8 16,-4 2 0-16,-1 0-9 0,0 1-17 0,-3-1-7 15,0 0-11-15,0 0-6 0,0-1-12 0,0-1-15 16,0-1-5-16,0-1-14 0,-20-2-7 0,20-1-14 16,-15-2-40-16,15-3-52 0,-16-1-72 0,16-3-119 15,-20-1-66-15,8-3 88 0</inkml:trace>
  <inkml:trace contextRef="#ctx0" brushRef="#br0" timeOffset="53660.65">5848 7260 2787 0,'14'-17'12'0,"-2"0"16"0,-1 0 33 15,-3 2 27-15,1 0 5 0,-4 6-8 0,-1 2-28 16,0 5-30-16,-4 1-21 0,0 1-15 0,0 0-5 16,0 0 8-16,0 18 3 0,0-18 9 15,0 34-2-15,0-8-1 0,0 6-2 0,0 4 4 16,0 6 0-16,0 3-3 0,0 0-30 0,0 0-43 15,0 0-51-15,0-3-66 0,0 1-56 0,0-5-104 16,0-1-121-16,0-3-154 0,-19-6 88 0</inkml:trace>
  <inkml:trace contextRef="#ctx0" brushRef="#br0" timeOffset="54071.07">5944 7649 2854 0,'16'-11'29'0,"1"0"19"0,0-2 52 15,1 2 61-15,-2-2 24 0,1 0 28 16,-2 2-12-16,1 2-33 0,-4 2-30 0,-1 0-20 16,-2 1-26-16,-2 1-22 0,-1 0-24 0,0 1-25 15,-3 3-18-15,-3-1-5 0,2 1 0 0,-2 1-12 16,0 0-9-16,0 0-11 0,0 0-20 0,0 0-8 16,0 0-2-16,0 0 0 0,0 0 9 0,1 0 13 15,-1 0 14-15,0 0 8 0,2 0 14 0,-2 0 5 16,0 0 1-16,3 0 1 0,-3 0-4 0,3 0 3 15,0 0-5-15,2 0 1 0,-1-15 3 0,1 15 0 16,1-16 6-16,-1 16 0 0,1-19-2 16,-3 19 0-16,2-19-2 0,-4 9 4 0,1 0-8 0,-2-1 2 15,0 0-9-15,0 1-13 0,0 0-5 16,0 2-21-16,-22 2-2 0,22 1 5 0,-25 4 9 16,25 1 12-16,-31 0 11 0,13 0 2 0,1 29 2 15,-3-13 4-15,1 4-5 0,0 2-2 0,4 3-10 16,-1 0-1-16,2 2-2 0,4 1-2 0,0-1 5 15,4-1-10-15,3-1-3 0,1-1-8 0,2 0-9 16,0-2-10-16,0-2-17 0,0-1-10 0,19-2-29 16,-19-1-20-16,19-2-26 0,-19-3-34 0,23-1-38 15,-11-1-78-15,1-2-96 0,2-2-130 0,2-3 78 16</inkml:trace>
  <inkml:trace contextRef="#ctx0" brushRef="#br0" timeOffset="54512.95">6370 7426 2774 0,'7'-16'26'16,"-3"0"38"-16,1 1 51 0,1 1 47 0,-1 3 11 16,1 0-18-16,-3 3-35 0,0 4-46 0,-3 1-39 15,0 3-20-15,0 0-17 0,0 0-10 16,0 0 0-16,0 0 4 0,0 0 0 0,0 0 7 0,-17 20 2 15,17-20 1-15,-23 26 0 0,7-11-1 0,-1 4 2 16,0 0-4-16,0 0-3 0,0 1-2 16,2-1-8-16,1 0-5 0,1-2 6 0,5-2 2 15,1-1 4-15,-1 0 5 0,5-2-3 0,1-2 5 16,2 0 3-16,0-3 1 0,0 0 1 0,0 0-1 16,27 0-2-16,-27 0 9 0,28 1 18 0,-8 0 16 15,0-1 27-15,3 0 18 0,-1 0 11 0,1 0 6 16,-1-2-9-16,-2 2-5 0,-1-2-14 0,-2 0-17 15,-2-2-10-15,-4 1-9 0,0-1-13 0,-5-2-6 16,-1 1-10-16,-2 1-17 0,-2-3-1 0,1 0-6 16,-2 1 9-16,0 1-1 0,0 2 3 15,0 0 8-15,0 3-8 0,0 2 10 0,-22-1-7 16,22 2 0-16,-18 3 2 0,2-1-4 0,2 0 3 16,-1-1 1-16,-2 2-1 0,-2-1-39 0,0-1-45 15,-1 3-71-15,2-2-84 0,-4-1-67 0,0 1-61 16,-1-1-63-16,-5 0-104 0,0-2-209 0,2-5 31 15,-4 0 131-15</inkml:trace>
  <inkml:trace contextRef="#ctx0" brushRef="#br0" timeOffset="55365.17">7270 7512 2995 0,'21'0'58'16,"-7"0"41"-16,2-14 62 0,-2 14 67 0,0-15 8 15,0 15 8-15,-4-15-5 0,-2 15-12 0,0-13-17 16,-8 13 7-16,8-9 4 0,-8 9-16 0,6-6-5 15,-6 6-17-15,1 0-36 0,-1-5-28 0,2 5-44 16,-2 0-37-16,0 0-26 0,0 0-19 0,0 0-9 16,0 0 2-16,0 0 2 0,0 0 14 0,0 19 37 15,0-19 10-15,0 24 2 0,0-7-7 0,0 1-27 16,0 5-10-16,0 1-2 0,0 0-3 0,0 1-2 16,-20-1-3-16,20 1 8 0,-16-3 2 0,16 1-11 15,-20 0-14-15,9-2-32 0,0-1-22 0,-2 1-11 16,2-3-4-16,-2 0 6 0,2-2 8 0,4-1 11 15,-1-2 8-15,2-2 9 0,3-1 17 16,1 0 12-16,2-2 8 0,0 0 15 0,0-1-4 16,25 1 5-16,-25-3 3 0,28-1-11 0,-10 2 0 15,1-4-21-15,3 1-38 0,-4-1-27 0,2-2-43 16,-1 0-30-16,0 0-17 0,-2 0-28 0,-2 0-36 16,4-17-58-16,-4 17-59 0,2-15-72 0,-1 15-75 15,-1-20-135-15,-1 8-180 0,0-4 131 0</inkml:trace>
  <inkml:trace contextRef="#ctx0" brushRef="#br0" timeOffset="55623.94">7358 7459 2748 0,'0'0'19'0,"0"0"8"0,0 0 14 0,0 0 13 16,0 0-1-16,19 13 10 0,-19-13 4 0,0 0 6 15,18 0-2-15,-18 10 5 0,13-10 0 0,-13 0-1 16,13 7 6-16,-13-7-4 0,11 6-10 0,-3-6-7 16,0 1-15-16,3-1-16 0,-2 0-3 0,0 0-6 15,4 0-9-15,1 0-1 0,1 0-6 0,-1 0-2 16,2 0 0-16,-1 0-6 0,-1 0 2 0,0 0-11 16,-2 0-42-16,1 0-48 0,-5 0-73 15,-1-11-82-15,0 11-74 0,-3 0-122 0,-2 0-167 16,-2 0-77-16,0 0 115 0</inkml:trace>
  <inkml:trace contextRef="#ctx0" brushRef="#br0" timeOffset="55800.94">7420 7658 3441 0,'0'4'16'0,"17"0"23"15,-17-3 37-15,14-1 42 0,-14 0 0 0,14 0-18 16,-14 0-36-16,12 0-41 0,-12 0-16 0,13 0-10 15,-6-16-13-15,1 16-48 0,1 0-78 16,4 0-86-16,-2 0-87 0,4 0-68 0,2 0-90 16,-1 0-183-16,1 0-14 0,-2 0 116 0</inkml:trace>
  <inkml:trace contextRef="#ctx0" brushRef="#br0" timeOffset="56288.9">7792 7612 3661 0,'3'-3'54'0,"2"-2"51"16,1 1 61-16,-1 0 63 0,-2-2 4 16,1 2 1-16,-2-1-13 0,-1 4-37 0,-1 0-47 0,0 1-46 15,0-2-55-15,0 2-28 0,0-1-13 16,0 1-9-16,0 0 10 0,0 0 1 0,0 0 1 16,-18 20 3-16,18-20-1 0,-19 20 3 0,19-6-6 15,-23 1-1-15,9 1 4 0,2 3-3 0,1-2 5 16,-3 4 0-16,5-2 0 0,-1 2 3 0,2 1-7 15,1-1 6-15,2-1-9 0,0-3-24 0,1 1 4 16,2-2-7-16,2-2 5 0,-1-3 17 0,1-2 1 16,0-1 5-16,0-3 4 0,0-2 8 0,0 0 7 15,0-3-3-15,0 0-4 0,0 0-9 0,0 0 3 16,21-21-3-16,-21 21-2 0,19-23-1 0,-19 10-3 16,22-2 0-16,-22-3 9 0,20 0-6 0,-20-4-3 15,15 1 0-15,-15-3-4 0,11 1 5 16,-11-1 6-16,8 1 3 0,-8-1-3 0,5 3 10 15,-2-1-5-15,0 1 2 0,0 1 1 0,0 1-1 16,0 2 13-16,0 2 4 0,0 0 1 0,2 4-1 16,-2 1-11-16,2 3-17 0,1 1 0 0,-1 4-12 15,-1 1-1-15,2 1 7 0,2 0-3 0,1 19 2 16,1-19-7-16,1 30-3 0,-1-9-7 0,3 3-2 16,1 3-5-16,-3 2-3 0,-2 2-12 0,-1-1-12 15,1 0-18-15,-4 0-22 0,-1-2-9 0,-1 2-20 16,1-3-30-16,-4 1-35 0,0-2-41 15,0-1-34-15,0 1-29 0,0-3-25 0,0-1-32 16,0-3-77-16,-19-3-146 0,19-2-57 0,0-2 107 0</inkml:trace>
  <inkml:trace contextRef="#ctx0" brushRef="#br0" timeOffset="57124.93">7724 7643 2662 0,'0'-4'45'0,"0"-1"50"15,0 2 58-15,0-1 61 0,0 0 16 0,15 1-3 16,-15 0-24-16,0 1-36 0,0 0-42 0,0 2-33 16,0 0-35-16,0-1-25 0,0 1-19 0,0 0-17 15,0 0 1-15,0 0-2 0,0 0-2 0,0 0 7 16,0 0-1-16,0 0-1 0,-14 23 6 0,14-23-3 15,0 23 7-15,-15-8 3 0,15 2 2 0,-11 0 15 16,11 2 5-16,-11 0 9 0,11 1-6 0,-8 0-9 16,4 0-12-16,2-1-6 0,1-1-2 15,-1-1-7-15,1-2 5 0,1-1-7 0,-2-3 2 16,0-2 1-16,1-1-2 0,-1-2 7 0,1-2-1 16,-1 0 11-16,2-4 52 0,0 0 39 0,0 0 47 15,0 0-6-15,0 0-48 0,0 0-47 0,0 0-42 16,0-24-7-16,0 24-9 0,0-26 5 0,0 8-6 15,19-2-4-15,-19-1 0 0,0-1-6 0,18 0 3 16,-18-1 8-16,13 0 3 0,-13 2 4 0,17 0-2 16,-8 2-3-16,-1 0 2 0,1 2 1 0,1 3 0 15,-1 0-1-15,-1 2-3 0,-1 2-2 16,1 2 5-16,1 1-2 0,-2 1 1 0,0 1 1 16,1 3-6-16,-2-1 3 0,2 3 0 0,0 0-6 15,0 0 3-15,-2 0-3 0,0 0 4 0,0 0 2 16,2 17 1-16,0-17 3 0,-2 16-5 0,2-16 3 15,-2 21 3-15,0-8-2 0,2 0-4 0,-2 2 11 16,0 1 14-16,-1 2 5 0,-1 0 3 0,1 2-11 16,-2 0-4-16,-1 1-7 0,-1 0-1 0,-1 1 5 15,0-1-7-15,0 0 0 0,0 1-16 0,-23-2-38 16,23-1-37-16,-23 0-37 0,7 0-24 0,-2-4-17 16,1 0-32-16,-3-3-36 0,-1-2-49 0,1-1-53 15,-1-3-55-15,-1-2-80 0,3-4-174 16,2 0-98-16,0 0 118 0</inkml:trace>
  <inkml:trace contextRef="#ctx0" brushRef="#br0" timeOffset="57924.97">8186 7617 3426 0,'0'-12'54'0,"15"12"61"0,-15 0 60 0,0 0 62 16,0-13 11-16,14 13-16 0,-14 0-9 0,0-6-14 16,0 6-36-16,0 0-20 0,0-5-44 0,0 5-36 15,0-1-36-15,0 0-23 0,0 1-10 0,0 0-22 16,0 0 3-16,0 0 3 0,0 0-2 16,0 0 14-16,-14 0 0 0,14 19-3 0,-11-19 4 15,11 24-1-15,-17-7 3 0,8 2-6 0,0 2 2 16,3 3 0-16,-2-1-4 0,2 1 7 0,-1 1-4 15,3-1-3-15,1-1-2 0,-2 0-4 0,2-2 7 16,-2-1-3-16,2 0-11 0,0-4-7 0,2-2-12 16,-3-1 4-16,3-2 12 0,-1-2 8 0,-1-5 13 15,3 0 4-15,0-1 15 0,0-2-3 0,0-1-7 16,0 0-3-16,0 0-12 0,0-22 6 0,19 22 1 16,-19-28 0-16,0 10 2 0,22-4-5 0,-22-3-1 15,15-1-9-15,-15-2 2 0,11 1-1 0,-11-3 7 16,14 1 11-16,-14 0-8 0,14 1 13 0,-6 0 17 15,1 1 12-15,2 2 14 0,-2 2-2 0,0 0-20 16,2 2-4-16,0 4-3 0,0 1-4 16,-3 2 8-16,1 3-11 0,0 2-3 0,-4 3-1 15,1 2-18-15,-1 1-5 0,-2 1-4 0,-3 2-18 16,3 0 14-16,-2 0 9 0,3 17 1 0,0-17 10 16,2 32-6-16,1-10-1 0,0 4-42 0,3 5-4 15,1 3-7-15,-4 0-29 0,4 1 27 0,-5 1-30 16,1-2-30-16,-3 0-13 0,1 2-35 0,-4-3-9 15,1-1-23-15,-2 1-33 0,0-3-40 0,0-2-42 16,0-2-36-16,0-1-45 0,0-3-61 0,0-3-124 16,-17-5-83-16,17-5 117 0</inkml:trace>
  <inkml:trace contextRef="#ctx0" brushRef="#br0" timeOffset="58247.77">8097 7726 2888 0,'-3'-1'3'0,"3"0"7"0,-1 1 16 16,-1 0 20-16,2 0 19 0,0 0 19 0,0 0 2 0,0 0-1 16,0 0-4-16,0 0-7 0,0 0 15 0,0 0 10 15,0 0 21-15,0 0 2 0,0 0-23 16,0 0-14-16,0 0-10 0,27 0 5 0,-27 0 24 15,24 0 10-15,-5 0 3 0,1 0-6 0,0 0-11 16,0 0 1-16,1 0-9 0,-1 0-8 0,-2 0-7 16,-1 0-17-16,-3 0-7 0,-1 0 2 0,-4 0-11 15,-1 0-14-15,0 0-14 0,-5 0-23 0,-2 0-3 16,1 0-4-16,-2 0-41 0,0 0-42 0,0 0-65 16,0 0-56-16,0 0-23 0,0 0-25 0,-16 0-37 15,16 0-63-15,0 0-103 0,-20 0-186 0,20 0-215 16,-17 0 125-16</inkml:trace>
  <inkml:trace contextRef="#ctx0" brushRef="#br0" timeOffset="85527.61">516 7617 2222 0,'-9'0'68'0,"7"0"37"0,-1 0 49 0,3 0 52 16,0 0-23-16,0 0 20 0,0 0-1 0,0 0-1 16,0 0-2-16,0 0-14 0,14 0-17 0,-14 0-19 15,0 0-9-15,0-13-20 0,14 13-7 0,-14 0-19 16,0 0-25-16,0-8-24 0,0 8-23 0,6 0-12 15,-6 0-13-15,0 0-3 0,0 0 0 16,0 0-3-16,4 0-2 0,-4 0-4 0,0 0 0 16,0 0 3-16,0 0 6 0,0 0 5 0,0 16 4 15,0-16-3-15,0 19 0 0,17-6-1 0,-17 2-2 16,0 1 1-16,20 0 1 0,-20 1 0 0,11-2 1 16,-11 2-3-16,0-2-7 0,12-2-9 0,-12 1-3 15,5-1 0-15,-5-2 5 0,9 0 11 0,-3-3 4 16,-1-2 3-16,4 0 1 0,2-3 1 0,6-2 2 15,-2-1 1-15,7 0-3 0,1 0-1 0,7-23-5 16,4 23-2-16,6-34 1 0,7 12-3 0,1-4 2 16,12-3 4-16,4-3-3 0,1-2 1 0,8 0 0 15,-2 0-2-15,4-2 4 0,-2 3 1 16,-5-1-3-16,1 3 0 0,-3 1-2 0,-6 3 5 16,-3 2 15-16,-9 3 13 0,-7 3 14 0,-4 4 1 15,-8 1-10-15,-11 6-19 0,-5 2-16 0,-6 0-37 16,-1 5-44-16,-6 1-55 0,0 0-77 0,0 0-71 15,-23 0-83-15,23 0-85 0,-41 19-151 0,13-19-275 16,-7 25 126-16</inkml:trace>
  <inkml:trace contextRef="#ctx0" brushRef="#br0" timeOffset="86219.79">341 8685 3058 0,'0'-6'49'0,"3"-1"38"16,-3 0 60-16,0 1 65 0,0 1 15 0,3-1 16 16,-3 2-14-16,0 0-13 0,0 2-19 0,0 1-7 15,0 0 14-15,0 0-1 0,0 0-11 16,0 0-27-16,0 0-45 0,0 1-53 0,0 0-39 16,0 0-18-16,0 0-23 0,0 0 5 0,0 0-6 15,0 0-13-15,0 0 3 0,0 0-7 0,0 0 4 16,0 0 14-16,0 0 9 0,0 17 1 0,0-17 0 15,17 19-1-15,-17-6-3 0,14 1 0 0,-14 2 0 16,17 1-20-16,-7-1-16 0,0 1-15 0,4-2 8 16,-1 0 7-16,1-2 22 0,0-2 13 0,3-1 4 15,1-3 7-15,1-3-6 0,3-4 8 0,3 0-3 16,4 0-2-16,8-24 2 0,3 5-2 0,12-2-3 16,2-5 4-16,13-5-3 0,4-3 7 0,6-1 32 15,4-2 9-15,0-1 13 0,4-1 25 0,-4 1-13 16,-4 1 2-16,-1 2-16 0,-5 1-27 15,-4 1 7-15,-5 2 15 0,-5 3 26 0,-5 4 30 16,-9 3-10-16,-3 1-6 0,-9 6-21 0,-6 3-33 16,-9 2-19-16,-4 3-26 0,-6 4-14 0,-4 0-60 15,-2 2-95-15,0 0-118 0,0 0-107 0,0 0-42 16,0 0-13-16,0 0-38 0,-20 18-80 0,20-18-248 16,-21 25-159-16,7-11 163 0</inkml:trace>
  <inkml:trace contextRef="#ctx0" brushRef="#br0" timeOffset="123739.92">9083 5154 4001 0,'4'8'54'0,"-3"-3"16"0,1-1 34 0,-1-2 42 15,-1-2 8-15,3 0 44 0,-1 0 47 16,-2 0 29-16,1 0-10 0,-1 0 2 0,0 0-45 15,0-19-39-15,0 19-28 0,0-17-42 0,0 6-24 16,0-5-25-16,0 1-27 0,-21-5-12 0,21-2-12 16,-16-2-4-16,16-6-4 0,-17-3-5 0,17-7-3 15,-18-4-2-15,8-6 2 0,2-6-2 0,-1-6-1 16,1 0 15-16,4-2-10 0,-2 1 8 0,1 3 24 16,0 5 6-16,5 5 24 0,0 8 9 0,0 7-13 15,0 7-11-15,0 5-10 0,17 6-17 0,-17 4-20 16,0 4-12-16,17 4-8 0,-17 3-2 15,13 2 4-15,-13 0 3 0,21 0 7 0,-5 26 4 0,3-10 0 16,2 5 2-16,7 3 0 0,0 5 2 16,3 2 2-16,0 6 0 0,-1 3-5 0,-3 4-4 15,0 0 2-15,-2 3-5 0,-4 0 0 0,-4 2-14 16,-1-1-6-16,-4-2 3 0,-4-1 0 0,-5-5 18 16,-3 0 4-16,0-5 1 0,-23-2 4 0,1-3-19 15,-4-3-25-15,-10-3-19 0,-4-4-33 0,-11-3-4 16,-2-3-11-16,-6-2-7 0,-3-5-9 0,0-2-17 15,-1-3 12-15,5-2 13 0,1 0 29 0,4 0 42 16,8 0 27-16,6-18 16 0,8 18 15 0,5 0 0 16,6-19 27-16,6 19 31 0,5-16 30 0,2 16 33 15,7-20-12-15,0 7-5 0,0-2-26 16,0-2-30-16,0-4-21 0,27-4-23 0,-27-3-10 16,29-3-7-16,-9-5-3 0,4-5-5 0,7-5 5 15,3-7-5-15,6-2 16 0,2-3 2 0,6-1-9 16,9-1 6-16,4-1-5 0,1 4-9 0,4 3 14 15,-2 6 31-15,3 2 14 0,-4 3 29 0,-4 5 14 16,-5 4-22-16,-2 5-10 0,-4 2 5 0,-10 5 13 16,-2 3 15-16,-6 4-2 0,-7 4-28 0,-5 3-40 15,-5 2-39-15,-4 3-14 0,-6 3 10 0,-3 0 7 16,0 0 15-16,0 28 9 0,-25-8-5 0,25 6-2 16,-40 6 2-16,14 7-4 0,-7 5 2 0,-4 5 1 15,-2 2 3-15,-4 5 5 0,-4 4-4 16,2 4 0-16,-1 1-5 0,-2 4-3 0,1-1 5 15,5 0 3-15,-1 0-2 0,6-4-1 0,1-3-5 16,5-7-4-16,6-3 0 0,2-4 3 0,3-3 3 16,4-4-6-16,2-3 7 0,5-4 2 0,1-4 1 15,2-1 2-15,0-5-30 0,3-2-46 0,1-4-60 16,2-6-64-16,0 0-70 0,0-3-60 0,0-4-39 16,0-1-40-16,17-2-31 0,-17 0-71 0,21-1-99 15,-6 0-165-15,1 0-235 0,4 0 172 0</inkml:trace>
  <inkml:trace contextRef="#ctx0" brushRef="#br0" timeOffset="126179.68">8052 5324 1490 0,'-4'-4'28'0,"-2"-1"23"0,1 0 27 16,2 1 30-16,0-1 12 0,0-1-3 0,0 1 9 15,1-1-6-15,-1 2-17 0,0-1 2 0,1 0-13 16,-1 0 5-16,2 1-4 0,-1 1-5 0,1-3 1 16,1 3-17-16,-4-2 1 0,4 1-4 0,-1 0-10 15,1 0 0-15,0-2-23 0,0 2-11 0,0-1-9 16,0-1-6-16,0 2 5 0,0-2 3 0,0 0-4 15,15 1-2-15,-15-2-7 0,0 1 0 0,19 1-3 16,-19-1-3-16,20 0-1 0,-6 1-3 0,2 0-1 16,-1 2 1-16,4 0 4 0,-1 2-3 0,4-2 0 15,-2 3 2-15,2 0-2 0,3 0 4 16,-4 0 1-16,1 0-1 0,0 0-1 0,-2 17-3 16,-1-17-1-16,-2 20 2 0,0-20 2 0,-2 23-5 15,-4-8 8-15,0 4 1 0,-3-1 7 0,-1 6 21 16,-2 3-1-16,0 5 2 0,-4 4-3 0,-1 3 0 15,0 4 8-15,0 3 2 0,0 2 4 0,-31 1-8 16,31-1-7-16,-32-1 3 0,7-1-3 0,-2-4-11 16,-2 0-5-16,-4-4-5 0,-1-2-4 0,-1-3 3 15,-1-3-1-15,0-4-1 0,4-1 2 0,2-4-1 16,4-3-2-16,3-2-2 0,3-3 2 0,4-4 43 16,5-1 26-16,3-4 28 0,1-1 32 15,5-1-18-15,-1-1 1 0,3-1-11 0,-1 0-28 16,1 0-20-16,0 0-21 0,0 0-20 0,0 0-10 15,0 0-6-15,0 0-18 0,0-16-34 0,17 16-53 16,-17 0-77-16,0-12-86 0,0 12-78 0,12-11-82 16,-12 11-81-16,0-10-158 0,0 2-103 0,0 0 133 15</inkml:trace>
  <inkml:trace contextRef="#ctx0" brushRef="#br0" timeOffset="126539.8">7821 5927 3447 0,'0'0'3'16,"27"0"28"-16,-27 0 58 0,23 0 62 0,-12-24 44 16,-11 24 13-16,14-13-19 0,-14 13-36 0,9 0-36 15,-9 0-36-15,0-10-39 0,5 10-27 0,-5 0-15 16,0 0-8-16,0 0-1 0,0 0-2 0,0 0 2 16,0 0 2-16,0 0 3 0,0 20 0 0,-17-20 3 15,17 26 2-15,0-9 3 0,-22 0 0 0,22 4-4 16,-17 1 6-16,17 1-6 0,-17 1 2 0,17-3 1 15,-11 3-5-15,11-1 0 0,-8-1-6 0,8-1 4 16,-4-4 4-16,4-2 1 0,0-2 2 0,0-2 6 16,0-4-7-16,0-1 2 0,18-3 3 0,-18 0-7 15,27-3 3-15,-12 0 4 0,4 0 6 16,4 0 35-16,2 0 12 0,1 0 5 0,4-20 9 16,-2 20-29-16,1-14 4 0,0 14-5 0,-1-15 1 15,-1 15-5-15,-1-12-11 0,-4 12-1 0,-4-11-20 16,-1 11 1-16,-6-9-10 0,-3 9-26 0,-2-3-71 15,-3 3-76-15,-1-4-97 0,-2 4-104 0,0 0-80 16,0 0-101-16,-30 0-187 0,30 0-173 0,-34 0 154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7:42:58.097"/>
    </inkml:context>
    <inkml:brush xml:id="br0">
      <inkml:brushProperty name="width" value="0.05292" units="cm"/>
      <inkml:brushProperty name="height" value="0.05292" units="cm"/>
      <inkml:brushProperty name="color" value="#FF0000"/>
    </inkml:brush>
  </inkml:definitions>
  <inkml:trace contextRef="#ctx0" brushRef="#br0">11398 3107 1847 0,'0'0'35'16,"0"0"30"-16,0 0 28 0,-11 0 23 0,11-16-16 16,0 16-6-16,-6 0-9 0,1 0 3 0,4-11 7 15,-5 11 9-15,-1 0 7 0,0 0 0 0,-3-9-3 16,3 9-15-16,0 0-16 0,3-4-13 0,-4 4-20 16,5 0-13-16,0 0-8 0,3 0-16 0,-2 0 0 15,2 0-1-15,0 0 4 0,0 0 14 0,0 0 1 16,0 0 5-16,0 0 14 0,0 0 14 0,0 0 18 15,0 0 6-15,19 0-18 0,-19 0-21 0,31 0-21 16,-5 0-15-16,10 0-2 0,10 0 0 0,10 0 4 16,11 0 2-16,9 0 11 0,9 0-2 15,8 0 1-15,9-13 0 0,7 13-8 0,6 0-6 16,4 0-6-16,4 0 0 0,7 0-8 0,3 0 2 16,2 0 0-16,1 0-5 0,1 0 5 0,-7 18 1 15,-6-18 4-15,-4 12-2 0,-15-12-1 0,-11 12 3 16,-13-12-6-16,-14 10 3 0,-13-10 1 0,-12 9-2 15,-11-9-6-15,-11 6-4 0,-8-6-9 0,-12 2 0 16,0 1 6-16,-38-1 6 0,4 0 6 0,-14 1-2 16,-18 0-8-16,-16-3-15 0,-20 2-2 0,-14-2 4 15,-16 0 10-15,-9 0 15 0,-13 0 8 0,-12 0-1 16,-6 0-2-16,-3 0 2 0,2-13-1 0,7 13-1 16,3 0-7-16,5 0-13 0,9 0-15 15,12 0-13-15,15 0 0 0,15 0 12 0,14 0 12 16,12 0 17-16,16 0 7 0,14 0-4 0,15 0 4 15,13 0-4-15,14 0-2 0,9 0 2 0,0 0-1 16,40 0 1-16,-3-19-2 0,13 19 1 0,10-20-1 16,16 8 1-16,11 1 1 0,11 0 0 0,17-1-2 15,9 2 4-15,11 2 9 0,9 0-1 0,5 3 5 16,-2 5-2-16,2-6-8 0,0 6-1 0,-4 0-2 16,-5 0-4-16,-12 0 2 0,-7 21 0 0,-14-21-2 15,-9 18-1-15,-16-18-1 0,-17 13 5 0,-15-13-3 16,-18 12 4-16,-18-12 4 0,-14 9-1 0,-34-9 6 15,-12 7 4-15,-18-7-5 0,-16 6 4 0,-21-6-4 16,-15 6-4-16,-18-6 1 0,-15 0-5 16,-7 0 4-16,-10 0 0 0,-3 0-1 0,3 0 1 15,8 0-2-15,0-14-1 0,15 14 0 0,14 0-5 16,21 0-11-16,20 0-1 0,18 0-3 0,17 0 1 16,16 0 11-16,20 0 3 0,17 0 2 0,0 0 2 15,54 0 2-15,-9 0-6 0,16-18 3 0,10 18-1 16,14 0-3-16,14-17 5 0,15 17-6 0,11 0 1 15,10 0 2-15,9 0 3 0,0 0 5 0,7 0 5 16,-1 0 1-16,-4 0 0 0,-8 0 9 0,-16 15 3 16,-15-15 11-16,-17 0-2 0,-17 0-6 0,-20 12-13 15,-16-12-10-15,-18 0-3 0,-19 0-2 0,-22 0 10 16,-15 7-3-16,-11-7 1 0,-16 0-1 16,-15 0 1-16,-9 0 3 0,-15 0-3 0,-10 0-4 15,-8 0-4-15,-6 0 1 0,-3-17-10 0,3 17-7 16,7 0-9-16,4-13-14 0,14 13 2 0,15 0-1 15,19 0-4-15,20 0 9 0,14-8 6 0,20 8 15 16,14 0 10-16,0 0 2 0,52-6 2 0,-2 6-7 16,13-5 0-16,21 3 2 0,15 0 1 0,16 1 1 15,6 1 3-15,12 0-2 0,10 0-3 0,7 0 7 16,2 16-2-16,-3-16 7 0,-5 0 4 0,-12 21-3 16,-8-21-5-16,-18 14-4 0,-15-14-4 15,-20 10-2-15,-18-10 4 0,-19 0-6 0,-14 10-1 16,-10-10-2-16,-10 0-4 0,0 7-3 0,-38-7 0 15,3 5-18-15,-13-2-26 0,-11 1-14 0,-11-2-22 16,-9 1-7-16,-9-1-6 0,-4-2-17 0,-6 3-19 16,7-2-18-16,3 0-26 0,7 0-32 0,10 2-64 15,16 0-118-15,9 0-65 0,10-1 75 0</inkml:trace>
  <inkml:trace contextRef="#ctx0" brushRef="#br0" timeOffset="30384.17">13863 3093 963 0,'0'0'3'0,"0"0"4"15,0 0 1-15,0 0 9 0,0 0 41 0,0 0 17 16,0 0 27-16,0 0 17 0,0 0-12 0,0 0 4 16,0 0-13-16,0 0-16 0,0 0-17 15,0 0 2-15,0 0 6 0,0 0 29 0,0 0 14 16,0 0-16-16,0 0-9 0,0 0-39 0,17 0-29 15,-17 0-8-15,23 0-8 0,-4-11 6 0,4 11 6 16,2 0 2-16,3 0 3 0,3 0-1 0,0-6-4 16,3 6-4-16,0 0-8 0,2 0-5 0,-2 0 0 15,2 0 2-15,-2 0-6 0,-3 0 5 0,1 0-6 16,-5 13-1-16,-6-13 12 0,-4 0-6 0,-3 0 0 16,-6 0 2-16,-2 0-7 0,-6 0 5 0,0 0 0 15,0 0 1-15,-32 0 1 0,10 0-2 0,-4 0 0 16,-10 0 1-16,-7-16 0 0,-5 16-1 0,-5-16 3 15,-1 16-6-15,-1-15-7 0,3 15-5 16,1-15-6-16,2 15-1 0,6-11 9 0,6 11-1 16,6-6 4-16,6 6 4 0,6-2-3 0,5 2 10 15,5 0 7-15,5 0 4 0,4 0 2 0,0 0-5 16,18 0-4-16,-18 0-4 0,34 0 2 0,-11 0 7 16,5 0 2-16,6 0 7 0,2 0 8 0,1 0 3 15,5 0 1-15,2 0 4 0,-3 14-12 0,1-14-10 16,0 0-5-16,-1 0-9 0,-6 10 3 0,-2-10-5 15,-7 0-2-15,-6 0 2 0,-3 0-2 0,-6 5 4 16,-3-5-5-16,-7 0-9 0,-1 0 4 0,0 0-1 16,-31 0-3-16,8 0-4 0,-6 0-19 0,-8 0-16 15,-8 0-13-15,-2 0-10 0,-4 0-2 0,1-13 10 16,-1 13 16-16,6 0 20 0,5 0 20 16,7-10 8-16,7 10 3 0,4 0 5 0,8 0 9 15,7 0 6-15,7 0 7 0,0 0-6 0,0 0-9 16,31 0-11-16,-13 0-1 0,8 0 1 0,4 0-2 15,7 13 6-15,3-13-6 0,2 0 3 0,3 19 0 16,-1-19-2-16,-1 14 0 0,-3-14-9 0,-2 14-3 16,-9-8-25-16,-4 0-33 0,-5-2-51 0,-8 0-43 15,-5-1-19-15,-7 2-56 0,0-1-60 0,-24-3-128 16,3 1 44-16</inkml:trace>
  <inkml:trace contextRef="#ctx0" brushRef="#br0" timeOffset="32296.2">160 4156 3476 0,'-5'-7'18'0,"2"0"26"0,3-1 37 0,0-2 55 16,20-2 25-16,-20 3 7 0,20-1-6 0,-20 1-27 16,20 2-18-16,-20-1-4 0,21 2-3 0,-21 0-9 15,20 2-7-15,-13-1-16 0,7 2-23 0,-4 0-22 16,-3 1-22-16,0 1-11 0,2 1-11 0,-1 0 4 15,-2 0 4-15,0 0-3 0,5 0 6 0,-2 22 1 16,-1-22-4-16,4 21 4 0,-4-8 2 16,5 4-8-16,-3 0 12 0,0 3-5 0,1 2-5 15,-5-1 7-15,2 3-6 0,1 0-1 0,-3-1 7 16,-1 0-10-16,-2 1-4 0,0-3 4 0,0-1 0 16,-3-2 6-16,5-3-25 0,-5 0 0 0,0-4-5 15,3-3 0-15,-3 0 31 0,6-4-1 0,0-3 3 16,8-1 1-16,0 0-1 0,12 0-6 0,5 0 1 15,13-25 3-15,10 25-2 0,10-33 6 0,10 12 2 16,10-1-10-16,7-5 0 0,7 1 7 0,0 2 12 16,-1-1 8-16,-7 2-4 0,-5 3-30 0,-4 0-24 15,-6 3-14-15,-3 3-3 0,-7 2 3 16,-4 1-18-16,-7 2-28 0,-3 1-58 0,-4 2-49 16,-10 2-76-16,-6 1-84 0,-9 1-86 0,-7 2-106 15,-5 0-157-15,-1 0-44 0,-4 0 149 0</inkml:trace>
  <inkml:trace contextRef="#ctx0" brushRef="#br0" timeOffset="33160.6">4361 4131 1251 0,'0'0'32'0,"-25"7"29"15,10-7 36-15,1 0 36 0,-2 0-2 0,1 0 8 16,1 0-4-16,0 3-7 0,0-3-12 0,3 1-21 16,0 1-14-16,0-2-25 0,4 1-9 0,-1 0-12 15,3 1-15-15,2-2-1 0,2 1-2 0,-1-1 4 16,1 2 2-16,1-2 11 0,0 1-2 15,0-1-1-15,0 0-1 0,0 0-12 0,0 0 1 16,0 2 4-16,0-2 8 0,0 1 11 0,0-1 6 16,0 3-7-16,23-2-6 0,-23 1-6 0,29 1-7 15,-6-1-4-15,7 1-1 0,7 0-7 0,7 0-2 16,8-2-3-16,7 1-4 0,9-2 5 0,7 0 21 16,9 0 19-16,9 0 1 0,7 0-5 0,17 0-25 15,8 0-14-15,12 0 22 0,5-18 27 0,10 18 20 16,3 0 11-16,6-12 2 0,2 12-12 0,-8 0 2 15,-4-12 2-15,-7 12 4 0,-6-9 7 16,-11 9-2-16,-9-8-8 0,-13 3-12 0,-12 1-19 16,-9 0-17-16,-13-2-3 0,-12 1-21 0,-12 1-6 15,-12 1-5-15,-8 0-40 0,-10 2-62 0,-5 0-88 16,-6 0-87-16,-4 1-39 0,-2 0-18 0,0 0-22 16,0 0-75-16,0 22-181 0,0-22-29 0,0 17 111 15</inkml:trace>
  <inkml:trace contextRef="#ctx0" brushRef="#br0" timeOffset="33992.48">7719 4165 1489 0,'0'0'14'15,"0"0"-3"-15,0 0 4 0,3 0 38 0,-3 0 20 16,0 0 33-16,0 0 30 0,0 0-19 0,0 0-17 15,0 0-11-15,0 0-18 0,-20 0-12 0,20 0-10 16,0 0-18-16,-12 13-12 0,12-13-2 0,0 0 13 16,-11 0 11-16,11 0 15 0,0 7 13 0,-6-7 0 15,6 0 7-15,0 0 1 0,0 0 3 16,0 0 10-16,0 0 2 0,0 4 5 0,0-4-4 16,0 0-9-16,0 0-8 0,23 3-5 0,-23-2 2 15,31 1 1-15,-8-1 10 0,4-1 1 0,7 2-5 16,6-2 0-16,5 1-19 0,8-1-4 0,7 0-6 15,8 0-7-15,8 0-1 0,8 0-14 0,6 0-12 16,6 0-11-16,9 0-3 0,9 0 3 0,5 0 27 16,8 0 17-16,8 0 18 0,1 0 14 0,1 0 10 15,-2 14-8-15,-2-14 3 0,-6 0 5 0,-6 0-20 16,-9 0 3-16,-7 0 6 0,-10 0 2 0,-4 0 12 16,-10 0 15-16,-8 0 14 0,-14 0-3 15,-10 0-10-15,-10 0-19 0,-11 0-43 0,-8 0-20 16,-8 0-29-16,-7 0-8 0,-2 0 0 0,-3-11-46 15,0 11-33-15,0 0-51 0,0 0-58 0,0 0-17 16,0 0-28-16,0 0-18 0,-17 0-27 0,17 0-65 16,-28 0-73-16,7 0-113 0,-4 15-186 0,-2-15-154 15,-2 0 142-15</inkml:trace>
  <inkml:trace contextRef="#ctx0" brushRef="#br0" timeOffset="36391.32">10845 4149 1150 0,'0'9'46'16,"0"-9"40"-16,0 0 22 0,0 4 26 0,0-4-26 15,0 2-19-15,0-2 3 0,0 0-6 0,0 0 1 16,0 0-7-16,0 0-2 0,0 0 1 0,0 0-2 16,0 0 5-16,0 0-3 0,0 0-4 0,0 0 1 15,0 0-10-15,0 0-9 0,0 0-12 0,0 0-16 16,0 0-10-16,0 0-4 0,0 0-4 0,0 0-5 15,0 0 3-15,0 0-5 0,0 0 5 0,0 0 17 16,0 0 8-16,0 0 2 0,0 0-6 16,0 0-15-16,-17 0-4 0,17 0 11 0,0 0 4 15,0 0 2-15,-10 14-3 0,10-14-7 0,0 0 1 16,-6 0 6-16,6 0 9 0,0 7 10 0,0-7 4 16,0 0 2-16,0 0 1 0,0 0 3 0,0 0 1 15,0 0 13-15,0 0 11 0,0 0-4 0,0 4 7 16,0-4-10-16,23 0-9 0,-23 2-8 0,30-2-8 15,-9 1-6-15,9-1-7 0,7 0 2 0,10 0-9 16,7 0-11-16,11 0-1 0,9 0-4 0,7 0 15 16,6 0 20-16,4 0 9 0,4-13 7 0,1 13 0 15,0 0-10-15,-1 0-10 0,-2 0 5 16,-3 0 23-16,-5 0 36 0,-6 0 37 0,-6 0 12 16,-11 0-20-16,-9 0-33 0,-12 0-26 0,-10 0-18 15,-9 0-4-15,-8 0 2 0,-5 0 0 0,-4 0 6 16,-3 0-4-16,-2 0 1 0,0 0 0 0,0 0-23 15,0 0-6-15,0 0-14 0,0 0-12 0,0 0 0 16,0 0-8-16,0 0 4 0,0 0-20 0,0 0-35 16,0 0-42-16,0 0-60 0,0 0-75 0,0 0-65 15,0 0-61-15,0 0-71 0,0 0-59 0,-19 0-67 16,19 0-186-16,-20 0-168 0,4 14 150 0</inkml:trace>
  <inkml:trace contextRef="#ctx0" brushRef="#br0" timeOffset="38936.19">14412 4108 1668 0,'0'0'7'0,"12"0"7"0,-12 0-3 0,0 0 8 15,0 11 27-15,0-11 18 0,0 0 25 0,0 0 20 16,0 0-11-16,0 0-7 0,0 0-3 0,0 0-8 16,0 0-9-16,0 0 4 0,0 0-8 0,0 0-11 15,0 0-3-15,0 0-10 0,0 0 3 0,0 0 7 16,-10 0 3-16,10 0 5 0,0 0-3 0,0 0-1 15,0 0-5-15,0 0-15 0,0 0 7 16,0 0-6-16,0 0 2 0,0 0 9 0,0 0-2 16,0 0 2-16,0 0 3 0,0 0-4 0,0 0-8 15,0 0 0-15,0 0-6 0,0 0 3 0,0 0 4 16,0 0-1-16,0 0 2 0,0 0-2 0,0 0-1 16,0 0-3-16,0 0 5 0,0 0 0 0,0 0 6 15,0 0-3-15,0 0-7 0,0 0-1 0,0 0-9 16,0 0-4-16,0 0-1 0,0 0-12 0,15 0-4 15,-15 0 3-15,0 0-2 0,17 0 3 0,-17 13 0 16,17-13-1-16,-4 0 0 0,-3 0 6 0,4 0 8 16,2 0 4-16,-1 9 4 0,4-9-3 0,0 0-6 15,1 0-4-15,1 7-5 0,3-7-6 16,-3 1-4-16,4 2 1 0,0-3 2 0,-2 3 2 16,5-3-1-16,2 3-5 0,-1-2 1 0,-1 0-1 15,3 0-1-15,-3 0 6 0,0 1-2 0,-2-1 8 16,-3-1 18-16,-1 0 7 0,-3 1 14 0,-1 1-5 15,-1-2-13-15,-1 0-6 0,-2 0-20 0,3 0 4 16,-3 1-3-16,0-1-2 0,3 0 8 0,0 2-9 16,1-2 6-16,1 1 1 0,1 1-1 0,0-1 7 15,4 2 0-15,-1-2 1 0,0 1-3 0,4 0 4 16,-3 1 5-16,3-1 1 0,2-1 7 0,1 2 3 16,-1-2-3-16,2 2-1 0,0-1-11 15,0-2-5-15,2 1-2 0,-1 1 25 0,-1-1 16 16,-1-1-10-16,-1 0-2 0,2 1-31 0,-3-1-17 15,0 2 8-15,0-2-4 0,1 1-1 0,-1-1 5 16,2 2-5-16,1-1 5 0,0-1 7 0,0 3 5 16,1-2 11-16,-1 1 13 0,-1-1 7 0,1 1 4 15,-2-1 1-15,-1-1 7 0,0 3-13 0,-2-3-7 16,2 1-17-16,-5-1-18 0,2 2 0 0,-1-1 0 16,-1 0 1-16,0 0-14 0,2-1 1 0,-5 1 4 15,2 0 8-15,-1 0-4 0,1 0 13 0,3 0-13 16,-5 1-4-16,3-2 4 0,4 2 0 0,-4-1-4 15,2 1 4-15,-4-1 8 0,1 1-16 0,0 0 12 16,0-2 0-16,2 1 0 0,0 0 9 16,-3 1 12-16,4-2 21 0,2 0 22 0,-3 0 3 15,1 0-8-15,0 0-26 0,-3 0-22 0,1 0-8 16,-3 0-10-16,3 0 3 0,-1 0 0 0,1 0 0 16,2 0-1-16,1 0 1 0,1 0 3 0,2 0-3 15,-2 0 7-15,4 0-6 0,-4 0 3 0,3 0 8 16,1 0-6-16,-2 0 8 0,1 0-14 0,1-10 0 15,-2 10 1-15,2 0-1 0,3 0 10 0,-6 0-6 16,5 0 3-16,-5 0-1 0,4 0-2 0,-7 0 6 16,5 0 3-16,-7 0 12 0,-1 0 14 0,-1 0-7 15,1 0-4-15,-2 0-11 0,-1 0-11 16,-1 0-1-16,3 0-4 0,-1 0 2 0,1 0-9 16,-2 0 4-16,1 0 5 0,3 0-3 0,-6 0 4 15,7 0-2-15,-7 0 2 0,3 0-4 0,3 0 3 16,-6 0 3-16,3 0 1 0,1 0 0 0,-1 0-4 15,0 0-3-15,0 0 0 0,0 0-3 0,0 0 10 16,0 0-1-16,4 0-5 0,-4 0 5 0,2 0-6 16,-2 0-3-16,0 0 2 0,0 0-1 0,-1 0-5 15,1 0 7-15,0 0-5 0,2 0 1 0,-5 0 8 16,1 0-8-16,2 0 7 0,2 0 2 0,-5 0-11 16,3 10 4-16,-1-10-2 0,3 0 0 15,-7 0 3-15,4 0 4 0,-4 6-3 0,2-6 0 16,-3 0 6-16,-1 0-6 0,-2 2 6 0,-1-1-6 15,3-1-3-15,-5 0 4 0,1 0-7 0,-1 2 6 16,1-2 0-16,0 0 4 0,2 2-4 0,3-1-3 16,-5-1 0-16,8 0-1 0,-3 3 3 0,3-3 5 15,-1 1-7-15,1 0 4 0,0 0-1 0,3 0 0 16,-3 0 6-16,0 1-8 0,0-2 10 0,3 1 10 16,-2 0 28-16,-1 0 13 0,-2 1 0 0,2-1-12 15,-3 0-26-15,3-1-7 0,-3 0-5 0,0 0-3 16,2 2-2-16,1-2-4 0,-3 1 0 0,-2-1 0 15,2 0 0-15,3 0-2 0,-6 0 4 16,4 1-6-16,-4-1 5 0,3 1 2 0,-1-1-5 16,-3 1 5-16,1-1-3 0,2 0 3 0,-3 1-2 15,0 0 2-15,1-1 1 0,-2 0-4 0,2 0 3 16,-5 1-2-16,2-1 1 0,1 0 4 0,-3 0 0 16,2 0 1-16,-2 1-2 0,0-1 1 0,-2 0 3 15,3 0-2-15,-4 0-7 0,7 0 2 0,-6 0-6 16,3 0 2-16,2 0 8 0,-1 0-3 0,1 0 1 15,2 0-1-15,-2 0 1 0,-1 0-3 0,1 0 3 16,2 0-1-16,-2 0-2 0,2 0 2 0,-2 0-1 16,2 0 1-16,0 0 1 0,1 0-1 0,-1 0-2 15,2 0 7-15,-2 0-6 0,-2 0 4 16,5 0 8-16,-3 0 12 0,-2 0 7 0,2 0-2 16,4 0-8-16,-4 0-18 0,0 0-3 0,1 0-2 15,-1 0 1-15,-1 0 2 0,0 0 1 0,0 0-2 16,-6 0-3-16,3 0-2 0,-4 0 3 0,3 0-3 15,-3-10 7-15,2 10-1 0,-2 0-3 0,3 0 5 16,-6 0-1-16,3 0-1 0,2 0-3 0,-5 0-2 16,3 0 2-16,-3 0-1 0,0 0 3 0,0 0 1 15,0 0-6-15,0 0 4 0,0 0 1 0,0 0-2 16,0 0 1-16,0 0-3 0,0 0-1 0,0 0-5 16,0 0-61-16,0 0-93 0,0 0-179 0,0 0-193 15,0 0-82-15,0 0-94 0,-14 0-52 16,14 0-145-16,-23 0-168 0,6 0 187 0</inkml:trace>
  <inkml:trace contextRef="#ctx0" brushRef="#br0" timeOffset="40806.99">16347 3698 2475 0,'0'0'32'0,"0"0"25"0,11 0 37 0,-11 0 43 16,0 0 18-16,7-14 29 0,-7 14 21 15,0 0 4-15,0 0-5 0,3 0-15 0,-3-6-21 0,4 6-23 16,-3-6-13-16,1 1-8 0,1 0-5 16,0-1 8-16,0-2 6 0,-1 1 13 0,1-3 4 15,-2 3 13-15,2-2 4 0,0-1-5 0,1 1-16 16,-1-1-12-16,0 1-9 0,1 0-17 0,-2 1-11 15,4 1-13-15,-6 1-27 0,2 0-17 0,1 4-9 16,-3-1-20-16,3 1-11 0,-3 0 0 0,0 2-3 16,0 0-5-16,1 0 0 0,-1 0-4 0,0 0 1 15,0 0-1-15,0 0 4 0,0 0-8 0,2 0-1 16,-2 0 5-16,0 0-4 0,2 12 10 0,-2-12-2 16,0 0-5-16,0 0 12 0,0 0-6 0,0 0 2 15,0 0 11-15,0 0-14 0,0 0 8 16,0 0 0-16,1 0 1 0,-1 0 7 0,0 0-3 15,0 0 6-15,2 0-3 0,-2 0-11 0,0 0 11 16,0 0-3-16,0 0-1 0,0 0 15 0,0 0-10 16,0 0 0-16,0 0 3 0,0 0-3 0,0 0 31 15,0 0 21-15,0 0 30 0,0 0 21 0,0 0-16 16,0 0-11-16,0-8-35 0,0 8-17 0,0 0-8 16,0-7-6-16,0 7 9 0,0-5-4 0,0 5-12 15,0-3-8-15,0 3-18 0,0 0 3 0,0 0-6 16,0 0 5-16,0 0-1 0,0 0-9 0,-14 0 5 15,14 0 9-15,0 16 4 0,0-16 8 16,0 17 1-16,0-4-12 0,-10-1-1 0,10 3-10 16,-4-2-6-16,-1 0-5 0,5 0 1 0,-5-2 4 15,4-3 6-15,-1-1 9 0,2-2 7 0,-3-2 5 16,3 0 9-16,0-1 0 0,0-2 6 0,0 0 1 16,0 0 0-16,0 0-4 0,0 0-11 0,0 0 1 15,0-16-10-15,0 16 4 0,19-21 4 0,-19 9-5 16,14-3-1-16,-14-1-3 0,18-1 5 0,-18 2-3 15,22 2 6-15,-13 0-1 0,2 3-5 0,2 0 2 16,-3 2-1-16,1 2-4 0,0 0-2 0,0 1 0 16,-2-1 0-16,4 2 4 0,-2 0 0 15,-4 2-4-15,1 1-16 0,1 1-29 0,-2 0-36 16,-1 0-36-16,-2 0-42 0,0 0-42 0,-1 0-43 16,0 15-41-16,1-15-24 0,0 15-15 0,-1-15-16 15,1 27-38-15,-2-10-61 0,1 3-74 0,-3 1-166 16,0 1-220-16,0 0 143 0</inkml:trace>
  <inkml:trace contextRef="#ctx0" brushRef="#br0" timeOffset="41628.36">15934 2938 4267 0,'17'-5'-3'0,"-6"1"4"0,-1 0 23 0,-1 0 47 15,0-2 54-15,-3 2 38 0,-1 0 28 0,0 2-12 16,-5 1-27-16,0 1-32 0,0 0-58 0,0 0-38 15,0 0-33-15,0 0-14 0,0 0 0 0,0 0 4 16,0 0 13-16,0 15 4 0,0-15 8 0,-20 26 0 16,20-9-4-16,-11 3 3 0,11 3 0 15,-14 2-4-15,14 2 0 0,-11 0 3 0,11 0-4 16,-8-2 10-16,8 1-1 0,-3-1-6 0,3-3 0 16,-2-2 0-16,2-2-3 0,0-3 3 0,0-4 8 15,0-2 1-15,0-2 11 0,0-4 12 0,0 0 71 16,0-3 9-16,0 0-4 0,0 0-15 0,0 0-75 15,0-26-21-15,18 26 0 0,-18-28 0 0,12 12 12 16,-12-2 5-16,15-4 8 0,-15 1 20 0,14-3 28 16,-6 3 26-16,0-1 23 0,-2 1-2 0,2 0-13 15,-2 3-14-15,0 3-27 0,2-1-11 0,-2 4-25 16,-1 3-9-16,0 1-12 0,-2 3-10 0,0 1-8 16,-2 1-11-16,1 3-3 0,-2 0-7 15,0 0-4-15,0 0 3 0,0 0 6 0,0 21 11 16,0-21 8-16,0 27-4 0,0-9-24 0,0 3-14 15,0 1-1-15,0 3-9 0,0-1 8 0,0-1-1 16,15 1-6-16,-15-3 4 0,0-1 12 0,0-3 9 16,13 0 14-16,-13-5 14 0,6-2 12 0,-1-2 9 15,-5-2-5-15,7-3 8 0,-2-3-4 0,1 0 18 16,2 0 25-16,1 0 4 0,-1-19-2 0,4 19-17 16,-1-23-3-16,2 9-2 0,-1-1 7 0,0-2-4 15,-1-1-18-15,-1-1-11 0,-1-1-13 0,-1 2 4 16,-2 0-9-16,0 1-2 0,0 1-29 0,-3 1-38 15,2 3-43-15,-3 1-87 0,-1 3-84 0,2 0-69 16,-1 4-42-16,-2 1-14 0,0 0-10 16,0 2-22-16,0 1-16 0,0 0 11 0,0 0 16 15,0 0-25-15,0 17-196 0,-19-17 72 0,19 14 109 16</inkml:trace>
  <inkml:trace contextRef="#ctx0" brushRef="#br0" timeOffset="42439.4">16224 3184 3324 0,'24'3'33'15,"-24"-3"48"-15,18 0 68 0,-18 0 68 0,19 0 30 16,-19 0 10-16,18-16-19 0,-18 16-15 0,14 0-22 16,-14-15-20-16,13 15-16 0,-13 0-41 15,6-12-41-15,-1 12-36 0,-5 0-34 0,1-8-13 16,1 8-4-16,-2 0-4 0,1 0-4 0,1 0-4 16,-2 0 8-16,0 0-3 0,1 0-1 0,-1 0-3 15,2 0-17-15,-1 0 1 0,-1 0-7 0,4 0 3 16,-3 0 4-16,1 0 0 0,2 0 11 0,-2 0 5 15,2 0 4-15,1 0 4 0,0 0 7 0,-1 0-3 16,3-14 3-16,-3 14 3 0,3-13 0 0,-3 13-3 16,2-15 2-16,-1 15-10 0,0-16-4 0,1 7-1 15,-5 0-10-15,4 1 7 0,-3 2-7 0,2-1-6 16,-4 1-8-16,0 2-23 0,0 1-26 0,0 0-15 16,0 2-4-16,0 1 14 0,0 0 35 0,0 0 29 15,0 0 16-15,-20 0 10 0,20 20-3 16,0-20-5-16,-18 18 0 0,18-18-2 0,-18 19-10 15,9-9-4-15,9-10-2 0,-12 20 4 0,6-12 7 16,-1-2 9-16,7 1 6 0,-4-1-2 0,4-2 4 16,-3-4 3-16,3 6 8 0,0-6 20 0,0 1 7 15,0-1 2-15,0 0-10 0,20 0-15 0,-20 0-5 16,17 0 1-16,-17-17 4 0,25 17 0 0,-10 0-1 16,-2-18-1-16,0 18 1 0,1-13-2 0,-1 13 1 15,-2-12-2-15,0 12-9 0,-2-9 2 0,-1 9-10 16,-2-7 3-16,-3 7-2 0,0-4-7 0,-1 4 1 15,-2 0-15-15,0 0 3 0,0 0 3 16,0 0 2-16,0 0 11 0,0 18 2 0,0-18 0 16,-16 17 1-16,16-17-2 0,0 21 1 0,0-9 1 15,-17-1-1-15,17-1 4 0,0 0-1 0,-9-2 1 16,9-2 2-16,0-1 2 0,0 0 5 0,0-5 4 16,0 4 18-16,0-4 7 0,0 0 8 0,0 0 22 15,17 0-2-15,-17 0 11 0,14 0 0 0,-14 0-9 16,18-18-12-16,-5 18-19 0,-1 0-10 0,0-20-8 15,2 20-7-15,-1-14 10 0,-2 14-2 0,1-16-5 16,-1 7 4-16,-2 1-4 0,-1 2 8 0,0 0 8 16,0 1-4-16,-4 0-8 0,1 2-19 15,-4 1-16-15,2 0-6 0,-1 2-1 0,0 0 4 0,-1 0-24 16,-1 0 4-16,0 0-9 0,0 0 17 16,3 16 18-16,-3-16-1 0,3 19-2 0,-1-7-20 15,1 3 5-15,0 0 0 0,-1 1 11 0,2-2 1 16,-1 1-1-16,-1-3 7 0,-1-1 0 0,4-1 15 15,-3-4 4-15,-1 0 12 0,2-2 29 0,-1-1 12 16,-1-2 14-16,3-1 0 0,0 0-18 0,1 0 0 16,1 0 0-16,3-21 20 0,-2 21 17 0,6-20-15 15,-3 20 2-15,4-22-41 0,0 10-25 0,-2-2-4 16,0 1-13-16,1 0-1 0,-2 0 5 0,-2 3-9 16,0-2-29-16,-1 2-46 0,-2 2-74 0,1 1-83 15,-4 1-73-15,0 1-88 0,-2 1-109 16,-1 2-108-16,0-1-214 0,0 0-117 0,0 0 177 15</inkml:trace>
  <inkml:trace contextRef="#ctx0" brushRef="#br0" timeOffset="44676.07">21071 4192 2117 0,'-27'0'8'0,"4"13"21"0,3-13 34 0,3 0 27 16,3 0 21-16,3 0 3 0,-1 0-13 15,5 0-13-15,0 0-8 0,0 0-9 0,3 0 3 16,1 0 5-16,3 0-12 0,-3 0-3 0,3 0-12 16,0 0-12-16,0 0 5 0,0 0 5 0,0 0 10 15,0 0 22-15,0 0 14 0,0 0 20 0,0 0 20 16,0 0 7-16,0 0-9 0,0 0-20 0,26 0-28 16,-12 0-39-16,9 0-19 0,11 0-5 0,10 0 5 15,15 0 28-15,10 0 1 0,20 0-12 0,8 0-16 16,15 0-30-16,12 0-5 0,9 0 2 15,10 0 17-15,12 0 24 0,3 0 12 0,2 0 27 16,-4 0 2-16,1 18 1 0,-7-18 6 0,-8 0-3 16,-9 13-2-16,-14-13 0 0,-10 0 1 0,-12 0-13 15,-11 9-22-15,-15-9-20 0,-12 0-11 0,-13 0-19 16,-15 0 0-16,-7 0-45 0,-10 0-94 0,-10 0-57 16,-4 0-62-16,0 0-34 0,-28 0-9 0,2 0-64 15,-8 0-101-15,-13 0-187 0,-11 19-276 0,-12-19 128 16</inkml:trace>
  <inkml:trace contextRef="#ctx0" brushRef="#br0" timeOffset="45700.22">2288 4897 2887 0,'-9'4'20'0,"3"0"-4"0,1-2 6 16,2-1 21-16,3-1 3 0,0 0 28 0,0 0 23 15,0 0 10-15,0 0 5 0,0 0 4 0,0 0-12 16,0 0-24-16,0 0-25 0,0 0-24 0,0 0-15 16,0 0-8-16,0 0 1 0,0 0-1 0,0 0 2 15,0 0 6-15,0 0-3 0,16 0 0 0,-16 0 3 16,15 0-6-16,-3 0 10 0,6 0 14 0,5 0 9 16,3 0 14-16,7 11 5 0,2-11-4 0,9 0 1 15,4 0-1-15,8 0-2 0,4 0-3 0,11 0 3 16,10 0 2-16,9 0-1 0,11 0-2 0,9-14-10 15,5 14-12-15,12 0-9 0,8-14-18 16,4 14-3-16,5-10 50 0,2 10 53 0,-2-10 73 16,-6 10 66-16,-9-7-3 0,-8 7-22 0,-19-7-45 15,-17 7-67-15,-15-3-48 0,-16 0-36 0,-16 3-14 16,-12-1-4-16,-6 1-2 0,-11-1 6 0,-4 1-9 16,-2 0-1-16,-3-1-3 0,0 0-68 0,0 1-52 15,0-1-93-15,0 1-87 0,0-1-29 0,0 1-39 16,-15 0-22-16,15 0-56 0,0 0-82 0,-19 0-160 15,19 0-252-15,-22 0 148 0</inkml:trace>
  <inkml:trace contextRef="#ctx0" brushRef="#br0" timeOffset="47308.28">5494 4804 1889 0,'0'0'26'0,"0"0"21"0,0 0 19 0,0 0 16 16,0 0 1-16,0 0 1 0,0 0-1 0,0 0 5 15,0 0-13-15,0 0-8 0,0 0-13 16,0 0-10-16,0 0-2 0,0 0-6 0,0 0 9 15,0 0-2-15,0 0 3 0,0 0 4 0,0 0-3 16,0 0 5-16,0 0 4 0,0 0 8 0,0 0 10 16,16 0 4-16,-16 0 0 0,0 0 3 0,0 0-12 15,0 0-14-15,11 0-3 0,-11 0-7 0,15 0 8 16,-2 0 11-16,-1 0 1 0,5 0 1 0,2 0 0 16,-1 0-10-16,4 0-7 0,1 0-3 0,4 0-16 15,2 0 1-15,4 0-4 0,1 0-2 0,5 0 11 16,2 0 2-16,3 0 6 0,-1 0 2 0,5 0-3 15,-1 0-3-15,-1 0-2 0,2 0 1 0,-1 0-2 16,-1 0-3-16,-1 0 8 0,-1 0 0 16,-1 0 2-16,-1 0 0 0,0 0-7 0,-5 0-4 15,0 0-3-15,-4 0-5 0,-2 0-11 0,1 0-10 16,1 0-4-16,0 0-3 0,-1 0 3 0,1 0 4 16,-1 0 2-16,4 0 1 0,-2 0-1 0,0 0 4 15,-1 0-8-15,-2 0 1 0,-2 0-5 0,1 0 3 16,1 0 3-16,-2 0 17 0,0 0 26 0,1 0 9 15,-2 0 10-15,-2 0-4 0,2 0-3 0,0 0-4 16,0 0-3-16,-2 0-1 0,4 0-13 0,-2 0-7 16,0 0-8-16,3 0-8 0,1-13-3 0,2 13-9 15,0 0 1-15,2 0 4 0,0-9 0 16,2 9 4-16,1 0-4 0,-2 0-4 0,2-8 0 16,0 8 12-16,0 0 25 0,2-3 1 0,0 3 0 15,1-1-1-15,-2 0-15 0,2 0-5 0,1 0 3 16,-2-1-12-16,0 1 4 0,1-1 4 0,-1 1 8 15,0-1 4-15,0 2 0 0,-3-1-9 0,3 0-14 16,-2 1-5-16,-1 0-15 0,1 0 7 0,0 0 8 16,-4 0-4-16,4 0 7 0,0 0-4 0,-3 0-3 15,2 0 8-15,0 0 6 0,-1 0 5 0,2 13 10 16,1-13 21-16,-3 0 5 0,3 0-5 0,-1 0-8 16,0 0-23-16,1 9-8 0,-3-9 2 0,1 0-2 15,0 0 2-15,-2 0-3 0,1 0-3 16,-1 3-1-16,-2-3-3 0,2 0-1 0,-1 0-2 15,-1 0 1-15,2 2 2 0,0-2 10 0,-2 0 10 16,-3 1 21-16,0-1 13 0,-2 1-7 0,1-1-2 16,-2 0-26-16,0 0-10 0,-4 1-1 0,1-1-4 15,2 1 8-15,-3 0-4 0,3 0 0 0,-1 0-2 16,2 1-4-16,0 0-3 0,3 1-4 0,0 0 5 16,2 1-3-16,-1 0 2 0,2 0 9 0,-1-1-4 15,-2 0 2-15,1 1-3 0,-1-2-2 0,2 0 3 16,-2 2-1-16,1-2 11 0,1-1 5 15,0 2 4-15,2 0 8 0,1-1-8 0,0 0-8 16,-2 0-6-16,0-1-1 0,-2 1-3 0,-1-1-1 16,-1 0 5-16,-1 1 3 0,1-1 17 0,-2-1 13 15,-2 1 3-15,-1-1-13 0,3 0-16 0,0 0-8 16,-2 0-9-16,0 0 3 0,-1 0-4 0,0 0-3 16,0 0 3-16,-2 0 0 0,2 0-1 0,-2-12-1 15,2 12-3-15,0 0-2 0,-1 0 5 0,0 0 0 16,-1 0 1-16,-1 0 0 0,-1 0-4 0,-2 0 2 15,0 0 2-15,-1 0-3 0,-2 0 1 0,1 0 1 16,-2 0 0-16,-1 0 0 0,-1 0 1 0,0 0 2 16,-3 0-4-16,-1 0 2 0,-3 8 0 0,0-8-3 15,-2 0 6-15,-1 0-1 0,-2 0 2 16,-1 0-1-16,0 0-25 0,0 0-44 0,0 0-61 16,0 0-81-16,0 0-113 0,0 0-111 0,0 0-85 15,0 0-55-15,0 0-39 0,-14 0-51 0,14 0-141 16,0 0-227-16,-18 0 175 0</inkml:trace>
  <inkml:trace contextRef="#ctx0" brushRef="#br0" timeOffset="52149.67">6319 5957 1457 0,'-14'1'10'0,"14"1"8"0,0-1 17 16,0-1 24-16,0 0 22 0,0 0 21 0,0 0 4 16,0 0 2-16,0 0-10 0,0 0-12 0,0 0-2 15,0 0-13-15,0 0-9 0,0 1-7 0,0-1-12 16,0 0 1-16,0 0-6 0,0 0-4 0,0 0 3 16,0 0-9-16,0 1-1 0,0-1 4 0,0 0-6 15,0 0 0-15,0 0 1 0,0 1 1 0,0 1 1 16,0-1 3-16,0-1 3 0,0 2 1 0,13-2 7 15,-13 0 4-15,12 3 8 0,-12-2 8 0,12 1 3 16,-12-2 11-16,16 3-10 0,-7-3-6 0,1 0-7 16,0 1-14-16,3-1 4 0,1 1 1 0,1-1-3 15,4 1 6-15,-1-1-10 0,4 0-2 16,1 1-4-16,2-1-3 0,0 1 0 0,3-1 2 16,0 1 1-16,1-1 1 0,4 0 1 0,-1 0-6 15,3 0 1-15,0 2-9 0,2-2-5 0,1 0 1 16,-1 0 0-16,0 2 6 0,-3-1 7 0,2-1-7 15,-2 0 7-15,-2 2-7 0,-1-1-3 0,-1 1 4 16,1-1-11-16,0 1 3 0,-3 2 11 0,3-3 7 16,-2 2 3-16,1-1-1 0,2 2-13 0,1-3-13 15,1 1-4-15,3 0-7 0,5 0 5 0,-3 0 3 16,1-1 6-16,0 1 11 0,1-1-2 0,-3 0-2 16,-2 0-5-16,-3 0-13 0,-4-1-1 0,1 0 3 15,-4 2-5-15,3-1 6 0,-1-1-2 16,0 2-3-16,-1-1 6 0,-1 1 0 0,2-1-1 15,0 0 4-15,-2 0 3 0,2 1 2 0,0-1 9 16,0 1-4-16,0-1-7 0,1 1 1 0,2 0-4 16,2 0 1-16,-1 0 5 0,1-1-7 0,-1 1 2 15,1-2-2-15,1 1-3 0,0 1 3 0,-1 0-2 16,-2-2 0-16,-2 0 1 0,1 0-1 0,-7 0-1 16,3 0-1-16,-1 0 5 0,-5 0 10 0,2 0 12 15,-3 0 14-15,-1 0 3 0,2 0-6 16,-1 0-8-16,-2 0-11 0,2 0-12 0,-1 0-4 0,2 0-1 15,0 0-5-15,2 0 4 0,3 0 0 0,1-10-4 16,-1 10 0-16,5 0-1 0,-2 0-1 0,4 0 3 16,-1 0 3-16,3-7 4 0,0 7-4 15,2 0-2-15,0-3-1 0,1 3-6 0,0-2 6 16,2 1 3-16,-5 0-2 0,3-2-1 0,-3 3 4 16,2-3-9-16,-2 2 5 0,0-1 6 0,-4 2-8 15,1-1 6-15,1 1-1 0,-1-1-4 0,3 1 4 16,-1 0 0-16,-1 0 0 0,2 0 0 0,4 0 0 15,-1 0 0-15,0 0 0 0,0 0 5 0,2 0 14 16,0 0 16-16,1 0 0 0,0 0 2 0,2 0-13 16,3 0-15-16,2 0-2 0,2 0 1 0,3 0-4 15,2 0-4-15,2 0 3 0,-2 0-7 16,-1-13 4-16,-1 13-3 0,4 0-3 0,0 0 3 16,0 0-2-16,0 0 5 0,-1 0 1 0,4 0-4 15,5 0 4-15,-2 0 0 0,0 0 7 0,-2-6 15 16,1 6 10-16,-4 0 18 0,-3 0 1 0,-2 0 0 15,-4-4-2-15,-7 3 1 0,0-1-4 0,-7 1-11 16,-6-1-4-16,-6 1-23 0,-4 1-4 0,-4-1-8 16,-6 1 0-16,0 0-4 0,-5-2 0 0,-3 2 4 15,0 0-12-15,0-1-38 0,0 1-98 0,1-1-126 16,-1 1-153-16,0 0-177 0,0 0-228 16,0 0-318-16,-23 0 160 0</inkml:trace>
  <inkml:trace contextRef="#ctx0" brushRef="#br0" timeOffset="59088.43">1346 6559 2140 0,'0'-5'11'15,"0"-2"11"-15,0 0 24 0,0 0 43 0,17-1 25 16,-17 0 21-16,0 1 16 0,0 1-9 0,0 2-5 16,9-1 4-16,-9 1-4 0,0 0-2 0,0 2-5 15,0 0-12-15,9 1-22 0,-9 0-18 0,0 0-15 16,0 1-9-16,0 0-7 0,0 0-6 16,0 0-3-16,3 0-10 0,-3 0-6 0,0 0-5 15,0 0-9-15,0 0-3 0,0 0-2 0,2 0-3 16,-2 0 1-16,0 0 1 0,0 0-1 0,3 0 9 15,-3 12 25-15,0-12 14 0,3 11 5 0,-3-11-3 16,3 18-18-16,2-6-5 0,-3 2 1 0,-1 1 1 16,2 3-10-16,3 0-8 0,-3 0-8 0,4 2-3 15,-3 1 1-15,-1-1-2 0,1 0 1 16,2-1 0-16,-2 0-4 0,-1-2 5 0,1 0-1 0,-1-4-2 16,1-1 2-16,-1-3-1 0,-1-2 0 15,-2-1 3-15,2-3 7 0,-2-1 13 0,0 0 17 16,3-2-1-16,6 0-5 0,2 0-21 0,9-17-13 15,3 17 1-15,11-22 22 0,10 8 37 0,10-4 11 16,10-1 20-16,2-2-15 0,7 1-11 0,5-1-5 16,5 0-11-16,1-1-14 0,9 2-26 0,-3-2 8 15,-3 3 43-15,0-1 83 0,-4 1 71 0,-8 2 13 16,-7 3-39-16,-11 0-76 0,-10 2-63 0,-13 2-15 16,-8 2-14-16,-9 3-1 0,-6 1-3 15,-5 0-21-15,-4 0-25 0,-2 1-60 0,0 1-79 0,0-1-79 16,0 0-65-16,-26-2-36 0,26 1-21 0,-36-1-54 15,10 1-72-15,-5 1-88 0,-2 3-184 16,0 0-132-16,-2 0 162 0</inkml:trace>
  <inkml:trace contextRef="#ctx0" brushRef="#br0" timeOffset="62232.01">8604 6577 2053 0,'0'0'9'0,"-6"2"1"15,6-2 3-15,0 0 8 0,0 0 8 0,0 0 21 16,0 0 21-16,0 0 16 0,0 0 8 0,0 0 0 15,0 0 2-15,0 0-4 0,0 0 0 0,0 0-2 16,0 0-2-16,0 0-3 0,0 0-1 0,0 0-7 16,0 0-4-16,0 0-8 0,0 0-9 0,0 0-4 15,0 0-6-15,0 0-6 0,0 0-6 0,0 0-5 16,0 0-1-16,0 0 1 0,0 0 1 0,0 0-3 16,0 0 1-16,0 0-1 0,0 0-8 15,0 0-2-15,14 0-8 0,-14 0 1 0,13 0 16 16,-13 0 19-16,17 0 13 0,-5 0 15 0,2 0-6 15,3 0-1-15,2 0-8 0,2 0-9 0,4 0 8 16,5 0-9-16,1-14 9 0,1 14-6 0,4 0-17 16,3 0-4-16,2 0-11 0,1-11-5 0,5 11 9 15,-1 0-1-15,7 0 3 0,-2-6 9 0,2 6-9 16,0 0 0-16,-1 0-6 0,4 0 1 0,0 0 1 16,0 0 4-16,1 0-1 0,5 0-16 0,5 16 2 15,7-16-11-15,5 0 3 0,8 11 4 0,6-11 0 16,8 0 0-16,4 10-2 0,-1-10-2 0,3 7-5 15,0-7 0-15,-1 4-1 0,-1-4 1 0,0 4 12 16,-2-3 38-16,-3 0 16 0,3-1 18 16,-6 0 8-16,-2 0-17 0,-8 0-8 0,-8 0-7 15,-6 0-6-15,-5 0 5 0,-6 0 13 0,-6 0 27 16,-8 0 7-16,-3 0-19 0,-6 0-10 0,-5 0-27 16,-6 0-26-16,-10 0-5 0,-1 0-7 0,-9 0-10 15,-2 0 0-15,-1 0 0 0,-5 0-12 0,0 0 2 16,0 0 5-16,0 0-5 0,0 0-33 0,0 0-17 15,0 0-52-15,0 0-38 0,0 0-50 0,0 0-75 16,0 0-63-16,-17 0-114 0,17 0-109 0,-13 0-155 16,13 16-352-16,-18-16 160 0</inkml:trace>
  <inkml:trace contextRef="#ctx0" brushRef="#br0" timeOffset="66420.08">12403 6601 2130 0,'15'1'11'16,"-15"-1"-1"-16,0 3-2 0,0-3-2 0,0 0-5 15,0 0 7-15,0 0 18 0,0 0 26 0,0 0 12 16,0 0 22-16,0 0 0 0,0 0-2 0,0 0-5 15,0 0-24-15,0 0-17 0,-20 0-16 16,20 0-11-16,-11 0-4 0,11 0 3 0,-11 0 4 16,11 0 9-16,0 0-3 0,-9 0 4 0,9 0-7 15,0 0-9-15,0 0 8 0,0 0 0 0,0 9 6 16,0-9 2-16,0 0 1 0,0 0-2 0,0 0-2 16,0 0-1-16,0 0 0 0,0 0 1 0,0 0 7 15,0 0 6-15,0 0 2 0,0 0-2 0,23 5-9 16,-23-5-8-16,25 5-1 0,-8-3 10 0,5 0 7 15,0-1 4-15,1 2-10 0,3-2-6 0,4 1-14 16,-2-2 0-16,-1 0 2 0,4 0-9 0,2 0 6 16,6 0-5-16,3 0 1 0,3 0 2 0,4 0-4 15,7 0 1-15,8 0 1 0,5 0 3 16,6 0 6-16,4 0 2 0,5 0-1 0,5 0-8 16,3 0-4-16,3 0-4 0,2-14-1 0,7 14 5 15,1 0-4-15,4-10 3 0,0 10 6 0,-2 0 13 16,1-10 17-16,-4 10 7 0,-6-6-2 0,-8 2-15 15,-10 4-8-15,-5-3-5 0,-9 0-6 0,-8 0 5 16,-7 3 13-16,-8-2 11 0,-7 0 14 0,-7 2 3 16,-5-1-15-16,-9-1-13 0,-4 2-10 0,-5-1-11 15,-4-1-1-15,-1 2-2 0,-1 0-2 0,0 0-21 16,0-1-28-16,0 1-50 0,0-1-69 0,0 1-62 16,0-1-48-16,0 1-46 0,-15 0-51 15,15 0-109-15,0 0-172 0,-13 16 92 0</inkml:trace>
  <inkml:trace contextRef="#ctx0" brushRef="#br0" timeOffset="67787.97">17888 6633 1048 0,'-2'0'39'0,"2"0"29"0,0 0 9 15,0 0 10-15,0 0-20 0,0 0-20 0,0 0-7 16,0 0 0-16,0 0-12 0,0 0-11 0,0 0 1 15,0 0-8-15,0 0 0 0,0 0-3 0,0 0 10 16,0 0 39-16,0 0 0 0,0 0 14 0,0 0 7 16,0 0-36-16,0 12 4 0,0-12 12 0,0 0-2 15,0 7 3-15,-12-7 4 0,12 0-5 0,0 0-1 16,0 0 5-16,0 4 2 0,0-4 0 0,0 0 4 16,0 0 7-16,0 0 8 0,0 0 2 15,0 0 6-15,0 0 7 0,0 0 0 0,0 0 2 16,0 0-1-16,0 0-19 0,0 0-22 0,0 0-22 15,0 0-23-15,20 0-3 0,-20 0-6 0,20 0 18 16,-4 0 20-16,5 0 14 0,0 0 17 0,2 0-5 16,3-11-11-16,5 11-8 0,0 0-5 0,6 0-4 15,2 0-3-15,3-7-3 0,1 7-1 0,5-3-7 16,2 0-7-16,7 0-12 0,1 2-5 0,2 1-5 16,1-2 3-16,2 2 10 0,2 0 3 0,2 0 2 15,1 0 1-15,2 0-8 0,1 0-2 0,2 0-1 16,9 0 0-16,2 0 1 0,0 13 18 15,7-13 5-15,-2 0 2 0,-6 0 3 0,4 13-23 0,-2-13-4 16,-4 0 3-16,-3 0-6 0,2 6 7 16,-2-6 0-16,2 0-3 0,1 0 1 0,1 0-3 15,2 0 0-15,0 0-1 0,-7 0 3 0,1 0 5 16,-4 0 3-16,-4 0 5 0,-2 0-2 0,-4 0-2 16,-7 0-8-16,0 0-5 0,1 0-4 0,-7 0 1 15,2-15 18-15,-8 15 19 0,1 0 12 0,-9-14 5 16,0 14-10-16,-7 0-18 0,-5-8-10 0,-5 8-8 15,-3 0-5-15,-5-6-3 0,-1 6 4 0,-5 0-5 16,-1 0 1-16,-2-3-4 0,0 3-1 0,-3 0 3 16,0 0 1-16,0 0-1 0,0-2-2 0,0 2-4 15,0 0-35-15,0 0-32 0,0 0-46 0,0 0-47 16,0 0-27-16,0 0-46 0,-17 0-45 16,17 0-60-16,-17 16-72 0,0-16-123 0,3 15-217 15,-9-15 110-15</inkml:trace>
  <inkml:trace contextRef="#ctx0" brushRef="#br0" timeOffset="69292.37">3902 7120 1385 0,'0'0'19'0,"0"0"1"16,-8 0-5-16,8 0 1 0,0 0-19 15,0 0 26-15,0 0 28 0,0 0 23 0,0 0 24 0,0 0-3 16,0 0 17-16,0 0 2 0,0 0-4 16,0 0-4-16,0 0-31 0,0 0-11 0,0 0-6 15,0 0-14-15,0 0 2 0,0 0-6 0,0 0-5 16,0 0-4-16,19 0-5 0,-19 0 2 0,14 0-4 15,-14 0 5-15,19 0 1 0,-10 0-2 0,3 0 0 16,2 0-4-16,0 0-7 0,2 0-1 0,-1 0 2 16,4 0 10-16,1 0 4 0,3 0 8 0,1 13 1 15,0-13-3-15,4 0 7 0,2 0 6 0,2 6-7 16,2-6 1-16,0 0-1 0,4 0-2 0,2 0 5 16,-1 0-5-16,1 0-4 0,-1 0-8 0,-2 0-9 15,-1 0-3-15,1-14-4 0,-3 14-7 16,2 0 5-16,-2 0 0 0,-2 0-2 0,4 0 2 15,1 0 0-15,0 0-2 0,4 0-4 0,2 0 0 16,7 0 0-16,-2 0 21 0,4 0 13 0,1 0-7 16,0 0 0-16,3 12-20 0,-2-12-9 0,3 0-3 15,-4 0 1-15,0 0-2 0,-1 0-2 0,1 0 4 16,-2 0 0-16,0 0 4 0,-1 0 13 0,-2 0 7 16,-3 0 2-16,2 0 0 0,-1 0-12 0,1 0-6 15,-1 0-5-15,-1 0-2 0,0 0 1 0,2 0-4 16,1 0 4-16,0 0 0 0,0 0-5 0,1 12 3 15,-1-12 1-15,2 0 2 0,1 9 1 0,-4-9 0 16,2 0-6-16,-1 9-4 0,0-9 6 16,2 4-2-16,0-4 1 0,-2 0 0 0,4 1-1 15,4 0 2-15,0-1-1 0,5 0 0 0,2 0 3 16,1 0-4-16,1 0 2 0,1 0 1 0,3 0-5 16,-3 0 5-16,-1-12-2 0,1 12-1 0,-3 0 16 15,-1 0 15-15,-3-11 7 0,0 11 8 0,0 0-7 16,-3 0-6-16,-2-6 4 0,-3 6-2 0,-1 0 1 15,-4 0-8-15,-4-4 3 0,-3 4 0 0,-7-2-5 16,-2 0-1-16,-7 1-10 0,-4-1 0 0,-7 2-4 16,-1 0-9-16,-5-1 1 0,-3 1-11 0,-1 0 1 15,-2 0 7-15,0 0-4 0,0 0-1 0,0-2-42 16,0 2-63-16,0 0-56 0,0 0-79 16,0 0-58-16,-17 0-67 0,17 0-106 0,-19 17-187 15,19-17-105-15,-22 14 129 0</inkml:trace>
  <inkml:trace contextRef="#ctx0" brushRef="#br0" timeOffset="72520.13">1403 7660 2755 0,'16'-17'4'0,"-16"17"20"0,10-16 36 15,-10 16 44-15,10-18 39 0,-10 18 18 0,0-13 3 16,7 13-10-16,-7 0-10 0,4-9-10 0,-4 9-14 15,0 0-23-15,3 0-24 0,-3 0-27 0,0 0-23 16,3 0-17-16,-3 0-9 0,0 0-5 0,1 0-4 16,-1 0-1-16,0 0 1 0,0 0 1 0,2 0 7 15,-2 0 2-15,3 0 5 0,-1 13 5 16,1-13-8-16,3 19 3 0,-2-7-5 0,3 0-1 16,-1 3 0-16,2-2 0 0,-2 2 4 0,0-1-2 15,0-1 1-15,-1-2 1 0,1 2-1 0,0-2 1 16,-1 2-1-16,-2-3 2 0,3 0 1 0,2 1-1 15,-2-1-2-15,0-1-8 0,1-2 4 0,-3 0 0 16,2-2 4-16,1-1 5 0,-3 0-4 0,-1-3 3 16,1 1 1-16,-1-1 0 0,4-1 14 0,0 0 11 15,7 0 10-15,1 0 0 0,5-17 2 0,5 17 6 16,9-20-4-16,5 7 5 0,6-4-1 0,4-1-10 16,6-2 9-16,8-1 15 0,2-2 4 15,5 0 11-15,1 0 7 0,1-2-11 0,-2 2-18 16,-2 0-23-16,1 2-18 0,3 1-17 0,-1 1 8 15,2 2 4-15,-2 1 11 0,2 3 16 0,-11 2-4 16,-1 2-3-16,-12 3-17 0,-12 0-10 0,-10 3-3 16,-9 2-11-16,-7-2-35 0,-8 3-67 0,-1 0-81 15,-2 0-68-15,0 0-51 0,0 0-52 0,0 0-67 16,-19 16-118-16,19-16-251 0,-23 16-21 0,8-16 147 16</inkml:trace>
  <inkml:trace contextRef="#ctx0" brushRef="#br0" timeOffset="73620.5">3871 7775 1672 0,'0'0'3'15,"0"0"3"-15,0 0 3 0,13 0 23 0,-13 0 32 16,0 0 24-16,0 0 26 0,6 0 5 0,-6 0-21 15,0 0-9-15,0 0-23 0,0 0-21 0,0 0-15 16,0 0-16-16,0 0-9 0,4 0-3 0,0 0 0 16,-1 0 13-16,1 0 15 0,3 0 15 15,-1 0 13-15,3 0-6 0,0 0-3 0,1 0-12 16,0 0-7-16,3 0-6 0,1 0 4 0,1 0 2 16,1 0 3-16,2 0 9 0,1 9-6 0,4-9 4 15,1 0 2-15,2 0 2 0,2 4 3 0,1-4 0 16,1 3-3-16,4-3-10 0,0 0-3 0,3 3-4 15,0-2-1-15,1 1 3 0,2-2 1 0,2 1 0 16,-4 0-2-16,4 1-12 0,5-1-8 0,2 1-6 16,6-1-2-16,1 2 1 0,2-2 4 0,4 1-1 15,7-1-1-15,-1 2 9 0,-1-3 16 0,-1 2 5 16,-1-2 4-16,4 0-7 0,-3 0-11 0,-1 0 0 16,0 0 4-16,1 0 1 0,0 0-5 0,-1-14-5 15,4 14-11-15,-1 0-1 0,3 0-5 16,4-12 2-16,5 12 1 0,-1 0 0 0,5 0 1 15,1-8 3-15,0 8-3 0,1 0 1 0,-1 0-2 16,2-3-2-16,-3 3 2 0,1-2 10 0,0 2 25 16,0-1 12-16,1 1 7 0,-4-2-4 0,-3 2-10 15,-2-2-6-15,-5 1 1 0,-6 0-5 0,-7-2-9 16,-8 2 2-16,-6-2-5 0,-4 1 6 0,-6 1 4 16,-5 0 1-16,-5-2 8 0,-5 3-2 0,-2-2 4 15,-2 1-6-15,-4 1-11 0,-4 0-6 0,0-2-10 16,-4 1-2-16,1 1-3 0,-3 0 1 0,-2 0-1 15,1 0-4-15,-1-1 3 0,0 1-3 16,0 0-27-16,0 0-39 0,0 0-67 0,0 0-93 16,0 0-88-16,0 0-67 0,0 0-80 0,0 0-154 15,0 0-146-15,-20 0 108 0</inkml:trace>
  <inkml:trace contextRef="#ctx0" brushRef="#br0" timeOffset="77801.19">8263 7730 1250 0,'0'0'3'15,"-12"0"-3"-15,12 0 0 0,0 0 4 0,0 0 22 0,0 0 21 16,0 0 32-16,0 0 30 0,0 0 9 15,0 0 9-15,0 0 0 0,0 0-1 0,0 0-12 16,0 0-3-16,0 0-6 0,0 0-15 0,0 0-2 16,0 0-9-16,0 0-10 0,0 0-3 0,0 0-4 15,0 0-8-15,0 0-5 0,0 0-6 0,0 0-12 16,0 0-3-16,0 0-7 0,0 0-8 0,0 0-4 16,0 0-6-16,14 0-2 0,-14 0 6 0,11 0 16 15,-2 0 13-15,2 0 10 0,1 0 11 0,2 0-3 16,2 0 0-16,1 0 2 0,0 11-5 0,3-11 3 15,2 0-4-15,3 0 1 0,2 0 1 16,4 0-2-16,4 0 4 0,0 0-2 0,5 0-1 16,9 0-8-16,2 0-1 0,5-13 3 0,7 13 4 15,4 0 8-15,7-14-3 0,8 14-9 0,7-9-16 16,5 9-17-16,7-8-9 0,6 8-9 0,6 0 5 16,7 0 1-16,2 0 0 0,7 0 4 0,-1 0 0 15,1 0 22-15,-6 17 17 0,-9-17 14 0,-4 0 22 16,-6 16-8-16,-12-16 9 0,-9 0 8 0,-10 12 3 15,-12-12 12-15,-7 0 5 0,-9 0 3 0,-9 6-6 16,-12-6-18-16,-5 0-29 0,-8 0-14 0,-5 0-27 16,-4 0-6-16,-1 0-4 0,-1 0-14 0,0 0-7 15,0 0-6-15,0 0 6 0,0 0-10 0,0 0-50 16,0 0-38-16,0 0-55 0,0 0-46 16,0 0-10-16,-17 0-45 0,17 0-63 0,-15 0-65 15,15 0-82-15,-27 0-141 0,13 0-222 0,-1 14 125 16</inkml:trace>
  <inkml:trace contextRef="#ctx0" brushRef="#br0" timeOffset="79232.25">11705 7725 1799 0,'0'0'28'16,"0"0"14"-16,0 0 15 0,0 0 33 0,0 0 1 16,0 0 15-16,0 0 16 0,0 0-5 0,0 0-13 15,0 0-14-15,0 0-23 0,0 0-15 16,0 0-10-16,0 0-13 0,0 0-3 0,0 0-8 15,0 0-1-15,0 0 13 0,0 0 9 0,0 0 11 16,0 0 8-16,0 0-2 0,0 0-1 0,0 0 7 16,0 0 2-16,0 0 9 0,0 0 7 0,0 0 3 15,0 0 8-15,0 0-6 0,0 0-19 0,0 0-19 16,17 0-20-16,-17 0-12 0,20 0 14 0,-3 0 5 16,2 0 9-16,4-14 5 0,5 14-13 0,3 0-7 15,6 0-15-15,8-11-3 0,6 11 8 0,7 0 6 16,10-9 14-16,10 9 9 0,2-4-3 0,7 4-2 15,1-4-3-15,1 2-19 0,2 1-8 16,4 1-10-16,-1 0-6 0,2 0 30 0,-3 0 31 16,-3 0 30-16,-3 0 24 0,-8 0-8 0,-11 0-15 15,-12 0-13-15,-12 0-18 0,-15 0-2 0,-9 0-7 16,-6 0-5-16,-6 0 8 0,-3 0-11 0,-4 0-8 16,1 0-5-16,-2 0-13 0,0 0-10 0,0 0-4 15,0 0-4-15,0 0-2 0,0 0 2 0,0 0 0 16,0 0-5-16,0 0 5 0,0 0-46 0,0 0-36 15,0 0-59-15,0 0-72 0,0 0-44 0,0 0-83 16,0 0-83-16,0 0-59 0,0 0-70 0,0 0-147 16,0 0-44-16,0 17 129 0</inkml:trace>
  <inkml:trace contextRef="#ctx0" brushRef="#br0" timeOffset="80228.41">14186 7740 2118 0,'-2'0'23'0,"1"0"5"0,1 0 10 0,-2 0 30 16,2 6 3-16,0-6 28 0,0 0 16 0,0 0 3 16,0 0-2-16,0 0-8 0,0 0-12 15,0 0-22-15,0 0-17 0,0 0-22 0,0 0-14 16,0 0-9-16,0 0-4 0,0 0 4 0,0 0 10 15,0 0 12-15,0 0 8 0,0 0 9 0,0 0-1 16,0 0-6-16,0 0-7 0,0 0-12 0,17 0-7 16,-17 0-2-16,0 0 10 0,25 0 19 0,-11 0 7 15,4 0 8-15,3 0-5 0,5 0-10 0,2 0-10 16,6 0-5-16,3 0 1 0,7 0 1 0,5 0 4 16,4 0 3-16,7 0-3 0,5 0 5 0,5 0 1 15,8 0 4-15,5 0 5 0,9 0-8 0,6 0-6 16,9 0-19-16,4 0-16 0,10 0-1 0,3 0-4 15,6 0 9-15,5 0 23 0,5 0 4 16,1 0 10-16,-3 0 7 0,-5 0-12 0,-4 0 4 16,-7 0-4-16,-10 0 2 0,-8 0 9 0,-14 0 10 15,-11 0 13-15,-9 0 14 0,-10 0 11 0,-13 0 8 16,-10 0 0-16,-9 0-27 0,-10 0-30 0,-5 0-25 16,-6 0-16-16,-5 0-7 0,1 0 4 0,-3 0-4 15,0 0-7-15,0 0 10 0,0 0-10 0,0 0-14 16,0 0-36-16,0 0-27 0,-17 0-38 0,17 0-35 15,-11 0-25-15,11 0-55 0,-18 0-56 0,7 0-71 16,-5 0-68-16,1 0-86 0,-4 0-177 0,2 0-116 16,3 0 134-16</inkml:trace>
  <inkml:trace contextRef="#ctx0" brushRef="#br0" timeOffset="83688.11">1477 8434 2474 0,'-1'-4'40'0,"1"-1"24"0,-3 1 41 0,3 1 43 16,0 0 10-16,0-1 22 0,0 1 3 0,0 0 4 15,0 1-17-15,0 0-17 0,0-1-10 0,0 0-16 16,0-1-2-16,14 0-3 0,-14 1-14 0,0-2-3 16,9 1-11-16,-9-1-12 0,0 2-11 15,8 0-23-15,-8 0-15 0,6 1-12 0,-6 1-14 16,5 0-5-16,-4 1-8 0,-1 0 0 0,2 0 2 15,-2 0 0-15,1 0-4 0,-1 0-3 0,0 0 4 16,2 0 1-16,-2 0 6 0,0 0 1 0,0 17 3 16,0-17-1-16,0 14 0 0,0-14 1 0,0 19-8 15,17-9 2-15,-17-1-2 0,0-1 1 0,0 0 3 16,12-2 0-16,-12-1 2 0,11-1 2 0,-5-1 3 16,5-1-1-16,9-2-1 0,7 0-1 0,10 0-4 15,6-19-2-15,15 19 2 0,8-34-9 16,9 11 1-16,10-4 18 0,5-3 26 0,1-3 33 0,1 0 32 15,-5-2 4-15,-2 1-39 0,-4 1-14 16,-5 3-31-16,-7 4-14 0,-7 2 69 0,-9 4 41 16,-5 3 35-16,-8 3 24 0,-7 6-46 0,-10 2-54 15,-7 0-30-15,-7 2-38 0,-3 3-12 0,-4-1 1 16,-2 2-5-16,0 0-22 0,0 0-20 0,0 0-69 16,0 0-82-16,0 0-67 0,0 0-86 0,0 0-39 15,0 0-55-15,0 0-27 0,0 0-34 0,-16 0-95 16,16 19-243-16,-11-19 83 0,11 0 142 0</inkml:trace>
  <inkml:trace contextRef="#ctx0" brushRef="#br0" timeOffset="85752.09">3967 8397 1642 0,'0'1'47'0,"-12"0"25"0,12-1 15 0,0 0 20 16,0 2-31-16,0-2-10 0,0 0 7 0,0 0-9 16,0 0-1-16,0 0 6 0,0 0-9 0,0 0-3 15,0 0-4-15,0 0-15 0,0 0-5 0,0 0 4 16,0 0-1-16,0 0 4 0,0 0 4 16,0 0-1-16,0 0 9 0,0 0-2 0,0 0 1 15,0 0 2-15,0 0-5 0,0 0 4 0,0 0-2 16,0 0-10-16,0 0 0 0,0 0-9 0,0 0-8 15,0 0-4-15,0 0-8 0,15 0-10 0,-15 0 3 16,17 0-4-16,-3 0 0 0,2 0 10 0,3 0-5 16,1 0 4-16,4 0 3 0,0 0-11 0,2 0 4 15,2 0-1-15,1 0-1 0,2 0 5 0,0 0 11 16,-1 0 4-16,2 0 5 0,1 0 2 0,-2 0-4 16,0 0 4-16,0 0 0 0,0 0 1 0,0 0-4 15,-1 0 0-15,-4 0-4 0,0 0 2 16,1-14 1-16,-3 14-9 0,0 0 2 0,-1 0-3 15,2-9-4-15,-2 9 1 0,3 0-3 0,4 0 0 16,-1-6 0-16,-2 6-4 0,2-4 1 0,-1 4-5 16,0-2 2-16,1 1 0 0,-1 1 0 0,2-1 1 15,-2 0-1-15,1 0-2 0,-1 0-4 0,3 0 0 16,2 0 2-16,-2 0 11 0,1 0 21 0,1 0 3 16,-2 0-6-16,1 0-9 0,-4-1-14 0,-2 1-6 15,1-1 4-15,-2 1 0 0,-2-1 3 0,2-1 5 16,-4 2 6-16,3-1 1 0,-1 1-4 15,0-2-4-15,-3 3-3 0,0-1-1 0,-1-1-1 0,1 1-1 16,2 1-4-16,0-1 1 0,-1 1-1 16,3 0 0-16,4-1 7 0,-1 1 0 0,1-1 2 15,2 1 2-15,1-1 2 0,-3 1 0 0,3 0 9 16,-2-2-2-16,1 2-5 0,1-2-2 0,-3 1-11 16,1 0 0-16,0 1 0 0,-2-2 1 0,-1 1-1 15,1 0 2-15,-4-1-3 0,-2 2 3 0,1 0 5 16,0-1-9-16,-4-1 5 0,1 1-5 0,1 0-2 15,0 0 4-15,2 0-3 0,0 1 0 0,0-2 2 16,1 1-1-16,2 1 2 0,-1-1 2 0,0 1-4 16,-1 0 0-16,2-2-1 0,-5 2-6 0,3-1 7 15,0 1-1-15,-1-1 1 0,3 1 2 16,-2 0-3-16,0-1 0 0,2 0 0 0,2 1-2 16,0-1 1-16,0-1 1 0,1 2-4 0,-2-2 10 15,0 0-4-15,4 0-1 0,-4 1-4 0,4-2-1 16,-1 2 3-16,2-1 2 0,2 0 2 0,-1 0-3 15,2 1-1-15,0-2 0 0,-1 2 4 0,0-1 1 16,-1 1 2-16,-2-1-1 0,-1 1 0 0,-3-1 5 16,2 1-5-16,0 1 6 0,-1-1-1 0,-3 0-3 15,3 1 4-15,-1 0 4 0,-1-1 3 0,-2 1-3 16,0-1 2-16,1 1-12 0,-1 0 0 0,-1 0-4 16,4-2-2-16,-1 2-5 0,3 0 6 0,0 0 1 15,4 0 5-15,2 0 1 0,0 0-6 16,2 0 3-16,1 0-13 0,0-1 7 0,2 1 1 15,0 0-4-15,1-1 7 0,2-1-2 0,-2 1-3 16,-1-1 7-16,0 1-4 0,0-2 2 0,-2 0 2 16,0 1-5-16,-1 0 1 0,-4-1 0 0,2 2 5 15,-1-1-2-15,-2 0 7 0,-3 0-5 0,0 1-8 16,0-1 3-16,-2 2-1 0,0-1 4 0,1-1-2 16,-2 1-1-16,-1 1-5 0,3-2 6 0,1 1 1 15,-2-1-2-15,2 1 1 0,-3 0-4 0,0 1 4 16,-1-2-2-16,1 2-1 0,-2 0-1 0,1-1-1 15,-3 1 4-15,1-2 4 0,1 2-1 16,-4-1-3-16,0 1 0 0,-2 0 1 0,-3-2-3 16,-2 2 2-16,-4 0 3 0,1 0-2 0,-3 0 0 15,-1 0 2-15,0-1-4 0,-1 1 3 0,-2 0 3 16,2 0 3-16,-1 0 11 0,1 0 5 0,-1 0 8 16,0 0-3-16,-2 0-13 0,1 0-5 0,-1-1-10 15,1 1-1-15,0 0 6 0,-2 0-7 0,0-1 3 16,1 1-1-16,-1 0-1 0,0-1 3 0,0 1-3 15,0 0 3-15,0-1-6 0,0 1 0 0,0 0 1 16,0 0-19-16,0 0-19 0,0 0-36 0,0 0-66 16,0 0-68-16,0 0-93 0,0 0-100 15,0 0-92-15,0 0-146 0,-15 0-179 0,15 0 135 0</inkml:trace>
  <inkml:trace contextRef="#ctx0" brushRef="#br0" timeOffset="98518.33">8755 8273 1243 0,'0'0'39'0,"0"0"19"0,0 0 8 16,0 0 15-16,0 0-12 0,0 0-5 0,0 0 13 15,0 0 5-15,0 0-5 0,0 0 2 0,0 0-9 16,0 0-10-16,0 0-14 0,0 0-11 0,0 0-6 16,0 0-1-16,0 0-7 0,0 0 3 0,0 0 10 15,0 0-4-15,0 0 17 0,0 0 1 0,0 0 4 16,0 0 5-16,0 0-9 0,0 0-3 0,0 0-8 15,0 0-3-15,0 0 2 0,0 0 1 16,0 0-7-16,0 0-9 0,0 0-13 0,17 0-9 16,-17 0-5-16,17 0 2 0,-5 0 3 0,5 0 1 15,0 0-1-15,7 0-3 0,2 0 1 0,2 0-1 16,3 0 5-16,3 0 7 0,0 0 15 0,2 0 11 16,1 0 5-16,2 0 6 0,-2 0-3 0,2 0-1 15,-2 0 4-15,-1 0 1 0,-2 0-1 0,-5 0 2 16,-2 0-10-16,-6 0-5 0,-4 0-9 0,-3 0-9 15,-6 0-1-15,-3 0-8 0,-2 0-4 0,-2 0-1 16,-1 0-5-16,0 0 3 0,0 0 2 0,-17 0 2 16,17 0 4-16,-29 0-5 0,10 0-1 15,-6 0-2-15,-3 0-7 0,-3 0-10 0,0 0-17 16,4 0-12-16,-3 0-7 0,4 0 8 0,2 0 8 16,4 0 11-16,5 0 13 0,-1 0 1 0,5 0 7 15,4 0 4-15,0 0 0 0,3 0 6 0,2 0 18 16,1 0 11-16,1 0-3 0,0 0 0 0,0 0-19 15,0 0-10-15,29 0 6 0,-29-16 12 0,31 16 13 16,-11 0 5-16,4-19 5 0,-1 19-7 0,3-13-6 16,-1 13-7-16,1-10-5 0,-1 10-4 0,-2-7-4 15,-1 7-1-15,-2-7 0 0,-3 7-2 0,-1-3-2 16,-5 3-4-16,-2-1-1 0,-3 1-5 0,-3 0-1 16,-1 0 3-16,-2 0 0 0,0 0 2 0,0 0 8 15,-25 0-3-15,25 17-18 0,-32-17-6 16,10 0-7-16,-5 17-12 0,-5-17 4 0,-1 0-4 15,-1 10-8-15,0-10 3 0,3 0 4 0,2 0 8 16,2 0 15-16,9 0 8 0,2 0 8 0,7 0 5 16,3 0-2-16,3 0 2 0,3 0-3 0,0 0-1 15,0 0 1-15,29 0-3 0,-10 0 9 0,4-11 4 16,3 11 0-16,5 0 8 0,3 0-6 0,2 0-1 16,3 0 0-16,-2 0-5 0,-1 0 5 0,-2 0-1 15,-3 0-4-15,-3 0 4 0,-5 0-11 0,-3 0 2 16,-6 12-2-16,-3-12-7 0,-3 0 8 0,-5 0 0 15,-3 9 1-15,0-9 5 0,0 8-1 16,-27-2-3-16,10 0-1 0,-7 1-11 0,-6-1-7 16,-2-1-8-16,-3 0-4 0,-5-3-4 0,0 1-7 15,1-1-5-15,0-1-4 0,7-1 6 0,4 1 9 16,5-1 9-16,4 0 12 0,8 0 11 0,3 0 9 16,7 0 4-16,1 0-5 0,0 0 2 0,23 0 1 15,-23 0 9-15,34 0 9 0,-11 0-1 0,4-14-2 16,1 14-5-16,3 0-5 0,-2 0-1 0,1 0-2 15,-1-8 2-15,-1 8 0 0,-3 0-3 0,-2 0-1 16,-4 0-8-16,-4-5 5 0,-4 5-4 0,-3 0-2 16,-4-1-2-16,-1 1-2 0,-3 0-9 0,0 0-17 15,0 0-34-15,0 0-53 0,-27 0-73 16,27 0-104-16,-30 14-155 0,12-14-163 0,-3 0 84 16</inkml:trace>
  <inkml:trace contextRef="#ctx0" brushRef="#br0" timeOffset="101679.17">11125 8371 1459 0,'3'0'36'0,"-1"0"11"0,-2 0 13 15,1 0 18-15,1 0-17 0,-2 0 12 0,0 0 8 16,0-12 2-16,0 12 2 0,0 0-9 0,0 0-6 16,0 0-4-16,0 0-17 0,0 0-7 0,0 0-10 15,0 0-7-15,0 0 0 0,0 0-3 0,0 0 4 16,0 0 6-16,0 0 9 0,0 0 13 0,0 0 8 15,0 0 0-15,0 0 7 0,0 0-1 16,0 0 1-16,0 0 0 0,0 0-5 0,0 0-1 16,0 0-2-16,0 0-1 0,0 0 0 0,0 0-4 15,0 0-2-15,0 0-7 0,0 0-6 0,0 0-4 16,0 0-7-16,0 0-4 0,0 0-9 0,0 0-6 16,25 0-7-16,-8 0-4 0,8 0 1 0,6 0 5 15,4 0 7-15,7 0 12 0,6 0 13 0,7 0 3 16,2 0-4-16,3 0-1 0,1 0-6 0,9 0-2 15,-1 0 1-15,6 0 1 0,2 0 0 0,4 0-2 16,3 0-2-16,7-13-13 0,1 13-12 0,2-11-1 16,-2 11 39-16,1-12 34 0,-7 4 31 0,-3 0 24 15,-7 1-12-15,-8 1-4 0,-8-2-6 16,-9 1-16-16,-6 0-10 0,-3 0-18 0,-6 1-5 16,0 2 4-16,-5-2 1 0,0 2 12 0,-4 0-8 15,0 0-2-15,-5 1-7 0,-5 0-19 0,-3 0-4 16,-5 2-19-16,-3-1-15 0,-3 2-3 0,-1 0-5 15,-2-1 4-15,0 1 0 0,0 0 0 0,0 0-15 16,0 0-4-16,0 0 0 0,0 0-12 0,0 0 5 16,0 0-4-16,0 0-8 0,-14 0-3 0,14 0-3 15,0 0-11-15,0 0-7 0,0 0-14 0,0 0-10 16,0 0-16-16,0 0-26 0,0 0-10 0,0 0-19 16,-6 0-14-16,6 0-47 0,-10 11-75 15,2-11-92-15,-2 0-140 0,-3 13-236 0,-2-13-6 0,-2 0 137 16</inkml:trace>
  <inkml:trace contextRef="#ctx0" brushRef="#br0" timeOffset="102446.08">13310 8324 1416 0,'-5'0'37'0,"2"0"22"0,-2 0 16 0,2 0 22 16,-1 0-2-16,2 0 2 0,-3 0 6 0,4 0-10 16,-1 0-20-16,-1 0-17 0,2 0-12 0,-1 0-5 15,2 0-6-15,-2 0-2 0,2 0-2 16,0 0-2-16,0 0 4 0,0 0 8 0,0 0 7 15,0 0 10-15,0 0 5 0,0 0 7 0,0 0 3 16,0 0 10-16,0 0 5 0,0 0 4 0,0 0 1 16,0 0-14-16,16 0-16 0,-16 0-24 0,19 0-18 15,-4 0-8-15,4 0 5 0,4 0 12 0,8 0 10 16,3 0 11-16,8-11 5 0,4 11-4 0,2 0 2 16,7 0 3-16,4 0-6 0,1 0 12 0,4 0 1 15,1 0-18-15,5 0-12 0,7 0-26 0,5 0-8 16,7 15 1-16,1-15 21 0,3 0 19 0,1 10 6 15,1-10 5-15,-4 0-11 0,-9 10-3 16,-4-10 5-16,-8 0 7 0,-8 0 9 0,-7 0 10 16,-5 0 8-16,-10 0 18 0,-6 0 1 0,-9 0-14 15,-6 0-22-15,-4 0-31 0,-8 0-16 0,-3 0-11 16,-2 0-6-16,-2 0 6 0,0 0-6 0,0 0 5 16,0 0-10-16,0 0-23 0,0 0-25 0,0 0-48 15,0 0-29-15,0 0-38 0,-16 0-52 0,16 0-61 16,-17 0-85-16,5 0-104 0,-4 0-209 0,1 14-119 15,-2-14 127-15</inkml:trace>
  <inkml:trace contextRef="#ctx0" brushRef="#br0" timeOffset="103815.56">17079 8350 1151 0,'0'0'26'16,"0"0"13"-16,-14 0 3 0,14 0 13 0,-10 0 3 16,10 0 35-16,-7 0 3 0,7 0-1 0,-5 0-22 15,5 0-27-15,-5 12 8 0,5-12 6 0,-1 0 5 16,-1 0-4-16,2 0-9 0,0 0-1 0,0 8-3 15,0-8 4-15,0 0 12 0,0 0 5 0,0 0 1 16,0 0 1-16,0 0-7 0,0 0-2 0,0 0-3 16,0 0 0-16,0 0 0 0,0 0 0 15,0 0-2-15,0 0-3 0,0 0-6 0,0 0-2 16,0 0-4-16,0 0-14 0,17 0-5 0,-17 0-5 16,17 0 12-16,-17 0 18 0,33 0 12 0,-13 0 8 15,3 0-4-15,5 0-10 0,2 0-6 0,4 0-7 16,3 10-5-16,5-10-4 0,3 0 0 0,6 0 14 15,0 6 13-15,6-6 8 0,-1 5 10 0,5-5-18 16,1 4-5-16,4-1-10 0,-4-2-18 0,8 3-2 16,5-2-16-16,2 0 1 0,10 0 13 0,1 1 10 15,7-1 0-15,2-1-3 0,4 2-4 0,3-1-8 16,-3-1 0-16,4 0-4 0,2 0-9 0,-1-1-3 16,5 0-3-16,3 0 4 0,-3 1-1 15,1 0 4-15,-2 0 12 0,-2 0 1 0,-4 1 3 16,-5-2 4-16,-1 0 0 0,-5 1 2 0,-1-1-1 15,-4 1 1-15,-4-1-7 0,-1 0-4 0,-8 1 10 16,-4 0-2-16,-7-1 0 0,-4 0 7 0,-9 1-6 16,-4 0-4-16,-10-1 10 0,-6 1-13 0,-8 0-5 15,-3 1 3-15,-6-2-16 0,-7 0 4 0,-1 0-1 16,-3 0-5-16,-3 0-2 0,0 0 1 0,0 0-10 16,0 0-43-16,0 0-42 0,0 0-46 0,0 0-63 15,-16 0-60-15,16 0-67 0,-27 0-94 0,9 0-133 16,-5 0-200-16,0 0-5 0,-2 0 141 15</inkml:trace>
  <inkml:trace contextRef="#ctx0" brushRef="#br0" timeOffset="105974.2">3843 8971 1238 0,'0'0'28'0,"0"0"22"0,0 0 22 0,0 0 28 15,0 0 10-15,0 0 6 0,0 0-1 0,0 0-3 16,0 0-24-16,0 0-18 0,0 0-13 0,-15 0-17 16,15 0-13-16,0 0-8 0,0 0 1 15,0 0-5-15,0 0 3 0,0 0 4 0,0 0 3 0,0 0 3 16,0 0 3-16,0 0 3 0,0 0-5 15,0 0 14-15,0 0 21 0,0 0 11 0,0 0 6 16,0 0-10-16,20 0-20 0,-20 13-8 0,20-13-2 16,-7 8 10-16,4-8 1 0,1 0-4 0,4 6-11 15,1-6-15-15,7 0-10 0,1 0-5 0,4 0 9 16,4 0 6-16,6 0 6 0,0 0 4 0,6 0-4 16,3 0-8-16,2 0-6 0,6-14-3 0,-1 14-2 15,8 0-2-15,4-11-3 0,9 11-7 0,8 0 2 16,8-9 3-16,9 9 6 0,8 0 10 0,3-10 11 15,7 10-1-15,4-4-1 0,3 1-8 16,2-1-15-16,4 1 0 0,0 0-4 0,0-1 5 16,2 3 13-16,-1-1 12 0,-4 0 10 0,-3 0 0 15,-6 2-4-15,-8-2 11 0,-8 1 10 0,-10 1 13 16,-8-2 12-16,-12 1-12 0,-11 0-15 0,-15 0-10 16,-12 0-19-16,-11 0-5 0,-9 1-9 0,-9 0-7 15,-5-1-4-15,-3 1-5 0,-4-2 1 0,-1 2-2 16,0 0-1-16,0 0-28 0,0 0-35 0,0 0-59 15,0-2-63-15,0 2-27 0,0 0-44 0,0 0-42 16,-20 0-79-16,20 0-184 0,-23 18-136 0,7-18 102 16</inkml:trace>
  <inkml:trace contextRef="#ctx0" brushRef="#br0" timeOffset="106921.48">8197 8966 1284 0,'0'0'25'16,"0"0"1"-16,-19 15 45 0,19-15 37 0,0 0 18 15,-20 14 28-15,20-14-28 0,-16 10-12 0,16-10-22 16,-14 10-13-16,14-10 1 0,-10 10-16 0,10-10-12 16,-10 7 1-16,10-7-8 0,-3 3 6 0,3-3 2 15,-3 2 1-15,3-1 1 0,0-1-6 16,0 1-4-16,0 0-4 0,0-1 2 0,0 1 4 15,0-1 8-15,0 1 2 0,25 0-8 0,-25 0 0 16,29-1 6-16,-9 0 9 0,8 0 18 0,5 0 1 16,3 0-6-16,5 0-13 0,6-19-17 0,4 19-11 15,5-14-9-15,8 14 2 0,4-19 6 0,9 19 4 16,5-17-8-16,11 7-11 0,10 1-14 0,8 0-9 16,12 1 6-16,2 0 4 0,6 0 17 0,2-2 17 15,2 3 7-15,-2 1 10 0,-4-1 1 0,-7 0-2 16,-7 1-1-16,-6 0-3 0,-12 2-1 0,-8-1-3 15,-12 1 6-15,-13 0 8 0,-12 2-8 16,-8 0-2-16,-16 0-16 0,-7 0-15 0,-7 2-8 16,-4 0-17-16,-7 0 2 0,0-1-5 0,-3 1-1 15,0 0 3-15,0 0-8 0,0 0-29 0,0 0-24 16,0 0-24-16,0 0-44 0,0 0-32 0,-19 0-54 16,19 0-72-16,-23 16-59 0,9-16-76 0,-4 0-128 15,2 15-219-15,-3-15 110 0,-1 0 138 0</inkml:trace>
  <inkml:trace contextRef="#ctx0" brushRef="#br0" timeOffset="107855.06">11651 9059 1787 0,'-20'8'14'0,"20"-8"1"0,-19 0 23 15,19 0 33-15,-14 0 18 0,5 0 25 0,1 0-3 16,0 0-16-16,1 0-8 0,-1 0-4 0,0 0 4 15,2 0 4-15,1 0-9 0,1 0-5 0,2 0-10 16,0 0-9-16,1 0-8 0,1 0 1 0,0 0-3 16,0 0 9-16,0 0 8 0,0 0 4 0,0 0-2 15,0 0 1-15,0 0-13 0,0 0-16 0,0 0-9 16,18 0-20-16,-18 0-6 0,25 0 0 0,-6 0-2 16,4 0 19-16,4 0 20 0,8 0 7 0,7 0 5 15,11 0-7-15,6 0-8 0,9 0-6 16,9-15 3-16,15 15-4 0,12 0-9 0,9-13-9 15,12 13-7-15,12-14-1 0,13 7 22 0,10 0 27 16,7-2 9-16,4 1 13 0,-1 0-8 0,6 0-2 16,-1 4-3-16,-3-3-10 0,-5 0-1 0,-8 2-10 15,-9 0-1-15,-4 0 2 0,-7 0 4 0,-9-1-8 16,-7 0-4-16,-12 1-4 0,-10-2-8 0,-8 2 7 16,-11-2 11-16,-9 2 1 0,-14 0-7 0,-11 1-5 15,-12 0-12-15,-13 1-9 0,-6 1-9 0,-7 0-3 16,-6 1-4-16,-2 0-35 0,-2 1-42 0,0 0-53 15,0 0-51-15,0 0-27 0,0 0-36 0,-28 0-48 16,11 0-70-16,-2 16-85 0,-7-16-148 16,-4 0-210-16,-5 18 124 0</inkml:trace>
  <inkml:trace contextRef="#ctx0" brushRef="#br0" timeOffset="116294.08">516 10210 2310 0,'0'-2'43'0,"0"1"40"0,0 1 44 16,0-3 50-16,0 1 7 0,0 1 9 0,0 0 4 16,0-1-5-16,0 1-3 0,0 1-13 0,0-3-15 15,0 3-20-15,0-1-28 0,0-1-22 16,0 2-28-16,0-1-20 0,0 1-19 0,0 0-14 0,0 0-5 16,0 0-8-16,0 0-2 0,0 0-1 15,0 0-2-15,0 0-1 0,0 0-1 0,0 0 5 16,0 0 2-16,0 0 6 0,0 24 6 0,8-24-1 15,-8 24 3-15,9-8-4 0,-2 2 2 0,0 1-1 16,-1-1-3-16,1-1-5 0,0 0-3 0,0-1 3 16,-1-2 0-16,-2 1 3 0,0-2-1 0,-1-1-2 15,3-1 1-15,-3-2 1 0,2 0 3 0,1-3 20 16,0-2 8-16,2-3 5 0,4-1 4 0,8 0-21 16,5 0-12-16,8-21-1 0,10 4 1 0,5-3 21 15,16-6 8-15,1-5 26 0,12-4 13 0,4-4-2 16,3-1 18-16,6-3-16 0,-2 2 6 15,0-4-18-15,7 0-16 0,1 3-14 0,-1 3 25 16,-7 3 44-16,-1 4 24 0,-10 3 6 0,-5 5-30 16,-12 6-44-16,-12 5-35 0,-14 4-3 0,-9 1-26 15,-11 4-7-15,-6 2-9 0,-2 1-94 0,-6 0-75 16,0 0-79-16,0 1-78 0,0 0-8 0,0 0-61 16,0 0-66-16,0 0-37 0,0 0-100 0,0 17-228 15,0-17 91-15,0 19 129 0</inkml:trace>
  <inkml:trace contextRef="#ctx0" brushRef="#br0" timeOffset="117622.18">4214 10161 1482 0,'0'0'30'15,"0"0"15"-15,0 1 25 0,0-1 32 0,8 0-1 16,-8 0 31-16,0 0 3 0,0 0-1 0,0 0-10 16,0 0-29-16,0 0-19 0,0 0-19 0,0 0-18 15,0 0-7-15,0 0-5 0,0 0-2 0,0 0 2 16,0 0 1-16,0 0-1 0,0 0 6 0,0 0 1 15,0 0 5-15,0 0 0 0,0 0-5 0,0 0 3 16,0 0 1-16,0 0 7 0,15 0 7 0,-15 0 12 16,16 0 11-16,-16 0 6 0,20 0 4 0,-9 0-15 15,-1 0-19-15,4 0-12 0,-1 0-11 0,1-14-7 16,1 14-3-16,4 0-3 0,-1-11-4 0,4 11 0 16,0 0 6-16,1-11 2 0,3 11 3 0,1-7-2 15,-1 7-1-15,1-6 1 0,-1 3-3 16,0 0 1-16,2 2 1 0,-3-2-2 0,0 1 4 15,0 0 2-15,1-1 2 0,2 2-3 0,-3-1-6 16,1 0 1-16,-1 0-4 0,0 0 0 0,-1 1 2 16,3 0 0-16,-1 0-2 0,-1 1-2 0,1 0 3 15,1 0-7-15,-1 0 4 0,2 0-2 0,0 0-6 16,0 0 2-16,1 0-5 0,1 0 4 0,-2 0 2 16,-1 15 0-16,3-15 4 0,-2 0 1 0,0 0-2 15,3 10 0-15,1-10-3 0,-1 0 1 0,7 7 21 16,-1-7 6-16,-3 0 4 0,-2 0-5 0,2 0-20 15,-1 0-6-15,-4 0-6 0,1 0 3 16,-2 0-1-16,3 0-5 0,1 0 3 0,4 0 4 16,-3-14 6-16,1 14 7 0,-2 0-4 0,1 0 4 15,-1-12-6-15,-2 12-4 0,2 0-3 0,-2-9-6 16,2 9 3-16,-2-7-2 0,-1 7 4 0,2-7 0 16,0 5-4-16,0-1 1 0,-1 0 0 0,-1 1-4 15,2-1 5-15,0 0 1 0,2 2 0 0,-1-2-2 16,-1 1 0-16,4 0 2 0,-4-2-6 0,3 0 4 15,-2 2-3-15,5-2 5 0,1 0 5 0,0-1-2 16,6 1 2-16,-2-1-8 0,6 2 5 0,0-2-5 16,4 1 1-16,1 1 0 0,3 2-3 0,0-2 5 15,1 3-3-15,2-2 1 0,-3 1 2 0,0 0-1 16,-2 1 3-16,-3-2 7 0,-4 2 10 16,-5 0 7-16,-8 0 2 0,-2 0-4 0,-2 0-11 15,-4 0-1-15,-3 0 0 0,-4 0 6 0,-2 0 18 16,-2 0 1-16,1 0-3 0,-7 0 1 0,-1 0-26 15,-2 0-3-15,-3 0 1 0,0 0-10 0,-1 0 2 16,-2 0-18-16,0 0-57 0,0 0-72 0,0 0-98 16,0 0-121-16,0 0-99 0,0 0-105 0,0 0-118 15,0 0-159-15,0 0 153 0</inkml:trace>
  <inkml:trace contextRef="#ctx0" brushRef="#br0" timeOffset="118385.59">8118 10126 1671 0,'-7'0'16'15,"1"0"13"-15,2 0 15 0,0 0 34 0,1 0 19 16,2 0 23-16,-1 0 11 0,2 0-11 0,-1 0-16 16,-1 0-16-16,1 0-5 0,1 0-4 0,0 0 1 15,0 0 5-15,0 0-2 0,0 0 0 0,0 0 1 16,0 0-5-16,0 0 0 0,0 0-1 0,0 0-3 16,0 0-1-16,0 0 6 0,0 0 0 0,0 0 11 15,0 0 3-15,0 10-10 0,0-10-8 0,24 0-12 16,-8 0-2-16,4 0 1 0,5 0 9 15,9 0 3-15,6 0-9 0,7 0-6 0,9 0-12 16,4 0-10-16,5 0-8 0,8 0-2 0,6 0 7 16,5-16 9-16,4 16 14 0,7 0-4 0,2 0-17 15,7-11-12-15,6 11-20 0,0 0 10 0,-1 0 37 16,-1 0 24-16,1 0 29 0,-8 0 21 0,-8 0 3 16,-8 0-6-16,-14 0-7 0,-7 0-19 0,-10 0-21 15,-12 0-3-15,-11 0-11 0,-8 0-17 0,-9 0-17 16,-3 0-20-16,-6 0-4 0,-2 0-1 0,-3 0 5 15,0 0-4-15,0 0-4 0,0 0-12 16,0 0-3-16,0 0-38 0,0 0-59 0,0 0-54 16,0 0-86-16,0 0-39 0,0 0-15 0,0 0-19 15,-16 0-25-15,16 18-52 0,-10-18-90 0,10 0-161 16,-16 16-226-16,5-16 130 0</inkml:trace>
  <inkml:trace contextRef="#ctx0" brushRef="#br0" timeOffset="119531.15">10600 10067 1463 0,'0'0'26'0,"0"0"11"0,0 0 15 0,0 0 24 16,-5 0-12-16,5 0 10 0,0 0 6 0,0 0-8 16,0 0 6-16,0 0-4 0,0 0-3 0,0 0-1 15,0 0-5-15,0 0-1 0,0 0-3 16,0 0 0-16,0 0 4 0,0 0 3 0,0 0-5 15,0 0 3-15,0 0-5 0,0 0 5 0,0 0-1 16,0 0-1-16,0 0 2 0,0 0-7 0,0 0 1 16,0 0 0-16,0 0 1 0,0 0 4 0,0 0-1 15,0 0-4-15,0 0-8 0,14 0-4 0,-14 0 0 16,14 0 8-16,-3 0 6 0,-2 0 1 0,3 0-4 16,2 12 1-16,-1-12-8 0,4 0-3 0,2 0-8 15,1 0-4-15,1 0 5 0,7 0-3 0,3 0 6 16,2 0-9-16,4 0-3 0,3 0-5 0,4-14 2 15,1 14-5-15,6 0-4 0,3 0-2 16,7-13-1-16,2 13-2 0,7 0-1 0,3-9 1 16,6 9-9-16,3 0 5 0,10-4-6 0,5 4-2 15,6 0 25-15,3 0 11 0,8 0 7 0,0 0 15 16,4 0-19-16,-2 13-3 0,-4-13 12 0,-3 0-5 16,-7 0 7-16,-4 0-1 0,-7 10 13 0,-7-10 12 15,-5 0 20-15,-6 0 14 0,-8 0 0 0,-8 0 12 16,-7 0-13-16,-10 0 10 0,-9 0-16 0,-6 0-31 15,-10 0-25-15,-4-12-40 0,-4 12-2 0,-3 0-11 16,-4 0 0-16,0 0 4 0,0 0-16 0,0 0-8 16,0 0-52-16,0 0-61 0,0 0-65 0,0 0-61 15,0 0-17-15,0 0-20 0,0 0 4 0,0 0-8 16,-17 0-33-16,17 0-39 0,-19 0-93 16,6 18-187-16,-3-18-164 0,-3 0 120 0</inkml:trace>
  <inkml:trace contextRef="#ctx0" brushRef="#br0" timeOffset="121071.03">13879 10167 1752 0,'-3'0'35'15,"1"4"23"-15,2-4 20 0,0 2 27 0,0-2-13 16,0 0 5-16,0 1 3 0,0-1-7 0,0 0 1 16,0 0-6-16,0 0-7 0,0 0-5 15,0 0-10-15,0 0-4 0,0 0-3 0,0 0 3 16,0 0 3-16,0 0 4 0,0 0 2 0,0 0 5 16,0 2 7-16,0-2 0 0,0 0 13 0,0 0-3 15,0 0-7-15,0 0-5 0,0 0-23 0,12 0-13 16,-12 0-15-16,11 0-4 0,-1 0 9 0,0 0 5 15,4 0 16-15,3 0 5 0,2 0-7 0,1-13 0 16,3 13-10-16,1 0-1 0,2 0 2 0,-1-7-4 16,3 7 5-16,-2 0 2 0,2-6-1 0,-2 6 2 15,2-3-8-15,-1 3-3 0,-3 0 0 0,3-1-1 16,-2 1 8-16,1 0 8 0,2 0-2 0,-2 0 8 16,2 0-3-16,3 0-3 0,5 0 13 0,1 0-6 15,2 0-8-15,4 12-18 0,5-12-11 16,6 0 17-16,5 0 29 0,2 12 18 0,4-12 6 15,2 0-4-15,2 8-19 0,3-8 1 0,-1 0-9 16,2 5-21-16,0-5-5 0,-2 0 11 0,2 1 21 16,-5-1 18-16,-1 1 13 0,-4-1-13 0,-2 0-16 15,-5 0-8-15,-2 0-8 0,-4 0-7 0,-2 0 0 16,0 0-6-16,1 0-2 0,1 0 1 0,1 0-1 16,0 0-6-16,3 0-1 0,2-14-1 0,2 14-6 15,2 0-1-15,2 0-9 0,-3 0-5 0,5 0-4 16,-1-7-8-16,4 7 5 0,1 0-6 0,0 0-1 15,4 0 6-15,-1 0 0 0,3 0 6 16,1 0 4-16,-2 0 9 0,-5 0 6 0,-2 0 0 16,-2 0-5-16,-7 0-7 0,-2 0-11 0,-6 0-1 15,-4 0 5-15,2 0 1 0,-5 0 6 0,1 0 3 16,-1 0 4-16,3 0 6 0,-2 0-1 0,5 10 0 16,2-10-12-16,4 0-8 0,0 0-7 0,2 0-1 15,6 0 0-15,5 0 0 0,1 0-2 0,2 0 0 16,4 0-1-16,-2 0 1 0,0 5 4 0,1-5-2 15,0 4-3-15,-1-3 3 0,-3 2-3 0,0 0 2 16,-1 0 2-16,-2 1-1 0,1-1 0 0,-6-1-1 16,-4 1 3-16,-6-1 1 0,-4 1 1 0,-7-2 3 15,-9 1-1-15,-8-1 0 0,-6 0 2 16,-3-1-2-16,-8 0 0 0,1 0-7 0,-7 0-2 16,1 0-1-16,-1 0-22 0,0 0-75 0,0 0-129 15,0 0-188-15,0 0-171 0,0 0-80 0,0 0-2 16,0 0 17-16,-22 0 3 0,7 0-180 0,1 15-87 15,-6-15 169-15</inkml:trace>
  <inkml:trace contextRef="#ctx0" brushRef="#br0" timeOffset="123442.5">16452 9574 2778 0,'0'0'46'0,"3"0"36"0,0-13 34 15,-3 13 45-15,0 0 3 0,2 0 8 0,-2 0 12 16,0 0-6-16,0 0-17 0,0 0-15 0,0-6-24 16,0 6-24-16,0 0-33 0,0 0-30 0,0 0-19 15,0 0-16-15,0 0 0 0,0 0-2 16,0 0-1-16,0 0 1 0,0 0-7 0,-12 0 7 15,12 16 2-15,0-16-5 0,-14 15 8 0,14-15-2 16,-14 19-4-16,9-19 5 0,-1 19 1 0,-2-11-2 16,3 0 7-16,-2 1-9 0,4-3 0 0,-1-2 2 15,0 0-4-15,2-1 8 0,1-2 10 0,1 1 20 16,0-2 54-16,0 0 3 0,0 0-10 0,0 0-25 16,0-17-55-16,0 17-7 0,0-22 1 0,0 9 6 15,18-4 2-15,-18 0 6 0,0 0 4 0,14 0 14 16,-14 1 26-16,0 0 10 0,13 2 6 0,-13 0-14 15,15 3-16-15,-9 0 5 0,1 2 8 16,0 2 8-16,0 0-7 0,-1 3-20 0,-2 1-30 16,-1 1-12-16,1 1-8 0,-1 1-10 0,0 0 14 15,-2 0 1-15,9 0 8 0,-6 26 7 0,6-26-1 16,-1 29 0-16,3-10-3 0,-1 1-2 0,3 3-37 16,-3-1-46-16,-2 1-45 0,1-2-61 0,-3 1-26 15,1-2-26-15,-3 1-53 0,2-4-40 0,-3 2-64 16,-3-2-83-16,1-6-149 0,-2 1-189 0,0-5 124 15</inkml:trace>
  <inkml:trace contextRef="#ctx0" brushRef="#br0" timeOffset="124078.36">16032 9086 4186 0,'0'-9'14'15,"0"-1"32"-15,20 4 22 0,-20 1 27 0,0-3 1 16,16 4-10-16,-16 2-13 0,0 1-33 0,0 0-12 16,0 1-26-16,0 0-12 0,0 0 5 15,0 0 3-15,0 0 6 0,0 19-1 0,0-19 4 0,0 26-4 16,-16-9-1-16,16 4 0 0,0 1-1 15,-18 1 0-15,18 2-3 0,-11-2 3 0,11 0 0 16,-10 0-1-16,10-1 2 0,-7-2 4 0,7-3-5 16,-5-2 2-16,4-2 3 0,1-2-4 0,-2-4 4 15,2-3 7-15,0 0 13 0,-2-3 71 0,2-1-1 16,0 0-9-16,0 0-18 0,0-22-67 0,0 22-1 16,0-28 0-16,0 10 3 0,0-3-3 0,17-2 4 15,-17-1 9-15,0 0 21 0,13 0 15 0,-13 0 14 16,12 0 20-16,-12 1 12 0,10 2 28 0,-4 3 11 15,-2 2-7-15,3 1-14 0,-3 5-33 16,-1 1-20-16,0 2-34 0,1 2-23 0,-3 2-12 16,1 2-14-16,-1 0-4 0,-1 1-5 0,0 0 7 15,2 0 7-15,-1 17 19 0,-1-17 4 0,3 26-1 16,-1-10-5-16,3 4-7 0,-2 4-4 0,0 2-29 16,3-1-20-16,-1 2-10 0,-1-3-8 0,3 1 9 15,-1-2 26-15,0-1 10 0,0-5 13 0,0-1 16 16,1-4 9-16,-1-3 3 0,-2-3 4 0,3-1 8 15,-3-4-16-15,2-1 8 0,2 0 5 0,0 0 9 16,0-20 22-16,-1 20 4 0,3-24 9 0,1 6-9 16,-2-1-5-16,0-1 3 0,2-3-14 0,-2 0-5 15,-1-3-7-15,1 1-11 0,1 2-6 16,-4-1 5-16,0 2-1 0,0 2-9 0,1 1-3 16,-1 3-9-16,-3 4-41 0,0 2-60 0,-2 2-71 15,3 3-103-15,-4 2-54 0,0 2-33 0,0 0-46 16,0 1-3-16,0 0-3 0,0 0-13 0,0 21-1 15,0-21-87-15,0 26-210 0,-14-11 106 0</inkml:trace>
  <inkml:trace contextRef="#ctx0" brushRef="#br0" timeOffset="124542.49">16311 9250 3650 0,'19'0'31'0,"-19"-20"49"0,20 20 57 0,-20-14 62 16,23 14 23-16,-15-17 2 0,3 17 4 0,-2-11-6 15,-3 11 5-15,-1-9-6 0,1 9-31 0,-4 0-36 16,-1-7-70-16,1 7-43 0,-2 0-32 0,0-4-22 16,0 4 4-16,0 0-8 0,0 0-1 0,0 0 4 15,0 0 1-15,0 0-1 0,0 0-4 0,0 0-1 16,0 0-13-16,0 0-3 0,0 0-4 0,0 12 4 16,0-12 15-16,0 0 20 0,0 0 8 0,0 0 9 15,0 0 0-15,0 0 0 0,0 0 0 0,0 0-13 16,0 0 0-16,15 0-9 0,-15-17 5 0,14 17 0 15,-14-15 0-15,16 15 4 0,-7-19 0 16,0 8-4-16,1 0 9 0,-6-1-5 0,2 1-4 0,-1-1-9 16,0 2-5-16,-4 0-4 0,1 2-5 15,-2 2-9-15,0 1-34 0,0 3-33 0,0 0-7 16,0 1 22-16,0 1 29 0,-23 0 32 0,23 0 6 16,-25 18-6-16,9-18 2 0,-1 21-1 0,-6-6-2 15,6 2 11-15,-2 0-1 0,4 3 6 0,-2 1 1 16,3-2-16-16,3 1-5 0,3 1 2 0,0-2 6 15,4 1 4-15,1-4-2 0,3 0 4 0,0-2 2 16,0-2 5-16,0 0 4 0,0-5-10 0,21 2-20 16,-21-4-22-16,22 0-14 0,-22-3-22 15,28 0-12-15,-14 0-12 0,2-2-18 0,-1 0-16 16,2 0-33-16,-1 0-33 0,-2 0-41 0,-2-19-48 16,-1 19-24-16,1-13-25 0,-3 13-80 0,1-18-114 15,-2 6-30-15,-1 0 94 0</inkml:trace>
  <inkml:trace contextRef="#ctx0" brushRef="#br0" timeOffset="125086.1">16584 9067 2829 0,'6'-8'33'0,"2"-1"40"0,0 3 55 15,-1 0 49-15,0-1 9 0,2 0-14 0,-3 1-38 16,0 2-39-16,-1 1-41 0,-2 2-24 0,-1-1-21 16,1 2-12-16,-3 0-2 0,0 0-3 0,1 0 3 15,-1 0 1-15,0 0 2 0,0 17 1 16,0-17 1-16,0 19-4 0,0-19-3 0,-18 25-1 15,18-12-17-15,0-1-9 0,-17 1-1 0,17-2-5 16,-11 0 17-16,11 1 7 0,-8-4 1 0,8 0 4 16,0-1 1-16,0-2 3 0,-6 0 7 0,6-3 8 15,0 0-1-15,0-1 6 0,0-1 4 0,0 0 2 16,0 0 15-16,22 0 5 0,-22 0-3 0,18 0-5 16,-18-15-20-16,19 15-5 0,-19 0 2 0,21-16 5 15,-13 16 14-15,2-10-8 0,-3 10-5 0,-1-9-5 16,-1 9-9-16,-2-6 1 0,0 6-1 15,0-5-2-15,-1 5-3 0,-2 0-8 0,0-2-17 0,0 2-1 16,0 0 2-16,0 0 9 0,0 0 23 16,0 15-7-16,-19-15-13 0,19 17-3 0,0-17-14 15,-17 21 9-15,17-8 12 0,0 0 4 0,0 1 4 16,0 0-6-16,0-1 2 0,0 0-2 0,0 0 6 16,0-1 5-16,0 0-1 0,0-1 5 0,20-1 0 15,-20-3-3-15,18 1 3 0,-18-3-2 0,20-1-2 16,-9-2 6-16,-1-2 27 0,1 0 10 0,2 0 19 15,-1 0 13-15,-1 0-11 0,-2 0-5 0,4-20-10 16,-6 20-14-16,3-19-12 0,-3 19 6 0,1-23-2 16,-5 9 8-16,2-2-3 0,0 0-12 0,-2-1-3 15,-2-2-10-15,2 2-2 0,-3-1-1 16,2 0-9-16,-1 1-1 0,-1 2 5 0,0 0 2 16,2 3 0-16,0 1 5 0,-1 3-6 0,-1 0-1 15,3 3-1-15,-3 1-12 0,3 2-23 0,0 1-45 16,-3 1-53-16,0 0-56 0,3 0-37 0,-3 0-36 15,4 0-51-15,-1 25-99 0,0-25-260 0,5 28-59 16,-2-12 109-16</inkml:trace>
  <inkml:trace contextRef="#ctx0" brushRef="#br0" timeOffset="126478.13">20430 10183 2292 0,'-14'0'4'16,"14"0"3"-16,-9 0 16 0,9 0 26 0,0 0 27 15,0 0 30-15,0 0 17 0,0 0 17 0,0 0 2 16,0 0-1-16,0 0-9 0,0 0-24 0,0 0-18 16,0 0-11-16,0 0-4 0,0 0-6 0,0 0 7 15,0 0-5-15,0 0-3 0,0 0 1 0,0 0-8 16,0 0-1-16,0 0-2 0,0 0 11 0,0 0 8 16,0 0 18-16,0 0 17 0,0 0-3 0,0 0-2 15,0 0-13-15,20 0-11 0,0 0-1 0,4 0-2 16,10 0 7-16,6 0 0 0,8 0 6 0,10 0 4 15,5 0 0-15,12-19-4 0,8 19-37 16,9-13-28-16,15 13-27 0,7-14-17 0,15 14 16 16,8-8 20-16,2 8 41 0,10 0 20 0,-2-9 13 15,2 9 0-15,-5 0-18 0,-4 0-8 0,-13-6 14 16,-6 5-5-16,-11-3 0 0,-14 1 3 0,-8-2-3 16,-15 0 4-16,-12 1-3 0,-15-1-11 0,-7 1-16 15,-10-1-17-15,-8 2-15 0,-6 0-13 0,-6 1-18 16,-4 1-23-16,-5 0-76 0,0 0-96 0,0 1-109 15,0 0-95-15,0 0-20 0,-23 0-16 0,23 0-16 16,-37 0-58-16,7 0-107 0,-2 20-270 0,-10-20-30 16,-6 0 175-16</inkml:trace>
  <inkml:trace contextRef="#ctx0" brushRef="#br0" timeOffset="129190.08">2012 10712 1767 0,'0'0'25'0,"-7"0"6"16,7 0 22-16,0 0 37 0,0 0 6 0,0 0 26 16,0 0 13-16,0 0-3 0,0 0 1 0,0 0-9 15,0 0-15-15,0 0-15 0,0 0-11 0,0 0-12 16,0 0-6-16,0 0 3 0,0 0-5 0,0 0 2 15,0 0 13-15,0 0-1 0,0 0 5 16,0 0 0-16,0 0-11 0,0 0-7 0,0 0-5 0,0 0-4 16,0 0-5-16,0 0 4 0,0 0-2 15,0 0-1-15,0 0 0 0,0 0-10 0,0 0-4 16,0 0-4-16,0 0-2 0,0 0-5 0,0 0-7 16,0 0-8-16,0 0-8 0,0 0-2 0,15 0 1 15,-15 0-2-15,12 0-2 0,-12 0 2 0,21 0 2 16,-9 0 2-16,0 0 0 0,1 0 1 0,4 0 1 15,-2 0 12-15,2 0 7 0,2 0 6 0,0 0 7 16,-1 14-7-16,2-14 1 0,2 0-7 0,1 0-4 16,-1 0 5-16,4 8 1 0,2-8 1 15,2 0 3-15,4 0-3 0,3 0 1 0,3 0 6 16,1 0-3-16,2 0 5 0,2 0 6 0,2-15-10 16,2 15-3-16,-1 0 3 0,0 0-10 0,2-10 4 15,0 10-4-15,-4 0-10 0,1-7-2 0,-6 7-3 16,1-4 3-16,-1 4 0 0,-4-3-4 0,0 3 0 15,-1-3 0-15,1 3-4 0,-3-2 21 0,3 0 23 16,0 2-1-16,-2-3 1 0,0 3-11 0,1-1-26 16,-2-1-3-16,-3 1-7 0,0 0-3 0,0-1 3 15,3 1 1-15,-1 1 13 0,1-2 3 0,-2 1-2 16,2-2 3-16,4 3-3 0,-3 0 8 0,3-3 2 16,-3 2 5-16,2-1-4 0,1 1-15 0,0-1 1 15,-2 1-5-15,1-1 1 0,2 1 7 16,-2 0-4-16,2 1-7 0,0 0-1 0,-1-2-3 15,1 2 4-15,3 0 4 0,-2 0-8 0,-1 0 0 16,0 0 0-16,-3 0 4 0,-4 0 11 0,1 0 5 16,-4 0 20-16,1 0 22 0,-4 0-1 0,-1 0 0 15,-2 0-13-15,0 0-21 0,4 0 1 0,-4 0-9 16,2 0-11-16,-1 0-4 0,0 0-4 0,1 0 0 16,-2 0 0-16,2 0 1 0,-1 0-1 0,-2 0-4 15,3 0 4-15,-2 0 0 0,-1 0 0 0,1 0 0 16,0 0 0-16,-1 0 0 0,4 0-3 15,-1 16 11-15,0-16-8 0,3 0 1 0,-2 0 3 0,4 0 0 16,-1 0 19-16,4 0 24 0,-2 7 16 16,0-7-1-16,1 0-5 0,2 0-21 0,1 0-7 15,-3 0-4-15,-1 0-4 0,2 0-7 0,1 0 3 16,0 0-4-16,0 0-4 0,0 0 3 0,2 0 0 16,1 0 0-16,0 0 1 0,2 0 0 0,0 0-5 15,-1 0 2-15,3 0-6 0,2 0-2 0,2 0-4 16,0 0 0-16,3 0 0 0,2 0 2 0,1 0 0 15,3 0-5-15,0 0 7 0,1 0 3 0,-3 14-6 16,3-14 4-16,-1 0-7 0,0 14 3 0,0-14 7 16,-1 9-7-16,1-9 13 0,-1 11-7 0,1-11 4 15,2 8 5-15,-5-8-4 0,4 5-4 0,-1-3 5 16,-1 0 9-16,1-1 8 0,-1 0 11 16,1-1-10-16,0 0-2 0,-1 0-10 0,-2 0-9 15,-1 0 2-15,1 0-10 0,-2 0-3 0,3 0 1 16,-4 0-2-16,1 0 4 0,-1 0 0 0,5 0-2 15,-5 0 3-15,3 0 0 0,-1 0-2 0,-1 14 5 16,1-14 1-16,0 0-5 0,-1 0 10 0,2 9-7 16,-1-9 0-16,1 0 4 0,-1 0-10 0,-2 4 6 15,-3-4-4-15,0 0 4 0,0 0 5 0,-3 0-1 16,-2 0 5-16,0 0 3 0,1 0 3 0,-1 0 9 16,3 0-3-16,-2 0 3 0,0 0-3 0,0 0-9 15,1 0 1-15,-2 0-10 0,0 0 1 16,1 0-5-16,-1 0-3 0,0 0 3 0,0 0-2 15,-1 0 0-15,3 0 1 0,-2 0 1 0,2 0-2 16,-3-12 5-16,-2 12-8 0,2 0 0 0,-2 0 2 16,-1 0-3-16,-1 0 7 0,3-6 2 0,-1 6-2 15,-1 0-2-15,2-4-1 0,0 4-2 0,-1-4 4 16,0 3-2-16,0 0 5 0,2-1-6 0,0 0-2 16,-2 1 3-16,2-2-2 0,-1 2 4 0,3 1-2 15,-1 0-1-15,2-1 3 0,1 1-6 0,-1 0 4 16,3 0-3-16,-1 0-1 0,0 0 5 0,-2 0-6 15,0 0 5-15,-2 0 3 0,-1 0-3 0,0 0 1 16,-2 0 1-16,-3 0-2 0,2 0-1 16,-2 0 4-16,0 0-2 0,-3 0-1 0,2 0 2 15,-2 0-1-15,-2 0 1 0,-2 0-3 0,2 0 0 16,-3 0 3-16,2 0-4 0,0 0 4 0,-1 0-3 16,-1 0-4-16,0 0 5 0,2 0-1 0,0 0 4 15,-2 0-1-15,1 0-2 0,-1 0-3 0,1 0 0 16,-1 0 2-16,0 0-1 0,-1 0 6 0,0 0-7 15,-2 0 3-15,-1 0-1 0,-1 0-3 0,-2 0 8 16,-2 0-5-16,0 0 2 0,-4 0-3 0,1 0 2 16,-5 0-2-16,-1 0 2 0,-4 0-3 0,1 0 2 15,-2 0 2-15,-1 0-2 0,-1 0 2 16,-1 0-2-16,0 0-2 0,0 0 3 0,0 0-4 16,0 0 1-16,0 0-3 0,2 0-4 0,-1 0 9 15,1 0-3-15,-1 0 5 0,4 0-4 0,0 0-3 16,-1 0 4-16,2 0-1 0,1 0 3 0,-1 0-3 15,0 0-1-15,0 0 4 0,0 0-3 0,-2 0 9 16,0 0-3-16,1 0-6 0,-2 0 7 0,0 0-8 16,-3 0 2-16,0 0 2 0,3 0-2 0,-3 0 4 15,0 0 0-15,0 0 0 0,0 0-6 0,0 0-2 16,2 0 2-16,-2 0 1 0,1 0 3 0,2 0-2 16,0 0 2-16,2 0-4 0,1 0 0 0,1 0 5 15,-1 15-3-15,0-15 3 0,2 0 1 16,-2 0-3-16,-1 0 2 0,-1 10 0 0,-1-10 0 15,-1 0 6-15,-1 0-2 0,-1 0-3 0,0 0 2 16,0 0-2-16,2 0-1 0,0 0 2 0,-2 0-2 16,4 0-2-16,2 0 0 0,2 0 2 0,3 0-2 15,-2 0 3-15,5 0 2 0,0 0-5 0,2 13 2 16,-1-13-2-16,1 0 0 0,1 0 2 0,-2 0-2 16,1 0-1-16,-1 0 1 0,2 0-2 0,-1 0 4 15,-2 0-3-15,0 0 3 0,0 0 0 0,-3 0-3 16,-1 0 4-16,3 0-1 0,-4 0-3 0,-1 0 2 15,0 0 2-15,-1 0-2 0,-2 0 2 16,1 6-2-16,-1-6-9 0,-2 0 4 0,2 0-2 16,-2 0 0-16,0 3 9 0,0-3-5 0,-2 0 5 15,3 2 0-15,-1-2-1 0,-2 1 3 0,2-1-6 16,-1 0 2-16,1 0-3 0,0 0-2 0,0 0 6 16,2 0 1-16,-1 0 1 0,1 0 3 0,0 0-4 15,-1 0-2-15,3 0-4 0,-3 0-1 0,1 0 3 16,1 0 0-16,-1 0 3 0,-2 0 1 0,3 0-1 15,-3 0-4-15,3 0 3 0,1 0 0 0,-3 0-2 16,2 0 6-16,-1 0-5 0,1 0 4 0,0 0-2 16,1 0-1-16,-1 0 6 0,2 0-11 0,-2 0 6 15,3 0 0-15,-3 0-1 0,2 0 3 16,0 0 0-16,-2 0-5 0,2 0 1 0,-2 0-1 16,0 0-1-16,2 0 1 0,-3 0 0 0,2 0 0 15,1 0 4-15,0 0 1 0,0 0-8 0,1 0 2 16,-1 0-4-16,-2 0 3 0,2 0 3 0,-4 0 1 15,1 0 0-15,-2 0 2 0,0 0-2 0,-3 0 0 16,2 0 2-16,-1 0-4 0,1 0 2 0,-2 0 4 16,0 0-4-16,0 0-2 0,1 0 5 0,1 0-8 15,-2 0 2-15,0 0 4 0,0 0-7 0,0 0 3 16,0 0-2-16,0 0-17 0,0 0-38 0,0 0-54 16,0 0-87-16,0 0-98 0,0 0-88 0,0 0-62 15,0 0-28-15,-14 0-22 0,14 0-39 16,-16 0-73-16,4 0-150 0,-4 0-150 0,-1 0 166 15</inkml:trace>
  <inkml:trace contextRef="#ctx0" brushRef="#br0" timeOffset="141326.19">3863 6524 1238 0,'0'0'46'16,"-4"0"21"-16,4 0 11 0,0 0 17 0,-3 0-28 16,3 0 5-16,0 0 11 0,0 0 3 0,0 0-5 15,0 0-6-15,-2 0-8 0,2 0-7 0,0 0-4 16,0 0-14-16,-1 0-9 0,1 0-11 0,0 0-8 15,0 0-6-15,0 0-6 0,0 0-2 0,0 0-5 16,0 0 5-16,0 0 44 0,0 0 17 0,0 0 8 16,0 0 17-16,0 13-22 0,0-13 21 0,0 0 26 15,0 14 9-15,0-14 6 0,26 8-19 0,-9-8-19 16,5 8-20-16,9-8-21 0,6 5-10 0,8-2 6 16,9-3 12-16,5 3 9 0,6-3 8 15,8 0-1-15,1 0-13 0,2 0-7 0,2 0-3 16,1 0-10-16,-1 0 7 0,4 0-10 0,-3 0-10 15,6 0-11-15,5 0-15 0,3 0 1 0,5 0 5 16,-1 0 23-16,-2 0 8 0,-5 0 6 0,-6 0-4 16,-10 0-19-16,-14 0-3 0,-8 0-9 0,-12 0-1 15,-11 0-2-15,-4 0-1 0,-6 0 1 0,-7 0-3 16,-4 0 2-16,-2 0-3 0,-3 0 1 0,-3 0 1 16,0 0-3-16,0 0 1 0,0 0-1 0,0 0-32 15,0 0-24-15,0 0-49 0,0 0-60 0,0 0-52 16,0 0-59-16,0 0-54 0,0 0-74 0,-18 0-141 15,18 0-177-15,-27 0 102 0</inkml:trace>
  <inkml:trace contextRef="#ctx0" brushRef="#br0" timeOffset="143005.98">4449 7754 1266 0,'0'1'36'0,"0"-1"7"0,0 2 7 0,0-2 28 15,0 0-8-15,0 0 22 0,0 0 17 0,0 0-3 16,0 0-8-16,0 0-10 0,0 0-13 0,0 0-15 16,0 1-13-16,0-1-4 0,0 0-4 0,0 0-2 15,0 0-2-15,0 0-5 0,0 0 6 0,0 2 11 16,0-2 10-16,0 0 15 0,0 1 3 0,0-1-8 16,0 0-5-16,0 0-11 0,31 0 4 0,-12 0 11 15,4 0 10-15,4 0 11 0,8 0 1 0,3 0 3 16,3 0-5-16,4 0-5 0,3-14 4 0,1 14-14 15,0 0-6-15,4-13-5 0,-2 13-15 16,-3-9-3-16,-1 9-9 0,-6-7-12 0,-5 7-5 0,-3-5-11 16,-7 5-4-16,-7 0 1 0,-5-5-7 15,-5 5 1-15,-5 0 2 0,-4 0-1 0,0 0 5 16,-23 0-1-16,5 0-14 0,-9 0-12 0,-7 0-17 16,-11 15-4-16,-3-15 3 0,-8 0 1 0,-4 0-2 15,-2 13-7-15,5-13-4 0,-1 0-9 0,4 8 1 16,6-8 3-16,3 0 5 0,9 6 18 0,8-6 13 15,7 4 15-15,2-4 9 0,8 1 19 0,5-1 18 16,4 0 12-16,2 0 13 0,0 0-5 0,25 0 1 16,-5 0 9-16,2 0 1 0,8 0-1 15,4-14 3-15,7 14-11 0,8 0-6 0,2-11-3 16,1 11-20-16,4 0-9 0,2-10-7 0,2 10-8 16,-1 0 2-16,-3-7-3 0,-5 7 0 0,-6 0-4 15,-5 0-3-15,-10 0 0 0,-6 0-6 0,-8 0 4 16,-10 0-2-16,-6 0 5 0,0 0 7 0,-29 0-9 15,1 17-10-15,-9-17-17 0,-11 11-11 0,-8-11 0 16,-8 13 0-16,-7-13 7 0,-4 0-9 0,3 9-3 16,0-9 4-16,6 0 2 0,5 5 14 0,15-5 11 15,7 3 8-15,11-3 20 0,8 2 40 0,7-1 18 16,10-1 6-16,3 0-10 0,0 0-32 0,30 0-6 16,-9 0 4-16,6 0 6 0,7 0 2 0,8-17 0 15,6 17-5-15,3 0 2 0,6 0-4 16,2-10-8-16,3 10-11 0,2 0-6 0,-4 0-5 15,-1 0-5-15,-3 0 5 0,-9 0-8 0,-3 0 1 16,-8 0 3-16,-9 0-10 0,-7 0-12 0,-9 0-7 16,-5 0-1-16,-6 0 5 0,0 0 9 0,-36 0-6 15,8 0-6-15,-11 11-7 0,-9-11-8 0,-7 0 2 16,-6 0-6-16,-4 0-11 0,-2 0 2 0,4 0 0 16,4 0-6-16,9 0 14 0,8 0 15 0,11 0 8 15,7 0 20-15,8 0 14 0,7 0 1 0,9 0 6 16,0 0-4-16,0 0-7 0,29 0 0 0,-10 0 4 15,7-11 5-15,7 11 3 0,4 0 3 16,5-7-4-16,4 7-2 0,1 0-4 0,1 0-3 16,-5 0-3-16,-1 0-2 0,-5 0-2 0,-6 0 2 15,-6 0-2-15,-8 0-2 0,-3 0 1 0,-6 0-2 16,-7 0 6-16,-1 0-2 0,0 11 3 0,-26-11 1 16,9 0-5-16,-8 0-4 0,-4 7-19 0,-4-7-14 15,-2 0-15-15,-3 0-8 0,1 0 8 0,5 0 4 16,2 0 14-16,5 0 12 0,8 0 10 0,3 0 9 15,5 0 3-15,9 0 1 0,0 0-1 0,0 0-3 16,0 0-9-16,0 0-17 0,33 0-20 0,-16-14-38 16,4 14-48-16,4 0-43 0,1-13-54 15,1 13-62-15,-2 0-71 0,3 0-137 0,-2-5-73 16,-1 5 103-16</inkml:trace>
  <inkml:trace contextRef="#ctx0" brushRef="#br0" timeOffset="144334.12">5812 8292 1473 0,'-3'0'28'0,"3"0"4"0,-3 0 24 0,3 0 19 15,-2 0-11-15,2 0 15 0,0 0-3 0,0 0-2 16,0 0-3-16,0 0-3 0,0 0-3 0,0 0-15 16,0 0-1-16,0 0-8 0,0 0-13 0,0 0-4 15,0 0-7-15,0 0-1 0,0 0 17 0,0 0 24 16,0 0 28-16,0 0 31 0,0 0 20 0,0 17 16 15,0-17 7-15,0 0-7 0,0 0-19 16,13 0-31-16,-13 0-30 0,14 0-27 0,-5 0-11 16,4 0-3-16,4 0-4 0,3 0 1 0,3 0-4 15,3 0-5-15,4-15 2 0,4 15 2 0,2 0 5 16,4 0 3-16,2-9-8 0,6 9-8 0,1 0-8 16,7 0-6-16,3 0 4 0,3 0 0 0,2 0 3 15,-1 0-3-15,5 0-2 0,2 0-2 0,0 18-2 16,-2-18 0-16,-4 0 1 0,-5 13 0 0,-7-13 3 15,-7 0 2-15,-7 8-3 0,-15-8-3 0,-8 0-18 16,-7 0-4-16,-8 0 2 0,0 0 5 0,-29 0 14 16,5 0 2-16,-4 0 4 0,-9 0-5 15,-6 0-16-15,-5 0-9 0,-3 0-13 0,-1 0-6 16,0 0-1-16,1 0-3 0,-1 0-4 0,6 0-2 16,3 0 5-16,7 0 0 0,3 0 11 0,4 0 5 15,7 0 13-15,4 0 11 0,5 0 6 0,5 0 8 16,2 0 14-16,5 0 10 0,1 0 4 0,0 0 1 15,0 0-5-15,31 0 1 0,-13 0 6 0,4 0 7 16,6-18-2-16,4 18-1 0,3 0-11 0,-1 0-10 16,4-14-5-16,4 14-11 0,0 0 0 0,-2 0 0 15,2 0-2-15,0 0 0 0,-2 0-4 0,1 0-4 16,-6 0 3-16,-2 0-1 0,-5 0 2 0,-5 0 2 16,-6 0-27-16,-4 14-17 0,-4-14 1 0,-6 0 5 15,-3 0 25-15,0 12 19 0,0-12-2 16,-26 10-13-16,26-10-7 0,-38 11-10 0,12-4-9 15,-2-2-3-15,-3 0-3 0,0-2 2 0,-1 1 5 16,1-2 6-16,1 1 4 0,4-1 5 0,7-1 1 16,4 1 9-16,4-1 7 0,5-1 5 0,6 0 8 15,0 0-5-15,0 0-2 0,0 0-4 0,21 0-3 16,-21 0 2-16,34 0 1 0,-12 0 0 0,6-18 0 16,0 18 4-16,3 0-4 0,-2-10 0 0,2 10 4 15,-4 0-1-15,-2-8 1 0,-5 8-2 0,-2 0-29 16,-5 0-50-16,-4 0-50 0,-3 0-74 0,-3 0-63 15,-3 0-70-15,0 0-133 0,0 0-123 16,0 0 89-16</inkml:trace>
  <inkml:trace contextRef="#ctx0" brushRef="#br0" timeOffset="169681.55">513 11929 2903 0,'0'-7'36'0,"0"-2"41"0,0 1 43 16,0-1 40-16,0 0-2 0,0 1-4 0,0 3-4 15,0 2 1-15,0 2 8 0,0-1-6 0,0 2-14 16,0-1-26-16,13 0-40 0,-13-1-28 0,0 2-27 16,0 0-23-16,0 0-1 0,7 0-6 0,-7 0 1 15,0 0 8-15,3 0 4 0,1 0 3 0,-1 0 2 16,0 20-4-16,-2-20 2 0,5 23-5 0,-2-7 2 15,-1 4 5-15,4 1-7 0,-3 2 5 0,-1-1-3 16,0 3-2-16,0-1 0 0,0 0 3 0,-2-1-1 16,3 1 1-16,-1-3-2 0,0 0-2 15,-3-2 3-15,0 0-2 0,0-2 3 0,0-3-1 16,0-2-1-16,0-2 2 0,0-3 2 0,0-3-1 16,0 0 9-16,0-3-2 0,0-1-2 0,0 0-1 15,29 0-9-15,-7-25-2 0,10 10 2 0,12-5-2 16,13-4 0-16,11-6 6 0,18-2 23 0,1-3 26 15,10 0 17-15,1-1 3 0,-4-1-23 0,0 2-21 16,-6 2-20-16,-3 2 20 0,-9 3 23 0,-5 3 20 16,-4 3 23-16,-11 3-9 0,-3 3-15 0,-10 5-18 15,-12 1-13-15,-8 5-20 0,-6 0-8 0,-4 2-10 16,-9 1-11-16,-1 1-40 0,-3 1-53 0,0 0-56 16,0 0-75-16,0-1-45 0,0 1-37 0,0 0-62 15,0 0-64-15,-27 0-100 0,27 24-214 16,-30-24-59-16,7 20 141 0</inkml:trace>
  <inkml:trace contextRef="#ctx0" brushRef="#br0" timeOffset="171545.97">3184 11940 1877 0,'0'0'26'0,"0"0"12"0,0 0 22 16,0 0 27-16,0 0 11 0,0 0 16 0,0 0 0 16,0 0-8-16,0 0-22 0,0 0-25 15,0 0-19-15,13 0-19 0,-13 0-12 0,0 0-4 16,0 0-1-16,0 0 3 0,0 0 9 0,0 0 11 15,0 0 11-15,0 0 9 0,0 0-4 0,0 0 7 16,6 0-7-16,-6 0-10 0,3 0-8 0,-1 0-13 16,2 0-5-16,3 0 7 0,2 0 8 0,2 0 4 15,3-15 5-15,0 15 4 0,4 0-3 0,-1 0-1 16,3 0-4-16,2 0-5 0,0 0 1 0,-1-10-1 16,4 10-2-16,-3 0 5 0,1 0 1 0,1 0 1 15,-3 0 0-15,1 0-7 0,1 0-3 0,-4 0-6 16,1 0 0-16,-1 0-1 0,2 0 0 0,-1 0 2 15,4 0 1-15,2 0 1 0,0 0 0 16,5 0 2-16,3 0 6 0,2 0 2 0,1-13 2 16,1 13-8-16,2 0-7 0,0 0-5 0,0-7-4 15,4 7 2-15,-2 0-5 0,1-5 3 0,1 5 0 16,-1 0-1-16,2-3 6 0,-3 3 1 0,0 0 3 16,0 0 3-16,-4 0 1 0,-1 0-1 0,-1 0-1 15,-3 0 5-15,-2 0 0 0,0 0-6 0,-2 0-4 16,1 0-2-16,-2 0 0 0,1 0 8 0,2 0 3 15,2 0-6-15,2 0-6 0,1 0-4 0,0 0-2 16,1 0 3-16,1 0-1 0,3 0 0 0,-2 0-1 16,-1 0-3-16,4 0 5 0,-5 0-4 0,1 0 1 15,-1 0 4-15,-3 0-2 0,-2 0 3 0,-1 0-2 16,-3 0-1-16,0 0 1 0,-1 0 7 16,-3 0 7-16,3 0 3 0,-2 0 5 0,-1 0-9 15,3 0-5-15,-4 0-1 0,2 0-13 0,-2 0 4 16,3 0 2-16,-1 0-7 0,2 0 9 0,-3 0-6 15,3 0 3-15,1 0 2 0,1 0-3 0,-3 0 5 16,1 0-11-16,-4 0 4 0,2 0 1 0,-2 5 2 16,-3-5 6-16,2 0-4 0,-5 0-1 0,2 0 13 15,-1 3 14-15,-2-3 10 0,2 0 3 0,-4 0-4 16,3 0-12-16,-3 0-7 0,3 0-4 0,-1 0-8 16,1 0-5-16,0 0-2 0,3 0 2 15,0 0-2-15,0 0 0 0,2 0 0 0,1 1 1 16,1-1-4-16,0 2-1 0,0-2 2 0,1 2 1 15,-1-2 2-15,1 1 1 0,-2 0-1 0,2-1 3 16,2 2-2-16,-4-2 1 0,2 1 2 0,-2-1-7 16,-3 0 1-16,0 0 5 0,-1 0-4 0,-1 0 1 15,1 0 5-15,-2 0-3 0,0 0-1 0,0 0 3 16,3 0-5-16,2 0-1 0,-2 0 0 0,2 0 1 16,-2 0 0-16,0 0-1 0,0 0 5 0,2 0-5 15,0 0 1-15,-2 0 6 0,0 0-9 0,0 0 3 16,3 0 2-16,-1 0-5 0,0 0 4 0,1 0 1 15,2 0 0-15,-2 0 1 0,2 0 1 0,0 0-3 16,0 0 2-16,1 0 1 0,0 0-4 16,1 0 3-16,2 0 1 0,-1 0-8 0,2 0 5 15,1 0 3-15,-2 0-6 0,2 0 9 0,0 0-5 16,-2 0-1-16,-1 0 6 0,-3 8-3 0,-2-8 8 16,-1 0 3-16,-3 0 2 0,-5 0 14 0,-3 4 10 15,-4-4 2-15,-1 0 6 0,-1 0-10 0,-3 0-14 16,-1 0-7-16,-1 0-5 0,0 0-9 0,0 0 4 15,0 0 4-15,0 0-7 0,0 0 5 0,0 0-5 16,0 0 0-16,0 0-6 0,0 0-4 0,0 0 6 16,0 0-5-16,0 0 7 0,0 0 2 15,0 0-5-15,0 0 0 0,0 0-2 0,0 0 2 16,0 0-8-16,0 0-31 0,0 0-56 0,0 0-93 16,0 0-114-16,0 0-113 0,0 0-95 0,0 0-105 15,0 0-232-15,0 0 116 0,0 0 150 0</inkml:trace>
  <inkml:trace contextRef="#ctx0" brushRef="#br0" timeOffset="174058.08">8487 12005 1622 0,'0'0'45'16,"0"0"17"-16,0-15 40 0,0 15 33 0,0 0-10 16,0 0 15-16,0 0-7 0,0 0-9 0,0 0-16 15,0-7-13-15,0 7-19 0,0-4-14 0,0 4-3 16,0-5-5-16,-19 2-1 0,19 1 2 0,0 1-11 16,-11 0-5-16,11 0-2 0,0 1-9 0,0 0 1 15,0 0-2-15,0 0-9 0,0 0 1 0,0 0-4 16,0 0-1-16,0 0 5 0,0 0 5 0,0 0 7 15,0 0 1-15,0 0 3 0,0 0 0 16,0 0-3-16,0 0 4 0,0 0-6 0,0 0-2 16,0 0-1-16,0 0-1 0,0 0 2 0,0 0 0 15,0 0-2-15,0 0-5 0,9 0-5 0,-9 0-5 16,8 0-5-16,-8 0-2 0,16 0-6 0,-7 0 0 16,2 0 4-16,3 0-2 0,3 0 5 0,-2 0-1 15,1 0 3-15,1 0 16 0,-2 0 7 0,1 0 6 16,-4 0 2-16,2 0-7 0,-1 0-4 0,-1 0-5 15,2 0-4-15,-2 0-6 0,2 0-3 0,2 0 2 16,1 0 0-16,0 0-2 0,3 0 5 0,-1 0-2 16,4 0-4-16,2 0 2 0,-2-10-6 0,7 10-1 15,-1 0 3-15,4 0-6 0,1 0 1 16,3-5 1-16,3 5-3 0,0 0 0 0,4-4 1 16,-2 4-3-16,1-2 2 0,-1 2 9 0,0 0-4 15,-6 0 5-15,-1 0-4 0,-4 0-5 0,-3 0 6 16,0 0-9-16,-2 0 0 0,1 0 4 0,-3 0-4 15,1 0 7-15,-1 0 1 0,0 0-1 0,3 0-5 16,-1 0 0-16,0 10 8 0,1-10-4 0,2 0 9 16,2 0 7-16,5 0 6 0,1 7 7 0,0-7 2 15,2 0-9-15,1 4-9 0,2-4-4 0,2 2-5 16,1-1-3-16,-2-1-1 0,5 0-6 0,-1 0 3 16,-1 0 1-16,1 2-3 0,-2-2 7 15,1 0-1-15,-4 1 10 0,0 0 5 0,-3 0-5 16,-5 0 2-16,-2 0-8 0,-4 0 0 0,0 0-3 15,0 0 8-15,0-1 10 0,-2 2 6 0,4-2 11 16,1 0-10-16,1 1-5 0,2-1-9 0,-1 0-11 16,3 0 4-16,1 0-5 0,0 0-3 0,0 0 2 15,3 0-2-15,4 1-4 0,-1 0 3 0,2 0 1 16,0 0-1-16,2 1 4 0,-2-2 1 0,0 3-4 16,-3-1 1-16,-2 0 1 0,-3-1-2 0,-3 2 2 15,-4-1 0-15,-7-1 11 0,-1 0 24 0,-4 0 5 16,-2-1 4-16,-1 0-8 0,-2 0-17 0,-1 0-2 15,2 0-6-15,1 0-4 0,1 0-6 16,1 0 0-16,0 0-4 0,3 0 3 0,0 0-3 16,4 0-1-16,-1 0-1 0,2 0 1 0,1 0 0 15,0 0-1-15,1 0 2 0,-1 0-3 0,0 0 6 16,-1 0-1-16,2 0-5 0,-4 0 4 0,-5 0-4 16,1 0 1-16,-5 0 8 0,-2 0-5 0,-4 0 2 15,-2 0-3-15,-3 0 1 0,-3 0 2 0,2 0-2 16,-2 0 5-16,0 0-2 0,0 0 9 0,0 0 3 15,0 0-2-15,0 0 5 0,0 0-8 0,0 0-4 16,0 0 0-16,0 0-5 0,0 0-2 0,0 0-3 16,0 0 3-16,0 0-3 0,0 0 1 15,0 0 2-15,0 0 0 0,0 0 0 0,0 0 0 16,0 0 5-16,0 0-8 0,0 0-3 0,0 0-6 16,0 0-62-16,0 0-59 0,0 0-73 0,0 0-115 15,0 0-68-15,0 0-54 0,0 0-79 0,0 0-128 16,-22 0-156-16,22 14 121 0</inkml:trace>
  <inkml:trace contextRef="#ctx0" brushRef="#br0" timeOffset="175158.1">12600 11916 1197 0,'0'-3'7'0,"0"2"17"0,4-3 11 0,-4 1 8 16,3 0 19-16,-3 1 14 0,3 0 26 0,-1 0 10 15,-2 0-4-15,0 2-7 0,0 0-24 0,0 0-3 16,0 0-9-16,0 0-9 0,0 0 6 0,0 0-8 16,0 0 0-16,0 0 0 0,0 0-5 0,0 0 9 15,0 0 7-15,0 0 5 0,0 0 8 0,0 0 10 16,0 0 7-16,0 0 9 0,0 0 5 0,0 0 9 15,0 0 2-15,0 0 2 0,11 0 3 0,-11 0-4 16,0 0-4-16,0 0-8 0,0 0-15 16,0 0-23-16,8 0-22 0,-5 0-23 0,3 0-12 15,2 0-10-15,1 0 2 0,0 0 11 0,2 0 12 16,5 0 13-16,-1-10 5 0,5 10-2 0,2 0-3 16,0 0 0-16,6-8-2 0,3 8 3 0,3 0 5 15,3 0 2-15,5-5 10 0,3 4 11 0,0-1-4 16,4-2 6-16,2 1-12 0,5 0-22 0,5-1-9 15,2 1-23-15,10-1-5 0,2 1 2 0,4-1-3 16,7 2 1-16,6 0 9 0,4 1 3 0,3 1 1 16,2 0 14-16,3 0-9 0,1 0 2 15,2 0 16-15,-6 0 12 0,-2 0 23 0,-4 0 8 16,-5 16 17-16,-10-16 11 0,-7 0-1 0,-9 0 20 16,-10 0 19-16,-6 0-9 0,-7 0 17 0,-12 0-13 15,-4 0-27-15,-8 0-14 0,-6 0-29 0,-4 0-23 16,-2 0-17-16,-3 0-13 0,-1 0-7 0,-1 0-8 15,0 0-8-15,0 0 2 0,0 0-6 0,0 0 1 16,0 0 3-16,0 0-10 0,0 0 5 0,0 0-1 16,0 0-1-16,0 0-3 0,0 0-41 0,0 0-58 15,0 0-102-15,0 0-109 0,0 0-72 0,0 0 5 16,-12 0 1-16,12 0-12 0,-13 0-50 0,13 21-132 16,-21-21-179-16,5 18-187 0,-2-18 165 0</inkml:trace>
  <inkml:trace contextRef="#ctx0" brushRef="#br0" timeOffset="184678.1">10414 12001 944 0,'0'0'37'0,"0"-2"29"0,0 2 17 0,0-1 16 15,0-1-27-15,0 2-17 0,0 0-3 0,0 0 1 16,0-1 3-16,0 1 3 0,0 0 9 0,0 0-5 16,0 0 6-16,0 0 0 0,0 0-15 0,0 0-4 15,0 0-12-15,0 0-9 0,0 0 4 0,0 0 6 16,0 0 3-16,0 0 2 0,0 0-4 0,0 0-7 15,0 0-8-15,0 0 0 0,0 0-1 0,0 0-2 16,0 0 6-16,0 0-6 0,0 0-4 0,0 0 2 16,0 0-3-16,0 0 9 0,0 0 1 15,0 0 1-15,0 0 4 0,0 0-4 0,0 0-1 16,0 0-6-16,0 0-4 0,0 0-9 0,0 0 1 16,0 0-1-16,0 0 2 0,0 0 6 0,0 0-1 15,0 0 2-15,0 0-1 0,0 0 3 0,0 0 4 16,0 0-2-16,0 0 5 0,0 0 1 0,0 0 2 15,0 0-3-15,0 0-6 0,0 0-7 0,12 0-11 16,-12 0-2-16,19 0 4 0,-7 0 12 0,5 0 11 16,3 0 13-16,5 0 7 0,3 0-1 0,1-14 3 15,4 14-8-15,4 0-13 0,2-12-13 16,7 12-12-16,6-12-7 0,3 7 0 0,9 0 1 16,10-1 1-16,7 3 4 0,9-2-1 0,3 2 29 15,3 1 12-15,-3-1 17 0,-5 2 20 0,-5-1-9 16,-12 1 6-16,-7-2 6 0,-15 1-4 0,-10-1 2 15,-13 1-8-15,-2-1-15 0,-11 2-11 0,-5 0-17 16,-3 0-8-16,-4 0 0 0,-1 1-4 0,0 0-2 16,2 0-4-16,-2 0-3 0,0 0-6 0,0 0-1 15,0 0 1-15,0 0-6 0,0 0 4 0,0 0-3 16,0 0-3-16,0 0-4 0,0 0-56 0,0 0-57 16,0 0-80-16,0 0-90 0,0 0-51 15,0 0-65-15,0 0-116 0,0 0-159 0,-20 0 54 16,20 0 125-16</inkml:trace>
  <inkml:trace contextRef="#ctx0" brushRef="#br0" timeOffset="204444.16">15586 11858 1083 0,'0'-8'39'0,"0"8"24"0,-10 0 9 15,10 0 3-15,0 0-42 0,-3-6-21 0,3 6-4 16,-1 0 5-16,-1 0 7 0,1 0 11 0,-1 0 19 15,0-3 3-15,-1 3 0 0,2 0 2 0,-1-1-15 16,1-1-3-16,-1 2 3 0,1 0-8 16,1 0 3-16,-2-1 6 0,2 1 1 0,-2 0 3 15,1 0 1-15,1 0-4 0,0 0 6 0,0 0-4 16,0 0 2-16,0 0 8 0,0 0-6 0,0 0 2 16,0 0 0-16,0 0-2 0,0 0 4 0,0 0-3 15,0 0 0-15,0 0-5 0,0 0-1 0,0 0 5 16,0 0-2-16,0 0-6 0,0 0-5 0,0 0-10 15,0 0-2-15,0 0-1 0,0 0 2 0,0 0 8 16,0 0-2-16,0 0-1 0,0 0 2 0,0 0-11 16,0 0-3-16,14 0-6 0,-14 0-7 0,9 0 6 15,-9 0 12-15,14 0 18 0,-1 0 13 0,-4 0 6 16,2 0-6-16,0 0-10 0,-2 0-3 16,2 0-9-16,0 0-1 0,1 0 1 0,-3 0-5 15,2 0 1-15,0 0-7 0,-2 0-6 0,4 0 0 16,-1 0-4-16,-1 0-2 0,3 0 0 0,0 0 0 15,3 0 4-15,-2 0 6 0,6 0 6 0,-4 0 0 16,1 0-4-16,2 0 2 0,0 0-4 0,-1 0 6 16,1 0 6-16,0 0-6 0,1 0-1 0,-3 0-5 15,1 0-4-15,-1 0-5 0,-1 0 1 0,0 0-7 16,-1 0-3-16,1 0 1 0,-3 0 0 0,3 0 3 16,-3 0 7-16,2 0 9 0,-3 0 3 15,3 0 1-15,-1 0 1 0,1 0-11 0,-2 0 1 16,1 0-1-16,1 0-6 0,1 10 7 0,-2-10-6 15,1 0 0-15,3 0 2 0,-5 0-1 0,3 4-5 16,-2-4-1-16,2 0-1 0,-3 0-5 0,3 3 5 16,-3-2-1-16,2 1-2 0,-1-2-1 0,1 1 0 15,-2-1-3-15,0 3 4 0,-1-2 3 0,0 1-5 16,2-2 4-16,-2 2-2 0,2 0-3 0,-1 0 6 16,2-1-1-16,-1 2 1 0,1-2-3 0,-2 0 0 15,0 1 0-15,0-1 0 0,-4 1 1 0,1-1-3 16,3 1 5-16,-4-1-2 0,0 1 0 15,1-2 11-15,2 1-4 0,2-1 13 0,-1 0 9 16,0 0-3-16,2 0 5 0,-1 0-8 0,-1 0-6 16,2 0-2-16,-2 0-4 0,-1 0-9 0,0 0-2 15,-1 0-2-15,1 0-5 0,1 0 6 0,-2 0 1 16,2 0-3-16,0 0 2 0,0 0 0 0,0 0-1 16,1 0 8-16,-1 0-8 0,2 0 2 0,-2 0 0 15,0 0-7-15,1 0 7 0,-1 0-3 0,0 0 0 16,0 0 2-16,-2 0 1 0,-1 0 3 0,-1 0-3 15,-3 0 0-15,0 10 2 0,-3-10-4 0,-1 0 0 16,0 0-1-16,1 0-9 0,-4 0 11 0,1 0 4 16,-1 0-8-16,0 0 11 0,0 0-13 0,0 0 2 15,0 0 11-15,0 0-6 0,0 0 4 16,0 0-8-16,0 0 0 0,0 0-2 0,0 0 2 16,0 0-3-16,0 0 2 0,0 0 5 0,0 0 2 15,0 0 1-15,0 0-7 0,0 0 3 0,0 0-6 16,0 0 6-16,0 0 7 0,0 0-8 0,0 0 2 15,0 0 8-15,0 0-8 0,0 0 0 0,0 0-1 16,0 0-11-16,0 0 9 0,0 0-2 0,0 0 9 16,0 0-3-16,0 0 0 0,0 0 6 0,0 0-15 15,0 0 7-15,0 0-2 0,0 0-2 0,0 0 7 16,0 0-3-16,0 0-2 0,0 0 2 0,0 0 4 16,0 0-4-16,0 0 2 0,0 0 3 0,0 0-6 15,0 0 1-15,0 0 0 0,0 0-2 16,0 0 0-16,0 0 2 0,0 0 4 0,0 0-1 15,0 0 3-15,0 0-5 0,0 0-2 0,0 0 1 16,0 0 4-16,0 0 2 0,0 0-5 0,0 0 0 16,0 0-3-16,0 0 5 0,0 0-2 0,0 0-5 15,0 0 5-15,0 0 0 0,0 0-1 0,0 0 7 16,0 0-4-16,0 0-3 0,0 0-1 0,0 0-1 16,0 0-6-16,0 0 7 0,0 0-2 0,0 0 2 15,0 0 5-15,0 0-10 0,0 0 5 16,0 0-6-16,0 0 1 0,0 0 3 0,0 0 0 0,0 0 5 15,0 0 1-15,0 0 5 0,0 0-8 0,0 0 0 16,0 0 7-16,0 0-13 0,0 0 16 16,0 0-6-16,0 0-8 0,0 0 10 0,0 0-12 15,0 0 10-15,0 0-8 0,0 0-1 0,0 0 4 16,0 0-4-16,0 0 9 0,0 0-4 0,0 0-1 16,0 0 1-16,0 0-1 0,0 0 1 0,0 0-1 15,0 0 1-15,0 0-3 0,0 0 3 0,0 0 2 16,0 0-5-16,0 0 8 0,0 0-5 0,0 0-2 15,0 0 5-15,0 0-10 0,0 0 4 0,0 0 3 16,0 0 0-16,0 0 0 0,0 0 3 0,0 0 0 16,0 0-4-16,0 0 8 0,0 0-7 15,0 0 4-15,0 0-7 0,0 0-4 0,0 0 6 0,0 0-6 16,0 0 13-16,0 0-7 0,0 0 2 16,0 0 2-16,0 0-7 0,0 0 7 0,0 0-4 15,0 0 2-15,0 0 0 0,0 0 1 0,0 0 0 16,0 0-5-16,0 0 10 0,0 0-9 0,0 0 2 15,0 0 0-15,0 0-7 0,0 0 14 0,0 0 0 16,0 0-6-16,0 0 0 0,0 0 0 0,0 0 3 16,0 0 3-16,0 0-3 0,0 0-4 0,0 0 0 15,0 0 3-15,0 0 0 0,0 0-3 0,0 0-3 16,0 0 2-16,0 0 1 0,0 0-10 0,0 0 3 16,0 0 0-16,0 0 5 0,0 0 9 15,0 0-8-15,0 0 9 0,0 0-12 0,0 0 0 16,0 0 2-16,0 0-4 0,0 0 1 0,0 0 7 15,0 0 5-15,0 0-7 0,0 0 9 0,0 0-8 16,0 0-5-16,0 0 4 0,0 0-7 0,0 0 9 16,0 0 5-16,0 0-2 0,0 0 3 0,0 0 0 15,0 0-12-15,0 0 7 0,0 0 2 0,0 0-1 16,0 0 5-16,19 0-1 0,-19 0-9 0,20 0 4 16,-9 0 5-16,3 0-7 0,3 0 3 0,1 0-13 15,-1 0 6-15,5 0-4 0,-2 0 1 0,5 0 7 16,3 0-4-16,-2 0 6 0,2 0-2 0,2 13-2 15,-2-13 0-15,1 0-3 0,-7 0 8 16,-1 0-1-16,-2 0 0 0,-3 0 2 0,-9 0-7 16,3 0 2-16,-6 0 2 0,1 0 1 0,0 0 5 15,1 0 3-15,-3 0-6 0,1 0-1 0,3 0-3 16,-1 0-2-16,0 0 1 0,2 0 1 0,0 0-2 16,1 6-1-16,0-6 4 0,2 0-2 0,-2 0 0 15,2 4-2-15,2-4 3 0,1 1-2 0,3 1 5 16,-7-1 0-16,4 2-6 0,2-2 2 0,-2 2-2 15,-2-2 6-15,2 1 0 0,-3 1-2 0,1-2-1 16,-1 0-2-16,0 0 1 0,2 0 4 0,-6 0-4 16,6 1-2-16,-6-2-1 0,6 0 1 0,-2 0 3 15,1 0-3-15,2 0 4 0,3 0-2 16,0 0 2-16,3 0-2 0,1 0 0 0,-1 0-4 16,3 0-1-16,-1 0 5 0,1 0-1 0,3 0 2 15,-2 0 4-15,-1 0-3 0,3 0-6 0,2 0 4 16,0 0-3-16,-2 0 1 0,1 0 0 0,-3 0 1 15,3 0 1-15,-4 0 1 0,0 0 2 0,-3 0-3 16,-2 0-2-16,2 0 1 0,0 0 0 0,-3 0-3 16,3 0 6-16,0 0-3 0,3 0 1 0,-2 0 3 15,-1 0-7-15,3 0 2 0,2 0-2 0,-2 0 4 16,0 0 0-16,1 0 3 0,3 0 0 0,0 0-3 16,1 0 2-16,1 0-2 0,-2 0-3 0,0 0 3 15,1 0-3-15,-1 0 3 0,-4 0 0 16,0 0-3-16,-3 0 6 0,1 0 2 0,-4 0 27 15,3 0 7-15,-3 0 6 0,3 0 1 0,-3 0-23 16,3 0-8-16,0 0-7 0,-3 0-7 0,4 0-3 16,-1-10 1-16,0 10-2 0,3 0 4 0,-3 0-2 15,4-6 3-15,-3 6-2 0,2 0-3 0,1-1 3 16,-1 1-5-16,0 0 1 0,-1 0 5 0,1-3-4 16,-3 3 5-16,4-1-1 0,-1 1-4 0,0 0 5 15,0-1-1-15,-2 1 4 0,-4-1 3 0,-3 1 15 16,-1-1 4-16,-3 1 1 0,-2-2 3 0,-2 2-14 15,0-1 0-15,2 0-6 0,1 1-9 0,-1-1 4 16,4 0-5-16,-4-1 3 0,4 1-2 16,-1 0-6-16,2 0 6 0,-3-1-7 0,4 1 4 15,-1-1-1-15,4 1-1 0,-3 1 2 0,3 0-1 16,0-2 2-16,0 2-5 0,0 0 2 0,3 0 2 16,0 0 1-16,0 0 1 0,4 0 0 0,-1 0-1 15,0 0-5-15,4 0 2 0,-6 0 0 0,6 0 1 16,-4 0 2-16,0 0-1 0,-3 0 4 0,2 0-1 15,-3 0-6-15,-2 0 5 0,-3 0-7 0,3 0 2 16,-3 0 4-16,-2 0 1 0,2 0 2 0,-3 0-1 16,1 0-3-16,2 0-4 0,0 0 5 0,-1 0-2 15,4 0 3-15,0 0-1 0,3 0-3 0,0 0 5 16,3 0-3-16,0 0-1 0,-1 0 2 16,5 0-6-16,-4 0 3 0,0 0 2 0,-1 0 1 15,-4 0-1-15,-1 0 4 0,-3 0-6 0,-3 0 4 16,-1 0 10-16,-7 0-11 0,3 0 3 0,-2 0-1 15,-4 0-1-15,4 0 1 0,-1 0 9 0,0 0-5 16,-3 0-5-16,0 0 10 0,0 0-4 0,0 0-3 16,0 0 4-16,0 0-3 0,0 0-8 0,0 0 8 15,0 0-5-15,0 0 0 0,0 0 5 0,0 0-2 16,0 0-3-16,0 0 0 0,0 0 0 0,0 0-9 16,0 0 2-16,0 0-46 0,0 0-65 15,0 0-68-15,0 0-88 0,0 0-36 0,0 0-24 16,-16 0-34-16,16 0-55 0,-17 20-137 0,3-20-207 15,-3 0 108-15</inkml:trace>
  <inkml:trace contextRef="#ctx0" brushRef="#br0" timeOffset="205460.57">21254 11996 1132 0,'-3'0'14'16,"1"0"7"-16,-1 0 8 0,3 0 42 0,0 0 13 15,0 0 25-15,0 0 23 0,0 0-10 0,0 0 3 16,0 0-11-16,0 9 1 0,0-9-4 0,0 0-6 16,0 0 0-16,0 0-6 0,0 0-13 15,0 0-13-15,11 0-7 0,-11 0-14 0,14 0 1 16,-5 0 2-16,0 0 4 0,5 0 6 0,3 0-8 16,3 0-11-16,4 0-6 0,4 0 7 0,4 0-7 15,5 0-10-15,11 0-8 0,5 0-23 0,6 0 5 16,8 0 22-16,7 0 10 0,10 0 11 0,7 23 0 15,10-23-18-15,6 18-7 0,8-18-12 0,3 23-10 16,1-13 5-16,-1 1 18 0,0 1 13 0,-2-1 10 16,-3 1 10-16,-6-1-6 0,-3-1-4 0,-2-2 3 15,-6 1 8-15,-3-2-9 0,-9-3-7 0,-9 0-2 16,-10 0-20-16,-10-3-1 0,-8 0 2 0,-11-1-5 16,-8 0 1-16,-8 0-1 0,-3 0-6 15,-6 0-3-15,-5 0-8 0,0 0-13 0,-4 0-48 16,-2 0-52-16,0 0-64 0,0 0-56 0,-21 0-38 15,21 0-48-15,-28 0-82 0,10 0-177 0,-7 22-112 16,-9-22 100-16</inkml:trace>
  <inkml:trace contextRef="#ctx0" brushRef="#br0" timeOffset="212136.2">2265 12637 1023 0,'8'-3'21'0,"-8"3"17"0,3-3 12 15,-3 3 33-15,0 0 21 0,0-1 13 0,0 1 22 16,0 0 1-16,0 0-20 0,0 0-12 0,0 0-7 16,0 0-15-16,0 0-4 0,0 0 0 0,0 0-6 15,0 0-3-15,0 0 1 0,0 0 0 16,0 0-2-16,0 0 2 0,0 0-2 0,0 0-3 15,0 0-2-15,0 0-2 0,0 0-7 0,0 0-4 16,0 0-4-16,0 0-6 0,0 0-1 0,0 0-3 16,0 0 2-16,17 0-3 0,-17 0-2 0,22 0 2 15,-8 0-2-15,3 0-4 0,0 0-3 0,3 0-9 16,3 0-10-16,2 0-3 0,1 0-6 0,2 0 3 16,0 0-3-16,2 0 2 0,-1 0-2 0,5 0-4 15,0 0 2-15,2 0-1 0,1 0-1 0,3 0 2 16,4 0-2-16,1 0 0 0,1 0 4 0,1 0-2 15,1 0 0-15,1 0 0 0,3 0-1 16,0 0-1-16,6 0 2 0,1 0 2 0,1 0-2 16,7 0 0-16,-1 0 4 0,3 0-4 0,3 0 10 15,3 0 0-15,1 0 7 0,3 0 6 0,3 0 1 16,2 0 3-16,1 0-6 0,3 0 5 0,1 0-5 16,-4-12 5-16,-1 12 1 0,-4 0 3 0,-2-11 4 15,-5 11-6-15,-3-8 1 0,-4 8-11 0,-4-6-9 16,0 6 2-16,-1-4-12 0,-2 4 2 0,1 0-1 15,1 0-8-15,1 0 10 0,0 0-6 0,1-2 6 16,2 2-4-16,-1-1-3 0,-1 1 5 0,4-2-2 16,0 1 4-16,-2 1 0 0,0-1-3 0,-3 0 35 15,-2 0 14-15,-1 0 0 0,-7-1 4 16,-4-1-37-16,-7 0-10 0,-6 2 6 0,-8-2 22 16,-3 2 13-16,-6-1 8 0,-2 0 6 0,-5 1-17 15,-2-1-9-15,-1 2-12 0,1-2-12 0,-1 0-5 16,0 0-4-16,2 0-3 0,1 0 1 0,0 0-1 15,1 1 1-15,2-1 1 0,0 1 1 0,3 1-7 16,2-1 2-16,3 1 1 0,1 0 5 0,0 0-6 16,5 0 11-16,-3 0-2 0,1 0-6 0,-1 0 11 15,-3 14-9-15,-4-14-3 0,-4 0 3 0,-4 0 0 16,-3 0-1-16,-2 0 5 0,-2 0 4 0,-1 0 8 16,-2 0 22-16,0 0 3 0,0 0 0 15,0 0-4-15,0 0-21 0,0 0-6 0,0 0-2 16,0 0-9-16,0 0 1 0,0 0 2 0,0 0 0 15,0 0 0-15,0 0-1 0,0 0-1 0,0 0 0 16,0 0 0-16,0 0-3 0,0 0 1 0,0 0-2 16,0 0 2-16,0 0 3 0,0 0-2 0,0 0 0 15,0 0-2-15,0 0 2 0,0 0-1 0,0 0-2 16,0 0 5-16,0 0-2 0,0 0-2 0,0 0-1 16,0 0 2-16,0 0 1 0,0 0 0 0,0 0 6 15,0 0-9-15,0 0 0 0,0 0 2 0,0 0-2 16,0 0 1-16,0 0-2 0,17 0 4 0,-17 0-4 15,25 0 4-15,-10 0-1 0,4 0-2 16,2 0 5-16,6 0-5 0,2 0 0 0,2 0-2 0,3 0 5 16,4 0 1-16,5 14 0 0,3-14 4 15,3 0-7-15,2 0 2 0,-3 7-3 0,4-7 1 16,-3 0-1-16,-3 0 5 0,-3 0 26 0,-1 0 34 16,-4 0 15-16,-6 0 28 0,-4 0 15 0,-6 0-14 15,-4-13-5-15,-4 13-29 0,-6 0-37 0,-2 0-27 16,-3 0-4-16,-1 0-7 0,-2 0-1 0,0 0 4 15,0 0-8-15,0 0 4 0,0 0 4 0,0 0-4 16,0 0 1-16,0 0 3 0,0 0-8 0,0 0 8 16,0 0 0-16,0 0 0 0,0 0 3 0,0 0-2 15,0 0 3-15,0 0-5 0,0 0 1 16,0 0 0-16,0 0 0 0,0 0 1 0,0 0-5 16,0 0 4-16,0 0-4 0,0 0 4 0,0 0 4 15,0 0-8-15,0 0 7 0,0 0-2 0,0 0-2 16,0 0 4-16,0 0-3 0,0 0-4 0,0 0 1 15,0 0 7-15,0 0-3 0,0 0-1 0,0 0 3 16,0 0-10-16,0 0 3 0,0 0 4 0,0 0-8 16,0 0 5-16,0 0-1 0,0 0 1 0,0 0 6 15,0 0 0-15,0 0-3 0,0 0 4 0,0 0-4 16,0 0 4-16,0 0 3 0,0 0-3 0,0 0 0 16,0 0 1-16,0 0 2 0,0 0 8 15,0 0-1-15,0 0-6 0,0 0 0 0,0 0-11 16,0 0 8-16,0 0 2 0,0 0 1 0,0 0 3 15,0 0-7-15,0 0 0 0,0 0 3 0,0 0 5 16,0 0 7-16,0 0 16 0,0 0 5 0,0 0 8 16,0 0 0-16,0 0-14 0,0-12-9 0,0 12-8 15,0 0-4-15,0 0 0 0,0 0-9 0,0 0 0 16,0 0-4-16,0 0 0 0,0 0 5 0,0 0-10 16,0 0 1-16,0 0 0 0,0 0 8 0,0 0 4 15,0 0-4-15,0 0 5 0,0 0-9 0,0 0-8 16,0 0 4-16,0 0-5 0,0 0 1 0,0 0 3 15,0 0 5-15,0 0 0 0,0 0-4 16,0 0 8-16,0 0-4 0,0 0 0 0,0 0 5 16,0 0-10-16,0 0 1 0,0 0 0 0,0 0 4 15,0 0 8-15,0 0-3 0,0 0-1 0,0 0-4 16,0 0-4-16,0 0 4 0,0 0-5 0,0 0 10 16,0 0 3-16,0 0 1 0,0 0-2 0,0 0-2 15,0 0-5-15,-16 0-5 0,16 0 15 0,0 0-2 16,0 0 68-16,0 0 26 0,0 0-5 0,0 0 7 15,0 0-64-15,0 0-22 0,0 0-3 0,0 0 2 16,0 0 12-16,0 0 10 0,0 0 3 0,0 0-14 16,0 0-17-16,0 0-11 0,0 0 2 0,0 0-4 15,0 0 4-15,0 0 5 0,0 0-6 16,0 0 3-16,0 0-1 0,0 0 3 0,0 0-3 16,0 0 3-16,0 0 0 0,0 0-9 0,0 0 4 15,0 0 2-15,0 0-3 0,0 0 2 0,0 0 1 16,0 0-3-16,0 0-6 0,0 0 2 0,0 0 4 15,0 0 3-15,0 0 4 0,0 0-1 0,0 0-3 16,0 0-5-16,0 0 8 0,0 0-2 0,0 0 0 16,0 0 6-16,0 0 6 0,0 0 16 0,0 0 6 15,0 0 0-15,0 0-12 0,13 0-23 0,-13 0-8 16,18 0 1-16,-4-20-3 0,6 20 5 0,4 0 2 16,8-18-8-16,9 18 2 0,5-12 0 15,5 12-4-15,5-11 6 0,5 11-2 0,7 0 5 16,3-8 4-16,0 8-6 0,2 0 5 0,-3-5-1 15,-5 5-2-15,-3-4 0 0,-6 2 0 0,-8-1 1 16,-9 2-1-16,-5 0 3 0,-9-1 4 0,-8 1-5 16,-5 0 3-16,-4 1 1 0,-3 0-7 0,-4 0 2 15,1 0 0-15,-2 0-3 0,0 0 3 0,0 0 0 16,0 0 0-16,0 0-2 0,0 0-2 0,0-2 3 16,0 2 1-16,0-1 2 0,0 1-1 0,0 0-1 15,0-1-3-15,0 1-2 0,0 0 6 0,0 0-3 16,0 0 2-16,0 0-1 0,0 0-7 0,0 0-8 15,0 0-44-15,0 0-23 0,0 0-43 16,0 0-66-16,0 0-35 0,0 0-52 0,0 0-35 16,0 0-7-16,0 0-7 0,0 0-37 0,0 0-47 15,0 0-48-15,0 0-15 0,0 12-69 0,-22-12-196 16,22 0 72-16,-22 12 102 0</inkml:trace>
  <inkml:trace contextRef="#ctx0" brushRef="#br0" timeOffset="213605.3">9491 12556 1320 0,'-1'0'36'0,"-2"0"12"0,3 0 15 15,-2 0 26-15,2 0-8 0,0 0 20 0,0 0 15 16,0 0 1-16,0 0 1 0,0 0 0 0,0-3-6 16,0 2-1-16,0 1-13 0,0-1-16 15,0 1-3-15,0-1-10 0,0 0 1 0,0 1-8 16,0 0-1-16,0 0 3 0,0 0-2 0,0 0 5 16,0-2-3-16,0 2-6 0,0 0 2 0,0 0-3 15,0 0-6-15,0 0 5 0,0 0-1 0,0 0 4 16,20 0 8-16,-20 0-9 0,16 0 4 0,-16 0 9 15,26 0 2-15,-7 14 3 0,2-14-5 0,1 0-16 16,-2 0-8-16,5 0-1 0,0 8-2 0,1-8 4 16,0 0-3-16,2 0-2 0,2 0-6 0,2 0-7 15,3 0-8-15,2 0-6 0,3 0-4 16,2 0-1-16,6 0-2 0,5 0 2 0,4 0-2 16,7 0 14-16,5-12 13 0,6 12 1 0,1 0 7 15,6 0-13-15,0 0-11 0,6 0-2 0,2 0-4 16,3 0-5-16,5 0 0 0,3 0-4 0,6 0-2 15,3 0-1-15,1 0-2 0,3 0 1 0,-1 0 4 16,0 0 5-16,5 0 3 0,0-15-3 0,3 15-3 16,3 0-2-16,1 0-4 0,5-10 2 0,4 10 8 15,4 0-6-15,3-10-2 0,3 10 5 0,5-6-15 16,-5 6 2-16,8-3-1 0,1 2-1 0,4-1 6 16,1 1-1-16,3 1 4 0,-1 0-4 0,-6 0 1 15,7 0 2-15,0 0 1 0,-1-1-3 16,-2 1 21-16,-5-1 26 0,-10 0 14 0,-5 1 9 15,-5-1-21-15,-7-2-17 0,-8-1-11 0,-10 1-4 16,-7-1 7-16,-8 0 8 0,-3-1 5 0,-3 1 6 16,-7-2-4-16,-5 3-11 0,-10 0-5 0,-5 0-14 15,-7 0 0-15,-8 2 12 0,-5-3 0 0,-12 3 11 16,-3-1 0-16,-9 0-19 0,-1 0-8 0,-6 2 3 16,-4-1-3-16,-2 0 0 0,-1 1-4 0,-2-2 0 15,0 2-4-15,0-1 0 0,0 1 7 0,0-1-22 16,0 0-46-16,0 1-49 0,0-2-58 0,0 1-59 15,0 1-28-15,0 0-28 0,-17 0-37 16,17 0-42-16,0 0-55 0,-19 0-87 0,7 0-142 16,-1 0-124-16,-7 0 130 0</inkml:trace>
  <inkml:trace contextRef="#ctx0" brushRef="#br0" timeOffset="-172424.73">6823 8368 732 0,'0'0'11'0,"0"0"7"0,0 0 6 15,0 0 4-15,0 0-8 0,0 0-4 0,0 0-5 16,0 0 6-16,0 0 6 0,0-10 11 0,0 10 7 16,0 0-3-16,0 0 4 0,0 0 4 0,0 0 7 15,0 0 1-15,0 0-14 0,0 0-10 0,0 0 0 16,0 0 0-16,0 0 3 0,0 0 4 0,0 0-4 15,0 0 0-15,0 0 17 0,0 0 5 16,0 0 2-16,0 0 13 0,0 0-10 0,0 0-1 16,0 0 9-16,0 0-3 0,0 0 17 0,0 0 3 15,0 0-3-15,0 0 6 0,0 0-11 0,0 0-2 16,0 0-3-16,0 0-13 0,0 0-9 0,0 0-9 16,0 0-6-16,0 0 2 0,0 0-4 0,0 0-1 15,0 0-4-15,17 0-6 0,-17 0 2 0,0-13-9 16,20 13 3-16,-20 0-2 0,14 0-4 0,-14-9-2 15,17 9 0-15,-7 0-3 0,-1 0-2 0,3-6 2 16,-2 6-3-16,2-2 2 0,0 2 7 16,2-2-3-16,2 0 7 0,-1 2 1 0,2-1 0 0,2 0 5 15,1 1 1-15,-1 0 0 0,2 0 1 16,-2 0 5-16,3 0-4 0,-1 0 2 0,0 0-1 16,0 0-5-16,-1 0 1 0,-1 0 4 0,1 0 4 15,-3 0 7-15,2 0 3 0,-2 0 2 0,-2 0-2 16,-2 0-7-16,-1 0-4 0,-1 0-8 0,0 0-7 15,0 0-6-15,-2 0-3 0,2-12-2 0,-2 12-1 16,1 0-1-16,0 0-2 0,0 0 0 0,1-5-2 16,-1 5 1-16,-2 0 4 0,3-5-3 0,-2 5 6 15,1-1-2-15,-1-2-4 0,2 3 2 0,0-1-4 16,0 0 2-16,-1-1-4 0,3 2 5 0,-1-1-3 16,2 0 2-16,0 1 5 0,-3-1-3 15,0 1 7-15,0 0 2 0,-4 0 0 0,1-1 7 16,1 1-3-16,-2-2 0 0,0 2-4 0,3 0-4 15,-1 0 3-15,0 0-5 0,4 0 2 0,-2-1-1 16,-1 1-4-16,3-1 2 0,-1 0-4 0,2 0 1 16,3 0 0-16,-1 1-3 0,1-2 7 0,0 1 7 15,-2-2 0-15,4 2 8 0,-2-1-6 0,0 1-7 16,0-2-6-16,2 1-1 0,-1 1 2 0,1-1 2 16,0 0 0-16,1 2 2 0,-2-3-1 0,1 2 4 15,-1-1 8-15,1 1 2 0,0-1-2 0,-4 1-1 16,1-2-6-16,-1 3-7 0,1-3 0 0,-2 2-1 15,0-2-1-15,0 3 2 0,-4-3-5 16,3 3 1-16,-1-3-1 0,-1 3-2 0,0-1 4 16,-2 0-2-16,2 0 3 0,-2 1-2 0,2-1 1 15,0 1-1-15,0 0-1 0,1 0 0 0,1 0-1 16,1-1 1-16,0 1-1 0,0-2 3 0,1 2 3 16,-1 0 1-16,2 0-2 0,-1 0 0 0,1-1-4 15,-2 1-2-15,1-2 3 0,-1 2 1 0,1-1-2 16,-1 1 1-16,0-3 2 0,0 3-2 0,-1 0 1 15,1-2 0-15,-3 2-4 0,-1-1-1 0,0 1 1 16,-3 0 2-16,3 0 2 0,-1 0 1 0,3 0 4 16,-2 0-3-16,-1 0-4 0,7 0 2 15,-1 0-4-15,2 0 6 0,0 0 2 0,0 14-2 16,2-14 3-16,-1 0-5 0,1 0 0 0,0 0 0 16,1 0 1-16,-2 0-2 0,3 0 18 0,-3 0 18 15,2 0 2-15,-1 0 8 0,-4 0-12 0,2 0-22 16,-1 0 2-16,-1 0-8 0,1 0-4 0,1 0 6 15,-1 0-7-15,-1-8-1 0,1 8-1 0,-1 0-2 16,1 0 1-16,-2 0 4 0,3 0 0 0,-5 0-1 16,3 0 2-16,-1 0-3 0,0 0 1 0,0 0 1 15,0 0-3-15,0 0 4 0,2 0-5 0,-1 0 7 16,1 0 0-16,1 0 0 0,0 0 2 0,1 0-6 16,0 0-1-16,3 0-4 0,1 0 4 15,-2 0-1-15,2 0 1 0,-1 0-3 0,3 0-2 16,-4 0 5-16,0 0-5 0,-1 0 8 0,-4 0 0 15,1 0-6-15,-2 13 2 0,-2-13 2 0,-1 0-1 16,-3 0 0-16,-4 10 6 0,2-10-8 0,-2 0 5 16,-3 0 3-16,1 0-9 0,-2 0 10 0,1 0-3 15,-1 0-2-15,2 0 3 0,-2 0-3 0,0 0 0 16,0 0 1-16,0 0 2 0,0 0-2 0,0 0 0 16,0 0-2-16,0 0-3 0,0 0 2 0,0 0 0 15,0 0-5-15,0 0-67 0,0 0-85 0,0 0-118 16,0 0-127-16,0 0-72 0,0 0-190 0,0 0-106 15,0 0 133-15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7:47:22.506"/>
    </inkml:context>
    <inkml:brush xml:id="br0">
      <inkml:brushProperty name="width" value="0.05292" units="cm"/>
      <inkml:brushProperty name="height" value="0.05292" units="cm"/>
      <inkml:brushProperty name="color" value="#FF0000"/>
    </inkml:brush>
  </inkml:definitions>
  <inkml:trace contextRef="#ctx0" brushRef="#br0">17927 2911 1569 0,'3'0'36'0,"-2"0"18"16,-1 0 7-16,3 0 7 0,-3 0-25 0,0 0 6 15,0 0 7-15,3 0 8 0,-3 0-3 0,0 0-20 16,0 0-15-16,4 0-13 0,-4 0-7 0,0 0-3 15,0 0-1-15,1 0-2 0,-1 0-3 0,0 0 2 16,0 0-2-16,0 0-4 0,0 0 2 0,0 0-5 16,0 0 9-16,0 0-5 0,0 0 2 0,0 0 4 15,0 0-9-15,0 0 9 0,0 0-2 16,0 0-1-16,0 0 4 0,0 0 1 0,0 0-2 16,0 0-3-16,0 0 5 0,0 0-5 0,0 0 6 15,0 0 6-15,0 0-12 0,0 0 3 0,0 0 1 16,0 0 0-16,0 0 4 0,0 0 1 0,0 0-1 15,0 0-6-15,0 0 2 0,0 0-4 0,0 0-2 16,0 0 0-16,0 0 5 0,0 0 9 0,0 0 13 16,0 0 6-16,0 0 2 0,0 0 3 0,0 0-2 15,0 0 7-15,0 0 6 0,0 0 4 0,0 0 3 16,0 0 4-16,0 0-2 0,0 0 4 0,0 0 7 16,0 0-3-16,0 0 6 0,0 0-2 0,0 0-4 15,0 0-7-15,0 0-10 0,0 0-10 16,0 0-10-16,0 0-7 0,0 0-6 0,0 0-7 15,0 0-3-15,0 0-1 0,0 0-3 0,0 0-1 16,0 0-1-16,0 0 2 0,0 0 4 0,0 0 2 16,0 0 32-16,0 0 11 0,-17 0 2 0,17 16 0 15,-22-16-31-15,8 0-10 0,-1 14-1 0,1-14-1 16,-6 11 5-16,3-11-3 0,-3 13 6 0,6-7 4 16,-3 0-1-16,1 2 2 0,2-3-7 0,-1 4-6 15,2-2-3-15,1 3-2 0,-1-1 0 0,1 1 2 16,3 1-2-16,-4-2 0 0,2 3 2 15,2 1 0-15,1-1 4 0,-1 1 2 0,1 0-4 16,2 1 1-16,-3 1-1 0,1 0-2 0,-1 0 6 16,1 2 3-16,-1-1 15 0,-2 1 6 0,2 1 0 15,-1-1-5-15,-1 2-11 0,1-1 13 0,-1 2 1 16,1 1 2-16,-4 0-7 0,5 1-16 0,-5 3-3 16,2-1-1-16,1-1 4 0,-1 2 0 0,1 2-5 15,1 2 1-15,0 0-2 0,0 0-7 0,1 0 5 16,3 2 0-16,0 3 7 0,-4-4-4 0,6 1 3 15,-3 1-2-15,4-2 2 0,-1-1 3 0,1 1-5 16,1-1 0-16,-1-1-6 0,1-1 4 0,2 1-1 16,0-2 0-16,0-1 2 0,0 0-2 0,0 0-1 15,0-1-3-15,0-2 1 0,0 1 4 16,0-1 0-16,17 0 5 0,-17 0 2 0,0 0-4 16,11 1 8-16,-11 1 10 0,11-1 0 0,-11 2-1 15,9-2-2-15,-9 2-8 0,7 0-1 0,-7 1 0 16,6 2-4-16,-3 1-1 0,-2-1-4 0,1 2 0 15,0 3 0-15,1-3-3 0,-3 1 1 0,0 1 2 16,0-3-5-16,0 1 6 0,0-1 0 0,0-1 0 16,0 0 2-16,0 1 2 0,0-3 0 0,0 1-1 15,0 0 4-15,-17-1 0 0,17 1-5 0,0-1 3 16,-11 2 2-16,11-2-3 0,-6 2 7 0,6-1 1 16,-14 0-9-16,7 0 1 0,0 1-3 0,-3 0-3 15,1-1 7-15,-2 2 20 0,2 0 4 0,-2 2 6 16,-3 0-2-16,0 2-22 0,2-1-5 15,-2 0-7-15,-2 3-6 0,1-2 3 0,-1 0 2 16,-1-1 1-16,0-1 1 0,2 0-1 0,-2-1-3 16,-2 0 3-16,0-1 6 0,-1 0 8 0,0-1 8 15,-3 0 1-15,1-1 5 0,-1 1-8 0,0-2-5 16,-2-1 0-16,0 2-8 0,0-2 5 0,-3 1 0 16,3-2 2-16,2 2-4 0,-2-1 1 0,1 0-5 15,-1 1-4-15,0-3 7 0,-1 2-6 0,-1 0 4 16,-2-1 1-16,-1 2-4 0,-1-2-3 15,-1 0-1-15,1 1 0 0,0 0 0 0,0-1-2 0,4-1 2 16,-2 0-10-16,3-2 9 0,-1-1 0 16,4-1-8-16,1-2 7 0,2 0-6 0,3-2 0 15,-2-2 9-15,6 0-7 0,0-2-1 0,2-1 5 16,4-1-4-16,-1-2 5 0,2 0-1 0,1-1-5 16,2-2 4-16,0 0-4 0,1-1 3 0,1-1 2 15,1-1 1-15,0 2 1 0,0-3 4 0,0 1 0 16,0-1-2-16,0 0 11 0,0 0 15 0,0 0 13 15,0 0 14-15,0 0 3 0,0 0-7 0,0 0-11 16,0 0-15-16,17 0-10 0,-17 0-15 0,21 0-9 16,-8 0 5-16,5 0-3 0,3 0 1 15,0 0 11-15,1 0-8 0,3-11-3 0,-2 11 0 0,2 0-1 16,1 0 3-16,1 0 1 0,0 0-4 16,-2 0 5-16,2 0-6 0,-3 0 0 0,0 0 4 15,-6 0-7-15,1 18 7 0,-2-18 4 0,-3 0-6 16,0 17-1-16,-3-17 1 0,-2 14-2 0,2-7 5 15,0 3 2-15,-2-1-6 0,2 0 3 0,-2 0-1 16,-1 1 0-16,1 0 4 0,-1 0-2 0,0 0-4 16,-4 1 4-16,3-1-4 0,-3 0 0 0,-1 0 4 15,-3 0-2-15,0 1 3 0,0-1 1 0,2 1-4 16,-2 2 2-16,0-3 0 0,0 2 3 0,0 1 5 16,0-1-5-16,0 0 4 0,0 0 2 15,0 1-7-15,0 0-5 0,0 0 2 0,0 2-9 16,0-2 7-16,0 2 4 0,0 0-3 0,0 1 3 15,0 1-4-15,0 0 2 0,0-3 4 0,0 5-4 16,0-2 2-16,0 1 7 0,0 1-8 0,0 2 5 16,0-1 1-16,0 1-10 0,0 4 3 0,0-1-2 15,0 0 2-15,0 1 1 0,0 1 2 0,0 0-4 16,0 0 0-16,0 0-3 0,0 0-6 0,0 0 1 16,0 0 0-16,0-2 4 0,0 1 7 0,-13-1 9 15,13 0-3-15,0 0-5 0,-12 1-6 16,12-2 4-16,-12 0-1 0,7 1 6 0,-1-1 2 0,-4 2-3 15,6-2 0-15,-5 3-8 0,1-3 3 16,0 2 0-16,0 1-2 0,4-1-2 0,-6 2 7 16,3-2-7-16,0 3 7 0,1 1 8 0,-2 1-8 15,1 0-1-15,-1 4 1 0,2-2-7 0,-2 1 7 16,0 3 4-16,-1-1-7 0,1-2 1 0,-3 1 2 16,2 0-5-16,-2-1 0 0,0-3 1 0,-3 3-6 15,3-3 2-15,-1-1 12 0,0 0 3 0,1 0-3 16,0-1 3-16,0 0-5 0,2 0 3 0,0-1-3 15,-2 1 0-15,3-1-5 0,0 0-8 0,-1 0 0 16,1 1 11-16,0 0-2 0,1-2 7 0,0 2 4 16,0 1-4-16,-1 0-1 0,0 4-1 15,3-3 0-15,-2 2-8 0,-1 1 1 0,0 1 2 16,2 1 3-16,-2-3 0 0,2 1 5 0,-2-1-2 16,1-1-5-16,2 0-1 0,-3-1-2 0,2-1-2 15,-2 0 1-15,0-1 6 0,2-1-4 0,-1-1 6 16,-1 0-2-16,2 0-3 0,-1-2 1 0,1 1-6 15,0-1 1-15,0 0 4 0,-2 0 4 0,3-1-1 16,-1 2-4-16,1-2 1 0,-1 1-13 0,3 1 6 16,-1-1 9-16,-1 1 4 0,2 0 5 0,0 3-8 15,0-1 2-15,1 1-7 0,0 1 7 0,1 1 4 16,-1 2-5-16,1-2 0 0,1-1-8 0,0-1 2 16,0 0-4-16,0-2 3 0,0 0 4 15,0-2-2-15,0-1 3 0,0 0-2 0,0 0-2 16,0-2 3-16,18 0 0 0,-18-1-6 0,0 0 8 15,14-1 0-15,-14-1-6 0,13 0 7 0,-13 0-5 16,15-1 3-16,-7-2 1 0,0 0 3 0,1 1-2 16,2-2-3-16,-2 0-1 0,2 0-2 0,0-1-4 15,3 1 6-15,-2-2 2 0,2 2-3 0,0-3 6 16,2 2-4-16,-1-2 0 0,2 1-3 0,0-2-2 16,3 2 2-16,1-1 6 0,0 0-1 0,3 0 3 15,-3-1 0-15,3 2 2 0,0-2 19 0,1 0 14 16,-3-2-5-16,1 1-4 0,-1 0-10 15,0-2-15-15,-4 0 10 0,1 1-10 0,-1-2-2 16,-4 1 5-16,-1 1-16 0,1 0 11 0,0-1 0 16,-2 1-7-16,-1 1 15 0,1-1-8 0,2 2-6 15,3 1 4-15,0 1-12 0,2-1 8 0,-2-1 3 16,3 3 0-16,-3-1 2 0,3 0-3 0,-4 0 1 16,2-2-5-16,-4-1 4 0,2 0-3 0,-2 0-2 15,-5-3 5-15,2 1-4 0,-3 0 7 0,4-1 0 16,-4 1 1-16,1 0-1 0,2 0 0 0,1 1-6 15,-1-2-1-15,0 3 0 0,2-1-3 0,-1 1 10 16,0-2 4-16,1 3 0 0,1-2-3 0,0 2 0 16,1 0-1-16,-2 0-3 0,2 0 11 0,-1-2 3 15,-2 1-7-15,1-1 3 0,-2 0-11 16,-5-3-3-16,2-1 7 0,-2-1 3 0,-3 0 20 16,-1-2 11-16,-1 0 21 0,-1-1 21 0,2 0 1 15,-2 0 14-15,0 0-4 0,0 0-6 0,0 0 3 16,0 0-15-16,0 0 1 0,0 0 1 0,0 0-4 15,0 0-8-15,0 0-10 0,0 0-12 0,0 0-11 16,0 0-1-16,0 0-7 0,0 0-1 0,0 0-7 16,0 0-4-16,0 0-2 0,0 0-10 0,0 0 3 15,0 0-1-15,0 0-26 0,0 0-75 0,0 0-141 16,0 0-149-16,0 0-121 0,0 0-94 16,0 0-79-16,0 0-108 0,0 0-334 0,0 0 173 0</inkml:trace>
  <inkml:trace contextRef="#ctx0" brushRef="#br0" timeOffset="7204.83">14142 5462 3126 0,'17'0'34'0,"-17"0"48"0,0-16 51 0,17 16 51 0,-17 0 2 15,0-14-17-15,10 14-17 0,-10 0-12 0,0 0-15 16,0 0-13-16,0 0-23 0,0 0-29 16,0 0-24-16,0 0-26 0,0 0-15 0,0 0-12 15,0 0 7-15,0 0 9 0,0 0 2 0,0 19 3 16,0-3-4-16,-19 4 20 0,19 3 24 0,-14 6 21 16,14 4 31-16,-14 1-8 0,14 4-8 0,-9 0-4 15,9 1-26-15,0 0-11 0,0-1-13 0,0-1-8 16,0-3 1-16,0 0-6 0,0-3-2 0,0-4-3 15,0-2-7-15,15-4 1 0,-15-2 0 0,0-5-5 16,0-4 7-16,0-2 14 0,0-3 9 0,0-3 65 16,0-2 73-16,0 0 0 0,0 0-7 0,0 0-75 15,0-26-77-15,0 10-15 0,0-4-1 16,0-5-19-16,0-7-29 0,0-3-11 0,0-3-20 16,0-3 20-16,0-2 13 0,19-2 15 0,-19 1 19 15,19-1 8-15,-19 1 4 0,26 4-2 0,-12 1 5 16,0 2-1-16,3 4 5 0,-2 4 4 0,2 2-8 15,0 5 6-15,0 3 0 0,1 2-2 0,-1 4 4 16,-2 4-12-16,1 0 8 0,-2 3-9 0,0 2 4 16,-4 0-1-16,1 2-7 0,-1 1-33 0,-4 1-42 15,1 0 0-15,1 0-5 0,0 0 32 0,0 18 33 16,-1-18-10-16,1 26-2 0,0-9-13 0,1 4-10 16,-4 3 8-16,1 3-9 0,-1 2 2 0,-4-2-3 15,1 3-12-15,-2-4 7 0,0 2-3 16,0-3-1-16,0-2 1 0,-25 0-2 0,25-3 12 15,-20-2 7-15,20-3 15 0,-26-2 11 0,10-1 10 16,2-3 15-16,-1-2 6 0,1-2 8 0,0-3-4 16,3 0 4-16,0-1 28 0,3-1 19 0,4 0 22 15,-1 0 21-15,2 0-2 0,3 0 1 0,0 0-11 16,0 0-7-16,0 0-23 0,0 0-22 0,0 0-10 16,0 0-27-16,22 0-4 0,-22 0 0 0,23 0 0 15,-8 0 9-15,2 23-2 0,4-23 1 0,-1 26-2 16,1-10-1-16,-2 3 3 0,1 1-33 0,-4-1-26 15,-2 2-33-15,-2-1-47 0,-1 0-29 16,-3-2-52-16,-4 1-53 0,-2-2-49 0,-2-2-39 16,0-2-76-16,0 0-165 0,-20-4-62 0,20-3 100 15</inkml:trace>
  <inkml:trace contextRef="#ctx0" brushRef="#br0" timeOffset="7812.08">14793 5748 1369 0,'2'0'11'0,"1"0"4"0,0 11 8 0,0-11 14 15,-1 0 24-15,-1 0 24 0,2 0 18 0,-3 0 25 16,2 0-5-16,0 0 3 0,-2 0 5 0,0 0-1 16,0 0 4-16,0 0 9 0,0 0 1 0,0 0-11 15,0 0-16-15,0 0-10 0,0 0-6 0,0 0 1 16,0 0 11-16,0 0-1 0,0 0-5 0,0 0-5 16,0 0-10-16,12 0-12 0,-12 0-7 15,0 0-14-15,0 0-17 0,0 0-15 0,9 0-14 16,-9 0-12-16,0 0-2 0,0 0-6 0,0 0 5 15,0 0-3-15,0 0 1 0,0 0 3 0,0 0-1 16,0 0 4-16,0 0-5 0,0 0 3 0,0 0-1 16,0 0 3-16,0 0 6 0,0 0-3 0,0 0 0 15,0 0-2-15,0 0-5 0,0 0 1 0,0 0 0 16,16-16 2-16,-16 16-1 0,0 0 4 0,14 0 0 16,-14-17 0-16,0 17 0 0,11 0-6 0,-11-14 1 15,0 14 5-15,6-7-5 0,-6 7 3 0,0-8-13 16,0 8-9-16,0-7-5 0,0 7-15 15,0-5 5-15,0 5-1 0,0-1 8 0,-20 1 11 16,20 0 5-16,-22 0 2 0,8 0-1 0,-2 0 4 16,1 17 2-16,-2-17 2 0,1 20 1 0,-1-7 1 15,0 1 1-15,5 4-2 0,-4 0 0 0,4 1-2 16,0 1 0-16,-1 0 1 0,2 2-2 0,2-3 4 16,0 0-1-16,2 0-14 0,4-1-30 0,2 0-13 15,-1-3-22-15,2 0-1 0,0-2 1 0,0-2-22 16,0-1-9-16,22-2-24 0,-22-1-10 0,17-3-25 15,-17-1-27-15,20-3-33 0,-20 0-43 0,25 0-63 16,-13 0-100-16,-1 0-67 0,3-26 85 0</inkml:trace>
  <inkml:trace contextRef="#ctx0" brushRef="#br0" timeOffset="8423.32">14897 5788 2666 0,'6'-8'23'0,"-1"0"35"16,0 0 42-16,-1 1 32 0,-1-2 8 0,1 1-7 15,-1 3-15-15,-2 1-19 0,1 1-26 0,-2 2-31 16,0 0-29-16,0 0-23 0,1 1-6 0,-1 0 1 16,0 0 5-16,0 0 5 0,0 22 4 0,0-22-1 15,0 25 0-15,0-8 4 0,0 2-4 0,-14 0 2 16,14 1 0-16,0 1-3 0,0-1 5 0,0-1 0 16,0 0-4-16,0 0 8 0,0-2-6 0,0-2-2 15,0-1 4-15,0-2-6 0,0-2 2 16,0-1 0-16,0-4 1 0,0 1 4 0,0-4 3 15,0-1 3-15,0-1-16 0,0 0-22 0,0 0-5 16,0-18-4-16,0 18 15 0,0-22 19 0,11 9 2 16,-11-3 1-16,0-1 1 0,0 0-4 0,0-2 2 15,0 1 4-15,0-1 0 0,0 0-2 0,0 0 2 16,0 2-1-16,6 1-2 0,-6 2 9 0,0-1 3 16,5 4-1-16,-3 1 6 0,1 1-7 0,-2 2-3 15,2 2-2-15,0 1-6 0,-1 1-6 0,1 3-1 16,0-1-1-16,0 1-1 0,2 0 4 0,0 0 2 15,4 18 0-15,-1-18 0 0,1 20 2 16,2-7-2-16,0 2 5 0,1 2-2 0,1 0-2 16,-3 1-10-16,1-3-15 0,0 2-1 0,-2 1-11 15,-1-3-10-15,3 1-1 0,-5-3-14 0,0-2-4 16,-1-1 5-16,0-1 0 0,-2-4 15 0,-2-1 18 16,-1-1 22-16,0-2 15 0,0-1 1 0,0 0 4 15,0 0-7-15,0 0-1 0,-15-18 0 0,15 18-4 16,-14-19 4-16,14 6-2 0,-16-3 13 0,16 0 9 15,-12-1 19-15,12 0 11 0,-9 0 1 0,9-1 1 16,0 2-7-16,0-2-12 0,0 3-5 0,0 1-3 16,0 1-8-16,0 1 12 0,21 1-1 15,-21 3-8-15,14 2-5 0,-14 0-17 0,16 4-9 16,-16 1-2-16,20 1 1 0,-9 0 3 0,3 0 3 16,1 22 0-16,-1-22-1 0,3 28 1 0,-3-10-1 15,2 2 5-15,-2 4-15 0,-3 0-28 0,-1 0-33 16,-5 0-51-16,1 2-35 0,-4-2-34 0,-2 0-58 15,0-1-73-15,0-1-146 0,0-1-109 0,-20-4 91 16</inkml:trace>
  <inkml:trace contextRef="#ctx0" brushRef="#br0" timeOffset="8787.54">15376 5821 3012 0,'11'-13'19'0,"-2"-2"35"0,1 2 28 0,-4 3 29 16,0-1-4-16,-1 0-20 0,-2 7-21 0,-2 0-32 16,-1 4-17-16,0 0-21 0,0 0-11 0,0 0 4 15,0 0-2-15,0 0 7 0,0 17 2 0,0-17 2 16,-17 21 8-16,17-5-6 0,-15 1 3 0,15 3-1 16,-17 0-9-16,17-1-12 0,-17 1-17 0,17-1-26 15,-16-1-23-15,9-1-6 0,-1-3 4 0,2-3 13 16,-1 1 24-16,1-3 21 0,2-3 16 0,0-1 13 15,1-4 6-15,-1-1 4 0,4 0-4 16,0 0 1-16,0 0 2 0,0-25 4 0,0 25 8 16,0-26 9-16,0 10 5 0,0 1-3 0,0 0-7 15,17-2-7-15,-17 1-7 0,0 0-3 0,14-1-2 16,-14 3-2-16,0 0-1 0,12 1-1 0,-12 4 1 16,6-1-3-16,-6 5-16 0,3-1-36 0,-3 4-47 15,5 1-46-15,-2 1-29 0,2 0-16 0,1 0-14 16,2 20-40-16,1-20-64 0,3 26-103 0,1-12-97 15,1 2 87-15</inkml:trace>
  <inkml:trace contextRef="#ctx0" brushRef="#br0" timeOffset="9435.07">15471 5799 2730 0,'20'-8'4'0,"-20"-2"15"0,20 1 29 16,-20 1 22-16,17 0 8 0,-17 0-6 0,14 3-24 15,-14 2-16-15,0 2-13 0,0 1-10 0,6 0-11 16,-6 0-6-16,0 0-2 0,0 0 2 0,0 0 4 16,0 21 5-16,0-21 0 0,5 25 0 0,-5-8-1 15,0 3 0-15,3 3-1 0,-1-2 1 0,1 3 2 16,1 1-5-16,1 0 2 0,1-2-2 0,0 2 2 16,2-2 3-16,3-4 2 0,-2 3 0 15,1-4-2-15,-1-2 1 0,2-3-3 0,-3-3 8 16,1-1 14-16,-1-6 46 0,-2 1 26 0,0-4 29 15,0 0 14-15,2 0-28 0,-2 0-7 0,0-21-14 16,-1 21 2-16,0-20 6 0,-1 20-1 0,-1-24 5 16,4 8-11-16,-6 2-6 0,4 0-2 0,-2 1-20 15,2 0-13-15,-2 1-2 0,1 1-4 0,-1 1 1 16,-3 2 2-16,5 2-16 0,-3 0-10 0,-1 2-8 16,1 1-9-16,-1 2 0 0,-1 0-11 15,3 1-6-15,-1 0 5 0,-2 0-7 0,2 0 6 0,-1 0 4 16,-1 0-4-16,2 0 3 0,1 0 3 0,0 0 3 15,0 16-9-15,3-16-15 0,3 12-2 16,-1-12-6-16,1 15 9 0,1-7 11 0,1-8 3 16,-2 13 10-16,0-13-2 0,1 7 7 0,-3-7 3 15,1 0-8-15,1 0 4 0,1 0 2 0,0 0-2 16,1-16-1-16,2 16 0 0,-2-23-7 0,-1 8 5 16,3-3 1-16,-2-1-1 0,0-1 3 0,-1-2-3 15,-2 1 7-15,1-3-1 0,-1 0-3 0,0-1-1 16,-2 1-2-16,-1-1 3 0,-1 1 7 0,0-1 8 15,-3 2-9-15,1 2-1 0,-2 2-9 0,0 2-6 16,0 3 0-16,0 3 7 0,-19 4-7 0,19 4-12 16,-23 1 0-16,23 2-8 0,-30 0-1 0,12 26 7 15,-1-6-5-15,-1 3-3 0,0 4 1 16,0 5 0-16,4 4-6 0,-2 2-1 0,4 0-11 16,1 3-18-16,4-2-2 0,4 3-9 0,2-3-5 15,2 1-5-15,1-1-11 0,0-2-9 0,0 0-6 16,23-6-9-16,-23 1 0 0,26-5-13 0,-9-4-14 15,0-2-20-15,2-4-36 0,-2-4-48 0,2-5-89 16,-2-1-127-16,0-3-132 0,-2-4 84 0</inkml:trace>
  <inkml:trace contextRef="#ctx0" brushRef="#br0" timeOffset="10071.75">13823 6221 3038 0,'12'9'-3'0,"-12"-9"2"0,0 6-4 16,13-6 8-16,-13 0 20 0,0 0 14 0,0 0 31 16,0 0 18-16,0 0 3 0,0 0-9 0,0 0-18 15,0 0-22-15,0 0-21 0,0 0-11 16,0 0-8-16,0 0-4 0,0 0 2 0,0 0 15 16,0 0 13-16,0 0 7 0,0 0 3 0,0 0-6 15,0 0 6-15,0 2 36 0,0 0 33 0,0-1 21 16,0 1 8-16,21 0-27 0,-2 1-24 0,4-1-15 15,13 0-16-15,6-1-7 0,15-1 3 0,11 0 0 16,8 0 13-16,13 0 9 0,4 0-9 0,7 0-14 16,7-15-28-16,8 15-23 0,9 0-2 0,5 0 21 15,3 0 33-15,4 0 30 0,-3 0 31 0,-2 0 18 16,-9 0 0-16,-13 0-9 0,-15 0-24 0,-15 0-28 16,-14 0-22-16,-15 0-17 0,-10 0-5 15,-10-15-13-15,-9 15-4 0,-7 0 4 0,-4 0-4 16,-6 0 0-16,-1 0-10 0,-3 0-44 0,0 0-66 15,0 0-72-15,0 0-59 0,0 0-28 0,0 0-12 16,-23 0-33-16,23 0-74 0,-28 0-97 0,8 0-181 16,-3 0-260-16,-2 0 138 0</inkml:trace>
  <inkml:trace contextRef="#ctx0" brushRef="#br0" timeOffset="25956.83">16995 2657 1590 0,'0'0'19'16,"0"0"1"-16,-3 0 20 0,3 0 22 0,0 0 14 16,0 0 32-16,0 0 17 0,0 0 0 0,-2 0-10 15,2 0-17-15,-3 0-22 0,2 0-14 0,1 0-15 16,-2 0-7-16,2 0-6 0,-3 0 2 0,3 0-3 16,0 0-3-16,-3 0-4 0,3 0-11 15,0 0-2-15,0 0-4 0,0 0-6 0,0 0-6 16,0 0-1-16,0 0 2 0,0 0-1 0,0 0 3 15,0 0 0-15,0 0 4 0,0 0 10 0,0 0 15 16,17 0 4-16,-17 0 8 0,12 0 2 0,-12 14 4 16,19-14 13-16,-8 6 8 0,1-6-1 0,0 7 6 15,2-7-9-15,2 7-10 0,-1-4 3 0,4-1-11 16,-2 0 2-16,5 0-4 0,0 0-8 0,1-1 0 16,2 1-7-16,2-1-3 0,3-1-3 0,-1 0-12 15,2 0-3-15,0 0 2 0,4 0 1 0,0 0 5 16,2 0 0-16,1 0-4 0,-1 0-1 15,3 0 2-15,-3 0 0 0,1-13 3 0,2 13 0 16,-5 0-3-16,3 0 0 0,-3 0-4 0,-1 0-8 16,-1-9 1-16,0 9-5 0,-2 0 0 0,-4 0 3 15,0 0-4-15,-1 0 5 0,1 0-3 0,-3 0 2 16,0 0-2-16,4 0-1 0,1 0 4 0,-1 0-4 16,4 0 5-16,6 13-4 0,-4-13 0 0,6 0 2 15,3 0-3-15,4 0 5 0,4 9-3 0,-3-9 0 16,2 0 1-16,-4 4 0 0,-1-4 5 0,-1 0-5 15,-7 0-3-15,0 0 3 0,-7 0-3 0,-3 0 3 16,0 0 5-16,1 0-6 0,-5 0 0 0,3 0 1 16,-5 0 0-16,2-14 0 0,-2 14-2 0,0 0 3 15,-1-10-6-15,0 10 4 0,0 0 1 16,0-7-5-16,0 7 4 0,1-6-4 0,-1 6 3 16,0 0-1-16,0-4 4 0,0 4 1 0,0-3-4 15,0 3 5-15,1 0-6 0,-1-1 4 0,0 1-2 16,0-2 4-16,0 2-1 0,0 0-4 0,4-1 3 15,-6 0-3-15,2-1 1 0,4 1 1 0,-7 0 0 16,3-1-2-16,0-1 3 0,0 1-1 0,3 1 0 16,-2 1 0-16,-4-2-3 0,3 2 0 0,0 0 1 15,0 0 0-15,-3 0 0 0,0 0 5 0,0 0-4 16,7 0-1-16,-4 0 3 0,0 0-4 0,3 0 3 16,-3 0 2-16,7 0-2 0,1 0-4 0,1 0 3 15,-1 0-1-15,1 0 0 0,2 0 6 16,-1 0-6-16,-2 0 1 0,1 0 1 0,-1 0-6 15,2 0 2-15,-3 0 3 0,0 0-4 0,-1 0 6 16,-1 0 1-16,-2 0 0 0,0 0 6 0,-2 0 22 16,-1 0 5-16,-3 0 3 0,0 0-5 0,0 0-22 15,0 0-1-15,3 0-2 0,-3 0 5 0,3 0 4 16,1 0-4-16,-1 0 1 0,3 0-6 0,-3 0-9 16,3 0 3-16,1 0-5 0,-4 0 0 0,5 0 4 15,-2 0-1-15,-3 0-4 0,0 0 4 0,0 0 0 16,0 0-4-16,1 0 4 0,-1 0 2 0,0 0-1 15,3 0 2-15,-3 0-3 0,8 0-3 16,-1 0 0-16,0 0-3 0,0 0 6 0,4 0 0 16,-2 0-1-16,4 0 1 0,-2 0-1 0,3 0 2 15,0 0-2-15,6 0 1 0,-2 0-1 0,0 0 0 16,1 0-2-16,1 0 1 0,4 0 4 0,-1 0 2 16,-1 0-4-16,3 0 2 0,0 0-7 0,-2 0-5 15,2 0 9-15,-1 16 0 0,2-16-1 0,-1 0 2 16,-1 0 1-16,2 11-6 0,-1-11 6 0,-1 0-2 15,-1 10-5-15,3-10 10 0,-4 8-8 0,0-4 2 16,-2 0 1-16,-1 0-4 0,-2-1 9 0,-2 1 23 16,-3-1 15-16,-4-3 7 0,-3 2-1 0,-3-2-19 15,-4 0-10-15,-4 0-6 0,0 0-3 16,-5 0-1-16,-1 0-7 0,1 0-1 0,-2 0 3 16,-3 0-6-16,1 0 2 0,-4 0 2 0,1 0-4 15,0 0 3-15,-2 0 0 0,0 0-1 0,0 0 0 16,0 0 3-16,0 0-5 0,0 0 5 0,0 0-4 15,0 0-6-15,0 0-37 0,0 0-53 0,0 0-68 16,0 0-80-16,0 0-34 0,0 0-29 0,-16 0-33 16,16 0-70-16,-11 0-176 0,11 0-81 0,-17 0 102 15</inkml:trace>
  <inkml:trace contextRef="#ctx0" brushRef="#br0" timeOffset="39886.96">15959 11930 1133 0,'0'0'15'0,"0"0"9"0,0 0 35 0,0 0 31 16,0 0 14-16,0 0 24 0,0 0-5 0,0 0-15 15,0 0-12-15,0 0-25 0,0 0-25 0,0 0-14 16,0 0-13-16,0 0-7 0,0 0-6 0,0 0 1 16,17 0 3-16,-17 0 7 0,11 0 7 0,-11 0 4 15,17 0-1-15,-9 0-3 0,3 0 0 0,1 0 0 16,2 0 5-16,-1 0 6 0,0 0-1 0,3 0-5 16,3 0-1-16,-1 0-1 0,1 0-1 0,3 8 0 15,-2-8-3-15,1 0-6 0,4 0-6 0,-2 0-5 16,2 0-1-16,2 0 1 0,-1 0 9 0,3 0 9 15,2 0 2-15,0 0 0 0,4 0-9 16,0 0-4-16,5-14-2 0,-1 14-6 0,2 0 0 16,4-11-6-16,4 11-2 0,1-9 3 0,7 9-2 15,5-9 4-15,8 5-3 0,6 0-3 0,8 1 3 16,2-2 7-16,1 3 8 0,2 0 7 0,-1 1 0 16,-9-2-9-16,-6 2-3 0,-3 1-4 0,-10 0 1 15,-3 0 12-15,-4 0 2 0,-5 0 16 0,-3 0 2 16,2 0 3-16,-1 0 3 0,-4 0-12 0,0 0 2 15,-2 0-11-15,-3 0-7 0,1 0-5 0,-4 0-7 16,0 0 0-16,-5 0-2 0,-1 0 2 16,-1 0-1-16,-7 0-4 0,-2 0 2 0,-2 0-4 0,-5 0-1 15,-2 0 3-15,-4 0-6 0,-2 0 4 16,-2 0-32-16,1 0-21 0,-2 0-25 0,0 0-35 16,0 0 6-16,0 0-25 0,0 0-46 0,0 11-71 15,-22-11-142-15,22 0-190 0,-18 0 75 0</inkml:trace>
  <inkml:trace contextRef="#ctx0" brushRef="#br0" timeOffset="40999.8">20074 11928 1385 0,'0'0'19'16,"-3"0"8"-16,3 0 31 0,0 0 23 0,0-7 14 15,0 7 22-15,0 0-12 0,0 0-2 0,0 0-13 16,0 0-23-16,0 0-9 0,0 0-18 0,0 0-13 15,0 0-5-15,0 0-2 0,0 0 6 0,0 0-2 16,0 0 7-16,0 0 4 0,0 0 2 16,0 0 5-16,0 0 1 0,0 0-4 0,0 0 4 15,0 0 0-15,17 0 3 0,-17 0 5 0,12 9 0 16,-12-9-5-16,25 0-10 0,-13 0-9 0,9 8-5 16,-4-8 2-16,6 4 6 0,5-4 0 0,1 3 4 15,2-3 3-15,6 2-1 0,4-2-1 0,5 0-12 16,-1 0-13-16,8 0-3 0,1 0-5 0,4 0-5 15,2 0 1-15,7 0-6 0,1 0 1 0,9 0 3 16,10-12 0-16,5 12 3 0,5 0 6 0,12 0 12 16,4-10 3-16,5 10 4 0,1 0 2 0,5-9-5 15,5 9 12-15,4 0-2 0,4-5 1 16,-2 5-1-16,3 0-8 0,0 0 5 0,-2 0 6 16,0 0 10-16,-4 0 8 0,-5 0 8 0,-6 0 3 15,-4 0 2-15,-11 0 7 0,-9 0-6 0,-12 0-5 16,-12 0-2-16,-13 0-8 0,-10 0 1 0,-13 0 4 15,-9-16-4-15,-8 16-3 0,-4 0-12 0,-6 0-16 16,-2-11-6-16,-3 11-8 0,-4 0-5 0,1 0 1 16,-2 0-9-16,0 0-1 0,0 0 0 0,0 0-34 15,0-6-40-15,0 6-51 0,0 0-42 0,0 0-22 16,0 0-21-16,-20 0-33 0,20 0-66 0,-22 18-96 16,5-18-174-16,-3 17-128 0,-8-17 111 15</inkml:trace>
  <inkml:trace contextRef="#ctx0" brushRef="#br0" timeOffset="41992.1">15144 12307 1802 0,'0'14'32'0,"0"-14"6"16,0 0 9-16,0 0 25 0,0 0-6 15,0 0 27-15,0 0 18 0,0 0 11 0,0 0 2 16,0 0-9-16,0 0-7 0,0 0-16 0,0 0-13 16,0 0-10-16,0 0-5 0,0 0-6 0,0 0-1 15,0 0 4-15,0 0-4 0,0 0-11 0,0 0-12 16,17 0-17-16,-5 0-13 0,2 0-4 0,9 0 0 15,7 0 1-15,7 0 20 0,6 0 22 0,10 0 15 16,6 0 12-16,2 0-5 0,5 0-11 0,4 0-22 16,6 0-11-16,5 0-16 0,7 0-3 15,5 0 39-15,6 0 23 0,4 0 20 0,2 0 12 16,0 0-17-16,-7 0-10 0,-7 0-7 0,-10 0-5 16,-11 13-4-16,-11-13 2 0,-8 0 5 0,-11 0-1 15,-6 0 1-15,-7 0-4 0,-9 0-6 0,-2 0-13 16,-7 0-13-16,-1 0-10 0,-5 0-8 0,-1 0-2 15,-2 0 0-15,0 0-9 0,0 0 6 0,0 0 0 16,0 0-2-16,0 0 1 0,0 0-4 0,0 0-2 16,0 0-25-16,0 0-28 0,0 0-41 0,0 0-44 15,0 0-44-15,0 0-44 0,0 0-42 0,0 0-49 16,-18 0-57-16,18 0-111 0,-15 0-214 0,7 0-15 16,-3 0 125-16</inkml:trace>
  <inkml:trace contextRef="#ctx0" brushRef="#br0" timeOffset="42884.12">19480 12369 1460 0,'-6'0'18'0,"0"0"28"0,-1 0 38 0,3 0 35 15,1 0 9-15,0 0 2 0,-1 0-20 0,4 0-10 16,-4 0 8-16,1 0-2 0,0 0 13 0,3 0-7 16,0 11-11-16,0-11-10 0,0 0-13 0,0 0 3 15,0 0-2-15,0 0 8 0,0 0 17 0,0 0 10 16,0 0 14-16,0 0-10 0,0 0-18 0,17 0-14 15,-17 0-20-15,26 0 1 0,-6 0-7 16,8 0-6-16,6 0-8 0,7 0-11 0,5 0 1 16,8 0 11-16,7 0-8 0,13-15-12 0,7 15-5 15,10 0-24-15,16-17-3 0,19 17-3 0,4-12-1 16,16 12-3-16,6-11 7 0,12 11 4 0,8-8 2 16,0 2 29-16,0 2 5 0,-4 1 5 0,4-1 11 15,0 0-11-15,-2-1-4 0,-4 2 9 0,-8 0 4 16,-6-1-4-16,-1 2 11 0,-9-2-7 0,-4 2-6 15,-9-1-1-15,-11-1-16 0,-8 1-4 0,-5 0-4 16,-8-2 1-16,-15 0 16 0,-11 0 11 0,-12 1 7 16,-13 1-7-16,-10-1-12 0,-10 0-14 15,-12 1-17-15,-4 2-38 0,-4-1-60 0,-6 2-40 16,0-1-39-16,0 1-32 0,-23 0-36 0,4 0-67 16,-6 0-77-16,-10 0-77 0,-12 18-118 0,-9-18-193 15,-6 14 51-15,-14-14 140 0</inkml:trace>
  <inkml:trace contextRef="#ctx0" brushRef="#br0" timeOffset="43740.63">15086 12714 1964 0,'7'0'8'0,"-7"0"-1"0,0 0 13 16,3 0 26-16,-3 0 17 0,0 0 34 0,1 0 21 16,-1 0-1-16,0 0-1 0,0 0-12 0,0 0-19 15,0 0-9-15,0 0-7 0,0 0-2 16,0 0 8-16,0 0 5 0,0 0-11 0,0 0-3 15,0 0-13-15,0 0-4 0,23 0 0 0,-23 0-1 16,33 0 0-16,-10 0-5 0,5 0 8 0,5 0 0 16,7 0 4-16,5 0-1 0,8 0-13 0,7-18-2 15,4 18 5-15,4 0 1 0,5-14 4 0,9 14-12 16,6-14-20-16,13 14-12 0,8-12 10 0,10 12 31 16,8-8 29-16,8 8 9 0,3 0 8 0,6 0-16 15,2 0-18-15,-7 0 2 0,-2 0-4 0,-8 0-4 16,-7 0 10-16,-12 0 4 0,-9 0 4 15,-13 0 10-15,-12 0-11 0,-14 0-16 0,-12 0-16 16,-13 0-20-16,-12 0-9 0,-3 0 0 0,-8 0-7 0,-7 0 2 16,-1 0-8-16,-6 0-7 0,0 0-62 15,0 0-66-15,0 0-68 0,0 0-83 0,0 0-42 16,0 0-73-16,-26 0-86 0,26 0-161 0,-28 0-216 16,8 18 134-16</inkml:trace>
  <inkml:trace contextRef="#ctx0" brushRef="#br0" timeOffset="45447.64">17708 13074 1308 0,'11'0'33'0,"-11"0"18"16,0 0 18-16,0 0 16 0,0 0-13 0,0 0 3 16,0 0 16-16,0 0-4 0,0 0 2 0,0 0-2 15,0 0-22-15,0 0-2 0,0 0-11 0,0 0-5 16,0 0 1-16,0 0 2 0,0 0-3 15,0 0-4-15,0 0-4 0,0 0-12 0,0 0 2 16,0 0 1-16,0 0 0 0,0 0 12 0,14 0 1 16,-14 0-6-16,0 0-7 0,12 0-8 0,-12 0-10 15,11 0 6-15,-11 0 4 0,16 0 4 0,-6 0 7 16,1 0-3-16,3 0-8 0,2 0-5 0,-2 0-8 16,3 0-4-16,3 7 4 0,0-7-3 0,6 0-2 15,-2 0 0-15,7 0 0 0,0 0 3 0,6 0 1 16,5 0 0-16,3 0-5 0,6 0 0 0,3 0-1 15,5 0 8-15,3 0 3 0,5 0 6 0,1 0 8 16,-1-14-4-16,-2 14-2 0,1 0-9 0,1-13-8 16,1 13-4-16,5 0-3 0,2-7 0 0,5 7 1 15,5 0 7-15,5-5 19 0,-1 5 15 16,-1 0 4-16,-4-4 6 0,-7 3-7 0,-7-2-2 16,-8 2 7-16,-6-1 10 0,-8 1 18 0,-11-1 5 15,-7 0-3-15,-6 0-18 0,-7 2-24 0,-1-1-20 16,-8 0-17-16,-2 1-1 0,-3-1-23 0,-3 1-34 15,0 0-34-15,0 0-58 0,0 0-42 0,0 0-33 16,0 0-33-16,0 0-56 0,0 0-97 0,0 0-170 16,-17 0-19-16,17 0 109 0</inkml:trace>
  <inkml:trace contextRef="#ctx0" brushRef="#br0" timeOffset="46052.12">20548 13041 1014 0,'0'0'27'0,"-3"0"29"0,0 13 21 16,3-13 30-16,-3 0-1 0,3 0-7 0,-3 0-3 15,3 0-16-15,-2 0-3 0,2 7-6 0,0-7 0 16,-3 0 3-16,3 0-6 0,0 0 7 0,0 0 2 16,0 0 7-16,0 0 7 0,0 0 9 0,0 0-7 15,0 0-10-15,0 0-13 0,0 0-11 16,22 0 1-16,-22 0 7 0,26 0 8 0,-12 0 1 16,9 0 0-16,1 0-7 0,4 0-20 0,-2 0-16 15,8 0-11-15,2 0-2 0,4-18 9 0,5 18-1 16,5 0-8-16,7-15-10 0,11 15-8 0,10 0 23 15,5-10 11-15,9 10 5 0,6 0 11 0,-1 0-16 16,1 0 3-16,-4 0 4 0,3 0-7 0,-9 0 11 16,-4 0 5-16,-5 0 16 0,-10 0 12 0,3 15-4 15,-9-15-1-15,-1 0-14 0,-9 0-12 0,-8 0-10 16,-6 0-18-16,-8 0-10 0,-8 0-2 0,-6 0-5 16,-4 0 1-16,-6 0-2 0,-4 0-4 15,0 0-5-15,-3 0-9 0,0 0-45 0,0 0-48 16,0 0-53-16,0 0-53 0,0 0-28 0,-18 0-34 15,18 0-45-15,-22 0-69 0,10 0-137 0,-5 0-163 16,-2 0 103-16</inkml:trace>
  <inkml:trace contextRef="#ctx0" brushRef="#br0" timeOffset="46947.85">15260 13460 1757 0,'0'0'36'0,"0"0"2"15,0 0 2-15,0 0 16 0,0 0-10 0,2 0 30 16,-2 0 23-16,0 0 16 0,0 0-10 0,0 0-13 16,0 0-12-16,0 0-16 0,0 0-5 0,0 0-8 15,0 0-1-15,0 0 1 0,0 0 8 0,0 0 5 16,0 0 6-16,0 0-5 0,0 0-18 0,0 0-16 15,0 0-17-15,20 0-11 0,-20 0 0 0,35 0 5 16,-7 0 5-16,6-12 10 0,8 12 2 0,8 0-4 16,3-11-2-16,9 11-6 0,6-10 5 15,5 10 15-15,6-10 11 0,3 7 7 0,2-2-6 16,2 3-14-16,6 0 12 0,-2 1 16 0,-3 1 19 16,-5 0 16-16,-6 0-8 0,-8 0-22 0,-12 0-18 15,-11 0-19-15,-13 15-22 0,-10-15-5 0,-8 0-4 16,-5 0-1-16,-9 0 1 0,0 0-20 0,0 0-35 15,0 0-17-15,0 0-35 0,0 0-40 0,0 8-37 16,0-8-65-16,0 0-65 0,-20 9-89 0,20-5-145 16,-15 1-121-16,15-5 103 0</inkml:trace>
  <inkml:trace contextRef="#ctx0" brushRef="#br0" timeOffset="48527.67">20114 13453 953 0,'-6'-1'12'15,"1"1"19"-15,-1 0 12 0,0-1 40 0,3 1 18 16,-2-1 16-16,-1 1 18 0,0-1-10 0,3 1-6 16,-2-1-13-16,-1 1-13 0,3 0-5 0,0 0-2 15,-1 0 3-15,0 0 0 0,1 0-3 0,0 0-5 16,-1 0-7-16,1 0-2 0,3 0-8 0,-3 0 2 16,2 0 1-16,-2 0 1 0,3 0 11 0,0 0 0 15,0 0 0-15,0 0-2 0,0 0-2 0,0 0-6 16,0 0 1-16,0 0-1 0,0 0-4 0,0 0 4 15,0 0 2-15,0 0 3 0,0 0 3 0,0 0 0 16,0 0 2-16,0 0 1 0,0 0 4 0,0 0-3 16,0 0-4-16,0 0-16 0,0 0-23 15,14 0-15-15,-14 0-11 0,10 0 5 0,0 0 4 0,1 0 10 16,1 0 5-16,2 0-4 0,3 0 5 16,3 0-2-16,0 0-4 0,4-12 1 0,-1 12 2 15,2 0-12-15,4 0-1 0,-1 0-8 0,8 0-10 16,1 0 4-16,8 0-3 0,4 0 3 0,6 0 15 15,-1 0 8-15,6 0 8 0,4 0 3 0,-4 19-11 16,1-19-6-16,1 15-5 0,-2-15 0 0,-1 14 8 16,0-14 19-16,2 12 9 0,-4-12 19 0,4 0 0 15,-1 0-12-15,0 0-4 0,-5 0-6 0,-1 0 20 16,-4 0 9-16,-2 0 2 0,-2 0-4 0,-6 0-19 16,-2 0-5-16,-7 0 5 0,-5 0-5 0,0 0-7 15,-1 0-18-15,-3 0-15 0,-2 0-5 16,-3 0-3-16,3 0 0 0,-3 0-4 0,3-20-4 15,-2 20-3-15,-5 0 3 0,1-20-7 0,2 20 1 16,-4-14 3-16,1 14-3 0,-1 0 3 0,-1 0 3 16,0 0 1-16,-2 0-4 0,2 0 7 0,0 0-3 15,-2-6-1-15,2 6 1 0,-2 0 0 0,2 0-2 16,-2 0 2-16,2 0 8 0,-1-4-5 0,4 4 0 16,-2 0 0-16,-1 0-3 0,3-1-5 0,-2 1 5 15,2 0-7-15,0 0 4 0,0-2 3 16,2 2-11-16,-3 0 15 0,3 0-8 0,-1 0-4 0,3 0 16 15,-3 0-12-15,2 0 4 0,-3 0 4 16,3 0-12-16,-1 0 12 0,-2 0-8 0,0 0 1 16,3 0 6-16,-2 0-7 0,-1 0 3 0,0 0 5 15,3 0-7-15,0 0-1 0,-1 0 7 0,1 0-3 16,0 0 0-16,0 0 4 0,3 0-8 0,-3 0 0 16,0 0-3-16,2 0 0 0,-1 0 3 0,-1 0 1 15,0 0 7-15,2 0-5 0,-2 16-1 0,-3-16-2 16,3 15 0-16,0-15 5 0,-1 14 0 0,-1-6 3 15,1 0-4-15,-2-2 3 0,3-6-6 0,-2 0 3 16,2 0 4-16,-1 0-8 0,-4 0 8 0,5 0-3 16,-5 0 2-16,2 0-3 0,-3 0 3 0,0 0 0 15,0 0-3-15,-5 0 7 0,0 0-11 0,1 0 9 16,-1 0 2-16,-3 0-5 0,2 0 2 16,-2 0-4-16,-2 0-4 0,1 0-1 0,1 0 8 15,-3 0-10-15,3 0 6 0,-3 0-3 0,2 0 4 16,-1 0 4-16,-1 0-8 0,2 0 11 0,-2 0-10 15,1 0 6-15,1 0-3 0,-2 0-3 0,0 0 3 16,1 0-4-16,-1 0 4 0,2 0 4 0,-2 0-4 16,0 0-4-16,0 0 8 0,0 0-3 0,0 0-1 15,0 0 2-15,0 0-9 0,0 0 7 0,0 0 0 16,0 0-3-16,0 0 2 0,0 0-96 0,0 0-79 16,0 0-96-16,0 0-102 0,0 0-16 15,0 0-57-15,0 0 9 0,0 0-28 0,0 0-56 16,0 0-181-16,-14 0-99 0,14 5 131 0</inkml:trace>
  <inkml:trace contextRef="#ctx0" brushRef="#br0" timeOffset="52275.34">14975 13945 1453 0,'0'0'34'0,"0"0"10"16,0 0 16-16,0 0 23 0,0 0-13 0,0 0 15 15,0 0 4-15,0 0-7 0,0 0-8 0,0 0-3 16,0 0-7-16,0 0-4 0,0 0 3 0,0 0-6 15,14 0 1-15,-14 0 8 0,0 0-1 0,9 0 1 16,-9 0 0-16,9 0-3 0,-9 10 5 0,8-10-6 16,-5 0 0-16,2 0 0 0,1 0-12 0,2 6 5 15,0-6 2-15,1 0 1 0,0 3 2 0,4 0 0 16,0-2-6-16,5 1-5 0,-1 0 2 0,4 0 0 16,6 1 5-16,-1-1 0 0,7 1-8 0,2-1-1 15,4 1-14-15,3-2-1 0,4 2-4 16,4-2-3-16,1 1 7 0,3-2-5 0,1 0 5 15,4 0 1-15,3 0-8 0,3 0-5 0,6 0-9 16,10 0-10-16,5 0 2 0,15 0 19 0,6 0 6 16,5 0 0-16,7 0 3 0,8 0-19 0,0 0-2 15,7 0 1-15,2 0 3 0,-1 0 0 0,0 0 5 16,4 0 7-16,1 0 4 0,0 0 14 0,1 14 2 16,-3-14-7-16,-4 0 4 0,-2 8-16 0,-6-8-5 15,-4 0 1-15,-2 6-4 0,-6-6 3 0,-4 0 4 16,-9 0 2-16,-3 4-2 0,-7-4 10 0,1 0 3 15,-12 0 4-15,-2 0 5 0,-10 0-9 0,-7 0 2 16,-9 0-6-16,-10 0-2 0,-9 0-3 16,-10 0-7-16,-6 0-4 0,-6 0-8 0,-2 0-7 15,-6 0 2-15,-3 0-8 0,0 0-1 0,0 0-4 16,0 0-12-16,0 0-37 0,0 0-45 0,0 0-43 16,-15 0-53-16,15 0-25 0,-14 0-38 0,14-10-54 15,-23 10-56-15,3 0-73 0,-1 0-118 0,-2-8-230 16,1 2 100-16,-4-1 139 0</inkml:trace>
  <inkml:trace contextRef="#ctx0" brushRef="#br0" timeOffset="76760.61">4645 4976 1019 0,'-2'0'7'0,"1"0"3"16,-1 0 0-16,2 0 18 0,-1 0 23 0,1 0 4 15,-2 0 7-15,2 0-2 0,0 0-20 0,0 0 6 16,0 0 17-16,0 0 2 0,0 0 15 0,0 11-6 16,0-11 0-16,0 0 6 0,0 0-8 0,0 0 8 15,14 0-6-15,-14 6-5 0,0-6 1 0,12 0-4 16,-12 4-6-16,14-3 2 0,-3 1-7 15,2-1-8-15,2 1 0 0,7-1-7 0,1 0-5 16,5 0 4-16,5-1-6 0,4 1-4 0,8-1-1 16,3 0 0-16,8 0 2 0,4 0-3 0,7 0 4 15,2 0-5-15,6 0-1 0,2 0-3 0,2 0 3 16,-3 0 8-16,2-11 7 0,-2 11 1 0,1 0-13 16,4 0-12-16,9 0-10 0,3 0 15 0,6 0 27 15,2 0 32-15,0 0 22 0,0 0 0 0,-5 0-10 16,-5 13-19-16,-9-13-18 0,-9 0-6 15,-5 0-5-15,-7 0 11 0,-2 0 14 0,-8 0 10 16,-6 0 4-16,-8 0-4 0,-7 0-11 0,-7 0-18 16,-6 0-14-16,-5 0-22 0,-7 0-10 0,-2 0-2 15,-3 0-6-15,0 0 3 0,0 0-2 0,0 0-31 16,0 0-28-16,0 0-48 0,0 0-66 0,-19 0-57 16,19 0-65-16,0 0-66 0,-12 0-96 0,12 0-140 15,-14 0-116-15,14 0 114 0</inkml:trace>
  <inkml:trace contextRef="#ctx0" brushRef="#br0" timeOffset="82395.38">4966 5402 1353 0,'-6'0'46'16,"6"0"23"-16,0 0 15 0,0 0 21 0,0 0-25 15,0 0 9-15,0 0 16 0,0 0 2 0,0 0 2 16,0 0-2-16,0 0-9 0,0 0-6 15,0 0-6-15,0 0-17 0,0 0-7 0,0 0-9 16,0 0-5-16,0 0 2 0,0 0 0 0,0 0 5 16,0 0 1-16,0 0 3 0,0 0 3 0,0 0-8 15,0 0-11-15,0 0-17 0,0 0-16 0,27 0-7 16,-10 0 0-16,5 0-1 0,9 0 12 0,8 0 11 16,7 0 4-16,6 0 7 0,5 0-3 0,5 0-1 15,5 14-5-15,-1-14 1 0,1 0-6 0,0 0 7 16,-2 9 3-16,0-9 5 0,0 0 4 0,-1 0 2 15,-4 0 13-15,2 0 15 0,-1 0 16 0,-6 0 10 16,-2 0-1-16,-5 0-1 0,-6 0-9 0,-6-15-17 16,-8 15-10-16,-5 0-22 0,-6-15-13 0,-5 15-5 15,-1-10-9-15,-5 10-2 0,0-7-3 16,-2 7-7-16,-1-6 1 0,-2 6-9 0,1-3-49 16,-2 3-63-16,0-2-94 0,0 2-101 0,0 0-51 15,0 0-62-15,-22 0-91 0,22 0-195 0,-32 0 21 16,7 0 130-16</inkml:trace>
  <inkml:trace contextRef="#ctx0" brushRef="#br0" timeOffset="83203.31">3901 6002 1752 0,'-10'0'13'0,"10"0"2"0,0 0 7 16,-6 0 30-16,6 0 17 0,0 0 27 0,0 0 23 16,0 0-7-16,-3 0 0 0,3 0-14 0,0 0-19 15,-1 0-12-15,1 0-28 0,0 0-14 0,0 0-11 16,0 0-9-16,0 0 1 0,0 0-3 0,0 0 7 16,0 0 5-16,0 0 2 0,0 0 9 15,0 0 0-15,21 0-5 0,-21 0-1 0,23 0 5 16,-4 0 9-16,6 12 16 0,4-12 8 0,7 0 3 15,7 12-4-15,7-12-13 0,7 4-1 0,8-4-5 16,7 0 11-16,5 0 8 0,9 0-14 0,5 0-11 16,11 0-19-16,12 0-12 0,8 0 29 0,10 0 29 15,4-14 21-15,5 14 22 0,5 0 0 0,1-13-8 16,-2 13-5-16,-3 0-13 0,-4-11-20 0,-9 11-12 16,-4-6-2-16,-5 6-2 0,-9 0-2 0,-5 0 1 15,-9 0-11-15,-8 0-1 0,-7 0-6 0,-9 0-7 16,-6 0-2-16,-9 0-13 0,-8 0 4 0,-10 0-10 15,-10 0-42-15,-8 12-49 0,-7-12-48 16,-9 0-56-16,-4 0-39 0,-2 14-27 0,0-14-59 16,-27 14-76-16,7-5-182 0,-5-1-154 0,-7-1 103 15</inkml:trace>
  <inkml:trace contextRef="#ctx0" brushRef="#br0" timeOffset="83839.05">4882 6412 1503 0,'0'13'7'0,"0"-13"3"16,0 0 56-16,0 0 41 0,0 8 34 0,0-8 26 15,-20 0-26-15,20 7-25 0,-20-7-19 0,20 5-11 16,-28-5-11-16,17 2-5 0,-1-1-17 0,2-1-14 16,1 2-12-16,9-2-6 0,-12 2-6 0,12-1 2 15,-7 1-1-15,7-1 0 0,0 1 4 0,0-2 1 16,0 0 4-16,0 1 17 0,0 1 33 0,0 0 24 15,0 1 18-15,17 0-2 0,-17 3-17 16,30-2-6-16,-7 2-7 0,8 0 9 0,6-2 8 16,10 1 7-16,7-2 0 0,11-2-1 0,7 0-7 15,8 1-8-15,7-2-15 0,8 1-29 0,5 0-22 16,9 1-8-16,6 1 35 0,2 0 56 0,3-1 39 16,-4 0 29-16,-4 2 9 0,-8-2-27 0,-11-1-21 15,-19-1-30-15,-14 0-33 0,-15 0-10 0,-12 0-6 16,-13 0-12-16,-9 0-11 0,-3 0-24 0,-5 0-13 15,-3 0-4-15,0 0-8 0,0 0-29 0,0 0-42 16,0 0-47-16,-19-11-81 0,19 11-54 0,-26 0-62 16,10 0-88-16,-4 0-76 0,-2-7-87 15,-1 7-184-15,0 0-151 0,-3-3 158 0</inkml:trace>
  <inkml:trace contextRef="#ctx0" brushRef="#br0" timeOffset="85031.56">4485 6930 2266 0,'-1'0'26'0,"-1"0"6"0,0 0-6 15,1 4 13-15,1-4-8 0,0 0 15 0,0 0 31 16,0 0 17-16,0 0 6 0,0 0 0 0,0 0-13 15,0 0-14-15,0 0-18 0,0 0-17 0,0 0-8 16,0 0-5-16,0 0 7 0,0 0 10 0,0 0 12 16,0 0 8-16,0 0-1 0,0 0-4 0,17 0-10 15,-17 0-9-15,22 0-3 0,-4 0 7 16,1 0 8-16,9 13 8 0,4-13 5 0,6 0 3 16,7 0-6-16,7 0-3 0,12 0-6 0,9 0-11 15,17 0 1-15,7 0-1 0,10 0 6 0,6-19 7 16,7 19-3-16,5 0-12 0,6-15-15 0,5 15-13 15,2-8-10-15,0 8 24 0,0 0 16 0,-3-7 15 16,-2 7 13-16,-3 0-15 0,-9-3-13 0,-12 3-4 16,-8-2-6-16,-8 1-3 0,-10-1 4 0,-7 2-5 15,-9-2-6-15,-11 1-5 0,-10 1-3 0,-10-2-7 16,-10 1-1-16,-7 1-6 0,-7-1-26 0,-5 1-52 16,-6 0-48-16,-1 0-35 0,0 0-35 15,0 0-16-15,-29 0-45 0,13 0-66 0,-9 15-70 0,-6-15-130 16,-6 15-222-16,-6-15 28 0,-7 14 127 15</inkml:trace>
  <inkml:trace contextRef="#ctx0" brushRef="#br0" timeOffset="85767.79">3910 7515 1382 0,'-11'0'24'0,"11"0"11"0,0 0 29 16,-9 12 28-16,9-12 5 0,0 0 13 0,0 0-5 15,0 0-8-15,0 0-6 0,0 0-6 16,-5 0-9-16,5 0 2 0,0 0-8 0,0 0-4 15,0 0-7-15,0 0-17 0,0 0-7 0,0 0-5 16,0 0-2-16,0 5 7 0,17-5 8 0,-17 4 4 16,25-1 11-16,-8 0 2 0,5 0 6 0,7-1 10 15,7-1-3-15,6 0 2 0,6-1-6 0,9 0-3 16,10 0 6-16,6 0 3 0,7 0 5 0,9-22-13 16,8 22-12-16,9-15-20 0,10 15-20 0,11-14-7 15,11 14-10-15,3-10 3 0,10 10 4 0,4 0 9 16,3 0 12-16,1 0 12 0,-3 0 10 15,-9 0 3-15,-11 0-4 0,-4 0-6 0,-11 0-1 16,-9 0-10-16,-12 0 4 0,-5 0 4 0,-11 0 1 16,-8 12 9-16,-7-12-3 0,-7 0-8 0,-9 0-9 15,-6 0-11-15,-10 0-9 0,-11 0-4 0,-6 0-4 16,-6 0-10-16,-4 0-45 0,-6 0-55 0,-4 0-55 16,0 0-46-16,0 0-14 0,0 0-23 0,-28 0-42 15,11 0-94-15,-6 17-182 0,-6-17-171 0,-9 0 97 16</inkml:trace>
  <inkml:trace contextRef="#ctx0" brushRef="#br0" timeOffset="86524.71">3797 7990 1747 0,'-5'0'33'0,"4"0"-2"0,-1 0 3 0,0 0-1 16,2 0-32-16,0 0 12 0,0 0 11 0,0 0 12 16,0 0 14-16,0 0 7 0,0 0 0 0,0 0 5 15,0 0-8-15,0 0-7 0,19 0-3 16,-19 0-11-16,22 18 5 0,-4-18 6 0,3 0 4 16,5 0 13-16,5 15 2 0,6-15-1 0,10 0-7 15,7 0-1-15,9 0 7 0,9 0-3 0,13 0 17 16,5 0-2-16,11 0 0 0,7 0-13 0,12-16-24 15,10 16-22-15,14-13-16 0,6 13 4 0,9 0 28 16,11-11 13-16,8 11 13 0,4 0 6 0,4 0-14 16,-9 0-2-16,-7 0-14 0,-7 0-8 0,-8 0-14 15,-9 15-8-15,-13-15 2 0,-14 0-2 0,-15 0-2 16,-12 14 3-16,-16-14-3 0,-16 0-12 0,-15 0-55 16,-17 0-48-16,-16 0-55 0,-12 8-51 15,0-8-22-15,-43 0-60 0,3 6-122 0,-13-2-183 16,-8-3 20-16,-13 1 109 0</inkml:trace>
  <inkml:trace contextRef="#ctx0" brushRef="#br0" timeOffset="87411.75">4524 8994 1223 0,'-14'0'40'0,"3"0"21"15,3 0 12-15,2 0 23 0,3 0-12 0,1 0 9 16,2 0-5-16,0 0-15 0,0 0-26 0,-1 0-19 16,1 0-10-16,0 0 6 0,0 0 9 0,0 0 14 15,0 0 30-15,0 0 8 0,0 0-1 0,0 0-13 16,28 0-20-16,-28 16-13 0,32-16-2 0,-8 0 9 15,8 15 11-15,5-15 16 0,10 0 9 0,7 0 8 16,10 0 13-16,9 0-15 0,12 0-22 0,11-20-25 16,16 20-29-16,7-17-15 0,11 17 5 15,10-13 12-15,9 13 5 0,4-10 14 0,5 10 6 0,-4 0-11 16,-9 0-1-16,-3 0-7 0,-14-6-5 16,-10 6-4-16,-19 0-2 0,-17 0-4 0,-18 0-3 15,-14 0-56-15,-15 0-65 0,-15 0-65 0,-13 0-97 16,-7 0-62-16,-31 0-84 0,-2 0-158 0,-10 0 36 15,-9 0 119-15</inkml:trace>
  <inkml:trace contextRef="#ctx0" brushRef="#br0" timeOffset="87983.62">3699 9588 2257 0,'0'0'5'16,"0"0"3"-16,-1 8 0 0,1-8 1 0,0 0 1 15,0 0 1-15,0 0 8 0,0 0 7 0,0 0 11 16,0 0 11-16,0 0 8 0,0 0 7 16,0 0 0-16,0 0 2 0,0 0 27 0,0 0 35 0,0 0 23 15,21 0 13-15,-7 13-19 0,8-13-20 16,6 0-7-16,11 0 4 0,7 0 3 0,13 0-4 16,9 0-10-16,8 0-16 0,11 0-5 0,8 0-6 15,1 0-10-15,4-17-24 0,7 17-21 0,5-13-22 16,4 13-11-16,-1-11 5 0,1 11 33 0,-4-11 13 15,0 11 4-15,-12-8-3 0,-13 8-33 0,-14-6-10 16,-14 6-6-16,-16-4-1 0,-12 4-3 0,-10-3-27 16,-9 3-51-16,-6-1-33 0,-6 1-33 0,0 0-37 15,0 0-35-15,-28 0-72 0,7 22-86 0,-10-22-95 16,-10 21-165-16,-7-21-118 0,-6 23 122 16</inkml:trace>
  <inkml:trace contextRef="#ctx0" brushRef="#br0" timeOffset="88475.81">3797 10071 2053 0,'-10'0'23'0,"6"0"10"16,1 0 12-16,1 14 25 0,2-14 3 0,0 0 13 15,0 0 6-15,0 0-5 0,0 0-20 0,0 0-15 16,0 0-10-16,0 0-20 0,0 0-4 0,16 0-4 16,-16 0-3-16,20 0 14 0,-6 0 16 0,4 0 17 15,3 14 22-15,6-14 13 0,4 0 4 16,7 0-3-16,4 10-5 0,9-10-1 0,6 0 1 16,8 0 14-16,6 0 8 0,7 0 0 0,4 0 9 15,2 0-20-15,1-18-26 0,2 18-19 0,1 0-19 16,-4 0 20-16,-5-14 28 0,-6 14 25 0,-8 0 7 15,-9-8-25-15,-11 8-32 0,-11 0-33 0,-11 0-21 16,-9-5-17-16,-6 5-37 0,-7 0-37 0,-1 0-31 16,0 0-39-16,0 0-27 0,-23 0-50 0,23 0-78 15,-37 16-89-15,9-16-122 0,-8 16-214 0,-4-16-34 16,-6 18 139-16</inkml:trace>
  <inkml:trace contextRef="#ctx0" brushRef="#br0" timeOffset="89235.04">3141 10549 1972 0,'-5'0'39'16,"2"0"22"-16,2 0 21 0,-1 0 30 0,2 0-18 16,0 0-3-16,0 0 1 0,0 0-9 0,0 0-4 15,0 0-9-15,0 0-11 0,0 0-14 0,0 0-10 16,0 0-5-16,0 0-5 0,0 0-1 0,11 0 4 16,-11 0 4-16,0 0 8 0,15 0 6 15,-15 0 5-15,16 0 4 0,-2 0-1 0,-2 11-2 16,7-11-4-16,1 0-4 0,3 8-6 0,7-8-2 15,4 6 1-15,6-6 4 0,5 7 14 0,6-3 8 16,7-3 2-16,5 0 1 0,12 0-14 0,8-1-16 16,15 0-12-16,17 0-6 0,13 0 25 0,18 0 46 15,12 0 32-15,18 0 18 0,14-18-3 0,7 18-26 16,8 0-25-16,4-11-23 0,5 11-24 0,5 0-20 16,1 0-4-16,-2 0 7 0,-2 0 7 0,4 0 20 15,-4 0 20-15,-7 22 2 0,-14-22 21 0,-9 21 1 16,-9-21-5-16,-10 21-7 0,-15-21-26 0,-14 18-24 15,-12-18-23-15,-15 16-5 0,-11-16-2 16,-15 11 3-16,-15-11 12 0,-16 7-11 0,-12-7-4 16,-13 3-37-16,-12-3-103 0,-4 0-76 0,-10 0-66 15,-3 0-44-15,0 0 2 0,-22 0-29 0,22 0-67 16,-37 0-86-16,11 0-192 0,-5 0-115 0,-7 0 135 16</inkml:trace>
  <inkml:trace contextRef="#ctx0" brushRef="#br0" timeOffset="113581.27">5204 10065 1053 0,'0'0'3'15,"0"0"5"-15,0 0 7 0,0 0-1 0,0 0 12 16,0 0 7-16,0 0 4 0,0 0 19 0,0 0 9 16,0 0 0-16,0 0 6 0,0 0-7 0,0 0-7 15,0 0 0-15,0 0-2 0,0 0 0 0,0 0 5 16,0 0 5-16,0 0-3 0,0 0 7 15,0 0-9-15,0 0 3 0,0 0-5 0,0 0-6 16,0 0 2-16,0 0-4 0,0 0 4 0,0 0 4 16,0 0 2-16,0 0 2 0,0 0 1 0,0 0-2 15,0 0-1-15,0 0-5 0,0 0 0 0,0 0-6 16,0 0-1-16,0 0 2 0,0 0 0 0,0 0-1 16,0 0-1-16,0 0-4 0,0 0 1 0,0 0-1 15,0 0 1-15,0 0 1 0,0 0-3 0,0 0 2 16,0 0-5-16,0 0-9 0,0 0-8 0,13 0-9 15,-13 0-9-15,11 0 1 0,-11 0 4 0,21 0 1 16,-7 0 10-16,2 0 4 0,-1 0-5 0,4 0 8 16,3 0-4-16,-2 0-5 0,3 0 1 0,2 0 0 15,1 0 1-15,4 0 5 0,1 0-3 16,0 0-2-16,-2 0-5 0,2 0 0 0,0 0 11 16,-1 0 4-16,-4 0 6 0,-1 8 8 0,-3-8-9 15,-1 0-6-15,-1 0-3 0,-3 0-12 0,-1 0 1 16,-1 0 2-16,-1 0 5 0,2 0 5 0,-2 0 7 15,1 0-5-15,1 0 5 0,1 0-7 0,2 0-8 16,-1 0-2-16,1 0-13 0,1-12-2 0,0 12 0 16,3 0-2-16,1 0 8 0,-1 0 0 0,0 0-1 15,0-7-1-15,2 7 0 0,-2 0 5 0,1 0 2 16,0 0-1-16,-2 0-4 0,-2 0-3 0,2 0-4 16,-3 0-1-16,-2 0 6 0,-3 0-11 0,1 0 11 15,-1 0 2-15,0 0 0 0,-2 0 18 16,-1 0 2-16,2 0 12 0,1 0-6 0,0 0-2 15,-2 0-5-15,2 0-13 0,0 0-2 0,1 0-9 16,2 0 1-16,1 0-6 0,-1 0 0 0,1 0 2 16,2 0-4-16,0 0-6 0,-1 0 6 0,3 0 1 15,0 0 0-15,-1 0 6 0,2 17 1 0,1-17-1 16,-3 0 3-16,4 12 5 0,-2-12 0 0,-1 0 8 16,1 9-4-16,-1-9 2 0,-2 0 7 0,0 5-1 15,1-5 5-15,-3 0-2 0,1 0 0 0,-1 0-4 16,1 0-2-16,0 0-3 0,2 0-15 0,3 0 14 15,-4 0 33-15,1 0 18 0,1 0 2 16,0 0-15-16,0 0-35 0,-2 0-23 0,-2 0-1 16,1-11 3-16,-2 11 1 0,3 0 6 0,-1 0-3 15,1 0-7-15,-3-6 1 0,2 6 0 0,-4 0 6 16,-3 0 1-16,-1 0-4 0,-1 0 0 0,-4-3-7 16,-3 3 4-16,0 0 2 0,-1 0 1 0,-2 0 0 15,0 0 4-15,0 0-7 0,0 0 6 0,0 0 0 16,0 0-3-16,0 0 4 0,0 0-8 0,0 0 1 15,0 0-4-15,0 0-30 0,0-1-23 0,0 1-41 16,0 0-58-16,0 0-49 0,0 0-90 0,0 0-129 16,0-1-148-16,-19-1-313 0,19-4-83 15,-29 0 173-15</inkml:trace>
  <inkml:trace contextRef="#ctx0" brushRef="#br0" timeOffset="119894.44">7203 6452 1491 0,'11'4'70'0,"0"1"40"0,-1-1 50 0,-2-2 52 16,0 1-21-16,-2-2 7 0,-4 1-5 0,1-2-12 15,-3 0-3-15,0 1-1 0,0-1 9 0,0 0 12 16,0 0 12-16,0 0 4 0,0 0-11 0,0 0-19 15,0 0-48-15,0-16-48 0,0 16-38 0,-22-22-27 16,22 6 7-16,-20-4 11 0,3-2 11 0,3-3-8 16,-3 0-3-16,1 0-2 0,2 1-8 0,2 4 5 15,3-1-11-15,3 2-9 0,1 1-7 0,3 2-1 16,1 1-4-16,1 2-2 0,0 2-7 0,0 3-1 16,0 1-5-16,0 3-4 0,0 2 0 15,0 2-8-15,20 0 4 0,-20 0 4 0,19 25 3 16,-1-25 5-16,1 37-22 0,6-10-4 0,-1 5-2 15,4 3-9-15,-3 4 6 0,0 1-2 0,-3-4-9 16,-7 2-4-16,-1-3 14 0,-3-4-3 0,-2-6 3 16,-4-3 10-16,-1-5 3 0,0-4 11 0,-3-5 15 15,1-2 4-15,-2-3 2 0,0-2 3 0,0-1-1 16,0 0 0-16,0 0-3 0,0 0-3 0,-22-18-2 16,22 18-5-16,-28-19 6 0,9 19 1 0,-4-21-2 15,0 21 7-15,0-20-7 0,-2 20-3 0,0-15 2 16,3 15-4-16,1-10 6 0,1 10 4 15,4-5-1-15,1 5-1 0,4-5 2 0,3 5 0 16,3-3-4-16,4-1-1 0,1-2-3 0,0-2 1 16,0-5 1-16,0-2 2 0,23-4 2 0,-23-3-6 15,33-3 5-15,-9-3 1 0,6 1 0 0,2 0 15 16,7-2 16-16,0 1 6 0,4 2 15 0,1 1 4 16,-1 3-2-16,-1-1 13 0,-2 4 4 0,-6 0-3 15,-3 3 3-15,-6 2-2 0,-3 3-8 0,-5 2-15 16,-6 2-14-16,-2 3-32 0,-6 0-13 0,0 2-7 15,-1 2-1-15,-2 0 18 0,0 0 3 0,0 0 1 16,-17 28 4-16,17-13-7 0,-37 3 5 0,10 6-3 16,-1 2 3-16,-7 0-2 0,-3 3-4 0,-2 2 11 15,-2 0-28-15,4 0-32 0,-1 2-29 0,3-2-45 16,0 0-19-16,4 2-19 0,1-2-30 16,5-2-41-16,2-2-60 0,3-1-67 0,2-1-66 15,3-2-100-15,4 0-209 0,4-6-5 0,4-1 125 16</inkml:trace>
  <inkml:trace contextRef="#ctx0" brushRef="#br0" timeOffset="120578.48">6994 6833 3620 0,'0'3'18'0,"0"-1"12"0,7 0 36 0,-7-2 47 15,0 0 9-15,0 0 13 0,0 0 0 0,0-20-20 16,0 20-12-16,-20-21-19 0,20 6-26 0,-25-2-27 16,10-2-9-16,-4-1-8 0,1-2-6 0,-2 2-6 15,-1-3-6-15,1 3 4 0,2-1-1 0,1 0 3 16,1 2 5-16,4 1 2 0,2 2 6 0,3 2 2 15,0 5-5-15,4 1-4 0,0 1-11 16,3 4-3-16,0 3-4 0,0 0-5 0,0 0-2 16,0 0 5-16,0 0 4 0,22 26 8 0,-22-26 0 15,23 31-1-15,-9-11-2 0,5 1-4 0,-1 3 0 16,2 0-11-16,-1-1 2 0,0-1-2 0,-2-2 9 16,-2-1 6-16,-1-4 0 0,-1 0-5 0,-3-3 7 15,-3-2-4-15,-1-3 1 0,-2-2 10 0,-2-1-11 16,-2-2 6-16,0 1 1 0,0-1 0 0,0-1 2 15,-19-1 1-15,19 1-1 0,-24-1 2 0,8 0 1 16,-2 0-4-16,-4 0-1 0,-1 0-2 0,-2 0 0 16,-2-18 2-16,3 18 2 0,0-15-2 15,3 15 0-15,2-16 1 0,0 16 0 0,7-19-2 16,0 8 2-16,4 0 2 0,0-1-3 0,3-2 6 16,4-1-1-16,1-3-6 0,0-1 1 0,0-1 3 15,32-1 6-15,-11-2 15 0,3-1 22 0,7 0 22 16,4 1 15-16,3 1 13 0,4 1 9 0,3 3 6 15,-3 1 4-15,1 4 2 0,-4 2-15 0,-3 3-26 16,-5 1-10-16,-8 3-18 0,-6 1-21 0,-4 0-11 16,-6 3-23-16,-4-1-16 0,-1 1 12 0,-2 0 5 15,0 0 8-15,-20 0 9 0,20 23-5 0,-33-23 1 16,10 24-10-16,-3-6 1 0,-4 0-5 0,-1 1 5 16,-3 3-4-16,1 1 15 0,2 1-11 15,0 0-4-15,4 3 7 0,-3-1-23 0,4 1 20 16,2 1-4-16,1 0-62 0,2 0-67 0,2 0-72 15,2-1-55-15,1 1 4 0,2-2 11 0,5-3-29 16,0 1-14-16,4-2-41 0,1-1-47 0,2 0-46 16,2-3-153-16,0-2-218 0,0-4 110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7:56:45.220"/>
    </inkml:context>
    <inkml:brush xml:id="br0">
      <inkml:brushProperty name="width" value="0.05292" units="cm"/>
      <inkml:brushProperty name="height" value="0.05292" units="cm"/>
      <inkml:brushProperty name="color" value="#FF0000"/>
    </inkml:brush>
  </inkml:definitions>
  <inkml:trace contextRef="#ctx0" brushRef="#br0">8288 3630 1933 0,'13'0'3'16,"-13"0"1"-16,10 0-3 0,-10 0 3 0,0 0 14 0,8 0 25 15,-8 0 22-15,0 0 21 0,0 0 9 16,0 0 0-16,0 0-3 0,0 0-3 0,0 0-19 16,0 0-16-16,0 0-13 0,0 0-15 0,0 0-3 15,19 0-3-15,-19 0-1 0,18 0-1 0,-2 0-3 16,1 0-4-16,3 0-4 0,5 17-4 0,4-17 5 16,4 0 6-16,1 17 14 0,6-17 23 0,5 11 14 15,5-11 13-15,4 10 4 0,8-10-10 0,6 5-25 16,13-5-17-16,17 0-17 0,15 0-12 0,11 0 5 15,18 0 16-15,17 0 5 0,17-20 10 0,17 20 10 16,10 0 1-16,8-20 1 0,9 20-5 0,11-17-3 16,3 17-11-16,0-19-2 0,5 9 1 15,2 1-14-15,3 1-8 0,2 2-5 0,6 2-5 16,3 4 5-16,3 0 1 0,1 0 3 0,3 0-4 16,-3 0 0-16,-5 17-2 0,-5-17 2 0,-11 0 4 15,-9 15 11-15,-4-15 6 0,-19 0-6 0,-15 0-1 16,-18 11-9-16,-10-11-6 0,-14 0-1 0,-17 7 1 15,-19-7-3-15,-17 0 0 0,-12 4 4 0,-14-4-25 16,-15 3-34-16,-13-3-57 0,-12 1-64 0,-12 1-27 16,-13 0-26-16,-5 2-33 0,0 1-66 0,-40 1-178 15,13 1-168-15,-10-1 91 0</inkml:trace>
  <inkml:trace contextRef="#ctx0" brushRef="#br0" timeOffset="11365.78">5068 4784 2268 0,'0'0'9'0,"0"0"0"16,0 11 8-16,0-11 17 0,0 0 14 0,0 0 27 16,0 0 24-16,0 0 10 0,0 0 0 15,0 0-12-15,0 0-12 0,0 0-17 0,0 0-17 16,0 0-11-16,0 0-15 0,0 0-9 0,0 0-1 16,-15 0 4-16,15 0 6 0,0 0 3 0,0 0 0 15,0 0-7-15,0 0-6 0,0 0-3 0,0 0-1 16,0 0 2-16,0 0 3 0,0 0 1 0,18 0 2 15,-18 0 0-15,33 0 7 0,-10 0 17 0,10 15 5 16,8-15 8-16,7 0 6 0,10 11-5 0,7-11 1 16,5 0 0-16,7 6-8 0,5-6-2 0,7 0-4 15,1 0-2-15,6 0-14 0,0 0-7 0,3 0-12 16,7 0-10-16,-3 0 21 0,3 0 28 0,-1 0 27 16,-6 0 17-16,-5 0-8 0,-8 0-23 15,-11-10-15-15,-13 10-19 0,-10 0-7 0,-13 0-9 16,-11 0-7-16,-8 0 0 0,-6 0-3 0,-6 0-1 15,-3 0 0-15,-4 0-3 0,-1 0-21 0,0 0-44 16,0 0-68-16,0 0-95 0,0 0-88 0,0 0-76 16,0 0-92-16,-22 0-199 0,22 0-110 0,-18 0 122 15</inkml:trace>
  <inkml:trace contextRef="#ctx0" brushRef="#br0" timeOffset="12173.88">8198 4857 2214 0,'11'0'12'0,"-2"2"-2"0,-9-2-1 16,11 1 1-16,-11 0-13 0,3-1 17 0,-3 1 12 15,0 1 23-15,0 1 15 0,0-2 2 0,0 2 2 16,-15 0-9-16,15 0-10 0,0 0-13 0,0 0-11 15,-16 0-4-15,16-1 5 0,0 2 5 0,0-2 13 16,0 2 10-16,0-1 13 0,0-1 6 16,0 2-7-16,0 0-10 0,27-1-11 0,-12 1 2 15,8 0 7-15,7-1 10 0,6 2 9 0,5-1 0 16,9-2-1-16,3 0-9 0,9-2-2 0,6 0 2 16,8 0 6-16,6 0 1 0,10 0-12 0,5 0-18 15,9-16-20-15,11 16-12 0,7 0-8 0,7-15 3 16,7 15 20-16,7-12 9 0,3 12 22 0,2-9 8 15,-4 9-7-15,-8-8 2 0,-5 8-12 0,-7-7-1 16,-10 7 1-16,-9-4-2 0,-9 1 4 0,-12 2-2 16,-8-1-5-16,-8 1-5 0,-10 1-10 15,-10-1-8-15,-11 1-8 0,-12-2-5 0,-5 2-7 16,-11 0-40-16,-2 0-44 0,-6 0-57 0,-3-1-66 16,0 1-37-16,0 0-42 0,0 0-43 0,-20 0-62 15,20 0-160-15,-29 0-248 0,10 0 99 0</inkml:trace>
  <inkml:trace contextRef="#ctx0" brushRef="#br0" timeOffset="12983.04">12335 4833 1836 0,'0'0'16'0,"0"0"10"0,0 4 29 0,0-4 37 16,-19 5 16-16,19-5 18 0,-14 0-14 0,14 3-22 15,-16-2-20-15,16 1-16 0,-15 0-1 0,15-2-4 16,-12 1-8-16,12 1-7 0,-10-1-12 0,10 1-14 16,-4-1 7-16,4-1 7 0,-4 2 11 0,4-1 18 15,0-1 1-15,0 1 11 0,0 0 8 0,0 0 5 16,0 0 6-16,0 1-8 0,21-1-10 16,-21 0-5-16,24 1-3 0,-5 0 0 0,4 1-2 15,7-3-6-15,2 2-9 0,6-1-4 0,3-1 7 16,6 0 0-16,6 0 2 0,4 0-5 0,8 0-3 15,5 0 2-15,7 0 2 0,6-14 8 0,2 14-5 16,9 0-13-16,10-11-11 0,2 11-16 0,7 0-3 16,6 0 14-16,4-9 20 0,8 9 17 0,3 0 21 15,-1 0 15-15,2 0-3 0,-8 0-6 0,-1 0-7 16,-10 0-11-16,-7 0 2 0,-10 0 12 0,-9 0 2 16,-11 0-5-16,-11 0-7 0,-8 0-10 0,-8 0-11 15,-12 0-12-15,-11 0-6 0,-7 0-15 0,-8 0-6 16,-5 0-11-16,-6-11-49 0,-1 11-35 0,-2 0-56 15,0 0-62-15,0 0-36 0,0 0-55 16,0 0-53-16,-19 0-44 0,19 0-74 0,-26 0-172 16,7 0-164-16,-2 0 116 0</inkml:trace>
  <inkml:trace contextRef="#ctx0" brushRef="#br0" timeOffset="15125.88">16361 4807 1446 0,'-19'0'44'16,"19"0"19"-16,0 0 8 0,-15 0 14 0,15 0-31 15,0 0-7-15,-16 0 11 0,16 0-9 0,-11 0-3 16,11 0 0-16,-12 0-7 0,12 0 9 0,-11 0 10 16,6 0 1-16,1 10-1 0,-1-10-4 0,5 0-6 15,-5 0-1-15,4 0 4 0,-1 0 8 0,2 0 0 16,0 0 1-16,0 0-3 0,0 0-8 0,0 0-6 16,0 0-1-16,0 0-3 0,0 0 3 15,0 0 4-15,0 0 3 0,0 0 0 0,0 0 0 16,0 0-2-16,0 0-9 0,0 0-6 0,0 0-12 15,0 0-8-15,16 0 4 0,-16 0 1 0,12 0 12 16,-12 0 2-16,14 0-1 0,-6 0 2 0,1 0-2 16,2 0 4-16,1 0 1 0,-1 0 6 0,3 0 1 15,-1 0 2-15,1 0 5 0,1 0-5 0,1 0 1 16,-1 0-5-16,1 0-6 0,1 13-4 0,1-13-3 16,1 0-3-16,0 0 0 0,-1 0 1 0,4 0 0 15,0 0-1-15,1 0 0 0,-3 0 5 16,5 0 5-16,-7 0-1 0,3 0 4 0,-1 0-1 0,1 0-1 15,0 0 5-15,2 0-6 0,0 0-2 16,2 0-12-16,1 0-5 0,4 0 4 0,-1 0-3 16,-1 0 6-16,0 0 1 0,-2 0-4 0,2 0-4 15,-3 4-2-15,1-4-2 0,1 0-5 0,2 0 0 16,2 0-3-16,2 3-3 0,1-3 21 0,3 0 11 16,2 0 4-16,0 3 2 0,1-3-23 0,0 0-8 15,-1 0-6-15,0 0 3 0,-2 2 2 0,0-2-2 16,0 0 3-16,1 0-2 0,-7 0 3 0,3 0 1 15,0 0 2-15,-2 0 4 0,1 0 7 16,3 0 7-16,-4 0 3 0,5 0 1 0,0 0-5 0,-2 0-4 16,-1 0-6-16,0 0-1 0,1-14-4 0,0 14-4 15,-3 0-3-15,2 0-2 0,3 0-1 16,-2-7-2-16,-3 7 2 0,4 0 0 0,-1 0-5 16,0 0 6-16,-1 0 0 0,0 0 1 0,0 0 11 15,2 0 9-15,-7 0 3 0,4 0 0 0,-1 0-7 16,-6 0-3-16,2 0-8 0,-4 0 0 0,2 0 0 15,-4 0-9-15,4 0 2 0,-3 0-2 0,1 0-2 16,3 0 8-16,3 0-4 0,-4 0 1 0,5-11-3 16,-3 11-1-16,2 0 12 0,-1 0-6 0,2 0 17 15,0 0 21-15,2 0 11 0,-2 0 22 0,3-6-8 16,3 6-6-16,-1 0-18 0,1-3-3 0,5 2-4 16,-2-1-14-16,7-1 8 0,-4 1-16 0,5-2 1 15,2 0-1-15,-2 1-16 0,-5 0 9 16,4 0-5-16,1-1-4 0,1 2 12 0,-4-1-12 15,2 0 0-15,1 0 4 0,1 1 8 0,3 1 24 16,-3 0 11-16,-1-2 11 0,2 1-12 0,-2 2-12 16,2-2-4-16,-2 2-19 0,1-2 4 0,-1 1-3 15,2-1-1-15,1 1-1 0,0-1-7 0,-4 1 4 16,1 0-7-16,-2 0 0 0,4-1 0 0,-2 1-4 16,2 1 0-16,-2-1 0 0,4 0 4 0,4 0 6 15,0 1 0-15,1 0-1 0,1-2 1 0,4 0-13 16,0 0 0-16,0 0 3 0,-2 0-3 15,4-1 7-15,-4 2-4 0,-1-2 1 0,0 3-5 16,-2-2 1-16,-2 2 0 0,-1 0 2 0,2 0-6 16,-2 0 6-16,0 0-3 0,-3 0-3 0,4 17 10 15,-4-17-3-15,2 0 2 0,-5 15-8 0,1-15-1 16,-5 0-4-16,-3 15 0 0,1-15 15 0,-6 11 3 16,-7-11-3-16,2 10 0 0,-7-10-1 0,-4 7 1 15,-3-3 0-15,0-2 7 0,-8-2-3 0,-1 3 0 16,-2-2 2-16,-3-1 2 0,-3 0-4 0,3 0-7 15,-3 0 6-15,0 0-2 0,0 0-8 0,0 0-42 16,0 0-81-16,0 0-96 0,0 0-85 0,0 0-58 16,-17 0-53-16,17 0-83 0,-23 0-103 15,6 0-262-15,-6-11-93 0,-4 11 178 0</inkml:trace>
  <inkml:trace contextRef="#ctx0" brushRef="#br0" timeOffset="18091.84">2682 5326 1941 0,'0'0'-3'16,"-11"0"3"-16,11 0 33 0,-6 0 31 0,6 0 33 15,0 0 20-15,-5 0-4 0,4 0-4 0,-2 0-6 16,0 0-6-16,1 14-6 0,1-14-3 15,-3 0-9-15,0 10 4 0,-2-10-3 0,6 7 3 16,-4-7 3-16,1 6-5 0,0-6 6 0,-1 5-7 16,4-5 0-16,0 3 1 0,0-3-9 0,-3 0-3 15,3 0-8-15,0 0-14 0,0 1-8 0,0-1-13 16,0 1-6-16,0-1 3 0,0 0 5 0,0 0 2 16,0 0 1-16,0 0-3 0,0 0-4 0,0 0 1 15,0 0 4-15,0 0 2 0,21 0-1 0,-21 0 2 16,22 14-5-16,-22-14-1 0,31 0-2 0,-14 15-4 15,9-15 0-15,1 14-2 0,4-14-1 0,3 16-6 16,6-10 0-16,7 2-1 0,1-1-7 0,9 2 7 16,0-1 6-16,7-2 7 0,4 2 10 0,7-1 11 15,-3-1 0-15,8 2 4 0,2-2 0 16,3 2-12-16,3-2-7 0,7 1-12 0,6-3-7 16,4 3-5-16,13-1-6 0,3-2 10 0,6 0-2 15,8-1-1-15,4-1 7 0,7 0-1 0,1 2 17 16,5-3 20-16,-6 2 1 0,4-1 1 0,1 1-9 15,1 0 2-15,-3 0 9 0,-2 1 12 0,-4-1 21 16,-12 0 2-16,-2 0-3 0,-8-1-2 0,-13 0-7 16,-10-2 5-16,-11 0 11 0,-13 0-3 0,-12 0 4 15,-9 0 14-15,-10 0-14 0,-8 0 0 0,-12 0-25 16,-5 0-34-16,-7 0-8 0,-4 0-13 0,-4-12 6 16,-3 12-13-16,0 0-15 0,0 0-20 15,0 0-37-15,0 0-23 0,0 0-57 0,0 0-59 16,0 0-51-16,0 0-56 0,0 0-26 0,0 0-15 15,0 0-43-15,-13 0-67 0,13 0-74 0,0 0-131 16,0 0-251-16,-8 0 154 0</inkml:trace>
  <inkml:trace contextRef="#ctx0" brushRef="#br0" timeOffset="31620.73">722 5710 4141 0,'18'-8'25'0,"-6"-3"4"0,5 1 16 16,-6-1 38-16,1-1 2 0,-4-1 13 0,-2 2-10 15,0 1-32-15,-1 0-27 0,-5 0-13 0,0-1 0 16,0 0-4-16,0-2-1 0,-22 1-6 0,22-3-4 15,-26 4 0-15,12 2-4 0,-1 2 4 0,-3 3-6 16,1 3 0-16,-3 1-2 0,6 0 0 0,-3 19 2 16,5-19-1-16,1 30 4 0,2-13-14 15,1 4-1-15,2 2-14 0,3 1-11 0,1 0-1 16,-1 0-4-16,3 1-4 0,0-3 7 0,0-1-6 16,0-2-7-16,0-1 4 0,0 0 2 0,0-5 8 15,0 0 6-15,0-2 8 0,0-4 4 0,23 0 7 16,-23-4 6-16,22-1 12 0,-5-2-2 0,-2 0 4 15,3 0 1-15,-1 0-1 0,3-20 9 0,-3 20 17 16,3-19 17-16,-3 19 16 0,3-24 14 0,-6 10-2 16,3 0-1-16,-4 2-10 0,-3-1-1 0,0 1 1 15,-4 0 1-15,-1 3-2 0,-2-1-9 0,0 3-12 16,0 2-13-16,-3 0-12 0,3 2-17 16,-1 2-8-16,-2 1-2 0,0 0 1 0,0 0 8 15,0 0 4-15,0 17-2 0,0-17 3 0,-21 22-3 16,21-8 0-16,-17 3 0 0,17 1-1 0,-14 4 4 15,14-2-31-15,-10 4-36 0,10-1-37 0,-13 1-56 16,13 1-43-16,-8-1-41 0,8 2-60 0,-6-1-44 16,6-1-54-16,0 0-82 0,0-1-189 0,0-4-29 15,0-2 127-15</inkml:trace>
  <inkml:trace contextRef="#ctx0" brushRef="#br0" timeOffset="32192.71">1122 5828 3100 0,'11'-20'29'0,"-4"-1"6"0,2 0 18 0,-5 0 28 15,0 0-17-15,2-1 14 0,-6 1 6 0,0 3-8 16,0 2-1-16,0 2-17 0,0 2-27 0,0 2-21 16,0 3-10-16,0 2-6 0,0 3 1 0,-16 1 0 15,16 1-10-15,0 0-8 0,-17 0-13 0,17 20-18 16,-17-20-10-16,9 18-3 0,-4-18 0 0,1 26 7 15,5-15-2-15,-5 4-3 0,2-1-6 0,4 1 3 16,-1-2 6-16,0 2 14 0,3 1 10 0,0-3 8 16,3-1 11-16,0-1 4 0,0 2 8 15,0-3 4-15,0-1-2 0,0-2 0 0,23 0 1 16,-23-3 1-16,23 0 5 0,-9-1-1 0,3-3-1 16,0 0 6-16,2 0 13 0,-2 0 14 0,0 0 21 15,0 0 5-15,0-18 5 0,-3 18 7 0,1-13 9 16,-4 13 17-16,2-12 8 0,-3 12 2 0,-2-12-3 15,-2 12-2-15,1-12 6 0,-3 12 1 0,-1-8 2 16,0 8-10-16,-3-5-17 0,4 5-10 0,-4-2-17 16,0 0 1-16,0 2-9 0,0 0-11 0,0 0-4 15,0 0-14-15,0 0 18 0,0 0 27 0,0 0 13 16,0 17 23-16,3-17 4 0,-3 17-13 0,0-4-5 16,3-1-18-16,-3 2-6 0,3 2 8 15,-2 0 7-15,-1 1 11 0,4 0-15 0,-4 2-26 16,0-1-11-16,0 0-13 0,0 1-6 0,0-1 7 15,0 1-17-15,0 1-8 0,0-1 0 0,0 0-11 16,0-1 8-16,-18 1 3 0,18 0-4 0,0 1 9 16,-17 0-1-16,17-3-4 0,-10 1-40 0,10 1-22 15,-13 0-30-15,13 1-58 0,-11-2-10 0,5 1-34 16,3-1-19-16,0 1 2 0,-2-2-1 0,2 0 3 16,-3-1 1-16,1-4 3 0,-4-1 4 0,0-3-13 15,-2-2-27-15,-2-4-31 0,-2-2-45 0,-4 0-64 16,-1 0-118-16,0-27-109 0,0 11 97 0</inkml:trace>
  <inkml:trace contextRef="#ctx0" brushRef="#br0" timeOffset="32620.73">1415 5967 4048 0,'35'-7'6'0,"-1"-2"-2"15,-5 1 24-15,-4-1 67 0,-2-2 51 0,-7 2 53 16,-1 3 21-16,-5 3-30 0,-7 1-33 0,0 2-48 15,-3-1-39-15,0 1-37 0,0 0-20 0,0 0-10 16,0 0-7-16,0 0 1 0,0 0-5 0,0 0 6 16,0 0 1-16,0 0 1 0,0 0 3 0,0 0-3 15,0 0 1-15,0 0-1 0,0 0 4 16,0 0 8-16,0 0-7 0,0 0 1 0,28 0 3 16,-28 0-12-16,26-19 9 0,-9 19-9 0,3-23 0 15,-3 10 6-15,3-2-4 0,-4-2 3 0,-1 1-6 16,-5 0 0-16,4 0-9 0,-5 1 8 0,-6-1 1 15,5 2-1-15,-5 0 7 0,0 0 1 0,0 3-1 16,-3-1-2-16,0 4 2 0,0-1-18 0,0 3-10 16,0 1-9-16,-17 2-17 0,17 1 9 0,-23 2-3 15,23 0-8-15,-25 0-2 0,6 0 1 0,-1 25 8 16,0-25 14-16,0 29 12 0,1-10-5 0,1 4-19 16,-2 0-7-16,6 2-5 0,0 3 6 15,1-2 15-15,7 3 7 0,-2-1-7 0,8 0-4 16,0 1-4-16,0-1-8 0,0 0 0 0,20-1-11 15,-20-2-15-15,33 0-14 0,-13-2-13 0,-1-2-17 16,1-2-13-16,3-3-23 0,0-2-30 0,-2-3-36 16,2-1-51-16,-6-2-74 0,0-4-178 0,-3 0-163 15,1-4 90-15</inkml:trace>
  <inkml:trace contextRef="#ctx0" brushRef="#br0" timeOffset="33307.93">803 6295 2642 0,'9'-5'0'0,"-2"1"1"15,3 0 0-15,-3 0 2 0,0-2 0 0,0 0 0 0,0 2 2 16,0-1 8-16,-1 1 19 0,0-1 11 15,-1 2 6-15,1 0-3 0,0 2-22 0,-1-1-8 16,1-1-7-16,-3 3-12 0,5 0 3 0,-5 0-3 16,3 0-2-16,-3 0 5 0,5 0-1 0,-5 0 2 15,3 0 0-15,2 19 0 0,-5-19 1 0,3 19-1 16,-3-19 1-16,0 26 0 0,-3-10-2 0,0 1 1 16,0 3 1-16,-20 0-3 0,20 1 4 0,-26 2-6 15,9 0-1-15,-3 1 2 0,0-1-4 0,-4-1-4 16,1 0-2-16,1-2-2 0,-4-2 3 0,6-1 9 15,3-2 1-15,-3-4 2 0,10 1-4 16,-4-5 3-16,8-1 10 0,1-1 21 0,2-2 34 16,3 0 23-16,0 1 7 0,0-3-3 0,21 1-17 15,-21 0-17-15,27 1-10 0,-9-1-13 0,2-1-12 16,3 1-11-16,0-1-6 0,4 0-10 0,-4 1 3 16,-2-2-9-16,3 0-31 0,-4 0-46 0,0 2-76 15,-6-2-84-15,3 0-100 0,-5 0-195 0,2 0-159 16,-3 0 91-16</inkml:trace>
  <inkml:trace contextRef="#ctx0" brushRef="#br0" timeOffset="33696.53">1008 6421 2881 0,'23'-4'-3'0,"-23"0"0"16,19 1 2-16,-19-3-1 0,15 2 5 0,-15 0 20 15,11 2 8-15,-11 2 11 0,6-1 4 0,-6 0-15 16,0 1-10-16,5 0-10 0,-5 0-6 0,1 0-6 16,1 0-3-16,-2 0 1 0,0 0 0 0,0 0-1 15,3 0 4-15,0 0-2 0,0 0-2 0,0 0 3 16,3 15-3-16,-1-15 4 0,1 0 2 0,2 18-3 16,-5-18 3-16,0 16-5 0,0-7 1 15,-3 2-10-15,0 1-13 0,0 0-16 0,0 1-14 16,-20 2-10-16,20-1-1 0,-23 1 7 0,23 1 6 15,-31-2 11-15,14-1 8 0,-3 0 8 0,3-1 11 16,0-3 10-16,4 1 3 0,-1-2 4 0,5-2 1 16,1-3 19-16,8 1 27 0,-3-2 10 0,3-2 10 15,0 0-14-15,0 0-19 0,20 0-9 0,-20 0-2 16,24 0-3-16,-7 0-6 0,0 0-2 0,3 0-9 16,3 0-4-16,-1 0 0 0,-1 0-2 0,1 0-5 15,-2 0-22-15,4 0-44 0,-7 0-59 0,3 0-73 16,-5 0-99-16,-1 0-182 0,0 0-123 15,-1 0 77-15</inkml:trace>
  <inkml:trace contextRef="#ctx0" brushRef="#br0" timeOffset="34163.49">780 7011 2474 0,'0'0'2'0,"6"-19"2"0,-6 19 30 0,9 0 42 16,-9-17 41-16,5 17 28 0,-5-10 7 0,0 10-8 16,3-11-17-16,-3 11-15 0,0-7-19 0,0 7-25 15,0-5-23-15,0 5-17 0,0-4-15 0,0 4-7 16,0 0-6-16,0 0-2 0,17 0-3 0,-17 0 2 15,16 0 1-15,-16 0 1 0,17 0 1 0,-17 0 0 16,17 0-3-16,-6 0 3 0,-5 16 2 0,3-16-2 16,-4 0 0-16,1 11-1 0,-3-11-1 0,0 9-1 15,-3-9 4-15,0 13 1 0,0-6 0 0,0 2 4 16,0 0-4-16,-26 3 0 0,26 1-12 16,-27-1-6-16,13 1-15 0,-3 1-16 0,0 1-3 15,3-3-4-15,-4 0 17 0,7 0 12 0,-3-1 14 16,2-1 10-16,4-2-2 0,-1-1 4 0,4-2 2 15,-1 0-1-15,3-1 13 0,3-2 8 0,0 1 4 16,0-3 8-16,0 0-7 0,23 0 0 0,-23 0 0 16,28 0-3-16,-8 0-4 0,0 0-8 0,3 0-8 15,1 0-4-15,0 0-1 0,0 0-2 0,-1 0-14 16,-3 0-37-16,-3 0-56 0,0 0-75 0,-4 0-85 16,-3 0-101-16,0 0-227 0,-3-12-119 0,-3 12 100 15</inkml:trace>
  <inkml:trace contextRef="#ctx0" brushRef="#br0" timeOffset="34536.71">1070 6934 2786 0,'15'-3'-2'0,"2"0"2"0,0 2 1 16,0 0 7-16,0-1 37 0,1 0 31 0,-3 2 34 15,-1 0 22-15,-3 0-11 0,-5 0-16 0,2 0-22 16,-5 0-27-16,0 0-22 0,0 0-18 0,-3 0-9 15,0 0-4-15,0 0-3 0,0 0-1 0,0 0-3 16,0 0-3-16,0 0 4 0,0 0 1 0,0 0-1 16,0 0 3-16,0 17 0 0,0-17-8 0,-14 0-3 15,14 18-4-15,0-18-1 0,-14 14 6 16,14-14 5-16,-9 14 5 0,9-14-2 0,-6 11 4 16,6-5-3-16,0-2 0 0,-7 1-1 0,7-4 0 15,0 2 4-15,0 0 10 0,0-3 16 0,0 1 24 16,0-1 21-16,0 0 8 0,0 0 3 0,0 2-13 15,0-2-9-15,0 0-5 0,21 1-9 0,-21 1-12 16,0 0-14-16,18 0-13 0,-18 1-11 0,11 0-1 16,-11 1 1-16,0 2 2 0,0-1 3 0,0 2-1 15,0 3 4-15,0 2-3 0,0 1-21 0,-17 0-41 16,17 3-90-16,-26 1-103 0,9 3-108 0,-4 2-127 16,1 1-251-16,0-2-44 0,0 1 126 15</inkml:trace>
  <inkml:trace contextRef="#ctx0" brushRef="#br0" timeOffset="34952.28">712 7535 2793 0,'0'0'-1'0,"0"0"1"0,14 0-3 15,-14 0 1-15,0 0 7 0,0 0 42 0,6-16 41 16,-6 16 36-16,0 0 23 0,0 0-22 0,0 0-24 15,0 0-26-15,0 0-26 0,0 0-11 16,0 0 2-16,0 0 11 0,0 0 20 0,0 0 5 16,0 0-8-16,0 0-22 0,0 0-18 0,0 0-15 15,23 0-2-15,-23 0 11 0,17 0 6 0,-17 0 6 16,25 0-4-16,-16 0-11 0,4 0-9 0,-3 0-7 16,-2 0 1-16,-2 17-6 0,1-17 5 0,0 0-2 15,-7 17-4-15,7-17 6 0,-7 17-5 0,0-7 8 16,0 3-8-16,0-1-7 0,-31 3-9 0,31 0-20 15,-27 1-3-15,7 0-16 0,3-2-5 0,-3 2 9 16,0-3 5-16,3 1 21 0,3-3 14 0,-2 0 4 16,5-3 6-16,5-1 3 0,-2 0 2 15,8-1 7-15,0-3 13 0,0 1 6 0,0-4 5 16,24 2 0-16,-24-2-7 0,31 0-5 0,-14 0-8 16,3 0-7-16,0 0-2 0,0 0-4 0,0 0 0 15,4 0-18-15,-7 0-36 0,3 0-59 0,-3-13-80 16,0 13-87-16,-3 0-81 0,0-10-143 0,-2 10-280 15,-1-14 92-15,-2 4 116 0</inkml:trace>
  <inkml:trace contextRef="#ctx0" brushRef="#br0" timeOffset="35284.86">1088 7424 3655 0,'14'-6'3'0,"-3"1"-1"0,3 0-6 0,-5 0 6 0,5-1-4 16,-7 0-1-16,2 3 5 0,-4 2-6 15,-2 1-1-15,-3 0 6 0,0 0 4 0,0 22-2 16,0-22 3-16,0 28-5 0,-17-9 0 0,17 3 1 16,-21-1-1-16,21 1 2 0,-26 0-5 0,12-2-1 15,0-2-4-15,0-1-4 0,-1-2-4 0,4-5 2 16,2 0 3-16,-2-4 9 0,8-2 2 0,3-4 2 16,-4 0 3-16,4 0 14 0,0 0 24 0,0-18 27 15,21 18 27-15,-21-18 10 0,23 18-2 0,-23-19-18 16,29 19-20-16,-15-18-22 0,3 18-18 15,-3-13-1-15,0 13-4 0,-1-8 4 0,1 8 4 16,-4 0 2-16,3 0-2 0,-4 0-9 0,-1 0-3 16,-2 0-13-16,0 25-2 0,-1-25-1 0,-5 29-2 15,0-10 1-15,0 2-3 0,0 0-35 0,0 3-56 16,-28-1-82-16,28 3-115 0,-29 0-69 0,8 2-87 16,4 2-127-16,0-1-269 0,0-1 107 0</inkml:trace>
  <inkml:trace contextRef="#ctx0" brushRef="#br0" timeOffset="35739.76">944 8059 3271 0,'9'-6'9'0,"-9"0"-4"0,8 2 3 15,-8 0-1-15,10-2-10 0,-6 3 2 0,-1-1-9 16,0 1-50-16,-3 3-45 0,0 0-62 0,0 0-81 16,0 0-99-16,0 0-274 0,0 20-34 0,0-20 87 15</inkml:trace>
  <inkml:trace contextRef="#ctx0" brushRef="#br0" timeOffset="35916.11">873 8452 3951 0,'0'1'-1'0,"0"-1"0"0,25 0-2 0,-25 0 5 16,0 0 39-16,23 0 19 0,-23-14 0 15,0 14-4-15,14 0-36 0,-14 0-21 0,0 0-3 16,0 0-12-16,0 0-39 0,0 0-67 0,0 0-86 16,0 0-107-16,0 14-110 0,-17-14-157 0,17 19-251 15,0-19 119-15</inkml:trace>
  <inkml:trace contextRef="#ctx0" brushRef="#br0" timeOffset="36084.26">896 8793 4252 0,'0'0'-2'16,"0"0"-4"-16,0 0-3 0,0 0 1 0,19 0 0 15,-19 0 7-15,0-14 0 0,0 14 0 16,0 0 0-16,0 0-45 0,0 0-81 0,0 20-117 15,0-20-162-15,-19 16-210 0,19-16-310 0,0 19 116 16</inkml:trace>
  <inkml:trace contextRef="#ctx0" brushRef="#br0" timeOffset="36231.93">846 8916 4656 0,'0'0'-8'16,"24"0"-45"-16,-24 0-23 0,26 0-5 0,-26-20 3 15,22 20 18-15,-22 0-26 0,0 0-65 16,0 0-99-16,0 0-107 0,0 0-126 0,0 0-338 16,0 0-7-16,-28 17 134 0</inkml:trace>
  <inkml:trace contextRef="#ctx0" brushRef="#br0" timeOffset="37092.24">662 9192 3710 0,'0'-3'41'0,"0"-1"2"0,0 2-1 0,0 1 1 16,0-3-39-16,0 1 5 0,0 0 11 0,0 3 21 16,0-2 23-16,0 2 19 0,0 0 9 15,0 0-8-15,0 0-22 0,-17 15-18 0,17-15-24 0,-20 16-12 16,6-16-5-16,-3 22-4 0,-3-9 2 16,-4 1 5-16,1 0 2 0,-2 3-4 0,-1-1 1 15,0 3-9-15,-2-1 0 0,4 3-4 0,4 0-12 16,0 2-10-16,6-1-21 0,0 2-12 0,5 1-4 15,3-1 2-15,3-1 16 0,3-1 10 0,0 0 19 16,0-3 6-16,23-1 0 0,-23-3-2 0,29-2-1 16,-15-3 4-16,6-3 9 0,-3-4 7 0,4-2 2 15,-1-1 6-15,-3 0 8 0,0 0 15 0,-2-20 6 16,-4 20 0-16,0-19-7 0,-5 19-16 16,1-24-5-16,-3 12-8 0,-4-1-1 0,0 0-2 15,0-2 1-15,0 3-1 0,0-2-6 0,-28 3-5 16,28-1-30-16,-20 2-52 0,20 0-71 0,-23 3-80 15,23 2-68-15,-17 1-46 0,17 2-51 0,-11 2-148 16,11 0-134-16,-9 0 99 0</inkml:trace>
  <inkml:trace contextRef="#ctx0" brushRef="#br0" timeOffset="37494.71">984 9354 3910 0,'14'-1'21'15,"-1"-2"1"-15,-2 3-2 0,0-2 27 0,-2-1 32 16,-1 0 48-16,-2 0 51 0,-3 1 19 0,0 1-16 16,-3 1-29-16,0-1-45 0,0 1-41 0,0 0-34 15,0 0 2-15,0 0 8 0,0 18 2 0,0-18-4 16,-17 22-18-16,17-8-16 0,0 4-6 0,-14-1 7 15,14 3-8-15,0 1 1 0,-17 0-3 0,17 1-1 16,-16-1 1-16,9 1-8 0,-3 0-25 16,3-3-29-16,-3-1-31 0,-4-2-23 0,2-2-2 0,-2-2-1 15,0-6 15-15,2-2 16 0,-5-4 14 16,3 0 12-16,-3 0 3 0,3-19 7 0,-3 19 7 16,1-27 10-16,2 9 10 0,2-2 13 0,1-3 8 15,0-1 5-15,5 1 4 0,3-3-2 0,3 4 1 16,0-1-2-16,0 3 3 0,0 0-1 0,26 4-2 15,-26 0 4-15,26 4-8 0,-12 0-7 0,7 2-16 16,-8 2-45-16,5 1-58 0,-1 3-81 0,-3 0-82 16,-2 3-78-16,-1 1-101 0,3 0-243 0,-5 0-2 15,2 0 122-15</inkml:trace>
  <inkml:trace contextRef="#ctx0" brushRef="#br0" timeOffset="41136.12">2389 5933 2142 0,'-20'0'61'0,"20"0"40"0,0 0 38 0,-20 0 39 16,20 0-20-16,0 0 10 0,-14 0 19 0,14 0 12 15,0 0 8-15,-13 0-6 0,13 0-17 0,-3 0-16 16,3 0-18-16,0 0-17 0,-4 0-19 0,4 0-14 16,0 13-12-16,-3-13-9 0,3 0 2 0,0 0-10 15,0 0-6-15,0 0 2 0,0 0 0 0,0 0 25 16,0 0 38-16,0 0 22 0,0 0 5 0,24 0-28 16,-5 11-31-16,3-11-5 0,7 7 10 0,5-2 34 15,3-1 14-15,7 1-10 0,-2-2-16 16,1 0-34-16,-1-1-18 0,-2 0-21 0,-4-1-15 15,-7 0-12-15,1 0-13 0,-8 0-10 0,-4-1-2 16,-5 0-4-16,-7 2-19 0,0-2-54 0,-6 0-101 16,0 0-138-16,0 0-119 0,0 0-62 0,0 0-23 15,-17 0-22-15,17 1-50 0,-30-1-139 0,12 0-298 16,-2 0 162-16</inkml:trace>
  <inkml:trace contextRef="#ctx0" brushRef="#br0" timeOffset="41440.92">2729 5883 3969 0,'20'-6'-3'0,"0"2"2"0,2 0 23 16,-5 0 54-16,6-2 61 0,-8 2 54 0,-1 2 21 15,-1 1-11-15,-2 1-38 0,-2 0-49 0,-4 0-51 16,-1 0-42-16,-1 0-21 0,0 0-6 0,2 0 9 16,-2 0-4-16,0 17 0 0,-1-17-2 0,1 14 2 15,-2-14-2-15,4 17 0 0,-2-17 3 0,0 20-6 16,0-12 7-16,-1 1 1 0,0-1 0 0,1 1-1 15,-3-3 3-15,0 1 4 0,3-3-1 0,-3-1-3 16,0 0-1-16,0-2 1 0,0 0 8 0,0 1 27 16,0 0 7-16,0-1 3 0,-24 4-6 15,24-2-21-15,-23 0-10 0,6 3-6 0,-1 0-16 16,-6 0-46-16,1 2-42 0,-2 0-56 0,-3 1-39 16,4 0-13-16,-1 2-27 0,0 1-33 0,5-1-45 15,3 1-44-15,1 0-31 0,5 1-24 0,4-1-47 16,0 0-127-16,4-2-52 0,3-1 112 0</inkml:trace>
  <inkml:trace contextRef="#ctx0" brushRef="#br0" timeOffset="41951.82">3192 5921 3964 0,'6'-11'29'0,"4"0"4"0,-3 0 44 0,0 2 72 15,-3-1 54-15,2 0 93 0,-4 3 62 0,1 1 32 16,-3 2 4-16,0 3-63 0,0-1-85 0,0 2-107 16,0-1-85-16,0 1-42 0,0 0-26 0,0 0 3 15,0 0-2-15,-14 17 7 0,14-17 6 0,0 22-1 16,-14-7 0-16,14 3-1 0,-11 4 0 0,11 1 4 16,-9 1 0-16,9 4 3 0,-6 1-8 0,6 2-6 15,-5 0 2-15,5 1 1 0,-3-3 7 0,2 1 7 16,1-2-8-16,-2-1-1 0,0-3 2 0,2-3 0 15,-1-4 4-15,-2-1-2 0,3-4 11 16,-5-3-2-16,5-3 5 0,0-5 9 0,0 1-7 16,-3-2 2-16,3 0-7 0,0 0-22 0,0-30-27 15,0 30-6-15,-2-31 1 0,1 12 7 0,1-3 15 16,0-1 6-16,0 0 7 0,0 0-2 0,0 3 7 16,0 1-2-16,19 0-7 0,-19 4 10 0,20 1-2 15,-20 2-1-15,25 3 8 0,-10 0 6 0,2 3 10 16,2 1 8-16,-1 2 2 0,1-1-12 0,-2 2-2 15,2 2-3-15,-2 0 0 0,-3 0-1 0,1 0-5 16,-4 0-6-16,-2 0-8 0,2 0-3 0,-6 0 0 16,1 16 2-16,-3-16 4 0,-1 0 1 15,-2 18 1-15,0-18-2 0,0 21-4 0,0-7 3 16,0 1 0-16,-27 1-18 0,27 2-40 0,-26-1-53 16,9 1-87-16,0-1-76 0,-3 0-54 0,-1 0-41 15,0-2 12-15,1 0-1 0,-2-2-8 0,0-1-25 16,2 1-46-16,3-5-43 0,0-2-119 0,3-4-186 15,0-2 116-15,8 0 139 0</inkml:trace>
  <inkml:trace contextRef="#ctx0" brushRef="#br0" timeOffset="42187.91">3490 6080 3380 0,'9'-6'6'0,"0"2"38"0,-4-2 59 0,1 2 68 16,0-1 52-16,-4 0 14 0,0 3-12 0,1 0-26 15,-3 2-27-15,0-2-26 0,1 2-41 0,-1 0-43 16,0 0-30-16,0 0-28 0,0 0-15 0,0 0 1 16,0 0-3-16,0 0 0 0,0 0 13 0,0 0 4 15,0 21-3-15,0-21 9 0,0 22-4 0,0-8 0 16,0 3-8-16,0 0-45 0,0 3-28 0,-12-3-54 16,12 4-56-16,0-3-30 0,0 1-66 0,0 2-48 15,0-3-33-15,0-1-43 0,-6-1-46 16,6-1-135-16,-7-4-131 0,7-6 112 0</inkml:trace>
  <inkml:trace contextRef="#ctx0" brushRef="#br0" timeOffset="42323.82">3513 6006 3219 0,'12'-10'2'0,"-12"3"2"0,11-1 2 0,-11 2-2 15,11 0-1-15,-11 0-5 0,2 4-17 0,-2 1-67 16,0 1-109-16,0 0-135 0,0 0-215 0,0 0-178 15,0 0 108-15</inkml:trace>
  <inkml:trace contextRef="#ctx0" brushRef="#br0" timeOffset="42664.21">3626 5947 2461 0,'0'-2'2'0,"0"-2"0"0,0 3 0 0,0-2 14 16,0 1 26-16,0 0 25 0,0 1 19 0,0 1 2 15,0-2-13-15,0 2-11 0,0 0-5 0,0 0 2 16,0 0 3-16,0 0 6 0,0 0 4 0,0 0 0 16,0 0 0-16,0 0-7 0,0 0-13 0,0 0-16 15,0 0-18-15,0 0-13 0,0 0-7 0,0 0-11 16,0 0-49-16,0 0-65 0,0 0-80 0,0 0-96 16,0 0-91-16,0 0-148 0,0 0-146 0,0 0 106 15</inkml:trace>
  <inkml:trace contextRef="#ctx0" brushRef="#br0" timeOffset="43151.33">3656 6108 4035 0,'11'0'12'0,"-11"-20"32"0,7 20 49 16,-2 0 51-16,0-15 34 0,-2 15 18 0,-2 0-3 15,1-10-7-15,-2 10-30 0,0 0-47 0,0 0-45 16,0 0-46-16,0 0-18 0,0 0-8 0,0 0-2 16,0 0-1-16,0 0 0 0,0 0 0 15,0 0 0-15,0 0 3 0,0 14 0 0,0-14 0 16,0 11 9-16,-13-11-6 0,13 18 3 0,0-7 4 16,0-1-11-16,0 1 6 0,0 3 8 0,0 0-2 15,0 1 3-15,0-2-21 0,0-2-38 0,0 0-25 16,0-1-18-16,0 0-10 0,0-3 0 0,0-2 3 15,0 0 2-15,0-3 20 0,0 1 29 0,0-1 16 16,0-1 27-16,0-1 12 0,0 0-2 0,0 0 7 16,0 0-9-16,0 0 4 0,0-22-4 0,0 22 1 15,0-18 0-15,-15 6 4 0,15-2-1 0,0 0 11 16,-9-3 8-16,9 1 5 0,0-1 8 0,0 3-7 16,0-2 5-16,0 2 2 0,0 1 4 0,0 0 4 15,17 4-6-15,-17-1-15 0,0 1-6 16,20 2-10-16,-20 1-6 0,17 2 0 0,-17 0-5 15,15 1 1-15,-7 1-3 0,0 2-3 0,0 0 1 16,-1 0-6-16,3 0-17 0,-3 18-13 0,3-18-21 16,-3 21-23-16,3-7-15 0,-2 0-26 0,-1 6-21 15,-2 0-46-15,1 1-45 0,-3-1-43 0,-1 2-53 16,-1-1-45-16,-1 2-98 0,0-2-218 0,0-4 49 16,0-2 117-16</inkml:trace>
  <inkml:trace contextRef="#ctx0" brushRef="#br0" timeOffset="43576.74">3854 6117 3570 0,'11'-14'24'0,"0"-1"9"15,0 4 50-15,-4-1 58 0,4 2 30 0,-3-1 44 16,-2 4 2-16,-1 2-13 0,-2 2-23 0,-1 1-40 16,-2 0-48-16,1 1-51 0,-1 1-34 0,0 0-18 15,0 0-1-15,0 0 3 0,0 0 1 0,0 0 5 16,0 20-2-16,-15-20 4 0,15 19-1 0,0-8-1 15,-14 2 5-15,14 1-3 0,0 2 2 0,-11-2 8 16,11 3-15-16,0-3 6 0,0 2-5 0,0-1-21 16,0-3-4-16,0-2-24 0,0-2-7 15,0-3 2-15,0 0 6 0,0-2 10 0,0-3 8 0,0 0 15 16,0 0 14-16,0 0 10 0,0 0 2 16,0 0-7-16,0 0-14 0,0 0-5 0,0-15 7 15,0 15 3-15,0-20 9 0,0 20 0 0,0-26-6 16,0 10 5-16,0 1-5 0,15 0 5 0,-15 0 4 15,0 0 5-15,0 0 13 0,13 1 11 0,-13 1 11 16,9 2-5-16,-9 1-2 0,11 0-19 0,-3 2-7 16,1 1-13-16,0 2-5 0,4 1 3 0,1 1-5 15,1 2 5-15,1 1 0 0,1 0-2 0,-2 0-2 16,1 16 1-16,-1-16-7 0,-2 22-11 0,-3-8-12 16,1 3-18-16,-5 0-27 0,-1 2-32 15,-2 3-35-15,-1-2-48 0,-2 1-37 0,0-1-39 16,0 1-48-16,0-1-37 0,-20 0-78 0,20-2-175 15,-17-4-75-15,17-2 102 0</inkml:trace>
  <inkml:trace contextRef="#ctx0" brushRef="#br0" timeOffset="43767.37">4158 6104 3890 0,'11'-11'11'0,"1"-1"-1"15,-1 2 0-15,-3 0 31 0,1 2 37 0,-3-1 40 16,-1 3 36-16,-2 3-4 0,0 1-40 15,-3-1-43-15,0 3-40 0,0 0-30 0,0 0-6 16,0 0 4-16,0 0 6 0,0 18-20 0,0-18-30 16,0 25-45-16,0-10-51 0,0 5-30 0,-14 1-47 15,14 2-27-15,0-1-33 0,0 0-42 0,0 2-55 16,0-2-130-16,0 0-228 0,0-7 94 0</inkml:trace>
  <inkml:trace contextRef="#ctx0" brushRef="#br0" timeOffset="43900.91">4194 5921 3410 0,'17'-13'-4'0,"-17"3"-12"15,12 0-25-15,-12 1-29 0,9 0-45 0,-9 4-69 16,0 0-84-16,10 4-128 0,-10 1-195 0,0 0-61 16,0 0 109-16</inkml:trace>
  <inkml:trace contextRef="#ctx0" brushRef="#br0" timeOffset="44324.86">4285 6091 3476 0,'0'-20'0'0,"22"20"5"16,-22-16 43-16,0 16 45 0,18-16 37 0,-18 16 24 16,0-12-19-16,0 12-33 0,0 0-37 15,0 0-30-15,0-7-26 0,0 7-16 0,0 0-15 16,0 0-7-16,0 0 4 0,0 0-1 0,0 0 15 15,0 0 5-15,0 18 1 0,0-18 3 0,0 17-3 16,0-17 4-16,0 21 0 0,0-9-3 0,0 1-22 16,0 3-15-16,0-2-14 0,0 3-10 0,0 0 4 15,0-3 2-15,0 0-7 0,0-1-3 0,18-3 6 16,-18-3 0-16,0 0 6 0,0-4 9 0,0 0 11 16,0-3 13-16,0 0 13 0,0 0 13 0,0 0 0 15,0 0 2-15,0 0-1 0,0 0-2 16,0 0 0-16,-21-20-1 0,21 20 2 0,-12-24-3 15,12 8 7-15,-9 1 8 0,9-4 7 0,0 4 13 16,0-3 2-16,0 3 8 0,0-1 5 0,0 2 4 16,0 0 11-16,18 1-7 0,-18 2-8 0,17-1-14 15,-17 4-19-15,25 0-11 0,-12 4-7 0,-1-1-6 16,2 4 0-16,1 1 4 0,1 0-1 0,-1 0 0 16,-1 0-2-16,0 25-27 0,0-25-27 0,0 30-38 15,-1-12-39-15,-3 4-34 0,0 0-42 0,-3 4-38 16,-2-2-48-16,-3 2-110 0,-2 0-187 0,0-1-8 15,0-1 94-15</inkml:trace>
  <inkml:trace contextRef="#ctx0" brushRef="#br0" timeOffset="44807.95">4615 6088 3094 0,'14'-21'13'15,"2"-2"2"-15,-5 3 0 0,0-1 8 0,-2 4 7 16,-1-2 1-16,-4 3 2 0,-1 2-1 0,-3 3-20 15,0 2-3-15,0 2-4 0,0 2-7 0,0 0-3 16,-20 3-1-16,20 0 3 0,-17 2-2 0,17 0 4 16,-25 0-3-16,11 0 1 0,-3 19 3 0,3-19-5 15,-3 15-7-15,-1-15-14 0,1 16-10 0,0-16-4 16,1 17-2-16,1-17 10 0,1 16 0 16,1-16-5-16,4 13 2 0,1-8 8 0,4 1 7 0,2-2 12 15,2 0 11-15,0-2-3 0,23 3 5 16,-4-4-1-16,-1 1 2 0,7 0 17 0,0-2 18 15,-2 0 26-15,2 0 23 0,-5 0 16 0,2 0 9 16,-5 0 8-16,0 0 3 0,-5-18 2 0,1 18 0 16,-2 0 0-16,-2-16-17 0,-3 16-27 0,-1-14-21 15,-2 14-15-15,-3-12 5 0,0 12 6 0,0-12 8 16,0 12 0-16,0-8-11 0,0 4-5 0,0 0-11 16,0 4-10-16,0-1-8 0,0 1-8 0,0 0-3 15,0 0 31-15,0 0 20 0,0 0 28 0,-14 16 11 16,14-16-17-16,0 19-9 0,-12-7-18 15,12 2 20-15,-11 3-3 0,6 3-13 0,-1 0 4 16,1 2-23-16,1 1-7 0,-3 2 5 0,3 1-16 16,-1 1-12-16,0 2-12 0,1-1 5 0,1 3 0 15,-2 0-1-15,-1-2 5 0,0 1-18 0,-2 0-49 16,-1-1-47-16,-4-3-60 0,1-3-63 0,-2-3-9 16,-2-3-11-16,4-2-6 0,-4-4-8 0,4-2-32 15,0-4-53-15,1-1-67 0,1-4-126 0,-2 0-312 16,1 0 112-16</inkml:trace>
  <inkml:trace contextRef="#ctx0" brushRef="#br0" timeOffset="46883.01">3071 6653 2375 0,'0'0'4'16,"10"0"-1"-16,-10 0-1 0,7-5 2 15,-7 5-4-15,8-3 2 0,-5 3 8 0,-1-2 13 16,-2 2 4-16,4 0 2 0,-4-1-3 0,2 0-12 15,-1-1-5-15,1 2-1 0,0-2-7 0,1 0-3 16,-3 0 1-16,3 0-3 0,0-1 2 0,-3 0 2 16,6 0 15-16,-1-1 6 0,-1 1 3 0,1 0 1 15,1 2-16-15,0-1-1 0,-1 1 3 0,4 1 9 16,-1-2 8-16,1 2 9 0,-1 0 6 16,1 0 0-16,1 0-3 0,-2 0-7 0,1 0-9 0,-1 0-12 15,-2 0-7-15,0 13-3 0,-1-13 1 0,1 0 0 16,-3 17 0-16,-2-17-1 0,3 17-2 15,-3-5 2-15,-1 0 3 0,0 1-1 0,0 0 0 16,-18 2-1-16,18-1-3 0,-24 0 3 0,9 1 1 16,-2-2-6-16,-2 0 4 0,2 0-1 0,-2 0-3 15,4-2 6-15,-1 1-4 0,4-1-1 0,0-1 2 16,4 0-7-16,0-1 7 0,3-1-3 0,1 0 0 16,2-2 4-16,-1 1-5 0,3-2 14 0,0 0 32 15,0-2 28-15,0 2 31 0,0-2 15 0,0-1-12 16,19 2-12-16,-19-1-19 0,20-1-25 0,-20 0-16 15,28 0-15-15,-11-1-9 0,3 1-1 0,-1-1-8 16,1-1 0-16,0 0-1 0,-1 0-5 0,-1 0-31 16,-2 0-53-16,-1 0-67 0,-4 0-75 15,1 0-68-15,-4 0-89 0,0 0-181 0,-2 0-116 16,-3-17 101-16</inkml:trace>
  <inkml:trace contextRef="#ctx0" brushRef="#br0" timeOffset="47279.82">3521 6732 3052 0,'22'0'17'15,"-2"0"0"-15,-2 0 21 0,-4 0 41 0,-3 0 29 16,-2-15 42-16,-2 15 17 0,-4 0-14 16,-2 0-30-16,-1 0-35 0,0 0-37 0,0 0-33 15,0 0-12-15,0 0-6 0,0 0 2 0,0 0 3 0,0 0 1 16,0 21 0-16,0-21-6 0,0 22 2 15,0-9-3-15,0 1 0 0,0-1 4 0,0 2 1 16,0 0-1-16,0-2-2 0,0 1-1 0,0 1 0 16,0 0 0-16,-20-1 2 0,20 0-3 0,-12-1 0 15,12-1-4-15,-16-1-14 0,7 0-5 0,-2-5-18 16,0 1-4-16,-1-3 4 0,1-2 1 0,-3-2 17 16,2 0 6-16,-1 0 11 0,-1 0 8 0,3-24-1 15,1 24-1-15,-1-26 3 0,3 10-4 0,0 1 5 16,0-2 0-16,2 0-4 0,2-2 6 0,0 2-2 15,1 0 7-15,3 1 3 0,0 0-2 16,0 2 0-16,0 0-10 0,0 3-3 0,25 1 2 16,-25 0-4-16,25 2 2 0,-11 2-10 0,3 1-31 15,2 2-35-15,-1 1-45 0,1 2-48 0,-2 0-34 16,0 0-32-16,-2 0-42 0,-2 0-71 0,-4 22-141 16,-1-22-164-16,-2 0 89 0</inkml:trace>
  <inkml:trace contextRef="#ctx0" brushRef="#br0" timeOffset="47551.18">3753 6782 3305 0,'5'0'11'0,"-2"0"0"0,0 0 3 16,-1 0 34-16,2 0 25 0,-2 0 34 0,0-13 32 15,-1 13-8-15,1 0-18 0,-2 0-24 0,0 0-31 16,0 0-30-16,0 0-15 0,0 0-8 0,0 0-1 16,0 0-1-16,0 0-4 0,0 0-1 0,0 0-4 15,17 0 6-15,-17 0 4 0,18 0-7 0,-18 0-23 16,24 0-35-16,-11 0-50 0,1 0-50 0,0 0-38 16,-1 0-35-16,-1 0-23 0,2 0-30 0,-1 0-47 15,-1 0-113-15,-3 0-223 0,2 0 83 16</inkml:trace>
  <inkml:trace contextRef="#ctx0" brushRef="#br0" timeOffset="47984.83">4068 6635 2696 0,'12'-3'-1'0,"1"-1"0"15,-2 0 1-15,-2-1-4 0,0 1 18 0,-1 0 21 16,-2 1 24-16,-1 0 23 0,0 0 10 0,-1 2-7 16,1-1-13-16,-2 1-12 0,2-2-26 0,-1 2-11 15,1-1-13-15,-2 1-10 0,3-1 0 0,-3 1-2 16,2 1-1-16,0-2 5 0,-1 2-2 0,1 0-2 16,1 0 1-16,-3 0-4 0,2 0 1 0,-2 0 1 15,0 0 2-15,0 0-3 0,-1 0 3 0,-1 15-2 16,1-15 5-16,1 13-2 0,-1-13 0 0,-1 21 4 15,-1-7-7-15,0 0 5 0,0 3 2 0,0 0-1 16,0 1 0-16,-19 0-2 0,19 2-7 0,-18-1-21 16,18 0-7-16,-25 0-10 0,11-2-2 15,-1 0 19-15,1-4 6 0,0 1 11 0,3-5 8 16,-2-1 2-16,6-1 3 0,0-4 17 0,3 0 30 16,4 0 21-16,0-3 13 0,0 0-5 0,0 0-25 15,18 0-13-15,-18 0-3 0,27 0-9 0,-10 0-6 16,1 0-9-16,4-14-12 0,0 14-5 0,0 0-1 15,-1 0 1-15,-1 0-36 0,1 0-44 0,0 0-63 16,-2 0-82-16,0 0-76 0,-4 0-120 0,1 0-243 16,-3 0 16-16,1 0 109 0</inkml:trace>
  <inkml:trace contextRef="#ctx0" brushRef="#br0" timeOffset="48551.07">4727 6595 3406 0,'9'-5'7'16,"-3"0"3"-16,1-1 2 0,-4 2 29 0,-2-3 42 15,4 1 42-15,-3 3 39 0,-2 1-4 0,0 0-34 16,0 1-42-16,0 1-42 0,0-1-21 0,0 0-17 16,-19 0-3-16,19 1 5 0,-17-2-2 0,17 1-3 15,-25 0-2-15,11 1-2 0,0-2 0 0,-1 2 3 16,-1 0-2-16,2 0 1 0,0 0 0 0,2 0-4 15,1 0 2-15,0 0-3 0,-1 17-2 16,4-17 7-16,2 0-1 0,1 13 0 0,2-13 2 16,0 0 2-16,3 0 19 0,0 0 21 0,0 0 23 15,0 0 23-15,0 0 9 0,0 7 8 0,0-7-3 16,0 0-5-16,0 0-8 0,0 0-14 0,0 0-12 16,0 0-18-16,0 0-17 0,0 0-17 0,0 0-8 15,0 0-6-15,0 0-4 0,0 0-7 0,0 0-1 16,0 0 9-16,0 0 4 0,0 0 7 0,0 23 0 15,0-23-4-15,0 23 1 0,0-9-1 0,0 2-1 16,0 1-2-16,0 1 0 0,0-1-5 0,0-1 4 16,0 0-10-16,0-1-7 0,-17-2-4 0,17-1-7 15,0-1-1-15,0-3 3 0,0-2 3 16,-11 0 9-16,11-3 10 0,0 0 10 0,0-2 2 16,0-1-2-16,0 0-6 0,0 0-5 0,0 0 11 15,25 0-2-15,-25 0 2 0,28 0 2 0,-13 0-11 16,4 0 2-16,-1 0 2 0,4 0 3 0,-5 0 0 15,0 0 8-15,-1 0 13 0,-2 0 0 0,-2 0 6 16,-1 0-15-16,0 0-9 0,-7 0-10 0,0 0-4 16,-4 10 7-16,0-10-4 0,0 0 3 0,0 10 6 15,0-3 2-15,0 2 3 0,-22 2 1 0,22 0-2 16,-26 3-35-16,13 2-51 0,-7-2-63 0,0 1-79 16,-3-1-72-16,-2 0-77 0,0 0-82 15,-5-1-121-15,-1-1-279 0,-1-4 45 0,-2 1 144 16</inkml:trace>
  <inkml:trace contextRef="#ctx0" brushRef="#br0" timeOffset="49264.88">3023 7271 3039 0,'0'0'18'0,"0"0"11"16,0 0 22-16,0 0 33 0,0 0 4 0,0-15 13 15,0 15-7-15,0 0-12 0,13-12-8 0,-13 12-12 16,0 0 3-16,0-14 1 0,0 14-5 0,10-12-7 16,-10 5-10-16,8 2-14 0,-2 1-3 15,2-2-4-15,0 2-7 0,0 0-3 0,4 3-11 16,-1-2 4-16,1 3-5 0,1 0-2 0,-1 0 1 15,2 0-2-15,-3 0 0 0,-2 18 0 0,-1-18 1 16,1 17 0-16,-6-17 0 0,2 22-1 0,-5-9 1 16,0 1 0-16,0 1 2 0,0 2 0 0,0-1 0 15,-22 1 0-15,22 0-16 0,-23-2-11 0,23 2-15 16,-28-2-12-16,14 0 5 0,-1-1 9 0,5-1 12 16,0-1 12-16,10 0 10 0,-14-3 0 0,14 2 3 15,-8-2 0-15,8 0 3 0,-5-2-1 0,5 0-1 16,0 0 7-16,0-1-3 0,0-2 10 0,0 1 8 15,0-2 4-15,19 2 0 0,-19-3-3 16,21 1-13-16,-5 0-2 0,-1-1-5 0,4-1-3 16,1 1 4-16,2-1-24 0,-2 0-38 0,0 1-73 15,2-1-92-15,-2-1-99 0,-1 0-118 0,-2 0-272 16,1 0-57-16,-1 0 118 0</inkml:trace>
  <inkml:trace contextRef="#ctx0" brushRef="#br0" timeOffset="49627.75">3600 7236 3718 0,'22'-13'6'15,"-4"1"0"-15,1 1 11 0,-5 1 44 0,-2-2 40 0,2 2 27 16,-5 3 6-16,-1 2-40 0,-2 3-46 16,-4 1-29-16,-2 0-16 0,0 1 1 0,0 0-2 15,0 0-1-15,-26 0 5 0,26 20-4 0,-30-20 6 16,8 16-1-16,1-16-5 0,-7 18-6 0,-3-18 3 15,0 20 3-15,-2-10-11 0,2 1-19 0,-1 2-26 16,2 2-24-16,4 1-10 0,4 0 4 0,2 4 7 16,6-2 10-16,3 2 13 0,7 2 10 0,2-2 16 15,2-1 13-15,0 0 4 0,23-2 11 0,-23-1-2 16,37-5 1-16,-16-1 2 0,2-3 0 0,0-3 12 16,0-2 23-16,-1-2 9 0,-3 0 12 15,-1 0-4-15,-2 0-20 0,-4-24-3 0,-3 24-20 16,-2-18-3-16,-7 18-4 0,6-22-6 0,-6 10 4 15,0 1-2-15,-20-2 1 0,20 0-2 0,-30 1-18 16,13 0-34-16,-1 1-51 0,-1 2-62 0,2 2-61 16,3 1-49-16,0 2-46 0,14 1-48 0,-12 3-95 15,12 0-178-15,0 0 70 0,0 0 111 0</inkml:trace>
  <inkml:trace contextRef="#ctx0" brushRef="#br0" timeOffset="49849.07">3834 7391 3656 0,'0'0'7'15,"0"-14"-1"-15,0 6 0 0,0 8 11 0,0-12 37 16,0 5 41-16,0 2 33 0,0 3 9 0,0 0-29 16,0 0-36-16,0 0-31 0,12 0-23 0,-12 0-15 15,17 0-3-15,-7 1 0 0,2-1 2 0,2 1 1 16,2 1-4-16,-2 0-19 0,3-1-25 0,-2 1-50 15,1 0-70-15,-1 0-77 0,-1 0-87 0,-2 0-87 16,-1 0-159-16,0 0-252 0,-2 0 112 0</inkml:trace>
  <inkml:trace contextRef="#ctx0" brushRef="#br0" timeOffset="50307.28">4175 7214 3677 0,'25'-8'0'16,"-25"0"-1"-16,18 0 7 0,-18 0 57 0,24-2 46 16,-24 2 28-16,15 4 23 0,-15 0-35 0,11 2-31 15,-11 1-18-15,0-2-29 0,0 1-19 0,8 1-15 16,-8 0-10-16,0 1-3 0,4-2-3 0,-4 2 0 16,2 0 0-16,-2 0-1 0,2 0-2 0,-1 0 2 15,2 0-2-15,0 0-6 0,2 16-7 0,1-16-10 16,0 17-10-16,-1-17-9 0,0 25 5 15,-2-12 0-15,-2 2 11 0,-1 1 10 0,0 0 0 16,0-1 9-16,0 1-2 0,-21-2 2 0,21 0 5 16,-16-1 1-16,16-2 3 0,-17-1 5 0,17-1-3 15,-12-2 1-15,12-2 2 0,0-2 9 0,-11-1 23 16,11 0 26-16,0-1 26 0,0-1 5 0,0 2 2 16,0 0-11-16,26 2-1 0,-26 1 10 0,31 2 6 15,-12 1 4-15,3 0-10 0,1 2-14 0,-2-1-15 16,1 0-17-16,-5-1-15 0,0 0-11 0,-6-1-14 15,0 0-7-15,-3 0 4 0,-8 1 0 16,4-1 6-16,-4 1 4 0,0 1-7 0,0 1 6 16,0 1-9-16,-26 1 3 0,26 0-2 0,-29-1-10 15,10 2 10-15,0-1-11 0,-4 0 0 0,1 0-35 16,-1 1-46-16,0 0-46 0,0-1-43 0,2 0-23 16,1 0-25-16,3 0-23 0,-1-1-37 0,1 0-35 15,0-3-32-15,1-1-57 0,-1-3-165 0,0-2-179 16,1-2 98-16</inkml:trace>
  <inkml:trace contextRef="#ctx0" brushRef="#br0" timeOffset="50664.83">4618 7427 4098 0,'16'0'2'0,"-4"-15"-2"0,-4 15-1 0,-2 0 4 16,7-19 4-16,-7 19 30 0,-1 0 20 0,-2 0 11 15,-3 0-3-15,0 0-21 0,0 0 4 0,0 0-13 16,0 0-1-16,0 0-2 0,0 24-26 0,0-24-1 16,0 26-2-16,0-11-5 0,-14 1 6 0,14-2-7 15,0-1 5-15,0 1-5 0,0-3-2 0,-13 1 4 16,13-1 1-16,0-1 7 0,-11-1-5 0,11-1-5 16,-9-1-15-16,3 0-13 0,1-3-8 15,-4-2-12-15,0-1-6 0,-5-1-6 0,1 0-6 16,-5 0 16-16,1-21 12 0,1 21 17 0,-1-23 13 15,3 10 7-15,3-2 0 0,4-2 3 0,0 0-1 16,4 0 3-16,3 0 2 0,0-1 0 0,0 2 1 16,22 1-13-16,-22 2 3 0,28 1-2 0,-11 3 3 15,2 2 4-15,-1 3-23 0,2 3-36 0,0 1-51 16,-1 0-64-16,0 0-56 0,-4 22-52 0,-1-22-53 16,-5 24-94-16,-2-11-252 0,-7 2 11 0,0 0 102 15</inkml:trace>
  <inkml:trace contextRef="#ctx0" brushRef="#br0" timeOffset="51312.09">2963 8005 3534 0,'0'0'-2'15,"32"0"4"-15,-13 0 37 0,-2 0 53 0,2 0 52 16,-2 0 42-16,-3 0-10 0,1 0-27 0,-4 0-38 16,1 0-41-16,-1 0-25 0,-2 0-29 0,1 0-11 15,-3 0-2-15,-2 0-3 0,4 0 10 16,-4-9 2-16,-2 9-3 0,2 0 0 0,-4 0-8 15,-1 0-9-15,2 0-1 0,-2 0 3 0,0 0 0 16,0 0 5-16,0 0-2 0,0 20-14 0,0-20-17 16,-20 20-21-16,20-7-10 0,-17 2 2 0,17-1 9 15,-19 1 13-15,19-2 13 0,-20 1 14 0,20-1 9 16,-14-3 6-16,14 0 1 0,-12-3-4 0,12-3 5 16,-3 0 29-16,3 0 35 0,0-3 29 0,0 0 28 15,0-1 2-15,0 0-1 0,0 1 6 16,20 0 9-16,-20 1 14 0,28 1 20 0,-13 1 16 15,5 1 0-15,0 1-10 0,-1 0-29 0,0 1-29 16,-4-1-35-16,1 1-30 0,-4-1-28 0,-3-1-14 16,-1 0-12-16,-3 2-2 0,-2 0 7 0,-3 2-1 15,0-1-1-15,0 2-1 0,0 3-1 0,-19 0-8 16,19 1-5-16,-26 0-71 0,9-1-106 0,-3 2-114 16,1 0-86-16,-3 0-15 0,-1-1 25 0,0 3 2 15,3 0-30-15,0 0-54 0,2 3-66 0,1-3-114 16,2 0-168-16,1-2 138 0</inkml:trace>
  <inkml:trace contextRef="#ctx0" brushRef="#br0" timeOffset="51863.32">3363 8108 2959 0,'9'-5'-3'0,"-1"1"-5"15,-2-1-18-15,-3 0 1 0,0 0 5 0,2 1 7 16,-5-1 11-16,1 2 2 0,1 2-4 0,-1 0-1 16,1 1 8-16,0 0-3 0,2-1 4 0,-1 1 3 15,2 0 14-15,1 0 31 0,0 0 29 0,1 0 30 16,2 0 14-16,-3 0-2 0,5 0-6 0,-2 0-8 16,1 0-6-16,-3 0-3 0,-2 0-1 15,1 0 0-15,-1 0-1 0,-1 0-3 0,0 0-10 0,-3 0-6 16,1 0-11-16,-2 0-6 0,1 0-5 15,-1 0-4-15,2 0-4 0,-2 0-5 0,0 0 2 16,1 0-10-16,-1 0-10 0,2 0 5 0,-2 0-12 16,0 0-5-16,3 0-4 0,0 0-9 0,2 0 3 15,-1 0 2-15,6 0 11 0,-1 0 3 0,2 17 2 16,0-17 2-16,-1 12-1 0,0-12 3 0,-1 17 5 16,-1-6 9-16,-2 0-1 0,-1 2-13 0,-1 1-6 15,1 2-10-15,-2 0-7 0,0 2 3 0,-1-1-3 16,-2 1-3-16,0 1 7 0,0 1-4 0,0-2 0 15,0 0-6-15,-28 0-17 0,28-3-18 16,-34-2-25-16,12-2-18 0,-3-4-16 0,-3-2-7 16,-1-5 3-16,-1 0 6 0,1 0 24 0,-1-17 17 15,6 17 18-15,0-24 13 0,6 10 4 0,1-4 12 16,6 1 8-16,3-1 1 0,4-2 6 0,4 0-6 16,0 0-1-16,0 2-1 0,26-2-4 0,-26 1 4 15,37 2-3-15,-14 2 5 0,2 2-3 0,2 0-1 16,0 4 0-16,1 1-3 0,-1 2 1 0,-1 3-18 15,-4 1-30-15,-2 1-58 0,-3 1-58 0,-3 0-65 16,-5 0-57-16,-3 0-30 0,-1 0-38 16,-3 0-54-16,-2 16-195 0,0-16-63 0,0 0 99 15</inkml:trace>
  <inkml:trace contextRef="#ctx0" brushRef="#br0" timeOffset="52336.78">3842 8033 3290 0,'6'-7'5'15,"0"-2"1"-15,2 2-1 0,-2 0 37 0,2 1 38 16,-2 1 43-16,-1-1 30 0,-1 2-6 0,1 3-21 16,1 0-27-16,-1 0-20 0,3 1-22 15,-1 0-21-15,1-2-14 0,1 2-9 0,2 0-7 16,0 0 0-16,0 0 2 0,1 0 5 0,2 0 8 15,-1 16-6-15,1-16-2 0,0 0-8 0,-2 13-5 16,-1-13 3-16,-2 10-3 0,0-10 2 0,-2 7 1 16,-3-7 0-16,-1 8 0 0,-1-3 2 0,-2-1-6 15,0 3 0-15,0 0 2 0,0 3 2 0,-26-1-6 16,26 1-4-16,-25 2-7 0,9-1-5 0,4 3-2 16,-5-3 4-16,1 0 7 0,4-2 6 0,0 0 10 15,2-2-7-15,3-2 4 0,7 1 10 0,-8-2 20 16,8 2 48-16,0 0 22 0,0 0 20 15,28 2 17-15,-28 1 7 0,34 2 23 0,-13 0 22 16,4 1 5-16,-3-2-3 0,3 0-19 0,-3 0-37 16,-4-1-29-16,-2-1-43 0,-2-1-31 0,-4-3-21 15,0 2-18-15,-6-1-3 0,1 1 6 0,-5 0 7 16,0 1-1-16,0 2 7 0,0 1-2 0,-22 2-4 16,22 0 3-16,-29 1-32 0,9 0-60 0,-4 2-78 15,0-1-103-15,-3 1-49 0,1 0-25 0,-2 1-5 16,0 1-6-16,3-1-50 0,2 2-39 0,1-3-47 15,4 2-57-15,1-3-197 0,3-4 31 0,3-2 128 16</inkml:trace>
  <inkml:trace contextRef="#ctx0" brushRef="#br0" timeOffset="52911.97">4422 8028 3997 0,'18'-10'15'0,"-4"0"3"0,-3 0 2 0,-2 1 6 16,-4 1 25-16,3-1 33 0,-4 3 38 0,-4 4 35 16,0 0-17-16,0 1-29 0,0 0-38 0,0 1-43 15,0 0-22-15,0 0-5 0,0 0-4 0,0 0 3 16,-17 0-3-16,17 0 5 0,-15 0-2 0,15 16 1 16,-23-16 8-16,7 0-12 0,2 14 4 15,-3-14 0-15,2 0-9 0,-4 10 2 0,2-10 5 16,0 0-5-16,1 10 5 0,2-10 1 0,2 6-7 15,0-6 7-15,4 6-6 0,2-5-1 0,1 2 3 16,2-2-2-16,1 0 5 0,2 0 20 0,0 0 16 16,0-1 29-16,0 0 43 0,0 3 23 0,0 0 29 15,0 0 15-15,24 0-18 0,-24 1-16 0,20 0-35 16,-20 2-36-16,21 2-27 0,-21-2-26 0,17 1-11 16,-17 3-13-16,14 0 5 0,-14 2-5 0,7 2 11 15,-7-1-3-15,4 1 0 0,-4 0 8 0,0 2-8 16,0-1 4-16,0-1-4 0,0 1-3 0,0-5 0 15,0 0-3-15,-17-2 15 0,17-2-11 16,0-3 7-16,0-1 12 0,0-1-8 0,0-1 19 16,0 0 57-16,0 0 25 0,0 0 3 0,0 0 2 15,0 0-65-15,0-16-24 0,0 16-4 0,0-13 3 16,0 13 8-16,23-11-3 0,-23 11-4 0,22-13 0 16,-9 13-4-16,4 0 15 0,-3-10 13 0,3 10 8 15,0 0 14-15,0 0-3 0,-2 0-6 0,2 0-11 16,-1 20-17-16,-4-20-13 0,1 17-7 0,-1-17-12 15,-1 21-1-15,-2-9 5 0,-3 0-3 0,-1 1 3 16,-2 2 0-16,-3 0-6 0,0 2 1 0,0 1-2 16,0-1-1-16,-26 2-24 0,26-1-41 15,-33 0-70-15,11-1-117 0,-1-1-150 0,-3-2-130 16,0-1-60-16,-1-2-8 0,-2-2 6 0,1-2-6 16,0-3-83-16,-3-2-326 0,3-2 165 0,-3 0 174 15</inkml:trace>
  <inkml:trace contextRef="#ctx0" brushRef="#br0" timeOffset="54319.27">5175 7167 3138 0,'-11'0'23'0,"3"0"0"0,4 0 7 16,1 0 19-16,3 0 1 0,0 0 39 0,0 0 33 15,0 0 18-15,0 0 11 0,0 0-14 0,0 0-13 16,0 0-17-16,0 0-27 0,0 0-23 15,0 0-16-15,21 0 0 0,-21 0 26 0,25 0 36 16,-8 0 31-16,6 0 10 0,4 0 10 0,2 12 3 16,4-12-7-16,4 0 8 0,3 0-14 0,2 0-20 15,0 0-18-15,2 0-14 0,-6 0-32 0,-1-14-14 16,-2 14-17-16,-8 0-25 0,-3 0 0 0,-9 0-5 16,-2 0-28-16,-6 0-92 0,0 0-100 0,-4 0-92 15,-3 0-52-15,0 0 5 0,-22 0-23 0,22 0-47 16,-37 0-92-16,6 0-165 0,-8 0-230 0,-3 17 142 15</inkml:trace>
  <inkml:trace contextRef="#ctx0" brushRef="#br0" timeOffset="54524.34">5133 7458 4207 0,'23'1'8'0,"-23"-1"3"0,25 0 6 15,-25 0 44-15,27 0 35 0,-13-15 46 0,-1 15 44 16,1 0 5-16,4 0-2 0,-1 0-19 0,1 0-30 15,1 0-31-15,2 0-30 0,4 0-33 0,0 0-15 16,0 0-23-16,1 0-8 0,1 0 4 0,-3 0-4 16,0 0 0-16,-1 0-34 0,-1 0-65 0,-4 0-87 15,-1 0-86-15,-3 0-70 0,-4 0-67 0,-1 0-74 16,-3 0-101-16,-4 0-281 0,1-20-52 0,-3 6 162 16</inkml:trace>
  <inkml:trace contextRef="#ctx0" brushRef="#br0" timeOffset="54851.99">5684 7003 4341 0,'7'-6'-4'15,"4"0"0"-15,-3 1 5 0,-2-1 45 0,5-3 53 16,-6 5 36-16,-2 0 24 0,-2 3-37 0,-1 1-44 16,0 0-35-16,0 0-35 0,0 0-6 0,0 0-8 15,0 0-2-15,0 0 1 0,0 0-7 0,0 0-1 16,22 0-3-16,-22 0 5 0,26 0 2 0,-9 0 6 15,2 15 7-15,1-15-3 0,2 14 3 16,0-14-7-16,-1 18-1 0,-1-8 1 0,-1 0 2 16,0 0 5-16,-4-1-2 0,-2 2-6 0,-4-2 1 15,-1 1 0-15,-4 0 5 0,-2 1 1 0,-2-1 4 16,0 1-2-16,0 4 4 0,0 2 3 0,-23 3-7 16,23 1 3-16,-30 4-4 0,10 2 4 0,-2 5-4 15,-1 1 6-15,-3-1-8 0,-2 3-4 0,-2-3-11 16,4 2-65-16,-4-2-43 0,3-2-49 0,3 1-54 15,4-4-13-15,0-1-35 0,1-2-37 0,5-3-32 16,0-1-65-16,5-3-162 0,1-4-182 0,4-2 102 16</inkml:trace>
  <inkml:trace contextRef="#ctx0" brushRef="#br0" timeOffset="55792.93">6383 6765 4535 0,'15'-21'2'15,"-1"21"1"-15,0-22 16 0,-5 22 23 0,4-23 22 16,-7 23 28-16,-1-13-5 0,-4 13-12 0,-1 0-25 16,0 0 8-16,0 0 44 0,0 0 30 0,0 0 19 15,-26 26-31-15,26-11-60 0,-26 4-30 0,10 5-7 16,-3 3 0-16,4 3 12 0,-1 3-12 0,4 1-2 16,0 2-4-16,4 2-2 0,0 1-1 0,8-1-9 15,-8 0 0-15,8 2-10 0,-6-3-26 0,5-3-29 16,-1-2-22-16,2-5-10 0,0-4 25 15,0-4 29-15,0-6 26 0,0-5 23 0,0-6 0 16,0-2-5-16,0 0-1 0,23-27-5 0,-23 9-4 16,24-6 5-16,-12-3 2 0,3-3-5 0,1-3 11 15,-2-3-3-15,1 1-8 0,-1-1 6 0,2 0-8 16,-2 0 6-16,1 0 1 0,-2 2-1 0,-1-2 2 16,2 2-3-16,-3 1 10 0,-2 2 14 15,1-1 11-15,-4 2 12 0,0 3 1 0,0 2-15 16,-1 4-7-16,-1 2-3 0,-2 5 1 0,3 2-12 0,-4 4-13 15,2 4-9-15,-1 2-16 0,-2 2 9 16,3 0 8-16,0 18 5 0,0-18 3 0,3 35 0 16,4-9 0-16,-3 3-7 0,3 7 3 0,1 4-5 15,-2 1-72-15,0 5-33 0,1 1-56 0,-3 0-50 16,-1 2 2-16,1 3-45 0,-4-1-51 0,1 3-72 16,-2-1-73-16,-2-2-92 0,0-1-227 0,0-6-32 15,0-5 143-15</inkml:trace>
  <inkml:trace contextRef="#ctx0" brushRef="#br0" timeOffset="55963.83">6321 7194 4067 0,'35'-15'5'16,"-11"-1"4"-16,4-1 12 0,1 1 44 16,4 1 28-16,-2-1 17 0,1 3-4 0,-2-1-41 15,-3 3-33-15,0 0-18 0,-2 2-20 0,-5 0-42 16,-3 1-56-16,-2 2-78 0,-1 0-103 0,2 2-92 15,-4 1-88-15,-2 3-140 0,-3 0-233 0,6 0 116 16,-4 0 144-16</inkml:trace>
  <inkml:trace contextRef="#ctx0" brushRef="#br0" timeOffset="56388.77">6848 7076 4453 0,'0'0'-2'0,"0"-18"0"0,0 18 12 16,0-13 64-16,25 13 86 0,-25-16 84 0,0 16 83 15,20-11-1-15,-20 11-38 0,0-7-70 0,0 7-91 16,0 0-64-16,0-7-52 0,0 7-22 0,0 0-7 16,0 0 0-16,0 0 8 0,0 0 0 0,0 0 1 15,0 20 1-15,0-20-4 0,-19 24 13 0,19-7 6 16,-12 0-7-16,12 4 0 0,0 5-7 0,-11 0-5 16,11 4 2-16,0 2-35 0,0 0-30 0,0-1-33 15,0 4-35-15,0-4 13 0,0-1 4 0,0-4 20 16,0-2 28-16,19-4 6 0,-19-3 22 15,0-4 2-15,15-1 10 0,-15-5 27 0,0-2 4 16,12-3 23-16,-12 1 0 0,0-3-9 0,7 0 2 16,-7 0-13-16,3-17 0 0,-3 17-2 0,4-20 4 15,0 7 3-15,-3-4 0 0,1-2-4 0,-2-1 1 16,0-3-2-16,0-3 1 0,0-1 11 0,0-1-7 16,0-1 3-16,0 1 5 0,0 0-4 0,0 0 1 15,0 3 3-15,0 1-2 0,0 3 4 0,24 2-2 16,-24 2 1-16,24 3-11 0,-24 0-9 0,26 5 2 15,-14 2-11-15,2 4 9 0,2 3-14 0,-1 0-30 16,1 0-30-16,-1 30-39 0,1-13-24 0,-2 6-19 16,-2 5-15-16,-1 5-31 0,-3 3-40 15,-3 2-49-15,-4 2-50 0,-1 1-63 0,0 1-155 16,0-3-212-16,-26-5 102 0</inkml:trace>
  <inkml:trace contextRef="#ctx0" brushRef="#br0" timeOffset="57004.84">7313 7142 2935 0,'0'-15'12'0,"0"4"1"15,0 1 2-15,0-1 0 0,0-2-13 0,-19 3 3 16,19 1 9-16,0 2 16 0,-12 0 3 0,12 2-7 15,0 0-9-15,-9 1-15 0,9 1-7 0,0 3 4 16,-10-1 1-16,6 1-5 0,-1 0 6 0,-3 0-3 16,1 0-1-16,-1 0 0 0,-3 20 1 0,-1-20-2 15,-1 12-9-15,1-12-5 0,-2 15-8 0,0-15 0 16,-2 14 11-16,1-5 3 0,1-1 8 0,0 0-1 16,2 0-1-16,2 0 1 0,2 2-1 0,2-1 1 15,3 1 0-15,3 0 4 0,0-1 3 0,0 0 4 16,0 1 2-16,0-1-4 0,25-1 6 0,-25-2 9 15,20 0 8-15,-20-2 9 0,23 0 5 16,-10-1-3-16,-1 0 5 0,-1-2 0 0,0 0-2 16,0-1-4-16,-4 0-13 0,1 0-13 0,-3 0-9 15,-5 0-6-15,6 0-2 0,-3 1 1 0,-1 0-1 16,-2 1 2-16,1 2 1 0,1 0 2 0,1 3 0 16,-2 2-6-16,3-1-9 0,-1 1-8 0,0 1 1 15,0-3 2-15,0 0 16 0,-1-3 8 0,-1-1 3 16,2-2 1-16,2-1-2 0,3 0 2 0,1 0-2 15,-1-21-3-15,2 21 1 0,4-31-2 0,0 10 3 16,2-2 25-16,-2-3 9 0,0-1 19 0,-2 0 19 16,1-2 6-16,1 1 21 0,-4 4 19 0,1-1 9 15,2-1 0-15,-4 0-2 0,2 3-18 16,-2 1-4-16,2 0-6 0,-3 2-1 0,1 0 3 16,-1 2 0-16,-2 2 11 0,0 2-1 0,0 4-11 15,-3 0-24-15,2 4-41 0,-3 2-30 0,-1 1-14 16,1 3-12-16,-2 0-1 0,0 0 3 0,0 0 3 15,0 26 7-15,0-9 12 0,0 4-29 0,0 7-28 16,0 7-43-16,-17 3-46 0,17 8-30 0,0 1-41 16,0 5-45-16,-17 3-70 0,17 3-64 0,-13 2-79 15,13-2-149-15,-14-1-203 0,8-4 119 0</inkml:trace>
  <inkml:trace contextRef="#ctx0" brushRef="#br0" timeOffset="57491.33">7570 7182 4022 0,'20'-25'3'16,"-2"3"2"-16,-1 0-3 0,-3 5-2 0,-2 1 4 15,-3 1 5-15,-3 4 12 0,-1 1 4 0,-3 3-3 16,1 1-11-16,0 1-8 0,-3 3-8 0,0-1-8 16,0 3 5-16,0 0-6 0,0 0 2 0,-17 0 2 15,17 0-13-15,-16 24 4 0,16-24-3 0,0 23 7 16,-15-9 8-16,15 0-4 0,0 0-10 15,0 1-6-15,0 2 0 0,0-1 3 0,0-2 16 16,0-1 1-16,0-2 12 0,26 1 3 0,-26-4-3 16,23-3 1-16,-9-2-4 0,0-3 8 0,3 0 23 15,2 0 21-15,3-16 26 0,-5 16 8 0,0-19-8 16,-3 19-7-16,1-22-8 0,-4 22 8 0,0-24 4 16,0 13 20-16,-7-2 11 0,4 0 0 0,-3 0 5 15,-1 0-6-15,0-1 24 0,-3 3 35 0,1 1 25 16,-2 2 14-16,1 0-30 0,-1 3-48 0,0 3-37 15,0-1-43-15,0 3-31 0,0 0-16 0,0 0-15 16,0 0-4-16,0 0 12 0,0 0 44 0,0 18 50 16,0-18 28-16,0 25 17 0,-17-8-25 0,17 3-41 15,0 6-24-15,-18 2-17 0,18 4-13 16,-17 3-5-16,7 2-1 0,-1 1-2 0,1 5 2 16,-1 0 0-16,-2 1-1 0,1-1-25 0,1-2-54 15,0-2-64-15,-1-1-60 0,1-4-51 0,0-3-22 16,0-2-7-16,0-4-10 0,4-3 14 0,-3-3 21 15,4-4 12-15,0-1 5 0,1-4-16 0,-1 0-18 16,1-3-8-16,1-1 10 0,-2-3 18 0,1-2-9 16,-1-1-73-16,1 0-193 0,0 0-131 0,1-31 80 15</inkml:trace>
  <inkml:trace contextRef="#ctx0" brushRef="#br0" timeOffset="57879.85">8139 7021 4946 0,'27'-17'4'16,"-3"1"0"-16,-3 3 0 0,-4 3 5 0,-2-5-9 16,-4 5 0-16,-5 4-1 0,-1 3-3 0,-5 1-1 15,0 2-2-15,0 0 2 0,0 0-5 0,0 0 2 16,-28 0 8-16,28 20-6 0,-33-20 9 0,13 19-3 16,-1-6-6-16,-4 0 3 0,3 1 1 0,0 0-2 15,1 2-2-15,2-2-8 0,2 2-15 0,3-2 4 16,0 0-4-16,5-1 10 0,1-2 15 0,3-1-4 15,4 2 9-15,1-2 1 0,0 0 11 16,0 0 34-16,20 0 26 0,-20 2 27 0,29 0 28 16,-10 0 3-16,1-1 14 0,3 0-1 0,1-1 0 15,-3 0 4-15,4-3-9 0,-2 2 6 0,1-2-1 16,-7-3-10-16,0 2-6 0,-5-2-32 0,-1 0-38 16,-5-1-25-16,-1 0-30 0,-2-3-10 0,-1 1-4 15,-2 1-2-15,0-2-2 0,0 1 14 0,0 3 5 16,0 2 3-16,0 1 7 0,-22 3-12 0,22 2-37 15,-22 2-56-15,7 4-77 0,-1 1-116 0,-1 0-68 16,-2 2-38-16,1 1-7 0,-1 0 33 0,1-1 2 16,-2 1-18-16,2-2-24 0,0-2-42 0,-1-1-91 15,4-3-231-15,1-5 60 0,1-4 124 16</inkml:trace>
  <inkml:trace contextRef="#ctx0" brushRef="#br0" timeOffset="58068.53">8367 7129 5222 0,'30'-13'-7'0,"-6"1"-2"0,-3 1-5 16,-3 1-2-16,-5 0 5 0,-3 2-1 0,-3 4-3 15,-3 2-1-15,-4 1 3 0,0 1-1 0,0 0 14 16,0 20 5-16,0-20-6 0,-17 31 6 0,17-8-54 16,0 5-49-16,-21 5-42 0,21 4-57 15,-17 0-27-15,17 3-33 0,-16 1-63 0,16-2-69 0,-14-2-84 16,14-3-222-16,-12-4-120 0,7-6 127 15</inkml:trace>
  <inkml:trace contextRef="#ctx0" brushRef="#br0" timeOffset="58199.96">8580 6862 3593 0,'14'-17'-111'0,"-2"2"-91"0,-1 4-76 0,-3 1-76 16,-1 0 14-16,-4 4-37 0,-3 4-107 0,0 2-60 15,0 0 96-15</inkml:trace>
  <inkml:trace contextRef="#ctx0" brushRef="#br0" timeOffset="58680.76">8711 7121 3773 0,'16'-17'1'0,"1"17"0"0,-2-15 34 0,-1 15 62 16,0-17 51-16,-3 17 52 0,0-17 0 0,-5 17-29 16,0-11-33-16,-4 11-43 0,0-12-33 15,-1 12-30-15,-1-8-19 0,0 8-15 0,0-5 1 16,0 5-6-16,0-3-2 0,0 3 4 0,0 0-7 16,0 0 0-16,0 0 0 0,0 0 1 0,0 0 7 15,0 0 6-15,0 0-1 0,-15 18 0 0,15-18-5 16,-16 14-2-16,16-14-2 0,-22 18 7 0,8-8-3 15,2 1-5-15,-2 1-16 0,2-1 0 0,-2-1 1 16,3 0-4-16,3 3 18 0,0-3-1 0,2 1 4 16,2-1 9-16,2-1-4 0,0 0 5 0,2-1 5 15,0 1 18-15,0-3 16 0,0 0 4 0,0 0 21 16,28-1 7-16,-28 2 24 0,31-1 27 0,-12 0 13 16,3 0 25-16,-2 1 9 0,0-1 1 0,-1 0-9 15,-2-1-16-15,-2 1-32 0,1-2-22 16,-2 2-17-16,-4-2-35 0,1 1-16 0,-3 0-13 15,0 1-7-15,-2 1 3 0,-1 1 7 0,-1 3 1 16,-1 1-2-16,0 1 1 0,-3 1-7 0,0 3-4 16,0 1-5-16,0 0 3 0,0 2 2 0,-23 0 0 15,23 1 5-15,-26 1-9 0,9-1-28 0,-2 0-55 16,-3-1-86-16,1-1-103 0,-4-2-78 0,-1 0-42 16,2-3-2-16,0-2 13 0,0-2-13 0,0-2-32 15,-1-2-61-15,0-1-138 0,0-4-272 0,5-1 128 16</inkml:trace>
  <inkml:trace contextRef="#ctx0" brushRef="#br0" timeOffset="60412.29">5741 7837 3497 0,'3'-10'22'0,"-1"0"49"0,1 1 68 16,-3 0 70-16,3-1 43 0,-2 4 20 0,-1 0 7 15,0 2 8-15,0 2-3 0,0 1-19 0,0-1-40 16,0 1-76-16,0 1-69 0,0 0-52 0,0 0-33 16,0 0-1-16,0 0 51 0,0 0 45 0,0 21 3 15,-20-21 3-15,20 27-33 0,-17-7-34 0,17 3-1 16,-15 2 1-16,15 1-1 0,0 3-4 0,-14 0-4 16,14 3-3-16,0 0-13 0,0 2-3 0,0 1-6 15,0-2 2-15,0 1 6 0,0-3 0 0,0 1-1 16,17-5 3-16,-17-3-11 0,0-5-7 0,0-4-7 15,0-4-4-15,0-4 12 0,0-1 6 16,0-5 15-16,0-1-6 0,0 0-22 0,0 0-26 16,0-21-9-16,0 21-9 0,0-29 23 0,0 12 22 15,0-4-6-15,0 0 13 0,0-2-3 0,0 1-4 16,0 0 17-16,23 2-3 0,-23 0 1 0,22 2 0 16,-7 3-6-16,1 2 14 0,2 2 9 0,1 1 29 15,3 2 18-15,-2 3 0 0,1 0 7 0,1 3-10 16,0-1-9-16,-4 2-4 0,1-1-13 0,-2 2-15 15,-4 0-13-15,-1 0-7 0,-3 0-4 0,-1 0 9 16,-3 21-12-16,-1-21 9 0,-2 23 4 0,-2-7-17 16,0 3-38-16,0 2-55 0,0 5-66 0,-27 1-88 15,27 1-39-15,-27 1-39 0,8 1-17 16,2-2 1-16,0-1-29 0,-3-2-48 0,0 0-68 16,1-3-96-16,0-2-252 0,5-5 61 0,2-2 148 15</inkml:trace>
  <inkml:trace contextRef="#ctx0" brushRef="#br0" timeOffset="60794.42">6031 8215 4527 0,'20'-20'0'0,"-1"-1"-2"0,-2 2 18 16,-2-1 58-16,2-2 64 0,-4 6 82 0,-3 3 60 16,0 5 16-16,-2 2-30 0,-4 1-61 15,1 1-77-15,-2 3-74 0,0-2-38 0,-1 3-21 16,-2 0-3-16,0 0-1 0,1 0 2 0,1 0 5 15,1 23 5-15,1-23 1 0,3 21-3 0,0-21-4 16,-2 23-10-16,3-11-11 0,-2-12-13 0,0 16-7 16,0-16-11-16,-1 0-21 0,0 0-6 0,1 0-1 15,-1 0 8-15,1-19 22 0,0 19 22 0,-3-25-4 16,2 10 5-16,-2 2-4 0,-3-3 2 0,0 4-7 16,0 0-20-16,0 0-3 0,0 4-23 0,0 1-6 15,0 0-5-15,0 7-18 0,0-8 5 0,0 8 23 16,-17 0 24-16,17 0 28 0,-16 0 11 0,5 19-4 15,-3-19-3-15,0 23-1 0,-1-6 5 16,-1 2 0-16,3 3 2 0,-3 1 4 0,4 3-7 16,1 1-1-16,1 3-4 0,4-2-21 0,0 1-19 15,3-1-22-15,1 1-18 0,2-2-11 0,0-2-7 16,0 0-10-16,25-2-21 0,-25-2-29 0,27-4-45 16,-12-3-52-16,2-1-47 0,3-6-77 0,0-4-148 15,4-3-6-15,-1 0 100 0</inkml:trace>
  <inkml:trace contextRef="#ctx0" brushRef="#br0" timeOffset="61077.06">6477 8076 3419 0,'0'-15'10'0,"0"2"5"0,0-1 10 16,0 0 44-16,0 2 32 0,0 1 19 0,0 0 6 15,0 0-41-15,0 5-44 0,0 2-22 0,0 2-21 16,0 1-1-16,0 1 0 0,0 0-3 0,-17 0 1 15,17 25 5-15,-14-25-5 0,14 29 8 0,-14-11 0 16,14 5-2-16,-15 3-1 0,15 2-1 0,-11 3 0 16,11 1-6-16,-9 3 0 0,9 1-19 0,-8-2-13 15,8-2-10-15,0-1-7 0,0-3 11 0,0-3 12 16,0-4 18-16,0-4 7 0,25-3 6 0,-25-4 3 16,23-4-2-16,-9-3-7 0,1-3-33 15,1 0-40-15,3 0-53 0,-4-18-47 0,2 18-38 16,-1-19-37-16,-1 19-59 0,-1-27-104 0,2 11-187 15,-4-1 12-15,-1-1 110 0</inkml:trace>
  <inkml:trace contextRef="#ctx0" brushRef="#br0" timeOffset="61412.14">6662 8065 3468 0,'4'-5'21'0,"3"1"20"0,-1 1 41 0,0 0 54 15,3 0 41-15,-1 0 33 0,-2 2 14 16,2 0-6-16,-3-1-19 0,1 2-26 0,-1 0-41 0,-2 0-56 15,-3 0-40-15,1 0-25 0,-1 0-8 16,2 0 8-16,-1 0-5 0,-1 21-9 0,0-21 1 16,3 25 1-16,-1-8-1 0,0 4 10 0,-2 2-9 15,0 3 2-15,0-1-7 0,0 2-26 0,0-1-18 16,0 1-34-16,0-3-22 0,0 0-10 0,0-2-3 16,-21-3-3-16,21-1 5 0,-14-4 0 0,14-2-4 15,-20-5-4-15,9-2-18 0,-4-5-1 0,-2 0-14 16,0 0 12-16,-5-24 31 0,-1 24 26 0,1-33 45 15,0 13 26-15,1-2 12 0,4-1 8 0,1 0 3 16,8 0 8-16,5 2 24 0,3 1 6 0,0 1 3 16,20 1 1-16,-20 1-10 0,39 4-13 0,-16-1-3 15,1 4-13-15,2 0-10 0,4 1 4 16,-4 4-15-16,0 0-50 0,-2 2-73 0,-6 1-91 16,-1 2-119-16,-1 0-168 0,-5 0-234 0,-5 0 94 15</inkml:trace>
  <inkml:trace contextRef="#ctx0" brushRef="#br0" timeOffset="61975.24">6848 8114 4582 0,'22'0'3'0,"-1"0"-7"0,-1-20-1 0,-1 20 6 16,-2-20 22-16,3 20 33 0,-9-18 26 15,0 18 6-15,-6 0-21 0,-4 0-31 0,1 0-27 16,-2 0-13-16,0 0-6 0,0 0 0 0,0 0 1 15,-22 0-4-15,22 0-18 0,-17 0-19 0,17 15-11 16,-22-15-11-16,22 29 11 0,-20-9 3 0,20 5-2 16,-11 2-15-16,11 1-15 0,0 0-5 0,0 2-3 15,0-2 20-15,0-3 19 0,0-3 18 0,0-4 23 16,0-4 14-16,19-5 8 0,-19-4 3 0,0-5-1 16,14 0-4-16,-14 0-1 0,0-22-2 0,11 22 1 15,-11-31-5-15,0 11 1 0,0-4 0 0,0 0 1 16,0-3 4-16,0 0-2 0,0-3-1 15,-17 2 5-15,17 3 1 0,0-1-2 0,-16 3 2 0,16 1-1 16,0 5 8-16,0 0 17 0,0 4 10 16,0 2 7-16,0 1-2 0,0 3-14 0,0 1-9 15,22 2-16-15,-22 3-5 0,20 1-3 0,-20 0 3 16,25 0 2-16,-11 25 2 0,-2-25 1 0,2 27-5 16,-2-7 4-16,1 1-6 0,-4 5 1 0,2 1 2 15,-5 1-3-15,-1 0-9 0,-2 3-17 0,0-3-23 16,-3 0-6-16,0-3-8 0,0-4 13 0,0-4 22 15,0-3 5-15,0-3 22 0,-17-4 9 0,17-3-1 16,0-4 3-16,0 0-2 0,-16 0-5 0,16-22 2 16,0 22-4-16,-12-31 9 0,12 11 10 0,-8-4 12 15,8 1 8-15,0-1-2 0,0-3-8 0,0 3-8 16,0 0 6-16,0 4 1 0,0 0 0 16,17 5 0-16,-17 0-18 0,24 2-4 0,-24 3-5 15,28 6-1-15,-11-1 2 0,1 4-2 0,2 1 3 16,-1 0-5-16,0 0-6 0,-1 20-32 0,-1-20-40 15,-1 30-58-15,-2-11-63 0,-5 3-61 0,-1 2-59 16,-7 5-82-16,-1 1-191 0,0-2-135 0,0 1 102 16</inkml:trace>
  <inkml:trace contextRef="#ctx0" brushRef="#br0" timeOffset="62392.21">7355 8166 4530 0,'18'-22'-4'0,"1"1"3"0,-3 1 2 16,-1 1 0-16,1-1 1 0,-7 2 3 0,0 5 19 15,-4 3 14-15,-2 3 6 0,-3 1-8 0,0 2-19 16,0 1-18-16,0 0-12 0,0 3 5 0,0 0-4 16,0 0 9-16,-20 17 1 0,20-17-6 0,0 17-5 15,-16-17-9-15,16 26-5 0,0-14-9 0,0 1-4 16,0-1-3-16,0-3 7 0,0 2 16 0,0-3 10 15,0-8 6-15,19 7 4 0,-19-7 0 16,15 0 1-16,-15 0 6 0,22-21-6 0,-22 21 3 16,20-25 2-16,-11 10-7 0,-9 0 11 0,13-2-3 15,-13 1-6-15,8 2 1 0,-8 1 0 0,3 0-4 16,-3 3 3-16,0 2 4 0,0 1-6 0,0 7-2 16,0-7-2-16,0 7 0 0,0 0 2 0,-16 0 1 15,16 0 2-15,-18 24-3 0,18-24 5 0,-25 30 3 16,9-12-3-16,1 6 1 0,-1 1-3 0,-1 4 2 15,2 3-2-15,1-1-28 0,-2 5-33 0,2 1-31 16,2 0-35-16,1 0-14 0,2 0-2 0,3-4-13 16,1-1 4-16,5-2 7 0,0-5-3 15,0-3 4-15,0-4-9 0,23-3-37 0,-23-4-50 16,27-5-156-16,-13-5-278 0,4-1 71 0</inkml:trace>
  <inkml:trace contextRef="#ctx0" brushRef="#br0" timeOffset="63147.86">5741 8676 3489 0,'0'-11'44'0,"0"2"31"0,0 0 58 0,0 2 65 16,0-1 17-16,23 0 37 0,-23 3 12 0,0 1-8 16,0 0-1-16,0 3-34 0,14-2-36 0,-14 2-54 15,0 0-59-15,0 0-35 0,0 1-36 16,0 0-6-16,0 0 10 0,0 0-1 0,0 0 4 16,0 16-4-16,-25-16-8 0,25 17-4 0,-21-17-1 15,5 22 6-15,4-7-5 0,-4 1 12 0,4-1-3 16,12 3-10-16,-17 0 10 0,7 2-5 0,10 1 0 15,-7 0 14-15,7-1-14 0,0 1 5 0,0-2 9 16,0 0-10-16,0-1 20 0,23-2 5 0,-23-3 47 16,29 1 49-16,-8-3 40 0,3 0 39 0,1-1-13 15,2-1-4-15,-1-1-19 0,-3 2-24 0,2-1-11 16,-5-2-19-16,-1 2-17 0,-2-3-21 0,-5 1-22 16,-1-3-22-16,-3 1-15 0,-2-3-4 0,-3 2 1 15,-1 2 9-15,-2 0 14 0,0 3 0 16,0 2-7-16,0 1-8 0,-25 4-10 0,25 2-5 15,-28 1 2-15,8 2-4 0,0-1-3 0,-2 2-11 16,-3-1-40-16,0 0-48 0,-1-1-75 0,3 0-77 16,-2-1-89-16,3-3-115 0,5-2-66 0,0 0-15 15,5-3 26-15,2-1 45 0,4-3 13 0,1-2-31 16,4-1-107-16,-1-4-309 0,2 0 116 0,0 0 137 16</inkml:trace>
  <inkml:trace contextRef="#ctx0" brushRef="#br0" timeOffset="63355.81">6161 8988 4881 0,'16'-17'0'0,"-4"0"-1"15,0 3 3-15,-4 2 46 0,3-5 50 0,-8 7 56 16,0 2 51-16,-1 4-22 0,-2 2-56 0,0 1-44 16,0 1-60-16,0 0-27 0,0 0-1 0,-19 0-4 15,19 21 20-15,-15-21-6 0,15 30 0 0,-17-11-6 16,17 5-45-16,-13 3-63 0,13 0-75 0,0 2-67 15,-9 3-46-15,9-1-3 0,0 1-25 0,0-4-60 16,0-1-63-16,0-1-107 0,-5-6-254 0,5-5 0 16,0-5 138-16</inkml:trace>
  <inkml:trace contextRef="#ctx0" brushRef="#br0" timeOffset="63496.28">6141 8779 3993 0,'15'-16'-1'15,"-15"2"-19"-15,17 3-20 0,-9 1-4 0,2 0-14 16,-10 1-20-16,9 3-34 0,-9 4-73 0,0 0-49 16,0 2-48-16,0 0-58 0,0 0-131 0,0 22-234 15,0-22 86-15</inkml:trace>
  <inkml:trace contextRef="#ctx0" brushRef="#br0" timeOffset="64068.92">6321 8968 3914 0,'7'0'8'16,"0"-25"1"-16,0 25 18 0,-2-22 68 0,3 8 41 16,-2 1 33-16,-1-1 21 0,-2 1-43 0,-2 3-26 15,-1 1-27-15,0 9-38 0,0-13-27 0,0 13-23 16,0-9-10-16,0 9 0 0,0 0-4 0,0 0 4 16,-15 0-2-16,15 0-4 0,0 0 4 15,-19 20-10-15,19-20 3 0,-11 22-8 0,11-7-9 0,0 0-2 16,0 3-11-16,0 1 1 0,0 3-1 0,0 1-12 15,0 1-3-15,0-3-7 0,0 3-14 16,0-2 5-16,16-2-5 0,-16-3 3 0,0-2 7 16,0-5 8-16,14-2 14 0,-14-3 6 0,0-2 6 15,9-3-8-15,-9 0-5 0,0 0 11 0,9-18 8 16,-9 18 15-16,7-26 12 0,-4 10-1 0,-2-2 3 16,2-3 1-16,1 2 6 0,-3-1-3 0,2 0 4 15,-1 0 0-15,4 2 16 0,-3-2 35 0,2 2 11 16,1 1 18-16,0 1-2 0,2-1-13 0,-2 3-3 15,0 0-11-15,0 3-7 0,1 1-15 0,-3 3-17 16,1 2-12-16,-2 1-18 0,0 3-2 0,0 1 3 16,0 0 5-16,0 0 6 0,2 29-5 0,3-11 3 15,-4 2-3-15,6 2-8 0,-2 3 3 16,-1 2-9-16,1 1-10 0,-2 1-2 0,0-4-2 16,-2 1-12-16,-1-7 5 0,-2 2 1 0,1-5 10 15,-2-4 15-15,0-5 8 0,0-2 8 0,0-5-5 16,0 0 3-16,0 0-3 0,0-29-2 0,0 12 2 15,-14-4 7-15,14 0-4 0,0-3 4 0,0-2-1 16,0 0-8-16,0 1 4 0,0 2 3 0,0-1 0 16,0 2 12-16,17-1 2 0,-17 3-3 0,15 3 3 15,-15 0-10-15,16 6-3 0,-16-1-2 0,18 5-7 16,-18 1-1-16,16 5 1 0,-7 1-3 16,-3 0-18-16,1 0-32 0,0 26-41 0,3-11-44 15,-4 3-41-15,0 5-41 0,2 2-47 0,-2 0-64 16,2 4-105-16,-4 2-269 0,1-2 15 0,-2 1 114 15</inkml:trace>
  <inkml:trace contextRef="#ctx0" brushRef="#br0" timeOffset="64512.9">6769 8779 5047 0,'12'-18'-2'0,"-1"3"3"0,1 4-1 0,-1 0 30 16,3-4 55-16,-8 7 37 0,-1 3 20 15,-3 4-1-15,-2 1 83 0,0 0 26 0,0 0 11 16,0 29-21-16,0-12-134 0,0 4-64 0,-22 6-29 16,22 5-8-16,0 1 0 0,-17 3 1 0,17 3 1 15,-11 0 0-15,11 4-4 0,0 1-3 0,-11 0-3 16,11-1 1-16,0 4 3 0,0-4 0 0,0-3-5 16,0-5-4-16,0-4-8 0,0-6 2 0,0-5 4 15,0-6 10-15,0-6 5 0,0-5-2 0,0-3 3 16,0 0-17-16,0-21-2 0,0 5-10 0,0-6-15 15,0-4 6-15,0-6-6 0,0-3-2 0,0-5-3 16,0-1-1-16,0-3 10 0,0 1 8 0,0 1 0 16,0 0-6-16,0 2-3 0,0 2-5 15,0 2 22-15,0 3 1 0,0 3 6 0,0 0 8 16,0 3 1-16,22 1 3 0,-22 2 1 0,17 2-3 16,-17 2-7-16,20 2 7 0,-9 3-3 0,1 2-7 15,-1 1 7-15,3 3-3 0,-1 3-5 0,-1 3 7 16,2 3 2-16,0 0-15 0,0 0 7 0,0 22 4 15,1-22-6-15,-2 35-43 0,1-12-50 0,-2 3-58 16,-4 2-52-16,0 5-5 0,-4-1-16 0,-2 2 0 16,-2 0-17-16,0 3-24 0,0 0-39 0,0-2-53 15,-20-1-53-15,20-1-81 0,-25-4-224 0,25-5-20 16,-27-6 126-16</inkml:trace>
  <inkml:trace contextRef="#ctx0" brushRef="#br0" timeOffset="64724.98">7105 8425 4930 0,'20'-22'5'0,"-1"4"-5"15,-2 1 2-15,-3 3-2 0,5-4-10 0,-10 8 12 16,-3 4-13-16,-3 5 15 0,-1 1 51 0,-2 0 11 16,0 31 7-16,0-9-11 0,0 5-48 0,0 9-15 15,0 6-29-15,0 6-42 0,0 3-36 0,-17 1-44 16,17 1-19-16,0 1-7 0,-16-2-31 0,16-1-38 15,0-2-42-15,-12-1-39 0,12-2-61 16,-8-5-83-16,8-2-209 0,-5-9-38 0,5-5 127 16</inkml:trace>
  <inkml:trace contextRef="#ctx0" brushRef="#br0" timeOffset="65120.34">7280 8950 4060 0,'16'-23'47'0,"1"2"32"15,-2-1 44-15,1 2 58 0,-1 0-2 0,1 0 37 16,-2 2 53-16,-3 4 52 0,0 1 57 0,-2 3 8 15,0 1-45-15,-1 2-79 0,-3 0-85 0,1 3-72 16,-2 1-53-16,1-1-32 0,-3 4-17 0,-1-1-12 16,-1 1 1-16,3 0-4 0,-3 0-1 0,0 0 0 15,0 0-4-15,2 0-16 0,-2 0-18 16,1 0-11-16,-1 0-16 0,0 0 5 0,2 11-9 16,1-11-17-16,3 0-3 0,2 0-9 0,0 0 23 15,3 0 18-15,-1 0 16 0,3-16 24 0,1 16-7 16,-2-18 6-16,-2 18 4 0,-1-23-12 0,-1 9-13 15,-2-1-20-15,-2 0 2 0,-2-1 15 0,0 0 21 16,-2 1 25-16,0-2-28 0,0 1-7 0,-24 0-16 16,24 2-28-16,-24 0 8 0,8 3-14 0,-3 2 2 15,1 2 23-15,-4 3 5 0,-1 4 21 0,3 0 18 16,-2 0 8-16,-1 22 10 0,1-22-1 0,2 36-19 16,3-13-7-16,0 2-3 0,4 3-11 15,-1 4 15-15,5 1-6 0,3 1-6 0,3 1-7 16,1 3-16-16,2-2-12 0,0-1-14 0,0 2-15 15,20-2-19-15,-20 0-22 0,25-4-18 0,-25-2-14 16,28-3-11-16,-11-3-8 0,2-4-13 0,-1-4-20 16,3-6-30-16,0-3-59 0,-1-4-180 0,4-2-128 15,-1 0 80-15</inkml:trace>
  <inkml:trace contextRef="#ctx0" brushRef="#br0" timeOffset="73507.14">5589 6884 1118 0,'0'0'29'0,"0"0"11"0,0 0 11 16,0 0 11-16,0 0-10 0,0 0 4 0,0 0 12 15,0 0 16-15,0 0 5 0,0 0 4 0,0 0 4 16,0 0-15-16,0 0-13 0,0 0-10 0,0 0-18 16,0 0-2-16,0 0 3 0,0 0-4 0,0 0 3 15,0 0-1-15,0 0-2 0,0 0-2 0,0 0 1 16,0 0-2-16,0 0 0 0,0 0 6 0,0 0-5 16,0 0 7-16,0 0 7 0,0 0 0 0,0 0 0 15,0 0-12-15,0 0-14 0,0 0-13 16,15 0-8-16,-15 0-3 0,16 17-1 0,-16-17 1 15,25 0 4-15,-10 19 5 0,7-19 5 0,1 20-3 16,2-6-3-16,1 1 0 0,5 3-7 0,-1 1 7 16,-2 3 11-16,1-1-5 0,-1 1 12 0,-5-4-8 15,1 2-12-15,-3-3 2 0,-4-1-8 0,0-3 6 16,-6-2-1-16,-1-3 2 0,-3-1 8 0,-2-1 20 16,-2-1 28-16,-1-4 21 0,-2 0 14 0,0-1-2 15,0 0-6-15,0 0-4 0,0 0-5 0,0 0-2 16,0 0-13-16,0 0-2 0,0 0-12 0,0 0-14 15,0 0-5-15,0 0-14 0,0 0-5 0,0 0 7 16,0 0-4-16,0 0-3 0,0 0-2 16,0 0-3-16,0 0 3 0,0 0 6 0,0 0 3 15,0 0-2-15,0 0 1 0,0-11-5 0,0 11-5 16,0 0-3-16,0 0-6 0,0 0-2 0,0 0-1 16,0 0 4-16,-13 0 17 0,13 0 9 0,-11 0 3 15,4 0-1-15,-1 16-14 0,-3-16-6 0,-1 16 2 16,-2-4 8-16,-2 1 1 0,1 1 4 0,-2 5-1 15,1 2-14-15,-2 3-1 0,-1 1 0 0,0 3-8 16,1 0 4-16,-2 2-4 0,1 0-6 0,2 0 3 16,-2 0 0-16,2-2 1 0,0-1 5 0,3-2-3 15,-1-2-1-15,2-4 1 0,4 0-4 16,0-5 4-16,3-2 1 0,1-3-2 0,2-3-2 16,0-2 23-16,3-1 59 0,0-1 41 0,0-2 50 15,0 0 27-15,0 0-8 0,0 0 14 0,0 0-9 16,0 0-24-16,0 0-35 0,0 0-39 0,0 0-37 15,0 0-28-15,0 0-14 0,0 0-18 0,0 0-7 16,0 0-36-16,0 0-75 0,0 0-94 0,0 0-86 16,0 0-47-16,0 0-23 0,0 0-27 0,0 0-60 15,0 0-83-15,0 0-151 0,0 0-242 0,0 0 151 16</inkml:trace>
  <inkml:trace contextRef="#ctx0" brushRef="#br0" timeOffset="-173551.79">13361 5785 4666 0,'0'0'-2'0,"26"0"-1"15,-26 0-9-15,22 0 0 0,-22-20 1 0,15 20-2 16,-15 0 4-16,8 0-1 0,-8 0 2 0,0 0 2 16,0 0 9-16,5 0 12 0,-5 28 3 0,4-10 6 15,-2 5-4-15,0 1-11 0,1 4-7 0,-3 2-3 16,0 0 0-16,0 2-1 0,0 1 6 0,0-3-4 16,0 0-1-16,0-1-2 0,0-2 4 15,0-2-7-15,0-2 6 0,-13-5 4 0,13-3-3 16,0-4 5-16,0-3 6 0,0-3 1 0,0-1 6 15,0-4 12-15,-9 0-12 0,9 0-4 0,0-21-2 16,-8 4-17-16,5-3 5 0,-3-6-2 0,3-4-7 16,0-4 7-16,0-1-9 0,3-2 2 0,0-1 3 15,0 3-3-15,0 1 12 0,24 2 4 0,-24 4 3 16,24 0 8-16,-10 2 7 0,4 7 0 0,-1-2 2 16,2 5 15-16,-1 2-1 0,1 1-3 0,1 5-10 15,0 1-25-15,1 1-10 0,-1 3-3 0,-5 2 8 16,1 1 0-16,-1 0-6 0,-1 0 2 15,-1 0-8-15,1 24-3 0,-4-24 7 0,-2 24 4 16,1-11 0-16,1 3 8 0,-3-1-3 0,-2 3-6 16,-2 0 9-16,-3 2-17 0,0-1-14 0,0 0-6 15,0-1-16-15,-18 0 2 0,18-1 9 0,-19 0 3 16,19-3 8-16,-17-2 4 0,17 1 5 0,-19-1 0 16,19-5 4-16,-17-1 8 0,17 0 3 0,-7-1 6 15,7-4 12-15,-8 1 20 0,8-2 26 0,0 0 15 16,0 1 8-16,0-1-2 0,0 1 3 0,23 0 24 15,-23 0 19-15,30 1 27 0,-12 0 8 16,1 1-11-16,-1 0-22 0,1-1-38 0,0 1-35 0,-6 0-36 16,-2 0-25-16,-1-2-14 0,-10 2-5 15,10-3 9-15,-10 4 8 0,0 0 11 0,0 2 0 16,0 1-1-16,0 3-14 0,-20 2-57 0,20 3-43 16,-31-1-61-16,13 4-51 0,-4 1-30 0,-1-2-28 15,-5 1-29-15,-3 1-54 0,0 1-35 0,0 0-56 16,-2-1-71-16,1-1-159 0,2-3-86 0,2-3 125 15</inkml:trace>
  <inkml:trace contextRef="#ctx0" brushRef="#br0" timeOffset="-173176.54">13992 5961 3946 0,'11'-6'9'0,"0"0"18"0,-2 0 31 15,-1 0 23-15,-2-1-1 0,0 3-11 0,-1 0-34 16,-4 3-25-16,1 1-13 0,-1 0-10 0,-1 0 4 16,0 0 1-16,2 0 5 0,-1 18 3 0,-1-18 0 15,2 22 3-15,-1-5-3 0,1 1 4 0,0 4-2 16,1 2 1-16,0 1-3 0,0 0-2 0,0 0-2 16,0-1-5-16,-1-1-16 0,-2-3-16 0,0-2-22 15,0-1-13-15,0-5 9 0,0-1-4 0,-28-3 0 16,28-5-2-16,-28-3-4 0,9 0 11 15,1 0 18-15,-3 0 22 0,0-23 14 0,-1 23 10 16,2-28 1-16,3 11 3 0,0 0 0 0,6-1 5 16,2-1 13-16,4 1 5 0,2 2 11 0,3 0 1 15,0 2-7-15,0 2-9 0,22 1-10 0,-22 2-6 16,23 1-4-16,-23 2-2 0,29 3-5 0,-12 1 1 16,4 2-1-16,-3 0-3 0,2 0-6 0,0 0-35 15,1 24-53-15,-1-24-74 0,-3 24-84 0,1-8-85 16,-2 2-133-16,-2 2-257 0,0-3 79 0,-2 1 120 15</inkml:trace>
  <inkml:trace contextRef="#ctx0" brushRef="#br0" timeOffset="-172977.39">14086 6008 3670 0,'16'-9'1'16,"1"0"5"-16,-2 2 12 0,1-1 8 0,-1 2 5 15,1 0-5-15,-4 5-12 0,4 1-10 0,-4 0-7 16,1 0 0-16,2 21 1 0,1-21 3 0,2 28 2 16,-2-10-3-16,4 3-33 0,-3 5-44 0,2 2-64 15,-1-1-68-15,-1 3-60 0,0 3-69 0,-3 3-124 16,2-1-265-16,-1-3 81 0,-2-1 113 0</inkml:trace>
  <inkml:trace contextRef="#ctx0" brushRef="#br0" timeOffset="-172776.03">14395 6122 4042 0,'0'-18'40'0,"0"0"55"15,0 2 67-15,0 1 56 0,0-2 4 0,19 6-28 16,-19 2-52-16,0 4-54 0,0 3-53 16,0-1-32-16,0 2-18 0,0 1-7 0,0 0 10 0,-21 0 2 15,21 0-31-15,-31 26-28 0,14-26-43 0,-4 30-39 16,-4-10-13-16,2 5-29 0,-2-1-25 15,3 5-50-15,2 2-53 0,0 2-59 0,1 3-76 16,4-2-139-16,2 0-178 0,1-3 119 0</inkml:trace>
  <inkml:trace contextRef="#ctx0" brushRef="#br0" timeOffset="-172183.8">14793 5958 4201 0,'0'0'15'16,"0"0"28"-16,0 0 48 0,0 0 40 0,0-19 32 16,21 19-1-16,-21 0-24 0,0-13-18 0,0 13-47 15,0 0-31-15,0 0-28 0,0 0-24 0,0 0-5 16,0 0 0-16,0 0 7 0,0 0 3 0,0 24 6 16,0-24 2-16,0 34-8 0,0-11 4 0,0 3 3 15,0 6 0-15,0 3 3 0,0 1 0 16,15 3-5-16,-15 2-1 0,17 3 2 0,-17-1-5 15,14 0-1-15,-14-2-3 0,11-3-17 0,-11-2 2 16,0-8-4-16,8-4-3 0,-8-7 21 0,0-4 12 16,0-5 11-16,0-5 12 0,0-3-7 0,0 0-12 15,0 0-6-15,-25-33-6 0,25 12 5 0,-23-6 1 16,10-6 5-16,-1-7-2 0,0-1-4 0,0-4-15 16,2 0-14-16,3-1 0 0,9 2-4 0,-11 0 15 15,11 3 3-15,0 2-2 0,0 0 8 0,0 4-2 16,0 3 10-16,21 3 3 0,-21 1 2 0,22 5 8 15,-22 2 2-15,28 4 7 0,-14 1 7 16,5 3 0-16,-1 3-1 0,1 2-4 0,3 1-14 16,-2 6-4-16,1-1-7 0,3 2-8 0,-4 0 7 15,0 0-7-15,-3 18 6 0,-1-18 4 0,-4 20-12 16,-3-6-37-16,-3 1-10 0,-1 2-27 0,-5 2-24 16,0 0-6-16,0 2-52 0,-20 2-51 0,20-1-57 15,-30 0-65-15,12 1-58 0,-5 0-89 0,-1-1-184 16,0-3-86-16,2-4 116 0</inkml:trace>
  <inkml:trace contextRef="#ctx0" brushRef="#br0" timeOffset="-171952.34">15097 5784 3997 0,'19'-10'1'0,"-5"0"9"0,-2 1 21 0,-3 0 28 16,-4 1 26-16,1 1 11 0,1 3-15 0,-6 3-30 15,1 1-32-15,-2 0-22 0,0 0-5 0,0 0 7 16,0 25 10-16,0-9 2 0,0 5 1 0,0 4-1 16,0 7-7-16,0 3-2 0,0 5 1 0,0 1-3 15,15 3 2-15,-15 1 2 0,0 0-44 0,20 2-42 16,-20 0-77-16,13 4-86 0,-13-2-57 16,11-1-52-16,-11-4-34 0,0-3-57 0,0-2-142 15,0-11-93-15,0-6 106 0</inkml:trace>
  <inkml:trace contextRef="#ctx0" brushRef="#br0" timeOffset="-171627.8">15350 6140 3627 0,'19'-18'38'16,"-2"4"59"-16,-2 0 66 0,-1 4 56 0,0-3 15 16,-3 3-12-16,-2 4-19 0,-3 1-25 0,-3 1-45 15,1 2-49-15,-3 1-50 0,1 0-34 0,-1 1-14 16,1 0-8-16,-2 0 6 0,0 0 1 0,0 0 3 15,0 16 9-15,0-16 3 0,0 22-2 0,0-9 3 16,0 4-5-16,0 2-27 0,0 0-17 16,-16 1-19-16,16-1-12 0,0 0-7 0,-15-2-12 15,15 1-2-15,-17-3 0 0,4-2 1 0,1-3 25 16,-2 0 15-16,0-3 15 0,-5-4 21 0,2-3 6 16,-1 0 3-16,-1 0 9 0,1-21 2 0,0 21 4 15,0-26 5-15,4 10-9 0,1-1 4 0,4 0 3 16,1 0-10-16,4-1 10 0,4 0-3 0,0 1-4 15,0 2 3-15,0 1-14 0,25 1-38 0,-25 1-50 16,24 1-71-16,-8 4-77 0,-1 0-62 0,1 2-62 16,3 3-103-16,-1 0-213 0,2 2 2 0,-1 0 114 15</inkml:trace>
  <inkml:trace contextRef="#ctx0" brushRef="#br0" timeOffset="-171239.42">15510 5779 3749 0,'20'-13'31'0,"0"1"56"0,-3-1 53 16,-5 3 46-16,2-2 12 0,-4 3-11 15,-6 5-7-15,-4 2-13 0,0 0-19 0,0 2-37 16,0-1-49-16,0 1-40 0,0 0-25 0,0 0-5 15,0 0-1-15,0 0 9 0,0 26 1 0,-14-26-15 16,14 32 7-16,0-12-7 0,-11 5 3 0,11 3 10 16,0 2 6-16,-7 0 4 0,7 4-4 0,0 0 8 15,0 1-10-15,0 0 0 0,0 4-2 0,0-3-7 16,0-1 5-16,-5 0 0 0,2-1 3 0,0-2-10 16,0-3-21-16,1-2 1 0,1-5 1 0,-1-2 7 15,1-5 28-15,1-3-4 0,-2-5 1 0,2-2 9 16,0-3-4-16,0-2 1 0,0 0-2 15,0 0-19-15,19 0-23 0,-19-20-19 0,23 20-25 16,-8-17-32-16,2 17-29 0,4-21-23 0,-4 8-40 16,0 3-30-16,-2 0-54 0,1-1-81 0,-2 1-75 15,-2 1-126-15,0 2-236 0,-1-4 85 0,-3-2 141 16</inkml:trace>
  <inkml:trace contextRef="#ctx0" brushRef="#br0" timeOffset="-171040.52">15448 5964 3128 0,'-8'0'6'16,"5"0"13"-16,0 0 15 0,3 0 17 0,0 0 6 0,0 0 7 15,0 0 7-15,28 0 12 0,-28 0 11 16,27 0 8-16,-5 16-4 0,-2-16-18 0,5 0-17 16,-2 16-32-16,1-16-13 0,-4 11-8 0,0-11-12 15,-6 0 6-15,-3 9-4 0,-2-9-8 0,-3 0-35 16,-3 0-61-16,2 0-117 0,-3 0-141 0,1 0-164 15,1 0-326-15,2 0 70 0,1 0 148 0</inkml:trace>
  <inkml:trace contextRef="#ctx0" brushRef="#br0" timeOffset="-170583.85">13496 6683 4195 0,'0'0'42'0,"0"0"64"16,0 0 66-16,20-18 87 0,-20 18 54 0,14-13 24 15,-14 13 11-15,15 0-31 0,-15-14-60 0,0 14-60 16,0 0-79-16,11 0-54 0,-11-7-49 0,0 7-34 15,0 0-7-15,0 0-1 0,0 0 8 0,0 0 14 16,0 23 6-16,0-6-5 0,0 4-17 0,0 5-32 16,0 5-26-16,0 6-36 0,0 4-51 0,0 3-66 15,0 0-61-15,17 5-34 0,-17-1-9 16,0 5 4-16,13-1-18 0,-13 1-59 0,10-1-65 16,-10-1-100-16,0-4-272 0,11-8 40 0,-11-2 144 15</inkml:trace>
  <inkml:trace contextRef="#ctx0" brushRef="#br0" timeOffset="-170384.33">13803 6807 4567 0,'23'-17'3'0,"-3"3"16"0,-1-1 53 16,-4 2 45-16,1-3 26 0,-7 6-12 0,0 4-56 15,-2 2-53-15,-6 4-29 0,1 0-4 0,-1 0 3 16,2 20 10-16,2-20 4 0,1 37-4 0,0-12-16 15,1 7-47-15,-1 3-47 0,-2 6-60 0,1 3-57 16,0-2-48-16,-4 4-75 0,-1 0-83 0,0 1-119 16,0 0-313-16,0-3 33 0,-21-3 145 0</inkml:trace>
  <inkml:trace contextRef="#ctx0" brushRef="#br0" timeOffset="-170004.56">13545 7144 4175 0,'20'-5'0'0,"5"1"1"0,-1-1 20 0,-1 0 41 16,3-3 25-16,1 3 17 0,-1-1-20 0,-3 3-40 15,0 1-26-15,-2-1-19 0,0 1-17 0,2-2-30 16,-2 1-44-16,-1-1-71 0,1 0-67 0,0 1-64 16,0-3-52-16,1 0-26 0,-2 1-9 0,0-1 16 15,-1-1 2-15,0-2 16 0,-1-1 26 0,-1 2 31 16,-1-2 138-16,-2 0 241 0,1 0 223 0,-4 1 143 15,0 0 32-15,0 1-101 0,-3 0-96 0,-2 0-32 16,-3 1 12-16,1 1 15 0,-2-1 3 0,0 1-8 16,-1 1-18-16,1 0-8 0,-2 0-1 0,0 2-7 15,3 2-10-15,-3-2-32 0,0 2-60 16,0-1-50-16,0 2-60 0,0 0-43 0,0 0-6 16,0 0-6-16,0 0-3 0,0 0 7 0,0 20 10 15,0-20-1-15,0 25 4 0,0-6 1 0,0 2-4 16,0 7 8-16,0-1 10 0,0 5-6 0,0 4-33 15,0 2-54-15,0 2-63 0,15 2-74 0,-15-2-48 16,0 0-39-16,0-1-63 0,14-5-55 0,-14-4-71 16,0-5-107-16,0-5-263 0,0-11 48 0,0-6 152 15</inkml:trace>
  <inkml:trace contextRef="#ctx0" brushRef="#br0" timeOffset="-169868.34">14330 6749 3732 0,'11'-5'-10'16,"-2"-1"-23"-16,-4 1-37 0,1 1-28 0,-3-2-23 16,-2 3-17-16,-1 3-19 0,0 0-61 0,0 0-114 15,-18 0-254-15,18 17-120 0,-16-17 90 0</inkml:trace>
  <inkml:trace contextRef="#ctx0" brushRef="#br0" timeOffset="-169435.46">14392 6907 4373 0,'28'0'7'0,"0"0"6"15,-4 0 67-15,0-22 66 0,-6 22 72 0,-2-17 58 16,-2 17-33-16,-5 0-62 0,-4-11-79 0,-4 11-63 16,-1 0-47-16,0 0-4 0,0 0-8 0,0 0 5 15,0 0 7-15,0 0 3 0,0 0 9 0,-14 20-9 16,14-20 5-16,0 19-1 0,-18-7 1 0,18 2-1 15,-13 1 4-15,13-2-8 0,-15 2-8 0,7 1 7 16,0 0 5-16,2 1-5 0,-3-2 13 16,3 2 0-16,-1-1-12 0,3 0 7 0,1-2-3 15,0 0 0-15,3-4 9 0,-2-1 5 0,2-1 47 16,0-3 65-16,0 0 53 0,0-1 40 0,0 1-4 16,0-2-27-16,22 2-18 0,-22 0-18 0,0 2-23 15,21-1-31-15,-21 0-31 0,14 0-27 0,-14 0-19 16,14 0-11-16,-14 1-3 0,13-1 0 0,-7 1 0 15,-6 0 0-15,9 0-5 0,-4 2-2 0,-1-1 1 16,-2 2 0-16,1 0 0 0,0 2-1 0,-3 0-4 16,0 3 4-16,0 1 2 0,0 1-3 0,0 2 7 15,-18 2-20-15,18 1-37 0,-22 1-41 0,22 1-60 16,-23 0-61-16,9-1-64 0,-3-1-70 0,3 0-45 16,-3-4-9-16,1-2 14 0,-2-2 32 15,2-4-12-15,-3-4-50 0,2-4-65 0,-1-2-139 16,1 0-289-16,-2-23 138 0</inkml:trace>
  <inkml:trace contextRef="#ctx0" brushRef="#br0" timeOffset="-169132.43">14645 6813 4592 0,'21'-16'2'16,"-2"2"38"-16,-5 1 50 0,-5 3 56 0,0-6 31 15,-1 9-22-15,-6-1-48 0,1 6-60 0,-3 2-40 16,0 0-25-16,0 0-1 0,1 0 4 15,-1 0 12-15,0 18 3 0,0-18 0 0,0 29 0 16,0-8-1-16,0 4 2 0,0 5-1 0,0 1 2 16,0 3-1-16,0 2-2 0,-14 1 1 0,14 1 1 15,0 2 4-15,0 2 2 0,0 1 2 0,0 1-6 16,0 0-10-16,0-3 0 0,0 0-25 0,-7-3-16 16,7-3-8-16,0-8-8 0,-5-2 22 0,5-7 17 15,0-4 18-15,0-4 10 0,0-5 1 0,0 0-8 16,0-4-13-16,22-1-9 0,-22 0-7 0,23 0-13 15,-9 0-16-15,3-17-50 0,3 17-44 0,0-14-45 16,-1 14-62-16,1-21-61 0,-3 21-78 0,2-21-88 16,-4 9-183-16,-1-2-132 0,-1-1 132 15</inkml:trace>
  <inkml:trace contextRef="#ctx0" brushRef="#br0" timeOffset="-168964.92">14469 7072 3398 0,'0'0'4'0,"30"0"4"0,-13 0 28 0,3 0 21 16,3 0 11-16,1 0-2 0,2-14-31 0,-3 14-18 15,-1 0-17-15,0 0-2 0,-4 0-21 0,2 0-47 16,-3 0-68-16,0 0-103 0,-1 0-118 0,-4 0-190 16,4 13-234-16,-1-13 102 0</inkml:trace>
  <inkml:trace contextRef="#ctx0" brushRef="#br0" timeOffset="-168572.08">14993 7633 4194 0,'19'0'1'0,"-19"0"-4"16,19 0-1-16,-19-16 1 0,18 16-1 15,-18-14 1-15,9 14-4 0,-9 0-2 0,0 0 1 0,0 0 1 16,0 0 6-16,0 18-4 0,0-18-64 16,-21 28-87-16,21-9-116 0,-17 4-137 0,17 4-145 15,-20 3-306-15,20 0 96 0,-13 1 141 0</inkml:trace>
  <inkml:trace contextRef="#ctx0" brushRef="#br0" timeOffset="-165000.47">16530 5916 3804 0,'0'0'7'0,"0"-20"10"16,0 20 30-16,0-17 18 0,0 17 3 0,0-19 3 16,0 19-18-16,0 0-13 0,0-9-5 0,0 9-13 15,0 0-10-15,0 0-9 0,0 0-6 0,0 0 3 16,0 18 3-16,0-18 9 0,0 27 15 0,0-7 9 16,0 4 7-16,-19 5 10 0,19 3-7 15,0 0-9-15,0 4-11 0,0-1-11 0,0-3-10 16,0 0 3-16,0-2-4 0,0-1-3 0,0-3 5 15,0-6-4-15,0-3 4 0,0-4 3 0,0-2 3 16,13-3 48-16,-13-5 49 0,0-3 7 0,0 0-7 16,0 0-43-16,0-23-44 0,0 23-15 0,0-34 0 15,0 11-2-15,0-3-6 0,0-6-2 0,0 0 2 16,0-2-6-16,13 0 3 0,-13-1-2 0,0-1-4 16,16 2 4-16,-16 2-8 0,15 1 11 0,-7 2 3 15,2 4-2-15,2 1 5 0,-3 2-4 0,2 5-3 16,2 2 4-16,-1 2-5 0,3 4-4 0,-1 3 5 15,0 1-5-15,3 3 2 0,2 2 4 0,0 0-4 16,-1 0 3-16,-1 0-2 0,2 22 0 16,-2-22-2-16,0 20-1 0,0-6-2 0,-3-3 5 15,-3 4 2-15,-2 2 2 0,-1 0 5 0,-3 0-2 16,-2 1 0-16,-2 0-3 0,-1 1-1 0,0 1 5 16,0-2-2-16,-20-1 0 0,20 0 2 0,-20-2-6 15,20 2-3-15,-25-4-1 0,11 0 0 0,0-3-2 16,2-2 6-16,-2-1 6 0,4-2-2 0,0-1 4 15,10-2 6-15,-13 0-4 0,13-2 4 0,-4 1 9 16,4-1 14-16,0 0 15 0,0 0 12 0,0 0-3 16,0 0-12-16,0 0-15 0,27 0-15 15,-27 0 0-15,22 0 4 0,-8 0 30 0,3 0 15 16,2 0-7-16,-4 0-12 0,1 14-26 0,-1-14-19 16,-4 0 0-16,0 15-5 0,-3-15-15 0,0 11 11 15,-2-11-1-15,-2 16 3 0,1-6 16 0,-3 0-17 16,-2 1 10-16,0 2-11 0,0 3-52 0,0 2-29 15,-22 2-57-15,22 2-34 0,-26 0-5 0,7 1-21 16,0 3-23-16,-2 1-37 0,-3-3-44 0,3-1-35 16,-3-1-37-16,0-1-62 0,0-2-145 0,3-4-125 15,0-3 108-15</inkml:trace>
  <inkml:trace contextRef="#ctx0" brushRef="#br0" timeOffset="-164260.55">17041 6142 3657 0,'20'-22'-1'16,"-6"1"26"-16,-1 2 24 0,-2 0 21 0,-5-2 1 15,-1 4-25-15,-4 5-26 0,-1 0-24 0,0 5-1 16,0 1 3-16,-23 2-3 0,23 1 3 0,-27 2-4 16,7 1-2-16,0 0-9 0,-3 0-28 0,-3 21-16 15,-1-21-18-15,2 26 6 0,-1-12 14 0,3 2 16 16,0 0 14-16,4 1-3 0,-4 0 7 0,6-1-6 15,1 1-1-15,4-3 2 0,1-1-1 16,3-3 13-16,2 0 10 0,3-3 16 0,1-2 29 16,2-3 1-16,0-2 6 0,0 0 7 0,0 0-16 15,24 0-1-15,-24-18-10 0,26 18-14 0,-8-17-4 16,1 17-2-16,1-20-1 0,2 20 5 0,0-17 8 16,-1 17 7-16,0-17 5 0,-4 17 2 0,0-15 0 15,-2 8-4-15,1 3 4 0,-4-2 0 0,-4 2-6 16,0 0-2-16,-4 1-15 0,1 1-10 0,-4 1-9 15,2 1-12-15,-3 0 5 0,0 0 4 0,0 0 7 16,0 0 3-16,0 22 7 0,0-22-5 16,-20 19 1-16,20-6 1 0,0 0-1 0,-15 0 0 15,15 1 4-15,0-2 1 0,-11 0-8 0,11-1 1 16,0-1 0-16,-9-3 1 0,9-1 10 0,0-1 29 16,0-3 28-16,0-2 15 0,0 0 9 0,0 0-23 15,0 0-15-15,18 0 10 0,-18-22 11 0,20 22 10 16,-20-22-20-16,28 9-13 0,-14-1-10 0,0 0-4 15,-1 3 12-15,1-2-2 0,-4 0-13 0,3 0-1 16,-1 2-8-16,-4 1 25 0,3 3 9 0,-2-3 5 16,-6 4 3-16,3 2-32 0,-2 1-14 0,-3-1-18 15,2 4-8-15,0 0 0 0,-3 0-7 0,0 0-4 16,2 0 7-16,-2 0-3 0,0 0 7 0,3 25 7 16,-3-25-1-16,3 30 1 0,0-6-3 15,0 0-1-15,3 4 7 0,-2 2 2 0,2 4-2 16,2 0-15-16,-2 1-18 0,1 1-11 0,0-4-1 15,0-1 10-15,0 0 9 0,0-7 15 0,1-4 8 16,-3-4 5-16,1-6 7 0,-4-3-2 0,1-4-1 16,0-2-3-16,0-1-1 0,3 0-1 0,-3-19 0 15,0 19 1-15,0-28 0 0,2 7-2 0,1-5-2 16,-3-3-2-16,-1-1 0 0,-1-3 4 0,-1 0-3 16,0-1 6-16,0 0-3 0,0 0-8 0,0 2-5 15,0 2-12-15,0 0-13 0,0 2-5 0,0 2-16 16,0 1-11-16,19 4-5 0,-19 3-20 15,22 1-5-15,-8 3-20 0,3 3-45 0,0 3-58 16,3 4-47-16,-3 2-48 0,3 2-45 0,0 0-69 16,0 0-223-16,-4 26-15 0,1-26 109 0</inkml:trace>
  <inkml:trace contextRef="#ctx0" brushRef="#br0" timeOffset="-163736.28">17658 5917 4237 0,'0'-11'6'0,"24"0"4"15,-24 1 25-15,20-1 43 0,-20-1 34 0,20 1 37 16,-20 1 45-16,0 3 25 0,14 1 25 0,-14 1 3 16,0 1-53-16,0 0-69 0,0 1-69 0,0 2-56 15,9 1-19-15,-9 0-6 0,0 0 5 0,2 0 4 16,2 24 4-16,-2-7-1 0,1 4 14 0,3 6 3 15,-3 3-3-15,2 7 8 0,0 3-16 0,2 3 19 16,-3 1-2-16,0 4-5 0,2 5-1 0,-3 3-8 16,1 0 2-16,-3 2 1 0,-1-2 0 0,3 0-8 15,-3-3 4-15,0-5 5 0,0-7 4 0,0-5 4 16,0-8 0-16,0-6-4 0,-17-5 4 0,17-6 12 16,0-4 31-16,0-3 106 0,0-4 48 15,0 0-12-15,-11 0-30 0,11-20-111 0,0 4-56 16,0-6-2-16,-7-4 1 0,7-8-1 0,-7-6 1 15,1-6 4-15,3-4-3 0,1-4 3 0,2 1-12 16,0-1-17-16,0-2-9 0,0 2-1 0,28 1 12 16,-28 4 11-16,25 3 19 0,-8 2-1 0,2 3 3 15,-2 5-1-15,0 3-9 0,0 4 9 0,3 6-6 16,0 3-3-16,-3 2-3 0,4 6-4 0,-4 3-1 16,3 2 1-16,0 5-4 0,-3 2-3 15,2 0-3-15,-2 0 5 0,0 19-2 0,0-19-14 0,-3 29 0 16,0-12-2-16,-2 4-19 0,-1-1-12 15,-5 3-21-15,-3 0-24 0,2-3-14 0,-5 5-26 16,0-6-25-16,0 3-33 0,-23-2-35 0,23-1-15 16,-28 0-22-16,8-2-27 0,2 0-16 0,-8-3-27 15,1-3-48-15,-1-2-88 0,-2-3-233 0,2-6-9 16,-1 0 124-16</inkml:trace>
  <inkml:trace contextRef="#ctx0" brushRef="#br0" timeOffset="-163520.7">18271 5752 4469 0,'25'-8'1'0,"-5"0"0"0,-5 0 2 0,-1 1 7 0,0-5 8 15,-5 5 18-15,-4 3 14 0,1 3-1 16,-6 1-10-16,0 0-24 0,0 0-15 0,0 0-1 16,0 0-6-16,0 25 5 0,0-8 3 0,-20 4-5 15,20 8 3-15,0 3 9 0,-17 6-1 0,17 3-1 16,-12 2-5-16,12 2-38 0,0 0-36 0,-8 0-46 15,8 2-65-15,0 0-58 0,0 2-70 0,0-1-63 16,0 2-69-16,0-4-146 0,0-4-201 0,-3-5 108 16</inkml:trace>
  <inkml:trace contextRef="#ctx0" brushRef="#br0" timeOffset="-163201.49">18466 6097 3641 0,'22'-10'13'0,"4"0"-2"0,-6 2 29 0,0-1 31 16,-2-1 21-16,-1 3 34 0,-5 1-3 0,-1 4-24 16,-5 0-31-16,-3-1-40 0,-1 3-28 0,-1 0-15 15,-1 0-3-15,0 0 8 0,0 0 4 0,0 20 6 16,0-20 0-16,0 27-17 0,-18-7-15 0,18 3-14 16,-17 1-17-16,17 2-4 0,-21 2-21 0,21 0-4 15,-20 0-5-15,9-3-3 0,-1 1 12 0,1-5 0 16,0-1 17-16,-1-4 27 0,1-5 24 15,0-3 24-15,5-5 9 0,0-3 0 0,-2 0 5 16,5-20 12-16,0 20 11 0,3-32 21 0,0 12-6 16,0-2-12-16,0 0-13 0,0-1-24 0,0 1-3 15,17 2-1-15,-17-1 1 0,0 4 1 0,20-3-3 16,-20 3-11-16,17 1-29 0,-17 2-44 0,17 2-58 16,-11 0-78-16,1 3-70 0,0 2-90 0,3 1-155 15,0 1-163-15,0 1 99 0</inkml:trace>
  <inkml:trace contextRef="#ctx0" brushRef="#br0" timeOffset="-162872.93">18759 5866 4165 0,'14'0'7'16,"0"-21"42"-16,-2 21 53 0,2-20 51 0,0 6 47 15,-7 14 22-15,-3-16 11 0,2 16 5 0,-3 0-21 16,-3-8-41-16,0 8-63 0,0 0-61 0,0 0-40 15,0 0-40-15,0 0-3 0,0 0-1 0,0 0 9 16,0 0 14-16,0 19-7 0,0-19 12 0,0 28-4 16,-20-8 0-16,20 5 19 0,0 3-11 0,-20 5 6 15,20 0-1-15,-11 3-13 0,11 3-26 0,-6 0-23 16,6 1-25-16,-11 0-25 0,11 0 5 0,-9-1-16 16,3-2-3-16,1-2 13 0,2-4 16 0,0-7 34 15,0-1 30-15,3-7 20 0,0-5 15 16,0-5 11-16,0-3-7 0,0-3-11 0,0 0 4 15,17 0-9-15,-17-16 2 0,26 16 6 0,-12-20-47 16,3 20-59-16,3-23-71 0,1 10-86 0,-6 0-63 16,2-1-42-16,0 0-57 0,0-2-78 0,-3 3-173 15,-1-3-87-15,-3 0 129 0</inkml:trace>
  <inkml:trace contextRef="#ctx0" brushRef="#br0" timeOffset="-162716.85">18675 5990 2974 0,'0'0'2'0,"24"0"16"0,-24 0 23 0,31 13 25 16,-8-13 16-16,-3 0-5 0,3 0-18 0,-1 0-24 15,0 0-15-15,3 11-15 0,-2-11-5 0,-3 10-37 16,0-10-77-16,0 9-91 0,-6-1-130 0,3 1-169 16,-3-2-230-16,2 0 96 0</inkml:trace>
  <inkml:trace contextRef="#ctx0" brushRef="#br0" timeOffset="-162508.72">19258 6394 3941 0,'10'14'1'0,"0"-5"-1"0,-2-3 5 0,-2-4 9 15,4-2 8-15,-7 0 5 0,1 0-8 0,-4 0-12 16,0 0-15-16,0 0 2 0,0 0 2 0,0 0 4 15,0 16 3-15,-17-16-1 0,17 27-20 0,-17-8-59 16,17 1-68-16,-26 4-95 0,15 3-98 0,-3-1-119 16,2 1-338-16,1-1 27 0,2 2 119 0</inkml:trace>
  <inkml:trace contextRef="#ctx0" brushRef="#br0" timeOffset="-160986.39">16606 6844 4338 0,'0'0'18'0,"1"-21"13"0,1 21 12 0,-2 0 12 15,4-20-8-15,-4 20 5 0,2 0 20 0,0-12 9 16,-1 12 8-16,-1 0 3 0,0 0-34 0,2 0-18 16,-1 0-15-16,-1 0-24 0,0 0 5 0,0 0-3 15,-22 0-1-15,22 16-1 0,-26-16-1 0,9 23 1 16,-6-7-4-16,1 1 0 0,-3 3 1 0,4 1-3 16,-3 3-1-16,1-1 5 0,1 3-13 0,1 1-16 15,2 0-11-15,4 0-10 0,-1-3 0 0,5 2 12 16,3-1-1-16,4 0 11 0,4-1 7 0,0-4-5 15,0 0 6-15,25 1-9 0,-25-2-8 16,37-4-11-16,-15 1-15 0,5-5-25 0,3-3-34 16,1 0-41-16,0-4-49 0,3-1-60 0,-1-3-66 15,1 0-65-15,-2 0-107 0,1 0-224 0,-2-20 61 16,0 20 126-16</inkml:trace>
  <inkml:trace contextRef="#ctx0" brushRef="#br0" timeOffset="-160622.84">16848 7029 3511 0,'0'-5'47'0,"0"-1"24"0,0 2 51 0,0 1 48 16,23-3 13-16,-23 2 33 0,20-1-1 15,-20 1 12-15,17 2-11 0,-17-1-1 0,12 2 7 16,-12-1-38-16,10 0-37 0,-10 1-58 0,0 0-58 16,7 1-31-16,-7-1-21 0,0 1 3 0,0 0-4 15,0 0 8-15,0 0 24 0,0 18-14 0,0-18 9 16,0 27-9-16,0-10-9 0,0 3 18 0,0 2-9 15,-13 3 13-15,13 2-4 0,0 0-25 0,-14 0-24 16,14 0-37-16,-13 1-41 0,13-2-20 0,-15 0-9 16,7-4-1-16,-3-2 11 0,-1-4 16 0,-2-3 20 15,-2-4 8-15,4-5 16 0,-7-2 12 0,5-2 9 16,0 0 18-16,0-18 17 0,2 18 8 16,1-31 12-16,0 12 7 0,3-2-3 0,5-4 1 15,-1 2 10-15,4-1-1 0,0 3 10 0,0 0 5 16,0 1-5-16,20 1 2 0,-20 2-4 0,25 2-5 15,-25 2-10-15,31 0-4 0,-16 1-3 0,4 3 1 16,1 2-18-16,-3 1-51 0,-1 2-74 0,-1 1-101 16,-1 2-89-16,-2 1-74 0,-4 0-81 0,-2 0-194 15,4 0-67-15,-6 18 125 0</inkml:trace>
  <inkml:trace contextRef="#ctx0" brushRef="#br0" timeOffset="-159789.81">17072 7147 4145 0,'11'0'-2'0,"2"0"1"0,-3 0-2 15,0 0 4-15,1-18-2 0,-5 18 0 0,0 0 1 16,-3 0-4-16,-3 0 2 0,0 0 2 0,0 0-5 16,0 0 3-16,0 0-1 0,0 0 1 0,0 0 5 15,-17 0-7-15,17 20-6 0,-15-20-10 0,15 23-9 16,-17-7 5-16,17 0 0 0,-18 1-5 0,18 1-7 15,-10 0-18-15,10 0-7 0,0 0 7 0,0-1 12 16,0-1 16-16,0-1 14 0,0-4 7 0,17 0 5 16,-17-3-1-16,24-3 4 0,-8-3 3 15,1-1 1-15,0-1 10 0,3 0 11 0,0 0 5 16,-3-16 22-16,4 16 0 0,-4-17 6 0,1 17-1 16,-2-20 4-16,-1 7 9 0,-1 0 6 0,-3-2 12 15,-2 0-13-15,1-1-11 0,-3-1-20 0,-2-1-16 16,-2 1-8-16,-1 2 8 0,-2 0 7 0,0 1-6 15,0 2 0-15,0 3-18 0,0 2-11 0,0 2-3 16,0 3-9-16,0-1 3 0,0 2-3 0,-16 1 6 16,16 0 3-16,0 0 0 0,0 0-2 0,-11 24 0 15,11-24-2-15,0 27-2 0,-10-8 4 0,10 2 3 16,0 1 1-16,0 5 1 0,0-1-3 0,0 0-3 16,0-2-2-16,0-1 2 0,15-3 2 15,-15-2 5-15,0-2 0 0,0-5-1 0,16-3 2 16,-16 0-1-16,0-3 1 0,12-3 0 0,-12-1 0 15,11-1-1-15,-5 0 14 0,2 0 16 0,1 0 2 16,-1-22 4-16,1 22-10 0,2-24-15 0,-5 10-2 16,0-4-4-16,-1 0-1 0,1-2 0 0,-3 0-3 15,0-1-1-15,-1-2 6 0,-1 3-3 0,-1 0 6 16,0 1-1-16,0 3-4 0,0 1 3 0,0 3-1 16,0 4-8-16,0 2 2 0,0 2-7 0,0 1-11 15,0 3 9-15,0 0-7 0,0 0-1 0,0 0 2 16,0 0-1-16,0 0 9 0,0 0 3 15,0 27 4-15,0-27 4 0,18 33-6 0,-18-10-3 16,12 3 1-16,-12 1-6 0,15 0 1 0,-15 1 4 16,16 0-1-16,-8-2-9 0,-2-1-16 0,-1-4-10 15,1 0-6-15,-3-2-6 0,5-3 6 0,-5-5 8 16,0-1 3-16,0-4 18 0,-3-2 10 0,0-1 5 16,0-3 6-16,0 0 0 0,0 0-3 0,0 0-4 15,0-24-9-15,0 24 5 0,-17-33 0 0,17 11-1 16,0-5 11-16,-20-3-11 0,20-1 4 0,-14-2-1 15,14-1 3-15,-10 0 10 0,10 4 11 0,0 2 14 16,0 1 5-16,0 3 4 0,24 5-4 0,-24 0-9 16,23 5-17-16,-6 3-7 0,0 1-7 0,3 3-6 15,0 1 7-15,1 3-7 0,0 3 0 16,-1 0-2-16,-3 0-2 0,2 23 5 0,1-7-2 16,-6 4 4-16,0 5-19 0,-1 4-18 0,-3 6-31 15,1 1-42-15,2 4-34 0,-7 3-53 0,-3 0-54 16,-2 0-44-16,-1-2-37 0,0-1-40 0,0-5-44 15,-21-4-161-15,21-7-131 0,-23-5 110 0</inkml:trace>
  <inkml:trace contextRef="#ctx0" brushRef="#br0" timeOffset="-159514.45">17906 7052 4230 0,'16'-27'2'0,"-4"1"7"0,5 4 48 0,-6 2 37 16,6 0 55-16,-7 5 47 0,-1 5-18 15,-6 3-19-15,-1 2-55 0,-1 3-60 0,-1 2-33 16,0 0-26-16,0 0-2 0,0 0 8 0,0 0 6 16,0 22 6-16,0-6-3 0,0 3-4 0,0 7-3 15,0 4 3-15,0 3 5 0,0 3-1 0,0 4 2 16,0 3 1-16,0 0-36 0,-12 1-10 0,12 1-31 16,0-1-24-16,-13 1 5 0,13-3-20 15,0-4 4-15,-7-4 0 0,7-5 15 0,0-4 26 0,0-5 18 16,0-4 13-16,0-4-3 0,0-2-31 15,26-5-46-15,-26-3-45 0,31 0-52 0,-17-2-39 16,6 0-29-16,0 0-43 0,-1-21-75 0,1 21-212 16,-3-26-53-16,-2 7 100 0</inkml:trace>
  <inkml:trace contextRef="#ctx0" brushRef="#br0" timeOffset="-159362.27">17793 7107 3098 0,'0'-1'-3'15,"0"1"1"-15,0 0 1 0,31 0 0 0,-9 0 1 16,1 0 6-16,5 17-8 0,0-17-17 0,5 0-39 16,-4 17-48-16,5-17-55 0,2 13-51 15,-1-13-64-15,3 10-112 0,-1-10-209 0,0 9 56 16,-1-9 102-16</inkml:trace>
  <inkml:trace contextRef="#ctx0" brushRef="#br0" timeOffset="-158926.78">18652 7035 4377 0,'0'-11'6'15,"0"-1"19"-15,0 3 22 0,0 1 35 0,6-2 32 16,-6 2 33-16,0 2 32 0,0 3 17 0,0 0 9 16,0 2-17-16,0 0-45 0,0 0-56 15,0 1-53-15,0 0-34 0,0 0-4 0,-20 0 8 0,20 0 6 16,-12 23 3-16,12-23-2 0,-14 33 14 16,3-11 31-16,-1 6 35 0,4 3 15 0,-3 8-6 15,5 5-22-15,0 4-37 0,2 3-19 0,4 2-10 16,0 1-13-16,0 2 5 0,0-4 7 0,0-2-11 15,0-6 6-15,0-4-10 0,0-6-4 0,0-5 10 16,0-4-4-16,0-6 2 0,0-5 3 0,0-4-1 16,0-4 6-16,0-2 12 0,0-4-3 0,0 0-1 15,0 0-1-15,0-17-16 0,0 17-2 0,0-34-14 16,0 11-14-16,0-6-8 0,0-6-8 0,0-4 1 16,0-6 8-16,-7-3 1 0,7-2 6 0,0-4 13 15,0-1 4-15,0 3 5 0,0 0 12 0,0 4-5 16,17 2-2-16,-17 6 9 0,0 4-9 0,23 5 0 15,-23 3 7-15,16 4-9 0,-4 2-3 0,-1 4-5 16,1 2-12-16,2 4-6 0,0 2-15 16,3 3-15-16,-1 3-23 0,1 4-18 0,-3 0-5 15,0 0-6-15,1 0 11 0,-1 27 6 0,3-27-3 16,-8 32-9-16,2-12-24 0,0 2-14 0,-2 3-14 16,-2 1-9-16,-7-3-8 0,0 2-16 0,0-1-30 15,0 2-28-15,-21-1-32 0,21-2-39 0,-26-2-42 16,12 0-78-16,-3-3-205 0,-1-2 10 0,2-6 115 15</inkml:trace>
  <inkml:trace contextRef="#ctx0" brushRef="#br0" timeOffset="-158573.85">18992 6958 3771 0,'0'-10'33'0,"0"1"32"0,0 0 45 16,20 2 31-16,-20-1-8 0,17 1-3 15,-17 3-27-15,0 0-9 0,11 0-7 0,-11 4-5 16,0-1-11-16,0 1-19 0,0 0-21 0,0 0-23 15,0 0-15-15,0 0-4 0,0 0 3 0,0 0 0 16,0 0 10-16,0 23-2 0,0-9 4 0,0 4-2 16,0 6-4-16,0 5 12 0,0 3-6 0,-14 6 1 15,14 4 1-15,0 6-30 0,0 0-26 0,-11 4-44 16,11 2-60-16,0 0-51 0,-6 0-51 0,6-4-49 16,-6-2-35-16,6-3-32 0,-8-6-48 0,5-3-114 15,0-6-199-15,-1-7 105 0</inkml:trace>
  <inkml:trace contextRef="#ctx0" brushRef="#br0" timeOffset="-158226.97">19167 7359 3731 0,'22'-18'0'0,"1"2"1"0,-3 1 10 16,0 0 33-16,-3 0 43 0,-1 3 38 0,-5 4 26 15,-2 4 5-15,-5 1-20 0,0 0-28 0,-1 2-31 16,-3 1-39-16,0 0-22 0,0 0-14 0,0 0-9 15,0 0 0-15,0 0-2 0,0 0 5 0,0 0 4 16,0 22-2-16,0-22 3 0,0 25-2 0,-17-9-8 16,17 3 5-16,-14 2-7 0,14 0-23 15,-19 0-10-15,11-1-24 0,-6 0-17 0,2-2 2 16,-2-2-13-16,-3-3-9 0,0-2 1 0,-3-3 2 16,0-3 3-16,3-2 18 0,-4-3 16 0,4 0 16 15,0 0 30-15,5-19 15 0,1 19 8 0,2-17 6 16,3 17 0-16,4-20 12 0,2 8 19 0,0-1 15 15,0 0 9-15,28-1-10 0,-28 0-16 0,31-1-19 16,-13-1-10-16,3 2-6 0,-1 1-2 0,0 1 3 16,0 0-2-16,-1 1-22 0,-1 2-46 0,-4 2-69 15,0 0-91-15,-4 1-86 0,-3 5-82 0,-4-2-125 16,4 2-191-16,-4-1 56 0,-3 2 127 16</inkml:trace>
  <inkml:trace contextRef="#ctx0" brushRef="#br0" timeOffset="-157918.95">19390 7029 3795 0,'13'-14'37'0,"-6"0"37"0,6 1 47 15,-6 2 54-15,4-1 15 0,-1 1 18 0,-1 4 5 16,-4 2 7-16,1 0 9 0,-3 2-9 0,0 1-18 16,0 0-52-16,-3 0-61 0,0 2-49 0,0-1-44 15,2 1-20-15,-2 0-7 0,0 0-1 16,0 0 7-16,0 0 9 0,0 0 8 0,0 25 4 15,0-10-3-15,-21 3-1 0,21 4 0 0,-14 5-9 16,14 5-19-16,-13 5-19 0,13 3-30 0,-14 5-30 16,14-1-10-16,-16 4-14 0,8-2-17 0,2 1 11 15,-2-3-3-15,2-4 7 0,-3-4 12 0,4-6 1 16,-1-3 10-16,3-4 16 0,0-6 31 0,3-3 28 16,0-5 25-16,0-2 16 0,0-4 5 0,0-2-5 15,17-1-38-15,-17 0-43 0,23 0-64 0,-23-19-77 16,26 19-53-16,-8-19-70 0,-5 19-90 0,1-26-228 15,2 12-24-15,-5-3 112 0</inkml:trace>
  <inkml:trace contextRef="#ctx0" brushRef="#br0" timeOffset="-157733.33">19296 7243 3039 0,'0'-6'21'15,"0"1"19"-15,0 1 46 0,0-2 51 0,29 3 28 16,-29-4 22-16,20 3-16 0,-20 0-36 0,19 0-40 15,-19 0-38-15,18 1-29 0,-18 0-15 0,14 0-12 16,-14 0-1-16,14 1-4 0,-8-1-23 0,1 2-34 16,0-1-51-16,4 1-56 0,2 1-40 0,4 0-40 15,-3 0-45-15,9 0-74 0,0 0-121 0,4 0-245 16,4 19 95-16</inkml:trace>
  <inkml:trace contextRef="#ctx0" brushRef="#br0" timeOffset="-157434.79">19830 7765 4481 0,'0'6'2'0,"0"-3"6"15,0-2-1-15,22-1-1 0,-22 0-6 0,20 0-1 16,-20 0 2-16,0-15-6 0,13 15 3 0,-13 0-14 16,0 0-36-16,0 0-54 0,0 0-31 0,0 0-57 15,0 0-58-15,0 21-51 0,0-21-115 0,-24 31-145 16,24-11-260-16,-17 3 111 0</inkml:trace>
  <inkml:trace contextRef="#ctx0" brushRef="#br0" timeOffset="-156546.04">16927 7731 4725 0,'0'-11'9'0,"0"-1"7"0,14 2 10 16,-14 0 8-16,10 0-5 0,-10 1-2 0,10 2-8 15,-10 4-5-15,0 2-8 0,4 1-9 0,-4 0-1 16,0 0 0-16,3 0 36 0,-1 29 19 0,0-8-1 16,2 6 0-16,4 9-35 0,-3 8-38 15,2 7-29-15,3 5-53 0,1 8-67 0,-1 0-64 0,0 2-88 16,-4-1-95-16,-1-2-97 0,-4-2-184 0,-1-7-197 15,0-8 146-15</inkml:trace>
  <inkml:trace contextRef="#ctx0" brushRef="#br0" timeOffset="-156109.93">16803 8137 3792 0,'26'-19'12'0,"-26"-1"-1"0,28 2 2 0,-16-1 41 16,1 4 10-16,2-2 21 0,-15 4 12 0,16 4-33 15,-16 0-30-15,6 1-14 0,-6 4-20 0,0-1-5 16,0 1 0-16,-22 2-2 0,22 2 0 16,-29 0 0-16,12 0 1 0,0 21-15 0,-2-21-9 15,2 24-8-15,0-7-17 0,4 3 3 0,13 4-3 16,-13 1-17-16,13 1 5 0,0 0 4 0,0 3 10 16,0-1 21-16,0-2 17 0,29-4 8 0,-29-2 4 15,31-3 7-15,-9-4-5 0,-2-3-1 0,3-4 0 16,3-4 2-16,-1-2 3 0,2 0-2 0,1 0 3 15,-2-25-1-15,0 25 13 0,1-31 18 0,-4 15 22 16,-1-2 25-16,-1-2 12 0,-2-1-3 0,-4 1 5 16,-1-3-12-16,-1 3-13 0,-6 0 14 0,1 1-13 15,-2 1 2-15,-1-1 12 0,0 4-6 0,-4-2 15 16,1 2 18-16,-2 1 1 0,0 0-5 0,0 0-14 16,0 0-32-16,0 3-28 0,0-1-10 15,0 5-11-15,0-1-8 0,0 3-2 0,0 1-11 16,0 2-15-16,0 1 6 0,0 1-2 0,0 0 5 15,0 0 9-15,0 28-2 0,0-9 8 0,0 2-21 16,0 9-37-16,0 4-33 0,0 6-52 0,0 3-30 16,22 1-28-16,-22 1-50 0,0 0-62 0,15-3-69 15,-15-2-73-15,0-6-123 0,0-5-274 0,0-8 113 16,0-7 142-16</inkml:trace>
  <inkml:trace contextRef="#ctx0" brushRef="#br0" timeOffset="-155965.77">17339 7806 4060 0,'6'-12'0'0,"4"0"1"0,-6 2-9 0,1 1-17 15,3 0-46-15,-5 2-60 0,0 2-71 0,-3 3-82 16,0 2-33-16,0 0-35 0,0 0-73 0,0 0-211 16,0 22 9-16,0-22 94 0</inkml:trace>
  <inkml:trace contextRef="#ctx0" brushRef="#br0" timeOffset="-155547.06">17438 7942 4527 0,'25'0'22'16,"-9"-20"55"-16,-3 20 72 0,1-18 115 0,0 5 110 16,-3 13 57-16,-3-17 11 0,0 17-64 0,-5 0-117 15,-3-11-107-15,5 11-87 0,-4 0-54 0,-1 0-22 16,0 0-8-16,0 0 0 0,0 0 4 0,0 0 5 15,0 0 2-15,-22 0 6 0,22 16-1 0,-18-16-1 16,18 21-1-16,-27-7 1 0,13 2-2 0,2-1 4 16,-2 3-8-16,3 0-2 0,2 0-1 0,0-1 4 15,1 3 6-15,2-2-3 0,6 1 4 0,-5 1-5 16,5 1 3-16,0-1 2 0,0 3 1 0,0 0-1 16,31-3 3-16,-31 2-2 0,28 0 3 15,-13-2 1-15,2-1-6 0,1-1 15 0,-1-1 8 16,0-2 6-16,-3 0 5 0,0-3-15 0,-2-2-11 15,-4-3-7-15,-8 0 2 0,9-4-3 0,-9 0-1 16,3-1 1-16,-3-1-8 0,0-1 3 0,0 0-2 16,0 0 7-16,0 4 8 0,0-2 1 0,-17 2 4 15,17 1-6-15,-17 2-4 0,17 1 2 0,-29 0-3 16,11 1-3-16,5 2-41 0,-8-2-51 0,4 3-79 16,-1-1-121-16,-1 0-97 0,2 1-67 0,0 0-18 15,-2-1 22-15,5 0 35 0,1-3-3 0,-1 1-16 16,4-2-3-16,-2-4-70 0,4-3-211 0,0 0 13 15,5 0 105-15</inkml:trace>
  <inkml:trace contextRef="#ctx0" brushRef="#br0" timeOffset="-155267.5">17699 7969 4621 0,'28'-36'40'0,"-4"6"40"16,-2 0 61-16,-5 5 141 0,0 2 95 0,0 2 68 15,-1 4 26-15,-7 3-93 0,-1 5-105 0,-4 2-103 16,0 4-90-16,-4 0-52 0,3 2-41 0,-3 1-5 15,0 0 3-15,0 0 6 0,0 24 10 0,-19-24-3 16,19 32 2-16,-15-9 0 0,15 4 1 16,-22 3-2-16,22 3 2 0,-20 1-2 0,10 3 3 15,-2 2 0-15,4 2-15 0,0 0-24 0,2 3-30 16,0-2-25-16,0-1-26 0,1-3-20 0,2-1 3 16,0-4 4-16,0-4 16 0,3-6 36 0,-3-4 21 15,3-3 16-15,0-2 13 0,0-4-29 0,0-2-43 16,0-3-39-16,26-2-32 0,-26 0-12 0,22-2-15 15,-7 0-22-15,2-1-43 0,4 0-48 0,-1 0-75 16,0 0-82-16,3-15-74 0,-1 15-152 0,0 0-194 16,-1-21 152-16</inkml:trace>
  <inkml:trace contextRef="#ctx0" brushRef="#br0" timeOffset="-155086.85">17539 8061 3946 0,'0'-4'21'0,"0"3"40"0,0 1 42 16,25-2 38-16,-25 1 13 0,34 0-26 0,-14 1-37 16,-1 0-35-16,1 0-32 0,-2 0-16 0,3 0-2 15,-3 0-3-15,7 0-6 0,-5 0-31 0,0 0-60 16,4 17-73-16,-4-17-98 0,1 13-84 0,4-13-96 16,0 16-137-16,-5-16-336 0,7 13 118 0</inkml:trace>
  <inkml:trace contextRef="#ctx0" brushRef="#br0" timeOffset="-154921.78">18130 8201 5084 0,'0'10'8'0,"0"-10"24"0,0 0 70 0,0 0 82 16,20 0 44-16,-20-18-3 0,0 18-66 0,0 0-87 15,12 0-93-15,-12 0-117 0,0 0-131 0,0-11-133 16,0 11-152-16,0 0-196 0,0 0-361 0,0 0-15 15,-15 0 195-15</inkml:trace>
  <inkml:trace contextRef="#ctx0" brushRef="#br0" timeOffset="-148945.31">11962 8883 2234 0,'-3'9'-1'0,"2"-9"2"16,-2 0-1-16,1 0-1 0,1 0 8 0,-4 0 28 15,-1 0 27-15,0 0 22 0,-4 0 15 0,1 0-14 16,-2 0-9-16,-1 0-12 0,1 0-19 0,2 0-6 16,1 0-9-16,0 0-2 0,2 0 0 0,1 0-4 15,1 0 8-15,0 0-1 0,1 12 2 0,0-12 8 16,2 0-3-16,-1 0 6 0,2 0 7 0,0 0-2 16,0 0 3-16,0 0 2 0,0 0 0 0,0 0 6 15,0 0 4-15,0 7 3 0,0-7 2 0,20 0-7 16,-20 0-7-16,30 5-7 0,-7-5-4 15,6 3-7-15,9-3-8 0,8 0-2 0,8 0-4 0,10 0 0 16,10 0 5-16,9 0 7 0,2 0 0 0,11 0-1 16,8 0-8-16,11 0-18 0,7-13-8 15,13 13-3-15,11 0-1 0,4 0-3 0,13-10 3 16,6 10 4-16,8 0 23 0,1 0 26 0,0 0 2 16,-6 0 3-16,-4 0-18 0,-1 0-15 0,-6 0-5 15,-4 0-3-15,-8 0 13 0,-10 0 5 0,-5 0 10 16,-10 0 10-16,-8 11-10 0,-9-11-11 0,-9 0-1 15,-12 0-13-15,-10 0-4 0,-11 0 4 0,-6 0-8 16,-11 0 5-16,-9 0 9 0,-6-14-2 0,-12 14-4 16,-7 0-9-16,-4 0-13 0,-6 0 2 0,-2-10-1 15,-2 10-16-15,0 0-17 0,0 0-37 0,0 0-34 16,0 0-40-16,0 0-30 0,0 0-16 0,-14 0-30 16,14 0-22-16,-14 0-43 0,14 0-65 15,-22 17-100-15,7-17-160 0,2 13-77 0,-1-13 114 16</inkml:trace>
  <inkml:trace contextRef="#ctx0" brushRef="#br0" timeOffset="-145653.45">4947 10235 817 0,'0'0'1'0,"0"-1"13"0,0 0 16 16,-23 0 10-16,23 1 12 0,-14 0 4 0,14 0-1 15,-16 0-4-15,16 0 0 0,-15 0-5 0,15 0-4 16,-14 0 12-16,14 0 7 0,-5 0 6 0,5 13-1 16,0-13-1-16,0 0-2 0,0 0 5 0,0 0 6 15,0 0 9-15,0 0 6 0,0 0 1 0,0 0 10 16,0 0-8-16,0 0-10 0,0 0-2 0,0 0-11 16,0 0-2-16,0 0-3 0,0 0-5 15,0 0-3-15,0 0-9 0,0 0 0 0,0 0-14 16,0 0-9-16,0 0-2 0,0 0-12 0,0 0-4 15,0 0-5-15,0 0-4 0,0 0 1 0,0 0-3 16,0 0 3-16,0 0-4 0,0 0 15 0,0 0 22 16,0 0 18-16,0 0 17 0,24 0-1 0,-10 16-4 15,4-16 3-15,7 0 12 0,4 11 5 0,9-11 2 16,5 0-9-16,8 8-8 0,5-8-10 0,9 0-2 16,8 0 1-16,4 0-11 0,7 0 2 0,6 0-5 15,5 0-11-15,5 0-4 0,9 0-12 0,6 0-16 16,4 0 0-16,8 0-2 0,3 0 5 0,7 0 7 15,2 0 7-15,2 0 4 0,1 0 5 16,-3 0-2-16,-1 0-8 0,-3-9 1 0,-5 9-1 16,-1 0 7-16,-5 0 6 0,-5-6 0 0,-2 6-4 15,-4-4-12-15,-3 4-3 0,0-5-5 0,-8 3-5 16,-1 0 6-16,-6-1 2 0,-7 0 0 0,-6 0 1 16,-6 2-2-16,-8-3-4 0,-7 3-2 0,-4-1 0 15,-7 1-1-15,-7-1-7 0,-4 1-39 0,-7 1-35 16,-7 0-56-16,-6 0-76 0,-4 0-55 0,-7 0-55 15,-3 0-15-15,-5 0-32 0,0 0-90 0,0 17-178 16,-24-17 61-16,24 0 114 0</inkml:trace>
  <inkml:trace contextRef="#ctx0" brushRef="#br0" timeOffset="-144604.77">10525 10334 1036 0,'0'0'24'0,"0"0"19"16,0 0 21-16,0 0 37 0,0 0 4 0,0 0 18 15,-15 0 2-15,15 0-18 0,-16 0 2 0,16 15-24 16,-15-15-11-16,15 0-8 0,-19 10-14 0,11-10-2 16,8 0 0-16,-9 9 5 0,9-9-2 0,-6 0 2 15,6 5 4-15,-2-5-2 0,2 0 2 0,0 3 8 16,0-2 1-16,0-1 5 0,0 0 8 0,0 0-4 16,0 0 5-16,0 0 4 0,0 0 5 15,0 0 1-15,0 0 2 0,0 0-7 0,0 0-8 16,0 0-12-16,17 0-12 0,-17 0-5 0,21 0-4 15,-6 0 6-15,4 0 16 0,5 0 6 0,4 0 2 16,2 0 0-16,2 0-13 0,6 0-7 0,2 0-1 16,3 0-6-16,5 0-3 0,5 11-1 0,4-11-12 15,9 0-7-15,6 0-9 0,11 0-12 0,7 0 14 16,6 0 18-16,8 0 8 0,10 0 0 0,9 0-14 16,12 0-21-16,9 0-5 0,9 0-2 0,7 0-1 15,10 0 1-15,12 0 1 0,7 15 3 0,8-15 0 16,3 0 0-16,5 0 1 0,4 12-3 15,6-12 2-15,4 0 2 0,3 8-1 0,-1-8 1 0,4 6-4 16,5-6-3-16,-1 7 0 0,0-1 0 16,1-2 3-16,1 0 14 0,-3 1 7 0,-5 0 19 15,-6-1 3-15,-1 0 1 0,-9-1 3 0,-7 0-4 16,-12-1 2-16,-11-2-7 0,-8 0-2 0,-13 0-12 16,-12 0 8-16,-13 0-1 0,-14 0-3 0,-8-19 11 15,-18 19-4-15,-7-14-4 0,-16 14-3 0,-10-14-7 16,-12 14 1-16,-12-13 11 0,-4 13 12 0,-13-10-8 15,-6 10-10-15,-2-7-21 0,-6 7-14 0,0 0-32 16,-3-4-30-16,0 4-28 0,0-2-54 0,0 2-33 16,0 0-25-16,0 0-33 0,0 0-7 0,0 0-15 15,-17 0-52-15,17 0-54 0,-21 0-88 16,5 0-184-16,-4 0-210 0,-6 0 121 0</inkml:trace>
  <inkml:trace contextRef="#ctx0" brushRef="#br0" timeOffset="-142024.41">5733 10726 4301 0,'0'-15'0'0,"0"1"-2"0,0 2 28 16,0 0 28-16,27-2 22 0,-27 6 26 0,0 2-4 15,0 4-8-15,13 2-14 0,-13 0-14 16,0 0-26-16,0 0-28 0,0 0-12 0,0 0-16 15,0 0 14-15,0 0 7 0,0 15 7 0,0-15 9 16,-26 24-9-16,26-9 3 0,-28 4-7 0,11 4 0 16,-3 4 0-16,-2 1-6 0,4 1 4 0,-2 1-14 15,-1 1 5-15,6 0 0 0,1-1-7 0,2-1 12 16,4-4-8-16,3 0 6 0,2-5 6 0,3-3 3 16,0-1 22-16,0-4 36 0,0 0 51 0,26-3 44 15,-26-1 30-15,25-1 16 0,-11 1 0 0,0 0-7 16,5-4 0-16,-2 3-17 0,3-3-14 0,-1 1-15 15,-4-1-27-15,2-1-29 0,-3-1-30 0,-3 1-22 16,-2-1-19-16,-3-1-13 0,-4 1-9 0,1-1-7 16,-3-1-3-16,0 2-5 0,0-1-1 0,0-1 5 15,0 3 9-15,0 2 8 0,0 1 4 16,0 3-3-16,0 3-4 0,-22 1-2 0,22 2-2 16,-18 4-31-16,18 1-40 0,-24-1-72 0,14 4-86 15,-4-2-92-15,3 2-71 0,0 1-25 0,-1-1 16 16,1 0 63-16,-2-1 51 0,-1-1 42 0,0-3 10 15,-1-2-3-15,-4-4-20 0,-1-4-59 0,-3-4-64 16,0-4-164-16,-1 0-229 0,4-19 112 0</inkml:trace>
  <inkml:trace contextRef="#ctx0" brushRef="#br0" timeOffset="-141724.62">6146 10818 4557 0,'32'-14'25'15,"-6"3"0"-15,-10-1-5 0,-4 3 3 0,-4 2-23 16,-2 0-2-16,-3 1 9 0,-3 5 0 0,0 0-2 16,0 1 6-16,0 0 0 0,0 0 7 0,-18 0 2 15,18 0-1-15,-27 24-6 0,7-24-13 0,0 28-10 16,-6-9-28-16,-1 3-4 0,1 1 2 0,1 5 7 16,0 0 8-16,4-1-7 0,-1 0-15 0,5 1-12 15,0-1-2-15,5-1 10 0,-1 1 5 16,5-3 14-16,4-1 22 0,2-3 2 0,2-1 9 15,0-2-2-15,0-2-2 0,33-4 4 0,-13 1-1 16,3-3 3-16,4-3-3 0,4-1 1 0,1 1 2 16,4-4 2-16,-1 0-5 0,0-1-39 0,-1-1-43 15,-2 0-57-15,-2 0-76 0,-2 0-69 0,-4 0-86 16,-5 0-139-16,-2-17-257 0,-1 17 30 0,-6-14 129 16</inkml:trace>
  <inkml:trace contextRef="#ctx0" brushRef="#br0" timeOffset="-140844.64">6597 10953 4134 0,'12'0'16'0,"1"0"-3"0,-4-22 4 0,0 22 5 15,-4-13-4-15,1 13 25 0,-4-16 12 0,-2 16 10 16,0 0 1-16,0 0-22 0,0-10-17 0,0 10-14 15,0 0-16-15,0 0 0 0,0 0-7 0,0 0-22 16,-19 0-20-16,19 0-28 0,-30 0-8 0,12 0 4 16,-4 0 8-16,-1 0 8 0,0 14-3 0,-2-14 0 15,3 14-3-15,2-14 5 0,1 21 17 16,1-12 12-16,-1 2 15 0,4 1 17 0,1-2 0 0,1 0 1 16,2 0 1-16,2 0-5 0,1-3-1 15,4 0 5-15,1-3 3 0,1 0 6 0,2-1 9 16,0 0 4-16,0-1 3 0,26-1 4 0,-9 1 11 15,4 1 10-15,3-2 13 0,4-1 7 0,0 0-11 16,2 0 8-16,-2 0-10 0,-4 0 0 0,-2-18-2 16,0 18-12-16,-5-14 3 0,-3 14 6 0,-3-14 8 15,-4 14-3-15,0-13-12 0,-3 13-15 0,-1-9-17 16,-3 9-14-16,0 0-15 0,0 0-3 0,0 0 0 16,0 0 6-16,0 0 14 0,0 17-2 0,0-17 6 15,-15 24-11-15,15-10-4 0,0 3-4 0,-16 0-9 16,16 0-5-16,0-1 0 0,0 1-1 0,0-2 1 15,0 0 15-15,0-4-1 0,0 1 10 0,0-5 9 16,0-1-1-16,0-1 6 0,0-5 4 16,0 0-3-16,16 0 3 0,-16 0 0 0,15-17 6 15,-4 17 19-15,3-25 23 0,2 10 6 0,1-4-2 16,0-2-4-16,1 0-5 0,1-1 11 0,0-3-2 16,-4 0-3-16,1 1-13 0,-2 0-4 0,-2 0 11 15,-3 1-1-15,2 2 10 0,-3 1-3 0,-2 3-11 16,-1 4-9-16,-1 2-15 0,-2 2-13 0,0 3-9 15,-2 2-4-15,0 2-6 0,0 2 1 0,0 0-4 16,0 0 5-16,0 21 4 0,-22-21-1 0,22 26 12 16,-19-8-12-16,19 3 1 0,-18 2-5 15,18 3-4-15,-16-1 8 0,16 2 1 0,0 1 4 16,-9-1 2-16,9 0-2 0,0-2-1 0,0-1 0 16,0-1-5-16,18-2 4 0,-18-2 1 0,22-5-1 15,-22-2 3-15,33-2-1 0,-10-3-1 0,2-5 7 16,1-2 3-16,5 0-3 0,0 0 3 0,2-21-4 15,-1 21 4-15,-1-30 34 0,-3 10 32 0,-3-4 33 16,-3-3 15-16,-4-1 3 0,-4-6 2 0,-5-1-9 16,-2-3 21-16,-4-4 0 0,-3 3 4 0,0-1 7 15,0 2-17-15,0 2-27 0,-23 2-31 0,23 4-19 16,-16 6-26-16,16 5-4 0,-17-1-7 0,17 8-11 16,0 3-11-16,-14 3-10 0,14 2-4 15,0 4-18-15,0 0 9 0,-8 0 3 0,8 0 7 16,-6 25 11-16,6-8-1 0,-6 2 7 0,3 7 0 15,1 8-4-15,1 3 3 0,1 6-26 0,0 2-42 16,0 5-43-16,0 0-61 0,0 2-48 0,21 0-24 16,-21-1-14-16,0-6-2 0,13 0 0 0,-13-5-11 15,0-5-18-15,0-4-32 0,0-5-19 0,0-5-8 16,0-5 0-16,0-5-79 0,0-5-253 0,0-6-1 16,-19 0 83-16</inkml:trace>
  <inkml:trace contextRef="#ctx0" brushRef="#br0" timeOffset="-140651.89">6608 11031 3549 0,'0'-7'5'0,"35"-1"26"0,-10 0 48 16,1-1 49-16,4-3 28 0,-4 4-9 0,5-1-31 15,0 2-45-15,2 2-33 0,-4 0-18 0,-2-1-15 16,0 3-7-16,-6 0-26 0,0-1-71 0,-5 3-105 15,-1-2-115-15,-4 3-113 0,0 0-105 0,-3 0-214 16,-2 0-14-16,2 0 140 0</inkml:trace>
  <inkml:trace contextRef="#ctx0" brushRef="#br0" timeOffset="-140419.7">7025 11037 3961 0,'0'1'-2'0,"0"1"-2"0,0-2 3 0,0 0 20 15,0 0 38-15,0 0 28 0,0 0 20 0,0 0-2 16,0 0-27-16,0 0-19 0,0 0-23 0,0 0-19 16,0 0-17-16,12 0-4 0,-12 0-5 15,22 0-18-15,-8-11-33 0,3 11-67 0,1 0-82 16,4 0-101-16,-2 0-99 0,0 0-139 0,0-7-316 15,1 7 80-15,-1-6 140 0</inkml:trace>
  <inkml:trace contextRef="#ctx0" brushRef="#br0" timeOffset="-139679.89">7373 11219 3858 0,'0'1'16'0,"0"-1"16"16,0 0 68-16,0 0 68 0,0 0 47 15,22-18 26-15,-22 18-21 0,0 0-17 0,19-17-19 0,-19 17-16 16,12 0-23-16,-12-13-44 0,13 13-45 16,-13 0-21-16,12-11-27 0,-12 11-12 0,11 0 1 15,-5-6-6-15,0 6-2 0,2 0 7 0,0 0-15 16,1 0-43-16,0 0-28 0,5 0-37 0,-3 0-23 16,0 0 17-16,3 0 17 0,-2 15 26 0,-1-15 31 15,2 0 20-15,1 0 11 0,-4 0 6 0,0 0 7 16,-1-17 5-16,-1 17 7 0,-2-28 4 0,-1 10 2 15,-4-5 13-15,1 2 16 0,-2-2 5 0,0 1-2 16,0-1-17-16,0 3-11 0,0 2-11 0,0 2 9 16,0 4-2-16,0 1-12 0,-24 3-16 15,24 1-21-15,-20 3-6 0,6 1-8 0,0 3 12 16,-3 0 7-16,0 0 15 0,-1 0 14 0,-1 28 8 16,0-28 2-16,-1 30-5 0,2-11-1 0,-2 1-14 15,1 0-5-15,-1 3-7 0,3-2 0 0,1 2 8 16,2 1 10-16,2-1 8 0,4-1 3 0,3 1-1 15,5-1 3-15,0-2 0 0,0 0 1 0,25-1 6 16,-8-2 1-16,5-5-4 0,4-1 2 0,5-4-6 16,2-4 9-16,4-3 23 0,0 0 12 0,1 0 19 15,-3-18 5-15,1 18-3 0,-2-28 1 0,-3 11-6 16,-3-3 14-16,-2-1 18 0,-1-2 17 0,-3-1 10 16,-2-1-1-16,-5-1-15 0,-2-1-23 0,-2-1 0 15,-2 0 3-15,-1 3 1 0,-4-1 14 16,1 3-5-16,-2 3-14 0,-1 2-9 0,-1 4-23 15,1 4-19-15,-2 3-21 0,0 4-28 0,0 0-12 16,0 3 3-16,0 0-1 0,0 0 25 0,0 28 13 16,0-11-9-16,0 7-2 0,0 4 3 0,0 6 3 15,0 6 10-15,0 1 4 0,0 3-14 0,0-2-4 16,17 1 2-16,-17-3-5 0,17-2-26 0,-17-4-22 16,15-4-9-16,-15-5-1 0,14-5 26 0,-14-5 21 15,10-3 23-15,-10-5 0 0,0-1 31 0,7-6 29 16,-7 0-16-16,7 0 3 0,-6 0-20 0,4-19-32 15,-1 19 8-15,1-25-7 0,1 6-4 16,-1-2-4-16,0-3-43 0,-2-4-19 0,0-3-33 16,-2-3-8-16,-1-2 24 0,0-3 10 0,3-4 17 15,-1-3 2-15,3-2 16 0,1 0 6 0,3 1 4 16,7 4-10-16,1 2-22 0,8 2-33 0,2 5-19 16,6 5-14-16,7 5-16 0,4 7 10 0,2 3-37 15,2 4-54-15,3 5-69 0,-2 5-87 0,0 0-81 16,-9 22-137-16,-1-5-193 0,-6 6 121 0</inkml:trace>
  <inkml:trace contextRef="#ctx0" brushRef="#br0" timeOffset="-138064.55">5518 11916 4246 0,'20'-10'14'0,"-20"-1"32"16,17 1 45-16,-17 0 46 0,17-4 33 0,-17 6 30 15,0 0 28-15,0 4 15 0,11 1-10 0,-11 2-12 16,0 0-63-16,0 1-58 0,0 0-46 0,0 0-47 16,0 0-3-16,0 0 29 0,0 21 82 0,0-4 23 15,0 3-4-15,0 5-12 0,-19 5-38 0,19 6 9 16,0 1 17-16,0 4-10 0,0-1-26 0,0 0-32 16,0-1-17-16,0 0-8 0,0 0-6 0,22-5-5 15,-22 1-1-15,0-5-4 0,18-1-3 0,-18-6 4 16,0-3-4-16,0-4 3 0,10-4 4 0,-10-3-1 15,0-3 8-15,0-3 6 0,0-2 5 16,0-1 7-16,0 0 6 0,0 0 25 0,0 0-13 16,0 0-6-16,0-23-15 0,0 23-33 0,0-26 2 15,0 9 0-15,0-3 0 0,0 0 0 0,0-1 3 16,15 1-2-16,-15 3-2 0,0 0-3 0,14 3-1 16,-14 0-1-16,17 3-1 0,-3 2 4 0,-1 2 0 15,5 1 0-15,2 4 4 0,4 1-3 0,-3 1 2 16,1 0 0-16,0 0-1 0,-1 0-3 0,-2 19-3 15,0-19 5-15,-4 17-2 0,-1-17 2 0,-3 22 4 16,-2-9-6-16,-2 1 2 0,-3 0 1 0,-4 2-9 16,0 2-16-16,0-1-26 0,0 2-28 15,-29 1-52-15,12-1-48 0,-2-1-60 0,-3 1-86 16,-2-2-52-16,-4-2-22 0,3 0 9 0,-2-4 48 16,1-1 30-16,6-1-4 0,0-3-24 0,1-1-45 15,2-2-41-15,3-3-102 0,2 0-261 0,7 0 98 16,-3-20 125-16</inkml:trace>
  <inkml:trace contextRef="#ctx0" brushRef="#br0" timeOffset="-137696.55">6152 12143 4118 0,'17'-6'-1'0,"-3"-2"0"0,-2 1 22 15,-1 0 56-15,-2-5 56 0,-4 5 56 0,0 3 20 16,-4 0-5-16,1 4-18 0,-2-2-32 0,0 2-33 15,0 0-52-15,0 0-34 0,0 0-35 0,0 0-11 16,0 0-2-16,0 0 6 0,0 16 12 0,0-16-1 16,0 20 10-16,0-6-14 0,0 2 7 0,0 2-3 15,0 2 0-15,0 1-1 0,0 0-7 0,0 0-1 16,0 0-6-16,0 2 7 0,0-3-5 0,0-2 1 16,0 1 13-16,0-4-10 0,-19 0-26 0,19-3-6 15,-18-2-31-15,18-2-13 0,-24-2 20 0,9-2-12 16,-2-3 3-16,0-1 6 0,0 0 2 0,-2 0 20 15,0-17 19-15,2 17 13 0,2-22 13 16,2 8-4-16,3 0 3 0,5-2-4 0,2 1-5 16,1-1 9-16,2 1-7 0,0-1 2 0,20 2 2 15,-20 0-5-15,31 1 0 0,-12 0 3 0,3 3-28 16,-1 0-44-16,3 1-52 0,-1 2-63 0,0 2-49 16,-1 0-50-16,-3 1-44 0,-2 2-45 0,-3 2-59 15,-2 0-89-15,0 0-219 0,-2 0 106 0</inkml:trace>
  <inkml:trace contextRef="#ctx0" brushRef="#br0" timeOffset="-137472.98">6335 12096 4591 0,'24'-26'1'0,"-8"26"9"16,1-22 78-16,-3 22 127 0,6-28 132 0,-6 17 84 15,0 11-15-15,-5-13-92 0,-9 13-122 0,10 0-97 16,-10 0-69-16,4 0-48 0,-4 0-16 0,3 0 11 15,-1 0 11-15,3 20 14 0,4 0 6 0,2 3-10 16,3 6-7-16,3 5-28 0,1 4-36 0,3 2-85 16,-1 1-110-16,-3-2-104 0,0 0-66 0,-3-1 4 15,-2-2 10-15,-1-1 8 0,-3-4-33 0,-2-2-54 16,-1-4-83-16,-1-5-188 0,-1-10 28 0,-3-7 136 16</inkml:trace>
  <inkml:trace contextRef="#ctx0" brushRef="#br0" timeOffset="-137307.66">6739 12180 4743 0,'14'-21'24'0,"-6"0"62"0,-3 5 82 0,1 1 130 16,2-2 56-16,-5 6 2 0,0 4-51 0,-3 3-122 15,0 2-87-15,0 2-60 0,0 0-25 0,0 0-9 16,-28 0 9-16,11 23-3 0,-5-7-14 0,-4 2-84 16,-5 6-114-16,-6 3-135 0,-2 3-109 0,0 1-16 15,0 3-11-15,1 1-33 0,0 1-64 0,3 1-161 16,1 2-260-16,6-1 167 0</inkml:trace>
  <inkml:trace contextRef="#ctx0" brushRef="#br0" timeOffset="-136535.85">7260 11789 4548 0,'19'-17'14'0,"-2"1"44"16,-3 1 49-16,-3 0 53 0,3-1 39 0,-8 6 37 16,-3 3 48-16,-1 4 30 0,-2 0 12 0,0 2-31 15,0-1-58-15,0 2-63 0,0 0-39 0,0-1-39 16,-18 1-31-16,18 0-20 0,-26 0-25 0,6 0-16 15,-2 22-5-15,-4-22-2 0,-4 29-1 0,1-8 2 16,1 4 1-16,0 5 2 0,2 7 0 0,-1 4 2 16,3 5-2-16,0 3 0 0,3 3 3 0,2 1-1 15,4 1 1-15,1-2-2 0,3 0-26 16,5-2-22-16,2-5-21 0,4 0-19 0,0-3-15 16,0-4-26-16,24-4-31 0,-24-1-41 0,29-3-45 15,-9-3-39-15,2-7-30 0,1-3-11 0,2-3 15 16,3-4 5-16,0-4-19 0,1-5-57 0,1-1-82 15,1 0-97-15,-2-19-208 0,2 19-74 0,2-32 149 16</inkml:trace>
  <inkml:trace contextRef="#ctx0" brushRef="#br0" timeOffset="-136060.35">7590 11844 4325 0,'0'-23'55'0,"0"5"60"0,0-1 95 0,0 3 137 15,0 2 110-15,0 2 66 0,0 3 7 0,18 2-59 16,-18 4-110-16,0 1-83 0,0 1-76 0,0-2-68 16,0 1-54-16,0 2-50 0,0 0-32 0,0 0-18 15,0 0-8-15,0 0 9 0,0 0 5 0,0 19 11 16,-18-19 2-16,18 29-3 0,-15-6 0 0,15 3-1 16,-16 6 4-16,16 5 0 0,-15 1 8 0,15 5-4 15,-8 3-1-15,8-1 2 0,0 1-3 0,0-2-1 16,0 0 2-16,0-1-1 0,0-3 1 15,0-2-1-15,0-4-4 0,0-1-21 0,17-1-12 16,-17-4-9-16,0-3-12 0,0-2 5 0,0-4-11 16,0-5-6-16,0-3 6 0,0-2 10 0,0-4 13 15,0-2 20-15,0-2 11 0,0-1 11 0,0 0 5 16,0 0-31-16,0 0-47 0,0 0-40 0,0-23-19 16,0 23 20-16,0-28 40 0,0 10 25 0,0-3 8 15,0-2-2-15,0 1-1 0,0-2 4 0,0 0 8 16,0 0 14-16,0 1 6 0,0 0 7 0,0 0 0 15,20 0-4-15,-20 1 2 0,27 2-6 0,-27 1 1 16,26 1 2-16,-9 3-4 0,0 1 3 16,2 5-16-16,1 2-25 0,0 2-6 0,0 4-11 15,4 1-8-15,-3 0 3 0,1 20-29 0,0-20-43 16,-4 28-37-16,-1-8-52 0,0 2-36 0,-3 1-4 16,-1 3-3-16,-2 2 4 0,-4 0-16 0,-2 1-45 15,-2 0-49-15,-3 1-51 0,0 1-67 0,0-2-162 16,-22-3-90-16,22-5 123 0</inkml:trace>
  <inkml:trace contextRef="#ctx0" brushRef="#br0" timeOffset="-135648.33">7916 12301 4224 0,'25'-13'14'16,"1"2"28"-16,1-2 68 0,-3 1 78 15,4-2 82-15,-3 0 100 0,-2 3 44 0,-1 4 6 16,-5 0-47-16,-3 4-91 0,-3-1-97 0,0 1-86 15,-5 1-50-15,-1 1-37 0,-4 1-18 0,1 0-4 16,-1 0-4-16,-1 0 0 0,0 0 3 0,0 0 0 16,0 0-3-16,0 0-14 0,0 0-20 0,0 0-5 15,0 12-4-15,0-12 3 0,0 0 21 0,14 0 12 16,-14 8 15-16,0-8 17 0,0 0-12 0,16 0-15 16,-16 0-5-16,11 0-4 0,-11-20 9 15,14 20 14-15,-7-23 0 0,3 9 0 0,-1 0 3 0,-1-1 1 16,-1 0-2-16,1 2 6 0,-3-1 9 0,-2 2 0 15,0 1 4-15,0 2 3 0,-1 1-21 16,-2 2-7-16,0 2-51 0,0 2-25 0,0 2-2 16,-28 0-14-16,28 0 27 0,-36 0-22 0,13 0 1 15,-5 23 2-15,-2-23-22 0,-1 30-1 0,4-12-27 16,-1 4-5-16,3 2 7 0,3 0 16 0,0 3 7 16,8 0-1-16,1-1 7 0,5 2-9 0,3 1 1 15,5-2-10-15,0 0-12 0,0 3-12 0,0-4-27 16,22-1-19-16,-22 0-11 0,25-1-14 0,-10-4-6 15,1-1-16-15,5-3-32 0,1-3-32 0,3-5-67 16,3-3-116-16,0-5-68 0,1 0 92 0</inkml:trace>
  <inkml:trace contextRef="#ctx0" brushRef="#br0" timeOffset="-134980.64">8462 12191 2323 0,'0'-22'27'0,"0"-1"27"0,0-1 26 16,0 1 45-16,0 0-4 0,0 3-12 0,0 2-22 15,-17 1-40-15,17 5-25 0,0 1-14 0,0 3-6 16,-13 4-8-16,13 2 1 0,-11 2-2 0,5 0-2 16,-3 0 4-16,0 18 2 0,-1-18 0 0,-1 26 3 15,1-9 1-15,0 0-3 0,3 3-2 0,-1 0 0 16,2-1-2-16,1 0 2 0,2 0 2 0,1-2 1 16,1-2 2-16,1-2-3 0,0-1 0 15,0-2 1-15,0-2 1 0,0-3 6 0,0-1 21 16,0-2 26-16,0-2 0 0,0 0-3 0,17 0-25 15,-17 0-22-15,14 0 12 0,-14 0 23 0,17-16 26 16,-6 16 8-16,-2 0 18 0,0-16-14 0,-1 16 4 16,-2-11 6-16,-1 11-21 0,0-8-7 0,-1 8-27 15,-2 0-17-15,-1-7-13 0,-1 7-5 0,0 0-4 16,0 0-1-16,0 0-8 0,0 0 4 0,0 0 3 16,0 0-1-16,0 0 11 0,0 17-4 0,0-17 6 15,0 17 0-15,0-5-2 0,-14 0 0 0,14 1-3 16,0 0 0-16,0 0 2 0,0 0-2 15,0-1-2-15,0-2 2 0,0-2 1 0,16 0 2 16,-16-2 2-16,17-3 0 0,-17-2 0 0,25-1 2 16,-8 0-3-16,1 0 2 0,3-18 1 0,3 18 9 15,0-23 28-15,-3 7 25 0,1-1 24 0,0-2 16 16,-2-3 5-16,-2 0-14 0,-2-2-7 0,-1-1-3 16,-2-3-2-16,1-1 20 0,-2-1 15 0,-1-1 4 15,-2-1-3-15,1-1-10 0,-4 0 8 0,0 0 6 16,-4-1 8-16,1 2-1 0,-3 1-22 0,0 1-31 15,0 4-23-15,0 5-18 0,0 2-11 0,0 6 4 16,0 2-22-16,0 5-14 0,-14 2-22 0,14 2-17 16,0 2 17-16,0 0 16 0,0 0 5 15,-16 25 12-15,16-7 0 0,-12 6-16 0,6 6 7 0,-2 4-3 16,-1 7-4-16,2 2 9 0,3 2 11 16,1 3 0-16,-2 1 0 0,0-1 1 0,4 1-34 15,-2-2-35-15,1-1-35 0,1-3-33 0,1 0-12 16,-2-3 2-16,2-3 5 0,0-4 14 0,0-3 20 15,0-4 24-15,0-4 25 0,0-5 24 0,0-4 14 16,0-4 14-16,0-4-6 0,0-4-38 0,17-1-56 16,-17 0-60-16,13 0-51 0,-13-25-48 0,17 25-38 15,-8-30-58-15,-3 12-67 0,-6-1-112 0,9-2-227 16,-9-1 51-16,0-2 128 0</inkml:trace>
  <inkml:trace contextRef="#ctx0" brushRef="#br0" timeOffset="-134792.84">8518 12102 2991 0,'-2'0'31'0,"2"0"20"0,0 0 47 15,0 0 44-15,19 0 8 0,-19 0 11 0,21 0-17 16,-21-14-33-16,20 14-30 0,-20 0-27 0,19 0-32 16,-8-13-12-16,0 13-5 0,0 0-10 0,-4-9-34 15,4 9-57-15,-1 0-65 0,0-4-64 0,3 4-42 16,-1 0-30-16,2 0-53 0,2 0-122 15,1 0-194-15,3 0 47 0,-2 0 116 0</inkml:trace>
  <inkml:trace contextRef="#ctx0" brushRef="#br0" timeOffset="-134131.75">9023 11655 3394 0,'0'-9'49'0,"0"1"60"15,0 1 57-15,0 1 47 0,15-2-13 0,-15 5-40 16,0 1-34-16,0 2-38 0,0 0-33 0,0 0-23 16,0-2-23-16,0 2-11 0,0 0-2 15,0 0 0-15,0 0 3 0,0 0 3 0,0 23-6 0,-15-23 11 16,15 32-3-16,-11-10-1 0,11 7 2 16,-17 3-4-16,17 1-3 0,-12 5 0 0,12 3 4 15,-11 1-4-15,6-1 5 0,1 0-2 0,4-1 2 16,-4-1-2-16,3-3 2 0,-1-2 0 0,-1 0-2 15,0-5 2-15,2-1-3 0,-3-5-3 0,1-1-2 16,-1-3 3-16,-1-3 2 0,2-3 1 0,0-5 6 16,0-1 2-16,0-2-2 0,1-4 6 0,2 1 5 15,-1-2-8-15,1 0 4 0,0 0-8 0,0-19-13 16,0 19 3-16,0-30-3 0,0 10 7 0,0-2 3 16,0-4-5-16,0-3-4 0,0 2 0 15,0-3 4-15,15 0 4 0,-15 1 2 0,0-1-2 16,14 2-3-16,-14 0 7 0,9 2 0 0,-9 2-5 15,14 3 2-15,-6 2-7 0,-3 4 0 0,1 2 5 16,0 3 0-16,0 3-7 0,0 3-2 0,1 2 0 16,-1 2-2-16,0 0 3 0,3 0 1 0,2 28 0 15,2-12 0-15,-1 4 0 0,4 4 1 0,-3 1 1 16,3 3-9-16,-2 2-7 0,0 0-9 0,-2-2-12 16,-1 1-7-16,0-3-4 0,-5-1-5 0,2-2-4 15,-2-2-10-15,-3-3-13 0,0-2-6 0,-1-4-15 16,-2-2 12-16,0-4 22 0,0-1 24 0,0-2 32 15,0-2 16-15,0-1 5 0,0 0 0 0,0 0-3 16,-16-18-4-16,16 18 4 0,0-25-3 16,-12 7 2-16,12-2 1 0,0-4-2 0,-14-3 2 15,14 1 0-15,0-2 16 0,0 1 16 0,0-2 5 16,0 1 16-16,0 2-3 0,23 0-2 0,-23 2 7 16,20 3-7-16,-20 4-13 0,24 2-18 0,-12 3-16 15,1 5-13-15,0 3 0 0,1 4-3 0,-1 0-4 16,2 23-13-16,1-5-21 0,-1 7-21 0,1 5-20 15,1 4-25-15,-3 5-17 0,-2 1-23 0,1 1-22 16,-4 3-22-16,-3-3-35 0,-1 0-48 0,-5-1-102 16,0-2-219-16,0-4-14 0,0-3 100 15</inkml:trace>
  <inkml:trace contextRef="#ctx0" brushRef="#br0" timeOffset="-133248.34">9541 11996 2577 0,'23'-24'8'0,"-3"1"1"16,0 2 2-16,-3 1 4 0,-3 3-9 0,2 2-4 15,-7 5-6-15,-3 4-6 0,-6 3 5 0,0 3 1 16,0 0 6-16,-28 0 3 0,11 0-11 16,-3 0-14-16,-5 17-14 0,-1-17-8 0,-2 20 4 15,-1-20 12-15,1 24 7 0,0-13 4 0,0 3 3 16,3 0 3-16,2-2 7 0,3 0 3 0,0 1-4 15,6-2 2-15,1 1-5 0,7-3 2 0,1 0 1 16,5-1 7-16,0-1 4 0,0-1 5 0,21-3 2 16,-21 0 0-16,29-2 2 0,-10-1 14 0,1 0 13 15,2 0 6-15,2 0 14 0,0 0 10 0,-3 0 10 16,3 0 26-16,-3-17 18 0,-4 17 5 0,0-14 3 16,-3 14-9-16,-4-15-18 0,0 15-20 0,-2-14-26 15,-5 14-25-15,2-8-28 0,-3 8-9 0,-2 0-6 16,1 0-5-16,-1 0-2 0,0 0 1 0,0 0-3 15,0 0 9-15,0 0 5 0,0 0 0 16,0 23 1-16,0-9-2 0,0 2 0 0,0 2-2 16,0 4 5-16,16-1-1 0,-16-1-5 0,0 0 0 15,15-2-1-15,-15-1-3 0,0-3 5 0,14-1-1 16,-14-3 4-16,8-2 2 0,-8-3 4 0,0-1 3 16,9-4-7-16,-9 0 0 0,8 0-2 0,1-18-4 15,0 18 5-15,2-28-3 0,5 8 0 0,-1-3 9 16,2-4 1-16,2-3 22 0,-2-3 15 0,0-1 11 15,-1-3 19-15,-1-2-3 0,-1 2 12 0,-2-1 7 16,-1 1 5-16,-3 1 8 0,0 5-3 0,0 3-8 16,-4 4-6-16,-2 6-21 0,1 4-26 15,-3 4-18-15,0 3-26 0,0 5-11 0,0 2 9 16,0 0 6-16,0 0 28 0,0 20 19 0,-25-1 0 16,25 8-2-16,-22 5-2 0,22 9-2 0,-26 6 11 15,14 6 12-15,12 5-2 0,-19 0 2 0,19 5 2 16,-12-1-1-16,12-2-2 0,-8 2 1 0,8-1-13 15,-5-2-10-15,2-2-7 0,1 2-14 0,-1 0 3 16,2-2-12-16,-4-2-1 0,1-3-5 0,2-5 0 16,-4-3-1-16,1-7-3 0,-1-8 7 0,3-6 0 15,0-8 52-15,1-5 106 0,-1-4 84 0,2-3 76 16,-1-3 13-16,2 0-77 0,0 0-94 16,0 0-86-16,0-32-63 0,0 10-30 0,0-7 2 15,0-7 5-15,20-7 3 0,-20-6-1 0,14-4-2 16,-14-2-1-16,14-1-5 0,-14 1-6 0,17-3-2 15,-6 1-5-15,0 1 4 0,0-4 1 0,0 1 9 16,1 0-4-16,-1-1 7 0,0 3-1 0,1 3 0 16,-4 3 6-16,3 6 0 0,-2 6 7 0,2 5-4 15,-2 7-6-15,-1 5-6 0,3 5-15 0,-5 4-6 16,0 6-7-16,2 2-24 0,0 4-9 0,1 1-1 16,2 0-1-16,0 23 18 0,1-5 19 0,4 5 5 15,-3 5 7-15,3 6-20 0,-1 3-21 0,-2 2-21 16,-2 1-34-16,-2 1-39 0,-4-2-52 0,-2 0-36 15,-3-2-26-15,0-3 10 0,0-3 6 16,0-2 9-16,-27-2-6 0,27-2-30 0,-29-3-29 16,12-2-42-16,-3-2-29 0,0-3-42 0,-2-3-121 15,0-5-178-15,2-4 101 0</inkml:trace>
  <inkml:trace contextRef="#ctx0" brushRef="#br0" timeOffset="-132976.61">10234 11562 3462 0,'14'-26'7'0,"-2"2"65"0,2 2 62 15,-3 4 45-15,4-2 20 0,-7 8-42 0,-2 3-39 0,-1 5-27 16,-5 3-13-16,2 1-9 0,-2 0-15 16,0 0-21-16,0 0 2 0,0 0 8 0,0 0 13 15,18 29 23-15,-18-9-6 0,28 6-7 0,-12 5 9 16,5 8 1-16,1 8 10 0,1 8-7 0,-3 4-28 15,-2 4-17-15,-3 3-23 0,-1 2-2 0,-6 2-6 16,-8-1-12-16,7-4 15 0,-7-1 1 0,0-3-2 16,-29-2-32-16,6-3-57 0,-5-4-74 0,-6-1-57 15,-7-1-43-15,-7 0-75 0,-3-2-76 16,-6-1-119-16,-7-4-232 0,1-5-185 0,-2-1 146 0</inkml:trace>
  <inkml:trace contextRef="#ctx0" brushRef="#br0" timeOffset="-130184.73">5916 12973 3958 0,'25'-10'16'0,"-25"0"27"0,22 0 31 16,-22 0 31-16,18-3 11 0,-18 6 9 0,8 0 23 15,-8 4 16-15,0 1 37 0,0 1 44 0,0-1 21 16,0 1 13-16,0 0-33 0,0 0-70 0,0 1-74 16,0 0-62-16,0-1-30 0,0 1-17 0,0 0 0 15,0 0 19-15,0 0 50 0,0 23 26 0,0-23 8 16,-16 32-19-16,16-10-48 0,-17 5-19 16,17 3-1-16,-18 3 3 0,18 3 7 0,-20-1 12 15,20 1-1-15,-17 0-1 0,7 1-12 0,4-1-15 16,-2 0-4-16,4-1 5 0,-3-1 6 0,3-2 4 15,1-2-3-15,1-2-5 0,-1-2-4 0,2-4 1 16,1-7 3-16,0-2 5 0,0-4 8 0,0-1 15 16,0-6 58-16,0 0 24 0,0-2-1 0,0 0-21 15,0 0-60-15,0-25-27 0,0 25-7 0,21-30 2 16,-21 10-1-16,17-3-3 0,-17-3 1 0,19 0-1 16,-19 0 2-16,20-2-1 0,-11 3-2 0,-1 1 3 15,1 3-4-15,1-1 2 0,-1 4-4 0,0 2-3 16,-1 1-8-16,3 3-16 0,-3 2-5 15,1 3-16-15,2 2-12 0,-2 2-18 0,2 2-13 16,1 1 8-16,-1 0 16 0,5 18 30 0,-1-18 9 16,4 30-25-16,1-9-38 0,0 2-36 0,0 4-40 15,0 1-36-15,-1 6-26 0,0-4-26 0,-5 0-20 16,0 3 16-16,-2-2 11 0,-3 2 6 0,-1-3 2 16,-3-3-15-16,-4-4-18 0,-1-1-9 0,0-3-5 15,0-3-5-15,-21-7-28 0,21-5-129 0,-28-4-197 16,12 0 65-16,-1-22 104 0</inkml:trace>
  <inkml:trace contextRef="#ctx0" brushRef="#br0" timeOffset="-129808.03">6296 13380 3779 0,'28'-16'19'15,"0"0"14"-15,0 0 22 0,0 0 34 16,1-1 14-16,-4 3 27 0,-2 1 10 0,0 3 10 16,-4 0 3-16,-5 4-8 0,-2 1-4 0,-4 2-34 15,-2 0-43-15,-3 1-31 0,-1 1-32 0,-2 1-9 16,0 0 0-16,0 0-2 0,0 0 3 0,0 0 0 15,0 0 0-15,0 0-14 0,0 0-13 0,0 0-6 16,0 0-5-16,0 0 6 0,0 0 9 0,0 0 1 16,0 0 10-16,0 0 4 0,0 0-2 0,0 0 0 15,0 0 3-15,15 0 3 0,-15 0 13 0,11-15 3 16,-11 15-6-16,14-16 7 0,-6 16-4 0,0-20-1 16,-8 20 12-16,11-16 1 0,-11 16 3 15,4-14 2-15,-2 14-6 0,-1-9-4 0,-1 9-5 16,0-6-2-16,0 6-16 0,0-3-19 0,0 3 0 15,0 0-1-15,-15 0 11 0,15 0 12 0,-23 0 4 16,9 21-13-16,-5-21 0 0,-3 23-6 0,1-9-14 16,-3 2-2-16,1 3-23 0,3 0-16 0,0 1-7 15,1 2-16-15,5 0 2 0,3 3-19 0,4-1-23 16,2 3-21-16,5-3-25 0,0 2-6 0,0-3-10 16,19 1 4-16,-19-2-5 0,29-3-5 0,-12-3-3 15,0-4-39-15,5-3-43 0,0-4-71 0,1-5-75 16,2 0 47-16,-2 0 98 0</inkml:trace>
  <inkml:trace contextRef="#ctx0" brushRef="#br0" timeOffset="-129666.91">6780 13393 1931 0,'10'-13'32'0,"-2"-2"15"0,0 2 0 15,-5 0 5-15,-1-1-31 0,-2 1-15 0,0 0 5 16,0 1-5-16,0 1-4 0,-24 1 4 0,24 3-4 16,-24 0-2-16,8 3-3 0,1 1-5 0,-2 3-7 15,-1 0-38-15,1 0-41 0,0 0-59 0,-1 0-55 16,2 21-34-16,2-21-25 0,0 19-18 0,3-19-9 15,2 21 49-15,3-9 70 0</inkml:trace>
  <inkml:trace contextRef="#ctx0" brushRef="#br0" timeOffset="-129171.8">6606 13397 2142 0,'22'0'47'0,"-10"0"13"0,1 0 11 0,2 0 23 16,-1-16-38-16,1 16 1 0,-2-18 2 0,5 18-10 16,-2-18 8-16,-1 18-5 0,-2-17 10 0,-2 17-4 15,1-13-2-15,-4 13-6 0,0-12-25 0,-4 12-8 16,1 0-17-16,-4-7-6 0,3 7-2 0,-4 0 4 15,0 0-2-15,0 0 5 0,0 0 6 0,0 19-5 16,0-19 1-16,0 17-4 0,-16-17-3 0,16 24-1 16,0-10 0-16,-14-1-15 0,14 1-9 0,0-2 1 15,-11 2-1-15,11-4 13 0,0 1 12 0,0-4 2 16,0-2 2-16,0-5 6 0,0 0 1 0,0 0-3 16,25 0 13-16,-25 0 21 0,25-25 23 15,-11 25 38-15,4-27 15 0,0 13 12 0,-1-3 17 16,0-3-8-16,1 2-2 0,-2-2-10 0,1 0-20 15,-2-2-5-15,-1 0-1 0,-1 0-5 0,-1-1-5 16,-1-2-12-16,-2 1-3 0,0-2 4 0,-1 1 15 16,0 0 16-16,-3 1-1 0,-1 3-26 0,-1 1-19 15,1 3-27-15,-3 3-18 0,2 2-2 0,-3 6-14 16,0 0 1-16,2 2-12 0,-2 3-2 0,0 1 4 16,0 0-5-16,0 0 11 0,0 29 6 0,-19-29-5 15,19 35 11-15,0-12-7 0,-22 5-1 0,22 2-1 16,-12 4-1-16,12 2-3 0,-11 1-19 0,11 1-13 15,-11 1-7-15,11 5-1 0,-7-6 9 16,7 2 2-16,-7-1-25 0,7-1-11 0,-3-1-13 16,3-3 7-16,0-4 14 0,0-7 13 0,0 1 26 15,0-7 9-15,0-5 12 0,17-6 8 0,-17-3 0 16,19-3 0-16,-19 0-2 0,26 0-2 0,-10-25-2 16,2 25-3-16,-1-26-14 0,2 12-31 0,-3-2-46 15,-1-1-60-15,-3 2-50 0,-2 1-49 0,1 1-44 16,-5 3-41-16,-3-2-93 0,0 0-191 0,-3-1-47 15,0-2 102-15</inkml:trace>
  <inkml:trace contextRef="#ctx0" brushRef="#br0" timeOffset="-129000.79">6876 13337 2905 0,'23'0'14'0,"-23"0"-1"0,31 0 6 16,-14 0 23-16,2 0 9 0,-1 0 22 0,2-17 6 15,1 17-21-15,-3 0-22 0,1-15-17 0,-2 15-16 16,-2 0-1-16,1-13-3 0,-2 13-22 0,-3-9-72 16,0 9-86-16,-4 0-128 0,1-8-197 0,1 8-227 15,1-6 85-15</inkml:trace>
  <inkml:trace contextRef="#ctx0" brushRef="#br0" timeOffset="-128312.33">7363 13228 4077 0,'7'0'6'16,"1"0"-3"-16,0 0 5 0,-4 0 25 0,3 0 21 15,-6-16 31-15,1 16 28 0,-2 0 13 0,0 0 3 16,0 0-13-16,0-8-22 0,0 8-35 0,0 0-30 15,0 0-16-15,0 0-11 0,0 0-5 16,-14 0-4-16,14 0 6 0,0 0-9 0,-14 0 5 16,14 0 1-16,-9 0-3 0,9 21 6 0,-10-21-2 15,10 26 11-15,-4-9-4 0,4 4 2 0,0 2 1 16,0 3-9-16,0 1 5 0,0 2-2 0,0-1 2 16,0 1 3-16,0-2-7 0,17 1 4 0,-17-3-12 15,0 1-19-15,0-5-7 0,0-1-16 0,0-4 0 16,0-4 13-16,0-2 13 0,0-4 22 0,-17-2 9 15,17-3 2-15,0-1-4 0,0 0-6 0,0 0 2 16,0-28-2-16,0 11 2 0,0-2 7 0,0-3-5 16,0-5 2-16,0-3-2 0,0 0-10 0,15 1 0 15,-15-1 2-15,0 1-7 0,20 0 8 16,-20 1 2-16,19 2 4 0,-10 2 4 0,2 4-5 16,0 2 4-16,0 1-6 0,0 5 4 0,-1 1 3 15,-2 1-6-15,0 5 1 0,0 1-1 0,-4 2-3 16,-1 1-5-16,1 1 4 0,-3 0 0 0,2 0 1 15,0 23 5-15,3-23-4 0,2 27 4 0,0-8-24 16,1 2-15-16,1 5 1 0,-1-2-25 0,0 1-3 16,-1 1-7-16,-2 1-27 0,0-4 1 0,-1-1 0 15,-3-3-11-15,1-2 5 0,-3-4 0 0,0-2 16 16,0-3 37-16,0-7 24 0,0 2 23 0,0-2 15 16,0-1-10-16,0 0 4 0,0 0-6 15,-14-18 1-15,14 18 0 0,0-29-2 0,0 10 0 16,-10-1 0-16,10-4 5 0,0-2-4 0,0 0 8 15,0 1-2-15,0 0 3 0,0 1 14 0,0 2 1 16,0 1 11-16,17 2 4 0,-17 2-7 0,22 2-1 16,-22 2-13-16,20 5-11 0,-7 0-2 0,-1 4-10 15,1 3 3-15,0 1 3 0,1 0-2 0,0 17 4 16,3-17-1-16,1 30-6 0,-1-8-24 0,-3 1-34 16,-2 5-49-16,-1 1-61 0,-5 4-50 0,-1 1-43 15,-5 1-37-15,0 0-41 0,0 2-116 0,0 1-166 16,0-3 85-16</inkml:trace>
  <inkml:trace contextRef="#ctx0" brushRef="#br0" timeOffset="-127519.79">7859 13220 2844 0,'11'-20'-6'15,"-11"1"-26"-15,6 4-27 0,-3 3-17 0,0-2-6 16,-3 6 16-16,0 3 22 0,0 3 17 0,0 2 12 15,0 0 11-15,-22 0 2 0,22 0-4 0,-18 17-13 16,18-17-15-16,-21 19-4 0,9-19-17 0,1 23 0 16,-1-9 8-16,1 0 2 0,2-1 22 15,1 0 10-15,2 0 9 0,1-2 2 0,5-1 0 16,-5-1-3-16,5-2-2 0,0-2 5 0,0 0 1 16,0-3 9-16,24 0 23 0,-24-2 23 0,23 0 21 15,-9 0 30-15,1 0 4 0,2 0-6 0,2-21-8 16,0 21-26-16,-2-15 0 0,1 15-4 0,-1-15 7 15,-1 15 12-15,-2-16-4 0,0 16 7 0,-5-14-6 16,0 14-18-16,-2-7-19 0,-3 7-30 0,-1-6-16 16,-3 6-8-16,0 0 1 0,0 0 3 0,0 0 3 15,0 0-1-15,-18 16 2 0,18-16 0 0,-19 21 3 16,19-9 3-16,-23 3-3 0,23 0 0 0,-19 2-3 16,19 1-4-16,-15 1-6 0,15 0 3 15,-11 0-7-15,11-1 6 0,0-4 6 0,0 0 0 16,0-3 6-16,0-3 1 0,0-4 4 0,17-2 8 15,-17-2 8-15,22 0 24 0,-22 0 30 0,28-21 25 16,-11 21 22-16,1-26-4 0,-1 10 10 0,2-1-11 16,-4-3-19-16,1 2 18 0,-2-1-16 0,-2-2-9 15,-1 1 11-15,-2 1-27 0,-2 1-2 0,-1 1 4 16,-2 3 2-16,0 1-3 0,-1 2-24 0,-3 3-18 16,1 2-26-16,-1 2-17 0,0 2-4 0,0 2 0 15,0 0-3-15,0 0 7 0,0 0 3 0,0 24 2 16,-15-24 1-16,15 30 7 0,0-8 3 15,-16 4-4-15,16 4 2 0,0 2-7 0,0 4 3 16,0 1 2-16,0 3 0 0,0 3-1 0,0 1 0 16,0 2-2-16,0-1 0 0,0-2-2 0,19 0-5 15,-19-2 1-15,0-7 0 0,0-5 5 0,14-7 0 16,-14-6 6-16,0-4 16 0,0-5 88 0,0-4 62 16,7-3-9-16,-7 0-14 0,0 0-91 0,0-27-66 15,5 9 2-15,-3-5-3 0,-1-5 0 0,-1-6-1 16,0-6 0-16,0-2 8 0,0-2 4 0,0-3 2 15,0 0-8-15,-21 0 1 0,21 1-12 0,0 1 3 16,-14 0 1-16,14 1-3 0,0 1 3 0,0 2-4 16,0 2 14-16,0 1 10 0,0 1 8 15,0 4-4-15,0 2-15 0,20 4-14 0,-20 3-4 16,23 2 8-16,-9 6-8 0,3 2-3 0,0 5-11 16,2 4-3-16,2 4-11 0,0 1-3 0,2 0-3 15,-2 27-9-15,1-9-2 0,-2 5-12 0,2 5-31 16,-3 2-30-16,-2 5-15 0,-3 1-25 0,-3 3-10 15,-4-2-30-15,-2 3-50 0,-5-2-43 0,0 2-60 16,0 2-52-16,-22-3-102 0,22-3-242 0,-25-1 113 16</inkml:trace>
  <inkml:trace contextRef="#ctx0" brushRef="#br0" timeOffset="-127348.66">8701 13527 4090 0,'18'-14'3'0,"-4"1"-5"0,-2 2 3 0,-2 0 2 16,2 1-8-16,-6 5 5 0,-3-2-8 0,-1 6-6 16,-2 1 2-16,0 0 4 0,0 0 4 0,0 18-25 15,-20-18-57-15,20 27-88 0,-19-7-100 0,19 5-99 16,-23 7-118-16,23-1-296 0,-19 5 51 0,19 1 126 16</inkml:trace>
  <inkml:trace contextRef="#ctx0" brushRef="#br0" timeOffset="-125547.99">10231 12996 4412 0,'0'-17'19'15,"0"-2"10"-15,-16 1 22 0,16 1 15 0,0-2 1 16,0 2 6-16,0 4-7 0,0 3 6 15,0 3-8-15,0 3-12 0,0 0-15 0,-9 2-16 0,9 1-20 16,0 1 4-16,0 0 4 0,0 0 3 16,0 30 10-16,0-14-10 0,0 5 2 0,0 3-5 15,0 4-1-15,0 3-4 0,0 1-1 0,0-1-6 16,0 3 2-16,0 2 2 0,18-2-5 0,-18-1 2 16,0 1 2-16,18 0 1 0,-18-4-2 0,10 0-2 15,-10 0-6-15,10-6 13 0,-10-3-1 0,9-3 4 16,-9-4 5-16,6-2-8 0,-6-5 5 0,5-3-1 15,0-4 2-15,1 0 3 0,0 0 3 0,2-29 34 16,1 13 23-16,2-3 22 0,3-3-1 0,-2-2-23 16,2-2-24-16,-1-1-18 0,0 0-10 0,3-1-3 15,-2 0 0-15,1 2 0 0,-1-2-1 16,-1 5-3-16,-1 0-8 0,1 3-8 0,-4 1-8 16,2 4-45-16,-5 2-61 0,0 2-75 0,-1 3-63 15,-1 4-35-15,-2 0-52 0,0 2-44 0,-2 2-41 16,0 0-37-16,0 0-36 0,0 22-230 0,0-22-10 15,0 21 117-15</inkml:trace>
  <inkml:trace contextRef="#ctx0" brushRef="#br0" timeOffset="-125184.61">10789 13265 4591 0,'28'-18'26'16,"-3"18"1"-16,-2-32 1 0,-5 17 3 0,1-4-22 15,3-2 21-15,-10 1 35 0,-1 3 69 0,-5 4 69 16,-1 2 66-16,-1 2 28 0,0 2-36 0,-3 7-79 16,1-10-90-16,-1 10-64 0,1 0-42 0,-2 0 6 15,0 0 4-15,0 22-2 0,0-22 10 0,0 30-7 16,0-10 1-16,-17 4 5 0,17 2-3 0,-19 3-32 16,19 0-44-16,-26 3-66 0,7-1-58 0,-1 0-19 15,-5-1-8-15,-1-1 19 0,-2-4 20 0,0-5 26 16,-3-1 31-16,2-6 27 0,-1-5 31 15,4-2 27-15,1-3 15 0,3-3 11 0,5 0 10 16,2 0-3-16,4-28 7 0,6 12 5 0,5-1 3 16,0-3 12-16,0-2 6 0,27 1 7 0,-27 1-3 15,37-2-9-15,-16 1-9 0,3 3-2 0,2 0-4 16,0 2-1-16,-1 1-1 0,0 1-17 0,0 2-51 16,0 1-62-16,-1 2-81 0,-2 0-62 0,-2 2-31 15,-1 2-29-15,-2 1-25 0,-5 1-117 0,1 1-237 16,-4 1 67-16,2 0 106 0</inkml:trace>
  <inkml:trace contextRef="#ctx0" brushRef="#br0" timeOffset="-124948.2">11121 13299 4383 0,'14'0'38'0,"-1"-17"-4"0,5 17 6 0,-3-21 45 16,-1 21 5-16,2-29 50 0,-4 29 35 0,-3-22-9 15,-4 22-10-15,-2-15-33 0,-1 15-43 0,-2-9-36 16,0 9-37-16,0 0-21 0,0 0 2 0,0 0-3 16,0 0 4-16,-21 0 6 0,21 26-3 0,0-10 2 15,-17 4-20-15,17 4-30 0,0 4-45 0,0 4-50 16,0 1-39-16,0 1-26 0,0 0-33 0,0 0-41 16,0 1-61-16,0-3-79 0,0-1-78 15,0-6-238-15,0-4-63 0,0-6 138 0</inkml:trace>
  <inkml:trace contextRef="#ctx0" brushRef="#br0" timeOffset="-124805.3">11206 12973 4071 0,'0'-21'-3'0,"11"1"-26"16,-11 2-43-16,6 2-32 0,2-1-49 15,-5 6-35-15,0 2-40 0,-3 4-55 0,0 4-53 0,0 1-96 16,0 0-200-16,0 0 1 0,0 0 104 0</inkml:trace>
  <inkml:trace contextRef="#ctx0" brushRef="#br0" timeOffset="-124552.16">11409 12967 4458 0,'14'-14'10'0,"0"-2"9"0,0 2 43 15,-3 0 52-15,3-3 31 0,-7 4 32 16,1 3-31-16,-3 3-48 0,-4 3-37 0,-1 4-46 0,0-3-8 16,0 3-11-16,0 0 1 0,0 0 4 0,0 0-3 15,-21 28 5-15,21-11-8 0,-19 2 5 0,19 7 1 16,-20 2 0-16,20 4-7 0,-17 1-40 16,17 3-47-16,-9 3-46 0,9 0-43 0,0 0-30 15,-7 2-35-15,7 0-50 0,0 1-72 0,0-1-53 16,0-4-91-16,0 1-251 0,17-4-3 0,-17-3 121 15</inkml:trace>
  <inkml:trace contextRef="#ctx0" brushRef="#br0" timeOffset="-124335.54">11666 13373 5199 0,'11'-21'5'16,"2"-1"7"-16,1 4 44 0,-7-2 65 15,6-3 84-15,-4 6 57 0,-1 4 1 0,-4 2-24 16,-1 4-66-16,-3 0-63 0,0 3-41 0,0 0-46 15,0 2-23-15,0 2-3 0,0 0-7 0,0 0 4 16,-17 0-5-16,17 16-20 0,-15-16-19 0,15 22-23 16,-11-5-27-16,11 2-29 0,-9 3-66 0,9 4-60 15,0 4-58-15,0 0-21 0,0 3 16 0,0 0 3 16,0 2-19-16,0 2-60 0,18-1-71 0,-18-2-120 16,0-4-315-16,21-2 106 0,-21-7 145 0</inkml:trace>
  <inkml:trace contextRef="#ctx0" brushRef="#br0" timeOffset="-124188.73">11804 13178 4206 0,'20'-16'0'16,"-20"2"1"-16,19 1-8 0,-19 3-21 0,22-2-40 16,-22 3-61-16,0 4-71 0,11 3-58 0,-11 2-43 15,0 0-37-15,0 0-93 0,0 0-279 0,0 18 27 16,-19-18 98-16</inkml:trace>
  <inkml:trace contextRef="#ctx0" brushRef="#br0" timeOffset="-123752.18">11893 13345 4164 0,'17'0'31'0,"-6"0"2"0,-1 0 18 15,-2-20 42-15,0 20 14 0,4-17 28 0,-5 17 22 16,-4-19-17-16,-3 19-16 0,0-16-19 0,0 16-35 15,0-15-21-15,0 6-33 0,-24 1-8 0,24 2-8 16,-20 0-3-16,20 6 2 0,-21-5-9 0,21 5 3 16,-22 0 3-16,22 0-3 0,-16 0 8 0,16 22 7 15,-12-22-10-15,12 26 2 0,-5-8-7 0,5 1-5 16,0 4 8-16,0 1 4 0,0 1 1 0,0 1 0 16,22-2-12-16,-22 1-15 0,0 0-12 15,19-2-17-15,-19-2-8 0,12-1-4 0,-12-3-6 16,11-2 4-16,-11-2 5 0,0-3 8 0,0-5 19 15,6 0 6-15,-6-4-7 0,0-1-18 0,0 0-24 16,0-19-9-16,0 19 7 0,0-27 20 0,0 12 26 16,0-5 13-16,0 0 12 0,-15-3 9 0,15-1 0 15,0 1 5-15,0 2 2 0,0-1 16 0,0-2 18 16,20 3 13-16,-20-1 22 0,28 2 1 0,-11 2-7 16,0 2 1-16,3 2-14 0,-2 1-12 0,-2 4-11 15,1 2-12-15,-1 3-12 0,-6 3-3 0,1 1-3 16,-1 0-4-16,-4 0 2 0,-3 23 3 15,-3-23-16-15,0 31-23 0,0-10-35 0,0 1-48 16,0 3-43-16,0 1-53 0,-28-1-61 0,28 1-62 16,-25 1-60-16,11-1-82 0,-1 0-249 0,1-4-1 15,0-1 118-15</inkml:trace>
  <inkml:trace contextRef="#ctx0" brushRef="#br0" timeOffset="-123317.18">12254 13251 3961 0,'25'-26'5'0,"-2"2"0"0,-4 0-1 16,-2 1 37-16,1-3 18 0,-7 3 17 0,-3 5 9 16,-4 0-35-16,-4 3-17 0,0 1-12 15,0 0-12-15,0 0 1 0,-29 1-4 0,29 0-6 16,-37 3 4-16,14 1-9 0,-4 1 1 0,-1 1-3 16,-3 2-3-16,2 2 2 0,-2 1-5 0,1 2-3 15,1 0-3-15,3 0-10 0,2 0-8 0,-1 26 3 16,8-26 2-16,2 31 15 0,4-14 3 0,5 5 9 15,6 0 0-15,0 2 0 0,0-1 8 0,20 1-7 16,-20-4 10-16,33-1-6 0,-12-3 1 0,3-2 3 16,0-3 1-16,4-3 5 0,0-3 15 0,3-4 21 15,-1-1 16-15,-1 0 17 0,-1 0 12 0,0-18-2 16,-5 18-1-16,0-22 3 0,-6 9-21 0,1-1 10 16,-3 0-9-16,-3-2 6 0,-2 0 17 15,-3-1-4-15,0 2 16 0,-3-1-13 0,1 2 7 16,-3 1-23-16,-1 0-8 0,-1 3-6 0,2 2-31 15,-2 2 1-15,0 2-29 0,0 2-13 0,0 2-3 16,0 0-9-16,0 0 17 0,0 0 0 0,0 17 4 16,0-17 4-16,-19 26-8 0,19-9 12 0,-15 5-4 15,15 2-4-15,-21 4 4 0,11 2-13 0,-1 3 5 16,-2 5-1-16,2-1-58 0,1 6-71 0,0 0-73 16,1 2-61-16,1 4-15 0,4-1-21 0,-1 2-64 15,2-2-101-15,3 1-143 0,0-4-379 0,0-3 138 16</inkml:trace>
  <inkml:trace contextRef="#ctx0" brushRef="#br0" timeOffset="-123140.7">12533 13534 5067 0,'22'-20'37'0,"1"0"1"16,-4 2-6-16,-2 1 6 0,-3 2-1 0,3 0 19 15,-7 5 15-15,-3 3-8 0,-4 4-43 0,-3 1-24 16,0 2-6-16,0 0 0 0,-19 0-41 0,19 24-79 15,-26-24-80-15,9 28-93 0,-3-6-66 0,-1 5-63 16,0 3-57-16,2 6-73 0,0 2-271 0,7-1 37 16,-2 2 136-16</inkml:trace>
  <inkml:trace contextRef="#ctx0" brushRef="#br0" timeOffset="-121830.31">13635 11057 4030 0,'0'0'28'0,"0"0"46"16,0-21 54-16,27 21 55 0,-27-26 30 0,21 26 23 15,-21-23 24-15,14 23 25 0,-14-12 2 0,0 12-29 16,0 0-54-16,0-8-80 0,0 8-61 0,0 0-47 16,0 0-33-16,0 0-12 0,0 0 11 0,0 0 4 15,0 0 13-15,0 29 7 0,0-10-8 0,0 6 10 16,0 5-9-16,-18 5 2 0,18 5 2 0,0 1-6 16,-16 1 10-16,16 0 0 0,0 1-7 0,0-2 1 15,0-1-6-15,0-3 8 0,0-2-6 0,0-3 9 16,0-5-7-16,0 0-4 0,0-5-11 0,0-3-24 15,0-6 6-15,0-3 3 0,-17-1 25 16,17-5 28-16,0-4 1 0,0 0-6 0,0 0-25 16,0-20-43-16,0 3-12 0,0-4 3 0,0-8 20 15,0-1 21-15,0-8 8 0,0-4-9 0,0-2-7 16,-19-1 16-16,19-2-5 0,0 0 6 0,0 0 17 16,0 0-25-16,0 2 15 0,0 0 1 0,19 3-3 15,-19 1 15-15,19 4-7 0,-19 2-2 0,18 4-3 16,-5 4-10-16,-1 4 8 0,2 5 1 0,-2 2-6 15,1 7 0-15,-2 3-14 0,-2 2-30 0,2 3-67 16,-3 0-42-16,-4 1-53 0,-1 0 31 0,-1 0 80 16,1 19 48-16,-1-19 29 0,1 33-48 0,-3-10-56 15,0 3-56-15,0 5-19 0,0 3-17 16,0 0-14-16,0-2-20 0,0 2-32 0,-24-2-17 16,24 0-41-16,-23 0-95 0,23-2-217 0,-23-2 23 15,9-5 107-15</inkml:trace>
  <inkml:trace contextRef="#ctx0" brushRef="#br0" timeOffset="-121043.54">13905 11221 2979 0,'16'-15'36'0,"-3"-1"19"0,0 0 44 15,-2 1 34-15,-7 1-25 0,4 0-17 0,-5 4-43 16,0 1-36-16,-3 5-16 0,0 3-4 0,0-2-11 15,0 3-4-15,0 0 3 0,-21 0-13 0,21 0-10 16,-25 0-13-16,25 0-7 0,-31 17-1 0,12-17 11 16,2 14 12-16,0-14-2 0,0 18 11 0,3-18 2 15,0 20 3-15,0-8 5 0,3-4 0 0,0 1 6 16,4 0 0-16,1 2 4 0,1-1 5 0,3-1 1 16,1 0 5-16,1 0-3 0,0-1 4 15,0 1-1-15,0-2-2 0,25-1 6 0,-25-1-1 0,24-1 3 16,-8 0-3-16,-1-3 2 0,1 1 1 0,1-1 5 15,-2-1 20-15,1 0 14 0,-2 0 21 16,0 0 21-16,-2 0 2 0,-1-17 0 0,-2 17 0 16,1 0-8-16,-3-19-4 0,0 19 2 0,-1-13-10 15,-1 13-9-15,-2-12-9 0,-2 12-17 0,1-8-13 16,-1 8-13-16,-1-4-11 0,0 4-4 0,0 0-2 16,0 0-5-16,0 0 5 0,0 0 7 0,0 0-3 15,0 0 5-15,0 20-3 0,0-20-1 0,0 17 7 16,-15-17-7-16,15 23 6 0,0-13-3 0,0 4-2 15,0-2 4-15,0-2-2 0,0 0 0 0,0-3 2 16,0 0 4-16,0-1 2 0,20-2-2 0,-20-3 0 16,15 1-1-16,-15-2-1 0,21 0 2 15,-11 0 26-15,4 0 15 0,-3-20 18 0,2 20 13 16,-1-19-12-16,-1 19-7 0,0-23-17 0,-2 11-6 16,0-3 1-16,-2 1 16 0,0 0 16 0,-2 0 0 15,1-1-9-15,-3 2-9 0,0 1-2 0,-1 3 3 16,-1 2-11-16,1 0-16 0,0 3-20 0,-2 1-12 15,0 2 2-15,0 1-13 0,0 0 4 0,0 0 0 16,0 0-1-16,0 20 9 0,0-20 4 0,0 27 0 16,0-8 2-16,0 3-3 0,0 4-15 0,0 2-13 15,0 1-4-15,0-1-6 0,0 0 1 0,20-1 5 16,-20 0-13-16,14-3 5 0,-14-2 5 16,14-4 6-16,-14-2 9 0,12-3 2 0,-12-3 5 15,8-2 8-15,-8-3 9 0,0-2 5 0,6-2 4 16,-6-1-2-16,3 0-7 0,0 0-8 0,-1 0-7 15,1-18 1-15,1 18 1 0,0-20 9 0,0 20 4 16,1-26-1-16,0 9 2 0,-4-2-2 0,2 1 4 16,0-2 5-16,0-3 16 0,0 3 18 0,1-4 23 15,0 3 12-15,-2 0 3 0,2-1-7 0,1 3-9 16,-2 2 8-16,0 0-10 0,-1 5-3 0,1 1-24 16,-2 3-24-16,1 3-10 0,0 1-25 0,-2 2-47 15,1 2-68-15,-1 0-76 0,0 0-10 0,0 0-8 16,0 0-16-16,0 26-29 0,0-26-102 15,0 29-134-15,0-10-288 0,-22-2 105 0</inkml:trace>
  <inkml:trace contextRef="#ctx0" brushRef="#br0" timeOffset="-120890.67">14130 10876 2746 0,'0'-20'-1'0,"20"1"0"15,-20 3-5-15,0 1-1 0,22 3-37 16,-22 1-65-16,0 5-99 0,14 4-152 0,-14 2-192 0,0 0-24 16,0 0 103-16</inkml:trace>
  <inkml:trace contextRef="#ctx0" brushRef="#br0" timeOffset="-120482.24">14400 11095 3566 0,'12'0'28'0,"-1"0"39"0,-2-18 56 16,0 18 59-16,2-20 14 0,-5 20 3 0,-1-13-22 15,-2 13-39-15,-3 0-25 0,0 0-31 0,0 0-29 16,0-9-21-16,0 9-20 0,0 0-12 0,0 0-6 16,0 0-11-16,0 0 2 0,0 0 6 15,0 0 6-15,0 19 7 0,0-19 2 0,0 30-4 16,0-10-3-16,0 6-4 0,0 5 0 0,0 1-5 15,19 2 6-15,-19 0 6 0,17 1 3 0,-17 2 3 16,23-1-5-16,-23-2-2 0,20 0-25 0,-9-3-9 16,-3-1-17-16,0-4-9 0,-2-2 6 0,-6-6-3 15,8-2 13-15,-8-5 14 0,3-3 20 0,-2-4 18 16,-1 0 1-16,0-4-1 0,0 0-4 0,0 0-4 16,0-21-6-16,0 21-2 0,0-34-1 0,0 11-2 15,-14-4 4-15,14-2-1 0,0-2 0 0,0-2 6 16,0 2-3-16,0 0 2 0,0 1 2 0,20 0-3 15,-20 2-2-15,25 1 2 0,-8 2-13 16,-1 1-14-16,1 1-14 0,-2 5-30 0,4-1-28 16,0 5-27-16,-1 2-37 0,-1 3-38 0,0 5-28 15,0 2-46-15,2 2-32 0,-2 0-61 0,-1 24-146 16,-3-24-183-16,-2 31 91 0</inkml:trace>
  <inkml:trace contextRef="#ctx0" brushRef="#br0" timeOffset="-120102.85">14778 11680 3606 0,'0'-3'13'0,"0"-1"17"15,0 1 25-15,17 0 12 0,-17-1 1 0,0 0-13 16,20 0-29-16,-20 2-9 0,0 2-13 0,0 0-9 16,0 0 1-16,0 0-5 0,0 0-5 0,0 0-33 15,0 0-57-15,0 19-78 0,0-19-112 0,-17 31-103 16,17-8-150-16,-14 5-249 0,14 1 117 0</inkml:trace>
  <inkml:trace contextRef="#ctx0" brushRef="#br0" timeOffset="-113633.87">13472 12011 4193 0,'22'-19'14'0,"1"19"36"16,-1-27 41-16,-2 11 52 0,2-4 38 0,-7 4 3 15,-1 5-5-15,-4 11-22 0,-10-14-36 0,9 14-39 16,-9 0-36-16,0-7-35 0,0 7-22 0,0 0 2 15,0 0-2-15,0 0 4 0,-29 0 4 0,10 0-3 16,-6 21 1-16,-1-21 0 0,-7 28-1 0,-2-7 2 16,0 2 2-16,3 4-27 0,-1 1-29 0,2 3-25 15,5 2-25-15,1 1 10 0,2 0 20 0,1-1 2 16,7 2 29-16,-1-2 16 0,7-3 10 0,1-1 18 16,5-2-2-16,3-2 0 0,0-1-1 15,0-5 4-15,31 0 1 0,-12-2 3 0,6-2 1 16,2-2-10-16,8-3-16 0,-1 0-15 0,6-3-31 15,0 0-25-15,1-2-36 0,0-1-45 0,0-1-48 16,-4 0-51-16,-6 0-48 0,-5-2-45 0,-4 2-67 16,-2-3-151-16,-9 0-125 0,1 0 104 0</inkml:trace>
  <inkml:trace contextRef="#ctx0" brushRef="#br0" timeOffset="-113082.79">13783 12122 3918 0,'0'-6'22'0,"20"1"22"15,-20-1 45-15,18 0 48 0,-18-1 30 0,17 1 17 16,-17 2-15-16,11 0-17 0,-11 1-34 0,0 2-29 16,0 0-33-16,0 1-33 0,0 0-19 0,0-1-18 15,0 1 2-15,0 0 1 0,0 0-3 0,0 0 9 16,0 20-3-16,0-20 5 0,0 27 1 0,0-8 3 15,0 6 3-15,0 0-3 0,0 3 7 16,0 2-4-16,0 1-2 0,0 0 7 0,0-1-14 0,20 3 5 16,-20-3 4-16,16-1-8 0,-16 0 2 0,0-2-6 15,17-1-36-15,-17-6-6 0,0-3-11 0,0-2-12 16,0-2 26-16,0-4-4 0,0-3 19 16,0-4 11-16,0 1 11 0,0-3 18 0,-17 0-1 15,17 0 0-15,0 0-12 0,0 0-14 0,0-17-5 16,0 17 3-16,-8-26 9 0,8 10 5 0,0-3 1 15,0-3 3-15,0-3-7 0,0 4 10 0,19-1-6 16,-19 0 3-16,23 3 7 0,-9-3-16 0,3 3 4 16,0 1-9-16,2 2-6 0,-2 0 0 0,-2 0-16 15,1 3-15-15,-1 0-28 0,-2 2-32 0,-4 1-33 16,2 2-52-16,-5 1-58 0,0 1-57 0,-3 2-72 16,0 1-124-16,-3 1-266 0,2-1 77 0,-2 2 122 15</inkml:trace>
  <inkml:trace contextRef="#ctx0" brushRef="#br0" timeOffset="-112654.68">14235 12291 3858 0,'11'-18'5'0,"0"18"8"0,0-18 36 16,-3 18 39-16,2-22 22 0,-7 22 4 0,2-20-14 15,-2 20-10-15,-3-11-5 0,0 11 13 0,0-8-11 16,0 8-30-16,0 0-24 0,0-6-24 0,0 6-17 16,0 0-5-16,0 0-7 0,0 0 2 15,0 0 1-15,0 0 4 0,0 18 13 0,0-18 0 16,0 20 3-16,0-4 5 0,14 2-1 0,-14 1-3 16,0 2 1-16,0 1-5 0,9 1-2 0,-9 0 0 15,0-2 1-15,0 1 0 0,0-2-3 0,0 0-9 16,-24-2-10-16,24-1-18 0,-25-3-10 0,11-1-9 15,-5-3 1-15,2-1 7 0,-3-2 2 0,2-5 6 16,-4-2-8-16,0 0 0 0,2 0 5 0,1-22 14 16,2 22 16-16,2-28 3 0,2 9 4 0,4 2 2 15,3-3 2-15,1-1 3 0,5 2 2 0,0-1-2 16,0 1-1-16,20 1 4 0,-20 0 8 0,27 2-4 16,-12 0-2-16,5 2 3 0,1 2-11 15,-1 1 3-15,0 1 5 0,-2 2-4 0,0 1-1 16,-5 2-42-16,-2 0-54 0,-1 2-76 0,-10 1-90 15,9 1-60-15,-9 1-55 0,0 0-35 0,0 0-99 16,0 0-138-16,0 0 108 0</inkml:trace>
  <inkml:trace contextRef="#ctx0" brushRef="#br0" timeOffset="-112014.06">14536 12160 3376 0,'6'0'43'15,"-1"0"13"-15,1 0 28 0,-3 0 25 0,3 0-31 16,-3 0-5-16,1 0-21 0,-1 0-24 0,-3 0-14 16,0 0-9-16,0 0-10 0,0 0-1 0,0 0 3 15,0 0-2-15,0 0-8 0,-19 0-27 0,19 0-26 16,-22 0-19-16,22 16-4 0,-29-16 10 0,12 22 21 16,-2-7 11-16,4-1 13 0,-1 3 16 15,2-1 4-15,5 1 7 0,1 0 4 0,8-1 0 16,-4 0 4-16,4-1 4 0,0 0 3 0,20-2 21 15,-20 1 27-15,28-1 28 0,-10-1 24 0,1-1 10 16,3 0 0-16,-1-3-15 0,-1 1-4 0,-1-1-20 16,0-2-17-16,-5-1-9 0,0-2-21 0,-5 0-11 15,-3 0-10-15,-6-1-7 0,6 0-2 0,-6-2-6 16,0 1 0-16,0-1 4 0,0 3 6 0,0 2 25 16,0 0 5-16,0 1-3 0,-20 2-7 0,20 1-19 15,-25 2 1-15,13 2-2 0,-4-2-6 16,-1 0 3-16,0 0-1 0,-1 3-12 0,-1 0-47 0,0 2-62 15,2 1-79-15,-1 4-79 0,2 0-48 16,2 4-38-16,0 1-40 0,2-2-77 0,1-1-170 16,3-6 11-16,-1-4 114 0</inkml:trace>
  <inkml:trace contextRef="#ctx0" brushRef="#br0" timeOffset="-111630.75">14866 12270 4027 0,'27'-9'7'0,"-6"0"-2"16,-2 1 0-16,-7 0-1 0,-1-2-10 0,-3 4 1 0,-2 0 0 16,-4 4-2-16,-2 1 4 0,0 1 3 15,0 0 10-15,0 0 11 0,-25 0-1 0,25 15-3 16,-27-15-8-16,10 16-8 0,-1-16 0 0,-2 21 0 16,1-10 0-16,2 2-1 0,2-2-1 0,-1 1-2 15,5-1-1-15,3-1 0 0,2 1 1 0,0-1 8 16,6 0-2-16,0 0 29 0,0 0 18 0,0-1 23 15,0 1 36-15,22-1-4 0,-22 0 11 0,21 0 4 16,-21 0-1-16,25 0 2 0,-11 0-4 0,0 0-22 16,0-1-25-16,0 3-20 0,2-2-25 0,-6 1-12 15,3 0 2-15,-2 1-6 0,-1 0 16 0,-2 0 21 16,-2-1 3-16,1-1 18 0,-4 4-15 0,0 1-12 16,-3 2-21-16,0 4-14 0,0 2 1 15,0 2 0-15,0 6 7 0,-19 2-3 0,19 4-1 16,-17 0 3-16,17 0-4 0,-22 1-48 0,22-2-58 15,-23-1-70-15,11-4-55 0,1-3-10 0,-3-5 10 16,2-4 11-16,1-4 0 0,-3-7-30 0,0-5-81 16,0-2-107-16,-2 0-179 0,1-29-296 0,2 3 129 15</inkml:trace>
  <inkml:trace contextRef="#ctx0" brushRef="#br0" timeOffset="-111345.16">15142 12321 4603 0,'25'-16'1'15,"-3"-1"-3"-15,-2 2 11 0,-6 2 43 16,1-5 31-16,-7 5 31 0,-2 6 11 0,-4 1-42 16,-1 4-26-16,-1 1-39 0,0 1-25 0,0 0-4 15,0 0-7-15,0 0 8 0,0 0 6 0,-21 22 1 16,21-22 2-16,-21 28-4 0,21-8-1 0,-21 2 5 16,21 3 2-16,-19 1 1 0,19 2 3 0,-14 1-4 15,14 4-11-15,-8-3 3 0,8 0-21 0,-4 3 0 16,4 1-9-16,-2-3-16 0,2 2 7 0,0-5-7 15,0-1 11-15,0-3 16 0,0-2 10 0,0-4 8 16,0-5 3-16,17-2 8 0,-17-4-2 0,16 0-28 16,-16-4-23-16,22-1-23 0,-9-2-23 15,5 0-9-15,-1 0-18 0,0 0-50 0,3 0-70 0,-2-18-81 16,1 18-113-16,-2-16-161 0,-3 16-246 16,0-21 119-16</inkml:trace>
  <inkml:trace contextRef="#ctx0" brushRef="#br0" timeOffset="-111198.75">15055 12412 2904 0,'0'-3'-3'0,"0"0"0"15,0 2-1-15,33-2 4 0,-14 0 2 0,-1 1-1 16,4 2-1-16,0 0-2 0,-1 0-3 0,-1 0-38 16,1 0-61-16,-3 0-106 0,-1 0-164 15,-1 18-295-15,-2-18 51 0,1 0 104 0</inkml:trace>
  <inkml:trace contextRef="#ctx0" brushRef="#br0" timeOffset="-110358.33">15406 12397 3391 0,'17'0'4'0,"3"0"2"16,-3 0 22-16,-2 0 37 0,3 0 16 0,-6-18 6 15,-3 18-20-15,-9 0-39 0,10 0-24 0,-10 0-12 16,0 0-22-16,0 0-7 0,0 0 1 0,0 0-9 15,0 0-6-15,-28 0-22 0,28 0-27 0,-30 20-8 16,12-20 18-16,-4 19 24 0,0-19 24 16,0 18 5-16,-1-8-8 0,3-3-10 0,-2 3-2 15,4-2 12-15,1 1 9 0,1 0 16 0,4 0 8 16,2-1 2-16,3-1 4 0,2-1 6 0,2-2 4 16,3 0 11-16,0-1 13 0,0 0 1 0,0-2 7 15,23 1 9-15,-23-2 3 0,22 2 14 0,-22-1 15 16,28-1 4-16,-14 0 2 0,-2 0 0 0,1 0-6 15,-3 0-17-15,1 0-15 0,-3 0-25 0,0 0-20 16,-2 0-8-16,-6 0-4 0,5 0 4 16,-5 0 6-16,4 0 2 0,-2 0 2 0,-1 17 0 15,3-17-2-15,-4 24 0 0,1-10-2 0,2 5 0 0,-3-1 2 16,2 2-6-16,-1 1-2 0,2 1-10 16,0 0-5-16,2-1 3 0,0-2 3 0,1-3 8 15,3-2 5-15,-1-2 10 0,1-5-2 0,2-3 1 16,0-4-1-16,3 0-3 0,3 0 10 0,0-25 10 15,3 6 15-15,2-5 11 0,-2-5 15 0,5-2 17 16,-2-4 8-16,-3-3 7 0,0 0 13 0,-2-2-5 16,-3 2 10-16,1 1 11 0,-4 2-10 0,-1-2 10 15,0 2-2-15,-4 1-4 0,1 0-2 0,-2 0 0 16,1 1 6-16,-4 0-12 0,0 0-5 0,-3 2 7 16,0 1-15-16,0 2-10 0,0 4-6 15,0 4-33-15,0 5-25 0,0 3-9 0,0 4-26 16,0 2-18-16,-16 4 9 0,16 2-7 0,0 0 9 15,0 19 12-15,-14-2 0 0,14 4 1 0,-14 6 7 16,14 6 1-16,-12 6 3 0,7 5-1 0,-1 2-4 16,6 3 0-16,0 2-4 0,0 0 7 0,0-1 5 15,0 1-4-15,0 2 6 0,0-3-3 0,0-1-1 16,0-5 8-16,0-4-16 0,0-5 3 0,0-6 8 16,0-7-4-16,0-8 26 0,14-4 4 0,-14-7 87 15,0-2 22-15,0-1-17 0,0 0-6 0,0-23-100 16,0 7-29-16,0-5 2 0,0-5-7 15,0-2 9-15,0-3 5 0,16 0-3 0,-16-1 8 16,0 1-6-16,15 1-2 0,-15 3-2 0,14 3 5 16,-14 1-4-16,17 1 4 0,-8 1 0 0,4 2-6 15,-1 2 13-15,1 2 23 0,2 2 7 0,-3 2 26 16,2 1-1-16,2 3-17 0,-2 2-7 0,0 3-20 16,-3-1-9-16,1 3-2 0,1 0 1 0,-3 0 0 15,1 25-5-15,3-9-2 0,-3 4 1 0,-2 4-1 16,1 8 5-16,-4 2-2 0,-2 6 0 0,-4 1-5 15,0 4-77-15,0 1-38 0,-23-1-72 0,23 0-77 16,-35-4-4-16,13-1-18 0,-3-6-5 16,-3-5 5-16,0-8-3 0,-3-3-26 0,0-6-36 15,2-4-39-15,-2-6-43 0,1-2-92 0,1 0-182 0,2-17 0 16,3 17 122-16</inkml:trace>
  <inkml:trace contextRef="#ctx0" brushRef="#br0" timeOffset="-109494.83">13567 12967 2793 0,'16'0'19'16,"-4"12"-1"-16,-3-12 4 0,2 0 12 0,-5 0-7 15,-1 0 20-15,-5 0 9 0,5 0 11 0,-5 0 20 16,0 0 56-16,0 0 42 0,0 0 20 0,0 0 2 16,-24 15-60-16,24-15-43 0,-18 0-38 0,18 19-26 15,-28-19-3-15,15 13-8 0,1-13 4 16,1 12-7-16,0-12-7 0,2 9-10 0,9-9-5 15,-9 7 5-15,9-7 13 0,0 4 40 0,0-2 30 16,0-1 17-16,21 1 13 0,-2-1-22 0,9-1 3 16,8 1 9-16,12-1 24 0,11 0 10 0,13 0-14 15,12 0-19-15,12-15-26 0,13 15 16 0,12-17 22 16,7 17 14-16,10-20 7 0,7 20-20 0,2-21-21 16,5 21-14-16,0-19-10 0,-2 11 16 0,-7-1-3 15,-7 3 0-15,-4 0-8 0,-8 1-22 0,-11 2-17 16,-11 0-6-16,-13 1-13 0,-13 0-15 15,-11 0 5-15,-14 1-5 0,-11 0-6 0,-12-1-10 16,-11 2-80-16,-6-2-123 0,-8 2-183 0,-3-1-146 16,0 1-52-16,-20 0-9 0,2 0 28 0,-6 0-35 15,-4 20-148-15,-7-20-273 0,-2 22 159 0</inkml:trace>
  <inkml:trace contextRef="#ctx0" brushRef="#br0" timeOffset="-105199.84">16541 12896 851 0,'12'-6'-7'0,"0"0"-10"0,-1 1-56 0,-1-1-114 15,-1 1-20-15,-3 0 12 0</inkml:trace>
  <inkml:trace contextRef="#ctx0" brushRef="#br0" timeOffset="-104914.9">16370 12799 3707 0,'17'-18'23'15,"2"-2"50"-15,-2 3 57 0,-2 1 55 0,-1-3 21 16,-1 6-2-16,-13 5-13 0,10 4-6 0,-10 3 2 16,0-1-14-16,5 2-32 0,-5 0-55 0,0 0-53 15,0 0-41-15,0 0-13 0,0 0-12 0,0 0-25 16,0 0 3-16,0 0 2 0,0 21 10 16,0-21-21-16,-20 31-36 0,20-8-47 0,-16 3-45 15,16 7 14-15,-17 1-12 0,17 2-10 0,-15 2-11 16,15 0-56-16,-8 0-49 0,8 0-60 0,0-1-114 15,0-3-225-15,0-5 7 0,0-4 117 0</inkml:trace>
  <inkml:trace contextRef="#ctx0" brushRef="#br0" timeOffset="-104436.48">16958 12297 2520 0,'10'-20'18'0,"0"3"32"0,-2 1 53 16,-1 2 70-16,1 1 49 0,-5 4 33 0,-1 2 6 15,1 2-17-15,-2 1-24 0,1 4-29 0,-2-1-21 16,1 1-17-16,-1 0-21 0,2 0-18 0,-2 0-27 16,0 0-18-16,0 0-16 0,2 0-23 0,-2 0-10 15,0 0-19-15,0 0-8 0,0 0 2 0,0 0-10 16,0 0 3-16,0 0 1 0,0 0 3 0,0 0 9 15,0 19-1-15,-24-19-20 0,24 18-23 0,-23-5-19 16,9-1-17-16,-5 3 3 0,1 0 11 16,2-1 7-16,-1-1 13 0,2-1 20 0,4 1 9 15,-1-3 12-15,5 0 4 0,3-2 0 0,4 1 4 16,0-2 1-16,0 2 11 0,0-3 27 0,17 2 29 16,-17 0 31-16,28-2 19 0,-13 3 8 0,5-1 6 15,0 0 5-15,1-1 3 0,-1 0-20 0,0 1-7 16,0-2-1-16,0 2-3 0,0-2 11 0,-6 1-20 15,0 1-15-15,2 1-26 0,-2 1-16 0,-2 0-4 16,-1 1-19-16,-3 0-4 0,1-1-14 0,-3 0-9 16,-1 1-2-16,-4 0 7 0,-1 2 2 0,0 0 4 15,0 1-8-15,0 3-35 0,-26 1-65 0,26 4-92 16,-26-5-86-16,9 2-52 0,-3-1-22 0,-1 1 13 16,0-3 16-16,-4 1 1 0,-1-2-19 15,-2-1-20-15,0-1-42 0,-5-3-108 0,2-1-189 16,-1-8-23-16,2-1 120 0</inkml:trace>
  <inkml:trace contextRef="#ctx0" brushRef="#br0" timeOffset="-103357.52">17466 12172 2666 0,'11'-9'39'0,"1"-4"40"0,-1 2 61 0,-1 1 66 16,-1 0 27-16,2-2 15 0,-7 4 8 0,-1 1-10 15,1 3-5-15,-1 1 0 0,-3 0 3 0,0 1 3 16,0 1 14-16,3 0 15 0,-3-1-11 0,0 2-8 16,0-2-30-16,0 1-31 0,0 0-19 0,0 1-15 15,0 0-12-15,0-2-19 0,0 2-21 0,0 0-20 16,0 0-19-16,0 0-10 0,0 0-14 0,0 0-12 15,0 0-8-15,0 0-9 0,0 0-7 0,0 0-4 16,0 0-7-16,0 0 0 0,0 0-3 0,0 0 2 16,0 0-1-16,0 0-5 0,0 0 1 15,0 0-1-15,0 0 0 0,0 0-1 0,0 0 1 0,0 0-3 16,0 10-1-16,0-10 3 0,0 0-2 16,0 0 5-16,0 0 2 0,0 0-1 0,0 0 2 15,0 0-2-15,0 0 2 0,0 0 2 0,0 0 0 16,0 6-2-16,0-6 4 0,0 4 0 0,0-1 2 15,0 1 5-15,-14 2 6 0,14 1 3 0,-17-1-5 16,11 1-4-16,-7 3-5 0,2 0-3 0,-3 4 2 16,2 0-17-16,-4 2-3 0,1 3-8 0,-2 1-24 15,0 3-12-15,-3 1-27 0,1 3-25 0,0 0-9 16,4 1 15-16,-4 1 10 0,4 1 5 0,1 0 12 16,0 0-9-16,2-2-15 0,2-3-1 15,6-1 1-15,-4-2 3 0,5-3 28 0,1-4 39 16,2-3 26-16,0-3 18 0,0-1 10 0,33-3-12 15,-33 1-1-15,34-5-11 0,-11 0-24 0,0-1-43 16,4 0-50-16,1 0-54 0,-2 0-62 0,0 0-37 16,-1-18-30-16,-2 18-11 0,-2 0-14 0,-4-18-29 15,-5 18-45-15,-1-12-70 0,-3 12-89 0,-2 0-225 16,-3-12 62-16,-3 4 145 0</inkml:trace>
  <inkml:trace contextRef="#ctx0" brushRef="#br0" timeOffset="-103179.95">17237 12264 3254 0,'0'-2'5'0,"20"-2"25"0,-20 1 26 15,23-2 35-15,-6-1 14 0,0 3-7 0,0 0-13 16,0 3-36-16,3-3-19 0,1 2-14 0,-4 1-13 16,1 0-5-16,2 0-13 0,-1 0-48 0,0 0-66 15,-2 0-72-15,0 0-79 0,-2 15-58 0,1-15-72 16,-2 0-153-16,-2 14-96 0,2-14 102 0</inkml:trace>
  <inkml:trace contextRef="#ctx0" brushRef="#br0" timeOffset="-102388.23">17779 12307 3191 0,'8'0'42'0,"-2"-26"20"0,0 26 20 16,-2-26 5-16,0 12-41 0,-1 1-19 0,-3 13-19 15,0-17-8-15,0 17-2 0,0-11 0 0,0 11-4 16,-21-6 1-16,21 6-23 0,-19 0-28 0,19 0-24 16,-23 0-17-16,9 16 1 0,0-16 11 0,-3 20 5 15,0-20 3-15,0 23 10 0,0-9 6 0,1-1 2 16,2 1 3-16,2-1-3 0,1-1 6 0,3 0 18 16,2 1 12-16,1-2 15 0,4-1 0 15,1 0 5-15,0-1 8 0,0-1 8 0,18-1 32 16,-18-3 22-16,21 1 21 0,-21-2 16 0,27-2-12 15,-13-1-13-15,0 0-12 0,2 0-17 0,-2 0 0 16,-5 0-1-16,2 0 0 0,-3 0 2 0,-2-16-6 16,0 16 0-16,-3 0-4 0,-3 0-6 0,3-13-5 15,0 13-13-15,-1 0-8 0,-2 0-7 0,0-8-12 16,0 8-1-16,0 0-12 0,0 0-7 0,0 0 2 16,0 0-1-16,0 0 14 0,0 0 8 0,0 0 2 15,0 0 4-15,0 14-7 0,-14-14 2 0,14 0-7 16,0 19-13-16,0-19 1 0,0 17-11 0,0-17 1 15,0 17 8-15,0-8 5 0,0 0 11 16,0-1 10-16,0 0 6 0,0-3-5 0,17 0 7 16,-17-2-7-16,19-3-1 0,-4 0 5 0,2 0 1 15,3 0 20-15,2-20 25 0,0 20 19 0,1-23 12 16,0 7 7-16,-3 0 9 0,4-1 3 0,-3-2 1 16,-2-1 1-16,-2 2-15 0,0-1-1 0,-6-1-5 15,1 0-6-15,-1 0 0 0,-3-1-4 0,-2 1 3 16,0-2 15-16,-3 1 2 0,-3-1-5 0,0 0-3 15,0 1-21-15,0-2-4 0,0 0-7 0,0 2-7 16,0-2 5-16,0 3-2 0,0 1 2 16,-17 1 12-16,17 2-2 0,0 1-1 0,0 3-1 15,0 3-15-15,-10 2-19 0,10 2-10 0,0 0-13 16,0 3-8-16,0 2-3 0,0 0-4 0,0 0-1 16,0 0 0-16,0 0 5 0,0 0-1 0,0 0-3 15,0 0 3-15,0 0 16 0,0 13 0 0,0-13 8 16,0 12-7-16,0-12-11 0,0 20 4 0,0-10-3 15,0 3 6-15,0 0 1 0,0 0 2 0,0-2-7 16,-13-1 1-16,13 1-1 0,0 0-3 0,0-1 4 16,0 1 2-16,0 0 0 0,0-1 1 0,-9 3 9 15,9 0-9-15,-5-1 7 0,5 4-4 0,-9-1-10 16,4 3 10-16,1 2-11 0,-4 0 10 0,2 3-3 16,-1 0-1-16,3 2-35 0,1 2-19 15,-2 0-13-15,2 2-23 0,1 0 7 0,2 2-17 16,0 1-26-16,0-2-23 0,0 1-25 0,0 3-34 15,0 1-24-15,0-1-35 0,0 1-28 0,0-2-21 16,13-1-22-16,-13-1-26 0,0-3-69 0,0-3-129 16,12-6-10-16,-12-4 105 0</inkml:trace>
  <inkml:trace contextRef="#ctx0" brushRef="#br0" timeOffset="-101189.15">18102 12141 2365 0,'4'-8'59'0,"0"2"49"16,2-2 71-16,-3-1 60 0,5 1 9 0,-5-2 15 15,3 0-17-15,-1 2-6 0,-2 2-23 0,3 0-32 16,-3 2-33-16,-3 0-34 0,1 2-40 0,-1-1-31 16,0 2-15-16,0 1-21 0,0 0-5 0,0 0-7 15,0 0-3-15,0 0 1 0,0 0-2 0,0 0 9 16,-24 0 1-16,24 20-1 0,-24-20 0 0,10 22-7 16,-6-6-1-16,3 4 6 0,-3 1-2 0,5 2 3 15,-1 3-3-15,4 1-3 0,-2 2 3 16,4 0 4-16,1 1 4 0,1 0-6 0,2-2 5 15,3 2-8-15,2 1-28 0,1-2 7 0,0-1-11 16,0-2 7-16,0 0 23 0,0-2-5 0,21-1 5 16,-21-2-5-16,20-2 5 0,-20-4 1 0,27-1 4 15,-10-3 4-15,0-3-2 0,1-1-1 0,1-7-1 16,0 0 0-16,-1 0-4 0,1 0-12 0,-2-22-32 16,-3 22-40-16,0-22-72 0,-2 22-83 0,-1-23-73 15,-5 11-81-15,2 0-76 0,-2-1-120 0,0-1-223 16,-2 0 121-16</inkml:trace>
  <inkml:trace contextRef="#ctx0" brushRef="#br0" timeOffset="-100923.77">18368 12070 3429 0,'7'-11'56'0,"0"0"53"0,-4 1 62 16,2 2 60-16,1-2-7 0,-3 3-1 0,1 3-5 15,-4 3-7-15,0 0-15 0,0-1-26 0,0 2-52 16,0-1-53-16,0 1-42 0,0-1-34 0,0 1-8 16,0 0-4-16,0 0 15 0,0 0 5 0,0 0 3 15,-18 23-1-15,18-23-5 0,-17 30 8 0,17-10-22 16,-23 7-32-16,23 2-33 0,-17 2-45 16,17 3-31-16,-12 3 2 0,12 0-15 0,0 2-24 15,-5-1-18-15,5 3-48 0,0-1-43 0,0-2-34 16,0 1-33-16,0-1-69 0,0-1-175 0,0-4-61 15,0-3 105-15</inkml:trace>
  <inkml:trace contextRef="#ctx0" brushRef="#br0" timeOffset="-100560.74">18604 12221 3647 0,'20'-25'42'0,"-3"1"60"0,-6 4 42 16,-2 4 24-16,5-1-27 0,-7 7-52 15,-4 3-36-15,-3 4-23 0,1 3-16 0,-1 0-13 16,3 0-13-16,-3 0 1 0,0 0-1 0,0 0 10 16,0 21 7-16,0-21-5 0,-23 26 4 0,23-9-3 15,-22 3-33-15,22 1-9 0,-26 1-6 0,12-1-19 16,2-1 19-16,1 0 4 0,-5-2-4 0,5-2 2 16,1-1 3-16,-3-3 3 0,2-1 9 0,5-1 13 15,-5-2 15-15,5-3 3 0,0 1 5 0,1-5 12 16,5 2 38-16,-3-3 26 0,3 0 22 0,0 0 15 15,0 0-25-15,0 0-19 0,0 0-23 0,0 0-21 16,0 0-5-16,0 0-5 0,0 0-4 16,17 0-7-16,-17 0-12 0,0 0-5 0,20 0-3 15,-20 0 6-15,17 0 3 0,-4 0-7 0,-2 18 11 16,0-18-30-16,2 27-27 0,0-10-32 0,1 4-54 16,-3 1-30-16,1-2-45 0,-3 4-53 0,-1 1-37 15,-2 1-46-15,-6 2-43 0,3-1-107 0,-3-1-177 16,0-3 77-16,0 0 115 0</inkml:trace>
  <inkml:trace contextRef="#ctx0" brushRef="#br0" timeOffset="-100153.58">18720 12536 3551 0,'21'-14'18'16,"-3"-1"47"-16,-4 3 59 0,0 0 55 15,-5-2 32-15,2 4-3 0,-2 3-17 0,-1 3-20 16,-5 0-36-16,-3 1-42 0,3 1-47 0,1 1-34 15,-4 0-13-15,0 0-10 0,0 1-1 0,0 0-15 16,0 0-32-16,0 0-16 0,0 0-14 0,0 0-8 16,0 0 14-16,0 0 4 0,0 0 7 0,0 0 8 15,0 0 17-15,0 0 18 0,0 0 17 0,0 0 10 16,0 0-17-16,0 0-7 0,0 0-2 0,20 0 5 16,-20 0 15-16,14-23 7 0,-4 23-6 0,0-21 4 15,-1 8 4-15,-1 2 1 0,1-1 2 16,-1 1 0-16,-2-2 10 0,-3 3 6 0,0 2-1 15,0 1-1-15,-3 0-14 0,2 1-5 0,-2 3-2 16,0 0-10-16,0 2-16 0,0 1-11 0,-22 0-3 16,22 0 0-16,-26 0 18 0,9 17 0 0,-3-17 1 15,-4 25 5-15,7-9 6 0,-3 1 7 0,0 1 5 16,0 4-2-16,3-2-1 0,0 2 2 0,1-1 0 16,5 2 4-16,1-3-22 0,0 1-23 0,4-1-20 15,3 1-20-15,3 2-1 0,0-1-7 0,0 1-4 16,23 0-8-16,-23 0-9 0,24 1-11 0,-24-2-29 15,29-4-27-15,-12-2-46 0,3-3-93 16,0-3-119-16,0-6-177 0,5-3 75 0</inkml:trace>
  <inkml:trace contextRef="#ctx0" brushRef="#br0" timeOffset="-99695.81">19403 12170 3736 0,'4'-31'38'0,"-1"2"46"0,-3-2 51 0,3 5 55 15,0-1 22-15,1 6 16 0,-4 6 2 0,0 6-14 16,0 2-36-16,0 2-63 0,0 4-52 0,0 0-57 16,0 1-31-16,0 0 4 0,0 0 1 0,0 18 13 15,0-18 8-15,0 35-4 0,0-11 3 0,-24 7 3 16,24 5 2-16,-14 5 0 0,14 3-7 0,-17 0 36 16,17 1 3-16,-9 1 9 0,9 0 6 15,0 1-29-15,0-2-6 0,0 2-3 0,0-1-2 16,0 0-12-16,0-1 0 0,0-4-4 0,0-2-5 15,0-4 4-15,0-4-1 0,0-8-19 0,0-3 7 16,0-7 4-16,0-5 8 0,0-2 24 0,0-5-1 16,0-1-3-16,11 0-5 0,-11-17-11 0,9 17-1 15,-9-27 0-15,14 7-8 0,-8-4 7 0,2-4-4 16,1-4-5-16,-2 0 10 0,-3 0 1 0,2-2-3 16,-2 2 10-16,2 0-9 0,-3 4-1 0,1 1 5 15,3 3-13-15,-1 2 1 0,-1 1 7 0,4 4-1 16,-3 2 5-16,5 2-5 0,0 3-11 0,1 2-15 15,2 2-23-15,6 2-7 0,0 2-7 16,4 2 10-16,0 0 26 0,6 17 7 0,-7-17 2 16,5 29-20-16,-2-9 0 0,1 3-11 0,-4 4-11 15,-6 0-1-15,-3 6-47 0,-3 0-19 0,-2 2-31 16,-9 3-37-16,0-1-16 0,0 1-39 0,0-1-32 16,-23 1-18-16,23-4-21 0,-34-4-17 0,11-2-59 15,-4-6-118-15,-1-4-100 0,-1-5 95 0</inkml:trace>
  <inkml:trace contextRef="#ctx0" brushRef="#br0" timeOffset="-98979.64">19936 12461 2463 0,'17'-19'29'15,"-8"0"6"-15,-1 2 17 0,-2 2 9 0,-3 0-27 16,-3 2-6-16,0 2-15 0,0 4-11 0,0 0-1 15,-23 3-3-15,23 0-1 0,-20 3 1 0,20 1-25 16,-28 0-26-16,12 0-19 0,2 0-24 0,1 22 8 16,-1-22 19-16,-2 24 12 0,5-10 19 0,-1 2 7 15,4 1 5-15,-1-1 11 0,4 1 2 0,-1-1 8 16,3 0 4-16,3-3-5 0,0 1 3 0,0-2 2 16,0-2 1-16,0-2 6 0,0-2 2 15,0-2 31-15,0-2 26 0,17-2 12 0,-17 0 19 16,0 0-25-16,23 0-14 0,-23-22-1 0,14 22-9 15,-14-18-4-15,17 18 2 0,-8-18 3 0,1 18 5 16,-3-18 14-16,3 18 0 0,-6-16-9 0,3 9-8 16,2 0-15-16,-4 3-12 0,-2-1-14 0,0 1-11 15,0 4-10-15,-3-4-7 0,0 4 1 0,0 0 5 16,0 0 7-16,0 0 6 0,0 17 2 0,0-17-2 16,0 22-2-16,0-5-16 0,0 0-6 0,0 2-18 15,0 0 0-15,0 1 9 0,0 2 1 0,0-3 8 16,0 0 2-16,0 0 8 0,0-4 5 0,17 0 12 15,-17-3 1-15,14-4 4 0,-14-4 28 16,20-4 4-16,-8 0 28 0,-1 0 8 0,3-20 2 16,2 20 13-16,-2-27-2 0,0 11 6 0,3 0-13 15,-3-2 2-15,1 1-6 0,-1-2-5 0,-3 1 0 16,1 1-4-16,-1 1-2 0,-1 0 7 0,-3 0-2 16,-1 4-13-16,1 0-7 0,-3 3-21 0,3 2-12 15,-4 1-9-15,-3 2-12 0,3 3-6 0,-3 0-9 16,3 1 0-16,-3 0 4 0,0 0-2 0,0 0 11 15,0 21-1-15,0-21 1 0,0 30 3 0,0-10-12 16,0 3-15-16,0 5-6 0,0 3-11 0,0 1-6 16,0 1 11-16,0 1-3 0,0-2 10 15,0-1 16-15,0-4 6 0,0-3 9 0,0-6 5 16,0-3-1-16,14-7 7 0,-14-2-2 0,11-4 1 16,-11-2 2-16,20 0 1 0,-11 0 9 0,2-27 1 15,1 27 0-15,2-32-5 0,0 11-10 0,-1-5-3 16,1-3 1-16,3 1 2 0,-3-2 1 0,3-3-5 15,-2 1-2-15,5 0-7 0,4 0 1 0,-3 1 3 16,6 3-2-16,1-1 3 0,1 2 1 0,2 2-14 16,2 2-45-16,1 5-67 0,-3 1-81 0,1 4-79 15,-4 4-48-15,-1 4-56 0,-1 5-105 0,-4 0-188 16,-4 0 90-16,-7 22 121 0</inkml:trace>
  <inkml:trace contextRef="#ctx0" brushRef="#br0" timeOffset="-98275.84">17156 13111 2066 0,'-36'4'25'0,"2"4"28"0,0-2 34 16,6 1 25-16,-1-1 4 0,2 0-2 0,4 0-15 15,6-1 0-15,3 1 0 0,3-3 15 0,2 1 25 16,4-2 30-16,2 0 22 0,3-1 7 0,-3-1 9 16,3 0-6-16,0 0-24 0,0 0-42 15,0 0-42-15,23 0-36 0,-23 0-5 0,38 0 25 16,-7-15 20-16,9 15 7 0,13-12-5 0,12 12-9 15,12-15-22-15,15 15-8 0,10-18 0 0,14 10-9 16,12-1 21-16,16 0 24 0,15 2-7 0,6 0 2 16,10 0 0-16,0 1-22 0,11 2 22 0,2 1 9 15,4-1-10-15,-6 2-2 0,-11 1-5 0,-9 1 5 16,-2 0 14-16,-12 0 10 0,-14 0-17 0,-14 0-23 16,-18 0-23-16,-13 0-17 0,-13 0-7 0,-18 0-10 15,-18 0-10-15,-10 0-9 0,-14 0-49 0,-7 0-99 16,-10 0-97-16,-3 0-108 0,0 0-69 15,-30 0-9-15,10 0-26 0,-6 0-59 0,-5 0-77 16,-10 17-184-16,-5-17-224 0,-2 18 171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8:02:39.859"/>
    </inkml:context>
    <inkml:brush xml:id="br0">
      <inkml:brushProperty name="width" value="0.05292" units="cm"/>
      <inkml:brushProperty name="height" value="0.05292" units="cm"/>
      <inkml:brushProperty name="color" value="#FF0000"/>
    </inkml:brush>
  </inkml:definitions>
  <inkml:trace contextRef="#ctx0" brushRef="#br0">1864 5525 1490 0,'-10'0'38'15,"6"0"31"-15,0 0 16 0,3 0 20 0,-1 0-20 16,2 0-11-16,0 0 5 0,0 0 3 0,0 0 8 16,0 0 3-16,0 0 0 0,0 0-10 0,0 0-4 15,0 0 1-15,0 11 2 0,0-11 1 16,0 0-9-16,0 0-13 0,0 10-12 0,0-10-6 16,0 6-8-16,0-6-6 0,0 5-5 0,0-5 7 15,0 3 23-15,0-1 14 0,0-1 31 0,0 2 25 16,0-1 2-16,0 2-5 0,27 0-24 0,-7 0-34 15,8 2-22-15,9 1-2 0,13-4 3 0,7 1 8 16,11-1 1-16,10-3 6 0,7 0-1 0,2 0-8 16,9 0-7-16,2 0-18 0,4-16-14 0,5 16-10 15,3 0 8-15,3-14 28 0,5 14 14 0,-3-11 18 16,2 11 9-16,-2-11 0 0,-5 11 7 0,-6-10 7 16,-8 10-4-16,-9-10-6 0,-8 5-14 15,-8 2-15-15,-9-1-8 0,-12 2-15 0,-6-2-14 16,-10 3 0-16,-8 0-7 0,-7 0-3 0,-7 1 5 15,-3 0-9-15,-4 0 3 0,-2 0-7 0,-1-2-3 16,-2 2 0-16,0 0-41 0,0 0-38 0,0 0-55 16,0 0-64-16,0 0-41 0,0 0-36 0,0 0-28 15,0 0-40-15,-21 0-42 0,21 0-98 0,-17 18-197 16,5-18-58-16,-4 0 123 0</inkml:trace>
  <inkml:trace contextRef="#ctx0" brushRef="#br0" timeOffset="4932.56">5262 6504 1932 0,'-5'0'9'15,"1"0"-1"-15,0 0-1 0,1 0 24 0,2 0 24 16,-4 0 26-16,-1 0 33 0,-2 0 3 0,2 0-9 15,-2 0-7-15,0 0-14 0,-1 0-6 16,3 0-11-16,0 0 1 0,0 0 0 0,1 0-8 16,-3 0-3-16,5 0-9 0,-2 0-12 0,1 0-2 15,-2 0-4-15,4 0-2 0,-1 0 3 0,0 0 3 16,1 0 2-16,1 0 2 0,1 0-3 0,0 0-7 16,0 0-2-16,0 0-4 0,0 0-2 0,0 0 0 15,0 0 0-15,0 0 0 0,0 0 6 0,0 0-4 16,0 0 1-16,0 0 5 0,0 0 6 0,0 0 0 15,15 0-2-15,-15 0 3 0,22 0-1 0,-3 0 15 16,5 0 6-16,7 0 1 0,7 0 0 16,7 0-10-16,9 0-17 0,3 0-10 0,10 0-14 15,4 0-7-15,11-17 4 0,11 17 1 0,13 0-3 16,10-19 2-16,8 19-7 0,8-15-4 0,6 15 1 16,4-17 0-16,7 9 8 0,-1-2 8 0,-1 2 20 15,-5-2 8-15,-7 1 7 0,-1 1 7 0,-7-2-5 16,-9 3 9-16,-5 0 9 0,-8 1 18 0,-6-2 2 15,-7 0 5-15,-2 3-1 0,-6-3-15 0,-8 1-8 16,-8-1-15-16,-9 2-11 0,-7 0-3 0,-10 0 24 16,-8 0 9-16,-7 2 9 0,-7 1-2 0,-5 0-24 15,-7 1-20-15,0 1-13 0,-5-1-17 0,-3 1-4 16,3 1-4-16,-3-1-1 0,0 0-3 0,0 1-62 16,0 0-36-16,0 0-62 0,0 0-63 15,0 0-21-15,0 0-35 0,0 0-28 0,0 0-32 16,-15 0-45-16,15 18-83 0,-14-18-154 0,14 17-191 15,-22-17 123-15</inkml:trace>
  <inkml:trace contextRef="#ctx0" brushRef="#br0" timeOffset="9532.61">5218 6268 1206 0,'-3'-1'20'16,"3"1"8"-16,0 0 9 0,-1 0 32 0,1 0 14 16,0 0 8-16,0 0 23 0,0 0-11 0,-2 0-7 15,2 0 9-15,-3 0-12 0,3 0-8 0,-3 0-18 16,-2 0-16-16,4 0-19 0,-4 0-2 0,4 0 8 16,-2 0 0-16,1 0 10 0,2 0-1 0,0 0-8 15,0 0 0-15,0 0 0 0,0 0 1 0,0 0 1 16,0 0 2-16,0 0 4 0,0 0 4 0,0 0 3 15,0 0 10-15,0 0 5 0,0 0 11 16,0 0 10-16,0 0 0 0,0 0-2 0,0 0-16 16,17 0-5-16,-17 0-4 0,14 0 1 0,-3 0 5 15,3 0-10-15,1 0-6 0,5 0-15 0,2 0-6 16,1 0 1-16,5 0-3 0,2-10 3 0,2 10-2 16,4 0-2-16,3 0 2 0,0 0 0 0,2 0 0 15,0 0 2-15,1 0-3 0,-1-4-8 0,3 4 3 16,-2 0 8-16,-2 0-3 0,0 0 9 0,-1 0-9 15,1 0-14-15,-2 0-3 0,-1 0-8 0,0 0 0 16,-1 0-1-16,2 0-2 0,1 0 3 0,3 0 8 16,5 0 8-16,2 0 4 0,4 0 3 0,4 14-6 15,1-14 5-15,2 0 5 0,4 0-2 16,2 11 4-16,1-11-1 0,1 0-6 0,0 7-5 16,1-7-8-16,3 0-6 0,-2 5-4 0,2-5-1 15,-4 2 4-15,0 1-5 0,-1-3 8 0,-4 1 5 16,-4 1 18-16,-2-1 6 0,-2-1 0 0,-3 3-3 15,0-2-13-15,-3-1-7 0,2 3-1 0,1-1 10 16,2 1-4-16,5-1 9 0,-2 1 1 0,4 1-7 16,-1 0-5-16,0 1-6 0,-1 0-8 0,-1 0-7 15,-4 0 3-15,0 1-4 0,-6 0-3 0,2-1 8 16,-7 1-4-16,-4-2 6 0,-2 0 4 0,-3 0-2 16,-4 0 6-16,-1 0 14 0,-5-2 27 15,-3 0 12-15,3-1 3 0,-4 0-19 0,-2 0-21 16,-1-1-16-16,0 2-8 0,-1-2 0 0,-2 0-4 15,0 0 0-15,-5 0 4 0,0 0 3 0,-1 0-3 16,0 0 0-16,-3 0-4 0,-2 0 0 0,0 0 4 16,-2 0 3-16,1 0-3 0,-1 0-4 0,-1 0-4 15,0 0-4-15,0 0-3 0,0 0-58 0,0 0-56 16,0 0-79-16,0 0-90 0,0 0-59 0,0 0-89 16,0 0-45-16,0 0-32 0,0 0-73 0,0 0-172 15,-15 16 80-15,15-16 128 0</inkml:trace>
  <inkml:trace contextRef="#ctx0" brushRef="#br0" timeOffset="10721.85">5386 6625 3678 0,'6'0'9'0,"0"0"30"16,0 0 45-16,-1-20 47 0,1 20 37 0,-1 0 14 16,-3-15-3-16,-2 15-11 0,0 0-31 0,0 0-31 15,0 0-48-15,0 0-35 0,0 0-27 0,0 0-10 16,0 0 6-16,0 0-3 0,0 0 12 0,0 18-2 16,-13-18-2-16,13 28 5 0,0-9-3 15,-17 3-3-15,17 3 4 0,-9 0 0 0,9 1 3 16,0 2 0-16,-10 1-4 0,10-2 4 0,0 0-6 15,0-1-2-15,0-3 7 0,0 0 2 0,0-5 6 16,0-1 1-16,0-3-6 0,16-3-2 0,-16-4 0 16,0-2 9-16,0-1 6 0,0-4 35 0,0 0 5 15,0 0-7-15,11 0-14 0,-11-20-39 0,9 20-6 16,-4-27-3-16,1 9 10 0,-1-5-2 0,2-1-19 16,1-2 0-16,-2-1-3 0,2 3-1 0,-2-3 12 15,1 1 1-15,0 2 1 0,-1 2 6 0,-1 1 5 16,3 4-1-16,0 0-1 0,-1 1 2 0,1 2-2 15,1 3 2-15,2 1 1 0,-3 1-3 16,1 2 3-16,2 3 0 0,-3 0 0 0,-2 2-1 16,-1 1-3-16,-1 1-1 0,-2 0-2 0,3 0 5 15,-2 0 1-15,0 0 2 0,-3 23 8 0,4-23-6 16,1 25 1-16,1-9 3 0,1 4-6 0,-3-1 2 16,1 2-2-16,-2 2-4 0,2 1-5 0,-1 1-50 15,1 0-20-15,-4 0-42 0,4 0-37 0,-2 1-9 16,0-2-39-16,2 1-33 0,-5 0-30 0,0-3-2 15,0 0 5-15,0 1 19 0,0-1 2 0,0-2-25 16,-23-2-39-16,23-3-51 0,-22-2-57 16,22-3-35-16,-28-2 55 0,13-5 108 0</inkml:trace>
  <inkml:trace contextRef="#ctx0" brushRef="#br0" timeOffset="11357.77">5806 6854 2976 0,'6'-10'3'16,"-1"-1"3"-16,1-1 0 0,-4 1 4 15,2 1-4-15,1-1-2 0,-4 3-1 0,-1 3-3 16,0 2-4-16,0 2 0 0,0-1 3 0,0 2 1 15,-21 0 1-15,21 0-12 0,-22 0-13 0,22 16-8 16,-26-16-5-16,10 14 7 0,1-14 7 0,-1 20 2 16,2-20 3-16,2 18-4 0,1-6-6 0,2-4 0 15,-1 2 3-15,4 0 8 0,6 0 7 0,-1-2 1 16,1 0 5-16,0-1 1 0,0 0 7 0,18-2 8 16,-18 0 11-16,20-3 12 0,-20 0 11 0,22-1 6 15,-22-1-2-15,23 0-7 0,-12 0-6 0,3 0-4 16,-3 0 7-16,0 0 6 0,-2 0 0 0,0 0-3 15,-1-15-13-15,0 15-16 0,-3 0-10 16,-2 0-9-16,0 0-1 0,-2 0-1 0,2 0 3 16,-1 0 1-16,1 0 0 0,0 18 0 0,0-18-7 15,2 19-5-15,-2-19-1 0,2 26-1 0,-2-13-1 16,1 0 0-16,0 1-9 0,-1 0-2 0,1-1 0 16,-1-1-5-16,4 0 5 0,-3-2 7 0,1-1 12 15,1-2 10-15,-1-2 5 0,3-5 1 0,-2 0 0 16,2 0 19-16,-1 0 21 0,1-22 19 0,0 22 12 15,1-27 12-15,-1 10 6 0,1-2 5 0,-1 0 7 16,-2-1-1-16,2-1-5 0,0 0 4 16,-2-1 6-16,0 2-7 0,-1-2-4 0,1 2-5 15,-2-2-16-15,1 3 7 0,-2 0-2 0,0 0-8 16,-1 4-2-16,1 1-19 0,-3 2-12 0,2 3-17 16,1 3-20-16,-3 1-7 0,0 4-12 0,0 0-4 15,0 1 6-15,0 0-1 0,0 0 4 0,0 21 4 16,0-21 2-16,0 26 3 0,-19-8 2 0,19 3-5 15,0 3-7-15,-19 2-21 0,19 1-28 0,0 3-24 16,-12 1-46-16,12 1-52 0,0 2-64 0,0-1-79 16,0 1-82-16,0 1-98 0,0-1-193 0,0-1-77 15,22-3 135-15</inkml:trace>
  <inkml:trace contextRef="#ctx0" brushRef="#br0" timeOffset="11521.27">5825 6979 2954 0,'0'-15'9'16,"32"0"1"-16,-13 2 17 0,2-2 37 0,3 2 5 15,-1-2-2-15,0 2-15 0,-1 3-35 0,1 0-18 16,-4 1-17-16,-1 1-48 0,-2 1-89 0,-4 2-141 16,-1 1-258-16,0 2-197 0,-2 0 85 0</inkml:trace>
  <inkml:trace contextRef="#ctx0" brushRef="#br0" timeOffset="11929.77">6243 6845 3086 0,'6'0'-2'0,"-1"-21"2"0,1 21 3 0,-1 0 3 15,0-17-2-15,-2 17-3 0,-2 0-1 0,-1 0-6 16,0 0 3-16,0 0 1 0,0 0-2 0,0 0 1 15,0 0-21-15,-23 0-14 0,23 20-19 0,-19-20-13 16,19 21-2-16,-21-21 3 0,10 23 5 16,0-12 7-16,0 0-2 0,0 0 1 0,0-2 11 0,2 2-8 15,3-3 21-15,0 0 7 0,1-1 3 16,0-2 19-16,2 0 5 0,3-2 3 0,0-1 4 16,0-2 5-16,0 0 14 0,24 0 27 0,-24 0 12 15,21 0 14-15,-21-17 5 0,28 17-20 0,-14 0 5 16,-1-19 3-16,0 19 13 0,1-14 18 0,-1 14 16 15,-1-14-13-15,-1 14-7 0,-2-11 3 0,-1 11-20 16,-2-11-2-16,-1 6-22 0,0 5-30 0,-4-5-17 16,1 3-13-16,-2 1-10 0,0 1 1 0,0 0 1 15,0 0 1-15,0 0 4 0,0 17 3 0,0-17 1 16,0 20 0-16,0-5 0 0,-17 0-2 16,17 3-1-16,0 1 4 0,0 2 1 0,-13 2-17 0,13 0-35 15,0 1-51-15,0-1-81 0,0 2-82 16,0-1-95-16,0 2-160 0,0-3-216 0,27-2 102 15</inkml:trace>
  <inkml:trace contextRef="#ctx0" brushRef="#br0" timeOffset="12352.82">6725 6887 3339 0,'0'-19'15'0,"0"4"23"0,0-1 49 0,0 5 42 15,0 0-2-15,0 3-22 0,0 2-51 0,0 4-47 16,0 2-16-16,0 0-1 0,0 0 2 16,0 0 5-16,0 0 1 0,0 24 3 0,0-24 3 15,-15 23-3-15,15-8-1 0,0 2-1 0,-20 1-4 16,20-1 6-16,-17 1-1 0,17-1-3 0,-11 0-3 16,11-2-22-16,-8 0-12 0,8-3-4 0,0-1-9 15,0-1 14-15,0-3 16 0,0-1 7 0,0-2 11 16,0-3 9-16,0 1 0 0,0-2-2 0,0 0-1 15,28 0 1-15,-28 0-3 0,31 0 4 0,-12-19 0 16,-1 19 0-16,2-13 9 0,0 13 7 0,-4-13 19 16,-2 13 12-16,-2-15 7 0,1 15 2 15,-2-13-10-15,-4 5-4 0,1 1-6 0,-3 0 1 16,-1 0 2-16,0 0 1 0,0 1-1 0,-1 1-7 16,-3 1-12-16,2 0-13 0,-2 2-12 0,0 1-7 15,0 1-3-15,0 0 0 0,0 0 8 0,0 0 4 16,0 0-2-16,0 24 5 0,0-24-2 0,0 26-4 15,-19-8-18-15,19 1-26 0,0 1-34 0,0 1-52 16,0 2-42-16,0-2-53 0,0 3-62 0,0 1-63 16,0-1-98-16,0-1-214 0,0-3-16 0,0-2 119 15</inkml:trace>
  <inkml:trace contextRef="#ctx0" brushRef="#br0" timeOffset="12776.69">7011 7099 3224 0,'4'-13'16'0,"1"-2"9"0,0 2 44 0,-1 0 64 16,1 2 45-16,0-2 43 0,-2 3 8 0,-2 2-35 16,1 2-42-16,-2 2-48 0,0 1-55 0,0 0-27 15,0 2-28-15,0 1-7 0,0 0 2 0,0 0-2 16,0 0 5-16,0 0 6 0,0 19 1 0,-17-19 0 16,17 21 0-16,0-8-2 0,-16 3 1 0,16 0-6 15,0-1-6-15,-11 2-14 0,11 0-14 0,0 0-10 16,0-1 4-16,0 0 6 0,0-3 3 15,0 0 13-15,0-1 4 0,0-2 4 0,0-1 10 16,0-4 7-16,17 0 2 0,-17-3 3 0,13-1-2 16,-13-1-5-16,14 0 0 0,-14 0 3 0,11-17 4 15,-11 17-2-15,9-18 0 0,-9 18-4 0,6-22-1 16,-6 10 2-16,0-2 0 0,0 0 5 0,0-2-2 16,0 2-5-16,0-2 9 0,-20-1-7 0,20-1-2 15,0-2 4-15,-12 3-3 0,12-2 1 0,0 1 1 16,0 1 3-16,-10 1-4 0,10 1 6 0,0 2-1 15,0 0-4-15,0 4 0 0,0 1-8 0,22 2 7 16,-22 3 0-16,20-1-4 0,-20 4 4 16,23 0-9-16,-7 0-2 0,1 17 10 0,0-17-41 0,3 28-30 15,-3-8-27-15,3 3-42 0,-1 4-3 16,-4 3-11-16,1 0-34 0,-4 1-37 0,-2 3-44 16,-3 2-71-16,-2-1-115 0,-2-1-212 0,0-2 79 15,-3-5 116-15</inkml:trace>
  <inkml:trace contextRef="#ctx0" brushRef="#br0" timeOffset="12993.74">7496 6789 3613 0,'15'-17'5'0,"-2"0"-1"0,-4 4 3 15,-1 0-1-15,-3 2-8 0,-2 2-2 0,-3 4-11 16,4 4 4-16,-4 1 1 0,0 0-1 0,0 0 12 15,0 29 1-15,0-13 3 0,0 6 3 0,0 4-9 16,-15 4 4-16,15 5-6 0,0 2-13 0,0 2-34 16,0 5-49-16,21-1-67 0,-21 2-66 0,0 1-65 15,16 1-118-15,-16-1-196 0,0-5-40 0,0-2 101 16</inkml:trace>
  <inkml:trace contextRef="#ctx0" brushRef="#br0" timeOffset="14020.66">7463 7082 2391 0,'0'-17'19'16,"22"0"-2"-16,-22 3 32 0,16 2 26 0,-16 2-17 15,10 2 3-15,-10 2-33 0,0 4-30 0,0 2-4 16,0 0 1-16,0 0 1 0,0 0 3 0,0 19 1 16,-23-19-5-16,23 23-2 0,-22-23-7 0,10 24-10 15,-2-8-3-15,0-3-5 0,2-1-1 0,1-2 5 16,2 0 0-16,-1-3 9 0,4-7 7 0,6 10 11 15,-6-10 4-15,6 3 1 0,0-3 10 0,0 0 3 16,0 0 13-16,0 0 12 0,23 0 8 0,-23-18 10 16,23 18 6-16,-23-16-7 0,27 16 4 15,-12-21-11-15,2 21-10 0,-1-19-8 0,-2 10-17 16,1 9-7-16,-1-14-9 0,-3 14-2 0,1-8-6 16,-4 8 1-16,2 0-3 0,-1 0 1 0,-3 0 2 15,-1 0 5-15,-1 20 2 0,3-20-11 0,-3 23-6 16,1-9-12-16,-4-14-9 0,2 23 4 0,-1-12 4 15,-2-1-4-15,0 1 9 0,0-2 3 0,0-2-1 16,0-7 12-16,0 11 3 0,0-6 5 0,0-2 7 16,0-3 1-16,0 0-2 0,0 0-2 0,0 0 5 15,0-21 9-15,0 21 11 0,0-21 13 0,20 21-2 16,-20-24 10-16,0 11-5 0,14 0 5 0,-14-2 14 16,14-1-6-16,-14 2 12 0,14-2 0 15,-5 3-8-15,1-1 3 0,-1 1-7 0,2 0-9 16,-3 2 4-16,-2-2-6 0,2 2-8 0,-2-1-8 15,0 0-8-15,-1 0-8 0,-2-1-5 0,0 0 0 16,-3 1-7-16,0-1-2 0,0 1-2 0,0 1 4 16,0 0-1-16,-17 1 0 0,17 2-2 0,-20 0-11 15,20 4-14-15,-22 0-17 0,22 2-4 0,-22 2 3 16,22 0 2-16,-20 0 17 0,12 17 5 0,0-17 3 16,2 20 13-16,2-20-4 0,-1 27 6 0,0-12 0 15,2 1 3-15,2 0 1 0,1-1-3 0,0 3-4 16,0-2 3-16,0 0 4 0,0 0-4 0,0-3 3 15,0 1-5-15,0-1-2 0,18-1 10 16,-18-1-3-16,0-2 4 0,0 0 3 0,14-1-7 16,-14-1 5-16,8-3-3 0,-8 0-3 0,12-1 7 15,-4-2 0-15,1 0-2 0,2-1 1 0,-1 0-5 16,-3 0-3-16,3 0 8 0,-3-23-5 0,1 23 3 16,0-16 2-16,-2 16-1 0,2-20 8 0,0 10 0 15,1-1 1-15,-3-1-7 0,2 0 1 0,0-1 6 16,-1 1 7-16,0 0 11 0,-3-2 16 0,-1 1 3 15,0 0 1-15,1-1 10 0,-3 0-8 0,1 2 7 16,-1-2 5-16,2 1-7 0,-1 2-4 0,1-2 5 16,-2 2 2-16,-1 0 3 0,2 1 1 15,0 2-11-15,1 1-13 0,-3 0-10 0,0 3-12 16,0-1-13-16,0 4-4 0,1-1-9 0,-1 2-3 16,2 0 0-16,-2 0-3 0,0 0 7 0,0 0-2 15,0 0 3-15,0 0 3 0,0 22-6 0,0-22 15 16,0 24-6-16,0-7 2 0,15 1 0 0,-15 4-7 15,0-2 1-15,22 3-4 0,-22 1 7 0,14 1 1 16,-14 0 2-16,19 1 4 0,-10 0-3 0,0 2-8 16,0-2 1-16,1-1-3 0,-2 0 2 15,1-1-7-15,-1-1-11 0,-2-3-1 0,-2-2-11 16,3-2 6-16,-6-3 12 0,2-3 6 0,-1-3 10 16,-2-2 6-16,0-3 2 0,1-2-3 0,-1 0 3 0,0 0-1 15,0 0-10-15,0-23-2 0,0 23-1 16,0-28 5-16,0 11 5 0,-17 0 0 0,17-4-1 15,0 1-11-15,-15-1 0 0,15 0-1 0,0 3-7 16,0-2 3-16,0 0-2 0,0 0 1 0,0 0 4 16,0 2 2-16,0 1-5 0,29 0-12 0,-29 0-4 15,33 1-15-15,-15 3-32 0,3 0-33 0,0 0-47 16,-1 3-47-16,-1 0-45 0,-2 3-52 0,-5 3-89 16,1-1-171-16,-5 2-140 0,-8 1 99 0</inkml:trace>
  <inkml:trace contextRef="#ctx0" brushRef="#br0" timeOffset="14417.89">8296 6734 3373 0,'22'0'0'16,"-4"0"3"-16,-1 0 29 0,-3-17 48 0,2 17 36 15,-7-19 23-15,-3 19-2 0,-1 0-44 0,-4 0-33 16,-1 0-25-16,0 0-28 0,0-10-9 0,0 10-4 15,0 0 3-15,0 0 1 0,-23 0 5 0,23 24-3 16,-22-24 1-16,8 25-1 0,-1-10-2 16,-1 2 1-16,1 0-5 0,1 2 0 0,2 0 3 15,2 0 0-15,1 0 1 0,3 0 1 0,1 0-2 16,5-2 4-16,-3-1-2 0,3-2 5 0,0 1 7 16,0-2 20-16,19-1 30 0,-19 0 14 0,23-2 18 15,-23-1-3-15,26 1-15 0,-12-3-4 0,0 0-8 16,2 0-6-16,-2-1 6 0,0-1-5 0,-4 0 0 15,0-1-8-15,-3-1-25 0,0-2-10 0,-3 2-15 16,-1-1-11-16,-3-2 4 0,2 1-1 0,-2 1 6 16,0 3 4-16,0 2 2 0,0 1 5 0,0 0-11 15,0 3 9-15,0 5 3 0,-19 1-34 0,19 3-28 16,-15 0-37-16,15 2-47 0,-23 2-32 0,10 1-42 16,-2-2-61-16,-1 1-49 0,-1-2-26 15,2-3-35-15,-5-3-54 0,2-3-154 0,0-6-107 16,1-5 108-16</inkml:trace>
  <inkml:trace contextRef="#ctx0" brushRef="#br0" timeOffset="14665.76">8494 6805 3891 0,'30'-18'0'0,"-4"3"12"0,-3 0 40 16,-6 2 41-16,2-4 22 0,-8 7-2 0,-3 3-33 15,-5 3-42-15,-3 3-20 0,0 1-14 0,0 0-8 16,0 0 0-16,0 0-5 0,0 0 7 15,0 17 1-15,0-17 1 0,0 28 1 0,-19-9 1 16,19 2-2-16,0 5 6 0,-18 1-2 0,18 1-14 16,-11 1-16-16,11 0-23 0,0 2-16 0,-13 0-25 15,13 2-6-15,0-2-26 0,-6 1-27 0,6 1-10 16,0-1-21-16,0-2 8 0,0-3-1 0,0 0 13 16,0-6 0-16,0-1-20 0,23-4-17 0,-23-6-56 15,25-3-87-15,-25-6-132 0,23-1-46 0,-9 0 88 16</inkml:trace>
  <inkml:trace contextRef="#ctx0" brushRef="#br0" timeOffset="14848.82">8510 7018 2402 0,'-9'-6'12'0,"9"1"15"16,0 1 25-16,0-1 18 0,0-1 3 0,29 1-10 15,-29-2-22-15,26 2-18 0,-10 1-18 0,4 1-3 16,-3 2-4-16,2-1 0 0,-1 2 3 0,-1 0-10 15,0 0-14-15,-1 0-28 0,-1 0-32 0,1 0-37 16,1 0-38-16,-2 14-52 0,-1-14-68 0,2 0-68 16,-2 0-95-16,-2 0 9 0,2 0 102 0</inkml:trace>
  <inkml:trace contextRef="#ctx0" brushRef="#br0" timeOffset="15577.03">8887 6911 2080 0,'0'-13'40'0,"0"6"24"0,0 0 19 15,0 1 23-15,0-1-17 0,0-1-15 0,0 2-1 16,0 2-20-16,0 1-25 0,0 0-8 0,0 2-21 15,0 0-2-15,0 1-2 0,0 0-1 0,0 0 2 16,0 0-2-16,0 0 3 0,-19 0 3 0,19 21-1 16,-22-21 3-16,8 18-5 0,-3-18 0 0,-1 21-1 15,-1-9 1-15,0-1 3 0,1-2 0 0,-1 1 0 16,4 0-2-16,-1-3-4 0,2-1-4 0,3 1-4 16,4-3-2-16,-1 0 4 0,5-2 1 0,-2-1 5 15,4 1 5-15,-1-2-2 0,2 0 5 0,0 0 0 16,0 0 0-16,0 0 1 0,22 0-1 0,-22 0 0 15,21-15 1-15,-21 15-1 0,28 0 4 16,-12 0 3-16,1-10 8 0,0 10 9 0,0 0 5 16,0 0 6-16,-1-8-6 0,-4 8-8 0,-1 0-11 15,0 0-10-15,0 0-3 0,-4 0-2 0,-1 0 2 16,1 0-4-16,-1 0 1 0,-3 0 1 0,-1 14 0 16,1-14 2-16,-3 0 0 0,0 15 1 0,0-15 1 15,0 10 2-15,0-10 1 0,0 9-2 0,0-9 1 16,-17 9 3-16,17-9-2 0,0 5 4 0,0-5-2 15,-14 0 1-15,14 0-1 0,0 0-1 0,0 0 0 16,-11 0-3-16,11-17 9 0,0 17 1 16,-6-18 5-16,6 18 8 0,0-22-7 0,0 11 2 15,0-1 2-15,0 1-3 0,0 0 4 0,0-1-4 16,17 1-7-16,-17-1-3 0,0 1 2 0,18 1 14 16,-18 0 3-16,13-1 0 0,-13 2-7 0,11 1-3 15,-11 1 5-15,7 1-3 0,-7 2-2 0,5 1-10 16,-5 0-17-16,3 3-2 0,-3 0 1 0,0 0 3 15,3 0 4-15,-3 0 2 0,3 19-2 0,0-19 4 16,2 24-1-16,0-10-1 0,1 3 0 0,0 3-2 16,0-1-1-16,0 2 3 0,-1-1-7 0,1 1-13 15,0 0-14-15,-1 1-11 0,0-2-3 0,-4-2 3 16,4 2 9-16,-2-3 10 0,-1-3 11 0,-1-3 11 16,1 0 6-16,-2-5 2 0,1-2 4 15,-1-3 1-15,0-1-3 0,0 0 0 0,3 0-5 16,-1 0 0-16,1-20 3 0,-1 20 1 0,-1-21 1 15,1 8-1-15,-1-1 1 0,1 0-2 0,-2-3 1 16,0 0 2-16,0-1-3 0,0 2-2 0,0-1-3 16,0 1 1-16,0-1-2 0,0 2 2 0,0 0 4 15,0 0-6-15,0 2 5 0,0 2-5 0,0 0 2 16,0 2-3-16,17 3-2 0,-17 4-1 0,18 0 1 16,-5 2 4-16,2 0-2 0,4 17 4 0,3-17-4 15,1 29 2-15,-1-11 0 0,2 5-3 0,0 3 0 16,-3 2-37-16,0 2-29 0,-4 0-39 0,-5 1-59 15,-4 2-44-15,-2 1-77 0,-6-1-131 16,0-1-136-16,0-4 81 0</inkml:trace>
  <inkml:trace contextRef="#ctx0" brushRef="#br0" timeOffset="15857.81">9426 6678 3244 0,'0'-13'17'15,"0"0"3"-15,0 0 15 0,0 3 21 0,0 3-10 0,0-1 6 16,0 3-10-16,0 4-24 0,0-1-9 16,0 2-9-16,0 0-4 0,0 0 0 0,0 0 4 15,0 27 2-15,0-12-2 0,0 6 3 0,-15 3 3 16,15 6-8-16,0 3 2 0,0 2 0 0,0 1-5 15,0 3-8-15,-10-1-20 0,10-1-34 0,0 1-44 16,0-3-35-16,0-3-41 0,-9 1-40 0,4 0-44 16,-1-5-69-16,-2-4-87 0,-1-3-147 0,0-7 71 15,-2-6 120-15</inkml:trace>
  <inkml:trace contextRef="#ctx0" brushRef="#br0" timeOffset="16228.85">9273 7056 2349 0,'18'-15'26'0,"-18"-2"16"16,17 5 25-16,-17-1 29 0,14 1-1 0,-14 0 13 15,14 2 8-15,-14 3-4 0,9 3-9 0,-9 0-22 16,0 1-34-16,0 2-30 0,8 1-17 0,-8 0-10 16,0 0-2-16,0 0 3 0,0 0 0 0,0 0 3 15,0 0-1-15,0 18 1 0,-17-18 1 0,17 15 4 16,0-15 0-16,-20 20 3 0,20-20 1 0,-12 22-7 16,12-14 4-16,0 3 0 0,-11-3-2 0,11-2 15 15,0-1 21-15,0-5 31 0,0 6 8 0,0-6-11 16,0 0-21-16,0 0-31 0,26 0-12 15,-26 0 4-15,25-17 2 0,-10 17-4 0,4-14 15 16,-2 14 6-16,0-13 11 0,0 13 14 0,0-15 1 16,-3 15 4-16,2-13 13 0,-2 13 10 0,-2-13 7 15,0 6 9-15,-1 1-2 0,-1-1-3 0,-3 1-7 16,1 1-9-16,-2 0-8 0,-1 0-16 0,-2 2-10 16,-1 1-15-16,1-1-18 0,-3 2-15 0,3 1 0 15,-3 0-6-15,0 0 1 0,0 0 10 0,0 0 2 16,0 0 6-16,0 24-16 0,0-24-19 0,0 29-34 15,-16-10-29-15,16 3-32 0,0 0-37 0,0 1-40 16,-11 0-46-16,11-2-36 0,0 2-29 0,0-4-54 16,-10-1-70-16,10-6-169 0,-11-5 28 15,6-3 124-15</inkml:trace>
  <inkml:trace contextRef="#ctx0" brushRef="#br0" timeOffset="16356.8">9550 6887 2842 0,'17'-19'8'0,"0"2"1"0,-1 0 3 15,1 3 11-15,-5-2-8 0,2 3-1 0,-6 3-3 16,0 3-11-16,-8 3-5 0,6 1-45 0,-6 2-31 16,0 1-70-16,0 0-105 0,0 0-152 0,0 23-245 15,0-23 71-15</inkml:trace>
  <inkml:trace contextRef="#ctx0" brushRef="#br0" timeOffset="16760.27">9691 7068 3195 0,'8'0'2'0,"1"-20"9"0,1 20 60 16,-1-19 58-16,-3 19 48 0,5-17 28 0,-6 17-22 15,-1-11-51-15,-2 11-46 0,-1 0-39 0,1 0-39 16,-2-8-9-16,0 8-8 0,0 0 2 0,0 0-1 16,0 0-2-16,0 0 6 0,0 0-3 0,-22 18 3 15,22-18 0-15,0 20-7 0,-18-6-11 0,18 1-1 16,0 1-10-16,-14 0-5 0,14 0-1 15,0 1 0-15,0-2 5 0,0-2 2 0,0 0 5 16,0-4 1-16,0-2 8 0,0-1 13 0,0-2 7 16,0-2 7-16,0-1-2 0,0-1-7 0,0 0 0 15,0 0 0-15,12 0 0 0,-12-21 7 0,0 21-1 16,9-16-3-16,-9 16 4 0,6-23-4 0,-6 11 4 16,7-2 0-16,-4 1-1 0,-2-2 5 0,1 0-4 15,1 0 4-15,-1 2-5 0,1 0 0 0,0 2-4 16,0 2-4-16,0 0 3 0,3 3-8 0,0 1 2 15,1 1-1-15,2 3 0 0,2 1 1 0,3 0 3 16,0 17 1-16,1-17-3 0,1 31 0 0,1-9-15 16,0 4-32-16,-2 2-32 0,-2 6-40 15,-3 1-37-15,-2 4-34 0,-2 0-26 0,-2 0-45 16,-4 2-43-16,0-4-45 0,0-2-122 0,-22-5-112 16,22-6 94-16</inkml:trace>
  <inkml:trace contextRef="#ctx0" brushRef="#br0" timeOffset="17169.91">9993 7277 3172 0,'38'-27'39'0,"-4"-1"46"16,-2 1 50-16,-2 1 43 0,-2-3-9 0,-7 4-7 15,-2 2-18-15,-7 3-13 0,-2 2-10 0,-6 1-25 16,-1 1-31-16,-3 2-27 0,0 3-27 0,0 1-12 16,0 3-6-16,-20 2-3 0,20 2 5 0,-26 3 0 15,10 0 5-15,-2 0-6 0,-1 0-2 16,-2 21-2-16,-1-21-18 0,0 24-2 0,2-8-6 15,3 2-3-15,0 1 12 0,3-1-2 0,2 1 6 16,2-2 1-16,2 2 3 0,5-4 17 0,0 0-1 16,3-4 7-16,0 0-5 0,0-1 1 0,0-1 2 15,30-2 3-15,-30-4 11 0,37 0 13 0,-14-3 15 16,4 0 22-16,2 0 15 0,0 0 8 0,2 0 14 16,0-21 7-16,-1 21 4 0,-1-13-8 15,-2 13-8-15,-2-13-11 0,-2 13-14 0,-5 0-11 0,-1-9-9 16,-1 9-31-16,-7 0-13 0,1 0-8 15,-4 0 0-15,0 0 12 0,-3 17 19 0,0-17 12 16,0 30-3-16,-1-8 7 0,-1 3-13 0,-1 8-21 16,0 2-4-16,0 4-9 0,0-2-4 0,-29 3 12 15,29 0-5-15,-34 0 4 0,14-1 0 0,-7-1-16 16,1-2-57-16,-5-2-54 0,0-1-68 0,0-4-63 16,-3-1-23-16,0-2-41 0,1-5-54 0,-1-1-57 15,0-3-64-15,-2-3-65 0,1-3-197 0,-1-7 17 16,-1-3 143-16</inkml:trace>
  <inkml:trace contextRef="#ctx0" brushRef="#br0" timeOffset="17885.16">10389 6450 2918 0,'-34'16'-3'0,"6"-16"18"16,5 12 50-16,4-12 51 0,5 0 48 0,2 9 29 15,1-9-5-15,0 5-4 0,0-2-9 0,3-1-5 16,1-2-10-16,0 0-22 0,3 0-21 0,1 0-17 15,1 0-22-15,2 0-8 0,0 0 12 0,0 0 13 16,0 0 33-16,0 0 11 0,0 0-25 16,0 0-29-16,29 0-54 0,-8 0-23 0,10-14-4 15,11 14-8-15,15 0 32 0,11 0 25 0,17-11 22 16,15 11 21-16,14 0 22 0,15 0-26 0,14 0-21 16,7-5-26-16,10 5-41 0,15 0-7 0,6 0 41 15,7 0 32-15,1 0 0 0,-3 0 10 0,-5 0-39 16,-2 15-30-16,-7-15 5 0,-11 0-2 0,-12 0 14 15,-14 0 21-15,-13 0 1 0,-13 0-1 0,-15 0-15 16,-13 0-23-16,-16 0-7 0,-15 0-4 0,-13 0-7 16,-12 0-68-16,-10 0-141 0,-4-12-171 0,-5 12-128 15,-4 0-17-15,-2 0 28 0,0 0 53 0,-20 22 4 16,20-22-66-16,-30 29-199 0,13-12-119 0,0 3 131 16</inkml:trace>
  <inkml:trace contextRef="#ctx0" brushRef="#br0" timeOffset="18584.25">14948 6894 2679 0,'0'1'1'16,"0"-1"0"-16,0 0-2 0,0 0-2 0,-15 0 6 16,15 0 27-16,-14 0 30 0,3 0 25 0,-1 0 14 15,-2 0 6-15,1-12-8 0,-2 12-3 0,1 0-1 16,1 0-20-16,4 0-11 0,3 0-14 0,0 0-12 15,-2 0-3-15,3 0-7 0,2 0 1 0,3 0 10 16,-1 0 10-16,-1 0 11 0,2 0 11 0,0 0 2 16,0 0 4-16,0 0 9 0,0 0-5 0,0 0 0 15,0 0-10-15,22 0-8 0,-22 0-4 0,31 0-4 16,-6 13 3-16,6-13 3 0,11 0 11 0,6 0-5 16,11 0-17-16,9 8-14 0,15-8-23 15,17 0-9-15,11 0-2 0,20 0-3 0,19 0 2 16,20 0-3-16,16 0 3 0,16 0 2 0,15 0 31 15,13 0 17-15,8 0 25 0,7 0 15 0,3 0-15 16,5 0-5-16,1 11-11 0,2-11-18 0,-3 12-15 16,3-12-23-16,2 15-4 0,0-5-1 0,1 2 20 15,-3-1 65-15,-1 2 19 0,-8 1 23 0,-8 0-4 16,-13-1-40-16,-14 2-22 0,-7-3-19 0,-22 0-18 16,-16 0-11-16,-18 0-9 0,-14-1-8 0,-17-1 9 15,-13 0-1-15,-23-3-1 0,-18-1-6 16,-13 0-78-16,-15-2-110 0,-11-3-102 0,-14 0-60 15,-8 0-3-15,-3 2 12 0,-27 0-23 0,4 0-86 16,-8 1-127-16,-9-1-319 0,-7-3 74 0,-4 0 154 16</inkml:trace>
  <inkml:trace contextRef="#ctx0" brushRef="#br0" timeOffset="21744.67">15040 8258 2033 0,'-17'0'27'16,"6"0"7"-16,-1 0 10 0,2 0 23 0,4 0-4 15,1-16 20-15,2 16 16 0,2 0 1 0,-1 0 6 16,1 0-3-16,1 0 0 0,0 0 1 0,0 0-7 16,0 0-2-16,0 0-9 0,0 0-14 0,0 0-10 15,0 0-13-15,0 0-13 0,0 0-4 0,0 0-10 16,0 0-8-16,0 0 0 0,14 0-6 0,-14 0-4 16,14 0 4-16,-4 0-6 0,3 0-2 0,5 0 2 15,1 17-4-15,4-17 8 0,5 0-2 0,3 16 0 16,2-16-2-16,4 9-2 0,8-9-2 0,5 0 6 15,7 6 6-15,11-6-2 0,8 0 3 16,12 0-11-16,16-22 1 0,14 22 8 0,17-24 41 16,17 11 27-16,11-4 26 0,13 1 21 0,15 0-19 15,11 2 1-15,2-2-13 0,4 3-19 0,3 0-11 16,0 2-14-16,3 2-4 0,-7 2-4 0,-3 2-4 16,-9 2-8-16,-4 1-6 0,-8 2-10 0,-8 0-4 15,-6 0-3-15,-16 0-5 0,-7 0-2 0,-11 0 2 16,-8 0-6-16,-9 19-2 0,-7-19 2 0,-13 0 2 15,-10 17 2-15,-4-17 4 0,-9 14-2 0,-12-14-10 16,-12 11-30-16,-4-11-33 0,-16 10-44 0,-8-10-78 16,-9 4-71-16,-5-4-59 0,-6 4-40 15,-3 0-23-15,0 2-65 0,-23 3-211 0,23-1-19 16,-34 2 106-16</inkml:trace>
  <inkml:trace contextRef="#ctx0" brushRef="#br0" timeOffset="23084.7">15496 12257 1993 0,'0'0'21'0,"0"0"1"15,0 0 0-15,0 0-3 0,0 0-18 0,0 0 6 16,0 0 15-16,0 0 31 0,0 0 29 0,0 0 20 16,0 0 16-16,0 0-8 0,0 0-8 15,0 0-11-15,-14 0-19 0,14 0-8 0,0 0-15 16,-14 0-8-16,14 0-2 0,0 0-4 0,-10 0 10 16,10 0 13-16,0 0 14 0,-6 0 6 0,6 13 6 15,0-13-3-15,0 0-3 0,0 0 3 0,0 0-2 16,0 0 3-16,0 0-1 0,0 0-4 0,0 0 1 15,0 0 0-15,0 0 2 0,0 0 3 0,0 0-6 16,0 0-20-16,0 0-17 0,22 0-19 0,-22 0-10 16,29 0-8-16,-5 0 9 0,7 0 3 0,4 0 17 15,10 0 17-15,5-13 0 0,12 13-7 0,8 0-19 16,10 0-11-16,12 0-13 0,13-6 0 16,15 6 10-16,7 0-2 0,11 0 10 0,9 0 11 0,8 0 11 15,6 0 17-15,4 0 7 0,-1 0 10 16,0 0 5-16,5 0-7 0,3 0 0 0,0 0-5 15,4 0-12-15,-4-15-10 0,1 15-2 0,10 0-1 16,0 0-3-16,11 0 3 0,-5 17-8 0,-3-17-2 16,2 20-12-16,1-6-8 0,-8 0-3 0,-1 2-8 15,-9-2 12-15,-16 0-1 0,-13-1 4 0,-7 0 0 16,-14-2-2-16,-11-2-2 0,-18-1 6 0,-10-2-5 16,-15-2-8-16,-7-1 9 0,-10-2-17 0,-13 0 8 15,-9-1 3-15,-11 0-10 0,-3 0-5 0,-10 0-66 16,-2 0-73-16,-2 0-76 0,0 0-74 0,0 0-48 15,0 0-57-15,0 0-52 0,-22 0-58 16,22 0-61-16,-23 0-166 0,7 0-29 0,-2 0 144 16</inkml:trace>
  <inkml:trace contextRef="#ctx0" brushRef="#br0" timeOffset="40022.69">11803 12218 1638 0,'0'2'23'15,"0"0"13"-15,0-1 7 0,0 0 41 0,0 1 11 16,0 0 17-16,0 0 25 0,0 1-17 16,0-2-16-16,-13 3-2 0,13-3-9 0,0 0 7 15,0 0 6-15,-9 0 1 0,9 0-2 0,0 0-10 16,0-1-6-16,-3 0-7 0,3 0 3 0,0 0 1 15,0 0 3-15,0 0-6 0,0 1-17 0,0 0-16 16,0 0-19-16,19-1-11 0,-19 3-1 0,23-1 8 16,-8-1 2-16,7 2 1 0,4 1-1 0,7-2-7 15,4 0 5-15,7 1 8 0,7-1 2 0,8 0-7 16,9 0-8-16,11 0-11 0,9 2-6 0,8 0-4 16,10 0 1-16,5 0 18 0,9 2 11 0,4-1 15 15,0 2 2-15,3-2-7 0,-1 2-3 0,-7-2-4 16,-7 0 0-16,-7 0-3 0,-12 0-4 15,-11 0-6-15,-11-1-1 0,-13 0-13 0,-15-2-3 16,-6 0-4-16,-12-1-7 0,-9 1-7 0,-8-1-12 16,-8-1-3-16,0 1-8 0,-33 1 0 0,4-2-3 15,-7 1-8-15,-11 0 9 0,-8-1 7 0,-14 0 10 16,-7 0 12-16,-9 0 0 0,-8 0-8 0,-8 0-15 16,-3 0-9-16,-6 0-16 0,0 0 0 0,2-13 5 15,-1 13-9-15,5 0 4 0,5 0 0 0,3-9 0 16,11 9 15-16,6 0 8 0,12-9 8 0,10 9 14 15,13-4 11-15,13 4 19 0,14-3 5 0,11-1 12 16,6 0 2-16,0 0 3 0,43-2 7 0,-10-1-2 16,9 0-5-16,12-2-15 0,8 2-6 15,9 0 7-15,8 1 14 0,10 1 9 0,9 3 4 16,5 1-13-16,6-1-18 0,6 2-8 0,1 0-10 16,-1 0-2-16,-5 0 1 0,-5 0 0 0,-7 17-2 15,-14-17 0-15,-15 0-5 0,-14 0-4 0,-17 15 7 16,-10-15-4-16,-15 0 6 0,-13 10 0 0,0-10-11 15,-42 10-1-15,8-10-7 0,-16 10 3 0,-10-6 8 16,-15 0 1-16,-10-1 4 0,-11-3 3 0,-10 0 1 16,-5 0-1-16,-6 0-11 0,0 0-12 0,0 0-20 15,6 0-8-15,5-14 1 0,10 14 2 0,9 0 7 16,16 0 8-16,12 0 9 0,13 0 17 0,13 0 17 16,18 0 12-16,10 0 12 0,5 0-6 15,29 0 1-15,2 0 0 0,10 0-5 0,10 0 0 16,8 0-6-16,9-15-7 0,9 15-5 0,9 0-6 15,7 0 2-15,9 0-1 0,5 0 2 0,3 20 1 16,8-20-1-16,-6 16 1 0,-5-16 1 0,-8 17 2 16,-9-17-4-16,-17 16-5 0,-15-16 1 0,-16 9-4 15,-15-9 6-15,-13 9 1 0,-14-9 0 0,-22 4 5 16,-6-4-6-16,-11 0 2 0,-12 0-3 0,-9 0-3 16,-13 0 1-16,-6 0-1 0,-5 0 2 15,0 0 0-15,-3 0-12 0,4-15-11 0,4 15-4 0,9 0-8 16,6 0 12-16,10 0 7 0,11 0 4 15,7 0 11-15,10 0 0 0,4 0 4 0,10-9 0 16,4 9-4-16,8 0 1 0,0-8 0 0,0 4 2 16,31-1 3-16,-11 0-5 0,5-1 2 0,3 2-3 15,6-1-1-15,5 2 4 0,2 0-4 0,6 1 1 16,4 2 1-16,2-2 2 0,-1 2-1 0,3 0-2 16,-6 0 4-16,-2 0-4 0,-7 0 2 0,-9 0 0 15,-6 0-3-15,-6 0-5 0,-9 0-9 0,-5 0 1 16,-5 0-2-16,0 0 5 0,-26 0 11 0,6 12 0 15,-5-12-9-15,-5 0-28 0,-4 0-19 0,0 0-25 16,-3 0-13-16,0 6 8 0,-1-6 1 16,3 0 8-16,4 4 11 0,1-4-2 0,7 2 1 15,5-1 1-15,0 0 1 0,8-1 13 0,0 0 5 16,7 0 2-16,0 0-16 0,3 0-30 0,0 0-65 16,0 0-110-16,0 0-147 0,23 0-167 0,-23 0 79 15</inkml:trace>
  <inkml:trace contextRef="#ctx0" brushRef="#br0" timeOffset="42274.89">13190 8950 3975 0,'6'-16'38'0,"1"3"59"16,-3 2 60-16,3 1 56 0,-3-3 27 0,-1 3 9 15,-1 1 14-15,-1 1 14 0,-1 2-16 16,0 0-38-16,0 1-59 0,0 0-70 0,0 2-46 15,0 0-29-15,0 2-18 0,-18 1-1 0,18 0-1 16,-17 0 0-16,17 0 1 0,-20 26 1 0,9-26-1 16,1 29-3-16,0-8 9 0,0 5-8 0,4 4-69 15,-2 3-90-15,2 3-114 0,3 1-100 0,0 1-32 16,1 3-15-16,-1-3-26 0,2-1-26 0,-2-3-39 16,1-5-80-16,-3-6-144 0,2-3 10 0,-3-9 138 15</inkml:trace>
  <inkml:trace contextRef="#ctx0" brushRef="#br0" timeOffset="42635.06">12997 8994 3609 0,'0'-37'73'0,"21"3"67"16,-21 4 63-16,30 3 80 0,-12 3 9 0,1-1 26 15,-1 4 50-15,1-1 26 0,-3 5-14 0,-4 4-43 16,-3 1-94-16,-9 3-104 0,13 2-70 0,-13 3-56 16,0 1-25-16,0 2-10 0,0 1 7 0,0 0 11 15,0 0-1-15,0 0 9 0,-17 17-6 0,17-17 1 16,-17 16 0-16,17-16-4 0,-19 20 2 0,19-8-2 15,-22-2-1-15,22 0-11 0,-15 2-26 0,15-2-14 16,-13 0-16-16,13-3 2 0,-6-1 24 0,6-1 21 16,0-2 26-16,0-1 19 0,0-2-4 15,0 0-5-15,0 0-9 0,0 0-6 0,0-23 2 16,20 23 1-16,-20-25 6 0,20 10 1 0,-20-4 0 16,28 2 10-16,-15-2 19 0,1 2 16 0,0-1 10 15,0 2-8-15,0 0-19 0,0 1-16 0,-2 1 1 16,0 1 16-16,1 3 5 0,-1 0 4 0,-3 2-8 15,2 3-21-15,-3 1-13 0,0 2-17 0,-5 2-6 16,2 0 5-16,1 0-5 0,-2 0-18 0,3 25-29 16,-1-25-48-16,2 32-53 0,1-12-96 0,0 3-87 15,0 4-68-15,-1 2-45 0,2-1-18 0,-4 1-47 16,-2 1-81-16,-1 0-252 0,2-2-67 0,-2 2 167 16</inkml:trace>
  <inkml:trace contextRef="#ctx0" brushRef="#br0" timeOffset="42847.68">11893 7290 1931 0,'-33'-11'-293'0,"2"0"-189"0,3 5-1 0</inkml:trace>
  <inkml:trace contextRef="#ctx0" brushRef="#br0" timeOffset="43407.85">11770 7019 4445 0,'3'0'56'0,"0"0"59"0,-1 0 73 16,-1 0 94-16,3 0 55 0,-1 0 49 0,-3-16 14 15,0 16-26-15,0 0-61 0,0 0-78 0,0 0-64 16,0 0-66-16,0 0-54 0,0 0-31 0,0 0-24 16,0 0 0-16,0 0-2 0,-19 0 3 0,19 0-3 15,-15 19-2-15,15-19 5 0,-16 26-6 0,16-8 12 16,-12 2-3-16,12 3 2 0,0 4 2 0,0 5-8 16,0 2 4-16,0 4 2 0,0 2 0 15,17 1 5-15,-17 3-3 0,0-2-3 0,20-3 0 16,-20-2-3-16,14-2 0 0,-14-5-12 0,9-5-16 15,-9-4-9-15,0-4-7 0,9-6 13 0,-9-2 23 16,0-5 11-16,0-1 17 0,0-3-1 0,0 0-8 16,0 0-18-16,0-18-24 0,0 18-12 0,0-30-7 15,0 8 0-15,0-4 0 0,0-5-4 0,-17-4 2 16,17-3 13-16,0-1 10 0,0-2 9 0,0 0 1 16,0 1 2-16,0 2 6 0,0 1 4 0,0 2 7 15,0 3 3-15,0 3 1 0,17 2 4 16,-17 3-4-16,19 1 2 0,-19 3 1 0,19 0 3 0,-8 3 16 15,-1 1-10-15,3 4 3 0,-1 1-14 16,-3 2-15-16,4 2-5 0,-4 0-27 0,0 5-42 16,-2 1-70-16,-3-1-79 0,1 2 1 0,-3 0 27 15,-1 0 9-15,1 26 7 0,-1-11-44 0,-1 3-45 16,0 3 8-16,0 3 5 0,0 4-16 0,0 0-24 16,0-1-43-16,0 1-38 0,-15 2-79 0,15 0-224 15,0-3-49-15,-17-1 114 0</inkml:trace>
  <inkml:trace contextRef="#ctx0" brushRef="#br0" timeOffset="43778.92">11966 7254 3907 0,'10'-9'32'0,"0"0"49"0,-1 2 55 16,-3-1 74-16,2 1 31 0,-3 2 23 0,-2 0 14 15,-2 3-18-15,-1 0-38 0,0 2-64 0,0-1-78 16,0 0-61-16,0 1-33 0,0 0-15 0,0 0 9 15,0 0 20-15,0 0-2 0,0 21 7 0,0-21-5 16,0 27-16-16,0-10 7 0,-11 6-14 0,11 1-21 16,0 1-19-16,0 1-16 0,0 2-11 0,0 1 9 15,0 0 3-15,17-1-13 0,-17-1-10 0,0-2-14 16,0-3-2-16,13-3-1 0,-13-4 19 0,0-4 8 16,0-3 14-16,0-3 28 0,0-2 21 15,0-3 19-15,0 0-2 0,0 0-4 0,0 0-4 16,0-26 2-16,0 26 7 0,0-26 12 0,-16 8 17 15,16 0 0-15,0-2 12 0,0 0 0 0,0-1-3 16,0-1 3-16,0 2-10 0,0 0-1 0,0 1-9 16,25 0-4-16,-25 1-4 0,23 2-4 0,-9 1-4 15,0 3 1-15,0 0 0 0,2 3 2 0,1 1-23 16,-2 3-30-16,-1 2-53 0,0 0-74 0,-1 2-81 16,-3 1-101-16,0 0-92 0,-2 0-138 0,-1 21-263 15,-1-21 128-15</inkml:trace>
  <inkml:trace contextRef="#ctx0" brushRef="#br0" timeOffset="44127.08">12322 7465 4369 0,'23'-18'1'16,"1"18"17"-16,-3-17 49 0,-4 17 53 0,2-20 54 15,-7 20 33-15,-1-14-13 0,-5 14-37 0,-1 0-52 16,-3-9-49-16,-1 9-44 0,-1 0-20 0,0 0-9 15,0 0-3-15,0 0 12 0,0 0-2 0,0 0 8 16,-20 16-8-16,20-16-27 0,0 21-7 0,-19-7-32 16,19 2-14-16,-12 2-18 0,12 2-29 15,-12 0-20-15,12 0-17 0,-14-2 2 0,4 1 9 16,3-2 24-16,-3-5 24 0,1-1 28 0,-2-5 33 16,-1-2 20-16,-1-4 18 0,1 0 11 0,1 0 6 15,2-19 0-15,-1 19 6 0,3-26 5 0,2 12 10 16,2-3 19-16,0-1 16 0,3 1 10 0,0-2 8 15,0 2-7-15,0-1-10 0,0-1-13 0,17 2-16 16,-17 1-16-16,0 1-3 0,22 1-10 0,-22 1-16 16,15 3-28-16,-15 2-50 0,17 1-74 0,-7 3-88 15,-3 1-87-15,-1 3-90 0,4 0-119 0,-4 0-247 16,3 0 112-16,-3 20 135 0</inkml:trace>
  <inkml:trace contextRef="#ctx0" brushRef="#br0" timeOffset="44571.32">12569 7341 4702 0,'18'-13'26'0,"-2"2"70"15,-4-1 99-15,-1 1 145 0,0-2 80 0,-3 5 10 16,-4 1-49-16,-1 4-118 0,-3 0-98 0,0 0-78 16,0 0-54-16,0 2-34 0,0 1-8 0,0 0 3 15,-21 0 0-15,21 18 5 0,-17-18 1 16,17 26-7-16,-22-7-2 0,9 4 7 0,13 3-2 0,-13 3 0 15,13 3 5-15,0 2-3 0,0 5-1 16,0 1 2-16,0 1 0 0,0 1-5 0,26 0-1 16,-26-2-3-16,18-4-13 0,-18-3 2 0,18-5-11 15,-18-7 2-15,10-2 18 0,-10-5 2 0,0-6 15 16,8-3 14-16,-8-3 0 0,0-2 2 0,0 0-5 16,0 0-17-16,0-17-2 0,0 17-1 0,0-26 1 15,0 7 5-15,0-4-17 0,0-4-17 0,0-2-7 16,-14-3-4-16,14-4 14 0,0-2 18 0,-12-2 5 15,12-1 1-15,0-2 6 0,-8-1-4 0,8-1 9 16,0 2 1-16,0-1-5 0,0 1 6 0,0 7-12 16,22 2 8-16,-22 3-3 0,21 4-7 15,-21 4 6-15,24 3-10 0,-10 6 7 0,-2 1-7 16,2 3-20-16,1 3-31 0,1 4-39 0,3 3-15 16,-1 0-30-16,1 0-23 0,-1 24-30 0,1-24-42 15,-3 29-10-15,-3-9-11 0,0 5 5 0,-4 3-4 16,-4 2-30-16,-2 2-32 0,-3 2-49 0,0 3-48 15,0-1-46-15,-25-2-124 0,25-1-193 0,-25-5 118 16</inkml:trace>
  <inkml:trace contextRef="#ctx0" brushRef="#br0" timeOffset="44919.9">13038 7264 4175 0,'22'-11'5'15,"-6"-2"15"-15,-2 3 39 0,-5 3 45 0,2-3 32 16,-5 6 13-16,-1 1-4 0,-4 2-33 0,-1 1-38 16,0 0-30-16,0 0-36 0,0 0-6 0,0 0-3 15,0 0 8-15,0 18 3 0,-19-18-14 0,19 24 9 16,0-8-7-16,-13 1-3 0,13 4 9 0,0-1-4 16,-11 0 1-16,11 1-17 0,-8 1-28 0,8-1-30 15,-9 0-32-15,2-1-20 0,0 0-8 0,-3-3-10 16,0-2-13-16,-1-2-7 0,-3-4 3 15,0-4 10-15,-2-2 38 0,2-3 37 0,-1 0 34 16,-1 0 30-16,1-26 8 0,4 26 6 0,0-30 6 16,0 12 21-16,7-2 38 0,2 0 38 0,2-1 23 15,0 0-2-15,0 0-17 0,22 2-33 0,-22 1-28 16,26 1-29-16,-9 1-16 0,-1 2-2 0,1 1-5 16,0 4-17-16,0 1-43 0,0 1-77 0,0 3-102 15,-2 2-106-15,-1 2-118 0,-1 0-190 0,-1 0-159 16,1 0 127-16</inkml:trace>
  <inkml:trace contextRef="#ctx0" brushRef="#br0" timeOffset="45314.52">13437 7089 4216 0,'15'-10'16'15,"-2"1"37"-15,-4 1 54 0,0 1 55 0,-1-3 30 16,-3 6-2-16,-1 1-44 0,-4 2-55 0,0-1-54 15,0 2-40-15,0-1-3 0,0 1-7 0,0 0 10 16,-20 0 4-16,20 0-10 0,-21 16-2 0,21-16-1 16,-28 18-1-16,15-18-10 0,1 24 10 0,-1-13-6 15,3 4 2-15,0 2 15 0,10 0-5 0,-9 1 1 16,9 0 8-16,-3 0-1 0,3 0 0 0,0 1-1 16,0-2-5-16,0-2 9 0,22-2 44 0,-22 0 28 15,17-2 62-15,-17-2 49 0,21 1 25 16,-21-2 25-16,22 1-13 0,-10 0-25 0,-1-2-25 15,2 1-23-15,-2-2-21 0,-2 1-9 0,-3-3-26 16,0 0-16-16,-1 0-23 0,-2-2-24 0,0 0-14 16,-3-1-15-16,0-1-6 0,0 1-3 0,0 0-6 15,0-1 1-15,0 1 6 0,0 2 6 0,0 3 10 16,0 1 1-16,0 3-8 0,-15 4-16 0,15 2-41 16,0 4-47-16,-17 4-69 0,17-1-88 0,-11 2-91 15,11 1-68-15,-14-2-24 0,14 1 4 0,-16-3 33 16,5-2-18-16,0-4-44 0,-2-4-56 15,-5-2-158-15,1-5-191 0,-1-5 139 0</inkml:trace>
  <inkml:trace contextRef="#ctx0" brushRef="#br0" timeOffset="45706.68">13583 7338 4772 0,'34'-16'16'0,"-3"-1"44"15,-5-1 86-15,-3 2 113 0,1-2 94 0,-7 1 42 16,-3 5-19-16,-5 2-64 0,-1 2-83 0,-1 2-77 15,-4 1-64-15,1 2-52 0,-3 0-28 0,-1 2-13 16,0 1-6-16,0 0 1 0,0 0-5 0,0 0 5 16,0 0 1-16,0 0 1 0,0 0 6 15,17 0-6-15,-17 16-8 0,22-16-9 0,-10 0-17 0,5 0-12 16,0 0-7-16,2 0-3 0,3 0 3 16,-2 0 19-16,2 0 7 0,-1-27 13 0,-1 13 5 15,2-1-1-15,-3-3 4 0,-1 0 2 0,-2-1 10 16,1 4-1-16,-6-4-6 0,-2 2-9 0,-1 3-4 15,-2 0 1-15,-1 3 6 0,-4 1 3 0,1 3-28 16,-2 0-31-16,0 2-25 0,0 1-36 0,0 1-6 16,-28 1 6-16,28 2 14 0,-31 0 31 0,12 0 34 15,-4 21-4-15,-2-21-12 0,-1 29-11 16,1-9-39-16,-3 3-11 0,2 1 1 0,-2 6-18 16,3 0 10-16,2 2 12 0,-1 2 12 0,6 1 17 15,1 2 14-15,4 1 6 0,3-1-8 0,2 0-15 16,5-3-28-16,3 1-25 0,0-3-24 0,0-3-23 15,0-1-11-15,20-2-30 0,-20-3-51 0,18-3-86 16,-18-1-209-16,25-3-71 0,-25-3 101 0</inkml:trace>
  <inkml:trace contextRef="#ctx0" brushRef="#br0" timeOffset="46571.13">10409 7943 4817 0,'14'-18'3'0,"1"18"1"0,-2 0 4 0,-4-18 33 15,4 18 42-15,-7-14 30 0,-2 14 20 0,-4 0-25 16,0 0-42-16,0-8-40 0,0 8-26 16,0 0-8-16,0 0 0 0,0 0 3 0,0 16-1 15,0-16 7-15,-14 21-9 0,14-4 3 0,0 2 4 16,0 0-7-16,0 4 10 0,0 1 5 0,0 4-2 15,0 1 1-15,0 1-2 0,18 1-7 0,-18-1-16 16,17 0-15-16,-17-1-20 0,14-5-9 0,-14-4 2 16,13-4 6-16,-13-4 16 0,0-4 19 0,8-3 16 15,-8-3-1-15,0-2-19 0,0 0-24 0,0 0-14 16,0-24-2-16,0 24 11 0,0-29 22 16,0 9 9-16,-21 0 15 0,21 0 5 0,0-3 2 0,-19 1-2 15,19 0 3-15,-11 1 9 0,11 2-7 0,0 2 3 16,-9 0 9-16,9 3 4 0,0 2 8 15,0 1 5-15,0 3-7 0,20-1-9 0,-20 2-8 16,17 1-1-16,-17 1-11 0,23 3-1 0,-23 2 2 16,23 0-4-16,-9 0 8 0,-1 0-2 0,1 23-4 15,0-23 6-15,-3 24-4 0,3-9-5 0,-5 0 13 16,0 2-8-16,0 0-13 0,-4 2-11 0,0 0-27 16,-2-2-27-16,-3-1-8 0,0-2-14 0,0-2-4 15,0-3 16-15,0-2 17 0,0-4 29 0,0 1 23 16,0-4 12-16,0 0 13 0,0 0-9 0,0 0 5 15,0-23 4-15,0 23-3 0,0-25 7 16,0 9 4-16,0-1 10 0,0-2 12 0,0 1 16 16,0 2 15-16,0-1 0 0,0 1 2 0,0 2 3 15,0 0-16-15,0 4-6 0,25 0-10 0,-25-2-25 16,23 4-5-16,-9 2-5 0,1 2-6 0,-1 3 7 16,2 1-2-16,-1 0-5 0,-2 0 2 0,-1 23-19 15,-1-23-25-15,-2 28-27 0,2-8-49 0,-3 0-47 16,-3 5-61-16,-2 0-64 0,-2 2-54 0,-1 2-48 15,0 0-66-15,0 2-228 0,0-5-4 0,0-1 113 16</inkml:trace>
  <inkml:trace contextRef="#ctx0" brushRef="#br0" timeOffset="47132.08">10913 8235 4024 0,'18'-14'4'0,"1"-3"33"0,0 2 51 0,-1-2 69 16,1 0 56-16,-1 2 40 0,-2 1 17 0,-2 3 0 15,-2 2-4-15,-4 2-36 0,-2 1-55 0,-3 1-71 16,0 2-64-16,-1 0-44 0,-2 2-18 0,0 1-1 16,0 0 10-16,0 0 7 0,0 0 3 0,0 23 2 15,0-23-23-15,0 22-37 0,0-8-35 0,0-2-39 16,0-1-27-16,0-1 9 0,0-10 41 0,0 14 42 16,0-14 45-16,0 0-11 0,0 0-25 15,0 0-4-15,0 0-1 0,0-27 44 0,0 27 21 0,0-26 2 16,0 10 3-16,14 1-6 0,-14 1 1 15,0 5 6-15,0-2-3 0,0 11-4 0,0-13-10 16,0 13-36-16,0 0-13 0,0 0 1 0,0 0 11 16,0 0 37-16,0 0 12 0,-17 0 5 0,17 0-6 15,-19 22-16-15,19-22-10 0,-26 25-14 0,10-8 3 16,3-1 0-16,-3 0 1 0,4 0 4 0,-2 0 1 16,3-2 8-16,0 0 9 0,5 1 2 0,1-3 4 15,5 0 4-15,0 0 1 0,0-1 7 0,0-1-3 16,17-2-2-16,-17-1 3 0,30-4 4 0,-12 0-1 15,4-3 8-15,3 0 3 0,0 0-2 0,2-19 8 16,1 19-3-16,-1-25 1 0,1 9 8 0,0-1 6 16,-4 0 6-16,1-3-4 0,-3 1-4 15,-2-3 9-15,0 2 2 0,-4 1 11 0,-1-1 11 0,-1 1-20 16,-3 1 16-16,-2-2-5 0,1 2-1 16,-4-2 8-16,0 3-16 0,-3-6 5 0,-1 2-4 15,-2 1 0-15,0 2 6 0,0 2-11 0,0 1-12 16,0 4-5-16,0 2-29 0,0 2-8 0,-16 5 4 15,16 2-5-15,0 0 3 0,0 0 4 0,-17 27-5 16,17-7 2-16,0 5 10 0,-9 5-31 0,9 7-37 16,0 6-48-16,0 5-57 0,0 6-37 0,0 0-44 15,0 2-67-15,0 1-78 0,0-2-83 0,0-3-79 16,0-7-184-16,0-6-42 0,-27-8 150 0</inkml:trace>
  <inkml:trace contextRef="#ctx0" brushRef="#br0" timeOffset="47687.67">11099 8339 3885 0,'0'-11'21'0,"23"-1"30"0,-23 2 57 0,26 0 57 16,-26-1 28-16,30 1 0 0,-30 0-20 0,23 3-27 15,-23 0-17-15,17-1-1 0,-17 2-9 0,14-1-18 16,-14-2-23-16,11 2-25 0,-6 0-36 0,-1 0 0 16,4-2-9-16,-3 0-8 0,1 0 3 0,2-1-13 15,1-2 5-15,2 1 8 0,0-4-9 0,1 1 5 16,4 1 0-16,-1 0-4 0,2-1 6 15,2 0 0-15,-1 1 2 0,3-3-6 0,-3 1 5 16,1 0 4-16,-2-1-18 0,0-1 14 0,-5 2 3 16,1 0-12-16,-2 2 16 0,-4 2-9 0,1 0 35 15,0 2 61-15,-4 2 38 0,0-1 26 0,0 2-3 16,-1 0-40-16,-1 1-24 0,-1 2-23 0,1-1-27 16,-2 2-25-16,1-1-17 0,-1 2-9 0,0 1-11 15,0 0 2-15,0 0 4 0,0 0 0 0,0 0 14 16,-18 18-3-16,18-18 1 0,0 25 0 0,-20-7-1 15,20 3 0-15,0 2 3 0,-14 5 3 0,14 2-6 16,0 5 2-16,0 2-3 0,0 2 2 0,0 1-2 16,17 1-1-16,-17 2-4 0,15-1-7 15,-15-2-6-15,17-2-21 0,-17-4-14 0,17-3-16 0,-17-6-5 16,14-3 7-16,-14-5 9 0,14-6 22 16,-14-2 18-16,7-4 30 0,-7-2 0 0,3-3-23 15,-3 0-32-15,0 0-35 0,0-17-9 0,0 17 14 16,0-25 34-16,-19 9 21 0,19-4 13 0,-15 0 2 15,15-4 1-15,-19 1 0 0,19 0 4 0,-16-2 3 16,16 2-3-16,0-1 4 0,-10 1-4 0,10 2 4 16,0-1 0-16,0 3-5 0,26 1 6 0,-26 2-9 15,25 2 4-15,-25 2 5 0,29 3-9 0,-16 3-3 16,1 4 8-16,0 2-7 0,1 0 4 0,1 21-7 16,-1-21-85-16,1 36-52 0,-3-12-57 15,3 4-47-15,-1 3 11 0,-2 2-21 0,-4 1-31 16,-1 1-40-16,-5 1-56 0,-1-2-57 0,-2 0-160 15,0-3-180-15,0-6 117 0</inkml:trace>
  <inkml:trace contextRef="#ctx0" brushRef="#br0" timeOffset="48004.7">11924 8271 4134 0,'20'-13'0'0,"0"2"-3"0,-1 2 8 16,-2 1 44-16,0-5 39 0,-3 7 34 0,-5 1 10 15,-3 4-40-15,-1 0-39 0,-4 1-34 16,-1 0-15-16,0 0-2 0,0 0 1 0,0 24 0 16,0-24 3-16,-17 29-4 0,17-11-2 0,-17 6-16 15,17-1-19-15,-18 1-15 0,18 2-27 0,-21-1-26 16,11 1-26-16,-1-1-32 0,0 0-25 0,-1-2 2 16,1-4 7-16,-2-2 31 0,1-2 47 0,-1-4 40 15,4-5 33-15,0-4 22 0,0-2 4 0,-1 0 3 16,6-19 1-16,1 19 3 0,1-30 8 0,2 12 11 15,0-1 2-15,0-4-2 0,0 2-8 0,22-2-3 16,-22 0 11-16,18-2 1 0,-18 2 5 0,25-1-12 16,-25 2-16-16,23 0-8 0,-9 2-15 15,-3 1-42-15,2 3-63 0,-1 2-91 0,0 2-115 16,1 2-170-16,1 1-251 0,1 2 92 0</inkml:trace>
  <inkml:trace contextRef="#ctx0" brushRef="#br0" timeOffset="48219.89">12156 7907 3544 0,'0'-7'6'0,"20"0"32"0,-20 2 39 16,17-2 40-16,-17 2 22 0,17 1-19 0,-17 0-42 15,0 4-36-15,13 0-28 0,-13 0-20 0,8 0 8 16,-8 24 5-16,7-8-7 0,-7 4-1 0,10 3-28 15,-7 5-55-15,0 5-50 0,0 3-70 0,-3 3-52 16,0 4-31-16,0 0-38 0,0 3-29 0,0 1-126 16,0-1-200-16,0-3 94 0</inkml:trace>
  <inkml:trace contextRef="#ctx0" brushRef="#br0" timeOffset="48475.57">12145 8281 3045 0,'0'-10'7'16,"17"0"20"-16,-17 1 26 0,16 2 26 0,-16 0 5 16,0 3-20-16,14 1-24 0,-14 3-27 0,0 0-13 15,0 0 2-15,0 0-1 0,0 0-1 0,-22 0 1 16,22 21-3-16,-22-21-6 0,22 20 1 0,-26-20-7 16,11 26-10-16,1-12-1 0,1 0-15 0,1 3-2 15,3-1 4-15,1 0 1 0,8 0 14 0,-6-2 7 16,6 0 5-16,0-2 6 0,0-3 3 0,26 0 2 15,-26-4 0-15,31-2 2 0,-11-1-6 0,3-2-20 16,2 0-42-16,5 0-66 0,-1-17-91 0,4 17-136 16,1-23-238-16,1 9-53 0,4-5 95 0</inkml:trace>
  <inkml:trace contextRef="#ctx0" brushRef="#br0" timeOffset="48754.93">12832 7972 3844 0,'5'-16'26'0,"1"3"23"0,-3 1 38 0,2 1 38 15,-4 1 19-15,6 1 22 0,-6 1-4 0,1 4-12 16,-2 1-35-16,0 1-39 0,0 1-37 0,0 1-21 16,0 0-5-16,0 0 13 0,0 0 2 0,-19 16 1 15,19-16-11-15,-14 22-23 0,14-7 1 0,-20 4-5 16,12 1 11-16,-3 1 6 0,4 5-9 0,-4 2 4 16,5 2-24-16,-2 3-27 0,0-1-7 15,-1 3-26-15,1 2-5 0,0-1 1 0,2-1-1 16,-2-3 3-16,4-2 14 0,0-5 14 0,1-5 11 15,2-2 12-15,-1-6 12 0,2-3 5 0,0-3 3 16,0-3-22-16,0-3-13 0,0 0-18 0,0 0-9 16,0 0 5-16,27 0-19 0,-27 0-28 0,21-20-51 15,-5 20-64-15,-4-16-65 0,2 16-68 0,-1-20-140 16,-3 7-241-16,1-3 95 0,-3-1 116 0</inkml:trace>
  <inkml:trace contextRef="#ctx0" brushRef="#br0" timeOffset="48919.93">12601 8106 3109 0,'0'0'25'0,"0"0"43"0,0 0 48 0,20 0 59 15,-20 0 30-15,28 0-11 0,-12 13-29 0,-2-13-48 16,3 0-54-16,0 0-28 0,1 10-21 0,-4-10-11 16,0 0-9-16,2 6-49 0,-1-6-63 0,-1 5-100 15,-1-5-111-15,-2 5-97 0,-4-1-150 0,3-2-278 16,2 0 119-16</inkml:trace>
  <inkml:trace contextRef="#ctx0" brushRef="#br0" timeOffset="49307.87">12903 8208 4120 0,'0'0'20'0,"27"0"49"0,-27 0 66 15,25-16 81-15,-8 16 76 0,-3-14 51 0,-14 14 22 16,20 0-14-16,-20-11-64 0,15 11-77 0,-15 0-81 15,10 0-70-15,-10-10-34 0,4 10-25 0,-4 0-12 16,0 0 0-16,0 0-11 0,0 0-11 0,0 0-22 16,0 0-18-16,0 0 0 0,5 0-7 0,-4 17-4 15,3-17-6-15,-1 14-16 0,0-14 22 0,0 12 35 16,2-12 41-16,-4 9 0 0,2-9-6 0,2 0-5 16,-2 0-27-16,3-21 37 0,-1 21 5 15,-1-28 1-15,3 11 13 0,-1-1-5 0,-2 1 1 16,1 2-10-16,-2 3-19 0,-1 0-28 0,1 2-9 15,-3 1-12-15,0 9 14 0,0-10 1 0,0 10-20 16,0-7 5-16,0 7-16 0,0-3 12 0,-19 3 27 16,19 0 10-16,-20 0 20 0,20 0 2 0,-25 16 0 15,10-16 1-15,1 23-18 0,0-7-1 0,2 2-11 16,-1 2-10-16,1 4-11 0,2 1-10 0,3 1-17 16,-1 3-22-16,3-1-18 0,1 2-29 0,2 0-30 15,2 0-32-15,0 0-34 0,0 0-46 0,0-2-56 16,23-2-117-16,-23-2-227 0,27-6 58 15,-10-2 116-15</inkml:trace>
  <inkml:trace contextRef="#ctx0" brushRef="#br0" timeOffset="49519.49">13600 7972 4405 0,'15'-24'3'15,"-4"1"34"-15,0 1 59 0,1 4 66 0,-1-1 90 16,-3 3 70-16,-2 4 36 0,-1 3-28 0,-4 2-91 15,1 3-105-15,-1 1-107 0,-1 0-42 0,0 3 0 16,0 0-2-16,0 0 12 0,0 28-1 0,0-10-44 16,0 5-49-16,-17 6-43 0,17 4-62 15,0 4-35-15,0 6-20 0,0 5-44 0,0 2-17 16,-9 3-32-16,9 1-45 0,-6 1-43 0,0 1-61 16,-2-2-118-16,2-7-201 0,-4-4 126 0</inkml:trace>
  <inkml:trace contextRef="#ctx0" brushRef="#br0" timeOffset="49799.23">13459 8265 3443 0,'18'-10'6'0,"-2"3"4"0,-2-2 9 0,-2 3 7 0,-1-2-3 16,-11 4-3-16,11 0-14 0,-11 2-6 15,0 2-4-15,0 0-3 0,-22 0 5 0,22 0-15 16,-26 0-19-16,7 0-23 0,0 0-26 0,-1 19-21 15,0-19-12-15,0 17 5 0,4-17 15 0,-1 24 32 16,5-10 27-16,1 0 24 0,5 1 7 0,6-1 7 16,-6 0 0-16,6-2 0 0,0 0 16 0,0-2 24 15,21 0 32-15,-21-5 30 0,24 1 13 0,-9-2-9 16,1-2-17-16,2 0-29 0,1-2-28 0,1 0-18 16,2 0-13-16,-4 0-11 0,4 0-47 0,-3 0-65 15,-1 0-84-15,2 0-102 0,-4 0-133 0,-2-12-251 16,1 12 48-16,-2 0 112 0</inkml:trace>
  <inkml:trace contextRef="#ctx0" brushRef="#br0" timeOffset="50462.13">13074 8067 2543 0,'6'-4'41'0,"-6"0"25"0,3 1 22 15,-3 3 27-15,2-2-5 0,-2 2 16 0,0-1 17 16,0 1 10-16,0 0 2 0,0 0-9 0,0 0-2 16,0 0-12-16,0 0-7 0,0 0 17 0,0 0 7 15,0 0 10-15,0 18-3 0,0-18-27 0,0 20-27 16,20-8-28-16,-20 0-24 0,0 3-12 0,17-2-8 16,-17 1-3-16,0 1 1 0,11 1-11 0,-11 0-5 15,0 1 4-15,0 3-11 0,0 0 3 0,0 1-4 16,0 2-14-16,0-2 17 0,0 2-9 0,0-1 8 15,0-1 2-15,-19-2-10 0,19-1-2 16,-14-3-3-16,14-2 3 0,-14 0-7 0,4-4-12 16,0-2-14-16,-1-4-20 0,-1-2-20 0,-2-1-5 15,0 0-10-15,-1 0 5 0,1-24 16 0,-2 24 15 16,5-27 29-16,0 11 3 0,2-1 18 0,4 1 2 16,2-3-1-16,3 1 6 0,0 1-2 0,0-1 4 15,21 1-7-15,-21 2 11 0,24 1-14 0,-8 1 0 16,2 5 6-16,1-1-9 0,1 2-7 0,0 3-38 15,-1 1-60-15,-2 3-86 0,0 0-91 0,-5 0-91 16,2 0-86-16,-3 0-142 0,-3 0-216 0,0 17 129 16</inkml:trace>
  <inkml:trace contextRef="#ctx0" brushRef="#br0" timeOffset="51059.79">13821 8253 3922 0,'0'-15'45'0,"17"15"52"0,-17 0 59 16,16 0 55-16,-16-16 6 0,11 16-11 0,-11 0-14 15,4-7-30-15,-4 7-48 0,0 0-31 0,0 0-45 16,0 0-33-16,0 0-4 0,0 0-10 15,0 0-7-15,0 0 4 0,0 0-4 0,0 0 1 16,0 0-5-16,0 0-12 0,0 13 1 0,0-13 0 16,0 0 8-16,14 0 23 0,-14 0 7 0,0 0 1 15,0 0 9-15,0 0-7 0,0 0-12 0,10 0 4 16,-10-24-11-16,0 24 6 0,6-24 12 0,-2 10-5 16,0-1 1-16,-4 4-6 0,0-1-5 0,3 1 1 15,-3 2 8-15,0 2-17 0,0 7-16 0,0-8-19 16,0 8-25-16,0-4 10 0,0 4 14 0,0 0 23 15,0 0 20-15,0 0 5 0,-19 24-41 0,19-24-25 16,-14 27-13-16,14-11-18 0,-20 2 17 0,9 1-2 16,0 2-7-16,3-1-2 0,-2 1-1 15,-1 2 3-15,3-2 5 0,0 2 9 0,2 0 16 0,0 1 13 16,4 0 14-16,-1 2-2 0,3-1-19 16,0 1-25-16,0 0-41 0,0-1-37 0,25-2-22 15,-25-3-23-15,22-1-16 0,-22-3-11 0,20-3-30 16,-20-3-39-16,20-4-72 0,-9-2-79 0,-2-4-16 15,0 0 95-15</inkml:trace>
  <inkml:trace contextRef="#ctx0" brushRef="#br0" timeOffset="51594.92">14012 8365 2640 0,'11'-17'56'0,"0"0"28"0,1 1 37 0,-3 0 53 0,1 0-8 16,-3-2 15-16,1 4-6 0,-2-2-37 15,-3 5-43-15,1-2-42 0,-1 4-37 0,-3 2-16 16,0 2-4-16,0 2-4 0,0 3 8 0,0 0-8 15,0 0-12-15,-25 18-24 0,25-18-20 0,-22 26-17 16,22-9-11-16,-25 3-2 0,11 1-15 0,0 1-6 16,-1 0-10-16,-1 1-5 0,3 0 21 0,-1-3 22 15,1 0 33-15,2-3 28 0,0-3 16 0,5-2 13 16,2-4 17-16,2-4 34 0,0-4 28 0,2 0 39 16,0 0 23-16,0 0-9 0,18-26 0 0,-18 26-36 15,18-28-25-15,-18 13-20 0,27 0-21 0,-14-2-3 16,3 2 1-16,-1 2 2 0,3 1 9 0,-3 1-1 15,4 4-13-15,-5-2-4 0,1 9-9 0,-3-7-12 16,1 7 2-16,-2 0-4 0,-2 0-4 16,-4 0 2-16,1 0-3 0,-3 29 4 0,-1-29-4 15,-1 29 1-15,-1-10 1 0,0 0-2 0,0 3-2 16,0 0 8-16,0-1-5 0,0 2-4 0,-20-2 8 16,20-2-10-16,0-1 8 0,0-2-2 0,0-2-4 15,0-4 6-15,0-3 1 0,0-4 3 0,0-3 5 16,0 0-1-16,23 0 12 0,-23-27 38 0,28 10 35 15,-11-5 27-15,3-4 18 0,0-6-4 0,4-2-6 16,1-4 8-16,-2-2-2 0,2-2 6 0,-2-2 9 16,-1 0 21-16,-1 2 6 0,-1 2 8 15,-3 0-1-15,1 4-1 0,-5 2 5 0,0 4-18 16,-2 6-18-16,-4 1-37 0,0 6-37 0,-3 3-33 16,-1 4-24-16,-1 3-23 0,-2 4-22 0,0 1 14 15,0 2-9-15,0 0 2 0,-19 0-13 0,19 20-52 16,-20-20-62-16,20 32-65 0,-26-8-57 0,12 3-33 15,0 7-4-15,2 4-7 0,-1 5 8 0,4 2-13 16,-2 4-31-16,3 2-47 0,-1 5-74 0,3-2-163 16,-2-1-240-16,3-6 121 0</inkml:trace>
  <inkml:trace contextRef="#ctx0" brushRef="#br0" timeOffset="57730.93">6442 8590 1484 0,'-16'0'17'0,"8"0"4"0,8 0 20 15,-4 0 17-15,4 0 8 0,-3 0 24 0,3 0 18 16,0 0 22-16,0 0 6 0,0 0 7 0,0 0-14 16,0 0-5-16,0 0-11 0,-3 0-13 0,3 0-7 15,0 0-16-15,0 0-6 0,0 0-4 0,0 0-5 16,0 0-4-16,0 0-11 0,0 0-10 0,0 0-10 16,0 0-10-16,0 0-5 0,0 0-4 15,0 0-5-15,0 0-1 0,0 0 0 0,0 0 0 16,0 0 3-16,0 0-4 0,0 0 1 0,0 0-2 15,0 0-1-15,0 0 3 0,0 0-6 0,0 0-3 16,0 0-42-16,0 0-56 0,0 0-69 0,0 0-54 16,0 0-40-16,0 0-87 0,0 0-146 0,0 0-103 15,0 14 83-15</inkml:trace>
  <inkml:trace contextRef="#ctx0" brushRef="#br0" timeOffset="58403.79">6829 8393 2866 0,'8'-12'19'0,"0"-2"5"16,-2 3 16-16,2 0 19 0,-4 2 1 0,4-1 6 16,-5 4 2-16,0 2 0 0,-3 3-1 0,0 1 8 15,2 0-1-15,-1 0-13 0,-1 0-22 0,2 0-16 16,0 0 35-16,-1 0 37 0,5 24 34 0,2-7 19 16,3 6-34-16,4 6-35 0,4 6-14 15,4 5 6-15,7 6 5 0,1 3 17 0,4 2 8 16,3 2-8-16,0 5-5 0,6 3-7 0,2 5-7 15,2 7 4-15,7 5 9 0,-3 3 3 0,6 5 4 16,1 3 1-16,1 2 17 0,7 2 0 0,2 0 11 16,4 2 24-16,6 3-2 0,5 5 8 0,3-1-10 15,9 4-37-15,2-1-27 0,1 2-9 0,2-1 5 16,-1-2-3-16,1-2-1 0,0-1-9 0,-2-1-11 16,0-1 2-16,-2-2-2 0,-3-3-7 0,-1-3-21 15,-3-7-4-15,-2-5-12 0,-8-9-6 0,-5-6 7 16,-8-7-2-16,-6-7 0 0,-6-6-4 15,-10-4 0-15,-4-3-7 0,-12-7 3 0,-2-6 0 16,-7-5 0-16,-6-5 2 0,-5-3 2 0,-3-4 8 16,-3-5-3-16,-3 0 7 0,0-2-5 0,0 0 0 15,0 0-27-15,0 0-26 0,0 0-41 0,0 0-128 16,0-17-154-16,-15 17-131 0,15-20-84 0,0 8 4 16,-14-2 21-16,14 0-29 0,-10-1-138 0,10-2-290 15,0-4 161-15</inkml:trace>
  <inkml:trace contextRef="#ctx0" brushRef="#br0" timeOffset="59190.15">10074 8691 2950 0,'9'-9'17'16,"2"2"49"-16,-1-3 48 0,-1 3 39 15,0-2 9-15,-3 2-15 0,-1 3-15 0,-2 2-9 16,0 0 14-16,-3 2-1 0,0 0-4 0,0 0-8 16,0 0-26-16,2 0-24 0,-2 0-21 0,0 0-23 15,1 0-13-15,-1 0 77 0,0 0 33 0,0 18 45 16,0-18 33-16,-28 21-27 0,11-6-2 0,-6 4 4 16,-6 4-5-16,-5 4-36 0,-5 3-16 0,-8 3-27 15,-2 5-15-15,-4 4-11 0,-4 8-10 0,-5 4-8 16,-7 7-6-16,-5 3 30 0,-2 7 34 0,-5 3 38 15,-5 5 23-15,-7 2-20 0,-4 2-28 0,0 3-11 16,-6 4-17-16,-2 4-7 0,-4 4-11 16,-1 1-35-16,-1 2-10 0,2 1-13 0,1-3-6 15,4 0 19-15,0-6 41 0,8 0 0 0,6-2-2 16,2-2-25-16,2-1-46 0,6-3 0 0,2-1 0 16,4-4 0-16,4-2 0 0,5-7 0 0,4-6 0 15,6-7 0-15,5-6 0 0,7-4 0 0,5-6 0 16,7-6 0-16,5-3 0 0,4-6 0 0,7-3 0 15,4-6 0-15,2-3 0 0,2-5 0 0,4-4 0 16,3 0 0-16,-1-4 0 0,1-1 0 0,0-1 0 16,0 0 0-16,0 0 0 0,0 0 0 0,0 0 0 15,0 0 0-15,0 0 0 0,0 0 0 0,0 0 0 16,0 0 0-16,0 0 0 0,0 0 0 0,0 0 0 16,0 0 0-16,0-11 0 0,0 11 0 15,0 0 0-15,0 0-101 0,0 0-148 0,0-8-187 16,0 8-253-16,0-9-98 0,0 2-40 0,0-3-41 15,0 1-20-15,25-2-272 0,-25-2 189 0</inkml:trace>
  <inkml:trace contextRef="#ctx0" brushRef="#br0" timeOffset="63040.02">1375 10806 3712 0,'0'10'48'0,"3"-1"35"0,-3-2 82 16,2-1 98-16,-1-5 88 0,1 2 180 0,-1-3 103 16,1 0 42-16,1 0-5 0,-3 0-167 0,3 0-182 15,-3-21-142-15,3 21-129 0,0-28-51 0,-3 7 0 16,0-5 0-16,0-6 0 0,0-5 0 0,0-5 0 15,0-3 0-15,0-4 0 0,0-5 0 0,0-1 0 16,0-2 0-16,0-5 0 0,0 0 0 0,0-2 0 16,0 2 0-16,0 0 0 0,17 3 0 15,-17 3 0-15,22 3 0 0,-9 6 0 0,4 5 0 16,0 7 0-16,0 3 0 0,3 6 0 0,0 4 0 16,-3 4 0-16,0 5 0 0,0 5 0 0,-1 1 0 15,4 5 0-15,-6 2 0 0,3 0 0 0,3 23 0 16,3-3 0-16,5 3 0 0,-1 5 0 0,-1 9 0 15,3 6 0-15,-1 5 0 0,-4 5 0 0,-3 2 0 16,-2 3 0-16,-5 0 0 0,-2 3 0 0,-4-7 0 16,-3-1 0-16,-4-4 0 0,-1-4 0 15,0-4 0-15,0-4 0 0,-29-5 0 0,12-4-4 0,-7-2-11 16,1-5-8-16,-5-1-10 0,-6-5-3 0,-3-1 6 16,-2-5 0-16,-4-1-2 0,-5-6 1 15,0 1 1-15,-5-3 9 0,2 0 12 0,1 0 5 16,-1-17 7-16,4 17 2 0,6-18 0 0,0 18 1 15,9-21-1-15,4 10 17 0,1-3 10 0,7 0 2 16,6-2 1-16,2-3-15 0,4 1-5 0,5-6-6 16,3-2-2-16,0-4-5 0,0-3-5 0,31-4 3 15,-11-4-4-15,10-6 1 0,4-5-3 0,9-4 3 16,5-1 3-16,8-3 2 0,3 1-1 0,5-1-4 16,5 0 17-16,3 3 13 0,1 3 3 0,-1 2 2 15,1 2-18-15,-3 4-14 0,-2 1 0 0,-7 6 0 16,-7 3 0-16,-4 6 0 0,-12 5 0 0,-7 5 0 15,-6 5 0-15,-9 4 0 0,-7 3 0 16,-3 5 0-16,-3 1 0 0,-1 2 0 0,-2 0 0 16,0 0 0-16,-20 26 0 0,20-9 0 0,-36 7 0 15,10 5 0-15,-7 5 0 0,-3 6 0 0,-5 2 0 16,-1 5 0-16,-5 2 0 0,-1 1 0 0,-1 7 0 16,0 4 0-16,0 3 0 0,2 4 0 0,2 1 0 15,2 2 0-15,0 0 0 0,1 1 0 0,4-5 0 16,3-2 0-16,1-6 0 0,3-3 0 0,-2-4 0 15,5-7 0-15,2-2 0 0,3-7 0 0,2-3 0 16,4-6 0-16,3-5 0 0,5-3 0 16,3-6 0-16,1-4 0 0,2-2 0 0,0-3 0 15,3-2 0-15,0-2 0 0,0 0 0 0,0 0 0 16,0 0 0-16,0 0 0 0,0 0-39 0,0 0-171 16,0-16-215-16,0 16-332 0,20-13-177 0,-20 13-65 15,24-14-61-15,-7 14-179 0,3-13 164 0,9 13 236 16</inkml:trace>
  <inkml:trace contextRef="#ctx0" brushRef="#br0" timeOffset="70769.88">2738 11131 1367 0,'0'0'27'15,"0"0"21"-15,0 0 10 0,0 0 18 0,0 0-8 16,0 0 4-16,0 0 21 0,0 0 13 0,0 0 5 16,0 0 3-16,0 0-9 0,0 0-1 0,0 0-5 15,0 0-13-15,0 0-3 0,0 0-15 0,0 0-1 16,0 0-2-16,0 0 1 0,0 0-6 0,0 0 0 16,0 0 2-16,0 0-6 0,0 0-7 0,0 0-8 15,0 0-10-15,0 0-9 0,0 0 0 16,0 0-1-16,0 0-5 0,0 0-3 0,0 0 0 0,0 0 4 15,0 0 3-15,0 0 7 0,0 0 1 16,0 0-2-16,0 0-5 0,0 0-12 0,15 0-4 16,-15 0-7-16,21 0-3 0,-9 0 12 0,5 0 5 15,5 0 12-15,1 0 8 0,3 0 0 0,5 0-9 16,5 0-12-16,6-16-6 0,4 16-6 0,6 0 11 16,6 0 28-16,6-14 19 0,4 14 14 0,2 0 4 15,-2-9-21-15,-1 9-19 0,-4 0-13 0,1-6-11 16,-2 6-6-16,-3-6-2 0,-2 6 16 0,-4-3 19 15,1 0 8-15,-4 1 4 0,-5 0-16 0,-5 2-19 16,-6-2-10-16,-6 1-3 0,-5 1-4 0,-2 0-5 16,-6 0 4-16,-3 0-4 0,-2 0-31 15,-1 0-39-15,-3 0-53 0,-3 0-74 0,0 0-14 16,-1 0-29-16,0 17-34 0,-2-17-31 0,0 14-120 16,0-4-203-16,-19-1-7 0,19 1 108 0</inkml:trace>
  <inkml:trace contextRef="#ctx0" brushRef="#br0" timeOffset="71284.94">2699 11612 1697 0,'-9'2'47'0,"4"-1"15"0,-4 1 25 0,3 0 27 15,-2-1-15-15,-1 1 8 0,2 1-10 0,1-2-20 16,-2 2-25-16,4-3-12 0,-1 3-11 0,2-2 2 16,2 1-1-16,1-2-1 0,0 0 3 0,0 1 0 15,0-1 6-15,0 0 6 0,0 0 19 0,0 0 7 16,0 1 1-16,0-1-1 0,0 0-5 0,20 0 17 16,-20 0 19-16,34 0 22 0,-8 0 19 0,5 0 7 15,8 0-7-15,3-15-9 0,12 15-31 0,5 0-22 16,8-13-6-16,5 13-4 0,12 0 13 0,1-13-15 15,7 13-23-15,4 0-13 0,3 0-1 0,2 0 22 16,-2 0 22-16,-1 0 12 0,-8 0-15 0,-5 0-26 16,-7 0-16-16,-10 16-20 0,-12-16-14 15,-13 0 2-15,-9 0-2 0,-11 0-3 0,-7 13 6 16,-7-13-8-16,-6 0-44 0,-1 0-31 0,-2 0-43 16,0 6-75-16,0-6-84 0,-25 10-119 0,25-2-147 15,-32-2-246-15,10 2-90 0,-6-1 154 0</inkml:trace>
  <inkml:trace contextRef="#ctx0" brushRef="#br0" timeOffset="72321.05">938 12244 3621 0,'9'-9'40'0,"-1"1"40"15,1 0 53-15,-2 2 53 0,-3-3 7 0,2 5 11 16,-3 0-10-16,-3 2-10 0,0 2-19 0,0-2-45 16,0 2-43-16,0 0-48 0,0 0-30 0,0 0-7 15,0 0 2-15,0 0 9 0,0 25-3 0,-17-25 8 16,17 33-4-16,-14-12 8 0,14 5 26 0,-12 1 17 16,12 3 9-16,0 0-5 0,-9 1-13 15,9 0-24-15,0 0-3 0,0-3 1 0,0 1-10 16,0-2-3-16,0 1 1 0,0-4-9 0,0-3 5 15,0-3 0-15,12-3-1 0,-12-3 7 0,0-3 3 16,0-3 17-16,0-5 0 0,0-1-7 0,0 0-6 16,0 0-21-16,0-24 4 0,0 24 0 0,9-34-4 15,-9 10 1-15,0-6-22 0,2-4-9 0,-2 0-6 16,3-2 5-16,-3 0 9 0,0-2 9 0,0 1 12 16,3 0 5-16,-3 3-6 0,3 0 6 0,0 1-3 15,4 4-6-15,-3 0 5 0,6 1 0 0,0 3 0 16,3 2-1-16,1 2 13 0,0 1-2 0,3 2 2 15,3 2 3-15,0 4-15 0,3 1 3 16,-2 1-3-16,-1 4-5 0,3 2-4 0,-3 2-21 16,-3 2-16-16,3 0-9 0,-6 0 2 0,3 0 9 15,-4 25-5-15,-2-25-4 0,-1 30-15 0,0-11-4 16,-4 3 7-16,-1 2-10 0,-5 1-9 0,0 1-11 16,0-1-16-16,0 1-5 0,-28-1 4 0,28-2-5 15,-33-1 0-15,14-2 8 0,-1-1 8 0,0-2 21 16,0-3 25-16,1-2 26 0,2-4 18 0,7 0 8 15,-1-2 29-15,1-3 57 0,10-1 48 0,-6-1 47 16,6-1 14-16,0 0-57 0,0 0-23 0,0 0-20 16,0-16-1-16,20 16 30 0,-20 0-6 15,16-18-14-15,-16 18-31 0,17-13-30 0,-17 13-20 16,14 0-21-16,-14-10-9 0,8 10-4 0,-8 0 1 16,9 0 1-16,-1 0-25 0,-2 29-35 0,3-14-40 15,2 3-46-15,-2 4-24 0,2 3-39 0,0 0-41 16,-5 3-36-16,3-2-33 0,-2 4-25 0,-3-2-45 15,-1 3-81-15,4-1-183 0,-1-3 75 0,-5-4 126 16</inkml:trace>
  <inkml:trace contextRef="#ctx0" brushRef="#br0" timeOffset="72689.91">1335 12583 3538 0,'20'-14'63'0,"-20"0"59"0,20 1 71 0,-11 0 63 16,2-1-16-16,0-1-4 0,-5 4-2 0,4 2 12 15,-6 3-5-15,-1 1-18 0,4 1-68 0,-6 2-76 16,1 0-48-16,-2 1-48 0,1 1 0 0,1 0-8 16,-2 0-1-16,1 0 15 0,2 0-4 0,8 0 1 15,-4 20-27-15,5-20-27 0,-1 14-20 0,3-14-6 16,-5 15 21-16,5-15 30 0,-8 12 27 0,2-12 10 16,-2 0 6-16,0 0-10 0,2 0 2 0,-2 0 4 15,2 0 5-15,-2-23 5 0,0 23-7 0,2-21 1 16,-3 21-25-16,-4-22 2 0,3 22-3 0,-1-18-7 15,-3 18 18-15,0-14-4 0,0 14-22 16,0-9-11-16,0 9-16 0,0-4-20 0,0 4 17 16,0 0 9-16,-21 0 13 0,21 0 17 0,-23 0-1 15,9 0-7-15,-6 21-7 0,0-21-9 0,0 21-17 16,3-6-9-16,-3 1-5 0,6 1-9 0,-3 2 4 16,1 0-2-16,5-1-4 0,2 2 1 0,-2 1-10 15,5 1-9-15,6 0-27 0,-2 2-23 0,2 0-23 16,0 2-42-16,0 0-41 0,28 0-84 0,-28-2-190 15,34-3-66-15,-14-2 91 0</inkml:trace>
  <inkml:trace contextRef="#ctx0" brushRef="#br0" timeOffset="72981.86">1797 12552 3388 0,'0'-17'34'0,"0"3"19"0,0-1 19 15,0 5 7-15,0-2-38 0,0 6-17 0,0 0-21 16,0 6-12-16,0 0 2 0,0 0-3 0,0 0 1 16,-23 0 2-16,23 18 3 0,-24-18-2 0,24 23-23 15,-28-9-16-15,16 2-24 0,-2 1-23 0,3 3 7 16,-1 1-4-16,1 0 4 0,-1 1 9 16,1-1 16-16,5 0 17 0,-2 1 17 0,2-2 14 15,4-2 5-15,0-3 6 0,2-2 4 0,0-3 23 16,0-3 17-16,21-1 16 0,-21-2 13 0,23-1-12 15,-8-2-16-15,1-1-18 0,-1 0-15 0,6 0-9 16,-4 0-4-16,3 0-25 0,-3 0-48 0,0 0-65 16,-3-16-89-16,-2 16-106 0,-1 0-174 0,0-13-169 15,-2 13 93-15</inkml:trace>
  <inkml:trace contextRef="#ctx0" brushRef="#br0" timeOffset="73388.78">1989 12580 3422 0,'6'-4'53'0,"0"-1"41"16,-1 1 52-16,-2 1 53 0,3-2-8 0,-1 1-2 15,-3 1-25-15,-1 1-26 0,-1 1-30 0,0 1-29 16,0-2-23-16,2 2-25 0,-2 0-18 0,0 0-15 15,0 0-11-15,0 0 0 0,0 0-3 0,0 0 2 16,0 0 8-16,1 0-5 0,1 15 13 16,-2-15 0-16,1 18-1 0,-1-5-12 0,3 3-36 15,-3 3-17-15,0 2-35 0,0 1-25 0,0-1-13 16,0 1-25-16,0-3-22 0,0 2-6 0,-23-4-11 16,23-2-7-16,-21-2 9 0,21-4-6 0,-30-1 28 15,18-5 27-15,-4-3 41 0,1 0 44 0,4 0 32 16,-2-18 22-16,6 18 12 0,-3-27 32 0,7 10 25 15,3 0 32-15,-4-3 16 0,4 0-10 0,0 1-15 16,0-3-18-16,18 4-18 0,-18 1 19 0,19 4-14 16,-19-1-13-16,26 1-4 0,-26 3-34 0,22 2-1 15,-8 3-1-15,-5-1-16 0,0 1-53 0,-1 2-73 16,-8 2-92-16,13 1-106 0,-13 0-135 0,7 0-174 16,-4 0 93-16</inkml:trace>
  <inkml:trace contextRef="#ctx0" brushRef="#br0" timeOffset="74021.81">2073 12597 3192 0,'20'0'46'0,"-11"-15"43"0,-1 15 66 16,0-10 57-16,0 10-5 0,-4-8-17 0,-4 5-53 15,8 3-49-15,-8-2-43 0,0 0-28 0,0 2-15 16,0 0-9-16,0 0-7 0,0 0 5 15,0 0 4-15,0 0 6 0,0 16 8 0,0-16-6 16,0 23-5-16,0-8-4 0,0 4 4 0,0 2 1 16,0 1 6-16,0 4-1 0,0-1-4 0,0-1-5 15,0 0-15-15,0-1-8 0,0-3-9 0,0-2-12 16,12-2-5-16,-12-3 6 0,0-3 5 0,0-4 24 16,10-2 16-16,-10-1 3 0,0-2 9 0,0 0-11 15,0-1-16-15,0 0-7 0,4 0-16 0,-4 0 1 16,3-24 6-16,0 24-1 0,-3-24 9 0,4 10 4 15,-4-3 3-15,0-2 11 0,0 0 3 0,0-3-1 16,0 2 6-16,0-3 1 0,0 1 7 0,-17 1-3 16,17 0 0-16,0 3 0 0,0 2-6 15,0-1 20-15,0 4 10 0,0 0 13 0,0 5 3 16,0-1-13-16,0 3-14 0,0 1-15 0,13 3-11 16,-13 1 1-16,0 1-7 0,18 0 7 0,-18 0 5 15,23 27-2-15,-9-10 5 0,1 3-28 0,2 4-16 16,-1 4 1-16,1 4-12 0,-2 1 8 0,2 1-7 15,-3 0-21-15,-1-1-1 0,-2-5 3 0,-1-3 12 16,-2-5 23-16,0-5 17 0,-3-4 12 0,-2-5 19 16,-3-2-2-16,0-4 0 0,0 0 1 0,0 0-7 15,0-24-1-15,0 24 3 0,0-32 7 0,-20 12 14 16,20-3 9-16,0-3 8 0,-19-1 6 16,19 1 5-16,-16-3 9 0,16 1 10 0,-7 3-4 15,7 0-3-15,-10 0 7 0,10 3-7 0,0 0-8 16,0 3-3-16,0 1-3 0,0 4-3 0,0-2-4 15,24 2-7-15,-24 4-23 0,17 1-13 0,-17 3-7 16,23 2-4-16,-11 3-3 0,2 1 5 0,3 0 6 16,0 0-2-16,2 28-28 0,0-12-16 0,-2 4-32 15,3 4-35-15,-6 6-18 0,4 2-35 0,-5 6-37 16,-4-1-29-16,4 4-44 0,-9-1-52 0,2 3-70 16,-1-2-147-16,-3-2-87 0,-1-6 103 0</inkml:trace>
  <inkml:trace contextRef="#ctx0" brushRef="#br0" timeOffset="74809.78">2636 12833 3417 0,'14'-20'41'0,"-8"2"72"16,3-1 69-16,-1 1 51 0,6-2 4 0,-5 4-23 16,2 2-11-16,-5 2-4 0,5 1-3 0,-5 1-31 15,0 2-50-15,-1 3-53 0,-3 1-41 0,-1 1-21 16,-1 2-15-16,2 0 2 0,-2 1-5 0,0 0-8 15,0 0-2-15,0 0-4 0,0 20-27 0,0-20-10 16,23 20-8-16,-23-20-8 0,14 22 22 16,-14-22 19-16,14 18 15 0,-14-18 23 0,0 9 4 0,11-9-3 15,-11 0-4-15,7 0-9 0,-7 0 2 16,8-27 8-16,-5 27 7 0,2-27 2 0,-2 11 5 16,0-1-7-16,-3 1-20 0,2 3-2 0,-2 1-22 15,0 1-7-15,0 0 4 0,0 2-4 0,0 2 5 16,-19 1-10-16,19 0-6 0,-15 2-2 0,15 1 5 15,-22 3 19-15,8 0 14 0,-2 0 7 0,1 17 5 16,1-17 5-16,0 33 6 0,0-12 4 0,3 5 3 16,2 2-7-16,3 3-1 0,3 2-1 0,3 0 2 15,0 0 3-15,0-1 2 0,0-2 3 0,21-2 6 16,-21-3 0-16,16-3 1 0,-16-3 3 0,15-3 5 16,-15-4 10-16,14-4 9 0,-14-3-3 0,17-3-11 15,-7-2-12-15,-1 0-7 0,0 0-8 16,4-19 3-16,-1 19-3 0,2-22-1 0,-3 8 4 15,4 0-3-15,-1-2 5 0,-3-1 0 0,3 0-1 16,-3-2 1-16,-2 2 1 0,2-3 19 0,0 3 15 16,-3-1 7-16,-2-1 18 0,0 1 7 0,0 0 5 15,0 2 17-15,-2-2 4 0,-1 1-7 0,-3 1-10 16,3 2-2-16,-3 1-12 0,0 2-15 0,0 4-14 16,0 0-22-16,0 4-23 0,0 2-12 0,0 0-5 15,0 1-3-15,0 0 13 0,0 0 5 0,0 24 6 16,0-24 5-16,0 32-15 0,-16-9-11 0,16 4 4 15,0 3-11-15,0 3 10 0,0-2-4 16,0 2 0-16,0-2 0 0,0-2-9 0,0-3 6 16,0-3-5-16,0-4 10 0,19-4 13 0,-19-4 6 15,0-4 6-15,0-3 2 0,12-2 4 0,-12-1 1 16,0-1 3-16,0 0-9 0,0 0-5 0,0 0 2 16,0-23-9-16,5 23 9 0,-5-23-3 0,5 8-5 15,-5-3 7-15,3-1-7 0,-3-3 7 0,0-2 1 16,0-3-2-16,0 0 3 0,0-2 0 0,0-2 3 15,0 0 15-15,0 1 14 0,0 1 1 0,0 2-6 16,0 2-15-16,0 2-12 0,15 3 2 0,-15 3 6 16,0 4-1-16,22 4-6 0,-22 0-4 15,19 3-7-15,-10 5 4 0,2 1 2 0,3 0 0 16,0 0-14-16,3 28-22 0,0-8-20 0,0 5-31 16,0 7-17-16,1 5-18 0,-4 4-31 0,3 2-32 15,-6 5-34-15,0-1-46 0,-5 0-35 0,-1-3-29 16,-3-2-48-16,-2-5-71 0,0-5-149 0,0-4 31 15,0-7 115-15</inkml:trace>
  <inkml:trace contextRef="#ctx0" brushRef="#br0" timeOffset="75021.25">3431 12594 3314 0,'19'-31'39'0,"-4"4"15"0,1 4 57 0,-6 6 47 16,1-1-16-16,-3 4-3 0,-3 4-51 0,-2 6-49 15,-3 2-28-15,0 2-18 0,0 0-4 0,0 0 4 16,0 0 5-16,0 29 10 0,0-11 1 0,-20 8 0 16,20 5 1-16,0 9-5 0,-17 5-10 0,17 4-43 15,0 2-41-15,0 3-56 0,-13 1-58 0,13-3-31 16,0 0-39-16,0-3-44 0,-6-4-41 0,6-2-76 16,-5-5-177-16,5-6 42 0,-6-7 110 0</inkml:trace>
  <inkml:trace contextRef="#ctx0" brushRef="#br0" timeOffset="75272.92">3386 12944 2511 0,'19'-20'28'0,"-19"2"19"0,0 1 31 15,12 4 30-15,-12 0-8 0,0 2-5 0,12 3-29 16,-12 3-31-16,0 1-22 0,0 2-15 0,0 1-4 16,0 1 4-16,0 0 0 0,0 0-5 0,-24 0-10 15,24 19-25-15,-25-19-10 0,9 22-11 0,1-8 6 16,-4 2 9-16,4 1-10 0,-4 2-15 0,8 1-12 15,-3 0-6-15,3 2 7 0,2-1 26 0,3-1 9 16,0-1 13-16,6-2 12 0,-2-2 6 16,2-4 13-16,0-3 7 0,0-3 0 0,22-5 2 15,-22 0 1-15,26 0-7 0,-10 0 5 0,4-18-2 16,2 18-7-16,1-16-34 0,2 16-56 0,1-18-78 16,0 18-98-16,2-17-84 0,-1 17-103 0,-1-18 80 15</inkml:trace>
  <inkml:trace contextRef="#ctx0" brushRef="#br0" timeOffset="75845.87">3631 12843 2775 0,'15'-11'31'15,"-15"0"23"-15,17 1 24 0,-17 0 13 0,11 0-24 16,-11 1-20-16,0 3-23 0,0 2-9 0,0 2-8 15,0-1-5-15,0 0-3 0,0 0-2 0,0 1-2 16,0-1-15-16,-18 1-15 0,18-1-19 0,-20 3-12 16,20-1 3-16,-24 1 13 0,10 0 17 0,3 0 13 15,-2 0 12-15,0 0 2 0,1 0-10 0,1 0-13 16,2 17-5-16,2-17-1 0,1 12 7 0,3-12 17 16,-2 13 4-16,4-13 3 0,1 16 4 0,0-8-3 15,0 1 2-15,0-2-1 0,0 1-1 16,22 1 6-16,-22-2-2 0,20-1 0 0,-20 2 2 15,25-2-7-15,-12-1 3 0,-2 2-1 0,0-2 0 16,-2 0 4-16,2 3-1 0,-1-3 4 0,-3 1-4 16,3 1-1-16,-3 0-3 0,1 1 3 0,0-1 0 15,0 0 0-15,-2 0 2 0,-1 0-4 0,-1-2 1 16,-2-1 2-16,2 1 0 0,0-2 7 0,-1-2 13 16,-2 0 3-16,2-1-2 0,2 0 7 0,1 0 3 15,0-19 12-15,4 19 11 0,-3-26-2 0,4 8 4 16,2-4 29-16,-1-3 10 0,0 0 10 15,1-3 5-15,-1-1-25 0,-1-1-6 0,3 0 8 0,-3 2 1 16,0 1 0-16,0 3 4 0,-4 3-9 0,3 2-9 16,-1 5 12-16,-3 2 1 0,-1 3-2 15,-2 2-14-15,0 4-33 0,-1-1-24 0,-1 2-17 0,-1 2-12 16,2 0 0-16,-2 0 1 0,0 0-2 16,0 0 11-16,0 19 2 0,0-19-3 0,-19 36 11 15,19-9-6-15,-17 3 0 0,17 7 5 0,-17 2-11 16,17 4-27-16,-19 1-29 0,19 1-35 0,-14-2-44 15,14 0-26-15,-10-2-42 0,5-1-47 0,0-4-32 16,2-1-51-16,2-4-44 0,-1-4-103 0,0-5-176 16,2-5 97-16,-1-5 115 0</inkml:trace>
  <inkml:trace contextRef="#ctx0" brushRef="#br0" timeOffset="76212.77">3724 12946 2660 0,'0'-6'22'15,"-2"2"19"-15,2 0 33 0,-1 2 41 0,1 1 25 16,0-1 24-16,0 2-5 0,0 0-22 0,0-1-28 16,0 1-29-16,0 0-15 0,0 0-11 0,0 0-7 15,0 0-6-15,0 0-12 0,0 0-12 0,0 0-11 16,17 0-13-16,-17 0 3 0,22 0-1 0,-8 0 5 16,1-16 4-16,5 16-3 0,0-12-3 0,4 12 0 15,-1-14-4-15,2 14 0 0,-2-15 5 0,2 8 1 16,-2-2 2-16,-1 1 4 0,-2 1 18 15,-5 1 18-15,1 1 24 0,-5 1 20 0,-2 0 3 16,-3 2-2-16,-3 0-2 0,0 2-6 0,-1-2 0 16,-2 1 1-16,0 0 6 0,0-1-3 0,0 1-14 15,0 1-20-15,0-1-21 0,0 0-21 0,0 0-7 16,0 1-7-16,0 0-7 0,0 0 2 0,0 0-1 16,0 0 13-16,-19 24-1 0,19-11 7 0,-14 4 2 15,14 5-9-15,-17 5-12 0,8 2-35 0,1 2-41 16,8 3-42-16,-9 1-41 0,9-1-32 0,-6 0-34 15,6-3-50-15,-3-1-51 0,1-4-46 0,1-3-59 16,-3-3-95-16,1-4-169 0,2-6 106 0,-1-6 136 16</inkml:trace>
  <inkml:trace contextRef="#ctx0" brushRef="#br0" timeOffset="76349.5">4063 12741 2929 0,'11'-30'20'0,"2"4"3"16,-4 6 5-16,2 3 9 0,-3 3-19 0,1 2-3 15,-4 4-8-15,-2 4-10 0,-2 2-35 0,-1 1-47 16,0 1-3-16,0 0-33 0,0 17-43 0,0-17-62 16,0 31-185-16,0-11-235 0,0 2 77 0</inkml:trace>
  <inkml:trace contextRef="#ctx0" brushRef="#br0" timeOffset="76713.28">4372 13007 3076 0,'11'0'13'0,"-2"0"9"0,-1 0 33 16,-2 0 49-16,-1 0 28 0,-2 0 27 0,0 0-16 15,-3 0-41-15,0 0-39 0,0-13-35 0,0 13-20 16,0 0-10-16,0 0-6 0,0 0-1 0,0 0 4 16,0 0 3-16,0 0 5 0,0 20 1 0,0-20 1 15,0 23 0-15,-17-9-3 0,17 2 1 0,0 1-2 16,0 0 1-16,0 1-3 0,-13 0 2 0,13-1-2 15,-9 0-15-15,3-2-17 0,-2 0-24 16,-3-2-24-16,1-3-18 0,-6-2-9 0,-1-2-8 16,-2-3 2-16,1-2 10 0,-6-1 8 0,3 0 20 15,-1 0 23-15,2-23 18 0,0 23 25 0,4-25 9 16,2 11 7-16,7-1 21 0,0-2 20 0,6 2 16 16,1-1 10-16,0 0-7 0,0-1-24 0,28 4-12 15,-28-1-16-15,32 3-10 0,-13-1-2 0,1 4-2 16,2 2 0-16,-1 2-3 0,1 1-22 0,-2 2-48 15,-1 1-50-15,-2 0-68 0,-2 0-60 0,-4 0-49 16,0 16-98-16,-3-16-155 0,0 0 11 0,-4 19 95 16</inkml:trace>
  <inkml:trace contextRef="#ctx0" brushRef="#br0" timeOffset="77149.86">4501 12965 3309 0,'18'-6'18'0,"-1"-1"34"15,-1 0 66-15,-5 1 61 0,1-4 36 0,-4 4 6 16,-2 2-38-16,-3 2-41 0,-1 0-52 0,-2 2-37 16,0-1-36-16,0 1-22 0,0-1-8 0,0 1 7 15,0 0 7-15,0 0 1 0,-19 17 2 0,19-17-10 16,-17 23 2-16,17-8-1 0,-20 3 7 0,20 2 1 16,-20 2-1-16,12 0 4 0,8 2-4 15,-12 0-1-15,12 1-1 0,-7 0-1 0,7-2-5 16,-3-2-12-16,3-1-7 0,0-3-1 0,0-4 6 15,0-3 18-15,0-1 8 0,0-5-2 0,0-3 1 16,0-1-4-16,20 0 2 0,-20 0-2 0,17 0 0 16,-17-17 2-16,22 17-4 0,-11-15-3 0,-11 15-11 15,14-20-9-15,-14 6-6 0,6-1-12 0,-6-2 9 16,0-2 8-16,0-3 5 0,0-1 19 0,-18-4 1 16,18 0 0-16,0-3 1 0,-18-1 0 0,18 1 0 15,0-2 5-15,0 1-8 0,0 0 4 0,0 2-4 16,0 1 0-16,22 1 6 0,-22 4 1 15,27 2 2-15,-12 4-10 0,2 3 2 0,2 3-8 16,1 6-2-16,2 5 0 0,2 0 2 0,1 0 2 16,5 37 6-16,2-13 0 0,1 5-1 0,-1 6 2 15,1 5-5-15,-2 3 5 0,-2 2-44 0,-2 1-41 16,-3-1-39-16,-5 1-74 0,-5-3-42 0,-6-1-64 16,-5-1-84-16,-3-5-143 0,0-1-253 0,-30-6 102 15</inkml:trace>
  <inkml:trace contextRef="#ctx0" brushRef="#br0" timeOffset="77890.19">5496 13330 2443 0,'0'4'73'0,"0"-1"58"0,0 0 69 0,-11-1 82 15,11-1 12-15,0-1 12 0,0 0-2 0,0 0-30 16,0 0-38-16,0 0-23 0,0 0-23 15,0 0-27-15,0 0-42 0,0 0-42 0,0 0-41 16,0 0-34-16,0-21 1 0,-23 21-5 0,23-24-7 16,-22 8 6-16,7-3-3 0,-1-2-1 0,-2-2 4 15,0-4-1-15,-2-1-1 0,2-4 2 0,-1-3-5 16,2-5 13-16,0-4-6 0,3-2 0 0,2-4-3 16,2-4-10-16,6-1 5 0,1 3-5 0,1 1 10 15,2 3 4-15,0 5-9 0,0 6 5 0,20 6-11 16,-20 7-9-16,19 5 0 0,-19 3-1 0,22 5-8 15,-22 4-12-15,18 3-7 0,-18 2-8 0,19 2 15 16,-10 0 18-16,-1 19 12 0,-2-19 9 0,2 32 4 16,-8-11-3-16,7 3-1 0,-7 6 0 15,0 1-15-15,0 2-22 0,-18 0-11 0,18 2-22 16,-30 2-6-16,13 0-8 0,-4-1-4 0,-1-1-6 16,0-1 0-16,-1 0 17 0,0-2 8 0,1-2 22 15,0 0 13-15,5-3 7 0,0-3 11 0,5-2 5 16,1-3 4-16,5-3 11 0,3-2 2 0,3-5 3 15,0 0 3-15,0-3 1 0,31 0 1 0,-14-3 5 16,4 1-1-16,6-2 1 0,2 0-5 0,4-1-5 16,1-1-2-16,2 0-3 0,1 0 1 0,0 0-2 15,2 0-28-15,0 0-54 0,-2 0-83 0,-5 0-98 16,-2 0-87-16,-4-13-96 0,-3 13-187 0,2 0-118 16,-5 0 115-16</inkml:trace>
  <inkml:trace contextRef="#ctx0" brushRef="#br0" timeOffset="81501.48">6017 12712 3113 0,'8'-6'65'0,"-2"-1"56"0,0 1 53 15,0 1 51-15,0 1-22 0,-1-2-16 0,0 1-23 16,-4 4-26-16,2 1-30 0,-3 0-30 0,0 0-28 16,0 0-27-16,0 0-16 0,0 0-10 15,0 0-3-15,0 0 0 0,0 0 1 0,0 0-2 16,-21 0 2-16,21 18 0 0,-27-18-11 0,12 23-3 16,-7-9-16-16,2 0-10 0,0 2 2 0,0 1-1 15,1-2 11-15,4 1 11 0,1-2 8 0,1-2 7 16,7-1 1-16,-2-4 4 0,5 0 3 0,0-2 5 15,1-2 29-15,2-1 34 0,0 0 30 0,0 0 40 16,0 3 16-16,27 0 11 0,-27 1 24 0,29 1 13 16,-10 0 24-16,1 1-11 0,0-1-13 0,-3-1-36 15,-4 0-53-15,-2-3-31 0,-2 1-39 16,-9-1-20-16,9-1-18 0,-9-1-3 0,0 1-6 0,0-1 0 16,0 3 14-16,0 1 6 0,0 2 2 15,0 1 0-15,0 1-7 0,0 4-5 0,-17 0 2 16,17 3-2-16,-17 0-2 0,17 0-1 0,-20 1-4 15,20 0-31-15,-22 2-52 0,10 0-91 0,1-1-85 16,2 1-61-16,-2 0-41 0,1-1 13 0,3 0 19 16,-1-1 5-16,-1 0-1 0,1-3-5 0,0-1-6 15,0-2 11-15,-1-2 2 0,-2-2-51 0,2-5-138 16,-2-2-134-16,2 0 92 0</inkml:trace>
  <inkml:trace contextRef="#ctx0" brushRef="#br0" timeOffset="81957.78">6253 12949 3713 0,'21'-10'68'0,"-4"1"19"16,-4 0 27-16,-6 2 39 0,-2 1-29 0,0-2 17 16,-2 4 24-16,-2 2 8 0,-1 2-5 0,0-1-12 15,0 0-48-15,0 1-57 0,0 0-36 0,0-2-22 16,0 2-8-16,0 0 9 0,0 0 9 0,-20 0-2 15,20 19 7-15,-18-19-4 0,18 18-10 0,-24-18-20 16,12 25-21-16,0-13-20 0,2 1-21 16,-1 0 0-16,2 0 5 0,1 0 6 0,1-1 9 0,0 0 6 15,3-2-4-15,-1 0 7 0,2-3 8 16,3-1 17-16,0-1 16 0,0 0 17 0,0-3 1 16,0 0 4-16,22-1 0 0,-22 1-5 0,25-2 3 15,-8 0-4-15,1 0 5 0,2 0-3 0,2 0 5 16,0 0-3-16,-1-19 1 0,0 19 4 0,-3 0 1 15,1-15 15-15,-4 15 15 0,-1-13 9 0,-3 13 21 16,-2-13 5-16,1 13 12 0,-4-13 21 0,-1 7 8 16,-1 1 14-16,-1-1 25 0,0 0 7 0,-1 2-3 15,-2 1-13-15,0 2-49 0,0-1-40 0,0 1-36 16,0 0-19-16,0 1-17 0,0 0-1 0,0 0-13 16,0 0-26-16,0 0 1 0,0 0 7 15,0 18 17-15,0-18-27 0,0 24-42 0,0-6-67 16,0 3-51-16,0 3-2 0,0 4-8 0,-12 1-19 15,12-1-56-15,0 2-67 0,0 1-72 0,0-1-82 16,-11 2-218-16,11-5-17 0,0-1 130 0</inkml:trace>
  <inkml:trace contextRef="#ctx0" brushRef="#br0" timeOffset="82484.92">6742 13080 3443 0,'19'-26'3'15,"-3"0"36"-15,-6 0 63 0,-2 3 31 0,1-5 8 16,-4 4-31-16,-3 4-63 0,-2 2-32 0,0 1-11 16,0 1-6-16,0 4-1 0,-28 0 1 0,28 3-7 15,-25 4-30-15,9 2-26 0,2 3-13 0,-1 0-5 16,-1 0 18-16,4 0 18 0,3 24 6 0,-2-24-11 16,3 22 1-16,8-9 2 0,-12 2 3 0,6 2 3 15,2-3 3-15,0 3 8 0,1 0 3 0,0 0 18 16,1-2 10-16,2 1-3 0,0-4 3 15,0 0 1-15,0-4 0 0,0 0 3 0,0-3 2 0,22-2-2 16,-22-2-1-16,15-1-3 0,-15 0 4 0,20 0 16 16,-7 0 19-16,-1 0 8 0,4-21 1 15,-1 21 9-15,-2-16-4 0,1 16 5 0,-4-18 32 16,0 18 9-16,-1-17 14 0,-1 17 31 0,-2-16 7 16,-3 16 0-16,2-12 5 0,-4 12-23 0,1-7-26 15,-1 7-28-15,-1-4-24 0,0 4-17 0,0 0-14 16,0 0-3-16,2 0-13 0,-2 0-5 0,0 0-7 15,0 0-8-15,0 0 60 0,0 15 101 0,0-15 62 16,0 18 42-16,0-5-37 0,0 1-76 0,0 2-27 16,0 4-26-16,0 1 11 0,-17-1-13 0,17 0-23 15,0 2-11-15,-19-1-24 0,19 3-13 0,-15-1-6 16,5 0-3-16,0 1-2 0,-3 0-2 16,2 0 2-16,1-1-4 0,-3 1-2 0,1-3-16 15,1 2-35-15,3 3-18 0,-1-5-15 0,0-1-48 16,2-2-36-16,1 0-31 0,0 0-60 0,1 2 17 15,-1-1 21-15,-2-2-1 0,2 0 19 0,0 3 7 16,0-2 7-16,-4-1 8 0,4-4-4 0,-3-3-22 16,1-3-54-16,-1-6-83 0,-2-1-152 0,-3 0-299 15,2-30 92-15,-2 9 130 0</inkml:trace>
  <inkml:trace contextRef="#ctx0" brushRef="#br0" timeOffset="82969.97">7004 13006 3561 0,'25'-19'-2'16,"-6"1"4"-16,-4-1 40 0,-4 2 53 0,0-1 35 16,-3 4 13-16,-5 3-18 0,0 5-32 0,-1 2-32 15,-2 0-10-15,0 1-26 0,0 0-23 0,0 2-1 16,0 0-24-16,0 1-16 0,-22 0-16 0,22 0-25 16,-19 0-5-16,19 0 5 0,-23 16 2 0,9-16 12 15,0 14 5-15,2-14-3 0,-1 19-15 0,2-19 2 16,1 20 4-16,-1-8 3 0,1-2 25 0,3 1 12 15,0 0 5-15,-2-2 4 0,5 2 5 16,-1-3-2-16,2-1 9 0,3 0 10 0,-2-3 6 0,2-1 4 16,0-1-5-16,0-2 2 0,0 0-2 15,27 0 12-15,-27 0 25 0,24 0 23 0,-8 0 28 16,-2-18 11-16,3 18 1 0,-2 0-2 0,-1-18-10 16,0 18-10-16,-1-14 1 0,-2 14 5 0,-2-15 19 15,2 7 14-15,-4-1 13 0,-2 1 17 0,1 0 2 16,-1 0 28-16,0 1 38 0,-2 1 17 0,-2 0 17 15,1 1-1-15,-1 1-40 0,-1 3-28 0,0 0-36 16,2 0-38-16,-2 0-33 0,0 1-32 0,0 0-30 16,0 0-27-16,0 0-9 0,0 0-11 0,0 0 11 15,0 14 11-15,0-14 6 0,0 19 14 0,0-5 9 16,0 4 12-16,0 5 3 0,-22 4 0 0,22 2-15 16,0 4-14-16,-20 1 0 0,20 1-3 0,-14 1-34 15,14 2-38-15,-19 1-76 0,10 1-113 16,-2 3-85-16,2-6-56 0,-3 0-15 0,-1 0 62 15,1 0 70-15,-1-3 23 0,-1-3 6 0,2-5-22 16,0-6-24-16,-1-2-9 0,-1-6-52 0,2-6-144 16,0-6-211-16,1-19 84 0</inkml:trace>
  <inkml:trace contextRef="#ctx0" brushRef="#br0" timeOffset="83345.75">7203 13194 4215 0,'29'-13'1'0,"-1"-1"13"0,-5 1 49 0,1 1 60 0,-3-3 64 15,-2 5 67-15,-3 2 22 0,-6 3 15 16,-2 1-26-16,0 1-61 0,-3 1-66 0,-2 2-76 16,-3-1-45-16,1 1-20 0,-1 0-4 0,0 0-11 15,0 0 3-15,0 0 12 0,0 0-14 0,0 0 19 16,0 0 2-16,0 0-8 0,0 0 11 0,2 0-9 16,-2 0 10-16,0 0 4 0,0 0 3 0,1 0-30 15,4 0-15-15,1 0-23 0,2 0-3 0,1-20 31 16,1 20 7-16,2-27 14 0,2 10-2 0,0-4-10 15,0 2 21-15,-2 0 0 0,-3-1 10 0,1 2-22 16,-1 2-16-16,-1 0 4 0,-3 3-3 0,-2 1 38 16,0 4-8-16,-2 1 3 0,-1 1-11 15,0 3-69-15,0 0-16 0,0 2-16 0,-21 1-5 16,21 0 36-16,-27 0 8 0,12 0-2 0,-4 22 9 16,0-22 20-16,2 28 2 0,0-8-16 0,2 1-1 15,2 2-14-15,1 2-3 0,1 2-1 0,2 2-11 16,1-1-2-16,4 2 3 0,0 1-7 0,4-1-13 15,0 2-30-15,0-1-52 0,0 0-49 0,28 1-57 16,-28-1-58-16,36 0-56 0,-16 0-82 0,2-3-160 16,3-4-34-16,-2-7 120 0</inkml:trace>
  <inkml:trace contextRef="#ctx0" brushRef="#br0" timeOffset="83728.3">7792 12977 3650 0,'9'-20'22'15,"-1"3"30"-15,-2 3 44 0,0 2 49 0,-1-2 18 16,-2 6 6-16,-1 2-16 0,-1 3-28 0,-1 2-37 16,0-1-35-16,0 2-31 0,0 0-22 0,0 0-7 15,0 0 0-15,0 0 5 0,-18 0 4 0,18 0-1 16,-16 21-2-16,16-21 0 0,-20 22-4 0,9-10 0 16,2 2 5-16,-2 0-2 0,3 0 6 0,1 1 4 15,0-1-13-15,3 0 7 0,-1-1-7 0,2-2 1 16,0 1 18-16,3-4 27 0,0 1 44 0,0-2 42 15,0 0 50-15,0 0 15 0,0 0 11 16,23-1-9-16,-23 2-37 0,14-1-19 0,-14-1-39 16,19 1-25-16,-19-2-11 0,15 3-23 0,-15-2-3 15,14-1-6-15,-14 1-13 0,8 0-6 0,-8-1-4 16,8 3-7-16,-5-1 3 0,-2 2 0 0,1 0-3 16,-2 2 2-16,0 0 2 0,0 3 1 0,0 0-3 15,0 0 0-15,-19 2-3 0,19-1 0 0,-18 3-2 16,18-1-7-16,-27 0-62 0,13 0-79 0,-3 1-88 15,3 3-74-15,-1-2-3 0,-1-2 7 0,-1-4 14 16,0-1-3-16,0-2-39 0,0-3-43 0,2-1-55 16,-4-6-66-16,0 0-139 0,7-22-137 15,3 22 133-15</inkml:trace>
  <inkml:trace contextRef="#ctx0" brushRef="#br0" timeOffset="84297.7">7902 13011 4179 0,'31'-30'37'16,"-5"1"14"-16,-2 4 67 0,-7 5 70 0,-2 0 40 15,-4 2 44-15,-3 4-29 0,-3 5-46 0,-2 3-75 16,-2 2-62-16,-1 4-37 0,0-1-34 0,0 1-5 16,0 0 1-16,0 0 11 0,0 20 9 0,-17-20 6 15,17 29 9-15,0-7-16 0,-15 2 3 0,15 5-10 16,-11 1 3-16,11 1 0 0,-10 3 4 16,10-1 3-16,-7 1-3 0,-1-1 3 0,3 2-26 15,-1-3-52-15,1 2-63 0,-2-2-42 0,-1-3-26 16,2 0 11-16,1-3 38 0,0 2 30 0,1-4 31 15,2-4 34-15,-1-4 18 0,3-3 14 0,0-3 16 16,0-2 7-16,0-2 5 0,19-6 2 0,-19 0 4 16,18 0-1-16,-18 0-5 0,24 0 0 0,-24 0 1 15,21-18 4-15,-21 18-6 0,19-17 1 0,-19 17-9 16,12-22-2-16,-12 8 7 0,8 14-6 0,-8-24 6 16,0 12-1-16,0-1 2 0,0-1 26 0,0 0 25 15,0 1 17-15,0 0 28 0,0 0 6 0,0 0 8 16,0 3 12-16,0-1 7 0,0 1-6 0,0-2-8 15,0 4-10-15,0-3-18 0,20 3-15 16,-20 0-31-16,17 0-21 0,-17 2-19 0,24-2-4 16,-12 3 0-16,2 0 4 0,1 0-3 0,4 2-1 15,0 0 0-15,1 0 4 0,1 1 4 0,-2 1-11 16,3-2 3-16,-4 2-3 0,-1-2 3 0,0 2 8 16,-3-1 26-16,-3-1 53 0,0 1 42 0,-2 0 44 15,-2-1 17-15,-1 2-20 0,-2-2-18 0,1 2-33 16,-3-1-28-16,-1 2-19 0,1-2-24 0,-2 2-5 15,0 0-18-15,0 0-18 0,0 0-4 0,0 0-17 16,0 0-3-16,0 0-3 0,0 0-5 0,0 0 18 16,0 0 5-16,0 20 11 0,0-20 5 15,-14 26-17-15,14-8-30 0,0 4-27 0,-13 4-52 16,13 4-70-16,0-3-48 0,-12 4-63 0,12 2-48 16,-11-5-7-16,5-2-9 0,-2-1-6 0,0-3-24 15,-1-5-47-15,0-1-46 0,-2-5-100 0,-1-9-260 16,-1-2 113-16,-1 0 135 0</inkml:trace>
  <inkml:trace contextRef="#ctx0" brushRef="#br0" timeOffset="84436.8">8423 12801 3952 0,'8'-17'-2'0,"-2"1"-10"16,-6 2-40-16,5 6-33 0,2-1-33 15,-7 3 5-15,0 6 26 0,0 0-23 0,0 0-24 16,0 23-67-16,-24-23-80 0,24 30-92 0,-19-12-236 15,19 2-54-15,-14 0 95 0</inkml:trace>
  <inkml:trace contextRef="#ctx0" brushRef="#br0" timeOffset="84796.7">8617 13142 3654 0,'12'0'-2'0,"1"0"18"16,-3 0 61-16,-3 0 70 0,2 0 51 0,-7 0 17 15,1-13-38-15,0 13-66 0,-2 0-48 0,-1 0-39 16,0 0-26-16,0 0-9 0,0 0 0 16,0 0 10-16,0 0 1 0,0 0 9 0,0 19-1 15,0-19-10-15,0 17 2 0,0-4-3 0,0 1 2 16,0 2 4-16,0 0 1 0,0 1-3 0,-12 0 0 16,12 1 0-16,0 2-2 0,-8-1-2 0,8 1-27 15,-14-1-24-15,3 0-27 0,0-3-26 0,-4-1 4 16,-1-3 6-16,-2-1 18 0,-1-5 19 0,-1-2 19 15,1-4 19-15,-1 0 8 0,5 0 10 0,-1-21 3 16,5 21 0-16,1-26 4 0,5 9 22 0,2 1 14 16,3-1 12-16,0-1 7 0,0 2-12 15,23 0-11-15,-23 2-7 0,31 0-10 0,-14 1-11 16,3 2 0-16,0 1-5 0,1 1-5 0,-3 2 1 16,2 1-24-16,-4 2-44 0,-4 0-65 0,-2 2-101 15,-1 0-104-15,-3 2-73 0,-3 0-70 0,-3 0-87 16,5 0-140-16,-5 0 117 0</inkml:trace>
  <inkml:trace contextRef="#ctx0" brushRef="#br0" timeOffset="85213.59">8718 13224 3647 0,'6'-13'9'0,"2"13"18"16,-1-10 51-16,1 10 67 0,0-12 53 0,-4 7 38 0,0 5-2 15,-1-6-24-15,-3 6-29 0,1-4-32 0,-1 4-32 16,0 0-43-16,0-2-34 0,0 2-23 15,0 0-21-15,0-1-6 0,0 1-8 0,0 0-5 16,0 0 0-16,0 0-1 0,0 0 1 0,0 0 9 16,0 0 3-16,0 16 5 0,0-16 2 0,-15 19 0 15,15-7-21-15,0 1-4 0,-8 2-5 0,8 1-17 16,-8 0-4-16,8-1-7 0,0 0-2 0,-6-1-3 16,6-3 16-16,-5-1 7 0,4-3 12 0,-1 0 19 15,1-2 8-15,1-3 14 0,-2-1 2 16,2-1 20-16,0 0-5 0,0 0-4 0,0 0-6 15,0 0-19-15,0-24 5 0,19 24-1 0,-19-22 2 16,0 7-4-16,20-1 0 0,-20-1 5 0,0-2-1 16,14 0 0-16,-14 0-5 0,0-3 1 0,12 2-1 15,-12 0 15-15,11 0 14 0,-5 1 2 0,4 1 1 16,0 3-15-16,1-1-9 0,3 5-9 0,-1 1-3 16,2 4-1-16,1 1-3 0,-1 3 0 0,-1 2-5 15,2 0 3-15,-2 17-7 0,-4-17-20 0,1 30-18 16,-1-10-39-16,-4 5-36 0,-2 1-21 0,-2 3-27 15,-2 2-37-15,0 0-31 0,0 1-50 0,-23 0-64 16,23 1-93-16,-27 1-206 0,27-4-64 16,-28-3 118-16</inkml:trace>
  <inkml:trace contextRef="#ctx0" brushRef="#br0" timeOffset="85812.28">9181 12983 2381 0,'9'-8'0'0,"-1"0"1"0,1 2 3 16,-2 1 5-16,0 0 19 0,-2 1 12 0,1 2 10 16,-3 0 0-16,-1 2-14 0,1 0-15 15,-3 0-12-15,2 0-6 0,-2 0-8 0,0 0 0 16,0 0-4-16,0 0 4 0,0 0 1 0,0 0 3 15,0 0 3-15,0 0-1 0,0 0 29 0,0 0 15 16,0 0 21-16,0 0 13 0,0 0-5 0,0 0 9 16,0 0 19-16,0 0 22 0,0 10 7 0,0-10 12 15,0 0-4-15,0 0-1 0,0 0-2 0,0 0-7 16,10 0-6-16,-10 0-10 0,0 0-10 0,0 0-2 16,0 0-6-16,0 0-9 0,0 0-5 0,0 0-7 15,0 0-10-15,0 0-11 0,0 0-13 0,0 0-13 16,0 0-10-16,0 0-15 0,0 0-6 0,0 0-10 15,0 0 1-15,0 0 7 0,-12 0 6 16,12 19 4-16,-17-19-6 0,5 27 4 0,-1-10 0 16,-4 4-2-16,0-1 4 0,2 0-5 0,-2 0 1 15,1 0 0-15,2-2 3 0,2-2-2 0,1-2 1 16,3-2 0-16,0-2-6 0,4-2 6 0,1-1-1 16,1-3 3-16,2-1 57 0,0 0 50 0,0-1 56 15,0 3 32-15,33 1 2 0,-15 1-3 0,5 2-9 16,4 1-4-16,2 0-24 0,1 1-24 0,-1-2-19 15,-3-1-15-15,-2-1-15 0,-6 0-13 0,-2-4-16 16,-4 1-15-16,-2-1-17 0,-4 0-17 0,-2-1-13 16,0-1-11-16,-4 0-4 0,0-1-3 15,0 2 11-15,0 2 10 0,0 3 10 0,0 1 4 16,-24 3-7-16,24 2-1 0,-26 3-3 0,7 6 4 16,-1-1-35-16,-3-5-58 0,-2 0-87 0,-3 1-114 15,-3-3-108-15,-1 0-64 0,-4-1-26 0,-3-5-10 16,-1 1-14-16,-4 1-49 0,-2 2-103 0,-4-3-304 15,2-3 123-15,-1 0 170 0</inkml:trace>
  <inkml:trace contextRef="#ctx0" brushRef="#br0" timeOffset="87300.71">772 13138 2161 0,'25'0'6'15,"-25"0"3"-15,18 0 1 0,-18 0 2 0,8 0 5 16,-8 0 19-16,0-13 19 0,0 13 23 0,0 0 14 16,0 0 3-16,0 0-4 0,0 0-10 0,0 0-22 15,0 0-15-15,0 0-16 0,0 0-11 0,0 0 8 16,0 0 7-16,0 0 14 0,0 0 17 0,0 0 4 15,0 0 9-15,0 0 1 0,0 0 0 0,0 0 0 16,0 0 2-16,0 0 3 0,0 0-1 16,0 0-2-16,0 0-8 0,0 0-10 0,0 0-12 15,20 0-9-15,-20 0-3 0,21 0-2 0,-4 0 13 16,0 14 8-16,6-14 8 0,3 0 3 0,5 12-8 16,0-12-2-16,5 7-7 0,1-7-7 0,0 7 1 15,7-7-4-15,-1 5-5 0,-1-3-3 0,5 0-8 16,-1-1-8-16,2 1-4 0,2 0-2 0,-2-1 1 15,4 1 11-15,4 0 7 0,0 1 4 0,6 1 4 16,-1 0-8-16,2 1 5 0,5-1 13 0,2 2-1 16,5-1-4-16,-3 3-5 0,1-2-10 0,0 1 4 15,-2 0 14-15,1 1 3 0,-2-1-4 0,-1 0 4 16,-4 0-6-16,2 0 16 0,-2-1 10 0,-1 1 1 16,-1 0 9-16,2-1-23 0,-1 2-12 15,3-1-10-15,-2-1-13 0,1 1 4 0,1 0 11 16,1 1-1-16,-3 0-10 0,5-1-7 0,2 3-12 15,0-1-11-15,4 1 19 0,2 0 20 0,2 2 18 16,3 3 13-16,3-1 3 0,0-1-11 0,-1-3-16 16,2 0-13-16,-5 0-5 0,3-2-9 0,-3 2-8 15,4-4 2-15,-3 1-8 0,3 0 3 0,4 3 0 16,-2 0 6-16,5 1-2 0,2-1-2 0,1 0 1 16,-2 0 0-16,2 0 3 0,1 0 2 0,-1 0 5 15,1 0 0-15,3 1-4 0,-1 0-1 0,3 0-3 16,5 2-1-16,2-2-3 0,-2 2 3 15,1 0 1-15,2 1-3 0,0-1 7 0,0 1-7 16,2 0 5-16,1-2-3 0,2 2-2 0,1-3 3 16,-1 1-5-16,0-1 2 0,-4 0-2 0,2-1-2 15,-1-1 2-15,-2 0-5 0,-3-1 6 0,2 0 0 16,2 0 0-16,-2 0 2 0,-1 0-5 0,-1 0 4 16,-1-1-5-16,2 2 1 0,-4-1 3 0,-3 1-3 15,0-2 1-15,-1 1 2 0,-2 0-1 0,-5-1 1 16,-8 0-2-16,-3 1 1 0,-6-2-4 0,-7 0 0 15,-7-1 7-15,-8 1-5 0,-8-2 5 0,-7 0 1 16,-6-1-2-16,-7-1 10 0,-7-1-8 0,-5 0 3 16,-7 1-7-16,-4-2-9 0,1 0 4 15,-4 0-6-15,0 0 4 0,0 0 4 0,0 0-8 16,0 0 7-16,0 0-13 0,0 0-47 0,0 0-55 16,0 0-93-16,0 0-83 0,0 0-44 0,-14 0-17 15,14 0 3-15,0 0-10 0,0 0-58 0,-13 0-104 16,4 0-214-16,0 0-229 0,-2-16 147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8:25:12.234"/>
    </inkml:context>
    <inkml:brush xml:id="br0">
      <inkml:brushProperty name="width" value="0.05292" units="cm"/>
      <inkml:brushProperty name="height" value="0.05292" units="cm"/>
      <inkml:brushProperty name="color" value="#FF0000"/>
    </inkml:brush>
  </inkml:definitions>
  <inkml:trace contextRef="#ctx0" brushRef="#br0">2126 4563 2050 0,'0'-8'14'0,"0"8"6"0,-27 0 13 16,27 0 27-16,-26 0 22 0,12-6 26 0,-3 6 25 15,-3 0 0-15,-1 0-9 0,-2 0-6 0,0 0-15 16,3 19-6-16,0-19-4 0,0 0-5 0,2 12-5 16,5-12-6-16,0 0-13 0,2 11-8 0,2-11-11 15,-2 0-1-15,5 8-2 0,3-8 3 0,-2 4 11 16,2-4 5-16,0 0 13 0,3 0 6 16,0 0 1-16,0 4-1 0,0-4-8 0,0 0-6 15,0 1-9-15,0-1-6 0,29 1-6 0,-12-1-1 16,8 2-4-16,11-1-1 0,12 0-3 0,12 1-14 15,15-2-7-15,18 0-14 0,15 0-2 0,21 0 1 16,15-21 16-16,21 21 7 0,14-20 9 0,18 20 5 16,14-20-3-16,16 20-1 0,10-16-4 0,8 16 3 15,7 0 3-15,7 0 14 0,2 0 1 0,-1 0 5 16,1 0-4-16,-6 23-8 0,-5-23-8 0,-8 20 2 16,-11-20-11-16,-12 17-3 0,-9-17 13 0,-11 14-6 15,-19-14 19-15,-18 10 0 0,-13-10-11 0,-15 0-3 16,-13 0-21-16,-18 0-3 0,-13 0-7 15,-17 0 3-15,-14 0 17 0,-11-19 9 0,-11 19 3 16,-12 0-16-16,-8 0-52 0,-9-13-87 0,-6 13-66 16,-2 0-47-16,0 0-33 0,0 0-2 0,0 0-30 15,-30 0-61-15,30 0-61 0,-31 0-77 0,9 0-164 16,-1 0-161-16,-6 0 130 0</inkml:trace>
  <inkml:trace contextRef="#ctx0" brushRef="#br0" timeOffset="3367.23">8611 5980 2664 0,'0'0'1'0,"-16"0"0"0,16 0 0 0,0 0-3 16,0 0 1-16,0 0 4 0,0 0 5 0,0 0 9 15,0 0 6-15,0 0-2 0,0 0-6 0,0 0-4 16,0 0-8-16,0 0-1 0,0 0 0 16,0 0-3-16,0 0 1 0,0 0 5 0,0 0 11 15,0 0 17-15,0 0 11 0,0 0 20 0,0 0 15 16,0 0-10-16,0 0-8 0,22 0-25 0,-22 11-7 16,21-11 9-16,-5 0 7 0,3 7 13 0,4-7 0 15,3 5-4-15,5-5 7 0,2 4 2 0,7-4 0 16,3 4-2-16,7-4-10 0,6 1-14 0,3-1-9 15,6 1-11-15,8-1-7 0,6 1-4 0,6-1-5 16,8 2 3-16,9-2 0 0,9 0-2 0,5 0-2 16,6 0-3-16,9 0 6 0,5 0-1 0,4 0 1 15,5 0 2-15,6 0-5 0,7 0 2 0,3 0 0 16,5 0-3-16,3 0 4 0,0 0 10 0,3 0 19 16,3 0 13-16,-3 0 2 0,-6 0-2 15,-9 0-7-15,-13 0 5 0,-6-13 11 0,-13 13 4 16,-16 0-11-16,-14 0-5 0,-18 0-14 0,-13 0-14 15,-12 0-3-15,-13 0-11 0,-11 0-1 0,-9 0 0 16,-9 0-10-16,-2 0-32 0,-8 0-39 0,0 0-33 16,0 0-58-16,0 0-44 0,-18 0-67 0,18 0-77 15,-27 0-109-15,12 22-245 0,-2-22-19 0,0 12 113 16</inkml:trace>
  <inkml:trace contextRef="#ctx0" brushRef="#br0" timeOffset="3959.18">14739 6007 1622 0,'0'5'-4'0,"-19"-1"4"0,19-1-3 16,-20 0 11-16,20 0 41 0,-18-2 14 16,5 0 41-16,1 2 5 0,1-3-28 0,2 2-7 15,-2-1-32-15,2-1-10 0,2 0-7 0,3 0-6 16,-1 0 7-16,5 0 11 0,-1 0 16 0,1 2 12 15,0-1 2-15,0 0 0 0,27-1 0 0,-8 1 9 16,6-1 12-16,6 0 8 0,11 0 13 0,9 0 9 16,8 0 8-16,14 0 16 0,9-20-4 0,14 20-18 15,11-16-18-15,6 16-19 0,11-18 6 0,9 18 13 16,5-15 18-16,4 15 5 0,-3-15-9 0,-4 15-6 16,-8-10-25-16,-11 10-17 0,-13-7-27 0,-15 4-20 15,-15-1-5-15,-14 2-11 0,-11 0 2 16,-14 2-1-16,-8-3-9 0,-7 1-35 0,-5 1-58 15,-5 1-90-15,-1 0-131 0,-5 0-98 0,0 0-65 16,-3 0-93-16,0 0-219 0,2 17 67 0,1-17 124 16</inkml:trace>
  <inkml:trace contextRef="#ctx0" brushRef="#br0" timeOffset="4699.79">18322 6022 2708 0,'-23'0'1'0,"23"0"-2"16,0 0 1-16,-14 0 3 0,14 0 10 0,0 0 21 15,-17 0 11-15,17 0 2 0,-13 0-2 0,13 0-10 16,-14 0 7-16,14 0 12 0,-7 0 4 0,7 0 4 16,0 0-11-16,0 0 2 0,0 0 3 0,0 0-3 15,20 0-3-15,-20 0-6 0,37 0 8 0,-11 15 8 16,8-15 13-16,8 0 1 0,8 9-6 0,10-9-4 15,2 0 1-15,11 0 10 0,5 0-7 0,10 0-12 16,13 0-18-16,14-19-15 0,12 19 9 16,8-15 15-16,17 15 9 0,9-18 2 0,11 18-12 15,9-19-13-15,2 19-13 0,2-17-8 0,1 17-6 16,1-13 3-16,-1 13 16 0,-3-8 6 0,-9 8 5 16,-11-5-4-16,-8 5-18 0,-14 0-9 0,-11 0-1 15,-17 0-2-15,-18 0-1 0,-16 0-2 0,-16 0-13 16,-13 0-56-16,-17 0-58 0,-10 0-67 0,-12 12-84 15,-11-12-67-15,0 0-79 0,-38 0-155 0,1 11-288 16,-3-11 122-16</inkml:trace>
  <inkml:trace contextRef="#ctx0" brushRef="#br0" timeOffset="5793.38">2335 6813 1754 0,'0'0'42'0,"-13"0"29"0,13 0 27 16,-14 0 37-16,7 0-5 0,-1 0 12 0,-3 17 1 16,0-17-4-16,-1 0-15 0,-5 15-11 0,3-15-5 15,0 0-7-15,-2 13-5 0,1-13-7 0,-1 0-10 16,2 9-13-16,0-9-12 0,2 0-14 0,1 5-7 15,2-5-2-15,1 2 7 0,2 0 8 0,3-2-2 16,0 1 1-16,3 0-11 0,0-1-8 0,0 0-8 16,0 0-8-16,0 0-4 0,29 0-3 15,-9 1 13-15,7-1 19 0,7 1 15 0,8 0 15 16,9 0-2-16,8-1-12 0,6 0-1 0,11 0-6 16,4 0 12-16,12 0 1 0,9-15-2 0,9 15-1 15,9 0-2-15,7-19 12 0,4 19 17 0,-1-12 33 16,-2 12 13-16,-8-12 9 0,-9 12 0 0,-14-9-19 15,-15 9-13-15,-14-5-14 0,-13 5-16 0,-14-3-4 16,-12 3-14-16,-8-2-5 0,-7 2-15 0,-4-1-13 16,-6 1-4-16,-1 0-8 0,-2 0-3 0,0 0-1 15,0-1-3-15,0 1-12 0,0 0-22 16,0 0-35-16,0 0-34 0,0 0-44 0,0 0-40 16,0 0-45-16,-17 0-42 0,17 0-46 0,0 0-65 15,-16 0-81-15,16 0-124 0,-17 0-275 0,8 0-2 16,-1 0 158-16</inkml:trace>
  <inkml:trace contextRef="#ctx0" brushRef="#br0" timeOffset="7084.16">6077 6796 2042 0,'-17'0'31'16,"5"0"23"-16,1 4 32 0,3-4 37 0,4 0 3 15,-1 0 16-15,2 0-8 0,1 0-10 0,2 0-18 16,0 0-19-16,-1 0-14 0,1 0-18 16,0 0-7-16,0 0-12 0,0 0 0 0,0 0 5 15,0 0 0-15,0 0 8 0,0 0 3 0,0 0 4 16,0 0 6-16,0 0-1 0,0 0-4 0,0 0-5 16,0 0-18-16,17 0-8 0,-17 0-6 0,12 0-5 15,-1 0 20-15,3 0 9 0,3 0 9 0,5 0 5 16,3 0-15-16,3 0-3 0,3 0-8 0,4 0-3 15,2 9 7-15,4-9-1 0,1 0 5 0,3 0-2 16,3 6-9-16,0-6-11 0,6 0-6 0,5 5 1 16,3-4 18-16,4 1 13 0,4-2 4 0,5 2-6 15,2-1-10-15,5 0-8 0,-1-1 6 0,4 2 11 16,-1-1 2-16,1 2 4 0,-1-2 6 0,-2 1-5 16,2 0 6-16,0 0 3 0,-1 1-3 15,3 0 12-15,-1-1 0 0,2 1-5 0,-1-1 4 16,3 1 4-16,-4-2 9 0,-1 3 8 0,-2-3 3 15,-1 1-12-15,-2 0-15 0,-2-1 13 0,2 0 0 16,-1 1-4-16,1-1-4 0,1-1-21 0,3 0-21 16,-3 1 0-16,-1 0-8 0,2-1 4 0,-7 0-3 15,-5 0 8-15,-3 0 4 0,-5 0-6 0,-2 0 2 16,-4 0-9-16,1 0-4 0,-3 0 14 0,0 0 16 16,4-12 0-16,-1 12 8 0,0 0-10 0,-2 0-13 15,2-11-1-15,-2 11-2 0,2-7-4 0,-2 7-7 16,0-8-6-16,2 3-7 0,-3 2-2 15,1-1-2-15,3 1 3 0,-1-1 0 0,0 1 3 16,0 0-1-16,0 0 1 0,-5 0 0 0,2 0-6 16,-5 1 6-16,-7-1-1 0,0 0 6 0,-7 0 6 15,-8 0 12-15,-4 2 12 0,-5-1-2 0,-5 0-2 16,-4 1-15-16,-3 0-14 0,-2 1-2 0,-3-1-7 16,0 1 3-16,0 0-1 0,0 0-9 0,0-1-19 15,0 1-32-15,0 0-46 0,0 0-52 0,0-1-60 16,0 1-85-16,-12 0-33 0,12 0-16 0,0 0-2 15,-13 0 18-15,13 0-56 0,-14 0-75 0,5 18-79 16,-2-18-176-16,0 0-157 0,2 15 153 16</inkml:trace>
  <inkml:trace contextRef="#ctx0" brushRef="#br0" timeOffset="8156.16">11724 6772 2222 0,'-8'1'15'16,"3"0"0"-16,2-1 9 0,2 0 38 16,1 0 15-16,0 0 38 0,0 0 27 0,0 0-4 15,0 0-3-15,0 0-8 0,0 0-16 0,0 0-8 16,0 0-11-16,0 0-20 0,0 0-11 0,0 0-22 15,0 0-8-15,0 0-1 0,0 0 7 0,0 0 10 16,0 0 11-16,0 0 9 0,0 0 4 0,0 0 3 16,0 0-4-16,0 0 0 0,0 0 2 0,0 0-3 15,0 0 3-15,0 0-4 0,15 0-6 0,-15 0 6 16,19 0-2-16,-7 0 4 0,5 0 6 0,0 12-4 16,5-12 9-16,4 0-3 0,1 0 1 0,4 0 7 15,3 0-9-15,5 0 8 0,4 0 2 0,7 0 8 16,2 0 17-16,7 0 0 0,6 0-4 15,5 0-29-15,6 0-39 0,6 0-25 0,7-18-19 16,10 18-3-16,9 0 11 0,12-11-4 0,8 11 3 16,10 0-3-16,3-8-4 0,8 8 0 0,6 0-3 15,2 0 21-15,1-5 26 0,0 5 36 0,-4 0 14 16,-4 0 4-16,0 0 3 0,-4 0-8 0,-3 0 12 16,-11 0 9-16,-7 0-5 0,-9 0-3 0,-9 0-4 15,-7 0-9-15,-12 0 1 0,-15 0 6 0,-11 0 1 16,-13 0 0-16,-8 0-6 0,-12 0-10 0,-7 0-14 15,-7-12-14-15,-7 12-18 0,1 0-15 0,-4 0-10 16,-3 0-10-16,-2 0-1 0,0 0-3 16,0 0-1-16,0 0 0 0,0 0-6 0,0 0-26 15,0 0-23-15,0 0-40 0,0 0-43 0,0 0-60 16,0 0-94-16,0 0-95 0,0 0-106 0,0 0-37 16,-17 0-8-16,17 0-39 0,0 0-50 0,-22 0-168 15,22 17-236-15,-19-17 177 0</inkml:trace>
  <inkml:trace contextRef="#ctx0" brushRef="#br0" timeOffset="8955.19">15826 6722 2022 0,'-3'0'2'0,"0"0"-1"0,0 0 5 0,1 0 19 16,0 0 29-16,2 0 36 0,0 0 24 15,0 0 13-15,0 0-5 0,0 0 0 0,0 0-2 16,0 0-6-16,0 0 1 0,0 0-6 0,0 0 0 16,0 0-1-16,13 0-4 0,-13 0-7 0,0 0-11 15,0 0-4-15,14 0-6 0,-8 0 9 0,3 0 5 16,5 0-7-16,2 11-9 0,2-11-11 0,4 0-4 15,3 0 6-15,3 0 7 0,1 7 6 0,5-7-5 16,4 0-7-16,0 2-6 0,6-2-4 0,4 2 7 16,1-2 3-16,4 0 15 0,4 0-1 0,2 0-2 15,5 0-17-15,1 0-17 0,3 0-14 0,5 0 0 16,3-14 38-16,8 14 13 0,3 0 6 0,4-10-6 16,5 10-30-16,7 0-14 0,2-13-15 15,-1 13-10-15,0-9-5 0,-2 9 5 0,0-8 27 16,-2 8 37-16,-4-5 39 0,-2 2 11 0,-5-1-5 15,-1 3-26-15,-1-1-27 0,-10-2-3 0,-5 2-6 16,-6 0 6-16,-8 0 1 0,-10-1 2 0,-8-1 16 16,-10 1 4-16,-4 1-6 0,-9 1-14 0,-3-2-27 15,-8 1-20-15,-3 0-10 0,-1 2-10 0,-2-2-2 16,3 2 0-16,-3-1-2 0,0 0 3 0,0 1-2 16,0-2-4-16,0 2-15 0,0 0-18 0,0 0-19 15,0 0-21-15,0 0-28 0,0 0-42 0,0 0-85 16,0 0-101-16,0 0-73 0,0 0-46 15,0 0-15-15,0 0-19 0,0 0-32 0,0 0-32 16,0 0-98-16,0 0-209 0,0 0 146 0</inkml:trace>
  <inkml:trace contextRef="#ctx0" brushRef="#br0" timeOffset="11347.84">20226 6675 2986 0,'-3'0'9'16,"3"0"-5"-16,-2 0 1 0,-1 0-1 0,3 0-7 16,0-16 4-16,0 16 0 0,0 0-3 0,0 0 2 15,0 0 1-15,0 0 0 0,0 0 4 0,0 0-6 16,0 0-4-16,0 0-1 0,0 0 15 0,0 0 23 15,17 0 22-15,-17 0 24 0,34 19 14 0,-11-19 16 16,12 17 19-16,8-17 12 0,8 17 8 0,13-17-14 16,-1 11-35-16,12-11-33 0,10 0-27 0,5 6 2 15,11-6 21-15,4 0 16 0,13 0-2 0,3 0-14 16,9 0-18-16,2 0-7 0,0 0 11 16,-1 0-1-16,1 0 4 0,0 0-3 0,-8 0-3 15,-3 0-6-15,-2 0-8 0,-12 0-6 0,-3 0-5 16,-12 0 9-16,-7 0-8 0,-12 0 2 0,-13 0-11 15,-12 0-15-15,-11 11-4 0,-9-11-74 0,-9 0-102 16,-7 0-90-16,-10 0-97 0,-2 10-59 0,-20-3-54 16,-5 2-184-16,-6 1-184 0,-14-2 127 0</inkml:trace>
  <inkml:trace contextRef="#ctx0" brushRef="#br0" timeOffset="12295.74">2122 7580 2085 0,'-6'1'7'0,"3"1"-2"16,3 1 0-16,0-3 10 0,0 0 13 0,0 0 37 15,0 0 22-15,0 0 17 0,17 1 0 0,-17-1-10 16,14 1-4-16,-14 0-8 0,20 0-7 0,-7-1-20 15,-2 0-12-15,4 2-9 0,-1-2 1 0,3 1 10 16,0 0 15-16,0-1 3 0,6 2-6 16,2-1-6-16,2 0-17 0,5 0-12 0,5 0-8 15,4 2-7-15,4-3-1 0,3 3 7 0,9-2 7 16,3 3 11-16,10-2 1 0,5 0-5 0,10 0-10 16,8 1-9-16,12-1 4 0,7-1 23 0,9-1 8 15,12 0 17-15,7 0 25 0,9 0-7 0,4 0 14 16,5 0 2-16,0-16-14 0,2 16 1 0,-2 0-2 15,0-13 0-15,-3 13 0 0,-3-11-5 0,-4 11-14 16,-12-10-9-16,-4 10-6 0,-7-11-4 0,-8 5 6 16,-10 0 4-16,-10 2-12 0,-10-2-8 0,-11 2-7 15,-5-1-16-15,-12 1-2 0,-8 0-5 0,-9 3-4 16,-11-1-2-16,-9 0-21 0,-5 1-51 16,-8 1-57-16,-4 0-57 0,-3 0-31 0,-2 0-32 15,0 0-49-15,0 0-55 0,-19 23-110 0,19-23-170 16,-19 20-146-16,19-20 112 0</inkml:trace>
  <inkml:trace contextRef="#ctx0" brushRef="#br0" timeOffset="13059.64">7448 7543 1864 0,'0'0'3'0,"0"12"28"0,0-7 41 0,0 1 25 16,0-2 16-16,0 3-14 0,0 0-24 0,0 2-5 16,-19 0-7-16,19-1-3 0,0-1-11 0,-15 2-19 15,15-1-10-15,0 1-9 0,0-1-7 0,-10-1 7 16,10-2 24-16,0 2 21 0,0-2 19 0,0 0 12 16,31 0-14-16,-10-1-3 0,5-2 6 0,6 0 3 15,9-1 10-15,8-1-2 0,13 0-8 16,14 0-20-16,16 0-15 0,16-21 20 0,20 21 21 15,19-17 42-15,19 17 28 0,20-13-3 0,15 13-10 16,15-12-12-16,5 12-4 0,9 0-9 0,1-9 1 16,0 9-7-16,-6 0 0 0,-11 0 5 0,-13 0 14 15,-7 0-13-15,-17 0-1 0,-14 0-16 0,-21 0-45 16,-13 0-15-16,-14 0-25 0,-15 0-19 0,-11 0 4 16,-16 0-4-16,-15 0-3 0,-8 0-75 0,-14 0-83 15,-7 0-89-15,-10 17-95 0,-7-17 6 0,-7 0-22 16,-5 12-38-16,0-12-67 0,0 12-214 0,-22-12-212 15,22 12 132-15</inkml:trace>
  <inkml:trace contextRef="#ctx0" brushRef="#br0" timeOffset="14688">12724 7649 1964 0,'-10'1'21'0,"4"-1"-3"0,1 0 10 0,2 1 22 15,2-1 4-15,1 0 34 0,0 0 26 0,0 0 7 16,0 0 6-16,0 0-7 0,0 0-16 0,0 0-10 16,0 0-18-16,0 0-19 0,0 0-8 0,0 2-10 15,0-2-3-15,0 0 6 0,0 0 2 16,0 1 3-16,0-1 7 0,0 0 5 0,0 0 5 15,0 0 0-15,0 1-1 0,0 0-1 0,0-1-2 16,18 3 1-16,-18-1 3 0,19 1 2 0,-5 1 14 16,3-1 11-16,6 2 7 0,1-1 1 0,2-2-6 15,5 2-11-15,5-2-8 0,5 0-4 0,6-1-7 16,7 0 0-16,5-1-4 0,11 0 3 0,9 0-7 16,6 0-20-16,8 0-16 0,10 0-17 0,13 0-5 15,9 0 11-15,13 0-1 0,10 0 2 0,5 0 8 16,7 0 6-16,7 0 13 0,5 0 15 0,4 0 3 15,-3 14 8-15,-5-14 13 0,-7 0 8 0,-3 16 13 16,-8-16 14-16,-5 9 22 0,-14-9 1 0,-11 0 6 16,-15 9-8-16,-9-9-21 0,-10 0-7 15,-17 0-21-15,-8 0-9 0,-18 0-14 0,-9 0-19 16,-10 0-12-16,-7 0-21 0,-10 0-13 0,-2 0-5 16,-3 0-15-16,-2 0-59 0,0 0-60 0,0 0-93 15,0 0-66-15,-21 0-29 0,21 0-29 0,-28 0-7 16,8 0-51-16,-6 0-65 0,0 0-81 0,-5 14-167 15,-2-14-172-15,-1 0 155 0</inkml:trace>
  <inkml:trace contextRef="#ctx0" brushRef="#br0" timeOffset="16531.55">18730 6831 1789 0,'0'0'42'0,"0"0"29"0,0-10 32 15,0 10 24-15,0 0-9 0,0-8 2 0,0 4-8 16,0 0 14-16,0-1 4 0,12 2 3 0,-12-1 10 15,0 0-5-15,0 1-7 0,0 0-10 0,0 2-18 16,0-1-17-16,0 1-16 0,0 1-13 0,0 0-10 16,0 0-10-16,0 0-13 0,0 0-11 0,0 0-7 15,0 0-4-15,11 0 15 0,-11 0 24 0,0 0 9 16,0 18 11-16,0-18 1 0,0 23-17 0,0-7 1 16,0 2 8-16,0 4-16 0,0 0 2 0,-20 4-3 15,20 1-6-15,0 3 10 0,-14 1 2 16,14 2-2-16,0 1-16 0,-13 4-5 0,13 2-10 0,0 2-3 15,0 2 2-15,0 0-5 0,0 0-3 16,0 1 1-16,0-3-1 0,0 0-1 0,0-4 1 16,19-1-3-16,-19-6 4 0,0-1-1 0,0-4 1 15,14-1-4-15,-14-6-21 0,0-2-21 0,0-3-34 16,8-3-39-16,-8-3-30 0,0-2-25 0,0-2-17 16,0-2-19-16,0-2-67 0,0 0-113 0,0 0-192 15,0 0-237-15,0-28 116 0</inkml:trace>
  <inkml:trace contextRef="#ctx0" brushRef="#br0" timeOffset="18279.63">18692 6834 1553 0,'0'-14'36'0,"0"14"26"0,0 0 18 0,-13 0 17 16,13 0-18-16,0 0-13 0,0-7 7 0,0 7-2 15,0 0-10-15,0 0 2 0,0 0-8 16,0 0 0-16,0 0 14 0,0 0 3 0,0 0-1 15,0 0 8-15,17 0-5 0,-17 0 1 0,0 0 2 16,14 10 0-16,-14-10 5 0,13 0-6 0,-13 0-5 16,13 0-7-16,-5 7-5 0,1-7 1 0,0 0-8 15,2 0-3-15,-2 0-9 0,5 0-9 0,3 0-1 16,-3 0-7-16,6 0-5 0,-2 0-2 0,2 0-4 16,0 0-5-16,0 0 4 0,3 0-6 0,-3 0 1 15,4 0 8-15,-3 0-3 0,1 0 0 0,-3 0-1 16,-1 0-6-16,1 0-2 0,-4 0-2 0,2 0-2 15,1 0 0-15,-5 0 0 0,0 0 2 0,4 0 0 16,-3 0 4-16,0 0 10 0,1 0 9 16,-1 0 7-16,3 0 2 0,0 0-5 0,0 0-5 15,0 10-3-15,4-10-4 0,-1 0-5 0,0 0-2 16,0 0-5-16,0 6 0 0,0-6-1 0,1 0-2 16,2 0 4-16,-3 2-2 0,0 0 1 0,3-2-1 15,-1 1 0-15,1-1 1 0,-2 0 8 0,2 0 15 16,0 0 9-16,-3 0 1 0,0 0-3 0,0 0-14 15,-6 0-12-15,3 0-1 0,1 0-9 0,-1 0 1 16,-2 0 3-16,2 0 0 0,0 0 0 0,6 0 2 16,-5 0-4-16,5 0 0 0,-2 0 3 0,-2 0-3 15,3 0 4-15,-2 0-3 0,0 0 2 16,0 0 1-16,3 0-3 0,-2 0 4 0,-1 0-4 16,0 0 7-16,3 0 7 0,-3 0 10 0,4 0 8 15,-3 0 0-15,3 0-7 0,-1 0-9 0,0 0-9 16,0 9-5-16,1-9 0 0,-3 0 2 0,6 0-3 15,-4 0 4-15,0 0-1 0,2 0-1 0,1 0 4 16,-2 0 9-16,-4 0 11 0,5 0 3 0,-4 0 3 16,1 0-11-16,-2 0-13 0,-3 0-2 0,3 0-3 15,-1 0-2-15,0 0-2 0,-1 0 1 0,-1-12 1 16,0 12-3-16,0 0 0 0,-3 0-4 0,0 0-1 16,3 0 8-16,-1 0-3 0,-2 0 1 0,3 0 0 15,0 0-4-15,0 0 4 0,3 0 2 0,0 0-3 16,0 0-1-16,0 0 2 0,1 0 2 15,-1 0-2-15,0 0 1 0,3 0-1 0,-3 0-2 16,4 0 3-16,-3 0 0 0,3 0-3 0,-4 0 3 16,3 0-1-16,0 0 0 0,1 0 1 0,-1 0-3 15,0 0-1-15,-1 0 1 0,1 0-1 0,3 0 3 16,2 0 0-16,-1 0 1 0,0 0 2 0,0 0 0 16,-1 0-1-16,2 0-3 0,-2-7 3 0,-2 7-6 15,-1 0 7-15,-1-5 6 0,-2 5 1 0,0-5 4 16,-3 3 4-16,2 0 1 0,-2-1 3 15,0 0-1-15,-3 2-9 0,6-2-6 0,-6 0-5 0,1 2 0 16,-4-2-7-16,3 0 3 0,0 2-1 16,2-1-2-16,-2 1 8 0,-1-1-4 0,5 1 2 15,-3 1-1-15,2-1-2 0,3-1-1 0,-3 2 3 16,-3 0 0-16,3 0-2 0,2 0 3 0,0-1-2 16,-2 1-1-16,-5 0 5 0,2 0 2 0,3 0-6 15,-3 0 5-15,-2 0-6 0,2 0 2 0,2 0 1 16,-1 0-3-16,1 0 1 0,1 0-4 0,0 0 4 15,3 0 1-15,0 0 3 0,0 0 0 0,4 0-4 16,-1 0-2-16,0 0 0 0,2 0 0 0,1 0 4 16,1 14 1-16,-3-14 0 0,3 0-2 0,-1 0 0 15,-1 10-1-15,1-10 2 0,-2 0 3 0,-3 7-4 16,1-7 3-16,-3 0-2 0,-1 3-3 0,-1-3 3 16,-1 0 1-16,-1 0-2 0,-1 0 3 15,0 0-1-15,0 0-5 0,-1 0 4 0,-3 0-2 16,3 0 2-16,-2 0 4 0,-2 0-4 0,0 0 1 15,-1 0-1-15,-2 0-4 0,0 3 4 0,-2-3 0 16,-3 0 0-16,2 0 4 0,-3 0-4 0,0 0-2 16,0 0 2-16,0 0-1 0,0 0 2 0,0 0-2 15,0 0 2-15,0 0-1 0,0 0 0 0,0 0 4 16,3 0-8-16,-3 0 6 0,2 0-4 0,-1 0-1 16,2 0 5-16,-1 0-6 0,1 0 5 0,0 0-3 15,0 0 0-15,4 0 2 0,-4 0-4 0,0 0 7 16,0 0-4-16,1 0-3 0,0 0 3 15,-3 0 3-15,1 0 1 0,-1 0 2 0,1 0-5 16,-1 0 1-16,-1 0-2 0,0 0 0 0,0 0 5 16,0 0-5-16,0 0 1 0,0 0 8 0,0 0-7 15,0 0 3-15,0 0-3 0,0 0-5 0,0 0 6 16,0 0 0-16,0 0 6 0,0 0 21 0,0 0 19 16,0 0 1-16,0 0 0 0,0 0-25 0,0 0-18 15,0 0-2-15,0 0-2 0,0 0-3 0,0 0-3 16,0 0-3-16,0 0-3 0,0 0-1 0,0 0 1 15,0 0 6-15,0 0 8 0,0 0-8 16,0 21 2-16,0-21-5 0,0 28-1 0,0-9 10 16,0 4 0-16,0 1 0 0,0 3 2 0,0 3-3 15,0 2 8-15,0 0 1 0,0 5-10 0,0 0-1 16,-14 3-6-16,14 1 3 0,0-1 9 0,0 1 2 16,0-1-3-16,-9-1-3 0,9-4-1 0,0-2-1 15,0-4 0-15,0-2 5 0,-8-4 0 0,8-4 1 16,0 0 1-16,0-4-8 0,0-2-3 0,0-3 8 15,0-1-2-15,0-3 2 0,0-1 20 0,0-2 47 16,0-2 19-16,0 1 20 0,0-2-7 0,0 0-46 16,0 0-14-16,0 0-16 0,0 0-13 0,0 0-1 15,0 0-6-15,0 0-4 0,0 0-6 0,0 0-62 16,0 0-73-16,0 0-88 0,0 0-102 0,0 0-69 16,0 0-60-16,0 0-74 0,-20 0-140 15,20-11-185-15,-29 11 132 0</inkml:trace>
  <inkml:trace contextRef="#ctx0" brushRef="#br0" timeOffset="19676.28">18750 7668 2053 0,'0'0'21'0,"3"0"14"0,-3 0 22 0,0 0 32 16,0 0 11-16,3 0 24 0,-3 0 6 0,0 0 0 16,3 0-8-16,-3 0-20 0,0 0-16 0,2 0-15 15,-2 0-13-15,0 0-2 0,0 0 1 0,0 0 2 16,0 0 9-16,0 0 4 0,0 0 2 0,0 0-2 15,0 0-8-15,0 0-4 0,0 0 4 0,26 0 11 16,-26 0 6-16,26 0 4 0,-9 0-4 16,7 0-11-16,-4 0-4 0,8 0-6 0,-2 0-8 15,0 0 1-15,5 0-3 0,-1 0 3 0,4 0 1 16,-3 0-6-16,2 0 0 0,1 0-5 0,-3 0 2 16,0 0-5-16,1 0-7 0,-4 0 5 0,2 0-4 15,-2 0 3-15,1 0 2 0,-3 0-15 0,2-13-6 16,3 13-11-16,2 0-6 0,1 0-1 0,3-8 0 15,0 8 6-15,-1 0-4 0,3-6-1 0,1 6 3 16,3-3-3-16,-2 3 5 0,-1-3-3 0,0 1 3 16,4 0 1-16,-1 1 5 0,2 0 11 0,2-1 10 15,1 1 10-15,1-1 0 0,-1 1 5 0,2 0 3 16,-2 0-3-16,2 0 0 0,-2 0-10 16,-2-1-9-16,1 2-1 0,-5 0 1 0,1-1-4 15,4 0-11-15,-7 1-7 0,2 0 4 0,-3-1 7 16,1 1 0-16,-1-1 4 0,-4 1-4 0,2 0 9 15,-6 0 15-15,4 0 0 0,0 0 8 0,-1 0-12 16,-3-1-12-16,5 1-1 0,0-1-19 0,-1 0 10 16,-1 1-6-16,7-1 11 0,-4-1 24 0,0 2 3 15,3 0 16-15,-2 0 3 0,-4 0-4 0,3 0-4 16,-4 0-12-16,-2 0 6 0,1 0-17 0,-4-1 1 16,3 1 0-16,-2-1-13 0,1 0 6 0,-2 1-7 15,-2-1-2-15,1 1-7 0,-3-1-5 0,4 1-5 16,-3-2-1-16,-3 2 0 0,4-1-3 15,0 0 1-15,-1-1 1 0,-1 2-1 0,0-2 2 16,0 1-3-16,-3-2 0 0,4 3-2 0,-5-2 1 16,3 0-1-16,4 0-5 0,-2 1 7 0,4-1-3 15,-3 1-10-15,2 0 9 0,6-2-10 0,-3 1 3 16,2 1 12-16,1-2-7 0,-1 3 3 0,1-1-4 16,0 1 4-16,-3 0 1 0,1 0 4 0,-1 0-3 15,2 0-5-15,-5 0 5 0,0 0-2 0,0 0 4 16,-7 0 1-16,4 0-5 0,-5 14 4 15,-4-14-2-15,1 0-3 0,-5 0 1 0,-1 0-3 16,-3 7 1-16,-2-7 12 0,2 0-4 0,-5 0 2 16,0 0-7-16,-1 0 0 0,1 0 3 0,-3 0-3 15,0 0 5-15,0 0-4 0,0 0 1 0,0 0 2 16,0 0 3-16,0 0-3 0,0 0-2 0,0 0-4 16,0 0 4-16,0 0-10 0,0 0-62 0,0 0-77 15,0 0-147-15,0 0-142 0,0 0-104 0,0 0-157 16,0 0-192-16,0 0-315 0,0 0 168 0</inkml:trace>
  <inkml:trace contextRef="#ctx0" brushRef="#br0" timeOffset="28905.82">1150 8893 3125 0,'0'0'10'0,"0"0"-1"16,0 0 12-16,0 0 21 0,0 0 16 0,0 0 27 15,0 0 29-15,0 0 13 0,0 0 8 0,0 0 6 16,0 0-10-16,0 0-14 0,0 0-25 0,0 0-27 16,0 0-34-16,0 0-23 0,13 0-10 0,-13 0-7 15,0 0 4-15,0 0 3 0,0 0-2 16,6 0 4-16,-6 0-2 0,8 18 8 0,-5-18-6 15,5 22 0-15,-2-5 4 0,0 4-9 0,2 0 8 16,1 3 4-16,-3 0-11 0,2 1 6 0,-5 1-4 16,3-2-2-16,0-3 6 0,-4 0-5 0,1-5 6 15,0-3-2-15,0-3 1 0,2-3 5 0,1-4 1 16,3-1 1-16,5-2 9 0,7 0 18 0,6-23 16 16,6 7 26-16,12-5 25 0,2-4 8 0,8-4-4 15,7-3-24-15,8-1-31 0,8-2-31 0,5-2-14 16,9 1 5-16,4 4 9 0,9-2 34 0,1 4 31 15,-2 1 28-15,-5 2 11 0,-6 4-22 0,-11 2-33 16,-12 4-29-16,-11 3-24 0,-14 4-10 16,-13 2-4-16,-7 3-3 0,-8 2 7 0,-8 0-10 15,-2 2 3-15,-6 1-10 0,-1 0-31 0,0 0-59 16,0 0-64-16,0 0-69 0,0 0-73 0,-18 0-42 16,18 20-87-16,-21-20-95 0,6 18-142 0,-2-6-281 15,1-1 143-15,-1 3 171 0</inkml:trace>
  <inkml:trace contextRef="#ctx0" brushRef="#br0" timeOffset="29637.47">109 5900 3903 0,'0'0'0'0,"0"0"-7"0,0 0-2 0,0 0-1 15,0 0-2-15,0-17 3 0,0 17 3 0,0 0 18 16,0 0 18-16,0 0 19 0,0 0 1 0,0 24-8 15,17-24-17-15,-17 25-13 0,14-8 1 0,-14 1-9 16,17 3-4-16,-5 2-2 0,-1-1-2 0,1 3-3 16,2 0 7-16,-3 0-3 0,1-2 0 0,2 1 3 15,0-4 1-15,3-2 1 0,-4-2 0 0,7-2-3 16,0-4 1-16,5-1 1 0,1-6 1 16,8-3 5-16,4 0 41 0,8 0 18 0,8-24 15 15,16 4 18-15,9-6-20 0,17-4 16 0,10-3 8 16,8-6-8-16,14-2-7 0,10-2-25 0,4-2-24 15,10 0-1-15,2-1-4 0,-2 1 19 0,3-1 18 16,-8 3-8-16,-1 1-13 0,-12 2-25 0,-9 3-19 16,-15 5-4-16,-17 5-12 0,-16 3-5 0,-10 7-58 15,-16 2-63-15,-9 6-96 0,-13 3-117 0,-12 4-55 16,-7 2-73-16,-10 0-73 0,0 34-196 0,0-11-97 16,-27 4 137-16</inkml:trace>
  <inkml:trace contextRef="#ctx0" brushRef="#br0" timeOffset="30634.91">5564 9414 2580 0,'-12'3'5'16,"4"-3"-2"-16,3 0 5 0,4 0 12 0,-1 0 20 15,2 0 26-15,0 0 27 0,0 0 17 0,0 0 2 16,0 0 0-16,0 0-15 0,0 0-18 16,0 0-20-16,0 0-22 0,14 0-12 0,-14 0-7 15,0 0-3-15,0 0 11 0,0 0 16 0,13 0 12 16,-6 0 17-16,4 0 0 0,2 0-1 0,5 14-4 16,7-14-5-16,6 0 1 0,3 0 1 0,6 9-3 15,9-9-11-15,6 0 2 0,10 0-2 0,8 0 6 16,9 0 19-16,5 0-6 0,13-22-17 0,6 22-17 15,12-21-24-15,13 7-9 0,10 0 1 0,12-2 3 16,8-3 9-16,10 1 32 0,9-2 1 0,10 0 8 16,7 0 21-16,2 0-1 0,-1 0 16 0,5 0 1 15,8 2-23-15,2-2-29 0,-4 3 12 0,-3 0 6 16,-1 1 16-16,-1 1 20 0,-1 1-17 16,-9 0-14-16,-16-1-2 0,-7 0 8 0,-8 2-7 15,-10-1 9-15,-9 1-23 0,-15-1-22 0,-13 1-10 16,-9 0-5-16,-9 1 20 0,-10 2 19 0,-13 1 9 15,-12 1-2-15,-15 1-19 0,-10 1-24 0,-10 1-7 16,-8 3-11-16,-8-1-8 0,-6 2-59 0,-4 0-79 16,-1 1-92-16,-1 0-56 0,0 0 20 0,0 0 2 15,0 0 13-15,0 16-57 0,-26-16-91 0,26 20-67 16,-28-6-109-16,6 4-185 0,1-2-22 0,-2 0 144 16</inkml:trace>
  <inkml:trace contextRef="#ctx0" brushRef="#br0" timeOffset="31528.94">13400 9033 1901 0,'-16'15'5'0,"1"-15"4"0,1 0 34 0,1 15 49 16,2-15 38-16,2 11 29 0,0-11 0 0,-2 13-15 15,3-7-6-15,0 0 0 0,2-3 5 0,0 0-4 16,3-1-7-16,0-1-5 0,0-1-15 0,1 0 4 16,1 0-5-16,1 0 2 0,0 0 7 0,0 0-1 15,0 0 1-15,0 0-6 0,0 0-5 0,0 0-10 16,0 0-6-16,0 0 3 0,0 0-15 0,0 0-21 15,18 0-23-15,-4 0-25 0,5 0-5 0,7-10 6 16,10 10 13-16,10 0 23 0,12 0 19 0,11 0 15 16,14 0-15-16,14-9-23 0,18 9-22 15,18-4-26-15,15 1 2 0,16 0-4 0,24 0 1 16,15 1 10-16,14 1-3 0,11 1 2 0,10 0 22 16,12 0 18-16,4 0 24 0,4 0 12 0,2 21-7 15,-1-21 2-15,-2 16-3 0,-4-16-1 0,-8 18 3 16,-6-18-10-16,-5 17-14 0,-13-17-11 0,-14 9-17 15,-12-9-15-15,-7 0-7 0,-13 0 35 0,-9 0 56 16,-17-16 17-16,-16 16 10 0,-15-24-38 0,-21 9-58 16,-14 0-20-16,-20-2-5 0,-15 2 0 0,-15 1 2 15,-16 0-4-15,-3 4-53 0,-8 3-70 0,-3 7-127 16,-3-10-123-16,0 10-73 0,0-3-66 16,0 3-40-16,0 0-38 0,-17 0-88 0,17 0-233 15,-37 14 73-15,13-14 170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8:26:56.381"/>
    </inkml:context>
    <inkml:brush xml:id="br0">
      <inkml:brushProperty name="width" value="0.05292" units="cm"/>
      <inkml:brushProperty name="height" value="0.05292" units="cm"/>
      <inkml:brushProperty name="color" value="#FF0000"/>
    </inkml:brush>
  </inkml:definitions>
  <inkml:trace contextRef="#ctx0" brushRef="#br0">2963 3375 1440 0,'-27'17'-18'0,"27"-3"-8"0,-31-1-11 16,14 0-18-16,3-3-34 0,-3 3-31 0,-1 4-33 16,-1 1-39-16,0 4-59 0,2 0 37 0,2-1 44 15</inkml:trace>
  <inkml:trace contextRef="#ctx0" brushRef="#br0" timeOffset="1143.2">338 3699 2596 0,'-6'0'-3'0,"1"0"2"0,2 0 1 0,3 0-3 16,0-18 2-16,0 18 2 0,0 0 13 0,0 0 42 15,0 0 48-15,0 0 35 0,0 0 19 0,0 0-20 16,0 0-34-16,0 0-39 0,0-8-31 0,0 8-22 15,0 0-14-15,0 0 2 0,0 0 2 0,0 0 6 16,0 0 1-16,14 0 0 0,-14 0-4 16,9 0-3-16,-9 0 0 0,17 17 0 0,-6-17-1 0,3 15-1 15,-1-15 1-15,0 20-4 0,1-7 4 16,-1-2-4-16,1 3 0 0,-3-1 2 0,4 1-2 16,-4-1 1-16,1 1 4 0,-1-1-1 0,0 0 0 15,-2-1 5-15,2-1-1 0,2-2 1 0,-2-2 0 16,1-2-3-16,5-3-3 0,3-2 0 0,8 0-3 15,9 0 1-15,7-29-1 0,10 14-2 0,17-7-2 16,10-3 0-16,12-2 1 0,6-3 1 0,2-2 7 16,6 0 5-16,1-2 10 0,2 3 3 0,-1 3-5 15,-4 0-5-15,-5 3 1 0,-9 4 6 16,1 2 2-16,-15 4-5 0,-4 3-8 0,-13 1-13 0,-15 2-12 16,-7 4-50-16,-11 1-95 0,-8 2-63 15,-10 2-79-15,-4 0-83 0,-2 0-111 0,-1 23-159 16,-1-23 91-16</inkml:trace>
  <inkml:trace contextRef="#ctx0" brushRef="#br0" timeOffset="2177.96">8060 3836 1353 0,'11'-4'15'16,"-2"2"8"-16,-9-1 29 0,10 1 11 0,-10 0 5 16,4 2 13-16,-4-1-16 0,0-1 9 15,0 2-3-15,0 0-5 0,-20-1 6 0,20 1-2 16,-22 0-3-16,7 0 2 0,-2 0-16 0,0 0-11 15,0 0-11-15,1 0-2 0,1 0-2 0,1 0-5 16,3 0-5-16,3 0-9 0,0 13-8 0,4-13 1 16,-2 0 1-16,3 0-10 0,1 0 10 0,0 8 14 15,1-8 26-15,1 0 25 0,0 0 17 0,0 0 8 16,0 0-3-16,0 0-6 0,0 0-21 0,0 0-20 16,26 0-23-16,-10 0-11 0,5 0-6 0,9 0 0 15,7 0-1-15,10 0-2 0,8 0 9 0,11 0-1 16,6 0 1-16,12 0 1 0,8 0-6 15,13 0 0-15,14 0 1 0,16 0-4 0,14 0 1 16,14 0 3-16,11 0-3 0,18 0 30 0,11 0 11 16,11 0 15-16,-3-12 6 0,4 12-14 0,2 0-6 15,3 0-13-15,-1 0-1 0,-8 0 13 0,-7 0 10 16,-5 0 7-16,-2 0-1 0,-10 0-24 0,-11 0 8 16,-18 0 5-16,-13 0 8 0,-11 0-3 0,-18 0-23 15,-17 0-16-15,-18-20-12 0,-16 20-1 0,-12 0-5 16,-13 0-51-16,-9-14-76 0,-8 14-89 0,-6 0-84 15,-7 0-52-15,-6 0-73 0,-2 17-148 0,-2-17-90 16,0 24 100-16</inkml:trace>
  <inkml:trace contextRef="#ctx0" brushRef="#br0" timeOffset="4300.6">15365 3823 1446 0,'0'-13'18'0,"0"13"15"0,-21 0 33 16,21 0 29-16,-27 0 4 0,13 0 16 0,-4 0-6 16,-2 0-14-16,-2 0-4 0,0 0-26 0,2 0-20 15,0 0-15-15,0 0-12 0,3 0 4 0,0 0 10 16,1 0-3-16,2 15-3 0,0-15-8 0,3 0-16 16,1 12 1-16,0-12-1 0,4 0 0 0,1 11 14 15,2-11 15-15,3 0 22 0,0 5 27 0,0-5 9 16,0 3 5-16,24-1-12 0,-7 0-12 15,9 0-9-15,11-2-3 0,7 2 3 0,11-2-4 16,14 0-13-16,8 0-18 0,15 0-15 0,15-18-16 16,18 18-2-16,19-16 2 0,18 16-3 0,11-17 5 15,18 17 2-15,14-15 2 0,18 15-1 0,-2 0 0 16,6 0-1-16,-1 0-4 0,5 0 2 0,3 0-1 16,-6 17-1-16,-8-17 0 0,-4 22 0 0,-4-22 1 15,-10 23-2-15,-16-23 2 0,-19 21 2 0,-18-21-3 16,-17 13 5-16,-25-13 3 0,-23 0 1 0,-27 0-19 15,-26 0-39-15,-20 0-38 0,-11 0-26 0,-54 0 6 16,-15-22 25-16,-24 22 30 0,-26-23 21 16,-22 10 16-16,-20 0 10 0,-25-2 9 0,-25 0 7 15,-16 3 5-15,-11 0 2 0,-9 2-3 0,-12 5 4 16,-1 5-5-16,-2 0 0 0,3 0 2 0,8 0-4 16,10 0 1-16,12 19 0 0,24-19-17 0,21 21-19 15,19-21-12-15,23 21 0 0,27-21 14 0,25 17 22 16,25-17 58-16,20 11 27 0,17-11 24 0,17 0 21 15,11 0-34-15,33 0-28 0,4-21-23 0,16 21-21 16,12-25-7-16,19 10 4 0,15 1-1 0,19 1-2 16,15 0-7-16,14 3-8 0,10 10-2 0,15-11-4 15,12 11-3-15,10 0 1 0,0 0 0 16,0 0 0-16,-5 18 1 0,2-18 2 0,-5 24 0 16,-10-8 2-16,-16-1-1 0,-20 2-5 0,-19-3-17 15,-24 1-18-15,-25-3 6 0,-29 1 8 0,-28-1 20 16,-15-2 12-16,-63 1-4 0,-7-3-2 0,-28-1 0 15,-21-3 6-15,-22-1 5 0,-23-3 0 0,-18 0 0 16,-13 0 3-16,-5-24-3 0,-2 24 1 0,-1-19 3 16,5 19-4-16,9-15-14 0,18 15-17 0,22 0-15 15,22-12-4-15,22 12 11 0,23 0 19 0,23 0 14 16,26 0 5-16,22-8 6 0,11 2 10 0,41-1 2 16,10-2 3-16,20 0-4 0,22 0-14 0,17-2-3 15,19 3-8-15,17 4-1 0,23 0 1 16,15 4-2-16,11 0 1 0,7 0 4 0,4 0 0 15,10 27-1-15,5-27-3 0,-14 27-2 0,-12-11 1 16,-20-1-1-16,-11 0 6 0,-22 0-5 0,-23-1-2 16,-35-3 3-16,-24-1 5 0,-23-2 4 0,-29-1 1 15,-8 0 5-15,-57-3-4 0,-2 1 2 0,-22-3-1 16,-26 0-2-16,-18-2 2 0,-20 0-3 0,-13 0 4 16,-14 0 1-16,-6-20-4 0,-14 20 1 0,3-14 3 15,1 14-7-15,17-13 0 0,13 13-3 0,19 0-14 16,18-11-2-16,23 11-11 0,27 0 0 0,23 0 5 15,28-6 6-15,15 6 10 0,5-7-2 0,51 3 1 16,5 0-2-16,18 0 4 0,24 0 2 16,18 3-2-16,19 1 0 0,8 0-5 0,16 0-2 15,10 0 3-15,13 21-2 0,4-21 4 0,-6 21-1 16,-8-21-2-16,-8 25 2 0,-12-14 2 0,-15-11 3 16,-21 20 2-16,-26-20 4 0,-27 14-3 0,-18-14 0 15,-25 8 2-15,-20-8-1 0,-28 0 2 0,-15 0 0 16,-17 0 0-16,-21 0 0 0,-20 0 3 0,-23-26 5 15,-11 26-4-15,-14-30 0 0,-2 11-4 0,-15 0-1 16,-5 0 3-16,5 0-1 0,8 4 0 0,14 0-13 16,18 3-1-16,18 1-2 0,18 4 6 0,25 0 6 15,21 3 1-15,23-3-2 0,19-1-7 16,2 1 3-16,57-1 1 0,-5 1-1 0,17 0 4 0,20 0-4 16,12 4-6-16,10 2 1 0,18 1-1 15,12 0 2-15,9 0 4 0,10 25 4 0,-2-25-2 16,-6 28-1-16,3-12-1 0,-8 0-1 0,-15-1 1 15,-17-1 7-15,-22-3-2 0,-22-2-2 0,-16-1 2 16,-18-8 0-16,-25 9 5 0,-12-9 1 0,-29 5-3 16,-9-5-7-16,-19 0 1 0,-6 0 4 0,-18 0 3 15,-20 0 6-15,-10-17-3 0,-12 17-4 0,-7-21 0 16,-8 21-7-16,3-26-15 0,-5 13-19 0,10 1-26 16,8 0-10-16,15 0 6 0,14 2 16 0,18 1 26 15,18 0 10-15,12 1 12 0,19-1-3 0,13 0-3 16,13 0-6-16,22-1-13 0,6-2-18 15,12 4-54-15,7-2-118 0,10 3-172 0,7 1-154 16,10 2 54-16</inkml:trace>
  <inkml:trace contextRef="#ctx0" brushRef="#br0" timeOffset="4953.42">21020 3756 2062 0,'-39'0'-8'0,"5"-2"5"15,10 2-2-15,7 0 18 0,3-2 19 16,7 2 9-16,-3 0 17 0,7 0 1 0,0 0 9 15,0 0 16-15,-2 15 18 0,2-15 19 0,3 0 8 16,0 0-8-16,0 0-21 0,0 0-29 0,31 9-22 16,-11-9-8-16,10 7 7 0,10-7 14 0,14 10 9 15,18-5-2-15,15-1-16 0,18 0-22 0,13 0-20 16,14-2-16-16,20 2 4 0,15 0 20 0,17 0 31 16,6 1 16-16,7 0 10 0,6 1 2 0,9 1 4 15,-3-1 18-15,-7-1 17 0,-16-3 8 0,-20 0 0 16,-11-2-14-16,-20 0-23 0,-27 0-28 0,-24 0-31 15,-24-20-13-15,-16 20-25 0,-18 0-62 0,-18-19-70 16,-8 19-79-16,-36-13-99 0,-4 13-77 0,-19-15-122 16,-12 7-225-16,-21 0-80 0,-18 0 136 0</inkml:trace>
  <inkml:trace contextRef="#ctx0" brushRef="#br0" timeOffset="5949.34">1495 4451 1577 0,'0'0'33'0,"-25"0"34"15,25 0 24-15,-28 0 34 0,12 0 3 0,-4 0-18 16,3 19 8-16,-3-19-11 0,3 13-7 0,0-13 4 16,3 12-22-16,-2-12-20 0,6 12-30 0,3-12-19 15,0 10-10-15,0-10-3 0,4 7 15 0,3-7 22 16,0 8 20-16,0-6 29 0,0 1 7 15,0 0-11-15,41 0-13 0,-9 0-20 0,10 0-7 16,11-1 18-16,15-2 20 0,19 0 13 0,14 0 14 16,16 0-15-16,14-24-23 0,10 24-23 0,14-25-19 15,18 11 18-15,13 0 17 0,19-1 12 0,3 4 7 16,6 1 2-16,7 10 13 0,4-14 19 0,-5 14 11 16,-13-9-8-16,-18 9-18 0,-19-10-16 0,-15 4-13 15,-21 0-17-15,-23-3-5 0,-24 4-4 0,-19-1-7 16,-15 0-11-16,-14 3-18 0,-14 0-12 0,-10 1-39 15,-10 2-47-15,-5 0-26 0,0 0-65 0,-24 0-65 16,24 18-74-16,-35-18-106 0,8 23-97 16,0-6-168-16,-5 4-188 0,-2 0 139 0</inkml:trace>
  <inkml:trace contextRef="#ctx0" brushRef="#br0" timeOffset="8289.9">15378 2916 1941 0,'0'-5'33'0,"0"-1"33"0,0 2 42 0,0 1 40 16,0-1-1-16,15-2 5 0,-15 2-2 0,0 0-10 15,0-1 10-15,0 1-8 0,0-1-9 0,0 0 3 16,10-1-8-16,-10 1 0 0,0-1-10 0,0 2-8 16,0-1-13-16,4 2-7 0,-4 0-4 15,0 1-13-15,3 0-6 0,-3 2-7 0,0 0-8 16,0 0 0-16,0 0-5 0,0 0-9 0,0-1 0 15,0 1-7-15,0 0-9 0,0 0 3 0,0 0-10 16,0 0-11-16,0 0-3 0,0 0-10 0,0 0-2 16,0 0 4-16,0 0 0 0,0 0 9 0,0 0-5 15,0 0 2-15,0 18 16 0,0-18 10 0,0 23 14 16,0-4 5-16,-15 1 1 0,15 6 0 0,0 3-4 16,0 2-2-16,0 4-8 0,0 3-7 0,0 0 39 15,0 1 9-15,0 5-2 0,0-3-11 0,0 3-48 16,0 2-6-16,0-1-2 0,0 3 5 0,0 1 5 15,15 4-5-15,-15-1 1 0,13 1-5 0,-13 0 1 16,14-2-1-16,-14-1 0 0,11-4 1 16,-7-5-3-16,2-4 3 0,-2-5-4 0,-1-4-4 15,0-4 7-15,0-5 0 0,-2-3-3 0,1-3 10 16,-1-5 0-16,-1-2 0 0,0-2 11 0,0-2 0 16,0 0-3-16,0-2 7 0,0 0-7 0,0 0-3 15,0 0-1-15,0 0-30 0,0 0-97 0,0 0-125 16,0-19-128-16,0 19-131 0,0-18-87 0,0 5-117 15,0-4-333-15,0-3 155 0</inkml:trace>
  <inkml:trace contextRef="#ctx0" brushRef="#br0" timeOffset="10626.62">15316 2825 2295 0,'0'0'10'0,"0"0"8"15,0 0 15-15,11 0 29 0,-11 0 21 0,0 0 29 16,0 0 16-16,0 0 4 0,0 0-1 0,0 0-15 15,0 0-15-15,0 0-12 0,0 0-18 0,0 0-6 16,0 0-2-16,0 0-3 0,0 0 6 0,0 0 3 16,0 0 0-16,0 0-2 0,0 0-5 15,0 0-1-15,0 0 0 0,0 0-9 0,0 0-6 0,0 0-13 16,0 0-17-16,0 0-6 0,17 0-8 0,-17 0 9 16,17 0 6-16,-3 0 10 0,1 0 6 15,4 0-4-15,3 0-5 0,1 0-8 0,3 0-3 16,2 0-3-16,2 0 7 0,1 0 5 0,1 0-3 15,-4 0-5-15,1 0-6 0,1 0-2 0,-1 0 0 16,1 0 2-16,-1 0 3 0,1 9-1 0,-2-9-7 16,6 0 0-16,-2 0 3 0,2 0 3 0,-1 5 19 15,0-5 15-15,-2 0-5 0,0 0-2 0,0 0-18 16,0 0-12-16,-4 0-2 0,3 0-2 0,-2 0 3 16,0 0-1-16,0 0 4 0,-2 0 9 0,0 0 19 15,1 0 3-15,-1 0 0 0,-1 0-8 16,-2 0-20-16,0-13-5 0,1 13-6 0,0 0-1 0,3 0-2 15,-2 0-4-15,2-5 4 0,1 5 1 16,2 0 2-16,-2 0 1 0,-3 0 1 0,1 0-5 16,0 0 0-16,-2 0 5 0,-1 0-7 0,2 13 5 15,-5-13 6-15,5 0-1 0,-1 0-1 0,-2 10 3 16,0-10-6-16,3 0 7 0,-5 0 14 0,3 0 16 16,-3 0 7-16,3 0-3 0,-2 0-9 0,2 0-21 15,2 0-6-15,1 0-6 0,0 0-4 0,5 0-4 16,-3 0-1-16,6 0 5 0,2 0 4 0,-2 0 7 15,3 0-10-15,1 0-1 0,-1 0-1 0,0 0-1 16,0 0 10-16,-1 14-6 0,1-14 5 0,-8 0-3 16,2 11 1-16,-3-11 5 0,0 0-10 15,-6 12-2-15,1-12 1 0,-3 6 0 0,-1-6 8 16,1 7 0-16,-1-7 1 0,1 4-4 0,2-2 0 16,-2-1-5-16,3 2 0 0,-3-2 1 0,0 1-5 15,4-1 6-15,-7 0 3 0,3 1-1 0,0 0 1 16,-3-1 3-16,3 1-4 0,-3-1-2 0,0 1 7 15,0 0-6-15,0-2 2 0,-1 2-2 0,1 0 2 16,-3 0 0-16,3-1 0 0,-2 0-8 0,1 0 1 16,-1 0 2-16,-1 0-5 0,3 2 10 0,-1-3 1 15,1 1 5-15,0 0-5 0,0 0 1 0,3 0-5 16,-3-1-9-16,3 2 8 0,1-2 5 16,0 0 3-16,1 1-4 0,-2-1 9 0,2 0-9 15,1 0-1-15,0 0 6 0,1 1-5 0,-4-1 0 16,2 0 0-16,-1 0 0 0,1 0-5 0,-3 0 6 15,-1 0 2-15,-2 0-3 0,-2 0 5 0,-5 0-2 16,2 0-9-16,-5 0 9 0,2 0-5 0,-2 0 2 16,0 0 0-16,2 0-3 0,1 0 6 0,2 0-3 15,-2-10 7-15,-1 10-7 0,4 0 0 0,-1 0-7 16,2 0 0-16,1-5 3 0,-3 5 1 0,4 0 5 16,-1-3 1-16,3 3-1 0,-3-2-5 0,0 0 3 15,1 2-3-15,-1-2 0 0,0 2 6 16,0-1-3-16,2 0 0 0,-5 0 0 0,0 0-3 15,1 1 1-15,-1-2 2 0,1 2-3 0,2 0 5 16,-3-2-2-16,4 2 0 0,-1-2 3 0,4 2-4 16,-1-1 0-16,-3 1 0 0,3-1 3 0,1 1-4 15,-1-2 0-15,3 2-1 0,-3 0-6 0,0 0 5 16,4 0 1-16,-4 0 3 0,3-1 3 0,-3 1-6 16,3 0 9-16,0 0-10 0,-3 0 5 0,3 0-1 15,1-2-3-15,-4 2 4 0,0-1 1 0,0 1 1 16,1 0-6-16,-1 0 5 0,0-3-3 0,0 3 1 15,1-1 1-15,2 0-1 0,-3-1-9 0,3 2 3 16,3-2 5-16,-3 1-5 0,-3 1 6 16,0-1 3-16,-3-1-11 0,-1 2 8 0,1 0 0 0,-3 0-6 15,1 0 12-15,-4 0-6 0,4 0 0 16,-1 0 5-16,1 0-6 0,-1 0 2 0,-1 0 0 16,0 0-1-16,0 0 1 0,-3 0-2 0,0 0 3 15,0 0-5-15,0 0 0 0,-1 0 13 0,-3 0-2 16,2 0-1-16,1 0 4 0,-3 0-10 0,0-10 2 15,5 10 3-15,-5 0-6 0,0 0-3 0,0 0 1 16,0-6 4-16,-3 6 4 0,0 0-1 0,3 0-2 16,-3 0-6-16,0-4 0 0,0 4 1 15,0 0 5-15,0 0 0 0,0 0 1 0,0 0-2 16,0 0 0-16,0-2-2 0,0 2-3 0,0-1 4 0,0 1 1 16,0 0 2-16,0 0 0 0,0 0-2 15,0 0-1-15,0 0 2 0,0-1 0 0,0 1-3 16,0 0-2-16,0 0 2 0,0 0 0 0,0 0 0 15,0 0-3-15,0 0 0 0,0 0-1 0,0 0 3 16,0 0 3-16,0 0-5 0,0 0 0 0,0 0-2 16,0 0 4-16,0 0 1 0,0 0-2 0,0 0-2 15,0 0 3-15,0 0-1 0,0 0-1 0,0 0 9 16,0 0-9-16,0 0-4 0,0 0 13 0,-12 0-12 16,12 0 6-16,0 0 1 0,0 0-8 0,-11 0 4 15,11 0 0-15,0 12 0 0,-9-12 2 16,9 0 5-16,-8 12-13 0,2-12 6 0,3 10-6 15,0-3 1-15,-2 1 9 0,-1 0 3 0,3 2 3 16,-1 0-2-16,-2 1 0 0,2-1-9 0,-3 3 9 16,4-2-4-16,-4 2-3 0,3 0 4 0,-2-1 0 15,3 1 1-15,-5 2-1 0,5-3 4 0,0 1-2 16,0 0-6-16,0-1 5 0,0 1-5 0,0-1-3 16,1-1 11-16,-1-1-6 0,0 0 3 0,0-1-4 15,0 1-2-15,3-2 0 0,0 1 5 0,0-1-3 16,-3 1 3-16,3-1 8 0,0 1-5 0,-2 1 3 15,2-1-6-15,0-1 0 0,0 2-3 0,0-2 2 16,0 1 8-16,0 1-3 0,0 0-3 16,0-1 7-16,0 0-8 0,0 0-2 0,0-1 6 15,0 1-8-15,0-2 0 0,0 1 8 0,0-1-5 16,0-1 0-16,0 1 3 0,0-1-6 0,0 0 0 16,0 0 1-16,0 1 0 0,0-1 1 0,0 1 4 15,0 1-4-15,0-1 6 0,0 1-6 0,0 0 1 16,0 1 5-16,0-2-15 0,0 3 10 0,0-1-1 15,0-1-2-15,0 0 9 0,0 1 1 0,0 1-4 16,0 1 0-16,0 1 4 0,0 0-11 0,0 0 6 16,14 3 7-16,-14 0-7 0,0-1-1 0,0-1 2 15,0 2-4-15,8-3 4 0,-8 1 6 16,0 1-10-16,6-1 2 0,-6 1-3 0,6-2 1 16,-6 0 4-16,3 1-3 0,-3 0 4 0,5-2-7 15,-5 0-3-15,0 1 2 0,3-3-1 0,-3 0 3 16,3 0 2-16,-3-1 3 0,3 0 3 0,-3 0 0 15,0-2-3-15,3 0 0 0,-3 1 4 0,4-2 24 16,-4 0 52-16,0-1 8 0,0 0-3 0,0 1-18 16,0-1-44-16,1-3-8 0,-1 2-4 0,0-1 0 15,0 0 4-15,0-1 12 0,0 0 30 0,0-1 19 16,0 0 1-16,0 1-1 0,0-1-21 0,0 0-17 16,0 0-7-16,0 0 2 0,0 0 4 0,0 0-1 15,0 0-1-15,0 0-7 0,0 0-11 16,0 0-11-16,0 0 4 0,0 0-7 0,0 0 3 15,0 0 0-15,0 0-4 0,0 0 4 0,0 0-7 16,0 0-2-16,0 0-1 0,0 0-7 0,0 0 5 16,0 0 2-16,0 0 7 0,0 0 0 0,0 0-5 15,0 0-15-15,0 0-73 0,0 0-96 0,0 0-122 16,0 0-112-16,0 0-53 0,0 0-59 0,0 0-66 16,0 0-140-16,0 0-303 0,0 0 152 0,0 0 191 15</inkml:trace>
  <inkml:trace contextRef="#ctx0" brushRef="#br0" timeOffset="26100.73">4851 5818 1254 0,'0'-12'32'15,"0"12"30"-15,0 0 33 0,0 0 35 0,0-9 7 16,0 9 8-16,0 0 3 0,0-4-3 0,14 4-11 16,-14 0-6-16,0-2-16 0,0 2-10 0,0 0-12 15,0 0-17-15,0-1-8 0,0 1-11 0,0 0-5 16,0 0-2-16,0 0-8 0,0 0-9 0,0 0-12 16,0 0-13-16,0 0-3 0,0 0-2 0,0 0-3 15,0 0-2-15,0 0-1 0,0 0-1 0,0 0 1 16,0 0 9-16,0 0 23 0,0 0 21 0,0 0 14 15,23 0-2-15,-6 13-17 0,8-13-16 0,8 0 2 16,10 8 28-16,7-8 8 0,12 0 14 16,7 0-1-16,11 0-24 0,2 0-7 0,8 0-9 15,4 0-13-15,10 0-10 0,8 0-5 0,10 0-9 16,7 0 0-16,6 0 4 0,7 0 9 0,3-13 27 16,6 13 9-16,1 0 4 0,-4-9 0 0,-6 9-16 15,-4-9-1-15,-11 9 4 0,-7-8-2 0,-10 3-6 16,-12 0-6-16,-12 2-6 0,-13-1-7 0,-12 1-2 15,-13 1-3-15,-6-1-3 0,-10 2-2 0,-9-1-2 16,-7 1-4-16,-5 1-33 0,-7 0-46 0,-2 0-64 16,-2 0-69-16,0 0-24 0,0 0-33 0,0 0-25 15,0 17-50-15,0-17-144 0,-22 19-212 0,22-19 71 16,-14 25 121-16</inkml:trace>
  <inkml:trace contextRef="#ctx0" brushRef="#br0" timeOffset="27384.83">9939 5823 1234 0,'-20'0'7'0,"20"0"15"0,-15 0 23 16,15 9 25-16,-11-9 24 0,11 0 11 0,0 0 5 15,0 0 5-15,0 0-9 0,0 0-21 0,0 0-4 16,0 0-25-16,0 0-6 0,0 0 8 0,0 0-5 15,0 0 9-15,0 0 6 0,0 0 2 0,0 0 5 16,0 0 1-16,0 0-10 0,0 0-6 16,0 0-4-16,0 0-11 0,0 0 1 0,0 0-6 15,0 0-8-15,0 0 1 0,0 0-3 0,0 0-2 16,0 0-4-16,0 0-8 0,20 0-5 0,-20 0-6 16,17 0 0-16,-3 0 17 0,1 0 11 0,6 0 13 15,0 0 12-15,1 0 3 0,4 15-1 0,2-15 7 16,2 0-3-16,2 0-5 0,1 0 5 0,2 10-9 15,6-10 0-15,-1 0-2 0,2 0-1 0,3 0 5 16,1 0 1-16,4 0-1 0,-3 0-11 0,2 0-9 16,1 0-7-16,-1 0 1 0,7 0-7 0,3 0-2 15,5 0-10-15,7 0 0 0,8 0 0 0,9 0-2 16,13 0 7-16,5 0-10 0,7 0-1 16,9 0 30-16,8 0 7 0,5 0 6 0,10 0 3 15,0 0-25-15,-1 0-12 0,4 0-3 0,5 0-4 16,1 0-1-16,5 0-2 0,4 0-2 0,0 0-1 15,4 0-8-15,9 0 2 0,7 0 3 0,7 0 2 16,-2 0 1-16,2 0 2 0,3 18-3 0,7-18-1 16,4 0 0-16,-1 18-1 0,1-18 0 0,0 16-3 15,7-6 6-15,5-1-2 0,-4 3-1 0,0 0-1 16,-1-1-3-16,5 1 3 0,1 2-6 0,-8-2 10 16,-7-1-3-16,-4 0-5 0,-6-1 6 0,0 1-5 15,-10-1 3-15,-13-3 1 0,-11 2 0 0,-6-2 1 16,-5 0-2-16,-10-1-1 0,-7-2 2 15,-15 0-1-15,-7-1 2 0,-7 0 3 0,-3-1-2 16,-15 0-2-16,-5-2-1 0,-15 0 3 0,-8 0 0 16,-10 0 1-16,-10 0 2 0,-7 0-3 0,-8 0-1 15,-3 0 1-15,-7 0-2 0,-4 0-4 0,-1 0-30 16,-5 0-31-16,3 0-43 0,-3 0-57 0,0 0-58 16,0 0-59-16,0 0-58 0,0 0-72 0,-21 0-138 15,21 0-239-15,-23 0 103 0</inkml:trace>
  <inkml:trace contextRef="#ctx0" brushRef="#br0" timeOffset="47539.68">502 7110 2454 0,'0'-4'26'0,"0"1"4"0,-17-1 31 0,17 4 22 16,0-2 1-16,0 1 27 0,0 1 3 0,0-1 14 15,0 1 4-15,0-2-3 0,0 2-9 0,0 0-14 16,0 0-19-16,0 0-22 0,0 0-19 0,0 0-22 16,0 0-8-16,0 0-11 0,0 0-8 0,0 0 0 15,0 0-6-15,0 0 6 0,0 0-3 0,0 0 2 16,0 0 0-16,0 0-1 0,0 0 6 16,0 13 1-16,0-13 1 0,0 11-2 0,8-11 0 15,-8 13 4-15,0-3-4 0,9 0-1 0,-9 1 0 16,5 0-2-16,1-1 2 0,0 1 2 0,-1 0 2 15,1-1-3-15,4-1 2 0,0-2 0 0,0-1-1 16,7-4 0-16,3-1-3 0,8-1-1 0,4 0 0 16,10 0-1-16,5-22 0 0,10 22 6 0,7-25-4 15,7 11 5-15,6-2 48 0,4 0 17 0,6-3 30 16,-2 4 16-16,-4-1-34 0,-7 1-18 0,-2-1-20 16,-9 3-24-16,-10 0-11 0,-10 2-3 0,-9 2-5 15,-7 2-21-15,-7 1-46 0,-5 2-71 0,-5 0-99 16,-4 2-136-16,-3 2-142 0,-3-1-216 15,0-1-123-15,0 0 158 0</inkml:trace>
  <inkml:trace contextRef="#ctx0" brushRef="#br0" timeOffset="48525.89">6936 7144 1614 0,'-8'0'30'15,"2"0"26"-15,2 0 32 0,2 0 28 16,1 0-2-16,1 0-6 0,0 0-6 0,0 0-9 16,0 0-7-16,0 0-6 0,0 0-12 0,0 0-14 15,0 0-13-15,0 0-3 0,0 0-10 0,0 0 4 16,0 0-3-16,0 0-7 0,0 0-1 0,0 0-6 16,0 0 2-16,0 0 7 0,0 0 4 0,0 0 3 15,0 0 4-15,0 0 4 0,0 0 15 0,0 0 11 16,0 0 10-16,0 0 3 0,24 0-8 0,-24 0-2 15,30 0 3-15,-9 17-2 0,7-17 2 0,3 0 8 16,10 14-12-16,1-14-3 0,6 12 1 0,7-12-12 16,6 8-5-16,7-8-11 0,7 7-18 0,10-7-12 15,9 5-8-15,13-5 9 0,13 4 25 0,10-2 14 16,11-2 23-16,2 2 2 0,9-2-19 16,1 0-12-16,4 0-17 0,-1 0-15 0,-2 0 21 15,-5 0 20-15,-5-16 19 0,-2 16 28 0,-1 0-10 16,-7-16-6-16,-4 16-16 0,-9-13-21 0,-3 13-5 15,-4-12 19-15,-8 12 48 0,-8-12 28 0,-10 5 24 16,-11 1-16-16,-10-1-31 0,-11 1-20 0,-13-2-21 16,-9 0-14-16,-6 0-28 0,-7 1-6 0,-6 4-10 15,-1-2-9-15,-6 2 1 0,-5 0-8 0,0 1-8 16,-2 1-35-16,-1 1-26 0,0 0-40 0,0 0-49 16,0 0-34-16,0 0-48 0,0 0-32 0,0 0-33 15,-20 0-51-15,20 0-64 0,-17 0-91 16,3 0-160-16,2 14-219 0,-4-14 142 0</inkml:trace>
  <inkml:trace contextRef="#ctx0" brushRef="#br0" timeOffset="59326.99">13690 7076 1816 0,'-14'0'3'0,"14"0"4"0,0-16 18 0,0 16 17 15,0 0 9-15,0-11 22 0,0 11-2 0,0 0 1 16,0 0 6-16,0 0-10 0,0 0-9 0,0-7-14 15,0 7-22-15,0 0-11 0,0 0-11 0,0 0-2 16,0 0 0-16,0 0 0 0,0 0 2 0,0 0 1 16,0 0 6-16,0 0-1 0,0 0 12 0,0 0 8 15,0 0 4-15,0 0 5 0,0 0 7 16,0 0-2-16,0 0-6 0,0 0 13 0,0 0-15 0,0 0 3 16,0 0 11-16,0 0-10 0,0 0-2 15,0 0-6-15,0 0-11 0,0 0-9 0,0 0-3 16,0 0-4-16,15 0-3 0,-15 0-1 0,0 0-1 15,19 0-1-15,-8 0 4 0,2 0 3 0,3 0 15 16,-1 0 10-16,10 0 1 0,2 0-4 0,1 0-12 16,4 0-9-16,2 0-2 0,3 0 7 0,5 0 19 15,2 0 8-15,4 0 3 0,0 0 2 0,5 0-12 16,2 0 0-16,1 0-4 0,5 0-4 0,-1 0-10 16,2 0-7-16,2 0 3 0,1 0 17 0,3 0 12 15,3 0 4-15,5-11-9 0,5 11-11 16,6 0 10-16,3 0 5 0,7 0 8 0,3 0-7 15,2 0-21-15,3 0-13 0,2 0-2 0,3 0 1 16,2 0 1-16,1 0 12 0,3 0 15 0,-2 17 12 16,2-17 4-16,-8 0 6 0,-2 15-5 0,-9-15 0 15,-4 0 6-15,-7 0-1 0,-9 0-6 0,-4 0-2 16,-6 0-3-16,-4 0-5 0,-2 0-8 0,-4 0-3 16,-4 0-9-16,-2 0-5 0,-3-17 5 0,-1 17-4 15,-4 0-2-15,-1-11-1 0,-2 11-4 0,4 0-1 16,-7 0-1-16,-2-7-1 0,0 7-1 0,-8 0-1 15,-3 0 0-15,-4 0-1 0,-3 0-2 0,-8 0 1 16,-1 0-1-16,-5 0 3 0,0 0 1 16,-3 0 1-16,2 0 0 0,-2 0-3 0,0 0 2 15,1 0 1-15,-1 0-2 0,0 0 0 0,0 0 1 16,3 0-3-16,-3 0 3 0,0 0 1 0,0 0-2 16,0 0 5-16,0 0-3 0,0 0 4 0,0 0-4 15,0 0-3-15,0 0 5 0,0 0-6 0,0 0 5 16,0 0 4-16,0 0-8 0,0 0 4 0,0 0-4 15,0 0-3-15,0 0-14 0,0 0-47 0,0 0-65 16,0 0-87-16,0 0-98 0,0 0-80 0,0 0-45 16,0 0-133-16,0 0-182 0,0 17 129 0</inkml:trace>
  <inkml:trace contextRef="#ctx0" brushRef="#br0" timeOffset="60207.45">19892 7106 1174 0,'-17'0'20'0,"17"6"24"0,-20-6 45 0,20 3 41 16,-20-3 19-16,9 0 6 0,-1 0-16 0,1 0-9 16,5 0-7-16,-5 0-4 0,5 0-6 0,-2 0-8 15,2 0-8-15,3-16 4 0,3 16-5 0,0 0-1 16,-3 0 2-16,3 0-7 0,0 0 3 0,0 0 2 16,0 0-14-16,0 0-20 0,0 0-27 0,0-7-23 15,23 7-14-15,-23-5-5 0,37 5 5 16,-8-6 1-16,9 3 19 0,10-2 27 0,9 2 21 15,10 1 17-15,7-3 6 0,13 2-24 0,11-2-23 16,7 0-20-16,10 0-27 0,9 1-7 0,17 0 4 16,8-1 6-16,9 1 5 0,8 0 17 0,1 1 9 15,8 1 3-15,7 1 3 0,-4-2-11 0,-1 2 0 16,-13-1 7-16,-6 1 8 0,-1-2 8 0,-10 1 7 16,-1 0-8-16,-13-1 5 0,-12-1 6 0,-8 1-11 15,-9-1-2-15,-9 1 1 0,-16-2-10 0,-16 2 2 16,-10-2-5-16,-14 1-14 0,-13 1-12 0,-9 1-3 15,-7 0-6-15,-4 1-50 0,-5-1-48 16,-1 2-47-16,0 0-58 0,0 0-30 0,-31 0-44 16,11 0-81-16,-5 19-107 0,-7-19-201 0,-10 16-83 15,-3-16 127-15</inkml:trace>
  <inkml:trace contextRef="#ctx0" brushRef="#br0" timeOffset="61430.82">1572 7788 1300 0,'-5'0'26'0,"5"0"13"0,-3 0 28 16,3 0 35-16,0 0 5 0,0 0 16 0,0 0 5 15,0 0-8-15,0 0-8 0,0 0-12 0,0 0-14 16,0 0-14-16,0 0-13 0,0 0-8 0,0 0-12 15,0 0-6-15,0 0-8 0,0 0-4 16,0 0-10-16,0 0-2 0,0 0-6 0,0 0-3 16,17 0 3-16,-17 0-6 0,17 0 1 0,-7 0-3 15,4 0 1-15,3 0 4 0,6 0 2 0,0 0 13 16,7 0 7-16,4 0 11 0,6 0 3 0,4 11-9 16,4-11-9-16,9 0-11 0,8 0-2 0,5 0 15 15,7 0 19-15,10 0 2 0,2 0 5 0,8 0-20 16,15-14-17-16,6 14-7 0,12 0-4 0,8 0 2 15,4-13 7-15,10 13 17 0,7 0 17 0,8 0 4 16,2 0 8-16,0 0-7 0,-5 0-10 0,-1 0 16 16,-5 0-2-16,3 0 3 0,-2 0 6 15,-9 0-3-15,-7 0-3 0,-9 13-3 0,-10-13-9 16,-9 0-12-16,-11 0-4 0,-11 0-8 0,-15 0-1 16,-12 0-1-16,-10 0-6 0,-12 0 1 0,-6 0-7 15,-10 0-4-15,-6 0 1 0,-5 0-2 0,-8 0-4 16,-3 0-45-16,-2 0-46 0,-4 0-48 0,0 0-64 15,0 0-40-15,0 0-85 0,-24 0-147 0,24 19-215 16,-25-19 59-16,5 0 129 0</inkml:trace>
  <inkml:trace contextRef="#ctx0" brushRef="#br0" timeOffset="62114.8">7665 7855 1703 0,'-8'0'17'16,"2"0"9"-16,1 1 10 0,4-1 31 0,-2 0 14 15,1 0 20-15,2 0 22 0,0 0-5 16,0 0-7-16,0 0-9 0,0 0-13 0,0 0-2 16,0 0-13-16,0 0-6 0,0 0-4 0,0 0-12 15,0 0 1-15,0 0-3 0,0 0 3 0,0 0 9 16,0 0 8-16,0 0 6 0,0 0-8 0,0 0-12 15,14 0-15-15,-14 0-5 0,16 0 8 0,-1 0 5 16,5 0 7-16,11 0-14 0,8 0-11 0,15 0-12 16,13 0-13-16,17 0 14 0,12-12 33 0,17 12 25 15,8 0 17-15,11-12-14 0,15 12-41 0,11-10-22 16,6 10-4-16,4-8 34 0,-2 2 13 0,-2 1 15 16,5-1 9-16,-6 0-11 0,-8 0 6 15,-13 1-6-15,-13-2-6 0,-9 1-5 0,-15 0 6 0,-12-1 7 16,-11 1-7-16,-12 2-2 0,-11 0-13 15,-11 0-3-15,-9-1 15 0,-8 4-8 0,-7-2-2 16,-7 1-17-16,-4 0-25 0,-7 1-10 0,-1 1-11 16,-5 0-6-16,0 0-46 0,0 0-48 0,0 0-50 15,0 0-65-15,0 0-36 0,-27 0-65 0,27 0-85 16,-29 19-87-16,10-19-143 0,-4 17-227 0,0-17 89 16,1 16 159-16</inkml:trace>
  <inkml:trace contextRef="#ctx0" brushRef="#br0" timeOffset="62801.71">13032 7945 2286 0,'-11'0'11'16,"2"0"5"-16,3 0 3 0,1 0 18 0,4 0 7 16,1 0 16-16,0 0 24 0,0 0 10 0,0 0 18 15,0 0 10-15,0 0-1 0,0 0-9 0,0 0-24 16,0 0-20-16,0 0-17 0,0 0-16 0,0 0-11 16,0 0-12-16,23 0-9 0,-23 0-1 0,32 0 23 15,-5 0 31-15,7 0 18 0,8 0 19 0,7 11-6 16,13-11-15-16,8 0-9 0,6 13-3 0,8-13 3 15,9 0 9-15,8 7 17 0,7-7 1 0,8 0-16 16,5 0-25-16,5 0-23 0,7 5-6 0,1-5 35 16,-1 4 29-16,-3-3 29 0,-3 0 20 15,-9 1-7-15,-12-1 5 0,-15-1 2 0,-14 0 10 16,-13 0 5-16,-16 0-11 0,-15 0-22 0,-10 0-35 16,-12 0-37-16,-3 0-18 0,-7 0-12 0,-1-13-18 15,0 13-3-15,0 0 4 0,0 0-56 0,0 0-65 16,0 0-86-16,0 0-101 0,-20 0-53 0,20 0-69 15,-26 0-76-15,9 0-84 0,-2 0-164 0,-3 0-149 16,-1 19 165-16</inkml:trace>
  <inkml:trace contextRef="#ctx0" brushRef="#br0" timeOffset="65202.18">17454 7791 1204 0,'-5'0'52'0,"2"0"42"0,3 0 28 0,-2 0 29 16,2 0-35-16,0 0-15 0,0 0-6 0,0 0-17 16,0 0-2-16,0 0-7 0,0 0-4 0,0 0 5 15,0 0 3-15,0 0-7 0,0 0-1 0,0 0-8 16,0 0-13-16,0 0-8 0,0 0-8 0,0 0-7 16,0 0 7-16,0 0 13 0,0 0-2 0,0 0 4 15,0 0-3-15,0 0-8 0,0 0-3 0,0 0 6 16,0 0 0-16,0 0 2 0,0 0 6 0,0 0-2 15,0 0 0-15,13 0-1 0,-13 0-7 0,0 0-8 16,12 0-8-16,-6 0-9 0,5 0-1 0,2 0 16 16,4 0 19-16,3 0 8 0,2 0 13 15,-1 0-5-15,4 0-13 0,1 0 0 0,1 0-7 16,1 0-4-16,1 8-2 0,4-8-3 0,2 0 7 16,6 0 5-16,-3 0 4 0,6 0 1 0,9 0-12 15,1 0-6-15,3 0-2 0,10 0 3 0,1 0-8 16,10 0-4-16,5 0-10 0,3 0-11 0,10 0 26 15,4 0 15-15,6 0 15 0,6 0 3 0,8 0-20 16,1 0-17-16,2-11-5 0,1 11-3 0,0 0 1 16,-2 0 4-16,2 0-1 0,-3 0 13 0,-3 0 18 15,3 0 8-15,-6 0 4 0,0 0 6 0,-4 0-11 16,-4 0-4-16,-5 0-3 0,-4-5-5 16,-5 5 3-16,-1 0-2 0,-4-3-2 0,-4 3-14 15,10-3-7-15,1 1-8 0,-1 1-3 0,-4-1-3 16,2 1-1-16,-2 1 1 0,-2-1-4 0,-1 1-1 15,-5 0-3-15,2 0 1 0,0 0 4 0,-1 0 0 16,-1 0 4-16,-1 0 2 0,0 0 6 0,-7 0 29 16,-1 0 11-16,-8 0 2 0,-8 0-1 0,1 11-25 15,-9-11-12-15,-1 0-4 0,-3 0-6 0,-1 0-3 16,-1 0-7-16,2 0 1 0,2 0-1 0,4 0-2 16,0 0-3-16,3 0-1 0,7 0 1 0,-1 0 2 15,2 0 3-15,6 0-6 0,-1 17 4 16,-3-17 0-16,-2 0 5 0,-5 10 3 0,-1-10-3 15,-5 0-4-15,-4 11-1 0,-4-11 2 0,-4 0 0 16,-1 9 1-16,1-9 0 0,-5 3 3 0,-3-3 4 16,-1 4 13-16,-4-2 28 0,-4-1 20 0,-4-1 11 15,1 1 12-15,-8 0-14 0,0-1-16 0,-3 0-9 16,-5 0-23-16,0 0-10 0,-2 0-3 0,-1 0-7 16,0 0 1-16,0 0-8 0,0 0-4 0,0 0-4 15,0 0 8-15,0 0-3 0,0 0 0 0,0 0 6 16,0 0-7-16,0 0 4 0,0 0 0 0,0 0-10 15,0 0-60-15,0 0-49 0,0 0-80 16,-15 0-82-16,15 0-44 0,-17 0-78 0,6 0-68 16,-5 0-77-16,-2 0-139 0,-2 0-224 0,-5 0 148 15</inkml:trace>
  <inkml:trace contextRef="#ctx0" brushRef="#br0" timeOffset="66380.02">1437 8598 1714 0,'0'0'0'0,"0"0"-3"16,0 0 6-16,0 0 22 0,0 0 31 15,0 0 40-15,0 8 23 0,0-8 16 0,0 0 4 16,0 0-8-16,0 0-8 0,0 0-28 0,0 0-33 15,0 0-25-15,16 0-22 0,-16 4-9 0,17-4-2 16,0 2 22-16,3 1 28 0,9-1 25 0,7 1 20 16,6-2-8-16,9 1-10 0,6-1 7 0,13-1 3 15,6 0 9-15,14 0 8 0,9 0-25 0,8 0-16 16,6 0-18-16,10-17-21 0,15 17 2 0,11 0 13 16,7-11 1-16,7 11 11 0,5 0 3 0,7-9 6 15,8 9 2-15,1 0-17 0,-4 0-2 0,-9-6-14 16,-7 6 3-16,-6 0 24 0,-6-5 11 15,-11 3 9-15,-14-1-7 0,-14-2-1 0,-13 0-11 16,-14 1-3-16,-13-2 14 0,-14 0-6 0,-15 2-3 16,-13-1-14-16,-11 1-22 0,-9 1-15 0,-7 1-10 15,-1 0-7-15,-3 2-2 0,0-1-43 0,0 1-53 16,-18 0-65-16,18 0-98 0,-28 0-73 0,9 0-80 16,-6 0-83-16,-3 17-107 0,-3-17-178 0,0 17 36 15,-1-17 154-15</inkml:trace>
  <inkml:trace contextRef="#ctx0" brushRef="#br0" timeOffset="97006.5">567 9938 1959 0,'7'-3'34'16,"-7"1"10"-16,3 1 5 0,-3-2 25 0,0 2-7 15,0 1 24-15,0-1 29 0,0 1 6 0,0 0 8 16,0 0-4-16,0 0-5 0,0 0-8 0,0-1-13 15,0 1-14-15,0 0-19 0,0 0-9 16,0-1-11-16,0 1-5 0,0-1 7 0,0 1 0 0,0 0 5 16,0 0 4-16,0-2-4 0,0 2-10 0,0 0-12 15,0 0-12-15,0 0-13 0,0 0-4 16,0 0 0-16,0 0-9 0,0 0 0 0,0 0-5 16,0 0 3-16,0 0 8 0,0 0 41 0,0 15 4 15,0-15 2-15,0 16-2 0,0-4-34 0,17-1-4 16,-17 5-3-16,0-1 3 0,0-2-5 0,0 2-2 15,11-1-4-15,-11-2-2 0,0 1 0 0,9-2 3 16,-9 0 0-16,11-1 8 0,-5-2-4 0,-3 2-1 16,3-3 4-16,-3 1-9 0,2-4 5 0,1 1 4 15,5 0-4-15,-5-2 3 0,8-2 12 16,0-1 3-16,5 0 10 0,6 0 6 0,1 0-3 16,5-21-8-16,6 21 2 0,7-30-5 0,8 10-8 15,3-3 0-15,8-5-5 0,5-1-3 0,7-1 3 16,2 0 30-16,1 0 0 0,2 1 4 0,1 0-12 15,3 2-20-15,-4 1 0 0,-1 4 23 0,-1 0 15 16,-5 1-3-16,-2 2-1 0,-4 2-26 0,-8 3-8 16,-7 1-4-16,-8 3-9 0,-7 2-1 0,-11 1-4 15,-4 2 3-15,-8 1-40 0,-5 3-49 0,-2-2-60 16,-4 3-82-16,-3 0-65 0,0 0-39 0,0 0-29 16,0 0-47-16,0 0-75 0,0 20-212 0,-25-20-3 15,25 17 126-15</inkml:trace>
  <inkml:trace contextRef="#ctx0" brushRef="#br0" timeOffset="100746.81">473 11349 1498 0,'-3'0'56'0,"0"0"34"16,3 0 38-16,0 0 39 0,-2 0-19 0,2 0 4 15,0 0-9-15,0 0-2 0,0 0-1 0,0 0-5 16,0 0-3-16,0 0-9 0,0 0-15 0,0 0-10 15,0 0-15-15,0 0-6 0,0 0-19 0,0 0-8 16,0 0-9-16,0 0-7 0,0 0 3 0,0 0-4 16,0 0-7-16,0 0-8 0,0 0-4 0,0 0-7 15,0 0-1-15,0 0-1 0,0 0-2 0,0 0-5 16,0 0 2-16,0 0-3 0,0 0-4 0,0 0 4 16,0 0 3-16,0 0 9 0,0 14 21 0,0-14 6 15,0 13-3-15,0-13-2 0,11 17-20 16,-11-7-8-16,0-1 1 0,0 2-4 0,11-3-1 15,-11 2 2-15,9-2-1 0,-9 0 0 0,9-2 3 16,-4 1-1-16,-2 0 5 0,3-3 20 0,-1 1 25 16,1-3 21-16,4 1 13 0,-3-1-3 0,6-2-15 15,-2 0-14-15,6 0-14 0,6 0-12 0,3-18-11 16,8 18-8-16,7-26-4 0,7 8-7 0,11-2 5 16,3-3 3-16,12-3 11 0,4-3 13 0,2-1-1 15,4 3 17-15,3-2 12 0,-8 2 12 0,-3 1 25 16,-8 2 6-16,-8 3-1 0,-8 4-7 0,-9 2-14 15,-10 2 0-15,-12 4-24 0,-4 3-23 0,-7 3-16 16,-3 1-22-16,-4-1 1 0,-1 3 5 16,-2 0 0-16,0 0-9 0,0 0-22 0,0 0-28 15,0-1-41-15,0 1-43 0,0 0-52 0,0 0-70 16,0 0-61-16,0 0-13 0,0 0-40 0,0 18-61 16,0-18-154-16,-19 23-252 0,19-23 115 0</inkml:trace>
  <inkml:trace contextRef="#ctx0" brushRef="#br0" timeOffset="108290.11">6042 10981 1739 0,'0'1'-3'0,"0"-1"2"15,0 2-2-15,14-2 3 0,-14 0-1 0,0 0 4 16,0 0 5-16,0 0 27 0,0 0 18 0,0 0 6 16,0 0 17-16,0 0-29 0,0 0-15 0,0 0-12 15,0 0-16-15,0 0-4 0,0 0-1 0,0 0 1 16,0 0 0-16,0 0-4 0,0 0 8 0,0 0-7 15,0 0 0-15,0 0 6 0,-17 0-11 0,17 13 3 16,-13-13-7-16,13 0-27 0,-15 15-10 0,7-7-38 16,-3 1-13-16,3-1 8 0,1 1-6 0,-3 0 32 15,1 2 9-15,0-3 25 0,-1 2 17 0,1-3 8 16,0 3 10-16,1-3-3 0,0 0 4 16,2-1-4-16,-2 0 3 0,2 0-10 0,1-1 7 15,2-1 4-15,0-2 13 0,2-1 26 0,1 1 25 16,0-1 29-16,0 0 11 0,0-1 0 0,0 1-3 15,0-1-11-15,-2 0-7 0,2 0 8 0,0 1-7 16,0-1 3-16,0 0-1 0,0 0-4 0,0 0-1 16,0 0-1-16,0 0-2 0,0 0 5 0,0 0-5 15,0 0 1-15,0 0 0 0,0 0-10 0,0 0 0 16,0 0-7-16,0 1 18 0,13 0 18 0,-13 4 3 16,18-2 4-16,-5 3-21 0,5 1-18 0,7 1 2 15,6 1 3-15,5 0 2 0,5 0-5 16,4-1-7-16,5 1-12 0,4-2-15 0,8 0-5 15,5 0-9-15,7-1-7 0,9 1 0 0,6-3-5 16,11 2-4-16,8-5-9 0,15 3 2 0,7-3-6 16,9-1 1-16,7 0 6 0,11 0-6 0,7 0 10 15,8 0-10-15,7 0 7 0,3-14 1 0,4 14-5 16,7 0 16-16,8 0 0 0,4 0 2 0,1 0 5 16,3 0-5-16,4 0-5 0,7 0 2 0,-1 16-4 15,-1-16 3-15,1 16-1 0,2-16-6 0,0 20 2 16,-3-8-4-16,-5 1-1 0,-6 1 2 0,1 0 2 15,-6-1 3-15,-12 3-3 0,-11-1 7 0,-10-2-3 16,-13 0-4-16,-7-1 7 0,-14 0-6 16,-11-2-6-16,-14 0 5 0,-8-4-4 0,-9 1-5 15,-7 0 10-15,-15-4-6 0,-11 1-5 0,-7 0 4 16,-13-2-4-16,-5 0-1 0,-12-1 7 0,-9 0-4 16,-5-1-3-16,0 0-4 0,-4 0-39 0,-3 0-34 15,-2 0-53-15,0 0-83 0,0 0-67 0,0 0-82 16,0 0-63-16,0 0-28 0,0 0-68 0,0 0-170 15,0 0 71-15,-18 0 116 0</inkml:trace>
  <inkml:trace contextRef="#ctx0" brushRef="#br0" timeOffset="110695.58">1200 9883 3019 0,'17'0'20'0,"-17"0"5"16,20 0 6-16,-20 0 14 0,17-16-22 0,-17 16-2 15,11 0-9-15,-11 0-14 0,6 0 22 0,-6 0 68 16,0 0 22-16,0 0 14 0,0 21-12 0,0-5-58 16,-20 2-15-16,20 6-13 0,-23 5-6 15,9 5-12-15,-6 0-1 0,0 3-1 0,-4-1 4 0,-4 1-2 16,2-2-1-16,-2-2-1 0,-4-1-8 15,-2-4 4-15,-1-3 0 0,3-5 3 0,-5-3-2 16,-1-5-3-16,1-2 0 0,3-6-4 0,0-4 1 16,1 0 3-16,6 0 0 0,0-20-2 0,7 20 3 15,6-33-4-15,2 11 0 0,1-3 4 0,5-1-4 16,4-2 12-16,-1 0 9 0,3 1 3 0,0 3 14 16,0 2-4-16,0 4-11 0,23 3-7 0,-23 6-10 15,28 4-12-15,-8 5 0 0,4 0 11 0,7 26-1 16,6-1 4-16,3 4 3 0,3 9-11 0,9 5 5 15,2 4-12-15,2 4-46 0,-2 1-59 0,-3 0-90 16,2 2-96-16,-8-2-91 0,-8 2-139 0,-3-3-260 16,-8 0 109-16</inkml:trace>
  <inkml:trace contextRef="#ctx0" brushRef="#br0" timeOffset="111278.66">1039 11319 3248 0,'0'-14'5'16,"0"-1"2"-16,0 1 8 0,0 0 50 0,0 0 41 15,17 2 40-15,-17 3 25 0,0 2-21 0,15 2-32 16,-15 3-23-16,0 0-25 0,0 1-23 0,0 1-14 16,0 0-25-16,8 0-11 0,-8 0-6 0,0 0 2 15,0 0 8-15,0 0 3 0,-29 18 2 0,12-18-5 16,-7 17-23-16,-4-17-20 0,-6 21-32 0,-6-10-35 16,0-2-10-16,-7 1 2 0,-1-3 17 0,2-7 19 15,-3 12 16-15,3-12 8 0,-5 0 6 0,7 0 13 16,4 0 19-16,3 0 9 0,7-19 11 0,6 19 2 15,3-18 0-15,12 18 6 0,3-19 4 0,6 19 17 16,0-17 16-16,0 17 12 0,29-14 4 16,-8 14 2-16,2 0-2 0,2 0-2 0,4 0-1 15,2 0-18-15,6 28-12 0,-1-11-12 0,7 5-16 16,-4 2 2-16,8 4-4 0,-4 2-6 0,4 4 3 16,1 1 2-16,-2 1-15 0,-1 3-37 0,2-1-63 15,-7 4-82-15,-3 0-91 0,-3 5-75 0,-7 0-88 16,-4 2-113-16,-6 0-111 0,-3 0 119 0</inkml:trace>
  <inkml:trace contextRef="#ctx0" brushRef="#br0" timeOffset="111747.41">1025 12246 4112 0,'4'0'5'0,"0"14"-3"16,-4-14 0-16,3 0-1 0,0 0-8 0,0 0-1 15,-3 0-1-15,3 0-3 0,-3 0 8 16,0 0 40-16,0 0 23 0,0 0 7 0,0 21 0 15,0-21-34-15,-26 26-22 0,26-11 3 0,-31 4-9 16,7-1 1-16,-2 2 4 0,-5 0-7 0,-6 1 1 16,-4-2 0-16,-2 0-3 0,-3-2 4 0,-3-1-18 15,1-1-13-15,-4-4-10 0,1 1-16 0,-2-5 2 16,5-2 9-16,-2-3 3 0,2-2 8 0,2 0 17 16,8 0 3-16,4 0 15 0,11-24 8 0,3 24 8 15,6-16 13-15,5 16-5 0,9-18 6 0,0 18-6 16,0-17-7-16,37 17 9 0,-8-15 9 0,5 15 12 15,10-10 14-15,7 10 0 0,5 0-7 0,3 0-10 16,7 0-16-16,1 24-10 0,-2-24-17 16,2 33-2-16,-2-14-3 0,-6 5-2 0,-2 3 9 15,-3 4-13-15,-6 4-33 0,-4 1-37 0,-4 3-70 16,-6 1-77-16,-7 5-75 0,-4-1-89 0,-6 0-86 16,-6-1-144-16,-5-4-213 0,-6-3 124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6:40:31.21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1015 1430 1820 0,'0'0'11'16,"0"0"7"-16,-10 0 9 0,10 0 16 0,0 0 8 15,0 0 7-15,0 0 16 0,0 0 3 0,0 0-2 16,-3 0-2-16,3 0-8 0,0 0-5 0,0 0-2 16,0 0-4-16,-4 0-4 0,4 0-7 0,0 0-10 15,0 0-2-15,0 0-4 0,0 0 3 16,0 0 2-16,0 0 3 0,0 0-1 0,0 0-3 16,0 0 1-16,0 0-3 0,0 0 1 0,0 0 7 15,0 0-2-15,0 0 4 0,0 0 2 0,0 0-1 16,0 0-1-16,0 0-8 0,0 0-7 0,21 0-14 15,-21 0-6-15,20 0-1 0,-3 0 2 0,6 0 12 16,5 0 11-16,1 0 8 0,9 0 7 0,2 0-1 16,3 0-1-16,5 0 4 0,2 0-8 0,4 0-8 15,4 0-12-15,8 0-13 0,6 0-1 0,8 11-2 16,7-11 8-16,6 0 17 0,6 0 13 16,4 0 16-16,7 6 4 0,-6-6-5 0,-5 0-1 0,2 0-5 15,-4 0-2-15,-2 0-1 0,-2 0-10 16,-3 0-6-16,-2-15-10 0,7 15-12 0,2 0-4 15,4 0-4-15,11 0-5 0,7 0 5 0,13 0 4 16,12 0-3-16,10 0 5 0,8 0-5 0,9 16 0 16,9-16 5-16,1 0-2 0,7 13 0 0,1-13-2 15,-8 0-3-15,2 8-1 0,-1-8 7 0,-3 0-3 16,3 0 6-16,-5 0 0 0,-1 0-5 0,1 0-1 16,3 0-1-16,3 0-2 0,0 0 3 0,0 0-4 15,-3 0 2-15,4 0 1 0,0 0 2 0,-1 0 1 16,0 0 0-16,-3 0 3 0,0 16-5 0,1-16 4 15,2 0 1-15,-1 13 0 0,-5-13-6 16,-2 10 0-16,-3-10-3 0,-3 9-7 0,-3-9 10 16,-4 10 0-16,0-10-1 0,-12 7 2 0,0-4-1 15,-5 1 4-15,-6 2 0 0,-1-3-4 0,-6 1 1 16,-7 0-6-16,-4 2 3 0,-6-2 1 0,-6-1-1 16,-9 2 0-16,-8-3-1 0,-8 1 3 0,-10-2 1 15,-9 1 3-15,-7-1-2 0,-6 0 0 0,-7 0-2 16,-4-1-1-16,-10 0 3 0,-4 0-2 0,-6 0 2 15,-4 0-3-15,-7 0-2 0,-2 0-32 0,-5 0-55 16,0 0-61-16,-3 0-86 0,0 0-61 0,0 0-57 16,0 0-71-16,0 0-134 0,-26 0-163 0,26 0 108 15</inkml:trace>
  <inkml:trace contextRef="#ctx0" brushRef="#br1" timeOffset="47966.12">5460 3988 2593 0,'0'0'0'0,"-9"0"1"16,6 0 0-16,-2 0 6 0,-1 0 21 0,1-15 21 15,-2 15 21-15,2 0 23 0,-1 0-2 0,3 0-5 16,-2 0-12-16,2 0-21 0,1 0-15 0,1 0-14 15,1 0-3-15,0 0-6 0,0 0 2 0,0 0 0 16,0 0 4-16,0 0 5 0,0 0 7 0,0 0 9 16,0 0 2-16,0 0-1 0,0 0-4 0,18 0-6 15,-18 0 0-15,17 0-3 0,-6 0-3 16,5 10-6-16,6-10-8 0,5 0-7 0,3 0-4 16,6 0 2-16,10 7-1 0,8-7 0 0,13 0-7 15,9 0 5-15,12 0-7 0,12 0 7 0,14 0 1 16,13 0-8-16,8-17 4 0,11 17-1 0,8 0 0 15,5-20 8-15,7 20-5 0,0-14-2 0,0 14 4 16,1-16 2-16,1 16 14 0,-1-13 8 0,-2 7-3 16,-7 1 5-16,-2 1 6 0,-4 1 7 0,-5 0 12 15,-7 0-2-15,-8 0-11 0,-8 2 1 0,-13-2-3 16,-5 3-1-16,-13-2-2 0,-13 1-12 0,-10 0-4 16,-12-1-11-16,-13 2-9 0,-13 0 1 0,-7 0-7 15,-10 0 2-15,-5 0-27 0,-7 0-34 0,-3 0-32 16,0 0-51-16,0 0-41 0,-19 0-59 15,19 0-93-15,-35 0-167 0,7 0-318 0,-5 0 92 16</inkml:trace>
  <inkml:trace contextRef="#ctx0" brushRef="#br1" timeOffset="49258.1">1102 4624 2036 0,'6'-8'35'0,"-4"5"13"0,1 3 4 0,0-1 8 16,0 1-18-16,-3-1 9 0,0 1 22 0,0-2 17 15,0 2 10-15,0 0-3 0,0 0-5 0,0 0-2 16,0 0-7-16,0 0-2 0,0 0-4 0,0 0-7 16,0 0-7-16,0 0-11 0,0 0-9 0,0 0-9 15,0 0 2-15,0 0-2 0,0 0 4 16,0 0 4-16,0 0-3 0,0 0-5 0,0 0-5 15,0 0 1-15,0 0-3 0,0 0 12 0,0 0 5 16,0 0-1-16,0 0-6 0,0 0-15 0,0 0-10 16,0 0-9-16,24 0 0 0,-10 0 5 0,3 0-3 15,3 0 6-15,6 0-1 0,2 0-1 0,8 0-3 16,2 0-4-16,4 0-5 0,3-11-1 0,5 11 5 16,1 0-1-16,6 0 2 0,1-7 2 0,7 7-1 15,2 0 4-15,7-5 5 0,2 5 9 0,9 0 8 16,5 0 2-16,8 0 0 0,-1 0-6 0,4 0-7 15,5 0-1-15,2 0-8 0,1 0 0 0,1 0-1 16,3 0-1-16,0 0-4 0,8 0-1 16,-5-14-4-16,4 14 4 0,-1 0 28 0,-3-10 3 15,-1 10 10-15,-5 0 0 0,-6-8-20 0,-6 8 7 16,-5-5 5-16,-5 5 8 0,-6-6-1 0,-6 6-7 16,-8-5 1-16,-6 2-7 0,-4 2 7 0,-9-1-1 15,-7 0-10-15,-5 0 0 0,-6 1-11 0,-6 1-2 16,-3-2-6-16,-5 2-5 0,-6-1 2 0,-5 1-3 15,-1-1-4-15,-2 1-4 0,-3-1-32 0,0 1-33 16,0-1-38-16,0 1-55 0,0 0-43 0,0 0-48 16,0 0-62-16,-19 0-56 0,19 0-82 0,-14 0-202 15,14 17-93-15,-17-17 115 0</inkml:trace>
  <inkml:trace contextRef="#ctx0" brushRef="#br1" timeOffset="50398.21">6153 4567 1501 0,'0'0'38'0,"0"0"26"0,-18 0 10 0,18 0 23 16,0 0 5-16,-13 0 6 0,13 0 24 0,-12 0 2 15,12 0-20-15,-16 14-12 0,7-14-14 16,1 0-6-16,-1 0-7 0,1 8-11 0,1-8-10 16,-1 0-4-16,3 0-7 0,0 7 2 0,1-7 4 15,2 0 8-15,2 2 9 0,0-2 15 0,0 1 9 16,0-1-2-16,0 1 2 0,0 0-14 0,16 0-5 16,-16 2-10-16,21-1-4 0,-5 0-1 0,3 1 0 15,1 1 4-15,5 0-3 0,4-2-4 0,2 1-15 16,6 1-12-16,4-1-10 0,7-2-8 0,7 2-4 15,4-2-2-15,11 0-1 0,11 0 1 0,9-1-1 16,13 0 1-16,11 0-3 0,10 0-1 0,9 0 3 16,11 0-4-16,10 0 7 0,7 0 17 0,5 0 2 15,7-13 3-15,3 13-1 0,0 0-17 16,9 0-1-16,1 0 2 0,1 0 6 0,0 0 9 16,-1 20-1-16,-2-20 5 0,1 15 1 0,-2-15 4 15,-5 15 6-15,-5-15 7 0,-8 17 3 0,-7-17 3 16,-9 13 6-16,-11-13 0 0,-10 7-5 0,-10-7 0 15,-12 0 0-15,-13 0-8 0,-11 0-8 0,-11 0-3 16,-13 0-9-16,-15 0-8 0,-11 0 3 0,-8-14-21 16,-10 14-47-16,-8 0-55 0,-5 0-62 0,-1 0-61 15,0 0-63-15,-24 0-81 0,3 0-111 0,-2 0-199 16,-8 0-247-16,-6 0 138 0</inkml:trace>
  <inkml:trace contextRef="#ctx0" brushRef="#br1" timeOffset="51398.46">1392 5217 1785 0,'0'-11'24'0,"0"11"11"0,8 0 12 15,-8 0 16-15,0 0-11 0,0 0 11 0,0 0 24 16,0 0 15-16,0 0 13 0,0 0 3 0,0 0-10 15,0 0-5-15,-25 0-5 0,25 0 1 16,-12 0-6-16,12 0-6 0,-14 0-12 0,14 0-13 16,-14 0-12-16,14 0-10 0,-9 0-6 0,9 0-9 15,-8 0-2-15,8 0-5 0,-6 0-4 0,6 0 1 16,-4 0 2-16,4 0 8 0,0 0 10 0,0 0 15 16,0 0 3-16,0 0-5 0,0 11-8 0,0-11-16 15,0 0-7-15,0 0-7 0,18 0-2 0,-18 0-1 16,20 0 7-16,-3 0 7 0,0 0 11 0,6 0 7 15,3 0-1-15,9 0-5 0,2 0-12 0,6 0-8 16,11 0-11-16,7 0-4 0,10-12 0 0,7 12-1 16,12 0 4-16,10 0 9 0,9 0 12 0,6 0 8 15,6 0 3-15,6 0 5 0,1 0 2 16,3 0 3-16,-3 0 18 0,1 18 1 0,-8-18 7 16,-2 0 11-16,-9 0-5 0,-10 12 12 0,-11-12-4 15,-14 0-5-15,-12 0 9 0,-11 0 7 0,-14 0 3 16,-11 0-4-16,-7 0-14 0,-8 0-31 0,-6 0-15 15,-2 0-14-15,-3 0-8 0,-1-13-3 0,0 13-4 16,0 0-15-16,0 0-14 0,0 0-30 0,0 0-48 16,0 0-36-16,0 0-49 0,0 0-39 0,0 0-41 15,0 0-65-15,0 0-68 0,0 0-105 0,-12 0-197 16,12 0-153-16,0 0 131 0</inkml:trace>
  <inkml:trace contextRef="#ctx0" brushRef="#br1" timeOffset="53288.13">7707 5307 2425 0,'-5'0'22'16,"2"0"15"-16,1 0 24 0,-2 0 40 0,2 0 28 16,-2 0 38-16,-3 0 29 0,1 0-6 0,0 0-18 15,-5 0-24-15,-1 0-32 0,1 0-20 0,-3-15-18 16,2 15-14-16,-6 0-6 0,3-15-8 16,-1 15-5-16,3-9-2 0,0 9-5 0,5-7 3 15,1 7 8-15,2 0 0 0,2-3 6 0,1 3 3 16,2 0-12-16,0 0-3 0,0 0-13 0,0 0-12 15,0 0-7-15,25 0-8 0,-25 0 2 0,26 0 15 16,-7 12 18-16,0-12 13 0,4 0 8 0,2 14-8 16,4-14-5-16,5 0 0 0,8 9-2 0,3-9 6 15,11 0-3-15,11 0 1 0,9 0-13 0,13 0-18 16,14 0-8-16,10 0-12 0,14 0 3 0,11 0 0 16,12 0 3-16,10 0 0 0,9 0 25 0,3 0 20 15,3 0 18-15,2 0 17 0,3 0 3 16,-2 0 7-16,-4 0 2 0,-7 0 7 0,-9 0 1 15,-4 0 13-15,-11 0 5 0,-12 0 5 0,-13 0 6 16,-15 0-9-16,-18 0-9 0,-14 0-22 0,-15 0-40 16,-14-18-26-16,-13 18-20 0,-12 0-52 0,-7 0-61 15,-7-12-113-15,-3 12-130 0,0 0-78 0,-24 0-49 16,4 0-35-16,-8-5-60 0,-7 5-118 0,-10 0-327 16,-5 0 42-16,-10 0 196 0</inkml:trace>
  <inkml:trace contextRef="#ctx0" brushRef="#br1" timeOffset="54183.97">1277 5951 1937 0,'0'0'27'15,"-23"0"23"-15,23 13 31 0,-20-13 44 0,20 0 19 16,-23 13 19-16,9-13 3 0,3 9-14 0,-1-9-22 15,1 9-18-15,-2-9-10 0,6 8-10 0,-3-8-12 16,6 5-20-16,-3-5-22 0,4 3-19 0,3-2-13 16,-3-1-6-16,3 1 0 0,0 0 2 0,0-1 6 15,0 2 13-15,0-2 8 0,0 2 6 16,0-2-5-16,34 2-8 0,-10-1-2 0,2 1 11 16,14-2 10-16,5 1 16 0,13-1 8 0,5 0-6 15,10 0 4-15,9 0-9 0,14-17-14 0,10 17-10 16,12 0-18-16,10-18-5 0,10 18 10 0,13-14 27 15,7 14 25-15,1-9 16 0,1 9 6 0,0-9-20 16,-5 9-16-16,-11-7-12 0,-9 7-10 0,-11-4 7 16,-14 4 4-16,-14-2-1 0,-12 1 2 0,-18 1-8 15,-13-2-9-15,-11 2-10 0,-14-1-12 0,-8 1-6 16,-9-1-34-16,-6 1-24 0,-5 0-35 0,0 0-53 16,0 0-42-16,-22 0-82 0,22 0-95 0,-26 0-112 15,9 0-197-15,-2 0-218 0,0 0 133 16</inkml:trace>
  <inkml:trace contextRef="#ctx0" brushRef="#br1" timeOffset="55377.24">1541 6772 2991 0,'-6'0'6'0,"-5"0"3"0,2-16 35 0,1 16 46 16,0 0 44-16,-4 0 36 0,2-14 1 0,0 14-25 16,-1 0-39-16,-2 0-33 0,6 0-27 0,-3 0-19 15,6 0-10-15,-3 0-7 0,4 0-9 16,0 0-8-16,3 0 3 0,-3 0-1 0,3 0 6 15,0 0 16-15,0 0 19 0,0 16 24 0,33-16 15 16,-10 14 5-16,8-14-2 0,11 14 2 0,14-14 10 16,12 10 11-16,12-10 17 0,18 5 12 0,9-5-8 15,11 0-19-15,11 0-31 0,13 0-21 0,9 0 15 16,7-18 32-16,6 18 45 0,5 0 33 0,-5-15 0 16,-7 15 7-16,-2 0-27 0,-15-11-23 0,-15 11-5 15,-18 0-39-15,-18-9-15 0,-20 9-19 0,-14 0-31 16,-15-6-12-16,-14 6-9 0,-9 0-9 0,-9-2-8 15,-5 2-27-15,-3 0-31 0,0 0-63 16,-20 0-87-16,20 0-92 0,-31 0-94 0,8 0-54 16,-4 0-63-16,-2 0-89 0,-5 0-175 0,-5 0-311 15,2 0 155-15</inkml:trace>
  <inkml:trace contextRef="#ctx0" brushRef="#br1" timeOffset="142126.49">11873 2305 1776 0,'-7'0'4'0,"3"-15"-6"0,2 15 3 15,1 0-3-15,-1 0-5 0,2 0 6 0,0 0-2 16,0 0 3-16,0 0 11 0,0 0 16 16,0 0 17-16,0 0 20 0,0 0 10 0,0 0-3 15,0 0-5-15,0 0-8 0,0 0 0 0,0 0-2 16,0 0-3-16,0 0-2 0,0 0-12 0,0 0-4 15,0 0-2-15,0 0-1 0,0 0 0 0,0 0-3 16,0 0-10-16,14 0-10 0,-14 0-8 0,0 0-3 16,12 0 4-16,-2 0 1 0,-1 0 4 0,5 0 14 15,1 0 4-15,2 0 5 0,4 0-1 0,2 0-7 16,0 9-3-16,5-9-3 0,2 0-4 0,1 0-6 16,3 0-4-16,6 6-1 0,3-6-3 15,4 4 4-15,9-2-5 0,-1-1 6 0,9 1-1 16,0 1-4-16,4-2 5 0,2 1-5 0,4-1 4 15,2 2-3-15,1 0 2 0,6-2 6 0,0 0 11 16,7 1 11-16,2-2 10 0,2 3-2 0,-1-2-15 16,3-1-7-16,-1 0-9 0,0 0-4 0,-1 2 2 15,2-2 0-15,0 1-6 0,2 0 6 0,6 1 5 16,1 0 10-16,-2 1 5 0,4 1-5 0,-2 1 2 16,2 0-7-16,-1 0-1 0,0 2-1 0,0 0 3 15,-1 0 9-15,2 1 6 0,-1-2 3 0,-4 0-1 16,-4 0-6-16,-4 0-4 0,-5-2 0 0,-6 2-6 15,-4-2 1-15,-1 0-3 0,-8 1-3 16,1-2 4-16,0 0-14 0,-2-1 5 0,-1 0-2 16,0 1-4-16,-3-2 2 0,2-1-6 0,-7 2 3 15,1-1-3-15,-4-1 4 0,-1 1 0 0,-3-1 0 16,-4 0-2-16,2 0 2 0,-6 0-6 0,2 0-2 16,-1 0 4-16,-2 0-1 0,-1 0 2 0,-1 0 5 15,-2 0-5-15,-1-13 2 0,0 13 3 0,-3 0-5 16,-4 0 2-16,4-9-4 0,-5 9 1 0,0 0 3 15,1 0-1-15,-2 0 0 0,4-6-2 0,-3 6 0 16,1 0 1-16,-1 0 1 0,-3 0 2 16,2 0 0-16,-4 0 1 0,0 0 1 0,-1 0-3 0,-1 0-3 15,-7 0 2-15,3 0 0 0,0 0 4 16,-6 0 2-16,1 0-4 0,-2 0 2 0,-1 0-1 16,-1 0-1-16,-2 0-2 0,2 0 0 0,2-16-1 15,-3 16-2-15,4 0 4 0,2-14-1 0,-2 14-1 16,3-12 4-16,0 6-4 0,2 1-3 0,1-2 4 15,-2 0-5-15,2 2 2 0,1 1 0 0,-3-2-3 16,-2 2 6-16,1 2 0 0,-2-1 2 0,-4 1 1 16,-2 1-5-16,2 1 1 0,-1 0 5 0,-3 0-5 15,3 0 4-15,-4 0 2 0,5 0-7 0,-4 0 6 16,6 0 1-16,-4 0-3 0,2 0 2 0,1 0-2 16,1 0-2-16,-1 0 2 0,1 0 0 15,1 0 1-15,-4 0 1 0,0 0-3 0,1 0 1 16,-4 0 0-16,0 0 0 0,-1 0 8 0,-3 0 2 15,-3 0 4-15,0 0-3 0,0 0-10 0,0 0 0 16,0 0-6-16,0 0 1 0,0 0 2 0,0 0-1 16,0 0-1-16,0 0 1 0,0 0-1 0,0 0 1 15,0 0 4-15,0 0-5 0,-16 0 4 0,16 15-1 16,-14-15 1-16,14 23 3 0,-23-6 1 0,12 3 4 16,-6 6-5-16,3 4 1 0,-3 4-2 0,2 7 1 15,1 7-2-15,-3 5 3 0,0 5 2 0,4 1-2 16,2 5 2-16,-3-2 0 0,5 2-2 0,-2-5 1 15,0-2 1-15,2-3-2 0,-3-5-25 16,1-2-40-16,2-3-53 0,-2-3-61 0,0-2-50 16,2-2-74-16,-2-3-94 0,1-2-228 0,1-3 20 15,1-2 112-15</inkml:trace>
  <inkml:trace contextRef="#ctx0" brushRef="#br1" timeOffset="143270.51">11879 2267 2446 0,'0'-5'22'0,"1"-1"7"0,1 1 23 15,-2 0 21-15,1 0 1 0,-1 0 13 0,2 1-11 16,-1 1-19-16,-1 0-23 0,0 3-18 0,0-1-13 16,0 1-4-16,0 0-5 0,0 0-4 0,0 0 3 15,0 0-1-15,0 0 4 0,0 24 7 16,0-24-2-16,0 28-2 0,0-8 2 0,-18 3 1 16,18 2 2-16,0 6 2 0,-22 3-1 0,22 2 3 15,-12 3-4-15,12 4 2 0,-14 2 4 0,14 5-7 16,-13 0 2-16,7 1-1 0,2-1-4 0,-3-2 2 15,3 1 9-15,-3-6 27 0,4-2 3 0,-1-4 3 16,1-4-6-16,1-3-25 0,1-3 2 0,-1-3 2 16,2-3 12-16,0-3 4 0,-2-3-2 0,2-1-1 15,0-4-1-15,0 0-4 0,0-3 3 0,0-2-7 16,0-1-12-16,0-1-5 0,0-2-2 0,0 0 2 16,0 1-5-16,0-2 5 0,0 0 15 0,0 0 13 15,0 0 11-15,0 0 12 0,0 0-6 16,0 0-4-16,0 0 1 0,0 0 5 0,0 0 2 15,0 0 6-15,0 0 6 0,0 0-7 0,0 0 1 16,0 0 0-16,0 0-7 0,0 0-11 0,0 0-21 16,0 0-10-16,21 0-14 0,-21 0 3 0,17 0 0 15,-17 0-2-15,26 0 4 0,-7-13-3 0,2 13 3 16,4 0-5-16,1-7 1 0,7 7 0 0,6 0 4 16,4-7-2-16,5 7 1 0,7 0-1 0,7 0-3 15,6 0-1-15,8 0 1 0,6 0-1 0,5 0 3 16,7 17 0-16,7-17 1 0,6 14 2 0,6-14-5 15,5 18 4-15,6-18-5 0,3 17-1 16,0-17 1-16,4 15-3 0,3-9 3 0,1 1-5 0,5-1 4 16,4-1-3-16,0-1-3 0,3 1-3 15,4-1-3-15,4 0 3 0,6-1-1 0,2 1 4 16,-3-1-1-16,-2 1 1 0,0 0 5 0,5-1 2 16,-1 3 3-16,0-3-1 0,-1 0-2 0,-12 0 0 15,-5 0-3-15,-5-2 1 0,-7 1 3 0,-8-2 1 16,-11 0 4-16,-6 0 4 0,-15 0-1 0,-2 0 4 15,-8 0-3-15,-6 0-6 0,-5 0 0 0,-13 0-2 16,-7 0-2-16,-8 0 4 0,-9 0 0 0,-7-12-24 16,-10 12-52-16,-5 0-72 0,-4 0-89 0,-8 0-61 15,0 0-58-15,0 0-102 0,-34 0-249 16,10 0 24-16,-2-9 111 0</inkml:trace>
  <inkml:trace contextRef="#ctx0" brushRef="#br1" timeOffset="148856.87">13562 6524 1353 0,'0'-1'35'16,"0"-1"39"-16,0 2 17 0,0 0 29 0,0 0-10 16,0 0-14-16,0 0 2 0,0 0-4 0,0 0-6 15,0 0-5-15,0 0-8 0,0 0-4 0,0 0-7 16,0 0 0-16,0 0 1 0,0 0-7 0,0 0 2 15,0 0-9-15,0 0 3 0,0 0 8 0,0 0-3 16,0 0 7-16,0 0 6 0,0 0-4 16,0 0 1-16,0 0-8 0,0 0-7 0,0 0-8 15,0 0-6-15,0 0-6 0,0 0-12 0,0 0-8 16,0 0-6-16,0 0-4 0,0 0 1 0,0 0 3 16,0 0-3-16,0 0 3 0,0 0 5 0,0 0-3 15,0 0 2-15,0 0 2 0,0 0-8 0,0 0 0 16,0 0 4-16,0 0 4 0,0 0 3 0,0 0 5 15,0 0-8-15,0 0-2 0,19 0-6 0,-19 0-4 16,0 0 4-16,19 0-4 0,-19 0 6 0,18 0 15 16,-9 0 4-16,2 0 3 0,3 0-4 0,-3 0-11 15,0 0-7-15,0 0 0 0,0 0-3 16,1 0-3-16,4 13 0 0,-2-13 1 0,1 0 5 16,4 0 16-16,1 0 7 0,2 0 3 0,-1 0 0 15,2 7-7-15,2-7-3 0,2 0 1 0,-3 6 1 16,4-6-9-16,2 2-3 0,-1 0-6 0,2-1 3 15,2 1-2-15,-1-2-2 0,3 3-3 0,0-2-7 16,2 0 1-16,1 1 1 0,0-1 2 0,3 1 1 16,-1 1-1-16,0-2 5 0,2 0 3 0,0 0 22 15,-2 0 9-15,1 0-4 0,-4-1-4 0,0 0-18 16,2 0-11-16,1 0 5 0,-1 0-6 0,1 0-7 16,4 0 6-16,2 0-8 0,2 0 6 15,5 0 6-15,-2 0-4 0,2 0 2 0,1 0-2 16,0 0-2-16,-1 0 1 0,1 0 5 0,2 0 25 15,-3 0 6-15,-2 0 3 0,-1 0 0 0,-6 0-13 16,-3 0 2-16,-4 0 0 0,-4 0-3 0,-4 0-8 16,-3 0-9-16,-4 0-5 0,-3 0 3 0,-2 0-6 15,-2 0 7-15,1 0 12 0,-4 0 17 0,-3 0 8 16,-1 0-6-16,-2 0-11 0,-1 0-20 0,-3 0-5 16,1 0 0-16,-3 0 2 0,0 0-1 0,0 0-3 15,0 0 3-15,0 0-3 0,0 0-7 0,0 0 1 16,0 0-36-16,0 0-21 0,0 0-39 0,0 0-73 15,0 0-84-15,0 0-119 0,0 0-89 16,0 0-98-16,-16 0-290 0,16 0 97 0,-15 0 136 16</inkml:trace>
  <inkml:trace contextRef="#ctx0" brushRef="#br1" timeOffset="151217.53">12243 6994 1739 0,'0'0'45'0,"0"0"24"16,0 0 22-16,0 0 25 0,0 0-22 0,0 0-2 15,0 0-1-15,0 0-2 0,0 0-4 0,0 0-11 16,0 0 0-16,0 0-14 0,0 0-10 0,0 0-11 16,0 0-16-16,0 0-10 0,0 0-4 0,0 0-3 15,0 0 0-15,0 0-2 0,0 0 4 0,0 0 17 16,0 0 6-16,0 0 7 0,0 0-1 0,0 0-10 15,0 0-6-15,0 0 0 0,0 0 0 0,0 0 0 16,0 0-2-16,0 0 7 0,0 0 5 0,0 0 9 16,0 0 13-16,0 0 2 0,0 0-4 15,0 0-18-15,0 0-14 0,16 0-9 0,-16 0-6 16,17 0 7-16,-3 0 19 0,-2 0 10 0,3 0 9 16,3 0-1-16,0 0-11 0,1 0-4 0,1 0 1 15,2 0 3-15,1 0-5 0,2 0-4 0,1 0-1 16,5 0-5-16,2 0 2 0,-1 0-5 0,4 0-3 15,3-7 9-15,-1 7 0 0,6 0 10 0,-1 0 1 16,1 0-7-16,0 0 3 0,1 0-3 0,2 0 3 16,-4 0 1-16,-2 0 1 0,-3 0-3 0,0 0-2 15,-4 0 2-15,-3 0 3 0,-3 0-4 0,-4 0-2 16,1 0-7-16,-3 0-6 0,-2 0-6 0,0 0-4 16,2 0-3-16,0 0-3 0,-1 0 2 15,4 0-2-15,0 0 3 0,1 0 0 0,2 0 3 16,0 0 7-16,0 0-1 0,2 0 9 0,-3 0 1 15,-3 0-7-15,-1 0 2 0,-1 0-10 0,-2 0-3 16,0 0-1-16,-5 0-4 0,4 0 2 0,-3 0 3 16,2 0 3-16,-2 0 2 0,2 0 8 0,1 0 5 15,-1 0 0-15,1 0 7 0,1 0-13 0,2 0-4 16,0 0-4-16,2 0-4 0,3 0 0 0,-1 0-2 16,2 0 6-16,2 0-8 0,-3 0 5 0,4 0-1 15,2 0-5-15,-2 15 5 0,3-15 0 0,-1 0 2 16,1 0 7-16,1 0 15 0,0 0 1 0,-1 0-2 15,-2 0-5-15,2 0-15 0,-3 0-1 16,0 0 0-16,0 0 3 0,-3 0 1 0,0-12-7 16,-3 12 2-16,-2 0-2 0,-1 0-1 0,0 0 6 15,-4 0 0-15,4 0 1 0,-2 0-12 0,0-6-3 16,2 6-1-16,0 0 4 0,1 0 12 0,0 0 0 16,0 0 1-16,-1 0-9 0,1 0-2 0,1 0-6 15,-1 0 7-15,0 0-5 0,0 0 5 0,-1 0 7 16,1 0-9-16,2 0 6 0,-2 0-1 0,-1 0-2 15,3 0 0-15,-2 0 3 0,0 0-6 0,1 0 3 16,-1 0-1-16,-1 0-2 0,1 0 1 0,-1 0 5 16,-1 0-3-16,1 0 3 0,0 0-1 0,-2 0-5 15,0 0 3-15,0 0-3 0,0 0 3 0,1 0-3 16,-4 0 1-16,1 0 2 0,-2 0-2 16,-1 0 7-16,-1 0 1 0,-1 0-8 0,-3 0 5 15,0 0-6-15,1 0-2 0,-4 0 9 0,1 0-6 16,-2 0 2-16,4 0 2 0,-3 0-8 0,3 0 8 15,-3 0-5-15,1 0-2 0,1 0 10 0,-2 0-9 16,0 0 4-16,0 0-1 0,-3 0-6 0,4 0 7 16,-3 0-3-16,-2 0 3 0,3 0 1 0,-1 0-1 15,-4 0 4-15,1 0-4 0,1 0 3 0,-3 0-4 16,0 0 0-16,0 0 4 0,0 0-3 16,0 0 1-16,0 0 1 0,0 0-2 0,0 0 0 15,0 0 2-15,0 0-1 0,0 0-2 0,0 0-45 16,0 0-51-16,0 0-98 0,0 0-130 0,0 0-102 15,0 0-109-15,0 0-180 0,0 0-189 0,-19 0 147 16</inkml:trace>
  <inkml:trace contextRef="#ctx0" brushRef="#br1" timeOffset="155530.51">17440 6528 1972 0,'12'0'20'0,"-12"0"9"16,0 0 4-16,0 0 14 0,0 0-2 0,6 0 5 16,-6 0 11-16,0 0 1 0,0 0-5 0,0 0-7 15,0 0-8-15,0 0-5 0,0 0-7 0,0 0-3 16,0 0 1-16,0 0-7 0,0 0-1 0,0 0-3 15,0 0-1-15,0 0 3 0,0 0-3 0,0 0 7 16,0 0 6-16,0 0 8 0,0 0 9 0,0 0 5 16,0 0 4-16,0 0 0 0,0 0 4 0,0 0-5 15,0 0-2-15,0 0-1 0,0 0-6 16,0 0 4-16,0 0-4 0,0 0-5 0,0 0-3 16,0 0-10-16,0 0-1 0,0 0-4 0,0 0-6 15,0 0-3-15,0 0-7 0,0 0-6 0,17 0 0 16,-17 0-2-16,0 0 4 0,19 0 8 0,-19 0 16 15,19 0 7-15,-9 0 1 0,1 0 3 0,2 0-11 16,1 0 5-16,-2 0 2 0,2 0 3 0,0 0 2 16,2 0-1-16,-1 0 2 0,1 0-5 0,1 0-4 15,0 0-11-15,0 0-5 0,-3 0-5 16,4 0 0-16,-1 0 5 0,0-11-2 0,0 11 1 0,0 0-3 16,4 0-2-16,-4 0-1 0,3 0-2 15,-3 0-1-15,-2 0-2 0,2 0 2 0,2 0 0 0,-2 0 8 16,2 0 8-16,-2 0 8 0,0 0 5 15,0 0-8-15,0 0-1 0,-3 0-9 0,1 0 1 16,2 0-1-16,-3 0-2 0,-1 0 8 0,1 0 2 16,-3 0-1-16,1 0-1 0,2 0-3 0,-5 0-4 15,2 0-4-15,3 0 0 0,-5 0-6 0,2 0-3 16,3 0 3-16,-1 0-6 0,-3 0 0 0,7 0-1 16,-4 0 0-16,4 0 2 0,-3 0-2 0,3 0 3 15,0 0-1-15,3 0 2 0,-3 0-1 0,3 0-1 16,-1 0 5-16,0 0 0 0,1 0-4 0,0 0 2 15,0 0-5-15,0 0 1 0,0 0 1 16,0 0-3-16,-2 13 8 0,2-13-4 0,0 0 4 16,-3 0 1-16,0 0 13 0,0 0 13 0,-1 7 7 15,-3-7 9-15,1 0-10 0,-4 0-8 0,1 0-1 16,-2 0-11-16,2 0-1 0,-5 0-9 0,3 0-3 16,-1 0 3-16,1 0-7 0,2 0 0 0,-2 0 2 15,2 0-5-15,-1 0-2 0,0 0 2 0,0 0 3 16,4 0-2-16,-3 0 5 0,-2 0 0 0,2-10-2 15,0 10-1-15,1 0 0 0,2 0 0 0,-5 0-2 16,5 0 3-16,-5 0-4 0,2 0 2 0,0 0 1 16,2 0 1-16,-7 0 0 0,5 0-2 0,-4 0-1 15,3 0 2-15,-4 0 0 0,2 0 0 16,1 0 4-16,-1 0-1 0,-2 0-1 0,3 0 4 16,-1 0 4-16,-2 0 8 0,2 0 8 0,-2 0-4 15,3 0-9-15,-1 0-5 0,1 0-5 0,-2 0-6 16,4 0 3-16,-2 0-6 0,-1 0 6 0,1-10 9 15,2 10-9-15,-2 0 4 0,2 0-7 0,-2 0-3 16,-1 0 8-16,1 0-2 0,-1 0 2 0,1 0 1 16,-1 0-2-16,1-6 3 0,-2 6-3 0,0 0 13 15,-1-2 28-15,1 1 3 0,-4 0 5 0,1 1-10 16,3-2-25-16,-4 2-1 0,0-1 0 16,1 1-3-16,0 0-1 0,-1-1 0 0,-3 1 4 15,3 0-6-15,-3 0-5 0,0 0-2 0,3 0-7 16,-3 0 14-16,0 0-8 0,0 0 0 0,0 0 0 15,0 0-9-15,0 0 9 0,0 0-1 0,0 0 3 16,0-1-2-16,0 1-7 0,0 0-6 0,0 0-19 16,0 0-18-16,0-1-41 0,0 1-50 0,0 0-61 15,0 0-83-15,0 0-77 0,0 0-53 0,-13 0-57 16,13 0-77-16,0 20-260 0,-10-20 95 0,10 15 133 16</inkml:trace>
  <inkml:trace contextRef="#ctx0" brushRef="#br1" timeOffset="159734.06">16519 6973 1802 0,'0'0'40'0,"0"0"15"0,0 0 18 0,0 0 21 16,0 0-20-16,0 0 8 0,0 0 0 0,0 0 5 15,0 0 2-15,0 0-4 0,0 0 3 0,0 0-13 16,0 0-10-16,0 0-10 0,0 0-14 0,0 0-5 16,-11 0-5-16,11-11-8 0,0 11-4 0,-8 0 1 15,8 0 3-15,0 0 6 0,0 0 3 16,0 0-2-16,0 0 0 0,0 0 0 0,0 0-3 16,0 0 6-16,0 0 2 0,0 0 5 0,0 0 10 15,0 0-2-15,0 0 2 0,0 0-4 0,0 0-7 16,0 0-6-16,0 0-11 0,0 0-10 0,16 0-4 15,-16 0 0-15,15 0 18 0,-5 0 12 0,0 0 6 16,4 0 2-16,0 0-11 0,2 0-14 0,2 0-2 16,0 0-3-16,2 0-7 0,0 0 2 0,0 0-2 15,3 0-7-15,4 0 2 0,0 0 2 0,1 0-4 16,5 0 9-16,-2 0 1 0,3 0 5 0,3 0 4 16,0 0 5-16,1 0 0 0,-1 0-3 15,2 0 0-15,1 0 2 0,-3 0 6 0,3 0 0 16,-2 0-5-16,-1 0-10 0,-3 0 1 0,0 0 0 15,-1 0 4-15,1 0 4 0,-5 0-14 0,-1 0 0 16,2-9-4-16,-3 9-11 0,5 0 7 0,2-6-5 16,1 6 0-16,2 0 3 0,4-6-4 0,-1 6 1 15,5-3 1-15,2 2-1 0,-1 1 0 0,-1-1 1 16,5 0-3-16,-4 1-1 0,5-1 1 0,-1 0 0 16,4 1 1-16,0 0 4 0,-2-1-2 0,0 1 1 15,3-1 1-15,-4 1-6 0,0-1 1 0,2 1 3 16,-5-1-2-16,1 0 2 0,-1 1 2 0,2 0-6 15,-2 0 4-15,-1-1 1 0,-1 1-2 16,2 0 4-16,-1 0-2 0,1 0 6 0,-2 0 10 16,-1 0 6-16,-1 0 5 0,-1 0-1 0,-3 0-6 15,-3 0-8-15,-2 0-3 0,-3 0-3 0,-4 10-2 16,-5-10 2-16,-3 0 10 0,-2 0 1 0,-5 0 2 16,-3 0 1-16,-6 0-12 0,3 0-1 0,-1 0-1 15,-6 0-1-15,0 0-6 0,0 0 2 0,0 0-2 16,0 0-1-16,0 0 3 0,0 0-6 0,0 0-32 15,0 0-43-15,0 0-80 0,0 0-123 0,0 0-127 16,0 0-126-16,-14 0-277 0,14 0-29 0,-9 0 158 16</inkml:trace>
  <inkml:trace contextRef="#ctx0" brushRef="#br1" timeOffset="164776.75">20171 6521 1516 0,'0'0'18'0,"0"0"3"16,0-2-3-16,0 2 4 0,0 0-18 0,0 0 17 0,0 0 24 16,0 0 16-16,0 0 25 0,0 0-5 15,0 0-2-15,0 0-8 0,0 0-18 0,0 0-5 16,0 0-9-16,0 0-3 0,0 0 9 0,0 0-5 16,0 0-2-16,0 0-2 0,0 0-12 0,0 0 3 15,0 0-5-15,0 0-5 0,0 0 3 0,0 0 1 16,0 0 6-16,0 0 7 0,0 0 3 0,0 0 6 15,0 0 1-15,0 0 1 0,0 0-3 0,14 0 0 16,-14 0 0-16,0 0 1 0,21 0 0 0,-21 12-2 16,20-12 2-16,-8 0 2 0,2 0 5 15,0 0 1-15,0 0-9 0,-2 7-9 0,5-7-9 16,1 0-14-16,-1 0-5 0,-3 0-1 0,6 0-7 16,-5 0 1-16,5 0 2 0,-3 0 1 0,4 0-3 15,2 0 3-15,-6 0 7 0,6 0 8 0,-1 0 10 16,-2 0 3-16,3 0-4 0,4 0-9 0,-7 0-3 15,8 0-5-15,-5 0-1 0,-3 0 2 0,3 13-2 16,-6-13-2-16,4 0 1 0,-1 0-3 0,-3 0-3 16,3 6 0-16,-3-6-1 0,0 0 1 0,6 3 1 15,-3-3-1-15,-3 2 4 0,4-2 0 0,-1 2 0 16,0-2 26-16,0 1 6 0,0-1 4 0,-3 2 7 16,3-2-16-16,-3 0-9 0,1 0-5 15,2 0-4-15,-3 0-10 0,3 0 1 0,-3 0 3 16,2 0 1-16,-2 0 8 0,0 0 5 0,0 0-1 15,0-13-4-15,0 13-9 0,0 0-3 0,-2 0-2 16,-1-10-3-16,0 10 1 0,3 0 0 0,-1-6-2 16,1 6 2-16,-3-4-1 0,6 2-3 0,-3 2 2 15,0-4 2-15,3 3 0 0,0-1 2 0,-3 2-2 16,4-1-5-16,-1-2 3 0,0 3 1 0,5-1 1 16,-2 1 0-16,0-1 0 0,-3 1-3 0,7 0 2 15,-7 0 1-15,2-2 0 0,-2 2 0 0,-5 0-2 16,2 0 3-16,0-2-1 0,0 2 1 15,-1-1 2-15,-1 0-4 0,1-1 5 0,1 2 12 16,-3-1 4-16,3 0 4 0,0-1-3 0,-1 2-15 16,1-2-1-16,0 1-3 0,0 0-4 0,0 0 5 15,3-1-5-15,0 2-1 0,0-2 4 0,0 1-4 16,4 1 2-16,-3-2 1 0,3 2 0 0,-1-1 2 16,0 1-2-16,0-1 0 0,2 1-4 0,0-1 1 15,0 0 3-15,-2 0-5 0,0 1 9 0,2-1-2 16,-3 1-3-16,0 0 2 0,-2-1-3 0,3 1 2 15,-3-1 2-15,0 1-3 0,0 0-1 0,-3 0 4 16,4 0-3-16,-1 0 3 0,0 0 2 0,2 0-7 16,-2 0 3-16,0 0 0 0,2 0-2 0,-1 0 3 15,-1 0-4-15,1 0-2 0,2 0-1 16,-3 0 2-16,8 0 3 0,-3 0 2 0,1 13 2 16,0-13-5-16,4 0 0 0,1 0-1 0,1 10 1 15,0-10 1-15,0 0 1 0,2 9 1 0,2-9 0 16,-1 5 4-16,3-5-4 0,0 4-1 0,1-2 1 15,2 0-4-15,-3-1 4 0,3 0 4 0,0 1 1 16,0-2 7-16,-1 1-1 0,2-1 4 0,-2 1-4 16,-1 0-1-16,0-1-3 0,-7 1-8 0,-1-1 1 15,-1 1-3-15,-1 0-2 0,-4-1 1 0,-2 1 4 16,1-1-1-16,-6 0 6 0,4 0 8 0,-2 0 16 16,-3 0 5-16,-3 1 4 0,-2-1-3 15,-2 0-19-15,-4 0-5 0,0 0-6 0,-1 0-5 16,-4 0-1-16,1 0 4 0,-1 0 1 0,-1 0 1 15,0 0-3-15,0 0-1 0,0 0-6 0,0 0 3 16,0 0 1-16,0 0-6 0,0 0 5 0,0 0-20 16,0 0-13-16,0 0-35 0,0 0-46 0,0 0-50 15,0 0-69-15,0 0-51 0,0 0-59 0,0 0-74 16,-17 0-157-16,17 0-108 0,-14 0 104 0</inkml:trace>
  <inkml:trace contextRef="#ctx0" brushRef="#br1" timeOffset="166191.28">20536 6927 1503 0,'-5'0'10'0,"2"0"8"16,0 0 35-16,0 0 29 0,0 0 22 0,0 0 17 15,1 0-18-15,-1 0-5 0,-3 0-17 0,3 0 0 16,-3 0 0-16,1 0-7 0,2 0 2 0,0 0-8 16,0 0-8-16,-1 0-10 0,1 0-10 0,2 0-8 15,-2 0 4-15,-4 0-7 0,4 0 1 16,0 0-10-16,3 0-1 0,-3 0 6 0,3 0-2 0,0 0 6 15,0 0-5-15,0 0-7 0,0 0-2 16,0 0 0-16,0 0-1 0,0 0 4 0,0 0 7 16,0 0 4-16,0 0 8 0,0 0-1 0,0 0-1 15,0 0-2-15,20 0-7 0,-20 0-6 0,21 0-2 16,-4 0 3-16,1 0 7 0,7 0 6 0,-2 0 2 16,8 0-4-16,-1 0-3 0,4 0 4 0,3 0 0 15,3 0-3-15,1 0-5 0,5 0-4 0,2 0-14 16,6 0 8-16,-1 0 5 0,5 0-1 0,2 0 9 15,7 0-8-15,-2 0-15 0,9 0 4 0,1 0-8 16,2 0-6-16,7 0 6 0,1 0-6 0,5 0-2 16,1 0 6-16,3 0 0 0,-3 0 0 0,7 0 4 15,-7-6 4-15,4 6 10 0,-4-4 12 16,-1 0 7-16,-2 3-2 0,-4-1-9 0,3-1-12 16,-8 0-6-16,-3-1 0 0,-2 0 7 0,-4 2 9 15,-5-1 10-15,-1 0 4 0,-7 0-2 0,-6 0-8 16,-1 0-12-16,-7 1-1 0,-4-1-7 0,-3 0 0 15,-4 2 6-15,-5-1 2 0,-2 0 3 0,-5 0 3 16,-3 2-5-16,-3-1-8 0,-5-1-6 0,0 2-3 16,-6 0 2-16,1 0 0 0,-3-1-2 0,1 1 2 15,-2 0-2-15,0-2 1 0,0 2 1 0,0 0-3 16,0-1-4-16,0 1-15 0,0 0-17 0,0 0-34 16,0 0-39-16,0 0-35 0,0 0-46 0,-17 0-54 15,17 0-62-15,-16 0-86 0,5 0-162 16,-3 0-179-16,0 14 105 0</inkml:trace>
  <inkml:trace contextRef="#ctx0" brushRef="#br1" timeOffset="177354.2">5017 5939 2080 0,'0'0'12'16,"0"0"14"-16,0 0 10 0,0 0 21 0,0 0 3 15,0 0 11-15,0 0 23 0,0 0 10 16,0 0 11-16,0 0-1 0,0 0-7 0,0 0-12 15,0 0-21-15,0 0-24 0,12 0-23 0,-12 0-17 16,0 0-4-16,0 0 13 0,13 0 4 0,-13 0 2 16,9 0-3-16,-4-13-14 0,1 13-1 0,3 0-4 15,0 0-3-15,4-9 2 0,1 9-5 0,4 0-2 16,3 0 10-16,5-5 1 0,2 5 7 0,4 0 8 16,4 0-5-16,4 0 2 0,2 0-6 0,8 0 1 15,1 0 7-15,0 0 3 0,2 14 3 0,4-14 6 16,2 0-4-16,0 11-4 0,2-11-1 0,1 0-10 15,1 12 1-15,4-12 2 0,1 6-1 16,0-6-1-16,7 5-1 0,-1-5-10 0,2 4-2 16,2-1 3-16,-3-1-4 0,5 0 0 0,2 0 0 15,-2 0 0-15,4-2-1 0,3 0 2 0,0 0 3 16,6 0-6-16,3 0 2 0,1 0-3 0,0 0-3 16,0 0 5-16,1-15-5 0,0 15 8 0,1 0 18 15,2 0 5-15,-1-14 11 0,0 14 0 0,5 0-12 16,-1 0-1-16,-5 0-3 0,-6-6-2 0,-3 6 6 15,-8 0 0-15,-4 0 3 0,-5 0 3 0,-7 0-7 16,-4 0 3-16,0-5 13 0,0 5 4 0,-6-3 3 16,-5 1-1-16,-3 0-15 0,-4 0-6 15,-7 0-1-15,-4 0-5 0,-6 0-3 0,-2 2-1 16,-5-3-3-16,-4 2-3 0,-4 0-4 0,-2-1-2 16,-4 1 4-16,0 1-3 0,-4-1-1 0,-1 0-1 15,-1 1-3-15,0-1 0 0,0 1-1 0,0 0 0 16,0-1-23-16,0 0-44 0,0 1-57 0,0 0-64 15,0 0-62-15,-17 0-46 0,17 0-59 0,-14 0-85 16,14 0-149-16,-18 19-108 0,5-19 115 0</inkml:trace>
  <inkml:trace contextRef="#ctx0" brushRef="#br1" timeOffset="181465.89">5952 6817 2554 0,'0'0'48'0,"0"0"34"16,0 0 40-16,0 0 50 0,0 0-1 0,15 0 20 15,-15 0 4-15,0 0-4 0,0-14-7 0,0 14-25 16,11 0-16-16,-11 0-26 0,0-9-32 0,0 9-22 16,0 0-25-16,0 0-26 0,0 0-1 0,0 0-14 15,0 0-2-15,0 0 1 0,0 0-9 16,0 0 7-16,0 0-2 0,0 0 4 0,0 16 0 15,0-16 8-15,0 20-4 0,0-5 1 0,0 1 3 16,-12 3-3-16,12 1 3 0,0 0 4 0,0 0-1 16,0 0-10-16,0 0 9 0,0-1-10 0,0 0 5 15,0-5 3-15,0 2-6 0,0-4 5 0,0-2-6 16,0-2 9-16,0-3-2 0,0-1 4 0,0-2 6 16,0-2-4-16,0 0 28 0,0 0 3 0,0 0-4 15,0 0-5-15,0-21-31 0,0 21-2 0,0-27-1 16,18 10 0-16,-18-5-4 0,0-1-9 15,0-2 5-15,0 2-6 0,16 0 10 0,-16 0 3 16,0 1-2-16,9 2 5 0,-9 0-5 0,8 1 3 16,-8 2 3-16,9 2-1 0,-4 1 2 0,1 1 0 15,-1 1 0-15,1 1 0 0,2 2 0 0,-1 1-3 16,-2 1-4-16,1-1-1 0,2 4 6 0,-2-1 0 16,-1 0 2-16,-1 2 0 0,3 1-5 0,-6 0-2 15,4 2-1-15,0-2-1 0,-4 1 1 0,1 1 2 16,-1 0-10-16,2 0-19 0,-3 0-1 0,3 0 1 15,-1 0 8-15,-1 16 24 0,1-16-7 0,0 16-18 16,1-16-3-16,-3 24-17 0,0-12 0 0,0 2 6 16,0 0 5-16,0-3 5 0,0 2 1 15,-19-3 6-15,19 0-1 0,0-1 6 0,-20-1 7 16,20-1 0-16,0-2 4 0,-16 0 4 0,16-2-1 16,0 0 6-16,0-2 0 0,-6 0 0 0,6 1 4 15,0-2-1-15,0 0 2 0,0 1 11 0,0-1 3 16,0 2 6-16,22 1 7 0,-22-1-4 0,25 2 4 15,-8 1-1-15,0-1 1 0,1 2-5 0,3-2 3 16,-4 2-2-16,0-2-10 0,-3 1 1 0,-3-1-14 16,-2 0-7-16,-1-1-5 0,-2 0-2 0,-3-2 2 15,0 1 4-15,-3 2 2 0,0 0-2 0,0 2 4 16,0 0 0-16,0 1 4 0,-28 1 4 0,28 1-3 16,-31 1 1-16,9-2-5 0,-1 1-1 0,-2-1 1 15,-1 1-2-15,-2-3-31 0,2 1-61 16,1 0-74-16,0-3-104 0,5 0-81 0,-2 1-63 15,4-1-85-15,1-3-145 0,1-1-106 0,4 0 122 16</inkml:trace>
  <inkml:trace contextRef="#ctx0" brushRef="#br1" timeOffset="181975.61">5843 6458 2670 0,'-6'0'-1'0,"3"0"-3"0,0 0 3 16,1 0 18-16,2 0 21 0,0 0 28 0,0 0 21 15,0 0-5-15,0 0-13 0,0 0-23 0,0 0-19 16,0 0-12-16,0 0 9 0,0 0 11 0,0 0 13 15,0 0 28-15,0 0 11 0,0 0 23 0,0 0-9 16,0 0-31-16,16 0-24 0,-16 0-40 0,21 0-10 16,-2 0 5-16,3 0-5 0,9-12-2 0,3 12 4 15,8 0 0-15,3 0-2 0,4 0 4 16,4 0-2-16,3 0-6 0,0 0 12 0,1 0 20 16,-4 15 16-16,-2-15 22 0,-5 0 3 0,-5 20-18 15,-7-20-16-15,-6 12-22 0,-5-12-9 0,-7 10-4 16,-4-10 0-16,-6 0 5 0,-1 8-1 0,-4-8 13 15,-1 8 20-15,0-2 9 0,0 0 23 0,0 1 4 16,0 2-4-16,-23 2 3 0,23 0-13 0,-19 1-11 16,19-1-5-16,-21 3-7 0,21-1-7 0,-22 3-1 15,11-1-4-15,2 2-5 0,1 2-8 0,-1 1 4 16,1 3-7-16,0 1 0 0,2 2 2 0,1 2-4 16,1 2-2-16,-2 0 4 0,1 1 2 15,0 1-3-15,-1 1 3 0,1 0-23 0,-2-1-28 16,-1-2-60-16,0 0-71 0,-1 1-64 0,-2-2-71 15,-1-1-53-15,-1-2-63 0,-1-2-118 0,-1-4-238 16,-1-3 96-16,-1-4 134 0</inkml:trace>
  <inkml:trace contextRef="#ctx0" brushRef="#br1" timeOffset="182610.34">5699 6430 2591 0,'9'-5'26'0,"-1"0"45"0,0-1 53 0,-2 2 47 15,-1 0 18-15,-1 1-8 0,-1 0-22 0,-1 0-22 16,-2 2-33-16,0 1-26 0,0 0-27 0,0 0-22 16,0 0-13-16,0 0-8 0,0 0 30 0,0 0 21 15,0 0 11-15,0 24 12 0,0-24-26 16,-17 30-5-16,17-10 13 0,-14 5-5 0,14 1-3 16,-12 4-16-16,12 0-24 0,-16 1-5 0,8 5-8 15,1-1 7-15,0 2-1 0,1 0-6 0,2 1 8 16,-1 0-9-16,2 0 1 0,-3-1 2 0,1 0 2 15,2-1-1-15,-2-1 2 0,-3-3-3 0,2-2-1 16,-2-1 0-16,2-1-8 0,-1-4 6 0,0-2-5 16,1-4 7-16,1-3-4 0,2-1 0 0,0-3 0 15,2-3-1-15,-1-2 22 0,1-2 44 0,-1-2 26 16,1-1 21-16,1-1 19 0,0 0-25 16,0 0-8-16,-2 0-11 0,2 0-22 0,0 0-14 15,0 0-8-15,0 0-4 0,0 0 1 0,0 0 5 16,0 0 4-16,0 0-7 0,0 0-13 0,0 0-12 15,0 0-22-15,25-15 1 0,-25 15-4 0,25 0-1 16,-7-13 9-16,5 13-4 0,7 0 4 0,4-13-5 16,3 13 5-16,4-9-4 0,3 9 3 0,5-6 1 15,0 6-8-15,2-5 8 0,-1 5 0 0,0 0 0 16,-2 0 0-16,-5 0 0 0,-1 0 0 0,-6 0 13 16,-5 0 9-16,-7 0 14 0,-4 0-8 0,-4 0-10 15,-5 0-18-15,-5 0-13 0,-1 0-1 0,-5 0 1 16,0 0-1-16,0 0-51 0,0 0-27 0,0 0-28 15,0 0-65-15,0 0-31 0,-25 0-74 16,25 0-131-16,-25 0-130 0,5 13-228 0,0-13-281 16,-3 0 160-16</inkml:trace>
  <inkml:trace contextRef="#ctx0" brushRef="#br1" timeOffset="188706.55">5245 7573 2686 0,'1'-5'35'0,"4"0"20"15,-2-1 32-15,0 1 29 0,0-1-14 0,0 0 6 16,2 2-4-16,-5 1-5 0,2 2-9 16,-2 1-14-16,0 0-33 0,0 0-29 0,0 0-15 15,1 0-15-15,-1 0 5 0,0 0 5 0,0 18 3 16,0-18 2-16,0 23-1 0,0-6 2 0,-22 2 2 16,22 3 0-16,-15 3 0 0,15 1-41 0,-16 0-41 15,16 0-44-15,-14 0-63 0,14-2-27 0,-13 0-48 16,13-2-72-16,-8-1-117 0,8-2-159 0,0-1 56 15,-5-5 117-15</inkml:trace>
  <inkml:trace contextRef="#ctx0" brushRef="#br1" timeOffset="189075.55">5519 7692 2459 0,'10'-5'24'15,"-1"0"10"-15,-1 1 24 0,-4 0 21 0,1 1-9 16,-2 0-2-16,-1 1-22 0,1 1-26 0,-2 1-19 16,-1 0-11-16,0 0-1 0,0 0 4 0,2 0 7 15,-2 0 0-15,0 22 3 0,0-22-1 0,0 21 0 16,0-9 0-16,0 2-4 0,-17 0 6 0,17 0-4 16,-13 1 5-16,13-1-26 0,-20-1-38 15,8 0-37-15,-1-1-38 0,-1-2-7 0,0-1 3 0,-1-1 9 16,1-3 23-16,-3-2 3 0,3-1 23 15,-2-2 28-15,1 0 12 0,1 0 32 0,2-18 1 16,1 18 12-16,1-19 13 0,4 19 22 0,0-23 27 16,4 12 14-16,2-1 6 0,0 0-12 0,0-1-12 15,0 2-19-15,25-1-13 0,-25 1-11 0,25 1-9 16,-9 0-8-16,-1 1-4 0,2 2 4 0,0 0-4 16,0 3-2-16,-1-1 1 0,-2 4-28 0,-2-1-38 15,2 2-47-15,-5 0-64 0,-1 0-58 0,-2 0-49 16,1 0-77-16,0 0-24 0,-2 0 81 0</inkml:trace>
  <inkml:trace contextRef="#ctx0" brushRef="#br1" timeOffset="189939.4">5711 7635 2484 0,'11'-2'29'0,"-11"-1"24"0,10-1 45 16,-10 0 40-16,9-1 1 0,-9 2 6 0,6 0-23 15,-6 2-21-15,2 0-25 0,-2-1-30 0,0 2-21 16,0 0-22-16,0 0-10 0,1 0-1 0,-1 0-4 16,0 0 4-16,0 0 2 0,0 0 3 0,0 16 1 15,0-16 1-15,0 20 1 0,-17-5 2 0,17 1 1 16,0 3-1-16,-12 2-1 0,12 2-37 0,0 1-44 16,0 0-49-16,-10 0-60 0,10 1-32 0,0-1-47 15,-6 1-81-15,2-2-108 0,1-3-140 16,-1-1 89-16</inkml:trace>
  <inkml:trace contextRef="#ctx0" brushRef="#br1" timeOffset="190286.65">5834 7669 2598 0,'12'-14'7'0,"-1"2"18"0,-2 2 40 0,-1 0 29 0,-2 0 16 16,-1 2-1-16,-2 3-28 0,0 3-24 0,-3 1-24 15,0 0-16-15,0 1-16 0,0 0-7 16,0 0 0-16,0 0-2 0,0 0 5 0,0 0 0 16,0 0 0-16,-18 19 2 0,18-19-4 0,-14 16 2 15,14-16-9-15,-17 20-10 0,17-10-20 0,-17 0-20 16,7 2-11-16,1-1-1 0,0 0 10 0,-1 0 1 16,1-1 14-16,0-1 6 0,0 0 13 0,1-2 19 15,2 0 6-15,-1-1 0 0,3-2 7 0,1-1-4 16,-2-1 2-16,5 0 5 0,-2-2-4 0,2 2 16 15,0-2 6-15,0 1 6 0,0-1 2 0,0 2-9 16,0-1-5-16,22 1-2 0,-22 0 0 0,19 2-5 16,-19 0-1-16,21 2-6 0,-10 0-2 0,0 1-2 15,0 3 1-15,-2-1-16 0,-3 2-45 16,1 2-66-16,-7-2-101 0,4 3-154 0,-4 0-198 16,0-2 9-16,0 1 98 0</inkml:trace>
  <inkml:trace contextRef="#ctx0" brushRef="#br1" timeOffset="190890.09">5000 7522 2737 0,'14'-6'19'0,"0"1"3"15,1-1 30-15,-1-1 30 0,-1 1-2 0,-3-1 0 16,-2 2-28-16,-8 3-29 0,11-1-19 0,-11 3-9 16,0 0 3-16,0 0 0 0,0 0 2 0,0 0 3 15,-19 18-2-15,19-18 4 0,-24 19-1 0,8-19 2 16,-2 26-2-16,-1-12-5 0,0 0 0 0,-1 1-1 16,3 0 0-16,2 1 3 0,1-3-1 0,4 1 1 15,4 0 0-15,6-2 0 0,0 0 1 0,0-1-1 16,0-1 1-16,0 0 14 0,27-2 24 0,-27 0 31 15,29-2 35-15,-12 1 16 0,0-3-1 0,2 1-6 16,-1-3-11-16,1 1-8 0,-4 0-2 0,1-3-7 16,-2 1-4-16,-2-1-10 0,-1 2-13 0,-3-2-14 15,-3 0-19-15,-1 1-10 0,-1-1-13 16,-1 2-4-16,-2-2-7 0,0 1-3 0,0-1 8 16,0 2 2-16,0 2 4 0,0 1 4 0,-19 1-4 15,19 1 5-15,-18 2 1 0,2 1 0 0,1 1-6 16,-4-1-4-16,-1 2 0 0,0-3-3 0,-2 3 9 15,2-2-5-15,-2 0 2 0,0 0-13 0,5-1-50 16,-1 0-29-16,4 0-52 0,-2-2-37 0,5-1-14 16,2-1-24-16,1-1-6 0,1-2-27 0,2-2-50 15,2 0-81-15,1 0-164 0,-1 0-139 0,3-17 110 16</inkml:trace>
  <inkml:trace contextRef="#ctx0" brushRef="#br1" timeOffset="191234.55">4918 7337 2816 0,'17'-15'35'15,"-2"0"48"-15,1 1 67 0,-2 1 52 0,0 0 6 16,-2 0-12-16,-4 6-40 0,-4 3-40 0,1-1-37 16,-2 3-39-16,-3-1-31 0,0 2-16 0,0 1-2 15,0 0 7-15,0 0 41 0,0 21 16 0,0-21 8 16,0 32 17-16,-20-10-19 0,20 4-3 0,-15 3 10 15,15 2-13-15,-18 2-13 0,18 0-1 16,-18 3-16-16,18-1 4 0,-14 1-7 0,6 1-9 16,8-1-1-16,-11 1-9 0,11-2 3 0,-7 0-2 15,5-3 2-15,-1-2 0 0,0 0-3 0,1-2 5 16,-1-4-3-16,0-2 2 0,2-2-4 0,-3-3-2 16,3-3-1-16,-1-2-2 0,-1-2 5 0,3-5 0 15,-1-1 3-15,1 0 4 0,0-3 1 0,-2 0 3 16,2-1-2-16,0 0-4 0,0 0-5 0,0 0-35 15,0 0-50-15,0 0-109 0,0 0-139 0,0 0-146 16,0-14-159-16,0 14-274 0,0-11 28 0,0 11 175 16</inkml:trace>
  <inkml:trace contextRef="#ctx0" brushRef="#br1" timeOffset="196511.12">7462 6567 1920 0,'-2'-3'29'16,"2"3"8"-16,-1-2 11 0,1 2 23 0,0 0-12 16,0 0 14-16,0 0 20 0,0 0 0 0,0 0 0 15,0 0-3-15,0-1-17 0,0 1-7 0,0 0-5 16,0 0-3-16,0 0-6 0,0 0-5 0,0 0 5 16,0 0 2-16,0 0 8 0,0 0 4 0,0 0-3 15,0 0 1-15,0 0-3 0,0 0-3 0,0 0 0 16,0 0-10-16,0 0-6 0,0 0-7 0,0 0-1 15,0 0 0-15,0 0 1 0,0 0-2 0,0 0-16 16,12 0-6-16,-12 0-11 0,14 0-3 16,-3 0 3-16,3 0-4 0,6 0 0 0,3 0-3 15,-1 0 1-15,7-12 8 0,1 12 1 0,2 0 3 16,3 0-2-16,0 0-9 0,1 0 5 0,1 0 0 16,0 0-4-16,-3 0 4 0,-3 0-8 0,0-7 2 15,-3 7 7-15,-6 0-1 0,-3-6 3 0,-4 6-1 16,-4-4 8-16,-3 2 21 0,-4 0 5 0,-1 1 9 15,-1-1-3-15,-2 2-3 0,2-1 1 0,-2 1 4 16,0-1 4-16,0-1-1 0,0 2 1 0,0 0 1 16,0 0-1-16,0 0-7 0,0-1-1 0,0 1-3 15,0-1-3-15,0 1 1 0,0 0-4 16,0 0-12-16,0 0-3 0,0 0-7 0,0 0-4 16,0 0-3-16,0 0-3 0,0 0-3 0,0 0-3 15,0 0-2-15,0 0 6 0,0 0-1 0,0 0 4 16,0 20 13-16,0-20 4 0,-19 25 6 0,19-8-2 15,-14 2-3-15,14 3 1 0,-19 1-2 0,9 3 7 16,-1 0 1-16,0 1-2 0,-2 2-3 0,3 1-8 16,-1 0-6-16,-2 1 0 0,2-1-2 0,1 0 2 15,0-1 2-15,1 0-8 0,1-3 2 0,1 0-6 16,0 0 1-16,0-3 7 0,2-1-1 16,0-4-4-16,1 0 7 0,-1-1-6 0,2-2 0 15,1-3 5-15,-1 1-7 0,2-3 2 0,-1 0 4 16,1-1 2-16,1-2 1 0,0-1-6 0,0-4 0 15,0 2-2-15,0-2 1 0,0-1 6 0,0-1-32 16,0 0-36-16,0 0-47 0,0 0-55 0,0 0-43 16,0 0-43-16,0 0-64 0,0 0-75 0,-19 0-97 15,19-18-211-15,-14 18-87 0,0-22 127 0</inkml:trace>
  <inkml:trace contextRef="#ctx0" brushRef="#br1" timeOffset="197602.44">7377 6577 1369 0,'0'-2'55'15,"0"2"37"-15,0-1 37 0,0-1 35 0,0 2-19 16,0-2-1-16,0 2 1 0,-14-1-3 0,14 1-1 16,0 0-10-16,0 0-7 0,0 0-3 15,0 0-6-15,0 0 0 0,0 0 1 0,0 0-3 16,0 0-7-16,0 0 0 0,0 0-2 0,0 0-2 15,0 0 0-15,0 0-13 0,0 0-12 0,0 0-9 16,0 0-10-16,0 0-13 0,0 0-11 0,0 0-7 16,0 0-7-16,0 0-1 0,0 0-3 0,0 0-7 15,0 0-3-15,0 0-7 0,0 0 1 0,0 0 4 16,0 0 23-16,0 0 20 0,0 0 2 0,0 17 3 16,0-17-21-16,0 19-12 0,0-8 1 0,0 2-2 15,-14 1 0-15,14 1-5 0,0 0 2 0,-16 2-4 16,16 0 4-16,-11 1 6 0,11 1-5 15,-9 0-2-15,9 2-5 0,-8 1-1 0,4-1-2 0,0 0-2 16,1 2 4-16,0-2 0 0,0 0-1 16,0 1 0-16,1-3-5 0,-1 1-5 0,3-1 6 15,-1-1 2-15,-1 0-2 0,2 1-1 0,-1-2-1 16,1-1-4-16,0-1 6 0,0-1 0 0,0-1-3 16,0-1 2-16,-2 1-6 0,1-2 2 0,1 0 1 15,0-2 4-15,-3 1 1 0,3 0 4 0,-4-2-8 16,3 0 4-16,-1-2-5 0,1-1-5 0,-1-1 5 15,1 0-7-15,-1 0 6 0,2-1 0 0,-1-1 4 16,-1 1-1-16,2-2 0 0,-2 1 1 0,1 0 1 16,-1 0 0-16,2-2-2 0,-1 1-1 0,-1 1 0 15,2-1-3-15,-1 1 7 0,-1-1-3 16,1 1 1-16,-1-1-1 0,1 0-4 0,-1 1 4 16,0-1 2-16,1 0 0 0,-1 1 0 0,1-2-3 15,1 1-3-15,0 1 3 0,-2-2 0 0,1 0-3 16,1 1 0-16,0-1 3 0,0 1 0 0,0 0 1 15,0 0 2-15,-2-1-5 0,1 2-3 0,1-1 8 16,0 0 0-16,-2 1 0 0,2-1 4 0,-2 0-5 16,2 1-4-16,0-1 3 0,0 1 0 0,0-2-4 15,-1 1 7-15,1 1 0 0,0-2 0 0,0 1 0 16,0-1-1-16,0 0 0 0,0 0 1 0,0 0 0 16,0 0-3-16,0 0 3 0,0 0 3 0,0 0 17 15,0 0 9-15,0 0-3 0,0 0-2 16,0 0-17-16,20 0-12 0,-20 0 1 0,30 0 0 15,-12 0-3-15,4 0 2 0,6 0 4 0,1 0-2 16,4 0 9-16,4 0 26 0,0 0 25 0,2 0 35 16,-3 0 25-16,2 0 12 0,0 0 16 0,-4 0 0 15,-5 0 4-15,-3 0-15 0,-4 0-13 0,-3 0-19 16,-2 0-28-16,-5 0-18 0,-4 0-29 0,-3 0-15 16,-4 0-9-16,2 0-6 0,-3 0-7 0,0 0 0 15,0 0-6-15,0 0-42 0,0 0-63 0,0 0-85 16,0 0-98-16,0 0-56 0,0 0-31 0,0 0-11 15,0 0-24-15,-15 0-50 0,15 0-98 16,-17 0-228-16,4 0-85 0,-1 0 151 0</inkml:trace>
  <inkml:trace contextRef="#ctx0" brushRef="#br1" timeOffset="198309.86">7446 6786 2771 0,'10'-6'29'0,"-6"0"44"0,2 1 53 0,-1-1 57 16,-2 1 17-16,-1-1-1 0,-1 3-22 0,1 0-41 15,-2 1-31-15,0 2-39 0,0-2-27 16,0 2-17-16,0 0-14 0,0 0-2 0,0 0-6 15,0 0-2-15,0 0-2 0,0 0-3 0,0 0 0 16,0 0 3-16,0 0 1 0,0 0 3 0,0 21 3 16,-17-21-2-16,17 21 16 0,-11-6 16 0,11 0-1 15,-11 1 7-15,11 2-10 0,-9 2-15 0,9 0 1 16,-6 0-4-16,6 0 0 0,-4 0-2 0,4-1-1 16,0 1-6-16,0-2-3 0,0-2-1 0,0-2 2 15,0 0 1-15,0-3-1 0,0-3 7 0,0-1-2 16,0-2 5-16,0-3 0 0,0 1 1 15,0-3-3-15,0 0-1 0,0 0-3 0,0 0 0 16,19-23-2-16,-19 23-2 0,0-24 4 0,0 8-11 0,16-2 1 16,-16-1-1-16,0-1 1 0,0 1 1 15,14-1 6-15,-14-1 1 0,0 3-7 0,9-1 8 16,-9 2-4-16,8 0-1 0,-4 2 5 0,1-1-2 16,-2 2 2-16,2 2 0 0,-4 0 14 0,2 0 12 15,-1 4 6-15,1 0 3 0,-2 0-15 0,1 3-8 16,0 1-3-16,-2 1-10 0,1 0 5 0,-1 2-10 15,2 0-7-15,-2 1 7 0,0 0-9 0,0 0 2 16,0 0 3-16,0 0 3 0,0 0 4 0,0 17 1 16,0-17 0-16,0 20-4 0,0-7 1 0,0 1-4 15,0 1-23-15,0 1-20 0,12 1-17 16,-12-1-27-16,0 1-13 0,0-1-31 0,0 1-44 16,0-2-39-16,0 2-39 0,0-2-41 0,0 1-53 15,0-2-104-15,0 0-181 0,0-4-2 0,0-3 114 16</inkml:trace>
  <inkml:trace contextRef="#ctx0" brushRef="#br1" timeOffset="198522.76">7375 6915 2503 0,'19'-2'14'0,"-19"0"31"0,14-1 35 15,-14 2 44-15,13-2 22 0,-13-1-9 0,0 2-27 16,8 0-34-16,-8 2-37 0,0-1-22 0,0-1-2 15,5 1-14-15,-5-1 1 0,1 2-1 0,1-2-8 16,1 1 4-16,2-1 0 0,-2 1-8 0,3 0-24 16,0 0-39-16,0 1-43 0,1 0-46 0,-1 0-35 15,5 0-32-15,-4 0-61 0,4 0-112 0,0 0-172 16,0 0 55-16,-2 0 105 0</inkml:trace>
  <inkml:trace contextRef="#ctx0" brushRef="#br1" timeOffset="199093.78">7623 6807 2304 0,'16'-3'4'0,"-16"-1"11"0,12 0 30 0,-12 1 30 16,6-3 22-16,-6 3 9 0,0 0-16 0,0 2-23 15,0 0-27-15,0 1-18 0,0 0-13 0,0-1-11 16,0 1 1-16,0 0 0 0,0 0 0 0,0 0 3 15,0 0-2-15,0 0 1 0,0 0-6 0,-23 0 0 16,23 0 1-16,-23 0-2 0,9 0 5 0,0 15-2 16,1-15-5-16,1 0-5 0,0 13-7 15,1-13 2-15,3 0 1 0,-1 11 2 0,1-11 2 16,2 8-5-16,3-8 1 0,-1 8 3 0,4-5 1 16,0 1 9-16,0 0 3 0,0 0-2 0,0 1 7 15,27-1-2-15,-27 0-3 0,23-1 2 0,-23 1 2 16,30-2-3-16,-15-1 6 0,1-1 3 0,-4 0 4 15,-1 0 11-15,-2 0 10 0,-9 0 5 0,14 0 8 16,-14 0 15-16,8-17-10 0,-8 17 11 0,3 0 0 16,-2-13-10-16,1 13 12 0,0-10-11 0,1 10-8 15,-3-10 11-15,1 10 9 0,-1-8 22 0,0 8 14 16,0-8-3-16,0 8-19 0,0-5-22 0,0 5-21 16,0-1-20-16,0 1-9 0,0 0-9 0,0 0-1 15,0 0-3-15,0 0 1 0,0 0-4 0,0 0 9 16,0 0 36-16,0 14 19 0,0-14 22 15,0 12 12-15,0-12-20 0,0 18-1 0,0-8 0 16,0 1-3-16,0-1-8 0,0 1-17 0,0 0-14 16,0 0-14-16,0-1-11 0,0 1 8 0,-12-2-3 15,12 1-2-15,0 0 7 0,0 0-11 0,0 0 1 16,0-1 7-16,-8-1-9 0,8-1 6 0,0-1-6 16,-11 1-6-16,7-2 8 0,-4 0-8 0,2-1-24 15,1 0-35-15,-3-1-44 0,4-1-46 0,-4-1-37 16,2 0-44-16,-1-1-40 0,0 0-41 15,2 0-37-15,0 0-57 0,-1 0-110 0,1 0-161 16,2 0 101-16</inkml:trace>
  <inkml:trace contextRef="#ctx0" brushRef="#br1" timeOffset="200258.39">7012 7465 3139 0,'20'0'27'0,"-20"0"45"16,0-18 53-16,19 18 50 0,-19 0 20 0,0-16-3 16,14 16-17-16,-14 0-25 0,0 0-34 0,0 0-34 15,6-7-34-15,-6 7-19 0,0 0-23 0,0 0-5 16,0 0-4-16,0 0-6 0,0 0 9 0,0 0 3 15,0 19 0-15,0-19-1 0,0 27-4 16,0-9-1-16,0 2 2 0,0 4 2 0,-14 1 1 16,14 1-2-16,0-2 1 0,-12 3-2 0,12 0 3 15,-10-2-4-15,10 2 1 0,-9-3 2 0,9 0-2 16,-9-1 0-16,4-2 0 0,2-1 1 0,-2-3-6 16,4-1 0-16,-2-2-4 0,1-5-4 0,1 0 5 15,1-3 5-15,0-2 4 0,0-1 4 0,0-2-6 16,0 0 5-16,0-1-21 0,0 0-15 0,24 0-10 15,-24 0-17-15,24 0-2 0,-9 0-19 0,1 0-30 16,1 0-31-16,-2 0-35 0,-1-14-29 0,-1 14-26 16,-2 0-43-16,-1-11-40 0,-2 11-102 0,-3-10-183 15,-5 3-42-15,6-1 94 0</inkml:trace>
  <inkml:trace contextRef="#ctx0" brushRef="#br1" timeOffset="200454.13">7135 7680 2810 0,'0'0'7'0,"23"0"17"0,-23 0 29 0,19 0 37 16,-19 0 15-16,13-17 3 0,-13 17-28 0,7 0-36 15,-7 0-24-15,0 0-20 0,0 0-3 0,0 0-2 16,0 0 7-16,0 0-2 0,0 24 3 0,0-24 2 16,0 24-9-16,0-9 0 0,0 0-41 15,0 1-41-15,0-1-44 0,0 0-59 0,0 0-35 16,0-2-57-16,0 1-127 0,0-1-193 0,0-4 35 15,0-1 98-15</inkml:trace>
  <inkml:trace contextRef="#ctx0" brushRef="#br1" timeOffset="200910.5">7169 7722 3263 0,'0'-4'9'0,"18"0"34"0,-18 1 48 16,0-1 49-16,0-2 26 0,14 2-14 0,-14 1-37 15,0 1-52-15,0 1-31 0,8 0-20 0,-8 1-16 16,0 0-1-16,0 0-8 0,0 0-3 0,0 0-10 16,0 0-5-16,0 0-5 0,0 0 4 0,5 0 15 15,-2 0 8-15,3 14 1 0,0-14 0 0,0 0-3 16,2 12 2-16,-2-12 9 0,2 0-1 0,-2 0 1 15,1 0 2-15,-3 0-2 0,-1 0 1 0,2 0 2 16,0 0 0-16,-1-15 0 0,-2 15 1 0,1-14-3 16,-2 14-1-16,1-16-1 0,-2 16 0 0,0-17 4 15,0 10-1-15,0-1-1 0,0 0 1 16,0 1-5-16,0 2 6 0,0 1 0 0,0 1-4 16,-19 0-3-16,19 1-6 0,-12 2-1 0,12 0 7 15,-14 0 0-15,3 0 2 0,0 24 1 0,0-24-3 16,2 23 2-16,-2-8 4 0,2 0 1 0,0 2-3 15,3 0 2-15,-2 2-3 0,3-2-3 0,2 0 4 16,0-1 0-16,3-1-1 0,0-2 1 0,0 1-12 16,0-2-30-16,0-1-21 0,0-2-30 0,0-1-25 15,22-1-14-15,-22-2-35 0,0 0-34 0,21-2-50 16,-21-2-65-16,20 0-78 0,-9-1-155 0,3 0-31 16,0 0 108-16</inkml:trace>
  <inkml:trace contextRef="#ctx0" brushRef="#br1" timeOffset="201386.36">7315 7695 2609 0,'0'-7'39'15,"0"-1"32"-15,0 0 45 0,0 1 60 0,0 0 5 16,18-1 21-16,-18 1-12 0,0 0-27 0,0 2-26 16,14 1-40-16,-14 1-31 0,0 1-37 0,0 0-16 15,9 1-16-15,-9 1-2 0,0 0 3 0,0 0-6 16,0 0 0-16,0 0 0 0,0 0 3 0,0 0 2 15,0 15 3-15,0-15 0 0,0 15-1 16,0-15-1-16,-15 22 5 0,15-10-7 0,0 1 4 16,0-1-3-16,0 2-5 0,0-2-8 0,0 1-11 15,0-3-9-15,0 1-12 0,0 1-1 0,0-4 5 16,0-1-1-16,0 1 7 0,0-3 4 0,0-1 6 16,0 1 13-16,0-3 9 0,0 0 10 0,0-2 2 15,0 0-1-15,0 0-3 0,0 0 2 0,0 0-2 16,0 0-3-16,0 0 5 0,0-20-5 0,0 20-1 15,9-14 8-15,-9 14-4 0,0-16 3 0,0 16-2 16,0-17-2-16,0 8 0 0,0 0-3 0,0 0 5 16,0-1-3-16,0 1 3 0,0-2-2 15,0 1 3-15,0 0 2 0,0 0 5 0,0-1 14 16,0 3 9-16,0-1 14 0,0 3 3 0,0-2-6 16,0 3-12-16,0 1-17 0,0 1-8 0,0 1-2 15,19 0-5-15,-19 0-5 0,0 2 0 0,14 0-4 16,-14 0 1-16,15 0 6 0,-5 24-5 0,0-24 4 15,1 25-3-15,0-10-24 0,-2 0-19 0,1 2-31 16,-1 0-37-16,-3 2-28 0,0-3-30 0,-1 2-33 16,-2-2-29-16,-1 1-33 0,-2-1-46 0,1-1-86 15,-1-3-166-15,0-2 17 0,0-3 103 0</inkml:trace>
  <inkml:trace contextRef="#ctx0" brushRef="#br1" timeOffset="201734.55">7611 7536 2896 0,'0'-8'25'0,"15"0"23"0,-15 1 38 15,13 2 46-15,-13-2 15 0,12 1 1 0,-12 0-28 16,0 4-37-16,6 0-45 0,-6 2-27 0,0 0-11 16,0 0-13-16,0 0 7 0,0 0 4 0,0 0 2 15,0 23 1-15,0-23 1 0,0 28-1 0,-17-8 0 16,17 3 0-16,0 1-12 0,0 3-46 0,0-1-50 15,0 2-60-15,0 1-55 0,0-1-46 0,0-1-68 16,0 0-128-16,0-1-229 0,-11-5 89 0,11-1 117 16</inkml:trace>
  <inkml:trace contextRef="#ctx0" brushRef="#br1" timeOffset="202130.38">7487 7760 2472 0,'21'-6'7'0,"-21"-2"-1"15,22 2 3-15,-22 0 13 0,20 1 8 0,-20-1 6 16,14 1-4-16,-14 3-13 0,0 0-16 0,0 2-8 16,0 0 0-16,0 0 1 0,0 0 4 0,-20 0-6 15,20 17-16-15,-25-17-17 0,10 16-10 0,1-16-6 16,0 18 5-16,1-18 10 0,4 20 7 0,9-11 12 16,-14-1 9-16,14 1 0 0,0-3 2 15,0-1 5-15,0 2 7 0,0-4 7 0,20 0 6 16,-20-3 16-16,22 2 14 0,-22-2 15 0,31 0 11 15,-14 0-4-15,-1 0 0 0,2 0-9 0,-4-20 1 16,5 20 6-16,-7 0-4 0,2-19 3 0,-3 19 1 16,-3-15 0-16,-2 15-1 0,0-16 7 0,-3 9-2 15,-1-2-8-15,-2 3 4 0,0-2-10 0,1 2-7 16,-1 2 1-16,0 0-9 0,0 1 0 0,0 0-10 16,0 0-14-16,0 2-8 0,0 1-12 0,0 0-3 15,0 0-2-15,0 0 1 0,0 0-1 0,0 0 3 16,0 0 0-16,0 18 1 0,0-18 5 0,0 24-1 15,0-8-10-15,0 4-32 0,0 0-45 16,0 0-52-16,0 2-50 0,0 0-37 0,0-1-31 16,0-2-28-16,0-1-50 0,0-3-67 0,0-3-99 15,0-5 21-15,0-7 109 0</inkml:trace>
  <inkml:trace contextRef="#ctx0" brushRef="#br1" timeOffset="202278.76">7660 7691 2384 0,'0'-20'47'0,"0"-1"29"0,0 2 32 15,0 3 28-15,19 1-21 0,-19 1-14 0,14 1-22 16,-14 6-28-16,14-1-29 0,-14 5-17 0,0 0-15 16,0 1-14-16,0 2-4 0,0 0-32 0,0 0-38 15,0 20-45-15,0-20-68 0,0 24-54 0,0-9-87 16,0 0-137-16,0 2-54 0,0-4 91 16</inkml:trace>
  <inkml:trace contextRef="#ctx0" brushRef="#br1" timeOffset="202721.68">7780 7714 2649 0,'7'0'15'0,"-2"0"17"0,1-14 35 15,-1 14 37-15,-2-10 19 0,-1 10-1 0,-1-7-28 16,1 7-37-16,-2 0-37 0,0 0-15 0,0 0-10 16,0 0-2-16,0 0 7 0,0 0-3 15,0 0 5-15,0 0 2 0,0 0-6 0,-17 17 1 0,17-17-3 16,0 13 0-16,-16-13 2 0,16 17-3 15,0-17 2-15,-12 20-2 0,12-9-10 0,-7-1-7 16,7 2-14-16,0 0-10 0,0-2-9 0,0 3-8 16,0-2 4-16,0-2 0 0,0 0 11 0,0 0 12 15,0-2 6-15,19-1 15 0,-19 0 0 0,0-3 8 16,0 0 2-16,14-3 3 0,-14 0 4 0,0 0 2 16,8 0-3-16,-8 0 3 0,0 0 2 0,6 0-4 15,-6-20 4-15,0 20-5 0,0-15 0 0,0 15 3 16,0-21-3-16,0 8-1 0,0 2 4 0,0-1 10 15,0 0 11-15,-19-2 11 0,19 1-2 0,0-1-6 16,-14 0-3-16,14-1-5 0,0 0 6 16,0 1-1-16,-7 0 2 0,7 1 9 0,0 1-1 15,0 1-9-15,0 0 2 0,0 4-12 0,18 0-7 16,-18 1 3-16,0 3-11 0,25-1-4 0,-25 4 1 16,22 0-3-16,-10 0 3 0,2 17-2 0,-1-17 0 15,-1 26-1-15,-1-10 0 0,0 2-11 0,-4 1-19 16,3 2-30-16,-6 0-38 0,1 1-40 0,-2 0-40 15,-3 1-45-15,0-1-64 0,0-1-119 0,0-1-164 16,0-4 76-16</inkml:trace>
  <inkml:trace contextRef="#ctx0" brushRef="#br1" timeOffset="204097.95">8074 7680 2123 0,'2'-1'60'0,"-2"0"35"0,1 0 24 15,2-1 31-15,-1 0-26 0,-1 0 4 0,1-1 12 16,0 0 1-16,-2-1-16 0,1 1-11 0,1-1-15 16,-2 1-15-16,0 0-7 0,0 0-16 0,0 1-14 15,0 0-13-15,1 2-10 0,-1-2-11 0,0 2-3 16,0 0-5-16,0 0-3 0,0-1-2 0,0 1 2 16,0 0-2-16,0 0 3 0,0 0-5 0,0 0-2 15,0 0 2-15,0 0-2 0,0 0 3 0,0 0 1 16,0 0-2-16,0 0 1 0,0 0 0 0,0 0 3 15,0 0-6-15,0 0 1 0,0 0-3 0,0 0-21 16,0 0-29-16,0 0-37 0,0 0-49 0,0 0-22 16,0 0-4-16,0 0-14 0,-18 0 4 0,18 0-16 15,0 0-16-15,-24 0 7 0,24 0 12 16,-15 0 5-16,15 0 32 0,0 0 13 0,-13 16 26 16,13-16 48-16,0 0 21 0,0 0 31 0,0 9 19 15,0-9 38-15,0 0 26 0,0 0 31 0,0 0 19 16,0 0 0-16,0 0-2 0,14 0-5 0,-14 0 11 15,0-16-6-15,0 16 9 0,0 0 8 0,10-12-29 16,-10 12-4-16,0 0-1 0,4-9-3 0,-4 9 7 16,3 0-14-16,-3-6-26 0,4 6-28 0,-1-4-18 15,-2 4-11-15,1-3-3 0,-1 3-2 0,1-1-1 16,-2 0 2-16,0 1-1 0,1 0-3 0,-1 0 4 16,0 0-4-16,0 0 1 0,0 0 2 0,0 0-2 15,0 0 11-15,0 0 13 0,0 0 11 0,0 0 10 16,0 0 3-16,0 0 3 0,0-1 1 15,0 1-4-15,0 0 2 0,0 0-6 0,0-1 1 16,0 1 6-16,0-2-3 0,0 2-2 0,0 0-3 16,0 0-1-16,0 0-4 0,0 0-1 0,0 0-2 15,0 0-8-15,0-1 0 0,0 1 1 0,0 0-3 16,0 0-3-16,0 0-3 0,0 0-4 0,0 0-8 16,0 0 2-16,0 0-8 0,0 0 0 0,0 0 1 15,0 0-1-15,0 0 8 0,-17 0-2 0,17 0 2 16,-12 16-5-16,12-16-2 0,-14 13-3 0,3-13 0 15,3 16 7-15,2-6-2 0,-2 0-2 0,4-1 4 16,1 1-7-16,-3 0-2 0,2 0 5 16,1 0-2-16,0-2 0 0,2 0 1 0,-1-2-2 15,2 0 0-15,-1 0 2 0,1-5 0 0,0 1 0 16,0-1 4-16,0-1-2 0,0 0-1 0,0 0-6 16,0 0-10-16,0 0-2 0,0-24 3 0,0 24 5 15,0-24 3-15,17 7 6 0,-17 1-2 0,0-2 3 16,10 0 1-16,-10 1-2 0,0 2-3 0,10 0 1 15,-10 0 1-15,0 3 1 0,0 1 4 0,0 1-2 16,0 1 6-16,0 3-7 0,0 1-1 0,0 1-4 16,0 2-2-16,0 0-7 0,0 1-8 0,0 1-4 15,0 0-6-15,-14 0 11 0,14 0 0 16,-13 0-3-16,13 0-1 0,-14 0-12 0,5 0 0 16,0 19-4-16,0-19-2 0,1 0 10 0,2 14-6 15,-1-14 8-15,3 12 5 0,1-12 1 0,0 12 13 16,3-12 1-16,0 12 7 0,0-6 1 0,0-1 0 15,0 1 0-15,18-3 4 0,-18 2-3 0,17-3-1 16,-17 1 2-16,23-2-2 0,-23-1 4 0,22 0 3 16,-9 0 0-16,-3 0-1 0,1 0 1 0,0 0 12 15,-3 0 17-15,0 0 20 0,-1-17 15 0,-2 17 5 16,1 0 5-16,-3-10-3 0,0 10-1 0,-1 0-1 16,0-10 1-16,-1 10-1 0,-1 0 0 15,2-7-9-15,-2 7-10 0,0 0-12 0,0-4-12 0,0 4-4 16,0 0-12-16,0 0-3 0,0 0-5 15,0 0-6-15,0 0-1 0,0 0-9 0,0 0 6 16,0 0 9-16,0 14 27 0,0-14 17 0,0 19 1 16,0-8-6-16,0 4-27 0,0 1-8 0,0 1-1 15,0 2-4-15,0-2 1 0,-19 2-5 0,19 0 6 16,0 1-3-16,-15-1 2 0,15 1 3 0,-14 0-5 16,4 0 3-16,-1-1-5 0,2 0-12 0,0-1-26 15,-4-2-42-15,3 0-44 0,-1-2-43 0,-2 0-47 16,2-2-38-16,2-2-37 0,0-1-31 15,0-3-16-15,2 0-23 0,0-2-82 0,-1-3-240 16,3-1 57-16,1 0 98 0</inkml:trace>
  <inkml:trace contextRef="#ctx0" brushRef="#br1" timeOffset="205411.53">8356 7714 3052 0,'0'-14'4'0,"25"-2"7"16,-25 2 14-16,22-1 31 0,-11 1 23 0,-11 2 1 15,15 0 8-15,-15 5-16 0,8 1-24 0,-8 2-8 16,5 0-23-16,-5 2-17 0,0 1-13 0,0 1-7 16,0 0-8-16,0 0-9 0,0 0-6 0,-22 0-12 15,22 0-3-15,-17 20 6 0,17-20 5 16,-17 18 7-16,17-18 1 0,-11 20 0 0,11-10 9 16,0 2 13-16,0 0 7 0,0-1 7 0,0 0 2 15,0-2-2-15,0 0 3 0,0-3 4 0,0 2-3 16,0-3 10-16,22-3 9 0,-22-1 4 0,17-1 6 15,-17 0-1-15,18 0-1 0,-5 0 10 0,-1 0 10 16,-1-18 3-16,3 18 2 0,-3 0-5 0,-3-21-1 16,1 21 2-16,0-13-1 0,-4 13-4 0,1-13-10 15,-4 13-13-15,1-8-10 0,0 8-5 0,-3 0-9 16,1-5-1-16,-1 5-1 0,0 0-5 0,0 0 5 16,0 0-2-16,0 0 3 0,0 0 3 0,0 16-3 15,-18-16 2-15,18 16-3 0,0-16-6 16,-14 19-6-16,14-19-7 0,0 20 2 0,0-12 1 15,-8-8 6-15,8 14 9 0,0-14 3 0,0 9 6 16,0-9 1-16,17 0 0 0,-17 0 3 0,22 0-10 16,-22-17 5-16,29 17-1 0,-12-24 14 0,3 8 23 15,-4-1 22-15,-1 0 20 0,-2-2 9 0,-2-1 8 16,0 1-11-16,-1-1-4 0,-5 1-11 0,1-1-10 16,-1 2-5-16,1-1 0 0,-3 3-12 0,2 1-2 15,-5 2 6-15,0 2-11 0,0 2-2 0,0 2-9 16,0 3-19-16,0 1-9 0,0 2-2 15,0 0-13-15,0 1 9 0,0 0-2 0,0 0 4 0,-19 0 0 16,19 26-5-16,0-26 7 0,-17 30-3 16,17-9 6-16,-20 4-1 0,12 3 1 0,0 0-1 15,1 3 4-15,-1 1-4 0,2-1 6 0,1 1-3 16,2-1-1-16,0-3 7 0,3-2-11 0,0-2 7 16,0-3 0-16,0-3 0 0,0-6 4 0,0-3 0 15,0-2 0-15,0-3 44 0,0-2 34 0,0-2-5 16,0 0 1-16,17 0-47 0,-17-20-32 0,11 20-3 15,-11-28 0-15,12 10 2 0,-12-3-7 0,14-3 3 16,-6 0-2-16,-3-2 0 0,1 2 6 0,-2 0 2 16,3 1 4-16,0-1 16 0,1 6 16 15,1 0 14-15,-1 3 10 0,2 3-9 0,-4 2-12 16,1 1-17-16,0 3-13 0,-1 2-13 0,0 3-9 16,-1 1 3-16,4 0-3 0,-3 0 4 0,5 0 3 15,0 27 3-15,0-27 10 0,3 33 10 0,0-13 22 16,0 4 14-16,-2 0-4 0,2 3-14 0,-5-1-15 15,1 1-14-15,-4 0-8 0,-2 0 6 0,-4-1-7 16,0 1-1-16,0-1 0 0,0 0 3 0,-18-1 4 16,18-1-7-16,-25-4-34 0,11-1-53 0,-5-1-68 15,1-2-55-15,-2-2-43 0,-4-3-59 0,1-5-66 16,-2 0-98-16,-1-4-116 0,-3-2-323 16,4 0 103-16,-3 0 156 0</inkml:trace>
  <inkml:trace contextRef="#ctx0" brushRef="#br1" timeOffset="206358.57">6642 6851 1787 0,'-5'0'25'0,"5"0"13"16,-2 0 20-16,2 0 21 0,0 0-7 0,0 0 12 16,0 0-1-16,0 0-3 0,0 0 1 0,0 0-3 15,0 0-8-15,0 0-5 0,0 0-7 0,0 0-7 16,0 9 5-16,0-9 2 0,0 0 9 0,0 0 0 16,0 0-3-16,0 4-1 0,0-4-13 0,0 0 7 15,0 2 4-15,0-2 13 0,0 0 17 0,0 1 11 16,0-1 13-16,0 0-1 0,0 0-17 0,0 0-24 15,0 1-33-15,18-1-24 0,-18 3-3 0,32-2 14 16,-7 1 19-16,1 1 16 0,4-1 12 0,5 1-3 16,3 0 3-16,0-1 4 0,0 1 5 15,2-1 6-15,-3 0 8 0,-1 0 5 0,-1 0 0 16,-5 0 4-16,-4 0-22 0,-4 0-23 0,-4-1-19 16,-5-1-24-16,-5 0-14 0,-2 2-1 0,-3-2 1 15,-2 0-8-15,-1 0 10 0,0 0-9 0,0 0-15 16,0 0-30-16,0 0-49 0,0 0-38 0,0 0-39 15,0 0-32-15,-15 0-46 0,15 0-76 0,-14 0-97 16,14 0-92-16,-22 0-193 0,11 0-125 0,-1 0 144 16</inkml:trace>
  <inkml:trace contextRef="#ctx0" brushRef="#br1" timeOffset="206654.97">7052 6851 3083 0,'16'0'11'0,"-16"0"22"0,0 0 53 15,17-17 58-15,-17 17 43 0,9 0 18 0,-9-14-26 16,0 14-43-16,0 0-53 0,8 0-40 0,-8 0-25 16,0 0-18-16,0 0-6 0,0 0 4 0,6 0-2 15,1 0-2-15,3 0 8 0,3 23-5 0,2-23 2 16,4 23 6-16,3-10 3 0,1 2 5 0,0-1 5 16,2 0 10-16,-2 0 4 0,-4-2 16 0,1 0-2 15,-3-2 0-15,-3-1-10 0,-3-2-8 0,-2-2-9 16,-3 0-7-16,-1-4-6 0,-4 0-6 0,1 0 1 15,-2-1 3-15,0 0 2 0,0 0 1 16,0 0 3-16,-29 0-5 0,13 0 2 0,-4 0-4 16,-6 15-6-16,-4-15-20 0,-2 0-44 0,-4 15-60 15,2-15-79-15,-2 12-75 0,4-12-71 0,2 14-64 16,4-6-91-16,2 1-219 0,6 0 1 0,5-1 124 16</inkml:trace>
  <inkml:trace contextRef="#ctx0" brushRef="#br1" timeOffset="-204979.98">9538 6791 2398 0,'4'0'35'0,"1"0"6"0,-2-14 9 0,0 14 32 16,0 0 3-16,0-14 31 0,-1 14 26 0,-2-6-2 16,1 6-19-16,-1 0-23 0,2-5-19 0,-2 5-19 15,0 0-9-15,0 0-3 0,0 0-5 0,0 0 7 16,0 0 1-16,0 0 2 0,0 0-5 0,0 0-10 16,0 0-7-16,0 0-12 0,0 0-3 0,0 0-4 15,0 0 10-15,0 0 6 0,0 0 2 0,-14 0-3 16,14 16-16-16,0-16-11 0,-15 16 0 0,15-16-4 15,-13 22 3-15,7-9 4 0,-2 1-2 0,0 1-2 16,4 1-16-16,-1 2-41 0,2 0-54 0,0 0-62 16,0 0-53-16,3 0-37 0,0-2-32 0,0 1-34 15,0-2-66-15,0-2-128 0,0 0-76 0,0-3 101 16</inkml:trace>
  <inkml:trace contextRef="#ctx0" brushRef="#br1" timeOffset="-204620.76">9314 6694 2849 0,'0'-1'11'0,"0"1"3"0,14 0 4 0,-14-1 30 16,0-1 14-16,13 0 22 0,-13 1 15 15,0 0-18-15,6 1-19 0,-6 0-22 0,0 0-20 16,0 0-10-16,0 0-6 0,0 0-1 0,0 0 0 15,0 0 6-15,0 0 10 0,0 0 13 0,0 0 19 16,0 0 4-16,0 0-10 0,0 0-14 0,0 0-17 16,19 0-11-16,-19 0-2 0,24 0 5 0,-7 0 24 15,4 0 15-15,2 0 17 0,3 0 13 0,2 0-10 16,-2 0 0-16,4 0 5 0,-4 0 1 0,-1 0 2 16,-3 0-4-16,0 0-13 0,-4 0-10 0,-1 0-14 15,-6 0-8-15,-2 0-9 0,-2 0-5 0,-1 0-5 16,-2 0-2-16,-2 0-6 0,-2 0-6 0,0 0-1 15,0 0-11-15,0 0-18 0,0 11-29 16,0-11-58-16,-20 0-64 0,20 0-71 0,-19 7-79 16,19-7-55-16,-28 7-65 0,11-3-160 0,0 1-90 15,2-1 118-15</inkml:trace>
  <inkml:trace contextRef="#ctx0" brushRef="#br1" timeOffset="-204244.26">9215 7080 2902 0,'0'2'8'15,"0"2"0"-15,0-3-3 0,14 1 14 0,-14-2 21 16,0 0 25-16,0 0 21 0,0 0 6 0,0 0-18 15,0 0-9-15,0 0-13 0,0 0-6 0,0 0 3 16,0 0 0-16,0 0 12 0,0 0-1 0,0 0-9 16,0 0-11-16,0 0-5 0,19 0 12 0,-19 0 9 15,20 0 16-15,-5 0 3 0,1 0-12 0,4 0-7 16,2 0-12-16,0 0-5 0,5 0 5 0,3 0 4 16,2 0 12-16,1 0 6 0,3 0 10 0,-1 0 9 15,-2-16 1-15,-1 16 6 0,-2 0-12 16,-5 0-22-16,-4-10-18 0,-4 10-22 0,-4 0-18 15,-4 0-1-15,-1 0-15 0,-5 0-28 0,-1 0-26 16,-2 0-41-16,0 0-42 0,0 0-53 0,-24 0-96 16,24 0-118-16,-32 0-148 0,8 0-304 0,-2 0-8 15,-6 0 161-15</inkml:trace>
  <inkml:trace contextRef="#ctx0" brushRef="#br1" timeOffset="-203557.07">9158 6497 2324 0,'-3'0'21'0,"3"-2"17"15,-2 2 19-15,2 0 22 0,0 0 0 0,0 0 5 16,0 0 1-16,0 0 1 0,0 0-5 0,0 0-4 15,0 0-5-15,0 0-3 0,0 13 4 0,11-13 0 16,-11 0 3-16,0 0-1 0,0 0 4 0,0 0 14 16,0 0 4-16,0 0-13 0,9 0-23 0,-4 0-32 15,3 0-24-15,4 0-9 0,5 0 2 0,5 0 2 16,7 0-3-16,5-13 3 0,7 13 0 0,1 0 3 16,7 0-2-16,2 0 4 0,2 0-2 0,1 0-2 15,2 0 18-15,0 0 27 0,-2 0 18 16,-1 0 25-16,-6 0 9 0,-3 0-11 0,-3 0-1 15,-7 0-11-15,-8 0-14 0,-7 0-15 0,-4 0-22 16,-7 0-17-16,-2 0-5 0,-4 0-6 0,-2 0 7 16,0 0 9-16,0 0-4 0,0 0 13 0,0 0 2 15,0 0-8-15,0 0 6 0,0 0-7 0,0 0-6 16,0 0 4-16,0 0 0 0,0 0 9 0,0 0 15 16,0 0 4-16,-14 0 6 0,14 20-5 0,0-20-20 15,-16 19 5-15,16-5-2 0,-12 2 1 0,6 2 13 16,-2 2-3-16,0 3-3 0,1 1-1 0,-1 3-4 15,-2 2-8-15,1 1-1 0,1 3 1 16,1 0-7-16,-3 3-2 0,4 1-5 0,-2 1-16 16,4 1 9-16,-1 1 6 0,0-2 1 0,2 3 5 15,2 1-5-15,-2 0-4 0,1 0-35 0,-1-1-37 16,2-3-47-16,-3-2-51 0,0-1-7 0,-1-3-18 16,-1-6-30-16,0-4-30 0,0-5-38 0,-2-4-34 15,0-4-24-15,-1-3-60 0,-1-5-149 0,0-1-171 16,-4 0 100-16</inkml:trace>
  <inkml:trace contextRef="#ctx0" brushRef="#br1" timeOffset="-202854.96">9296 6544 2663 0,'8'-6'37'0,"1"0"32"0,-3 1 32 16,2 1 52-16,-2-2 10 0,-1 2 16 15,-2-1 16-15,0 2-6 0,-2 1-15 0,-1 1-15 0,0-1-23 16,0 2-26-16,0 0-16 0,0-2-26 15,0 2-21-15,0 0-18 0,0 0-17 0,0 0-3 16,0 0-4-16,0 0 0 0,0 0 15 0,0 0 48 16,0 17 35-16,0-17 30 0,0 25 3 0,0-7-32 15,-18 3-14-15,18 5-16 0,-13 4-9 0,13 0-8 16,-15 3-15-16,15 1-3 0,-14 1-6 0,14 1-10 16,-16-2 3-16,10 2-11 0,0-1 4 0,0 1-3 15,0-1-5-15,1 1 5 0,0-2 2 0,2 0 0 16,2 1-9-16,-1 0-4 0,1-1-5 0,-1-3 0 15,1-2 4-15,1 0 5 0,-4-1-4 16,3-2 0-16,-2-5 4 0,0-1-4 0,0-3 3 0,-1-2 10 16,0-2 29-16,1-3 32 0,1-1 14 15,-1-1 6-15,-2-3-17 0,4-1-13 0,-2-1 0 16,1-1-2-16,1-1-1 0,-1-1-9 0,2 0-14 16,0 0-10-16,0 0-11 0,-1 0-15 0,1 0-1 15,0 0-4-15,0 0-1 0,0 0 4 0,0 0-6 16,0 0 5-16,0 0-2 0,0 0-4 0,0 0 8 15,0 0-6-15,0 0 6 0,0 0 6 0,0 0 0 16,0 0 5-16,0 0-3 0,0 0-4 0,0 0-4 16,15 0-3-16,-15 0-5 0,28 0-2 0,-6 0 1 15,6 0 2-15,6 0-1 0,6 0 0 16,7 0-3-16,5 0 4 0,2 0 0 0,4 0 0 16,2 0 16-16,-1 0 46 0,0 0 32 0,-5 11 39 15,-2-11 15-15,-9 0-21 0,-4 0-15 0,-7 0-23 16,-8 0-26-16,-6 0-28 0,-5 0-12 0,-6 0-10 15,-2 0-12-15,-3 0-1 0,-2 0-6 0,0 0-17 16,0 0-18-16,0 0-18 0,0 0-43 0,0 0-45 16,-24 0-105-16,24 0-173 0,-26 0-155 0,7-10-107 15,1 10-107-15,-6-8-93 0,3 8-326 0,-3-10 166 16</inkml:trace>
  <inkml:trace contextRef="#ctx0" brushRef="#br1" timeOffset="-200610.02">8063 6851 1692 0,'-4'0'44'0,"2"0"19"0,1 0 18 15,-1 0 18-15,2 0-22 0,0 0-1 0,0 0 10 16,0 0 1-16,0 0-5 0,0 0 6 0,0 0-2 16,0 0 1-16,0 0 5 0,0 0-4 0,0 0-1 15,0 0-5-15,0 0-3 0,0 0-1 0,-17 0-10 16,17 10 3-16,0-10 6 0,0 0-4 0,0 0 8 16,0 0 3-16,0 0-2 0,0 0 4 0,0 0-4 15,0 0-1-15,0 0-2 0,0 0 3 0,0 0-1 16,0 0 2-16,0 0-5 0,0 0-7 0,0 0 1 15,0 0-6-15,0 0-2 0,0 0 4 16,0 0-12-16,0 0-13 0,0 0-11 0,0 0-9 16,19 0 16-16,-19 0 11 0,24 0 15 0,-8 0 4 15,4 0-8-15,-1 13 5 0,4-13-4 0,2 0 4 16,0 0-3-16,2 0-7 0,1 10-11 0,0-10-7 16,3 0-8-16,0 0 2 0,2 6-1 0,1-6 4 15,2 4 31-15,-1-2 9 0,4 0 8 0,-3 0 4 16,1 0-23-16,0 1-10 0,0 0 9 0,-1 0-4 15,-2-1-6-15,0 2 4 0,-3-1-5 0,0-1-10 16,-3 2 8-16,-2-2-10 0,-2 1-5 0,-4-1 2 16,-3 0-3-16,-3 0 4 0,0-2 3 15,-3 1 0-15,-4 0-1 0,1-1-7 0,-5 0-9 16,0 0-10-16,0 1-7 0,-1-1-5 0,0 0 1 16,-2 0 2-16,0 0 0 0,0 0-4 0,0 0 0 15,0 0-3-15,0 0-1 0,0 0 0 0,0 0 3 16,1 0-1-16,-1 0-1 0,0 0 3 0,0 0-4 15,0 0 3-15,0 0-11 0,0 0-39 0,0 0-46 16,0 0-72-16,0 0-115 0,0 0-82 0,0 0-68 16,0 0-47-16,-12 0-27 0,12 0-48 0,0 0-67 15,0 0-179-15,-8 0-108 0,8 0 170 0</inkml:trace>
  <inkml:trace contextRef="#ctx0" brushRef="#br1" timeOffset="-200254.25">8938 6804 3474 0,'0'0'2'0,"0"0"14"0,0 0 40 15,0 0 37-15,21-17 33 0,-21 17 13 0,0 0-20 16,0 0-28-16,16 0-32 0,-16 0-21 0,11 0-17 16,-11 0-5-16,12 0-1 0,-3 0-5 0,1 17 0 15,1-17-2-15,-1 16-7 0,3-16 4 0,-2 20 1 16,1-9 7-16,1 1 11 0,-1-1 3 0,0 2 4 15,-1-4 2-15,2 3 1 0,-4-3 1 16,-1 0 0-16,1-1-2 0,-3-1 3 0,0-1-3 16,-3-1-5-16,1-2 3 0,-4-1 0 0,1 0 2 15,-1-1-7-15,0 1 34 0,0-1 21 0,0 1 8 16,0 1 5-16,0 0-35 0,-17 3-25 0,17-1-12 16,-15 1 5-16,15 2-9 0,-25-3-10 0,11 1 6 15,-2-1-15-15,1 1 3 0,-4 0 4 0,-3-1-11 16,4 3 11-16,-4-3-36 0,0 3-34 0,-1-2-51 15,3 0-51-15,-2 2-28 0,-1 0-38 0,4-4-41 16,2 3-67-16,0 0-68 0,3-4-79 0,4 4-140 16,0-4-193-16,6 0 126 0</inkml:trace>
  <inkml:trace contextRef="#ctx0" brushRef="#br1" timeOffset="-188840.79">9432 7733 3657 0,'8'-3'15'0,"-2"-2"1"0,0 0 3 16,1-1 29-16,-3 2 10 0,-1-2 16 0,-1 2 18 15,-1 1-11-15,1 3-18 0,-2 0-19 0,2 0-16 16,-2 0-19-16,0 0-11 0,0 0-1 0,0 0-1 15,0 0 3-15,0 20 1 0,0-20 1 0,0 20 6 16,-21-6-4-16,21 2 5 0,0-1-1 0,-14 1-8 16,14 1 2-16,0 0-6 0,0 0-39 0,0 0-47 15,0 1-72-15,0-2-88 0,0 0-60 0,0 0-58 16,0-1-68-16,19-2-119 0,-19-2-145 0,16-3 105 16</inkml:trace>
  <inkml:trace contextRef="#ctx0" brushRef="#br1" timeOffset="-188679.6">9459 7684 3211 0,'14'-8'-2'15,"1"1"-1"-15,-1-1 4 0,0 2-3 0,-2 0 6 16,-1 0 1-16,-3 1-2 0,-2 2-2 0,-6 2-9 16,6 0-42-16,-6 1-44 0,0 0-48 0,0 0-53 15,0 0-57-15,0 0-110 0,-21 0-189 0,21 15-51 16,-17-15 100-16</inkml:trace>
  <inkml:trace contextRef="#ctx0" brushRef="#br1" timeOffset="-188215.69">9583 7754 2983 0,'12'0'18'0,"2"0"27"0,-6 0 44 16,0 0 58-16,-1 0 43 0,-7 0 23 0,6 0-7 15,-6 0-32-15,4 0-44 0,-4 0-49 0,0 0-33 16,0-13-22-16,0 13-22 0,0 0-3 0,0 0 0 15,0 0-8-15,0 0 6 0,0 0 2 0,-19 0-2 16,19 0-2-16,0 0 1 0,-11 0 0 0,11 16 0 16,-9-16 2-16,9 15-2 0,-8-15 6 0,8 19-3 15,-5-7-2-15,5 2-1 0,0-2-4 16,0 3 1-16,0-1 4 0,0 0-3 0,0-2-17 16,0 1-11-16,0-2-16 0,0 0-16 0,0 0 2 15,0-2-1-15,0-1-5 0,13-2 7 0,-13-1 13 16,0-1 11-16,0-1 22 0,0-2 14 0,0 0 4 15,0-1 2-15,0 0 1 0,0 0-2 0,0 0 2 16,0 0-3-16,0 0-1 0,0-14-4 0,0 14 1 16,0-16 7-16,0 16-6 0,0-21 5 0,0 10-6 15,0-2-1-15,0 0 1 0,-13 0 1 0,13-1 9 16,0 0 0-16,0 0 3 0,0-1 4 16,0 1 0-16,0 0 8 0,0 0 8 0,0 1-3 15,0-1-1-15,0 3-8 0,0 0-4 0,17 1 0 16,-17 2-5-16,14-1-6 0,-14 3-8 0,19 1-3 15,-19 2-1-15,17 1 2 0,-17 1-2 0,9 1 0 16,-1 0 1-16,-2 0 0 0,-1 21 2 0,1-21-19 16,0 23-23-16,2-10-26 0,-2 3-39 0,-1 1-29 15,0 1-40-15,-2 1-36 0,-2-1-42 0,-1 1-57 16,0-1-65-16,0 1-188 0,0-3-68 0,0-1 106 16</inkml:trace>
  <inkml:trace contextRef="#ctx0" brushRef="#br1" timeOffset="-187871.88">9699 7772 2913 0,'0'-10'6'16,"25"2"0"-16,-11-1 9 0,-2 3 15 0,0-3 5 16,-1 5 1-16,-3 1-8 0,0 2-16 0,-3 1-15 15,-2 0 0-15,-2 0 0 0,1 0-2 0,-1 0 4 16,2 19-2-16,-3-19 0 0,0 20 5 0,0-20 0 15,0 23-5-15,0-12-4 0,0 2-12 0,0 0-5 16,0-2-5-16,0 1 5 0,-17-1 6 0,17-2 6 16,0 2 6-16,0-3-3 0,0-1 8 15,0-1-1-15,0-1 5 0,0-1 6 0,17-3-4 16,-17-1 15-16,0 0 16 0,17 0 13 0,-17 0 13 16,16 0-4-16,-16-17-11 0,14 17-15 0,-14-14-2 15,14 14-2-15,-8-19 5 0,0 19 2 0,0-19-4 16,1 7-8-16,-3 2-11 0,-1 0-8 0,2 3 0 15,-2-2-3-15,2 2 1 0,-4 0-6 0,1 4-29 16,-1-1-45-16,1 1-58 0,-2 3-70 0,0-1-71 16,0 1-95-16,0 0-154 0,2 0-120 0,-1 0 97 15</inkml:trace>
  <inkml:trace contextRef="#ctx0" brushRef="#br1" timeOffset="-187464.27">9950 7872 3039 0,'19'0'14'0,"-19"0"40"0,11 0 57 16,-11 0 53-16,10-17 32 0,-10 17 5 0,0 0-20 15,7 0-20-15,-7 0-26 0,0 0-29 0,0 0-25 16,0-9-27-16,0 9-24 0,0 0-4 0,1 0-14 16,-1 0-5-16,0 0 0 0,0 0-9 0,3 0 1 15,-3 0-3-15,0 0 1 0,0 0-1 0,2 0 1 16,-1-4 0-16,2 4 2 0,-1-2 2 0,1 1-5 15,-1 0-9-15,1 0 1 0,0-1-1 16,2-1 2-16,-2 0 12 0,0-1-7 0,1 0 0 16,-1 0 4-16,2-2-2 0,-2 0 9 0,0 0-5 15,-1 0 1-15,1 1 4 0,-1-2-4 0,1 1 0 16,-2 1 2-16,1 0-1 0,-2 1-3 0,0 0-7 16,1 1-17-16,-1 1-24 0,0 0-13 0,0 2-11 15,0 0 5-15,0 0 17 0,0 0 12 0,-20 0 8 16,20 0-4-16,-20 0-8 0,20 0-5 0,-26 15-5 15,12-15-1-15,3 16-3 0,-2-16-13 0,4 18-9 16,0-18-11-16,1 20-13 0,2-10-11 0,1 1-5 16,5-1-11-16,-4 1-4 0,4 0-1 0,0-2-7 15,0 2-13-15,0 0-24 0,24-2-42 16,-24-2-46-16,22-1-54 0,-22-1-90 0,29-3-26 16,-13-2 86-16</inkml:trace>
  <inkml:trace contextRef="#ctx0" brushRef="#br1" timeOffset="-187075.66">10170 7799 2381 0,'10'-11'54'0,"-3"1"25"0,1 0 41 16,0 2 47-16,-4-2-2 0,4 1 16 0,-3 1 1 16,-1 1-6-16,0 1-18 0,-1 2-11 0,0 1-27 15,-2 0-32-15,1 1-35 0,-2 1-30 0,1 1-12 16,-1-1-14-16,0 1 4 0,0 0-5 0,0 0-4 16,0 0-1-16,0 0 2 0,0 0 1 15,0 0 5-15,0 0 0 0,0 18-3 0,0-18 4 16,0 16-2-16,-20-16 8 0,20 18-6 0,0-6-1 15,-12-2 0-15,12 1-2 0,0-1 4 0,0 1 2 16,-11-1-2-16,11-1-1 0,0 0 1 0,0-1-5 16,0 0 2-16,0-2 1 0,0 0-3 0,0 0 7 15,17-1 5-15,-17 0-7 0,0 0 9 0,14-2 28 16,-14 1 12-16,12-1 18 0,-12 0 10 0,10-1-18 16,-10 0-5-16,8-2 1 0,-8 2-11 0,4-2-4 15,-4 1-5-15,3 0-7 0,-3-1-12 0,3 0-10 16,-3 1-4-16,0-1-7 0,0 0 0 15,0 1-2-15,0-1 3 0,0 1-4 0,0 1 9 16,0 2 0-16,0 2-7 0,-15 1 12 0,15 2-9 16,0 2-6-16,-22 2-25 0,22 2-29 0,-17 1-52 15,8-3-57-15,-2 1-31 0,0 1-33 0,2-1 0 16,-1-2 10-16,1-2-11 0,0-2-13 0,-2-2-45 16,2-3-97-16,-2-3-182 0,0 0-45 0,-1-21 101 15</inkml:trace>
  <inkml:trace contextRef="#ctx0" brushRef="#br1" timeOffset="-186776.33">10330 7613 3556 0,'29'-10'0'15,"1"1"13"-15,-4 1 33 0,-6 2 40 16,2-4 37-16,-6 4 12 0,-6 2-12 0,0 2-35 16,-4 1-35-16,-5 0-28 0,1 1-15 0,-2 0 24 15,0 0 4-15,0 0 13 0,0 17-7 0,-26-17-25 16,26 19-6-16,-24-19-11 0,10 28 1 0,-3-13-6 15,2 1 2-15,-2 2-3 0,1 0 1 0,1 0 0 16,1 2 3-16,0 0-5 0,3 0-33 0,0 2-12 16,0-1-24-16,2 0-13 0,3 0 15 0,1 1 2 15,2-4 6-15,0 0 21 0,3-1 13 0,0 0 7 16,0-3 9-16,0-1 1 0,19-2-5 0,-19-2 3 16,23-2 5-16,-23-1 1 0,29-2 6 15,-13-2 1-15,1-2 1 0,0 0-6 0,0 0-20 16,0 0-35-16,-1 0-50 0,-4 0-60 0,3-19-44 15,-4 19-63-15,0 0-60 0,-3-20-129 0,-2 20-240 16,-3-20 96-16</inkml:trace>
  <inkml:trace contextRef="#ctx0" brushRef="#br1" timeOffset="-186611.08">10187 7774 3077 0,'0'0'0'0,"31"0"4"0,-31 0 35 0,33 0 28 15,-13 0 19-15,2 0 2 0,-2 0-36 16,0 0-29-16,-1 0-16 0,-2 0-9 0,0 0-38 16,-2 0-56-16,1 0-86 0,-4 14-94 0,1-14-106 15,-1 0-159-15,2 0-140 0,-3 0 98 0</inkml:trace>
  <inkml:trace contextRef="#ctx0" brushRef="#br1" timeOffset="-186275.3">10581 7747 2875 0,'9'0'10'0,"4"0"-2"0,-2 0 21 16,-1 11 30-16,1-11 31 0,0 0 46 16,-3 0 22-16,-2 0-4 0,0 0-22 0,-3 0-40 0,-1 0-38 15,-2 0-31-15,0 0-15 0,2 0-12 16,-2 0 0-16,0 7 5 0,0-7-7 0,0 7 6 16,0-1 3-16,0 1 0 0,0 3 5 0,-19 0-2 15,19 3-8-15,0-1 0 0,-16 0-2 0,16 2 7 16,-10 2-1-16,10-3-3 0,-10 0-14 0,10 2-32 15,-9-3-16-15,3 1-33 0,-4-2-14 0,1-1 1 16,0-2-8-16,-5-3 8 0,0-1 2 0,0-3 6 16,-3-1 15-16,1 0 17 0,1 0 21 0,-1-24 25 15,2 24 11-15,2-27 10 0,1 12 9 0,2 0-2 16,1-2 9-16,4 2 9 0,2-2 10 16,2 2 0-16,0 2 0 0,0 2-11 0,0 0-8 15,25 1-2-15,-25 1-11 0,23 1 5 0,-23 2-8 16,26 2-12-16,-9 1-27 0,-1 3-52 0,1 0-54 15,2 0-61-15,-1 0-88 0,-1 18-141 0,-1-18-144 16,-1 16 72-16</inkml:trace>
  <inkml:trace contextRef="#ctx0" brushRef="#br1" timeOffset="-185892.16">10688 7762 3061 0,'0'0'7'0,"19"0"31"0,-19 0 41 16,15 0 34-16,-7-17 20 0,-8 17-6 0,8 0-33 0,-8 0-33 16,0 0-30-16,0 0-23 0,0 0-10 15,0 0 0-15,0 0 0 0,0 0 1 0,0 0 1 16,0 0-1-16,-16 0-1 0,16 22-2 0,0-22 1 16,-14 22 4-16,14-9-1 0,0 2 4 0,-8 0-7 15,8 3 0-15,0 1 3 0,0 1-6 0,0 2 7 16,0 0-2-16,22 1 1 0,-22 1 4 0,16-2-5 15,-16-1 1-15,17 0 1 0,-17-4-3 0,15-2 1 16,-15-3 1-16,11-3-4 0,-11-2 10 0,0-2 1 16,6-1-3-16,-6-4-3 0,0 0-7 0,0 0 1 15,0-27 1-15,0 27 3 0,0-30-3 16,-21 8 3-16,21-2-2 0,-14 0 2 0,14 1 3 16,-14-3-5-16,14 1 3 0,0 2 1 0,0 0-3 15,0 2 1-15,0 1-4 0,0 1-13 0,18 2-17 16,-18 2-20-16,20 2-24 0,-20 0-28 0,25 2-23 15,-25 3-39-15,23 1-48 0,-23 1-52 0,21 3-72 16,-12 1-138-16,2 1-147 0,-3 1 87 0</inkml:trace>
  <inkml:trace contextRef="#ctx0" brushRef="#br1" timeOffset="-180965.32">9206 6631 1272 0,'1'0'32'0,"-1"0"35"16,0 0 14-16,2 0 25 0,-2 0-11 0,2 0-13 15,-2 0 7-15,0 0 0 0,0 0 13 0,0 0-2 16,0 0-4-16,1 0 1 0,-1 0-23 0,0 0 0 15,0 0-2-15,0 0-9 0,2 0-1 0,-2 0 6 16,0 0-2-16,0 0 1 0,0 0 1 0,0 0-1 16,0 0 0-16,0 0 0 0,0 0 5 0,0 0-12 15,0 0-5-15,0 0-12 0,0 0-14 16,0 0-5-16,0 0-14 0,0 0-3 0,0-15 0 16,0 15-4-16,0 0 16 0,0-11 8 0,0 11-1 15,0-11 13-15,0 11-5 0,0-12-2 0,0 5-2 16,-17 0-8-16,17 0-10 0,0-1-5 0,0 0 1 15,-14 0-3-15,14-1 1 0,-10 1 1 0,10-1 2 16,-14-1-1-16,7 0 3 0,-1 0-2 0,0-1-8 16,-1 2 0-16,0-2-5 0,-1 1 2 0,-1-1 1 15,2 0 1-15,0 1 4 0,-4-2-3 0,1 1 3 16,1-1-3-16,-3 2 2 0,0 0-7 0,-1-2 3 16,-1 1 2-16,1 1-3 0,-2 1 10 0,-2-3-3 15,2 3-5-15,-2-2 2 0,1 1-5 16,-1 2 1-16,1-1 6 0,-1 0 0 0,2 2-1 15,-2-1-3-15,2 2-1 0,2 1-1 0,-4-2 4 16,4 1 4-16,1-1-2 0,1 2-3 0,-1-2 7 16,2 1 13-16,-2 1 9 0,-2-1 8 0,6 0-5 15,-4 1-12-15,-3-2-7 0,1 1-10 0,-1 0 2 16,0 0-8-16,2 1 3 0,-1-1 2 0,-1-1 1 16,1 3 3-16,1-1 3 0,-1 1-2 0,1-2-4 15,1 1 0-15,-2 1-6 0,1-1 7 0,1 1-4 16,-1-2 0-16,1 2-2 0,-2-2-2 0,2 3-2 15,-1 0 4-15,2-2 0 0,-2 2 1 16,1 0 8-16,1 2-9 0,-1-1 8 0,2 1-2 0,0-1-5 16,-1 1 11-16,2 1 5 0,-1 0 3 15,1 0 5-15,2-1-4 0,-2 1-7 0,2 0-3 16,-2 0 3-16,1 0 5 0,1 0 4 0,-2 0 2 16,0 0 3-16,1 0 1 0,-3 0-5 0,-1 0 1 15,-1 0-9-15,-1 0-2 0,-2 0-4 0,-2 0 1 16,-1 0-5-16,1 0-4 0,-2 0 1 0,1-14 4 15,-1 14 4-15,2 0-3 0,1 0-3 0,-1 0-3 16,3-9 0-16,-1 9 1 0,0 0 3 0,5 0-2 16,-3 0-1-16,2 0 3 0,0 0 3 15,2 0 8-15,1 0 8 0,0 0 1 0,0 0 0 16,-1 0-7-16,-2 0-3 0,0 14 3 0,-3-14-4 16,-2 0-1-16,-1 0-3 0,-3 0-4 0,1 0 2 15,0 6-4-15,1-6 4 0,0 0-4 0,-2 0-3 16,3 4 3-16,3-3-2 0,-2 0 5 0,2 1-5 15,0 0-2-15,3 1-5 0,2-2 6 0,0 2 2 16,1-1 2-16,-2 0-1 0,6 0-1 0,-3 0 19 16,1 1 4-16,-2-1 6 0,3 0-4 0,-3 2-14 15,-1-3 3-15,1 2 1 0,0 0-3 0,-1-2 3 16,0 2-4-16,-2-1 3 0,1 0 0 0,1 1 2 16,1-2 0-16,-1 1-5 0,1 0 2 15,0 0-10-15,0 1-6 0,3-2 8 0,-3 1-4 16,4-1 3-16,-3 2 8 0,3 1-10 0,-3-2 3 15,3 2 2-15,-1-1-4 0,0 1 4 0,-1 0 3 16,1 1 3-16,0 0 6 0,2 0-11 0,-3-1 0 16,4 2-6-16,-3-1-6 0,2 1 14 0,1-2-13 15,-1 1 12-15,-1 0-3 0,0 1-7 0,3-1 10 16,-3 1-10-16,3-1 0 0,-1 2 8 0,-1-2 14 16,1 0 2-16,2 1 3 0,2-2-7 0,-4 0-21 15,2-1 3-15,0 2 2 0,0 0 4 0,0-3 9 16,-2 3 3-16,2-1 8 0,-2 2 0 0,2-1 9 15,-2 1-4-15,2-1-6 0,0 0 1 16,-1 1-5-16,0-1 5 0,0-1 5 0,1-2 8 16,0 1-3-16,0 0 0 0,-1-2 2 0,1-1-9 15,2 3 9-15,-2-2-6 0,1 0-9 0,-1 0 0 16,3-1-10-16,-2 3 1 0,1-2 3 0,-1 2 1 16,1-3-1-16,1 1-6 0,0 0-2 0,-2 0-8 15,2 0 3-15,0-1 3 0,-1 2-2 0,1-2-1 16,0 1-4-16,-2 0-4 0,1 0 3 0,-1 0 5 15,1 0-5-15,-1 1 4 0,0-2-7 0,1 1 0 16,1 1 0-16,-2-1-8 0,1 0 0 0,-2 0-69 16,3 0-91-16,0-1-93 0,-2 1-89 0,1-1-10 15,1 0-3-15,-2 0-14 0,2 0-31 16,0 0-55-16,0 0-72 0,0 0-167 0,0 0-65 16,0 0 135-16</inkml:trace>
  <inkml:trace contextRef="#ctx0" brushRef="#br1" timeOffset="-180548.28">6699 6209 2843 0,'14'-4'35'0,"-14"0"37"16,12-1 48-16,-12 2 53 0,10-1 21 0,-10 2 15 0,0 0-3 15,0 2-11-15,4-1-23 0,-4-1-18 16,0 2-18-16,0-1-18 0,0-1-10 0,0 2-12 15,0 0-15-15,0-1-9 0,0 1-17 0,0 0-11 16,0 0-8-16,0 0-6 0,0 0-8 0,0 0-11 16,0 0-2-16,0 0-7 0,0 0 4 0,-14 0 2 15,14 17-7-15,0-17-1 0,-12 15-1 0,12-15-2 16,-8 23 6-16,8-8-3 0,0 1 2 0,0 3-3 16,0 1-1-16,0 1 2 0,0 1 1 0,0-1 4 15,0 1-6-15,0-4 6 0,0-1-3 0,0-3 0 16,16-1 6-16,-16-2-10 0,0-3 6 15,0-1-7-15,0-3 4 0,0-2 10 0,0 0 72 0,0 0 62 16,9-2 50-16,-9 0 49 0,0 0-39 16,0 0-51-16,0 0-55 0,0 0-59 0,0 0-37 15,0-18-6-15,22 18-5 0,-22 0 6 0,17-16 0 16,-17 16 0-16,21-9-1 0,-8 9-6 0,-2-8-35 16,1 8-66-16,-1 0-87 0,-2-7-101 0,2 7-61 15,-5-4-40-15,2 1-47 0,-3 1-85 0,-2-2-124 16,2 0-332-16,-4-4 37 0,4 4 190 0</inkml:trace>
  <inkml:trace contextRef="#ctx0" brushRef="#br1" timeOffset="-174620.17">6249 7209 1455 0,'0'0'40'16,"0"-1"19"-16,0 1 4 0,0 0 3 0,0-1-32 15,0 0-8-15,0 1 5 0,0 0 10 0,0-1-4 16,0 1-9-16,0-1-13 0,0 1-8 0,0-2-7 15,0 0 1-15,0 2 6 0,0-2-4 0,0 0 2 16,0 2-2-16,0-1 1 0,0 0 3 0,0 1 13 16,0 0-2-16,0-1 4 0,0 1-4 0,0 0-7 15,0 0 6-15,0 0 0 0,0 0 0 0,0-1-3 16,0 1-5-16,0 0 3 0,0 0 6 0,0 0 4 16,0 0 12-16,0 0-3 0,0 0-3 0,0 0 0 15,0 0-11-15,0 0 3 0,0 0-4 0,0 0 0 16,0 0-3-16,0 0-1 0,0 0 4 15,0 0 2-15,0 0 6 0,0 0 4 0,0 0 4 16,0 0 3-16,0 0 4 0,0 0-2 0,0 0-5 16,0 0 0-16,0 0-1 0,0 0-6 0,0 0-5 15,0 0-10-15,0 0-8 0,0 0 1 0,0 0-3 16,0 0 2-16,0 0 0 0,0 0-3 0,0 0-2 16,0 0 6-16,0 0-4 0,0 0 2 0,0 0 3 15,0 0-9-15,0 0 3 0,0 0 0 0,0 0-1 16,0 0 1-16,0 0-2 0,0 0-4 0,0 0-12 15,0 0-4-15,0 0-17 0,0 0-33 16,0 0-19-16,0 0-38 0,0 0-31 0,0 0-27 16,0 0-55-16,0-19-80 0,-15 19-135 0,15-11 42 15,0 11 88-15</inkml:trace>
  <inkml:trace contextRef="#ctx0" brushRef="#br1" timeOffset="-172132.76">6730 6614 1262 0,'-2'2'45'0,"1"0"4"0,-1-1-4 16,2 1 12-16,-1-2-10 0,1 0 13 0,0 0 31 16,0 0 24-16,0 0-11 0,0 0 15 0,0 0-9 15,0 0-17-15,0 0-2 0,0 0-22 0,0 0-5 16,0 0-8-16,0 0-11 0,0 0 0 0,0 0-8 15,0 0-10-15,0 0-7 0,0 0-4 0,0 0 8 16,0 0 8-16,0 0 5 0,0-13-9 0,0 13-8 16,0 0 2-16,12-13-2 0,-12 13 4 0,0-10-6 15,10 10-5-15,-10-13 0 0,10 6 5 16,-10 1 1-16,16-1 0 0,-8-1-5 0,4 1-8 16,-1-2 3-16,1 2 0 0,2-1-5 0,0 0 8 15,2 1 7-15,-2 0 5 0,3 1 5 0,-2-1-9 16,1 2-5-16,-1 0 0 0,-1 1 2 0,2-1 8 15,-1 1-1-15,-1 0-9 0,-1 0-6 0,-1 1-6 16,0-1 0-16,-1 0 2 0,2 1 6 0,-4 0 13 16,0 1 15-16,-1-1 4 0,1 0 2 0,-1-1-3 15,-2 2-11-15,2-2 2 0,0 1-1 0,-2-2-10 16,0 1-2-16,0-2-10 0,1 2-2 0,0-2 3 16,-1 0-2-16,1 1 1 0,-1-1-2 0,-1 1-6 15,1-1-4-15,1 2 0 0,-2-1-1 16,3 1 1-16,0-2 4 0,1 2-2 0,-1 0 1 15,4 2-3-15,-1-1-2 0,1 1 2 0,1-1 4 16,2 0 5-16,-1 0 3 0,2 2 1 0,-4 0-3 16,2-1-1-16,-2 0-4 0,2-2 3 0,-3 4 5 15,0-1 9-15,-3-1 2 0,1 1-3 0,0-1-2 16,-1 1-7-16,-3 0-4 0,1 1 0 0,-1-1-3 16,2-1-3-16,0 1 2 0,-4 0-2 0,3 1 2 15,0 0 2-15,2 0 3 0,0 0 1 0,1 0 2 16,0 0 6-16,2 0 1 0,2 0 3 0,-4 0-1 15,3 0-3-15,-1 0-2 0,0 0-3 16,1 0-1-16,-2 0 0 0,1 0-1 0,-1 0 1 16,0 0-4-16,-1 9 0 0,-1-9 3 0,-1 0-1 15,1 0 3-15,0 0-3 0,0 0 0 0,-1 0-5 16,3 0 2-16,1 0 2 0,3 6-3 0,-4-6 7 16,1 3-2-16,3-3-1 0,-1 3 0 0,1-2-3 15,-2 3-1-15,2-3-5 0,0 1-1 0,0 1-1 16,0-1 4-16,0 2 2 0,-2-2 1 0,4 1 3 15,-4 1-9-15,2-2 1 0,-2 2 2 0,1-2-3 16,-1 0 7-16,1 1-5 0,-2 0 3 16,1-3 0-16,-1 2 2 0,0-1 8 0,1 0-2 0,-1 2-4 15,1-3 1-15,1 1-2 0,-1 1-2 16,0 0 1-16,2-1-5 0,-1 0 1 0,1 2-3 16,-2 0 4-16,2-1-2 0,-1 0 0 0,-1-1 1 15,3 2-3-15,-1 1 5 0,0-2-4 0,2 2-1 16,-2-1 0-16,1 0-3 0,2 1 5 0,-4 1 1 15,2-1-1-15,1-1 4 0,-1 1-1 0,-1-1 1 16,0 1 9-16,0-1-1 0,2 0-2 0,-2 0-6 16,-2 0 1-16,-1 1-5 0,1-2 4 0,1 2 3 15,-1-2-5-15,4 1 2 0,-4-1 3 0,2 2-2 16,1 0 2-16,2-1 4 0,-1 0 0 16,1 1-2-16,0 1-5 0,-1-2-4 0,-1 1 0 15,1 1-1-15,1 0 4 0,-2-1 0 0,2 1-4 16,-1 0 5-16,-1 1 3 0,4 0 2 0,-1-2 6 15,1 0 8-15,-2 1 1 0,0 0 2 0,-3-2-4 16,0 1-8-16,-3-1 1 0,-2-2-4 0,-3 2-3 16,1-3-2-16,-3 1 0 0,-2 0-5 0,1 0 0 15,-3-1 2-15,1 0-2 0,-1 0 3 0,0 0-3 16,0 0-1-16,0 0-1 0,0 0-1 0,0 0 4 16,0 0-1-16,0 0-5 0,0 0 5 0,0 0-2 15,0 0-8-15,0 0-38 0,0 0-42 0,0 0-46 16,0 0-50-16,0 0-27 0,0 0-33 15,0 0-22-15,0 0-15 0,0 0 0 0,0 0 6 16,0 0-17-16,-17 0-16 0,17 0-59 0,-10 0-58 16,10-17-5-16,-19 17 89 0</inkml:trace>
  <inkml:trace contextRef="#ctx0" brushRef="#br1" timeOffset="-171851.22">8772 6436 2112 0,'-2'-8'55'0,"1"0"33"16,1 2 26-16,0 2 27 0,0-2-26 0,0 3-6 15,0 1-4-15,0-1-6 0,0 1-7 0,15 1-9 16,-15 0-5-16,0 0-3 0,0 1 0 0,0 0-2 15,0 0-2-15,0 0-5 0,13 0-9 0,-13 0-10 16,12 17-7-16,-3-17-1 0,1 14-8 0,0-14-2 16,3 20-1-16,-2-9-1 0,1 2 10 15,1 0 0-15,1 0 2 0,-2 0-2 0,-1 1-2 0,1-2 4 16,1 1-3-16,-3-2-1 0,1 1 5 16,-1-2-1-16,-3-2 3 0,0 1-6 0,0-2-16 15,-4-2-10-15,2 0-10 0,-3-2-3 0,-1-1 0 16,-1 3 7-16,0 0-2 0,0 0 3 0,0 2 2 15,-25 1-1-15,25 1 2 0,-28 2-3 0,7-1-2 16,-1 0-9-16,-4-1-19 0,-4-1-25 0,2-2-40 16,-4-2-32-16,2 0-35 0,4-2-34 0,0-1-31 15,2-1-49-15,3 0-67 0,2 0-157 0,3 0-285 16,6 0 88-16</inkml:trace>
  <inkml:trace contextRef="#ctx0" brushRef="#br1" timeOffset="-150991.91">18292 7062 2991 0,'-1'0'11'0,"1"0"0"0,0 0-1 0,0 0 2 15,0 0 9-15,0 0 22 0,0 0 26 0,0 0 29 16,0 0 9-16,0 0 6 0,0 0-3 0,0 0-9 15,0 0-16-15,11 0-14 0,-11 0-14 0,0 0-17 16,0 0-9-16,0 0-15 0,0 0-10 0,12 0-3 16,-4 0-6-16,0 0 2 0,4 0-1 0,5 0 2 15,-1 11 20-15,5-11 3 0,3 0 13 16,-1 12 2-16,3-12-9 0,2 4 5 0,3-4-2 16,2 6 3-16,4-6 0 0,-3 0 6 0,3 0 2 15,4 0 3-15,-1 0-3 0,-3 0-9 0,3 0-2 16,-2 0-6-16,2 0 0 0,-3-17-2 0,0 17-1 15,-3 0-6-15,-1 0-1 0,-2-13-2 0,-5 13-2 16,1 0-4-16,-3 0-4 0,-3 0-4 0,-4 0-2 16,-5 0 0-16,2 0-4 0,-8 0-1 0,-1 0-2 15,-2 0 5-15,-3 0 0 0,0 0 3 0,-20 0 1 16,20 0-2-16,-37 0 2 0,9 18-14 0,-10-18-11 16,-5 0-8-16,-3 16-8 0,-6-16-2 15,-2 0-2-15,-3 0-5 0,-1 0-10 0,0 0 3 16,2 0 2-16,3-17 3 0,5 17 14 0,5 0 8 15,5-14 16-15,7 14 8 0,8 0 2 0,8 0 6 16,4-10-1-16,4 10 0 0,7 0 8 0,0 0-1 16,0-6-1-16,27 6 7 0,-7-4 3 0,3 1 9 15,8 0 1-15,3 1-5 0,7 1 2 0,2 0-10 16,4 1-2-16,1 0 1 0,1 0-5 0,2 0 8 16,-1 0 4-16,-2 16 8 0,2-16-1 0,-2 0 1 15,-8 12-3-15,-3-12-8 0,-9 0 4 0,-1 12-11 16,-7-12-1-16,-9 0-6 0,-2 0-5 15,-6 0 5-15,-3 0-6 0,0 5 6 0,-20-5-3 0,0 0 2 16,-4 0-2-16,-7 0 3 0,-6 0-1 16,-3 0-1-16,-4 0-3 0,-4-18-11 0,5 18 0 15,0 0-9-15,-1-11 1 0,7 11 10 0,6 0-3 16,5-9 7-16,5 9 3 0,8 0-2 0,3 0 5 16,4 0-2-16,6 0-6 0,0 0 5 0,0 0 0 15,29 0 1-15,-8 0 5 0,-1 0-5 0,6 16 2 16,5-16-2-16,3 0 5 0,-1 17 1 0,1-17 0 15,0 11-3-15,-5-11 0 0,-1 10-1 0,-7-10-36 16,-1 7-40-16,-9-7-86 0,-2 0-104 0,-9 4-79 16,0-4-87-16,0 0-112 0,0 0-275 0,-28 0 108 15,28 0 131-15</inkml:trace>
  <inkml:trace contextRef="#ctx0" brushRef="#br1" timeOffset="-144353.77">5014 8564 2048 0,'20'1'39'0,"-20"1"16"15,22 1 14-15,-22-1 16 0,24 0-23 16,-11-1 8-16,-1 1 1 0,1 0-1 0,-2 0 2 15,1-1-11-15,-4 1 0 0,-1 0-5 0,0-2-9 16,-1 1-15-16,-3 0-7 0,0-1-9 0,-1 0-5 16,-1 0-1-16,-1 0-8 0,0 0-2 0,2 0 0 15,-2 0 0-15,0 0 2 0,0 1 0 0,0-1-10 16,0 0 6-16,0 0 0 0,0 0 0 0,0 0 8 16,0 0-7-16,0 0 1 0,0 0-2 0,0 0-5 15,0 0-4-15,0 0-1 0,0 0-1 0,0 0 5 16,0 0 6-16,0 0-5 0,0 0 4 0,0 0 2 15,0 0 1-15,0 0 4 0,0 0 1 16,0 0-5-16,0 0-1 0,0 0 1 0,0 0-2 16,0 0-12-16,0 0-32 0,0 0-41 0,0 0-56 15,0 0-85-15,0 0-133 0,0 0-262 0,0 0 42 16,0 0 98-16</inkml:trace>
  <inkml:trace contextRef="#ctx0" brushRef="#br1" timeOffset="-127072.04">5214 8524 2349 0,'0'0'0'0,"-6"0"1"15,6 0 2-15,-4 0-3 0,4 0 0 0,0 0 17 16,0 0 21-16,0 0 29 0,0 0 31 0,0 0 16 15,0 0 8-15,0 0-1 0,0 0-7 0,0 0-13 16,0 0-21-16,0 0-7 0,0 0-10 0,0 0-7 16,0 0 5-16,0 0-1 0,0 0 1 0,0 0 4 15,0 0 1-15,0 0-6 0,0 0-8 0,0 0-8 16,0 0-11-16,0 0 0 0,0 0-6 0,0 0-1 16,0 0-4-16,0 0-4 0,0 0-1 15,0 0 0-15,0 0 1 0,0 0 2 0,0 0 5 16,0 0-7-16,0 0-2 0,0 0-5 0,0 0 0 15,0 0 9-15,0 0 7 0,0 0 4 0,0 0-1 16,0 0-6-16,0 0-6 0,25 0-10 0,-9 0-5 16,2 0-2-16,9 0-2 0,4 0 2 0,11 13 0 15,6-13 0-15,4 0 1 0,6 0-2 0,8 8 2 16,7-8 0-16,6 0-3 0,8 0 0 0,5 0 0 16,4 0 37-16,8 0 7 0,3 0 24 0,-4 0 10 15,1 0-21-15,-6-16 7 0,-3 16-16 0,-7 0-6 16,-3-16-10-16,-9 16 7 0,-4-13 2 0,-3 13 0 15,-4 0 3-15,-3-7-14 0,-3 7 2 16,-4 0 0-16,-6 0 0 0,-7 0-3 0,-3 0-13 16,-10 0-3-16,-4 0-11 0,-6 0-4 0,-8 0-1 15,-4 0-20-15,-4 0-32 0,-1 0-44 0,-2 0-43 16,0 0-45-16,0 0-32 0,0 0-51 0,0 0-78 16,-22 0-72-16,22 0-90 0,-26 0-199 0,10 0-83 15,-1 0 132-15</inkml:trace>
  <inkml:trace contextRef="#ctx0" brushRef="#br1" timeOffset="-126192.86">8035 8506 2362 0,'-4'9'26'15,"-1"-9"5"-15,2 0 15 0,1 6 42 16,1-6 11-16,-2 0 42 0,-2 0 31 0,1 3-12 16,-1-3 0-16,-1 1-12 0,-1-1-18 0,0 0-4 15,-1 0-10-15,2 0-13 0,1 0-9 0,0 0-13 16,2 0-14-16,2 0-11 0,-1 0 0 0,2 0-3 15,0 0 6-15,0 0 12 0,0 0-6 0,0 0 15 16,0 0-9-16,0 0-15 0,0 0-8 0,19 0-19 16,-19 0-14-16,25 0-5 0,-7 0-4 15,7 0-5-15,9 0 25 0,3 0 17 0,8 0 10 0,7 0 16 16,3 0-6-16,9 0 1 0,4 0-6 0,5 0-10 16,6 0-11-16,5 0-19 0,7 0-7 0,8 0-9 15,8 0-2-15,8-15 33 0,5 15 30 0,7 0 17 16,1 0 11-16,4 0-9 0,-2-7-16 15,1 7 12-15,-4 0 8 0,-5 0-5 0,-4 0 12 16,-5 0 4-16,-11 0 3 0,-4 0 1 0,-13 0-8 16,-10 0-21-16,-12 0-18 0,-13 0-13 0,-11 0-19 15,-13 0-16-15,-6 0-6 0,-6 0-11 0,-6 0-10 16,-5 0-56-16,-3 0-88 0,0 0-117 0,0 0-123 16,0 0-67-16,-22 0-84 0,22 0-111 0,-32 0-242 15,10 0-203-15,-3 0 173 0</inkml:trace>
  <inkml:trace contextRef="#ctx0" brushRef="#br1" timeOffset="-124316.35">12907 8523 2099 0,'0'0'27'16,"0"0"6"-16,0 0-3 0,0 0 4 0,0 0 6 16,0 0 17-16,0 0 32 0,0 5 21 0,0-5-8 15,0 0 1-15,0 0-9 0,0 0 5 0,-14 0 1 16,14 0-4-16,0 0-3 0,0 0-14 0,0 0-16 15,0 0-13-15,0 0-5 0,0 0-3 0,0 0-2 16,0 0 5-16,0 0-8 0,0 0-9 0,0 0-10 16,0 0-8-16,0 0-6 0,20 0-5 0,-20 0 0 15,23 0-2-15,-4 0 3 0,-1 0 2 16,7 0 0-16,3 0-6 0,5 12 2 0,1-12-2 16,7 0 2-16,4 0 2 0,8 0-2 0,6 0 0 15,6 0-3-15,5 0 3 0,4 0 0 0,7 0 3 16,1 0 21-16,5 0-3 0,0 0-2 0,4 0-4 15,2 0-17-15,3-15 21 0,4 15 27 0,-1 0 25 16,-1-9 27-16,-4 9-7 0,-1 0-7 0,-8 0-14 16,-7-6-22-16,-8 6-7 0,-8 0-13 0,-13 0-10 15,-4 0-4-15,-9 0-14 0,-8 0-3 0,-6 0-5 16,-9 0-53-16,-3 0-49 0,-4 0-77 0,-4 0-61 16,-2 0-41-16,0 0-64 0,0 0-117 15,-21 14-295-15,21-14 41 0,-20 0 119 0</inkml:trace>
  <inkml:trace contextRef="#ctx0" brushRef="#br1" timeOffset="-122092.15">15996 7913 2130 0,'0'0'23'0,"0"0"9"0,0 0 3 16,0 0 14-16,0 0-7 0,0 0 12 0,0 0 22 15,0 0 10-15,0 0-3 0,0 0 1 0,0 0-8 16,0 0-4-16,0 0 2 0,0 0-1 0,0 0-2 16,0 0-6-16,0 0-1 0,0 0-6 0,0 0 6 15,0 0 8-15,0 0 4 0,0 0 3 16,0 0 0-16,0 0-6 0,0 0-3 0,0 0-5 16,0 0-3-16,0 0-4 0,0 0-10 0,0 0-13 15,0 0-12-15,0 0-16 0,21 0-3 0,-21 0 7 16,34 15 8-16,-11-15 9 0,5 0 5 0,1 0-2 15,5 0-7-15,4 0-3 0,-1 0-10 0,3 0-4 16,-1 0-3-16,4 8 1 0,-2-8 1 0,0 0-1 16,1 0-5-16,-1 0-1 0,-1 0 0 0,-1 0-3 15,-1 0 4-15,-2 0-5 0,1 0 2 0,-3 0 2 16,-1 3 3-16,0-3-1 0,-1 3-1 0,1-2 1 16,1 1-4-16,-2 0 3 0,1-1 2 15,-1 1-1-15,1-1 2 0,0 0-4 0,-2 0 2 16,-2-1-3-16,0 0 0 0,-1 0 5 0,-1 0-6 15,-4 0 7-15,-1 0-4 0,-2 0-1 0,-3 0 2 16,-2 0-1-16,-1 0 2 0,-6 0-1 0,1 0-1 16,-2 0 3-16,-3 0-2 0,-1 0 2 0,-1 0 3 15,3 0-11-15,-5 0 8 0,3 0-3 0,0 0-3 16,-2 0 3-16,2 0-1 0,1 0 0 0,2 0-2 16,-3-10 4-16,1 10-1 0,1 0-1 0,3 0 1 15,-3-10 0-15,2 10-3 0,1-5 2 0,-3 5-2 16,1-6 0-16,0 6 3 0,2-5 1 0,-4 3-2 15,4 1 1-15,-5 0-3 0,0 0 1 0,1 0 0 16,0 1 1-16,-1 0 2 0,0-1-6 16,0 1 8-16,2 0-2 0,-2 0-4 0,-1-1 35 15,6 1 1-15,-8 0 2 0,4 0 8 0,1 0-22 16,-2 0 0-16,2 0 0 0,-5 0-3 0,3 0-2 16,-3 0 2-16,1 0 0 0,1 0 3 0,-1 0 1 15,1 0-3-15,1 0 0 0,2 0-3 0,-5 0 4 16,3 0-4-16,0 0-1 0,-2 0 0 0,4 0-1 15,-2 0 5-15,-1 0-3 0,1 0 4 0,0 0-9 16,0-9-6-16,-3 9 0 0,2 0 2 0,-1 0 1 16,-1 0 4-16,0 0 0 0,0-4-2 15,0 4 5-15,0 0 1 0,0 0-1 0,0 0 9 16,0 0-10-16,0 0 5 0,0 0 3 0,0 0-2 16,0 0 11-16,0 0-4 0,0 0-5 0,0 0-3 15,0 0-2-15,0 0-5 0,0 0 2 0,0 0-7 16,0 0-4-16,0 0-3 0,0 0-6 0,0 0 3 15,0 0 1-15,0 0-2 0,0 0 4 0,0 0-5 16,0 0 1-16,0 0 4 0,0 0 0 0,0 0-3 16,0 0 0-16,0 0 2 0,0 0-3 0,0 0 6 15,0 0-3-15,0 0-2 0,0 0 3 0,0 0-3 16,0 0 3-16,0 0-3 0,0 0 0 0,0 0 0 16,0 0 2-16,0 0-6 0,0 0 6 15,0 0 10-15,0 0 13 0,0 14 19 0,0-14 2 16,20 15-12-16,-20-15-13 0,0 22-7 0,19-9-5 15,-19 2 17-15,0 0 9 0,17 3 9 0,-17 0 10 16,0 2-10-16,12 5-11 0,-12 1-2 0,0 1-4 16,7 2 21-16,-7 3 3 0,3 1-5 0,-3 1-9 15,0 0-21-15,0-2 0 0,0 1-4 0,0-2 3 16,0 0 10-16,0-2 0 0,0-1 4 0,0-1 5 16,0-1-14-16,-16-2 5 0,16-3-1 0,0-1-13 15,0-3 0-15,-14-2-3 0,14-1-10 0,0-2 10 16,-9-2 0-16,9-3 3 0,-5-1-3 0,5-1-1 15,0-1 4-15,-3-3-3 0,-2 1 6 16,5-2-2-16,-1 0 8 0,1 0-1 0,0 0-4 16,0 0-22-16,0 0-86 0,0 0-115 0,0-16-81 15,0 16-66-15,0-17-23 0,0 5-16 0,0-2-65 16,-23-1-75-16,23-1-148 0,-20 0-214 0,20-2 146 16</inkml:trace>
  <inkml:trace contextRef="#ctx0" brushRef="#br1" timeOffset="-121136.2">16169 7906 2045 0,'-18'0'42'0,"18"0"19"0,0-8 20 0,-12 8 25 16,12-5-3-16,0 1 12 0,-12 4 26 0,12-8 11 15,0 6 1-15,-11-1 0 0,11 1-13 0,-6 0-1 16,6 0-10-16,-4 0-2 0,3 2-1 0,-2-2-12 15,3 0-3-15,-2 2-2 0,1 0-8 16,1-1 3-16,0 1-15 0,0 0-9 0,0 0-14 16,0 0-18-16,0 0-2 0,0 0-15 0,0 0-9 15,0 0-8-15,0 0-7 0,0 0 76 0,0 0 26 16,0 0 21-16,0 0 4 0,-19 18-67 0,19-18-32 16,-14 20-18-16,14-6-6 0,-20 1-3 0,20 0 21 15,-19 5 17-15,9 2 26 0,2 3-2 0,2 2-15 16,-1 4 16-16,7 2-15 0,-9 2 8 0,9 2 2 15,-5 2-23-15,5 0-19 0,0 0 4 0,0 0-5 16,0-2 8-16,0-2 16 0,0-1-8 0,0-3 7 16,0-3-8-16,0-3-12 0,0-2-6 15,0-3-8-15,0-3-12 0,-13-3 5 0,13-3-1 16,0-2-1-16,0-2 8 0,0-1-1 0,0-2 12 16,0-3 25-16,-10 1 15 0,10-1 9 0,0-1-1 15,0 0-27-15,0 0-14 0,0 0-12 0,0 0-10 16,0 0 2-16,0 0-8 0,0 0 3 0,0 0-2 15,0 0 2-15,0 0 2 0,0 0-7 0,0 0 2 16,0 0-1-16,0 0 0 0,0 0 4 0,0 0 2 16,0 0 0-16,0 0 0 0,0 0-1 0,0 0 1 15,0 0-1-15,0 0 2 0,0 0 10 0,0 0 14 16,0 0 14-16,0 0 5 0,0 0-8 0,0 0-20 16,0 0-16-16,0 0-10 0,0 0-5 15,23-12 2-15,-7 12 1 0,4 0 2 0,8 0 4 16,6-5-3-16,6 5 4 0,12 0-12 0,7-4 2 15,9 4 3-15,6 0-6 0,7 0 10 0,6 0-4 16,3 0 0-16,-1 0 5 0,1 0 1 0,-3 0 3 16,-6 0-1-16,-8 0 1 0,-8 0-6 0,-5 13 9 15,-10-13 29-15,-10 0 13 0,-6 0 14 0,-7 0 11 16,-9 0-18-16,-4 0-11 0,-5 0-9 0,-2 0-21 16,-4 0-11-16,-3 0 0 0,0 0-4 0,0 0 2 15,0 0 0-15,0 0-4 0,0 0 1 0,0 0-1 16,0 0-5-16,0 0-18 0,0 0-54 15,0 0-73-15,0 0-128 0,0 0-151 0,0 0-109 16,0 0-90-16,0 0-120 0,-17 0-167 0,17 0-268 16,-16 0 163-16</inkml:trace>
  <inkml:trace contextRef="#ctx0" brushRef="#br1" timeOffset="-119040.86">18432 8606 1800 0,'-6'0'33'0,"6"16"21"15,-3-16 29-15,3 0 34 0,-3 0 4 0,-1 0 17 16,4 0 11-16,0 0 6 0,-1 0-5 0,1 0 3 16,-2 0-3-16,2 0 8 0,0 0 2 15,0 0 3-15,0 0-1 0,0 0-16 0,0 0-11 0,0 0-17 16,0 0-10-16,0 0-10 0,0 0 1 16,0 0-1-16,0 0-8 0,0 0 1 0,0 0-4 15,0 0-2-15,0 0-2 0,0 0-4 0,0 0-19 16,0 0-19-16,13 0-16 0,-13 0-17 0,11 0-4 15,-2 0 3-15,2 0 5 0,0 0 17 0,1 0 8 16,5 0 12-16,0 0 0 0,-1 0-3 0,4 0 4 16,0 0 0-16,5 0 9 0,1 0 6 0,0 0 9 15,2 0 10-15,3 0 3 0,4 0-2 0,3 0-9 16,-1 0-11-16,1 0-1 0,5 0-12 0,-1 0-3 16,4 0-4-16,1 0-12 0,1 0 1 0,-1 0 17 15,1 0 8-15,4 0 5 0,-4 0 9 16,2 0-14-16,1 0-16 0,3 0-13 0,7 0-16 15,-4 0-10-15,7 0-4 0,-1 0 5 0,6 0 0 16,-1 0-1-16,5 0 8 0,-5-9-3 0,2 9-1 16,-2 0 5-16,2-6-5 0,-2 6 13 0,-1-3 15 15,1 3 0-15,-5-4 12 0,1 1-1 0,-2-1 0 16,-6 1 5-16,-8-1-2 0,-2-1-4 0,-5 2-13 16,-4-1-10-16,-3 1-10 0,-5-1-8 0,-1 1 0 15,-1 2 0-15,0-1 0 0,3 1-1 16,-2-1 2-16,1 2 4 0,2 0 1 0,2 0 8 0,-5 0 7 15,3 0 2-15,-2 0 7 0,-5 0 3 0,-4 0-1 16,-3 13 0-16,-3-13-7 0,-3 0-8 16,-5 0-9-16,0 0-5 0,-6 0-2 0,3 0-2 15,-3 0-1-15,0 0 0 0,0 0-2 0,0 0 1 16,0 0 0-16,0 0-2 0,0 0 0 0,0 0-10 16,0 0-33-16,0 0-50 0,0 0-78 0,0 0-102 15,0 0-146-15,0 0-139 0,0 0-66 0,-14 0-34 16,14 0-2-16,0 0-11 0,-12 0-167 0,12 0-141 15,-7 0 182-15</inkml:trace>
  <inkml:trace contextRef="#ctx0" brushRef="#br1" timeOffset="-118564.1">21940 8580 2106 0,'-14'0'27'0,"-1"0"23"0,3 0 39 0,-1 0 40 15,7 15 13-15,1-15 15 0,-1 0 0 0,3 0 5 16,0 0 8-16,3 11 10 0,0-11 14 0,0 0 2 16,-3 0-5-16,3 0-10 0,0 0-13 0,0 0-12 15,0 0-16-15,0 0-28 0,0 0-45 0,18 0-34 16,-18 0-26-16,28 0-9 0,-4 0 16 0,7-13 14 16,9 13 13-16,6 0 21 0,9 0 2 0,10-9-2 15,5 9 15-15,10 0 5 0,5 0 11 0,2 0-14 16,8 0-27-16,2 15-30 0,1-15-21 15,6 0 31-15,-2 16 33 0,-1-16 29 0,-2 9 19 16,1-9-5-16,-7 0-19 0,-7 8-6 0,-8-8-10 16,-10 0-15-16,-9 0-6 0,-11 0 1 0,-9 0 3 15,-10 0-8-15,-7-16-14 0,-8 16-13 0,-6 0-44 16,-4 0-44-16,-1-11-78 0,-3 11-110 0,0 0-71 16,0 0-68-16,-23-8-28 0,23 8-44 0,-39-6-97 15,8 6-161-15,-6 0-324 0,-6-5 150 0</inkml:trace>
  <inkml:trace contextRef="#ctx0" brushRef="#br1" timeOffset="-116536.18">1453 9192 1916 0,'0'0'37'16,"0"4"11"-16,0-4 15 0,0 4 12 0,0-3-8 15,0-1 28-15,0 1 23 0,0 2 22 0,0-2 6 16,0 1-4-16,0-1-3 0,0 2 3 0,0-2-2 16,0 2 4-16,0 0-3 0,-14-3-5 0,14 1-6 15,0 0-10-15,0 0-5 0,0-1-11 16,-10 1-6-16,10-1-16 0,0 0-12 0,0 0-4 16,0 0-10-16,0 0 7 0,0 0-4 0,0 0-10 15,0 0-8-15,0 0-9 0,17 0-16 0,-17 0 5 16,21 0 15-16,-7 0 11 0,4 0 19 0,2 0 9 15,-1 0-7-15,3 0 2 0,2 0 8 0,3-11-6 16,1 11 2-16,4 0-1 0,2 0-7 0,0-9 0 16,7 9 10-16,2-7 6 0,1 7-2 0,-3-7-4 15,6 4-19-15,-2-1-6 0,-2 0-1 0,1 1 1 16,-1 0 5-16,1-1-18 0,-3 1-10 0,0 1-4 16,-4 0-10-16,-1 0-3 0,-2 1-1 15,1 0-3-15,-1 1 2 0,1-1 1 0,-4 1-7 0,3 0 3 16,-3 0-5-16,1 0 3 0,1 0 8 15,-2 0-8-15,0 14 2 0,0-14-3 0,-2 0-2 16,5 0 12-16,-3 10 20 0,-1-10 20 0,1 0 4 16,-3 0 0-16,0 0-14 0,-4 0-11 0,3 0-2 15,-7 0-6-15,6 0 2 0,-2 0 1 0,-3 0-2 16,4 0 6-16,1 0-3 0,1-16-2 0,-1 16-2 16,2 0-5-16,0 0-7 0,5 0-4 0,-1-8-4 15,1 8 0-15,1 0 8 0,-2 0 2 0,4 0 5 16,0 0 7-16,-1 0 5 0,-4 0 1 15,0 0 0-15,0 0 0 0,-3 0-10 0,2 0-2 16,-1 0-7-16,-6 0-2 0,2 0-1 0,2 0-3 16,-1 0 7-16,-3 0-4 0,-1 0 3 0,1 0-1 15,-3 0-5-15,0 0 2 0,2 0-2 0,-3 0-3 16,-1 0-2-16,1 0 1 0,1 0-3 0,0 0 2 16,-1 0-1-16,1 0-1 0,0 0 0 0,0 0-1 15,1 0 6-15,-1 0-3 0,1 0 0 0,1 0-3 16,0 0-2-16,1 0 2 0,-1 0-2 0,1 0 3 15,2 0-2-15,-2 0 0 0,0 0 4 0,2 0-4 16,0 0 0-16,0-12 3 0,0 12-3 0,-1 0 2 16,3 0 2-16,-3-11-3 0,1 11 1 0,-1 0-1 15,-3-8 0-15,-1 8-5 0,1-4 8 16,-1 4 1-16,0-2-4 0,0 1 5 0,-1 1-6 16,2-2 5-16,3 2-1 0,-4 0-2 0,0-1 0 15,-1 1-1-15,-2-1 2 0,-3 0-1 0,-2 0 4 16,0 1-1-16,-2 0-1 0,0-1-1 0,-2 0-1 15,0 1 1-15,0-1-4 0,-2 1 4 0,0 0-4 16,-1-1 1-16,-1 1 2 0,0 0-1 0,-1 0 1 16,1-1-4-16,-2 1 3 0,1 0 2 0,-2 0-1 15,1 0 1-15,1 0 0 0,0 0-3 0,-1-1 2 16,1 1 2-16,0 0-2 0,2-1-1 0,-2 0 0 16,1 1-2-16,3 0 4 0,-3-1 2 15,1 1-1-15,0 0 2 0,-1-1-3 0,-1 1-1 16,0 0 1-16,2 0 1 0,-3 0-2 0,1-1 0 15,-2 1 0-15,1 0 1 0,-1 0 1 0,1 0 5 16,-1 0 7-16,-1 0 6 0,2 0 8 0,0 0 4 16,-2 0-6-16,0 0-5 0,1 0-10 0,-1 0-9 15,0 0 3-15,0 0-4 0,2 0-1 0,-2 0 0 16,0 0-6-16,0 0 3 0,0 0 1 0,0 0 2 16,0 0-1-16,0 0 0 0,0 0 2 0,0 0-2 15,0 0 3-15,0 0-2 0,15 0-2 0,-15 0 1 16,0 0 1-16,0 0 3 0,13 0-3 15,-13 0-3-15,0 0 1 0,0 0 0 0,6 0 2 16,-6 0 3-16,0 0-4 0,3 0-1 0,-3 0 2 16,0 0 2-16,0 0-2 0,0 0-1 0,0 0 0 15,0 0-2-15,0 0 3 0,0 0 3 0,0 0-1 16,0 0-2-16,0 0 0 0,0 0 1 0,0 0 1 16,0 0-1-16,0 0-5 0,0 0-2 0,0 0-41 15,0 0-39-15,0 0-70 0,0 0-121 0,0 0-150 16,0 0-144-16,0 0-92 0,0 0-97 0,0 0-87 15,0 0-366-15,-11 12 168 0</inkml:trace>
  <inkml:trace contextRef="#ctx0" brushRef="#br1" timeOffset="-113368.55">6110 9161 2802 0,'0'0'13'0,"23"0"0"0,-10 0-1 16,-1-15-2-16,-1 15-3 0,0 0 19 0,-2-13 25 15,0 13 27-15,-3 0 10 0,-1 0 3 16,-5 0-1-16,6 0-10 0,-4 0-8 0,-1 0-12 16,1 0-14-16,-2 0-17 0,0 0-11 0,2 0-10 15,-2 0-10-15,0 0 3 0,0 0-3 0,0 0 4 16,0 0 8-16,1 0 4 0,-1 0 1 0,2 0-3 16,2 0-5-16,2 0-1 0,4 0 4 0,4 0-4 15,6 0 5-15,6 11-1 0,7-11-6 0,6 0 9 16,7 12-2-16,4-12 10 0,5 7 13 0,7-7 13 15,7 7 7-15,4-7 9 0,1 5 4 0,5-5-2 16,6 3 1-16,7-2-23 0,4 0-17 0,6-1-13 16,4 0-14-16,4 0 16 0,4 0 21 15,6 0 3-15,2 0 15 0,1 2-1 0,-2-2-16 16,-2 1 1-16,-3 1-12 0,-6-1-6 0,-6 2 2 16,-8-2 1-16,-6 1 11 0,-6-1 3 0,-13 2 11 15,-7-1 0-15,-11-1-11 0,-11 0-6 0,-10 0-14 16,-7-1-12-16,-10 1-2 0,-7-1-3 0,-2 0-9 15,-4 0 0-15,-2 0-28 0,0 0-35 0,0 0-37 16,0 0-61-16,0 0-60 0,0 0-58 0,0 0-44 16,0 0-61-16,-16 0-109 0,16 0-289 0,-15 0 29 15,15 15 124-15</inkml:trace>
  <inkml:trace contextRef="#ctx0" brushRef="#br1" timeOffset="-111960.08">10683 9198 1736 0,'0'0'31'0,"-10"15"10"0,10-15 11 0,-11 0 30 15,4 0-4-15,0 0 24 0,-1 0 17 0,0 0-7 16,0 0-1-16,-1 0-12 0,1 0-6 0,2 0-5 15,0 0-10-15,1 0-3 0,2-11-4 0,0 11-11 16,3 0-4-16,-1 0-14 0,1 0-10 0,0 0 4 16,0 0-4-16,0 0 9 0,0 0 8 15,0 0-2-15,0 0 13 0,0 0-1 0,0 0-3 16,14 0 0-16,-14 0-5 0,12 0 2 0,-12 11 6 16,17-11 6-16,-5 0 4 0,-2 10-4 0,1-10-2 15,-1 0-5-15,1 7-6 0,2-7 1 0,2 3-4 16,-1-3-4-16,2 0-9 0,2 3-4 0,4-3-6 15,0 0-4-15,4 0 2 0,2 0 6 0,0 0-5 16,4 0 4-16,1 0-1 0,4 0-8 0,0 0 7 16,4 0-3-16,-3 0 5 0,3 0-3 0,-1 1 4 15,2 1-7-15,3-1-1 0,0 0 5 0,-2-1 2 16,4 1 6-16,-1-1-5 0,4 0-9 16,-4 0-15-16,6 0-9 0,2 0 2 0,2 0-3 15,3-16 7-15,3 16 6 0,3 0-7 0,0-13 4 16,6 13-3-16,-3 0 4 0,2-12-5 0,3 12 6 15,0-9-3-15,3 9-5 0,-3-9 8 0,1 9-4 16,2-5 10-16,2 2-5 0,-1 1 4 0,2 1 6 16,0-2 8-16,2 2 7 0,-1-1 0 0,4 2 3 15,0-2-13-15,-2 1-3 0,2 1 5 0,-4-1 2 16,1 0 6-16,-4-1 3 0,1 1-13 0,-2 0-5 16,-3-2-8-16,-2 0-1 0,-1 0 1 0,3-1-16 15,-3 1 1-15,2-2 0 0,0 2 0 0,-1-2 11 16,2 2 0-16,-3-1-4 0,-1 1 0 15,-2 1-4-15,1 0 5 0,-3 0-5 0,-3 0 1 16,-1 0-3-16,-1 2-1 0,1-1 1 0,-2 1 3 16,0-1 7-16,-4 1-10 0,1 0 7 0,-3 0 0 15,3 0-3-15,-5 0 22 0,-1 0 21 0,-5 0 6 16,0 0 11-16,-5 0-2 0,-8 0-21 0,-1 0-3 16,-6 0 0-16,-3 0-12 0,-3 0 0 0,-6 0-5 15,-2 0-13-15,0 0 4 0,-3 0-9 0,0 0-5 16,-2 0 10-16,-1 0-5 0,1 0 4 0,-5 0 1 15,-1 0-14-15,3 0 0 0,-3 0-1 0,0 0 1 16,0 0 4-16,0 0 0 0,0 0 0 0,0 0 0 16,0 0-30-16,0 0-50 0,0 0-55 0,0 0-65 15,0 0-47-15,0 0-33 0,0 0-51 16,0 0-62-16,0 0-18 0,0 0-57 0,-17 0-145 16,17 0-210-16,-20 0 93 0</inkml:trace>
  <inkml:trace contextRef="#ctx0" brushRef="#br1" timeOffset="-89697.04">8164 7583 2601 0,'0'0'22'0,"0"0"14"0,-3 0 14 0,3 0 29 16,0-7 10-16,0 7 20 0,0-4 18 15,-2 4-5-15,1-4-8 0,-1 3-18 0,1 0-25 0,-1 1-13 16,1-2-13-16,-1 2-10 0,-1-1-3 16,-2 1-7-16,2 0-9 0,0 0-6 0,-1 0-2 15,-1 0-2-15,-3 16 0 0,2-16 2 0,-2 11 0 16,4-11-1-16,-4 17-6 0,2-7-2 0,-1 3 1 16,3 0 0-16,-1 0 0 0,2 2 3 0,0 0-3 15,1 0 0-15,2 1 1 0,0-2 1 0,0 2-5 16,0-2 3-16,0-1-2 0,17 0-4 0,-17-2 6 15,0-1-5-15,19-3 5 0,-19 0 3 0,17 0-3 16,-17-4 0-16,16 2 0 0,-7-4-3 0,2-1 3 16,-2 0 2-16,-1 0-15 0,-1 0-15 0,1 0-21 15,0 0-26-15,-2-17-14 0,-1 17-25 16,-2 0-20-16,2-12-26 0,-2 12-33 0,0 0-31 16,-2-11-52-16,2 11-77 0,-3-7-140 0,2 7-83 15,0-8 91-15</inkml:trace>
  <inkml:trace contextRef="#ctx0" brushRef="#br1" timeOffset="-89421.69">8203 7483 3296 0,'0'-11'31'0,"25"0"25"0,-13 1 42 0,2 0 53 0,-3 0 23 15,0 0 18-15,-2 3-6 0,-3 1-20 16,-6 2-37-16,6 1-29 0,-6 1-31 0,4 1-36 15,-4 1-19-15,0 0-6 0,0 0 23 0,0 0 24 16,0 19 11-16,-19-19 0 0,19 28-23 0,-16-11-13 16,16 4-1-16,-18 4-7 0,18-1-6 0,-19 4-7 15,19 0-5-15,-11 0-4 0,11 0 0 0,0 1 2 16,0-1-8-16,0 0-27 0,0-2-29 0,0-1-40 16,0-3-32-16,0-2-18 0,19-1-29 0,-19-4-34 15,0-1-55-15,17-3-54 0,-17-3-84 16,0-1-118-16,12-5-274 0,-12-2 43 0,11 0 139 15</inkml:trace>
  <inkml:trace contextRef="#ctx0" brushRef="#br1" timeOffset="-86478.17">13265 8861 2191 0,'0'0'36'0,"0"0"10"0,0 0 3 16,0 0 11-16,0 0-24 0,0 0 10 0,0 0 10 16,0 0 4-16,0 0-2 0,0 0-11 0,0-8-3 15,0 8-10-15,0 0-2 0,0 0 0 0,0 0-6 16,0 0-3-16,0 0-8 0,0 0-3 0,0 0 2 15,0 0 5-15,0 0 7 0,0 0 9 16,0 0 8-16,0 0-1 0,0 0 1 0,0 0-4 0,0 0-12 16,0 0 2-16,0 0-7 0,0 0-2 15,0 0 7-15,0 0-3 0,0 0 1 0,0 0 5 16,0 0 2-16,0 0 2 0,0 0 5 0,0 0-4 16,0 0-2-16,0 0-2 0,0 0-4 0,0 0-2 15,0 0-5-15,0 0 1 0,0 0-7 0,0 0 0 16,0 0-7-16,0 0-5 0,0 0 5 0,0 0-1 15,0 0 1-15,0 0 4 0,0 0-2 0,0 0 2 16,0 0 10-16,0 0-3 0,0 0 6 0,0 0-3 16,0 0-4-16,0 0-5 0,0 0 6 15,0 0 3-15,0 0 2 0,0 0 10 0,0 0-7 0,0 0 1 16,0 0 3-16,0 0-7 0,0 0-4 16,0 0-12-16,0 0-6 0,0 0 0 0,23 0-6 15,-23 0 11-15,20 0 10 0,-4-15 9 0,2 15 12 16,7 0 4-16,3 0 6 0,6-10 4 0,5 10 5 15,4 0 9-15,2-8-4 0,5 8 1 0,1-7 5 16,2 7-13-16,1-7 1 0,-1 3 3 0,-4-1-4 16,-1 1 25-16,2-2 2 0,-4 1 12 0,-4-1 18 15,0 0-2-15,-5 1 1 0,-1 0 3 0,-5 1-1 16,-3 0 7-16,-3 1 0 0,-4 0-27 0,-2 0-23 16,-3 1-30-16,-6 1-25 0,0 0-3 0,-3 0-6 15,-3-1-1-15,0 1 4 0,-2 1-8 16,-1 0 0-16,-1-1-12 0,0 1 5 0,0 0-1 15,0 0-8-15,0 0 16 0,0 0-13 0,0 0-42 16,0 0-38-16,0 0-71 0,0 0-57 0,0 0-24 16,0 0-12-16,0 0 1 0,-14 0-18 0,14 0-41 15,-12 0-75-15,4 0-85 0,-4 0-139 0,-2 0-296 16,-2 0 133-16</inkml:trace>
  <inkml:trace contextRef="#ctx0" brushRef="#br1" timeOffset="-79235.94">778 10170 3071 0,'2'-8'36'0,"-2"0"9"0,3 2 19 15,0 1 26-15,-3-1-12 0,0 1 15 0,3 2 5 16,-3 0 4-16,0 3-4 0,0 0 2 0,0 0-3 15,0 0-20-15,0 0-15 0,0 0-23 0,0 0-18 16,0 0-6-16,0 0 4 0,0 0 21 0,0 0 19 16,0 0 1-16,0 0-7 0,0 17-18 0,14-17-21 15,-14 16-1-15,0-16 0 0,16 18-3 16,-16-18 1-16,10 20 0 0,-10-10-7 0,11 1-2 16,-5 1-1-16,1-1-3 0,0 2 0 0,3-2-2 15,-3 1 3-15,3 0-3 0,1-1 6 0,1 0-1 16,-1-1-2-16,3 0 4 0,-2-2-1 0,2 0 5 15,0-3 18-15,2 1 31 0,1-3 21 0,0-1 23 16,3-2 3-16,0 0-20 0,5 0-22 0,4 0-18 16,5-28-13-16,7 28-13 0,5-31 22 0,5 11 9 15,7-4 0-15,-1-1 22 0,7-3 1 0,2 0 24 16,0 0 26-16,-3 1 23 0,1 0 16 0,-10 3-3 16,-3 1 7-16,-8 3 0 0,-2 5-5 0,-10 1-3 15,-8 3-20-15,-7 3-31 0,-6 2-30 16,-2 2-28-16,-5 1-22 0,0 0-13 0,-3 2-6 15,0 0-6-15,0 1-1 0,0 0-13 0,0-1-34 16,0 1-48-16,0 0-110 0,0 0-168 0,0 0-135 16,0 0-93-16,0 0-41 0,0 0-23 0,-17 16-69 15,17-16-282-15,-20 16 86 0,8-16 201 0</inkml:trace>
  <inkml:trace contextRef="#ctx0" brushRef="#br1" timeOffset="-77827.23">3591 10242 1167 0,'-7'0'32'0,"7"0"25"0,0 11 39 16,0-11 36-16,-3 0 10 0,3 7 8 0,-1-7 1 15,-2 0-11-15,0 4-9 0,1-4 1 16,-1 4-10-16,0-4-5 0,0 2-8 0,1-1-11 16,1-1-7-16,-1 1 0 0,2-1-7 0,-2 0 1 15,2 0-3-15,0 0-3 0,0 0 0 0,0 0-10 16,0 0-5-16,0 0-3 0,0 0-7 0,0 0 0 16,0 0-4-16,0 0-8 0,0 0-10 0,0 0-13 15,16 0-5-15,-16 0 0 0,15 0 7 0,-2 0 11 16,5 0 6-16,7 0-1 0,5-14 4 0,7 14-7 15,6 0 2-15,9 0 2 0,11-14-3 0,7 14 0 16,6-8-2-16,8 8-2 0,4-8 2 0,6 8 4 16,0-8-3-16,0 3-3 0,4 1-10 0,3 1-12 15,1-1 1-15,0 1 31 0,-3 0 25 16,-6 1 17-16,-1-1 14 0,-8 1-16 0,-10 1-12 16,-10-1-6-16,-12 1-11 0,-10-1-1 0,-8 1-2 15,-6 1 9-15,-8-1 17 0,-4 1-3 0,-5-2 5 16,-4 2-12-16,0 0-22 0,-3 0-15 0,-2-1-17 15,-2 1 4-15,0 0-12 0,0 0-2 0,0 0 2 16,0 0-13-16,0 0 13 0,0 0 0 0,0 0 4 16,0 0 4-16,0 0-11 0,0-1-18 0,0 1-40 15,0 0-59-15,0 0-59 0,0 0-52 0,0 0-47 16,0-1-43-16,0 1-76 0,0 0-88 16,0 0-122-16,-19 0-259 0,19 0 48 0,-20 0 159 0</inkml:trace>
  <inkml:trace contextRef="#ctx0" brushRef="#br1" timeOffset="-72484.83">7084 10233 1611 0,'-18'0'23'16,"18"0"31"-16,-21 0 37 0,7 0 34 0,1-12 1 15,1 12-20-15,0 0-25 0,1 0-21 0,0 0-12 16,3 0 1-16,2 0 4 0,3 0 3 0,0 0 2 16,3 0-5-16,-2 0-11 0,2 0-20 0,0 0-10 15,0 0-5-15,0 0 0 0,0 0 2 0,0 0 20 16,17 10 4-16,-17-10 5 0,30 0 7 0,-7 7-14 15,6-7 7-15,10 7-1 0,6-7 6 16,8 6 12-16,6-6-4 0,9 0 2 0,3 0-9 16,8 0-22-16,10 0-10 0,8 0-11 0,10 0 13 15,8 0 22-15,6 0 11 0,5 0 14 0,4 0-4 16,-3 0-10-16,-1 0 1 0,-6 0-4 0,-6 0-6 16,-9 0 0-16,-6 0-6 0,-10 13 2 0,-4-13-5 15,-11 0 6-15,-7 0 0 0,-10 0 1 0,-12 7 1 16,-7-7-18-16,-11 0-5 0,-6 0-10 0,-7 0-6 15,-8 0 0-15,-3 0 1 0,-3 0-7 0,0 0-31 16,0 0-39-16,0 0-52 0,0 0-21 0,0 0-10 16,0 0-13-16,-17 0-20 0,17 0-70 15,-19 0-101-15,19 20-146 0,-26-20-147 0,12 0 97 16</inkml:trace>
  <inkml:trace contextRef="#ctx0" brushRef="#br1" timeOffset="-70988.17">11121 10285 1544 0,'-4'0'31'16,"0"0"21"-16,2 0 19 0,1 0 17 0,1-11-17 15,0 11-10-15,0 0-13 0,0 0-10 0,0 0-12 16,0 0-4-16,0 0-3 0,0 0 5 0,0 0 4 16,0 0 3-16,0 0 7 0,0 0-1 0,0 0 7 15,0 0 6-15,0 0 3 0,0 0 9 0,0 0 0 16,0 0 3-16,0 0 8 0,0 0-6 0,0 0 1 16,0 0-13-16,0 0-16 0,0 0-5 15,0 0-10-15,14 0 2 0,-14 0 3 0,0 0 0 16,9 0-1-16,-9 0 2 0,8 0-5 0,-8-14-2 15,7 14-1-15,-3 0-4 0,2 0-1 0,-2 0 2 16,1-8 3-16,1 8 0 0,-1-5 0 0,1 5-5 16,0-4-6-16,2 3-2 0,0-3 0 0,1 3-4 15,0 0-4-15,4 0-1 0,-2 0 0 0,4 1-2 16,1 0 7-16,4 0 6 0,2 0 16 0,2 0 12 16,4 0 8-16,2 0 2 0,4 0-10 0,3 17-10 15,3-17-13-15,5 0-7 0,2 11-5 0,6-11 0 16,4 0-2-16,10 10-2 0,9-10 0 15,6 9 2-15,9-9 0 0,8 7 4 0,8-3 18 16,2-2 10-16,4 0 10 0,0 0 11 0,0-2-14 16,2 0-9-16,-2 0-8 0,4 0-9 0,-3 0-7 15,6 0 7-15,-4 0 8 0,-1 0 9 0,-4 0 4 16,-2 0-3-16,-5 0 0 0,-3 0-11 0,-10 0-1 16,-6 13-1-16,-3-13-3 0,-4 0-4 0,-10 11 2 15,-4-11-5-15,-12 0 2 0,-5 12-1 0,-11-12 2 16,-9 0-2-16,-5 5-7 0,-8-5 2 0,-5 0-9 15,-5 0 3-15,-3 0-2 0,-1 0-3 0,0 0-29 16,0 0-41-16,0 0-53 0,0 0-78 0,0 0-66 16,0 0-74-16,0 0-80 0,0 0-109 0,0 0-181 15,-18 0 82-15,18 0 136 0</inkml:trace>
  <inkml:trace contextRef="#ctx0" brushRef="#br1" timeOffset="-70092.65">14738 10322 1505 0,'-7'9'32'15,"4"-5"38"-15,-1-1 39 0,2-3 39 0,0 0 4 16,1 0-10-16,-1 0-3 0,2 0-13 0,0 0-1 16,-1 0 11-16,1 0-2 0,0 0 13 0,0 0-2 15,0 0-5-15,0 0-11 0,0 0-14 16,0 0-11-16,0 0-13 0,0 0-6 0,0 0-15 15,0 0-23-15,0 0-17 0,0 0-21 0,25 0-10 16,-25 0 1-16,35 0-2 0,-10 0 6 0,8 0 23 16,5 0 20-16,7 0 13 0,5 0 12 0,4 0-21 15,7-12-13-15,4 12-5 0,6 0-9 0,2-8 17 16,6 8 18-16,-1-6 1 0,1 6 6 0,-3-6-13 16,0 3 6-16,-5 1 39 0,-6-1 16 0,-6 0 16 15,-11 0-7-15,-3 3-30 0,-11-2-17 0,-6 1-11 16,-9 0-24-16,-7 0-12 0,-4 1-18 0,-4 0-14 15,-4 0-4-15,2 0-7 0,-2 0 10 0,0 0-3 16,0 0 7-16,0 0-8 0,0 0-10 16,0 0-39-16,0 0-61 0,0 0-36 0,0 0-25 15,0 0-47-15,0 0-41 0,0 16-105 0,-17-16-129 16,17 15-121-16,-14-15-283 0,5 21 98 0,-4-21 161 16</inkml:trace>
  <inkml:trace contextRef="#ctx0" brushRef="#br1" timeOffset="-67036.81">17102 10241 1447 0,'-3'0'30'0,"3"0"11"0,0 0 22 15,0 0 25-15,0 0-5 0,0 0 10 0,0 0-1 16,0 0-5-16,0 0-6 0,0 0-5 16,0 0-2-16,0 0-8 0,0 0-1 0,0 0-2 15,0 0-4-15,0 0 5 0,0 0-3 0,0 0-1 16,0 0 2-16,0 0 6 0,0 0-2 0,0 0 0 16,0 0-4-16,0 0-9 0,0 0 1 0,0 0-4 15,0 0 0-15,0 0 6 0,0 0-4 0,0 0 3 16,0 0-3-16,0 0-8 0,0 0 0 0,0 0 0 15,0 0-8-15,0 0-5 0,12 0-8 0,-12 0-9 16,11 0-1-16,-3 0 11 0,1 0 9 0,3 0 13 16,2 0 15-16,2 0-4 0,-1 0-2 15,6 0-7-15,-4 0-9 0,3 0-4 0,0 0-1 16,0 0-2-16,0 0-2 0,0 0-2 0,2 0-6 16,0 0 4-16,-2-11-3 0,3 11 0 0,-1 0 3 15,1 0-5-15,0-9 6 0,1 9 1 0,-1 0-1 16,5-4 2-16,-2 4-4 0,2-3 2 0,2 2 2 15,-3-1-7-15,4 2-1 0,5-1-8 0,-3-1-3 16,2 1 1-16,6 1-6 0,2-2 2 0,4 1-1 16,4 1-3-16,6-2 22 0,0 1 9 0,4 0 7 15,2-1 11-15,3 1-16 0,0-2-4 0,2 0-6 16,-1-1-7-16,-6 1 2 0,-1-1-6 16,1 0 3-16,-1-1 11 0,-1 1 7 0,0-1 8 15,0 0 0-15,0 0-15 0,6-1-16 0,1 2-8 16,6-2-6-16,-1 3-2 0,5-1 6 0,6 1-10 15,-1 0 0-15,6 2 4 0,-2 1-7 0,2 0 5 16,-2 0-1-16,8 0 7 0,-5 0-4 0,7 0 6 16,3 15-2-16,-1-15-7 0,1 0 5 0,-3 13 1 15,2-13 8-15,-4 0 8 0,-4 11 21 0,-1-11 4 16,-4 0 1-16,-4 6-8 0,1-6-15 0,0 0-8 16,1 0-10-16,0 0 3 0,0 0-7 0,-4 0 7 15,-4 0-1-15,2 0 1 0,-8 0 11 0,-3 0 4 16,-3 0 11-16,-6 0 8 0,-6-10-4 15,1 10-4-15,-8 0 4 0,1 0-11 0,-7 0-1 0,-3-7-3 16,-3 7-3-16,-6 0 7 0,-4 0 12 16,-2 0 9-16,-5-4-7 0,-3 4-13 0,-5 0-15 15,-1 0-9-15,-2-3 0 0,-3 3-5 0,0 0 5 16,0-1-4-16,0 1 0 0,0-1 4 0,0 0-8 16,0 1 3-16,0 0-7 0,0 0-32 0,0-1-54 15,0-1-86-15,0 2-80 0,0-1-71 0,0 1-60 16,-14 0-47-16,14 0-58 0,-16 0-96 0,4 0-246 15,-7 0 27-15,-5 0 146 0</inkml:trace>
  <inkml:trace contextRef="#ctx0" brushRef="#br1" timeOffset="-65890.8">2222 10748 2219 0,'0'0'27'0,"0"0"5"15,0 0 16-15,0 0 25 0,0 0 1 0,0 0 24 16,0 0 17-16,0 0 6 0,0 0 3 0,0 0-4 15,0 0-7-15,0 0-13 0,0 0-17 0,0 0-15 16,0 0-11-16,0 0-6 0,0 0 7 0,0 0 7 16,0 0 3-16,0 0 13 0,0 0-4 0,0 0-7 15,0 0-14-15,18 0-24 0,-18 0-17 0,17 0-12 16,-6 0 6-16,6 0 10 0,3-14 25 0,5 14 15 16,5 0-6-16,2-12 0 0,7 12-9 15,1-10-6-15,7 10 14 0,5-11-11 0,7 5-12 16,8-1-8-16,12 2-13 0,8-1 14 0,12 0 15 15,10-1 17-15,8 2 12 0,8 0 6 0,2 1 0 16,6-1 6-16,-6-1 3 0,-1 1 11 0,-10 1 28 16,-8-2 29-16,-7 2 15 0,-11-3 16 0,-14 4-13 15,-11 0-7-15,-12-1-9 0,-11 1-28 0,-10 1-12 16,-10 0-41-16,-5 0-18 0,-8 2-21 0,-2 0-21 16,-6-1-5-16,1 1-6 0,-2 0 1 0,0 0-1 15,0 0 0-15,0 0-8 0,0 0 3 0,0 0-38 16,0 0-97-16,0 0-120 0,0 0-139 15,0 0-80-15,0 0-2 0,0 0-1 0,-20 0-1 0,20 0-49 16,-28 17-183-16,8-17-178 0,-4 0 138 16</inkml:trace>
  <inkml:trace contextRef="#ctx0" brushRef="#br1" timeOffset="-64876.05">4918 10776 2444 0,'6'0'54'16,"-3"0"38"-16,2 1 51 0,-2-1 55 0,-2 1 7 16,2-1 31-16,-3 0 4 0,0 0-6 0,0 0-34 15,0 0-49-15,0 0-29 0,0 0-28 0,-18-16-5 16,18 16-10-16,-19-19-7 0,5 5-8 0,2-3-16 16,-4-3-6-16,-1-1-7 0,0 0-10 0,0-3-13 15,0-2-1-15,0 0-8 0,0-2-10 0,0-2 8 16,0-1-5-16,4 1-5 0,-2-1 8 15,3 2 2-15,2 0-2 0,-2 2 0 0,4 3-2 16,2 3 5-16,1 3 20 0,2 4 13 0,3 1 10 16,0 4 6-16,0 3-20 0,0 0-9 0,0 3-13 15,0 2-17-15,0 0 1 0,0 1-7 0,0 0-3 16,0 0 9-16,16 0-4 0,-16 0 4 0,0 22 9 16,15-22-6-16,-15 24-5 0,0-8 8 0,13 0-5 15,-13 3 2-15,0 0 7 0,0 1-6 0,0-1-4 16,-24-1 0-16,24 2-17 0,-26-1-16 0,9-1-14 15,-2-3-11-15,2 2 10 0,-1-2 16 0,-1 1 11 16,0-3-1-16,5 0 3 0,2-2 3 0,1 2 5 16,3-3 14-16,8 0 9 0,-9-2-5 0,9 0 2 15,0 0 4-15,0-4-6 0,0 2 4 16,0-2 14-16,0 0 17 0,0-1 21 0,20 0 22 16,-20 0 11-16,20-2-8 0,-20 0-9 0,28 0-10 15,-14-1-6-15,3 0-12 0,-3 0-8 0,2 0-10 16,-2 0-17-16,1 0-4 0,2-16-6 0,-3 16-6 15,2 0 3-15,-1-13-17 0,2 13-50 0,-3 0-72 16,3-13-89-16,-3 13-107 0,2 0-104 0,-4-8-102 16,2 8-140-16,0 0-255 0,3 0 158 0</inkml:trace>
  <inkml:trace contextRef="#ctx0" brushRef="#br1" timeOffset="-64384.14">5440 10624 2673 0,'13'-3'61'0,"-13"0"38"0,12 1 60 0,-12 0 66 15,8-1 13-15,-8 2 28 0,7-1-4 0,-7 1-8 16,0 1-26-16,0-1-18 0,0-1-5 0,0 2-8 16,0 0-11-16,0-1-25 0,0 0-29 0,0 1-44 15,0 0-38-15,0 0-22 0,0 0-24 16,0 0-16-16,0 0-12 0,0 0-4 0,0 0 5 16,0 0 3-16,0 0 8 0,0 15 16 0,0-15-5 15,-18 20-4-15,18-6-37 0,0 2-43 0,0 2-37 16,-16 2-27-16,16-1-6 0,0 2-31 0,0 0-20 15,0 1-37-15,0-3-39 0,0 0-33 0,0-2-50 16,0-1-49-16,0-2-73 0,0-4-167 0,0-5-57 16,0-5 122-16</inkml:trace>
  <inkml:trace contextRef="#ctx0" brushRef="#br1" timeOffset="-64234.83">5411 10385 3040 0,'0'-10'12'0,"18"2"-1"0,-18 1 4 16,14-1 0-16,-14 3-14 0,11-1 0 0,-11 2-11 16,0 2-60-16,0 2-53 0,0 0-85 0,0 0-125 15,0 0-166-15,0 0-151 0,0 17 86 0</inkml:trace>
  <inkml:trace contextRef="#ctx0" brushRef="#br1" timeOffset="-63723.92">5570 10596 3461 0,'10'0'44'0,"-1"0"53"0,2 0 72 0,-7-17 74 15,1 17 20-15,-2 0 3 0,-1-11-25 0,-1 11-35 16,-1 0-37-16,0 0-36 0,0 0-30 0,0-8-41 16,0 8-25-16,0 0-22 0,0 0-26 0,-14 0 3 15,14 0-11-15,0 0 0 0,0 0 1 0,0 0-1 16,0 0 5-16,0 0 6 0,0 0 11 0,0 0-4 15,0 17 0-15,0-17 3 0,-20 17-3 16,20-5 2-16,0-1 8 0,-17 3-16 0,17 0 8 0,0 1-4 16,-11 0-11-16,11 2-18 0,0 0-13 0,0-2-4 15,0 2-7-15,0 0 13 0,0 1-3 16,0-1-6-16,0-1 8 0,0 0 7 0,17-2 5 16,-17 2 11-16,0-2 1 0,0-4 0 0,14-3 13 15,-14 0 3-15,0-3 11 0,0-2 7 0,0-2-7 16,0 0 3-16,0 0-5 0,0 0-3 0,0 0 0 15,0-21-3-15,0 21 3 0,0-23-7 0,0 7 7 16,0 0 3-16,0-1-4 0,0-1 9 0,0-1-7 16,0 0-1-16,-15-1 16 0,15 2 6 0,0-2 8 15,0 1 19-15,0 0-3 0,0 2-5 0,0 0-2 16,0 3-7-16,18 1-4 0,-18 2 5 0,0 2 5 16,24 0-7-16,-24 4-4 0,14-1-8 15,-14 4-10-15,10 0-11 0,-10-1-7 0,10 3-4 16,-10 0-7-16,8 0 6 0,-1 0-3 0,-1 0 3 15,4 25-20-15,-1-25-19 0,-1 26-12 0,1-9-31 16,-1 3-7-16,-2 0-16 0,-1 1-24 0,-2 1-20 16,0-1-32-16,-3 0-30 0,0-1-41 0,0 1-42 15,0-2-40-15,0 3-42 0,-22-5-68 0,22 0-115 16,-17-2-101-16,17-3 110 0</inkml:trace>
  <inkml:trace contextRef="#ctx0" brushRef="#br1" timeOffset="-63384.09">5698 10608 3313 0,'15'-14'28'0,"1"2"53"0,1 0 65 0,-2 2 63 15,-1-1 17-15,-3 2-11 0,-2 1-31 0,-1 3-44 16,-8 2-39-16,6 1-45 0,-6 0-37 0,0 1-22 16,3 1-10-16,-3 0 5 0,0 0 2 0,0 0 5 15,0 17 4-15,0-17-2 0,0 23 2 0,0-8-3 16,-14 3-2-16,14 1 6 0,0 4-5 0,0-2-15 15,0 3-2-15,0-2-13 0,19-1-11 0,-19 2 9 16,0-1 0-16,23-1 2 0,-23-4 16 0,17-1 7 16,-17-5 6-16,13 0 11 0,-13-3-6 0,9-4 1 15,-9-4 1-15,8 0-5 0,-8 0 9 16,10-19-7-16,-3 19 3 0,0-22 0 0,0 7-3 16,4-2 5-16,-5-1-5 0,0 0 2 0,0 0-1 15,2 0 1-15,-3 0 0 0,2-1-6 0,-2 3 6 16,1 0-5-16,-1 3 0 0,-1 2-20 0,1 1-44 15,0 3-49-15,-1 0-84 0,-2 4-91 0,-1-1-88 16,-1 3-97-16,0 1-116 0,0 0-139 0,0 0 37 16,0 0 147-16</inkml:trace>
  <inkml:trace contextRef="#ctx0" brushRef="#br1" timeOffset="-62959.91">5992 10681 3318 0,'25'0'50'0,"-11"-17"45"0,-2 17 80 0,-1 0 72 16,0-23 8-16,-2 23-2 0,-3-13-28 0,-6 13-26 16,10 0-11-16,-10-11-11 0,4 11-32 0,-4 0-35 15,3 0-51-15,-3-7-29 0,0 7-22 0,0 0-15 16,0 0 3-16,0 0-3 0,0 0 7 0,0 0 0 16,0 0-4-16,0 0 4 0,0 0-7 0,0 0 3 15,0 0 0-15,0 0 5 0,0 0-5 0,0 0 4 16,0 0 0-16,0 0-15 0,0 0-35 15,0 0-12-15,0 0-6 0,0 0 1 0,16 0 40 16,-16-17 12-16,0 17 10 0,17-17-8 0,-17 17-7 16,11-18-13-16,-11 18 0 0,8-18 10 0,-8 8 15 15,7 2 4-15,-7-1 1 0,7 2 6 0,-7 0-15 16,4 1 1-16,-4 2-16 0,2 0-17 0,-2 0-7 16,0 2-18-16,0 1-3 0,0 1 10 0,0 0 21 15,0 0 19-15,-23 0 21 0,23 0 1 0,-27 17 0 16,12-17-5-16,-7 16 2 0,3-16 1 0,-1 19-6 15,2-8 7-15,2 1-6 0,2 1 4 0,3 1 0 16,5 2 1-16,6-1-2 0,0 4-34 0,0-1-33 16,0 2-45-16,0 2-43 0,26-2-28 0,-26 1-25 15,25-1-21-15,-25 0-22 0,25-1-12 16,-25-2-13-16,23-2-26 0,-12-2-53 0,-2-2-81 16,4-4-146-16,-1-5 89 0</inkml:trace>
  <inkml:trace contextRef="#ctx0" brushRef="#br1" timeOffset="-62579.91">6359 10586 2907 0,'10'-12'30'16,"-6"1"59"-16,3 1 71 0,-4 2 61 0,1-1 12 15,-2 3-20-15,0 2-46 0,-1 1-38 0,-1 2-32 16,0 0-35-16,0 0-24 0,0 1-23 0,0 0-16 16,0 0-6-16,0 0 0 0,0 0 1 15,0 0 3-15,0 0 0 0,-17 0 0 0,17 0 1 16,-16 18-2-16,16-18-1 0,-20 15 1 0,9-15-1 15,1 16 2-15,10-16 3 0,-16 17 0 0,16-9 2 16,-9 0 2-16,9 0-3 0,-6-1 2 0,6-1 1 16,0 1 1-16,0-3 0 0,0 2-3 0,0-1-3 15,18 1 6-15,-18-2 14 0,16 2 17 0,-16 0 8 16,20-2 0-16,-20 2-7 0,20-1-3 0,-20-1 0 16,17 1 0-16,-17-1 1 0,14 0-11 0,-9-1-6 15,-5 1-7-15,9-1-5 0,-7 0-3 0,1 3-7 16,0-4 5-16,-3 2-1 0,0 2 2 0,0-1 5 15,0 2-5-15,0-1 3 0,0 1-2 16,0-1 0-16,-17 3 0 0,17 1 2 0,-16 0-1 16,16 1 0-16,-20 2 2 0,8 2-7 0,-1 1-16 15,-1 2-55-15,2-2-63 0,-2-1-71 0,-2 1-67 16,4-2-47-16,-3-2-47 0,1-2-34 0,0 0-67 16,1-5-103-16,2-5-120 0,1 0 110 0</inkml:trace>
  <inkml:trace contextRef="#ctx0" brushRef="#br1" timeOffset="-62271.27">6524 10467 3659 0,'31'-12'37'0,"-5"-1"18"0,-6 3 57 0,-4-2 50 16,-5 2-4-16,0 1-3 0,-5 2-51 16,-3 4-41-16,-2 0-34 0,-1 3-24 0,0 0-4 15,0 0-5-15,0 0 10 0,0 0 20 0,-17 16 6 16,17-16-4-16,-21 20-11 0,21-6-10 0,-30 1-11 15,15 2 1-15,-2 0 6 0,1 2-9 0,1 0 7 16,1 2 0-16,3-1-3 0,0 2 8 0,0 1-7 16,6 0 2-16,-1 0 1 0,2 0 1 0,1-1 4 15,1-2-6-15,2-1 2 0,0-1-7 0,0-2-4 16,0-3 4-16,0-2-5 0,0-1 2 0,20-2-1 16,-20 0-3-16,17-3-3 0,-17-3-10 0,23 1-9 15,-7-3-11-15,1 0-20 0,0 0-20 16,2 0-28-16,-1 0-33 0,-4-16-39 0,-1 16-49 15,-3-15-53-15,0 15-86 0,-7-14-119 0,0 14-240 16,-3-21 9-16,0 8 135 0</inkml:trace>
  <inkml:trace contextRef="#ctx0" brushRef="#br1" timeOffset="-62111.83">6353 10583 2880 0,'0'0'27'0,"30"0"24"16,-13 0 42-16,1 0 42 0,4 0-5 0,0 0-14 15,0 0-40-15,1 0-43 0,-3 0-22 16,2 0-9-16,1 0-2 0,-5 0-17 0,0 0-72 16,-3 0-78-16,-1 0-99 0,0 0-109 0,0 0-117 15,-2 0-189-15,2 0 58 0,-1 0 127 0</inkml:trace>
  <inkml:trace contextRef="#ctx0" brushRef="#br1" timeOffset="-61768.14">6798 10537 2991 0,'0'0'18'0,"0"0"16"0,25 0 46 16,-25 0 62-16,17 0 41 0,-17 0 32 0,16 0-15 16,-16 0-44-16,9 0-56 0,-9 0-42 0,0 0-34 15,8 0-20-15,-8 0-1 0,0 0 0 16,0 16 7-16,0-16 2 0,3 0-6 0,-3 24 2 16,0-24-3-16,0 25-3 0,0-10 7 0,0-1-10 15,0 2 1-15,0 0 1 0,0 0-2 0,0 2 7 16,0-3-9-16,0 2-1 0,-13-1 5 0,13 0-7 15,0 0-3-15,-10-1-23 0,10-2-26 0,-13-2-12 16,5-1-11-16,-3-1 4 0,-1-5-1 0,0-3-9 16,-4-1-6-16,-1 0 15 0,-1-19 14 0,0 19 21 15,0-26 29-15,2 12 6 0,2-3 3 0,4-1 10 16,2 1-3-16,2 0 28 0,3 2 20 0,3-2 18 16,0 1 17-16,0 3-13 0,24-1-17 15,-24 1-20-15,31 3-22 0,-11 2-11 0,2-1-1 16,1 3-4-16,-1 1 2 0,-3 1-28 0,-1 1-66 15,-2 3-92-15,-5-2-117 0,-4 2-119 0,-7 0-132 16,0 0-199-16,0 0 91 0,0 0 146 0</inkml:trace>
  <inkml:trace contextRef="#ctx0" brushRef="#br1" timeOffset="-60656.16">5111 11153 2146 0,'-17'5'26'0,"5"-2"23"15,1-2 34-15,3 2 42 0,4-3 17 0,2 0 21 16,1 1 6-16,1 0 3 0,0 0-4 0,0-1-4 16,0 1 0-16,0-1-8 0,0 0-8 0,0 0-17 15,0 0-23-15,0 0-21 0,0 0-19 0,0 0-4 16,0 0-11-16,0 0-12 0,0 0-9 0,32 1-13 16,-13-1 11-16,4 2 16 0,10-1 18 15,7 0 10-15,10-1-3 0,5 0-2 0,10 0-5 16,4 0-18-16,10 0-16 0,8 0-14 0,10-19-16 15,12 19 43-15,7 0 24 0,10-20 16 0,2 20 26 16,9-17-9-16,2 17-6 0,-2-14 24 0,-1 14-1 16,-3-17-6-16,-2 11 19 0,-6-1-12 0,-2 1 11 15,-9 2 9-15,-7 0-3 0,-12-2-10 0,-8 2-15 16,-14 0-22-16,-14 0-22 0,-13 0-22 0,-13 1-22 16,-9-1-19-16,-8 2-9 0,-5-1-24 0,-5 2-71 15,-6-1-97-15,0 2-154 0,0 0-116 0,0 0-6 16,0 0 3-16,0 0 24 0,-26 0-19 15,26 0-99-15,-30 17-189 0,10-17-177 0,-6 0 158 16</inkml:trace>
  <inkml:trace contextRef="#ctx0" brushRef="#br1" timeOffset="-57032.27">6970 10546 1751 0,'-11'0'51'0,"11"-8"28"15,0 8 31-15,0 0 36 0,0-4-12 0,0 4 6 16,0-3-2-16,0 2-8 0,0 0-17 0,0 1-12 16,14-2-15-16,-14 2-11 0,0 0-8 0,0 0-10 15,0 0-11-15,0 0-8 0,0 0-9 16,0 0-5-16,0 0 0 0,0 0-7 0,0 0-4 15,0 0-5-15,0 0 30 0,0 0 29 0,0 0 18 16,8 15 5-16,-8-15-27 0,8 17-23 0,-3-17-20 16,1 24-2-16,-2-10-5 0,3 0-2 0,0 2-4 15,0-2 0-15,-1 2 1 0,0 0-10 0,0-1 6 16,0 2-2-16,1 0-3 0,-3-1 5 0,2-2-4 16,-1 2 0-16,-2-1 2 0,2 0-2 0,-2 0 5 15,0-3-8-15,-1 0 3 0,1 0 1 0,-2-5 0 16,-1-1 5-16,2-2-4 0,-2-1 7 0,0-3 2 15,0 0 9-15,0 0 43 0,0 0 3 16,0 0-6-16,0 0-10 0,0-17-39 0,0 17-11 16,0-23 2-16,0 8 1 0,0-4-3 0,20 1 4 15,-20-1 3-15,22 0 2 0,-8 0 11 0,3 2-6 16,1 0 0-16,2 0-5 0,4 2-10 0,-1 2 0 16,0 2 0-16,0-1-1 0,1 4 1 0,-6 0 1 15,1 2-4-15,-7 1-30 0,-2 1-64 0,-3 3-80 16,-2 0-101-16,-2 1-94 0,-3 0-50 0,0 0-57 15,0 0-99-15,0 0-71 0,-22 0 114 0</inkml:trace>
  <inkml:trace contextRef="#ctx0" brushRef="#br1" timeOffset="-37085.07">540 11870 2903 0,'0'0'55'0,"3"0"28"0,0 0 37 16,-3 0 48-16,0 0 1 0,1 0 26 0,-1 0 20 15,0 0-3-15,0 0-5 0,0 0-12 16,0 0-16-16,0 0-10 0,0-12-20 0,0 12-14 16,0 0-19-16,0 0-11 0,0 0-11 0,0 0-4 15,0 0-9-15,0 0-7 0,0 0-16 0,0 0-23 16,0 0-13-16,0 0-22 0,0 0-3 0,13 0-4 16,-13 0-8-16,0 0 1 0,0 0-7 0,0 0 6 15,0 0 4-15,0 13 7 0,0-13 4 0,7 17 0 16,-7-3 0-16,10 0 0 0,-4 4-3 0,-5 2-3 15,6 0-23-15,-4 1-14 0,0 0 2 0,0-2-14 16,-3 0 13-16,3-1 1 0,-1-4-8 0,-2-1 5 16,3 0 9-16,3-4 15 0,0-1 13 0,2-2 10 15,4-3 3-15,2-2-1 0,3-1-5 0,3 0-1 16,4 0 2-16,4-30 27 0,9 11 8 16,0-5 28-16,6-4 4 0,7-5-20 0,4-4 1 15,10-3-24-15,4-7-10 0,7 3 44 0,5-2 13 16,4 1 10-16,3 2 41 0,-5 3-34 0,5 2-1 15,-8 5-1-15,-6 3-28 0,-8 5-16 0,-13 3-1 16,-2 5 6-16,-11 1 0 0,-8 4-4 0,-10 4-16 16,-7 1-17-16,-3 4-11 0,-8-1-17 0,0 4-59 15,-3-2-119-15,0 2-140 0,0 0-136 0,0 0-79 16,0 0-63-16,-26 0-70 0,26 0-187 0,-34 17-151 16,11-17 179-16</inkml:trace>
  <inkml:trace contextRef="#ctx0" brushRef="#br1" timeOffset="-34526.24">5606 11791 2279 0,'0'0'21'0,"0"0"9"0,0 0 4 16,0 0 18-16,0 0-1 0,0 0 15 0,0 0 14 15,0 0 6-15,0 0-1 0,0 0 3 0,0 0-7 16,0 0-14-16,0 0-8 0,0 0-18 0,0 0 2 16,0 0 2-16,0 0 1 0,0 0 12 0,0 0 11 15,0 0 11-15,12 0 2 0,-12 0-5 0,19 0-12 16,-3 0-16-16,7 0-5 0,5 0-2 0,7 0-6 16,6 12-4-16,8-12-1 0,6 0-7 0,5 0 1 15,5 0 20-15,5 0 6 0,3 0 13 16,-2-16 7-16,7 16-19 0,-2 0-18 0,0-11-13 15,-2 11-14-15,0 0-4 0,-1 0 18 0,-3 0 6 16,-3 0 12-16,-8 0 6 0,-5 0-14 0,-6 0-10 16,-9 0-7-16,-11 0-10 0,-8 0-5 0,-8 0 1 15,-4 0-8-15,-8 0 7 0,0 0-7 0,-23 0-14 16,-4 0-19-16,-7 0-32 0,-14 0-22 0,-8 0-9 16,-12 0-8-16,-11 0-2 0,-6 0 7 0,-7 0 16 15,-2 0 27-15,-2 19 30 0,-1-19 25 0,1 14 6 16,2-14 6-16,5 16 0 0,4-7-7 0,9-2 3 15,6-1-1-15,8 0-2 0,11 1 6 16,9-3-3-16,11-1-1 0,10 0 9 0,8-3 7 16,7 0 9-16,6 0 12 0,0 0-4 0,28 0 4 15,-6-17 2-15,7 17 3 0,8-16 15 0,8 16 5 16,3-17-4-16,8 17 6 0,6-17-18 0,8 17-8 16,4-17-11-16,5 9-19 0,4 1 1 0,0 1-7 15,1 2 6-15,-5 0-4 0,-5 4-2 0,-5-2 0 16,-10 1-4-16,-11 1 1 0,-13 0-5 0,-8 0-3 15,-10 0-4-15,-6 0 3 0,-8 0 5 0,-3 19 6 16,0-19-13-16,-34 14-17 0,9-14-18 0,-8 20-22 16,-7-9 9-16,-8-2 11 0,-8 0 20 0,-8-1 18 15,-2-1 10-15,-6 0 1 0,-2-1-5 0,6 0-7 16,1 0-10-16,7-1 4 0,5-2 4 16,12 0 6-16,7 0 12 0,13-1 10 0,5 0 8 15,10-2 5-15,8 0 1 0,0 0-5 0,26 0 4 16,-3-18 17-16,8 18 6 0,10-15 6 0,7 15-5 15,9-17-17-15,5 17-10 0,6-15-14 0,5 15-9 16,3-13 0-16,2 13-2 0,1-8 5 0,-5 8-3 16,-1 0 0-16,-6 0 0 0,-10 0-4 0,-10 0-3 15,-9 0-25-15,-10 0-5 0,-12 0-1 16,-10 15 12-16,-6-15 23 0,0 14 2 0,-26-14-24 0,5 16-21 16,-6-16-27-16,-6 15-25 0,-4-15-12 15,0 11-15-15,-2-11-4 0,-3 9-11 0,0-9 7 16,2 6-6-16,3-4-10 0,4 0-8 0,4 0-31 15,2-1-39-15,9 0-85 0,5-1-96 0,7 0-118 16,6 0 79-16</inkml:trace>
  <inkml:trace contextRef="#ctx0" brushRef="#br1" timeOffset="-33746.53">7854 11871 1211 0,'5'0'8'15,"-2"0"19"-15,-3 0 65 0,0 0 45 0,0 13 32 16,0-13 15-16,0 0-35 0,0 0-12 0,0 0-17 16,-22 10-10-16,22-10-1 0,0 0-4 0,-14 0-1 15,14 7-7-15,0-7-6 0,0 0 0 0,-11 0 6 16,11 0 9-16,0 3 4 0,0-3 2 0,0 0 0 16,0 0-2-16,0 0 4 0,0 0 1 0,0 0-11 15,0 0-15-15,0 0-21 0,20 1-20 0,-4-1 2 16,6 1 6-16,4-1 10 0,7 0 14 15,7 0-5-15,8 0-13 0,8 0-17 0,9 0-25 16,12 0-15-16,7-18-6 0,12 18-1 0,10 0 5 16,11 0 3-16,12-10 8 0,8 10 3 0,5 0 6 15,4 0 5-15,1 0 3 0,4 0 14 0,-3 0 2 16,-2 0 2-16,-5 0 15 0,-7 0 8 0,-9 0 18 16,-7 0 23-16,-14 0 10 0,-13 0-2 0,-13 0-10 15,-15 0-16-15,-11 0-22 0,-17 0-28 0,-10 0-11 16,-9 0-17-16,-6 0-13 0,-5 0 1 0,-2 0-23 15,-3 0-44-15,0 0-68 0,0 0-69 0,0 0-64 16,0 0-18-16,0 0-14 0,-20 0-44 0,20 0-69 16,-19 0-115-16,5 0-233 0,-3 17-155 0,-3-17 145 15</inkml:trace>
  <inkml:trace contextRef="#ctx0" brushRef="#br1" timeOffset="-31093.95">5891 10171 1701 0,'-7'0'37'15,"-1"0"22"-15,-2 0 32 0,3 0 37 0,1 0-1 16,-1 0 10-16,3 0-2 0,1 0-8 0,-4 0-12 16,4 0-18-16,0 0-13 0,2 0-8 0,1 0-7 15,-2 0 2-15,2 0-2 0,0 0-11 16,0 0-10-16,0 0-14 0,0 0-3 0,0 0 13 16,0 0 16-16,0 0 11 0,0 13 2 0,20-13-17 15,-20 10-9-15,19-10-2 0,-19 11-2 0,25-11 9 16,-10 13-1-16,2-10 3 0,3 2 3 0,4 0-5 15,0-1 4-15,6-1 2 0,2 2 4 0,4-2 6 16,4 0-3-16,2 0-1 0,0-1-5 0,3 1-11 16,2-1-11-16,-1 0-13 0,1-1 0 0,-6 1 4 15,-2-1 8-15,-5 1 1 0,-4-1-14 0,-7 0-12 16,-9-1-13-16,-3 1-5 0,-7 1 7 0,-4-1-3 16,0 1 3-16,-26 1 0 0,6 1-25 15,-9-1-19-15,-9 1-24 0,-8-1-26 0,-7-1 1 16,-7 0 3-16,-2-1 18 0,-3-1 13 0,1 0 9 15,-3 0-1-15,7 0-5 0,2 0 7 0,6 0 12 16,5 0 20-16,7 0 12 0,7-15 5 0,7 15 8 16,6 0 30-16,7 0 21 0,4-9 9 0,6 9 13 15,3-8-19-15,0 8-7 0,0-10 15 0,34 6-10 16,-14-4 1-16,7 0 0 0,5 1-14 0,5 0-4 16,4 1-14-16,5 2-11 0,2 0-7 0,5-1-4 15,0 3 0-15,3 0 0 0,-2 1 3 0,-1 1-6 16,-2 0 2-16,-8 0-3 0,-4 0-8 0,-8 0 2 15,-6 0-6-15,-8 0-22 0,-8 0 4 16,-6 0-3-16,-3 0 13 0,0 18 15 0,-29-18-7 16,5 0-15-16,-3 13-20 0,-9-13-17 0,-6 8-4 15,-6-8 15-15,-2 0 10 0,-4 0 24 0,0 0 10 16,0 0 1-16,5 0 4 0,3 0-4 0,7 0 4 16,7 0 3-16,7 0 1 0,6 0 23 0,8-12 15 15,7 12-3-15,4 0 2 0,0 0-17 0,0-10-5 16,25 10 14-16,-25-10 7 0,35 10 4 0,-8-10-3 15,2 6-10-15,5 1-4 0,3-1-10 0,4 2-8 16,0 1-1-16,4 1-6 0,2 0 1 0,-2 0-4 16,0 0 2-16,-3 0-5 0,-5 0 1 0,-6 18-8 15,-6-18-34-15,-5 0-8 0,-9 0 0 16,-5 15-3-16,-6-15 12 0,0 10 2 0,-25-10-15 16,5 11-8-16,-8-11 3 0,-6 10-13 0,-5-5 1 15,-4-5 18-15,-5 5 13 0,-2-5 24 0,1 0 11 16,0 0 6-16,8 0-1 0,3 0 4 0,9 0 14 15,7 0 23-15,7 0 5 0,7-17 9 0,8 17-3 16,0 0-16-16,0-12 3 0,36 12-5 0,-15-12-6 16,3 12-7-16,5-13-5 0,4 7-9 0,-1 2-10 15,2-1-48-15,2 1-71 0,-3 2-115 0,-1 0-158 16,-6-1-174-16,-4 2-358 0,-3-4 116 16</inkml:trace>
  <inkml:trace contextRef="#ctx0" brushRef="#br1" timeOffset="-29650.16">6567 11838 1962 0,'0'0'34'15,"0"0"12"-15,0 0 13 0,0 0 19 0,0 0-14 16,0 0 11-16,0 0 11 0,0 0 6 0,0 0-1 16,0 0-5-16,0 0-12 0,0 0-13 0,0 0-11 15,14 0-4-15,-14 0 2 0,0 0 5 0,16 0-2 16,-16 0 5-16,15 0 1 0,-5 0 0 0,3 0 10 15,5-14 2-15,0 14 2 0,5 0 2 16,4 0-9-16,2 0-16 0,5 0-12 0,7 0-16 16,-3 0-12-16,4 0 0 0,2 0-9 0,-1 0-1 15,-1 0 0-15,0 0 0 0,-5 0-1 0,-1 0 3 16,-8 17 0-16,-4-17-8 0,-5 0 2 0,-7 10 0 16,-5-10 3-16,-6 9 8 0,-1-9 0 0,0 7-2 15,-34-7 1-15,14 7-6 0,-7-3 0 0,-4-1 2 16,-3-3-6-16,-3 0 2 0,-2 0-11 0,2 0-16 15,2 0-6-15,0 0-2 0,4 0 7 0,7 0 11 16,0 0 16-16,7 0-1 0,5 0 4 0,1 0 0 16,5 0-3-16,3 0 9 0,3 0-4 0,0 0 2 15,0 0-3-15,20-13-2 0,-20 13 0 16,29 0 3-16,-8-8 4 0,3 8-1 0,3-9 3 16,1 5-2-16,3 1-4 0,0-1 0 0,-2 1-2 15,-1 0 0-15,-2 0 0 0,-2 2-2 0,-9 0 0 16,1 0-42-16,-9 1-56 0,0 0-40 0,-6 0-69 15,-1 0-74-15,0 0-131 0,-25 0-300 0,25 15 63 16,-37-15 115-16</inkml:trace>
  <inkml:trace contextRef="#ctx0" brushRef="#br1" timeOffset="-25950.09">11680 11928 1321 0,'0'0'20'15,"0"0"11"-15,13 0 1 0,-13 0 4 0,0 0-17 16,0 0 0-16,0 0 32 0,0 0 18 0,0 0 23 15,0 0 2-15,0 0-19 0,0 0-4 0,0 0-11 16,0 11 6-16,0-11 5 0,0 0 0 0,0 0 1 16,0 0 4-16,0 0-2 0,0 10 8 0,0-10-1 15,0 0-5-15,0 0 1 0,0 0-13 0,0 0-1 16,0 0-1-16,0 0-6 0,0 0 6 0,0 0 0 16,0 0-3-16,0 0 7 0,0 0-4 15,0 0-1-15,0 0 4 0,0 0-3 0,0 0 2 16,0 0 4-16,0 0-3 0,0 0-1 0,0 0-4 15,0 0-5-15,0 0-1 0,0 0-1 0,0 0-1 16,0 0 2-16,0 0-5 0,0 0-3 0,0 0-2 16,0 0-11-16,0 0-3 0,0 0-7 0,0 0-4 15,0 0 0-15,20 0 1 0,-20 0 11 0,20 0 8 16,-20 0 5-16,23 0 2 0,-9 0 0 0,-3 0-2 16,1 0-3-16,-1 0-3 0,2 0-4 0,1 0-7 15,0 0 5-15,1 0 1 0,2 0 2 0,0 0 2 16,2 0-4-16,3 0-4 0,-1 0-11 0,1 0-6 15,1-13-1-15,2 13 0 0,1 0 0 16,2 0 0-16,2 0 0 0,-1 0-3 0,2 0 3 16,3 0 6-16,0 0 9 0,2 0 12 0,-2 0 2 15,3 0-3-15,1 0-17 0,0 0-5 0,-2 0 4 16,0 0 15-16,-1 0 18 0,-4 0 12 0,0 0 4 16,-3 0-7-16,-6 11 1 0,0-11-7 0,-4 0 3 15,-1 0-8-15,0 0 0 0,0 0-11 0,-3 0-6 16,5 0 5-16,1 0-18 0,0 0 1 0,2 0-9 15,1 0-4-15,0 0 0 0,2 0-1 0,0 0 6 16,1 0-11-16,-1 0 6 0,3 0-3 0,0 0 3 16,-2 0 4-16,1 0 15 0,-1 12 15 15,0-12 7-15,1 0 3 0,-2 0-11 0,-2 0-9 16,2 0-7-16,-2 0 3 0,-1 0-5 0,-2 0-5 16,2 0 0-16,-4 0-3 0,1 0 9 0,-1 0-4 15,-1 0 3-15,0 0-1 0,2 0-11 0,0 0 1 16,1 0-2-16,0 0-10 0,0 0-2 0,3 0 5 15,2 0-6-15,0 0 6 0,-2 0 5 0,0 0-9 16,2 0 4-16,-3 0 1 0,1 0-1 0,-1 0 9 16,-2 0-5-16,-1 0 16 0,-1 0 4 0,1 0 5 15,-2-7 8-15,0 7-15 0,0 0 1 0,-3 0-4 16,3 0-4-16,-3 0 6 0,2-5-10 0,-1 5 2 16,-1 0-6-16,2-2-4 0,-3 2 5 15,5-3-7-15,-1 2 0 0,0 0 0 0,0 0-6 16,1 1 3-16,1-1 3 0,1 1-5 0,0 0 1 15,0-2 6-15,1 2-2 0,-1-1 1 0,1 0 0 16,0 1 1-16,-1 0 12 0,0-1 14 0,2 1 7 16,-4-1-2-16,1 1-13 0,-1 0-8 0,1 0-8 15,-4-2 1-15,1 1-2 0,-1 1-3 0,3 0 3 16,-5 0-7-16,5 0 1 0,-3 0-1 0,4 0-1 16,-2 0 3-16,3 0-1 0,3 0 0 0,-1 0-1 15,0 0 1-15,1 0-2 0,-2 0 1 0,1 0 1 16,0 0 1-16,0 0 0 0,-2 0 2 0,-2 0-2 15,4-10-3-15,-5 10 3 0,2 0-4 16,-1 0 2-16,1 0 1 0,-2 0-2 0,-2 0 3 16,3 0-2-16,-3-6 2 0,1 6 1 0,1 0 1 15,0 0 4-15,-2-1 5 0,2 0 4 0,2 1 6 16,-1-1 3-16,1-1-5 0,0 1-1 0,-1 0-8 16,2-1-6-16,1 2-2 0,-1-2-1 0,0 1 0 15,0 0-3-15,0-1 0 0,-1 2-2 0,-1-2-5 16,1 2 6-16,0 0 0 0,-1-1 3 0,-2 0 4 15,1 1-4-15,0 0-3 0,0 0 1 0,-2-2-4 16,2 2 5-16,0-1 4 0,0 1-5 0,1 0 1 16,0-1 3-16,-1 1-3 0,0-2 4 0,2 2 4 15,-1-1-5-15,1 1 1 0,3 0 3 0,-1-2-3 16,1 2-1-16,1-1 4 0,1 1-3 16,-1-2 2-16,0 1-4 0,0 1-4 0,1-2-1 15,1 2 0-15,-5-1 4 0,3 1 1 0,0 0-3 16,-3 0 0-16,4 0 0 0,-6 0-6 0,1 0 7 15,-1 0-1-15,-2 0 3 0,1 0 1 0,-3 0-1 16,1 0-1-16,-2 0-4 0,1 0 4 0,-2 0-3 16,1 0 2-16,-1 0 0 0,-1 0-6 0,0 0 6 15,0 0-3-15,1 0 1 0,-1 0 5 0,-2 0-3 16,0 0-4-16,2 0-2 0,-1 0 2 0,-1 0-3 16,0 0 6-16,-1 0 2 0,1 0-5 0,-1 0 2 15,0 0 0-15,-2 0-3 0,0 0 5 16,-3 0-3-16,0 0-1 0,2 0 3 0,-5 0-3 15,2 0 2-15,-1 0 0 0,-1 0 0 0,0 0 2 16,0 0-4-16,0 0 1 0,0 0 1 0,0 0 0 16,0 0 3-16,0 0 0 0,0 0-1 0,0 0 0 15,0 0-27-15,0 0-51 0,0 0-78 0,0 0-131 16,0 0-173-16,0 0-107 0,0 0-79 0,-14 0-52 16,14 0 1-16,-9 0-148 0,-2 0-190 0,-5 0 186 15</inkml:trace>
  <inkml:trace contextRef="#ctx0" brushRef="#br1" timeOffset="-22454.2">14879 11249 2080 0,'0'-1'65'0,"0"1"35"16,0 0 30-16,0 0 35 0,0 0-28 0,0 0 0 15,0 0 10-15,0 0 1 0,0 0 2 16,0 0-5-16,0 0-7 0,0 0-7 0,0 0-13 16,0 0-9-16,0 0-13 0,0 0-13 0,0 0-15 15,0 0-4-15,0 0-12 0,0 0-2 0,0 0 4 16,0 0-5-16,0 0 4 0,0 0 6 0,0 0 20 15,0 0 13-15,0 0 6 0,0 0-11 0,0 0-26 16,0 16-15-16,0-16 2 0,0 15 28 0,0-15 11 16,0 17 4-16,0-7-7 0,-17 0-17 0,17 0 1 15,0 1-2-15,-14 4 0 0,14-2-11 0,-8 2-6 16,8-1 1-16,-6 4-4 0,6 1-17 0,-5 2 4 16,5 0-5-16,0 2-8 0,0 0 13 15,0 3-20-15,0 1-8 0,0-3 2 0,0 3-7 16,0-1 8-16,0 0-6 0,16 2-9 0,-16-3 7 15,0 1-7-15,0-2 6 0,0 1-1 0,0-1-8 16,0-4-4-16,0-3-23 0,0 0-23 0,-16-3-30 16,16-4-24-16,0-2-7 0,0-3-11 0,0-1-8 15,0-2-11-15,0-1-37 0,0-1-40 0,0 0-61 16,0 0-78-16,0-20-62 0,0 20-57 0,0-21-106 16,0 7-248-16,0-5 113 0,0-3 137 0</inkml:trace>
  <inkml:trace contextRef="#ctx0" brushRef="#br1" timeOffset="-21194.07">14851 11219 1981 0,'0'-2'50'0,"0"0"17"15,0 0 27-15,-14 0 27 0,14-1-18 16,0-2 25-16,0 2 10 0,0-1 12 0,-10 1 4 16,10-1-8-16,-7 1-8 0,7 2-12 0,0-2-14 15,-3 2-12-15,3 1-17 0,-2-2-10 0,2 2-12 16,0 0-6-16,0 0 0 0,0 0 4 0,0 0 4 15,0 0 8-15,0 0 9 0,0 0-12 0,0 0-10 16,0 0-10-16,20 0-18 0,-20 0 10 0,19 0 16 16,-8 0 9-16,1 11 8 0,2-11-12 0,2 0-8 15,-1 0-14-15,2 0 4 0,0 0 5 0,2 0-5 16,-1 0 3-16,2 0-10 0,2 0-14 0,0 0-2 16,1 0-1-16,2 0-7 0,0-12 13 15,0 12 5-15,2 0 1 0,1 0 3 0,-1 0-3 16,2 0-11-16,-1 0 0 0,0 0 2 0,-2 0 1 15,1 0 7-15,-2 0 2 0,-4 0-1 0,1 0 5 16,-2 0 0-16,-1 0-4 0,1 0 0 0,-3-8-7 16,2 8 0-16,-1 0-5 0,2-4-3 0,-1 4-1 15,3-4-11-15,-1 3 3 0,-2-1-8 0,1 1 4 16,0-1 0-16,0 1-8 0,-3 1 13 0,0-2-9 16,-1 2 4-16,-4 0 4 0,2 0 5 15,-1-1-4-15,-2 1 3 0,-2-1 20 0,2 1 4 0,-5-1 8 16,2 1 5-16,-4-1-14 0,3 0-13 0,-3 1-5 15,1-1-9-15,1 0 1 0,-1 0-5 16,1 1-4-16,0-1 0 0,3-1-4 0,-1 2-1 16,0 0 2-16,0-1 3 0,2 1 0 0,0 0 0 15,-1 0 3-15,2-2-7 0,-2 2 0 0,2 0 0 16,0 0 0-16,0 0 4 0,0 0-5 0,0 0 5 16,-1 0 3-16,-2 0 2 0,0 0 3 0,0 0-8 15,-2 0-8-15,-2 0 3 0,1 0 7 0,-2 0 2 16,0 0 4-16,0 0-4 0,1 0 0 0,-1 0-4 15,0 0 1-15,0 0-5 0,1 0-5 0,0 0 9 16,2 0 0-16,0 0 4 0,0 0 0 0,2 0-4 16,-2 0-8-16,2 0 8 0,-2 0 0 15,2 0 4-15,0 0 4 0,-2 0-7 0,2 0-1 0,-4 0-4 16,4-9 4-16,-3 9-4 0,1 0 0 16,-2 0 0-16,1-6 4 0,-2 6 8 0,2-3-7 15,0 1 3-15,-1 1-4 0,-2 1 0 0,1-1 4 16,-3 0 0-16,1 1-4 0,1 0-4 0,-2 0 4 15,0 0-4-15,0-1 4 0,0 1 4 0,0 0-8 16,0 0 8-16,0-1 0 0,0 1 1 0,0 0 6 16,0 0 19-16,0 0 27 0,0 0 3 0,0 0 12 15,0 0-13-15,0 0-24 0,0 0 2 0,0 0-1 16,0 0-8-16,0 0 4 0,0 0-1 0,0 0-2 16,0 0 3-16,0 0-4 0,0 0-4 15,0 0-11-15,0 0-3 0,0 0-3 0,0 0-3 16,0 0-1-16,0 0-6 0,0 0 4 0,0 0-4 15,0 0 3-15,0 0 3 0,0 0-6 0,0 0 1 16,0 0 2-16,0 0-8 0,0 0 8 0,0 0 0 16,0 0-4-16,0 0 7 0,0 0-3 0,0 0-6 15,0 0 0-15,0 0 0 0,0 0-4 0,0 0 12 16,0 0 7-16,0 0 11 0,0 18 8 0,0-18 3 16,0 21-3-16,0-8-7 0,0 3-8 0,-14 0-6 15,14 0-1-15,0 2-2 0,0-1 4 0,0 0-2 16,0 2-2-16,-11 1-1 0,11 1 1 0,0 0 5 15,-5 2 1-15,5 1-5 0,-4-1-2 16,1 1-4-16,0-2 4 0,0 2 5 0,1 1 1 16,-4-3-4-16,3 1-3 0,0-2-4 0,-4 2 6 15,1-2-3-15,0-2-1 0,0 2 4 0,-2 0-7 16,2 0 6-16,-2-2 6 0,2 2-8 0,0-2 0 16,-1 2-3-16,3-2 2 0,-2-1 3 0,1-3 5 15,2 0-3-15,0-2-5 0,1-3-6 0,-1 0 4 16,0-3 1-16,3-2-4 0,-2 0 11 0,2-4 15 15,0 1 27-15,0 0 12 0,-1-2 9 0,1 0-16 16,0 0-15-16,0 0-9 0,0 0-8 0,0 0-6 16,0 0-10-16,0 0-1 0,0 0-2 0,0 0-2 15,0 0 2-15,0 0-24 0,0 0-55 0,0 0-99 16,0 0-166-16,0 0-178 0,0 0-96 0,0 0-67 16,0 0-39-16,0 0-21 0,20 0-325 15,-20 0 121-15,20-18 204 0</inkml:trace>
  <inkml:trace contextRef="#ctx0" brushRef="#br1" timeOffset="-17065.79">17403 11890 2310 0,'-8'0'38'0,"2"0"17"16,-2 0 18-16,2 0 28 0,-1 0-9 0,1 0 15 15,2 0 14-15,-3 0 2 0,1 0-1 0,2 0-4 16,-1 12-5-16,3-12-2 0,-1 0-4 15,3 0-8-15,-4 0-10 0,4 0-15 0,0 0-16 0,0 0-6 16,0 5-4-16,0-5-3 0,0 0 0 16,-2 0 3-16,2 3-2 0,0-3 2 0,-1 0 1 15,1 0-7-15,0 0 2 0,0 0-3 0,0 0 5 16,0 0 2-16,0 0-3 0,0 0-2 0,0 0-5 16,0 0-4-16,0 0-1 0,0 0 2 0,21 0-9 15,-21 0 1-15,22 0-6 0,-8 0 7 0,1 0-1 16,4 0-3-16,3 0 8 0,2-15-2 0,4 15 1 15,3 0-2-15,4-14-7 0,2 14-12 0,8-11-3 16,7 11-1-16,7-12-7 0,10 7 0 0,3-1 0 16,11 3-3-16,8-3 4 0,7 3 0 15,6 0 1-15,1 1 3 0,5 0-4 0,-1 2 4 16,4 0-3-16,1 0-4 0,-2 0 8 0,0 0 1 16,-1 0 21-16,-1 0 13 0,-7 0 10 0,-6 15 20 15,-7-15 1-15,-12 0 11 0,-10 0 18 0,-7 0 7 16,-12 0 15-16,-12 0 1 0,-6 0-8 0,-7 0-3 15,-7 0-20-15,-8 0-22 0,-1 0-18 0,-5 0-29 16,0 0-11-16,0 0-5 0,-3 0-4 0,0 0-3 16,0 0 0-16,0 0 2 0,0 0-9 0,0 0-12 15,0 0-22-15,0 0-30 0,0 0-62 0,0 0-75 16,0 0-68-16,0 0-65 0,-14 0-24 0,14 0-17 16,0 0-41-16,0 0-36 0,-6 0-58 15,6 0-122-15,-9 0-208 0,9 0 129 0</inkml:trace>
  <inkml:trace contextRef="#ctx0" brushRef="#br1" timeOffset="-16466.85">20255 11816 2210 0,'-6'-1'18'0,"3"0"1"0,3 1 3 0,-3 0 9 16,3 0 3-16,0 0 25 0,0 0 28 0,0 0 22 16,0 0 16-16,0 0 13 0,0 0-1 0,0 0-10 15,0 0-19-15,0 14-28 0,0-14-19 0,0 0-5 16,0 0 7-16,0 0 15 0,0 9 27 0,0-9 16 15,0 0 10-15,0 0 5 0,0 0-1 0,0 0-11 16,0 0-6-16,0 0-21 0,0 0-22 0,20 0-8 16,-3 4-8-16,9-4 14 0,1 3 10 0,4 0 11 15,6-3 13-15,3 1-16 0,4-1-8 16,-1 0-27-16,5 0-32 0,-1 0-15 0,7 0 39 0,0 0 57 16,0 0 63-16,-1 0 59 0,-2 0-16 15,-4 0-18-15,-7 0-26 0,-3 0-36 0,-9 0-19 16,-8 0-32-16,-3 0-24 0,-7 0-15 0,-4 0-17 15,-3 0-7-15,-1 0-12 0,-2-10-3 0,0 10-4 16,0 0-3-16,0 0-10 0,0 0-21 0,0 0-34 16,0 0-71-16,0 0-105 0,0 0-106 0,0 0-90 15,0 0-29-15,0 0-3 0,-17 0-22 0,17 0-47 16,-14 0-116-16,3 0-276 0,-2 0 85 0,2 0 172 16</inkml:trace>
  <inkml:trace contextRef="#ctx0" brushRef="#br1" timeOffset="-14428.5">21837 11936 2490 0,'-5'-17'5'0,"2"17"9"16,0-14 19-16,0 14 22 0,3-14 16 0,0 14 13 15,0 0 3-15,0-10 1 0,0 10 7 0,0 0 4 16,0 0-3-16,0 0 1 0,0 0-16 0,0 0-13 15,0 0-12-15,0 0-14 0,0 0 3 0,0 0 5 16,0 0 12-16,0 0 10 0,0 0-8 0,0 0-3 16,0 0-8-16,17 0-8 0,-17 0 6 0,23 0-1 15,-11 0 3-15,7 0 4 0,-2 0 7 0,5 0 4 16,1 0 1-16,2 0-6 0,3 0-24 16,4 0-11-16,8 0-12 0,9 0-11 0,6 0-1 15,10 0-7-15,16 0 2 0,6 0 6 0,11 0 3 16,4 17 5-16,10-17-6 0,1 20-4 0,5-20-4 15,-2 21-1-15,0-21 3 0,0 20-2 0,-6-20 9 16,-1 17 4-16,-8-17 2 0,-7 12 2 0,-10-12 2 16,-6 8-5-16,-12-8-1 0,-8 3 5 0,-9-3-1 15,-9 0 9-15,-9 0 4 0,-7 0-12 0,-7 0-8 16,-5 0-12-16,-6 0-3 0,-4 0-13 0,-2 0-57 16,0-12-62-16,0 12-87 0,0 0-82 0,0 0-54 15,-19 0-66-15,19 0-100 0,-32 0-237 0,10 0-1 16,-7 0 129-16</inkml:trace>
  <inkml:trace contextRef="#ctx0" brushRef="#br1" timeOffset="-12238.16">2211 12466 1492 0,'1'0'23'0,"1"0"7"15,-2 0 16-15,1 0 25 0,1 0-2 0,-2 0 7 16,0 0-6-16,0 0-17 0,0 0-12 0,0 0 6 16,0 0 0-16,0 0 3 0,0 0 0 0,0 0-4 15,0 0 1-15,0 0-6 0,0 12 5 0,0-12 5 16,0 0 9-16,0 0 14 0,0 0 2 0,0 7-4 15,0-7-7-15,0 0-8 0,0 0 4 0,0 0-3 16,0 0 4-16,0 0 6 0,0 3-9 0,11-3 4 16,-11 0-5-16,0 0-2 0,8 0 2 0,-8 0-4 15,9 0-3-15,-6 0-8 0,8 0-5 16,-5 0-8-16,3 0-6 0,2 0-4 0,0 0-1 0,1 0-1 16,2 0 3-16,2 0 2 0,-1 0-1 15,2 0 5-15,1 0-2 0,-3 0-1 0,5 0 3 16,0 0 2-16,0 0 6 0,2 0 3 0,-3 0 1 15,3 0 1-15,-2 0 2 0,0 0-1 0,3 0 1 16,-1 0 2-16,3 0-5 0,2 0-3 0,3 0-4 16,-1 0-5-16,2 0 5 0,4 0-1 0,3 0-3 15,1 0-2-15,0 0-7 0,3 0-5 0,-2 0 0 16,5 0-8-16,0 0-3 0,0 0 6 0,1 0 0 16,1 0 4-16,-1 0 7 0,-1 0 2 15,-1 0 9-15,-2 0 6 0,-2 0 1 0,0 0-5 16,-3 0-8-16,-6 0-2 0,-1 0-4 0,1 0 1 15,-2 14-2-15,-2-14 3 0,1 0 7 0,-2 0-3 16,0 0 2-16,2 0-5 0,2 6-13 0,-1-6 8 16,2 0-7-16,0 0 4 0,0 0-4 0,3 0-8 15,0 0 11-15,0 0-5 0,2 0 5 0,1 0 2 16,1 0-5-16,-1 0 7 0,2 0 0 0,-1 0 5 16,1 0 5-16,-2 0 2 0,2 0 2 0,-3 0 4 15,-2 0-5-15,0 0-4 0,0 0 7 0,-1 0-6 16,-4 0 6-16,-3 0 7 0,1-10-2 15,1 10-5-15,-4 0-11 0,3 0-3 0,-2-9-15 16,1 9 0-16,0 0 4 0,4-5-11 0,-2 5 7 16,1-2-1-16,4 0-4 0,-1 2 5 0,1 0-8 15,2 0 1-15,3 0 6 0,0 0-3 0,3 0 3 16,1 0 5-16,1 0-8 0,0 0 0 0,1 0 3 16,1 0-6-16,0 0 3 0,0 0 7 0,-2 0-7 15,-1 0 7-15,-3 0 1 0,-4 0 8 0,1 0 18 16,-3 0 5-16,-4 9-4 0,1-9 6 0,-6 0-8 15,1 0 1-15,0 0 8 0,0 0-9 0,-2 0 3 16,0 0-1-16,-1 0 6 0,0 0 2 0,-1 0-1 16,1 0-5-16,1 0-3 0,1 0-4 0,-1 0-12 15,2 0-3-15,-2 0-11 0,2 0-7 16,-1 0 6-16,1 0-3 0,3 0 7 0,-1 0-4 16,2 0-3-16,0 0-1 0,1 0 1 0,2 0-3 15,3 0 3-15,-1 0 4 0,-2 0-4 0,2-8 20 16,2 8 12-16,-3 0 16 0,-1 0 4 0,-2 0-4 15,-4 0-19-15,0 0-18 0,1-4-2 0,-1 4-9 16,-1 0 3-16,1 0 0 0,-1-3-3 0,3 3 4 16,3-2-7-16,-2 2 3 0,1 0-1 0,-1 0-5 15,1 0 8-15,1 0-2 0,0 0-2 0,1 0 5 16,2 0-8-16,2 0 6 0,3 0-4 0,0 0 1 16,1 0 0-16,2 0-6 0,1 0 9 15,1 0-1-15,1 0 0 0,-1 12 3 0,3-12-6 16,-4 0-3-16,1 0 7 0,-2 0-4 0,1 0 4 15,-3 0 1-15,1 0-5 0,-4 0 9 0,-3 0-6 16,0 0-6-16,0 0 6 0,-3 0-7 0,-3 0 7 16,0 0 6-16,-5 0-6 0,1 0 0 0,-1 0 0 15,-5 0 0-15,1 0 3 0,-5 0-3 0,1 0 1 16,-2 0-4-16,-1 0 0 0,-2 0 6 0,-1 0-3 16,-1 0-1-16,-2 0 1 0,2 0-3 0,-4 0 2 15,2 0 2-15,-1 0-2 0,1 0-1 0,-1 0 1 16,1 0 0-16,0 0-1 0,-1 0 4 15,3 0-4-15,-4 0 1 0,1 0 3 0,3 0-5 16,-4 0 0-16,1 0 4 0,0 0-7 0,-1 0 7 16,1 0-1-16,0 0-6 0,-2 0 6 0,1 0 4 15,0 0 2-15,-1 0 0 0,0 0-1 0,0 0-5 16,-2 0-3-16,3 0 0 0,-1 0 1 0,0 0 2 16,-2 0 2-16,4 0-2 0,-4 0 2 0,3 0-5 15,-3 0 3-15,1 0-3 0,-1 0-2 0,-1 0 6 16,0 0-7-16,0 0 9 0,0 0 0 0,0 0-4 15,0 0 3-15,0 0-6 0,0 0-60 0,0 0-74 16,0 0-107-16,0 0-103 0,0 0-44 0,0 0-38 16,0 0-49-16,0 0-30 0,-15 0-61 15,15 0-168-15,-20 0-142 0,7 0 136 0</inkml:trace>
  <inkml:trace contextRef="#ctx0" brushRef="#br1" timeOffset="-11026.15">8843 12649 3027 0,'0'0'17'0,"0"0"7"0,0 0 1 15,0 0 23-15,0 0 19 0,0 0 39 0,0 0 45 16,0 0 18-16,0 0-2 0,0 0-10 0,0 0-15 15,0 0-10-15,0 0-24 0,0 0-26 16,0 0-32-16,-22-15-18 0,22 15-16 0,-18-21-3 16,18 7 13-16,-22-2-6 0,22-1 2 0,-23 0 4 15,14-3-19-15,-1-1-7 0,3-2-4 0,0-3-8 16,1-2 4-16,1-1 0 0,1-1 3 0,1-4 3 16,3 1 0-16,0-1 1 0,0 1 3 0,0 1 24 15,0 2 21-15,26 1 20 0,-26 5 12 0,22 3-12 16,-22 1 4-16,26 3-15 0,-13 2-4 0,-1 3-13 15,2 0-18-15,-2 2-7 0,2 2-8 0,-1 1-2 16,-4 2-4-16,0 0 2 0,-1 2-11 0,-2 3-4 16,-1-1-7-16,-4 1-31 0,-1 0-11 0,0 0 8 15,0 0 9-15,0 16 27 0,0-16 20 16,0 23 3-16,-18-8-4 0,18 3 2 0,-20 3-4 16,20 1-13-16,-28-2-10 0,12 1-3 0,-4 0 6 15,-2 0-3-15,1-2 8 0,1 1-10 0,-5-2-13 16,1 0-1-16,0-1-8 0,-3 0 0 0,1-1 6 15,1-1 10-15,0 0 12 0,-1-3 7 0,1 2 12 16,5-2-4-16,3-1 5 0,1 1 2 0,6-3-5 16,2-1 8-16,2-1-5 0,3-1 3 0,1-2 13 15,2-1 30-15,0 0 23 0,0-2 19 0,0 1 4 16,0 0-20-16,26-1-16 0,-26 0-19 0,31-1-15 16,-12 1-11-16,3 0-7 0,4-1-3 0,-1 0-1 15,1 0-3-15,1 1 3 0,-1-1-28 16,2 0-49-16,-2 0-63 0,1 0-97 0,-4 0-116 15,0 0-105-15,-1 0-129 0,-4 0-269 0,1 0-5 16,-5 0 155-16</inkml:trace>
  <inkml:trace contextRef="#ctx0" brushRef="#br1" timeOffset="-10526.94">9394 12294 4485 0,'9'0'33'16,"0"0"33"-16,-1 0 59 0,-5 0 92 0,3 0 61 15,-1 0 58-15,-4 0 4 0,2 0-33 0,-3 0-59 16,0 0-65-16,0 0-46 0,0 0-52 0,0 0-33 15,0 0-23-15,0 0-24 0,0 0-10 0,0 0-4 16,0 0 2-16,0 0 10 0,0 0 14 0,0 17 17 16,-17-17 14-16,17 15 16 0,0-15 0 0,-20 24-6 15,20-9-6-15,-12 2-15 0,12 3-12 0,-11 2-6 16,11 3-11-16,-9 2 0 0,9-1 1 0,-6 1-12 16,6 3-48-16,-5 1-45 0,0-2-57 15,1 2-78-15,-1-2-68 0,0-1-111 0,-1-2-64 0,0-2-21 16,0-4 13-16,-1-5 47 0,1-2 18 15,2-6-35-15,-1-7-85 0,-1 0-234 0,1 0-25 16,0-33 140-16</inkml:trace>
  <inkml:trace contextRef="#ctx0" brushRef="#br1" timeOffset="-10394.23">9370 12216 4122 0,'13'-17'29'0,"-1"1"9"0,-1 2 13 15,-5 0 10-15,2 2-33 0,-2 0-5 0,-3 2-14 16,0 2-27-16,-3 2-46 0,2 2-74 0,-2 0-99 15,0 4-99-15,0 0-62 0,0 0-80 16,0 0-188-16,0 0-71 0,0 16 111 0</inkml:trace>
  <inkml:trace contextRef="#ctx0" brushRef="#br1" timeOffset="-9909.4">9542 12327 3973 0,'5'1'51'0,"1"-1"57"0,-1 0 79 0,-2 0 107 15,2 0 82-15,-2 0 64 0,0 0 7 0,-2-17-59 16,-1 17-107-16,0 0-105 0,0 0-75 0,0 0-44 16,0 0-29-16,0-7-17 0,0 7-14 0,0 0-6 15,0 0 0-15,0 0-9 0,0 0-1 16,0 0 2-16,0 0 4 0,-12 0 7 0,12 0 1 16,0 13-2-16,-12-13 0 0,12 13 4 0,-11-13 4 15,4 17 3-15,0-7-2 0,2 2-7 0,2 1 1 16,-2 1 4-16,2 2-4 0,3-1-3 0,-1 2-29 15,1 0-15-15,0 1-19 0,0-2-11 0,0 1 6 16,0-3-14-16,0 1-2 0,0-2-2 0,0-3-12 16,0-1 4-16,0-3 9 0,0-2 9 0,0-1 32 15,0-2 22-15,0-1 24 0,0 0 20 0,0 0 9 16,0 0 4-16,0 0-20 0,0 0-3 0,0-16-10 16,0 16 0-16,0-20 7 0,0 20 7 15,0-28-5-15,0 11 0 0,0-1 0 0,0 0-9 16,0 0 8-16,0-2-4 0,0 2 5 0,0-2 0 15,15 2-4-15,-15-1 0 0,0 0 12 0,16 2 15 16,-16 1 7-16,11 2 10 0,-11 0-14 0,12 3-8 16,-4 0-10-16,-1 3-12 0,1 2-4 0,-2 1-8 15,2 3 1-15,0 1-9 0,1 1 5 0,1 0-4 16,-1 0-33-16,0 22-31 0,-1-22-51 0,0 26-36 16,-1-9-11-16,0 3-5 0,-3 0-4 0,1 4-7 15,-4-1-20-15,1 2-40 0,0-1-50 0,-2 1-47 16,0 0-33-16,0-1-46 0,0-2-92 0,0-3-214 15,0-2 83-15,-16-2 135 0</inkml:trace>
  <inkml:trace contextRef="#ctx0" brushRef="#br1" timeOffset="-9569.94">9753 12357 3867 0,'13'-11'28'0,"-1"1"42"16,-3 1 54-16,-1 1 56 0,1-1 7 0,-6 1-13 15,1 5-48-15,-3 1-55 0,-1 1-39 0,0 1-33 16,0 0-10-16,0 0 0 0,0 0 1 0,0 0 5 16,0 0 6-16,0 19 1 0,-15-19 0 15,15 21 0-15,0-7 2 0,0 2-6 0,0 2 7 16,0 0-3-16,0 2-7 0,0 1 11 0,0 0-35 16,0 0-3-16,0-1 0 0,0-2-5 0,18-2 30 15,-18-3 1-15,0-3 7 0,0-2 7 0,11-4 5 16,-11-2 7-16,0-2-5 0,8 0-10 0,-8 0 4 15,9-21-9-15,-3 21 1 0,1-25 5 0,0 10-5 16,3-2 23-16,-3 0 21 0,0-1 19 0,0 1-1 16,1-2-13-16,0 1-14 0,-2 1-22 0,0 1-3 15,2 2 0-15,0 2-10 0,-4 0-1 0,1 4-27 16,-2 2-74-16,2 0-75 0,-4 2-107 0,2 3-126 16,-3-1-108-16,0 2-125 0,0 0-205 15,0 0 11-15,0 0 179 0</inkml:trace>
  <inkml:trace contextRef="#ctx0" brushRef="#br1" timeOffset="-9169.23">9945 12446 3882 0,'0'0'35'0,"25"0"47"16,-25 0 52-16,20 0 61 0,-20-18 25 0,17 18 9 15,-17 0-2-15,10 0-23 0,-10 0-25 0,0 0-24 16,4-8-28-16,-4 8-30 0,0 0-35 0,0 0-33 15,0-4-15-15,4 4-14 0,-4 0-9 0,0 0-5 16,0 0 3-16,0 0 6 0,1 0 1 16,1 0-1-16,2 0-7 0,1 0 4 0,0 0 8 15,1 0 8-15,0 0 4 0,0 0-3 0,3 0-14 16,-1 0-16-16,0 0-5 0,0 0-15 0,-1 0 8 16,3-17 13-16,-2 17 1 0,-1-16 4 0,1 16-12 15,0-20-14-15,-2 9-7 0,0 0 4 0,0 0 1 16,-1 1 3-16,-2-1 4 0,0 1 4 0,0 1 7 15,-3 0 4-15,2 2-5 0,-2 1-28 0,0 1-28 16,0 2-20-16,0 1 2 0,0 0 17 0,-20 2 28 16,20 0 12-16,-24 0-11 0,7 0-10 0,0 0-16 15,0 18-6-15,-1-18-7 0,2 18-4 16,-1-18-9-16,2 26-14 0,2-12-13 0,2 2-11 16,1 1-8-16,2 1 1 0,5 1 2 0,-2 1-5 15,5-1-6-15,0 3-19 0,0-1-22 0,23 0-41 16,-23-1-68-16,28-2-119 0,-11-2-144 0,3-3 81 15</inkml:trace>
  <inkml:trace contextRef="#ctx0" brushRef="#br1" timeOffset="-8730.8">10335 12321 3238 0,'6'-12'32'0,"2"1"44"0,-1 1 41 16,-1 0 57-16,1 0 14 0,-1 3 0 0,-1 1-12 15,-2 2-41-15,-2 0-46 0,1 2-39 0,-2 1-35 16,0 1-15-16,0 0-8 0,0 0-4 0,0 0 5 16,0 0 0-16,0 0 6 0,-22 0 2 0,22 17 1 15,-22-17-4-15,7 16-2 0,2-16-5 0,-2 19 3 16,1-10-1-16,0 3 2 0,2-3 0 0,2 2-8 16,1-1 6-16,3-2 2 0,-2 0 6 0,5-2 2 15,3 0 1-15,-3-1 0 0,3 1-1 0,0-3 2 16,0 1 21-16,0-1 13 0,0 0 10 0,22 1 19 15,-22-1 2-15,17 0 0 0,-17-1 18 16,15 0-2-16,-15 0-3 0,16-1 8 0,-16 1-9 16,15 0-2-16,-15 0 1 0,11-2-17 0,-11 2-10 15,8-1-15-15,-8 0-16 0,3 0-4 0,-3-1-19 16,0 1 11-16,1 2 33 0,-1 1 13 0,2 0 19 16,-2 3-14-16,0 1-40 0,0 1-18 0,0 2-4 15,0 1 6-15,0 0 3 0,-23-1-4 0,23 2-4 16,-19-1-5-16,19 0 5 0,-25 1-1 0,13-1-41 15,-4 0-66-15,2 3-69 0,-3 0-67 0,2 0-17 16,-1 2 5-16,-1-2-2 0,2 2-4 0,-2-4-18 16,1 1-20-16,-1-4-14 0,3-4-18 0,-1-2-40 15,2-4-98-15,4 0-164 0,3 0 17 16,1-27 115-16</inkml:trace>
  <inkml:trace contextRef="#ctx0" brushRef="#br1" timeOffset="-8414.18">10459 12305 3447 0,'46'-20'62'0,"-4"1"40"0,-3 2 60 16,-5-2 68-16,-3 3-1 0,-5 0 17 0,-6 3 4 16,-6 2-32-16,-3 4-39 0,-5 3-47 0,-1 0-61 15,-3 2-42-15,-2-1-22 0,0 3-11 0,0 0 7 16,0 0 22-16,0 0 0 0,-21 0 8 0,21 20-14 16,-14-20-19-16,14 20 3 0,-23-7-13 0,9 2 16 15,0 1-2-15,2-1-5 0,-4 3 11 16,1 2-15-16,-1 0 0 0,2 3 3 0,2-1-4 15,0 1-12-15,2 1-21 0,-1 0-23 0,4 0-1 16,1 0 10-16,1-1 13 0,0-2 5 0,2-2-8 16,3-2-6-16,0-2 7 0,0-2 10 0,0 0 10 15,0-5 13-15,0 1 5 0,0-3 7 0,19 1-5 16,-19-2-8-16,18-2-9 0,-18 0-27 0,24-2-20 16,-10 0-23-16,-1-1-21 0,3 0-9 0,-1 0-19 15,1 0-25-15,-5 0-47 0,0-21-62 0,1 21-62 16,-6 0-64-16,2-19-75 0,-5 19-163 15,-1-19-59-15,-2 3 116 0</inkml:trace>
  <inkml:trace contextRef="#ctx0" brushRef="#br1" timeOffset="-8245.53">10494 12377 3015 0,'0'0'27'0,"0"0"37"0,22 15 45 15,-22-15 48-15,25 0 10 0,-10 0-11 0,2 0-31 16,2 0-44-16,1 0-32 0,0 0-32 0,-1 9-9 15,1-9-4-15,0 0-7 0,0 0-8 0,-1 4-60 16,0-4-60-16,-1 0-68 0,1 0-81 0,-1 0-52 16,-2 0-112-16,-1 0-189 0,1-17-67 0,-2 17 106 15</inkml:trace>
  <inkml:trace contextRef="#ctx0" brushRef="#br1" timeOffset="-7909.51">10967 12320 3163 0,'6'0'32'0,"4"0"24"0,-4 0 37 15,0 11 45-15,-1-11 22 0,-1 0 16 0,1 0-6 16,-3 0-17-16,-1 0-20 0,1 7-11 0,-2-7-3 16,3 9-19-16,-3-4-12 0,0 2-12 0,0 3-18 15,0 0 2-15,0 3-19 0,0 0-11 0,0 0 2 16,0 1 0-16,0 1 7 0,-16 1 1 0,16 1 1 16,0 0-11-16,0 1-5 0,0-1-8 0,-12 0-11 15,12 0-4-15,0 3-2 0,-6-3-2 0,6 1 3 16,-10-2 3-16,6-2-40 0,-4 1-20 15,0 0-41-15,-1-6-31 0,-4 0-6 0,1-3-12 16,-5-6-9-16,0 0-1 0,-2 0 16 0,-1-20 16 16,0 20 43-16,0-30 35 0,0 12 26 0,4-2 14 15,2 0 6-15,5 0 2 0,3-1 0 0,4 1 16 16,2 0 11-16,0 1 10 0,0-2 3 0,30 0-10 16,-30 4-13-16,32-1-8 0,-15 1-10 0,3 3-4 15,2 1-1-15,-2 1-25 0,2 2-58 0,-3 1-87 16,-2 2-114-16,-2 4-109 0,1-1-120 0,-5 4-234 15,1-1 15-15,-1 0 134 0</inkml:trace>
  <inkml:trace contextRef="#ctx0" brushRef="#br1" timeOffset="-7521.72">11104 12268 3813 0,'12'0'44'16,"5"17"18"-16,-3-17 38 0,1 0 53 0,-4 0 2 15,2 0 21-15,-2 0-8 0,-5 0-29 0,-2 0-35 16,0 0-32-16,-4 0-29 0,0 0-15 0,0 0-8 16,0 0 61-16,0 0 11 0,0 0 1 0,0 19-3 15,0-19-68-15,-19 20-19 0,19-20-3 16,0 27 2-16,-14-12-3 0,14 1 14 0,0 1-12 16,0 4-8-16,0 0 3 0,0 3-5 0,0 1 8 15,0 2 10-15,0 2-4 0,0 2-2 0,19 0-6 16,-19-2 3-16,15-1-9 0,-15-3-24 0,14-1-4 15,-14-7-8-15,11-2 15 0,-11-5 29 0,0-5 12 16,6-2 10-16,-6-3-3 0,0 0-12 0,0 0-27 16,0-20-28-16,0 20-5 0,0-31 5 0,0 8 22 15,0 0 9-15,0-3-6 0,0 0-9 0,0 1 0 16,0-2 1-16,0 3 7 0,20-1 5 0,-20 2-3 16,27-2 3-16,-9 1 5 0,5 1-2 0,2 1-6 15,5 2-13-15,1 1-33 0,1 3-33 16,2 2-42-16,4 3-38 0,-4 2-41 0,0 3-41 15,-8 3-44-15,-1 2-56 0,-2 1-63 0,-9 0-178 16,-1 0-153-16,-7 24 112 0</inkml:trace>
  <inkml:trace contextRef="#ctx0" brushRef="#br1" timeOffset="-6954.91">8730 12900 3125 0,'-2'11'7'15,"1"-11"3"-15,-1 0 10 0,2 0 30 0,0 0 29 16,0 0 40-16,0 0 30 0,0 0 6 0,0 0-10 15,0 0-19-15,0 0-16 0,0 0-16 0,0 0-8 16,0 0-12-16,0 0-5 0,0 0-11 0,17 0-3 16,-17 15 7-16,27-15 9 0,-7 0 28 0,6 0 22 15,4 11 19-15,7-11 12 0,5 0-28 0,10 0-20 16,10 0-29-16,13 0-3 0,10 0 29 16,13 0 21-16,10 0 26 0,12 0-1 0,10 0-15 15,6-16-15-15,9 16-18 0,3 0-16 0,1-14-6 16,0 14-1-16,-2-12-7 0,-1 12 12 0,-5-10 0 15,-4 10-9-15,-9-9 1 0,-8 6-12 0,-9 0-17 16,-7 2-12-16,-11-2-12 0,-14 3-11 0,-11-1-4 16,-12 0-5-16,-14 1-1 0,-9-1-5 0,-12 1-43 15,-8-1-91-15,-2 1-140 0,-8 0-183 0,-3 0-115 16,0 0-11-16,0 0 22 0,0 0 19 0,-25 0-32 16,25 0-263-16,-34 0-108 0,11 0 166 0</inkml:trace>
  <inkml:trace contextRef="#ctx0" brushRef="#br1" timeOffset="-114923.15">8142 7035 2075 0,'0'0'31'0,"0"0"6"15,0 0 4-15,0 0 16 0,0 0-14 0,0 0 23 16,0 0 17-16,0 0 5 0,0-11-4 0,0 11-21 16,-14 0-16-16,14 0-15 0,0 0-12 0,0 0-3 15,0 0-6-15,0 0 2 0,0 0 7 0,0 0 3 16,0 0 14-16,0 0 13 0,0 0 10 0,0 0 9 16,0 0 1-16,0 0-8 0,13 0-2 15,-13 0-2-15,15 0 4 0,-2 0 20 0,2 0 6 16,2 0 9-16,7 0 2 0,-1 0-13 0,2 0-2 15,4 0-6-15,4 0-6 0,-1 0-1 0,1 0-4 16,1 0-2-16,0 0 1 0,-1 0 3 0,-2-10-6 16,-5 10-7-16,-3 0-18 0,-4 0-16 0,-2 0-10 15,-6 0-13-15,-5 0 4 0,-2 0-12 0,0 0-16 16,-3 0-24-16,-1 0-49 0,0 0-46 0,0 0-36 16,0 0-40-16,0 0-24 0,-18 0-27 0,18 0-37 15,-25 0-42-15,8 14-70 0,-3-14-120 0,-2 0-96 16,-3 14 108-16</inkml:trace>
  <inkml:trace contextRef="#ctx0" brushRef="#br1" timeOffset="-114639.44">8170 7091 2478 0,'-1'1'38'0,"1"0"22"16,0 1 9-16,0-1 14 0,0-1-12 0,0 0 12 15,0 0 23-15,0 0 13 0,0 0-8 0,0 0-21 16,0 0-28-16,0 0-11 0,17 0-8 0,-17 1 10 15,15 0 17-15,-5 0 6 0,2-1 13 0,4 3-4 16,1-2 8-16,0 2-3 0,3-1-1 0,1 0-5 16,3 0-12-16,1-1-3 0,-2 1 0 15,3 0-3-15,-3-1-5 0,1 0-4 0,-3 0-11 16,-4-1-6-16,0 0-7 0,-4 0-8 0,-4 1-15 16,-3-1-6-16,-1 2-5 0,-2-2-2 0,-3 0 2 15,0 0-3-15,0 0-14 0,0 0-28 0,0 0-39 16,0 0-53-16,0 0-56 0,0 0-61 0,0 0-57 15,0 0-55-15,0 0-55 0,-17 0-85 0,17 0-255 16,-14 0 85-16,14 0 126 0</inkml:trace>
  <inkml:trace contextRef="#ctx0" brushRef="#br1" timeOffset="-114284.17">8440 6977 3026 0,'19'-6'6'0,"-19"2"8"0,21 2 20 0,-21-1 32 15,21-2 22-15,-21 2 9 0,18 2-8 0,-10 1-24 16,-2 0-27-16,2 0-20 0,-2 0-8 0,2 0-12 16,-2 0 2-16,2 0 4 0,-1 18-6 0,4-18 4 15,0 16 0-15,0-16-3 0,1 18 1 0,-1-9 4 16,-1 1 11-16,2 0 21 0,-3-2 9 0,2 0 16 16,-2-2 10-16,2 0-1 0,-4 0 15 0,-1-2-3 15,1-1-11-15,0 0-2 0,-3-2-24 0,-2-1-11 16,-1 0-4-16,-1 0-18 0,0 0 2 0,0 0-8 15,0 0 0-15,0 0 2 0,0 0 20 16,-18 0 17-16,18 0-8 0,-25 0 4 0,5 17-20 16,-3-17-16-16,-5 16 5 0,0-16-9 0,-2 14 0 15,-4-14 3-15,2 16-6 0,1-16 8 0,1 17-9 16,4-8 4-16,4-1-2 0,4 1-8 0,0-1 3 16,6 1-12-16,4-4-4 0,1-1-4 0,3-1-16 15,3-1-18-15,-1-1-33 0,2-1-69 0,0 0-83 16,0 0-105-16,0 0-126 0,0 0-222 0,27 0-134 15,-27-15 131-15</inkml:trace>
  <inkml:trace contextRef="#ctx0" brushRef="#br1" timeOffset="-11534.35">7304 10156 954 0,'0'0'42'0,"0"0"26"0,0 5 1 16,-10-5 7-16,10 0-26 0,0 2-7 0,0-2 15 15,0 0 15-15,0 0 15 0,0 0 7 0,0 3 3 16,0-3 2-16,0 1-16 0,0-1-13 0,0 0-10 16,0 0-19-16,0 0-1 0,0 0-4 0,0 0 7 15,0 0 3-15,0 0 0 0,0 0-2 0,0 0-4 16,0 0-2-16,0 0-6 0,0 0-6 0,0 0-2 15,0 0 0-15,0 0-4 0,0 0-1 16,0 0-4-16,17 0-8 0,-17 0 1 0,19 0-2 16,-5 0 19-16,5 0 16 0,4 12 0 0,3-12 23 15,5 0-18-15,5 0-11 0,3 0 8 0,1 0-7 16,3 0-1-16,5 0 9 0,5 0-7 0,6 0-12 16,5 0-5-16,4 0-10 0,9-17-11 0,7 17-1 15,9 0 2-15,0-12 19 0,5 12 14 0,1 0 4 16,-1-11 5-16,-5 11-1 0,-7-8-6 0,-6 8 2 15,-11-6-6-15,-10 2-14 0,-9 4-5 0,-10-3-10 16,-10 1 5-16,-9 0-10 0,-5 2-2 0,-8-1 4 16,-8 1-7-16,0 0 5 0,0 0 6 15,-35 0-3-15,12 0 5 0,-8 16-2 0,-6-16 0 16,-8 0 2-16,-5 18-3 0,-4-18 1 0,-5 11-7 16,-4-11-1-16,-6 13 4 0,1-13-4 0,-2 10 6 15,1-10-2-15,-3 10-4 0,4-5 1 0,3-1-8 16,5 0-1-16,5-1-4 0,6-2-2 0,8 1 1 15,9-1-8-15,7 2 2 0,6-2 6 0,7-1 7 16,4 0 6-16,7 0 6 0,1 0-6 0,0 0 3 16,31 0 1-16,-11 0-3 0,6 0 4 0,7-17-1 15,6 17 0-15,4 0 2 0,7-11 5 0,4 11 0 16,2 0 2-16,4-11 0 0,4 11-6 0,-2 0 0 16,-2-9 0-16,2 9-4 0,-1 0 2 15,-4-4-2-15,-1 4-1 0,-5 0 1 0,-6 0 1 16,-5 0 3-16,-4 0-4 0,-10 0 1 0,-6 0-2 15,-4 0-5-15,-10 0 7 0,-6 0 0 0,0 14 3 16,-20-14 6-16,0 0-5 0,-7 10-1 0,-5-10 3 16,-10 7-4-16,-3-7-1 0,-9 7 3 0,-4-7-4 15,-5 0 0-15,-4 0 2 0,1 0-4 0,-4 0 2 16,2 0 0-16,1 0 0 0,6 0 2 0,9 0-2 16,5 0-5-16,12 0-8 0,5 0 1 0,10 0-1 15,6 0 1-15,9 0 10 0,5 0 2 0,0 0-2 16,30 0 10-16,-7 0-3 0,7 0-5 15,5 0 9-15,10-17-6 0,5 17 6 0,7 0 1 16,5 0-5-16,3-11-3 0,3 11-2 0,5 0-2 16,2 0-3-16,-1 0 7 0,2 0-2 0,-3 0 0 15,-5 0 0-15,-3 0-3 0,-4 0 1 0,-10 0 1 16,-11 17-1-16,-9-17-1 0,-9 0-4 0,-10 0 3 16,-12 12 3-16,0-12 6 0,-28 9 0 0,1-9-1 15,-11 8-1-15,-8-8-4 0,-7 7 4 0,-9-7 1 16,-1 0-3-16,-7 0 3 0,-3 0-1 0,0 0-3 15,0 0 2-15,5 0-6 0,4-15-5 0,5 15 3 16,8 0-1-16,11 0-1 0,9 0 3 0,8-10 1 16,9 10-3-16,6 0 4 0,8 0-2 15,0-7 2-15,23 7 2 0,-3-4 2 0,5 4 0 16,6-5 1-16,8 4-2 0,6-2 1 0,3 3-5 16,0 0 7-16,3 0-1 0,4 0-3 0,0 0 7 15,0 0-10-15,-1 19 2 0,-3-19 1 0,-4 0-2 16,-2 18 4-16,-7-18-4 0,-7 11-2 0,-7-11 2 15,-7 0-3-15,-13 12 5 0,-4-12 5 0,0 8-1 16,-23-8-1-16,1 8 0 0,-4-4-7 0,-10-1-6 16,-2 1-2-16,-6-4-9 0,2 0-4 0,-1 0 5 15,1 0 4-15,3 0 9 0,5 0 7 0,5 0-1 16,5 0 2-16,7 0-6 0,5-14-2 16,3 14-1-16,9 0-18 0,0 0-13 0,0-10-22 15,21 10-28-15,-21 0-26 0,33-9-27 0,-13 9-39 16,5-6-71-16,4 6-100 0,-1 0-176 0,2 0-10 15,-4-3 104-15</inkml:trace>
  <inkml:trace contextRef="#ctx0" brushRef="#br1" timeOffset="-3854.82">10893 10254 1231 0,'-11'0'60'0,"2"0"29"16,4 0 21-16,5 0 20 0,-3 10-53 0,3-10-32 16,0 0-22-16,0 0-12 0,0 0 0 0,21 0 15 15,-21 0 21-15,24 0 10 0,-9 0 5 0,5 0 1 16,2 0-11-16,4-11 3 0,2 11-8 0,3 0-10 16,5 0-1-16,4-10-7 0,5 10-5 0,3-9 3 15,8 9-9-15,6-10-7 0,5 5 2 0,4-1-9 16,4 1 1-16,7-2-4 0,1 3-3 0,4-2 17 15,-5 3 19-15,-1-1 4 0,-8 1 0 0,-8 0-16 16,-11 2-21-16,-12 1-2 0,-12 0 2 0,-12 0 2 16,-10 0 2-16,-8 0-3 0,0 17 0 15,-28-17 0-15,5 16-4 0,-10-16 9 0,-4 17-5 16,-9-17 2-16,-7 15-1 0,-5-15-3 0,-4 11 2 16,-3-11-2-16,-3 7 3 0,0-7-1 0,-2 7-1 15,2-7-1-15,0 5-1 0,4-5 3 0,2 3-2 16,6-2 4-16,4 0-2 0,10-1-3 0,6 1 3 15,8-1 0-15,6 0 9 0,10 0 3 0,6 0 0 16,6 0-2-16,0 0-8 0,28 0-6 0,-5 0 0 16,8-18-1-16,12 18 3 0,9 0 4 0,10-13-1 15,4 13 4-15,10 0-4 0,8-9-2 0,6 9-1 16,6 0-2-16,3 0 1 0,5 0-2 0,0 0 1 16,1 0 1-16,-7 0-2 0,-10 0 3 0,-8 0-2 15,-17 0 1-15,-13 0 0 0,-16 15-3 16,-16-15 5-16,-14 0-3 0,-4 15 4 0,-35-15 3 15,1 14-1-15,-12-6 0 0,-7 0-2 0,-9 0 2 16,-8-3-5-16,-3 0 6 0,-4 0-3 0,-2-2-2 16,-3 0 3-16,7-1-2 0,1-2 2 0,4 2-1 15,7-2-4-15,5 0 3 0,13 0 1 0,10 0 8 16,7 0 10-16,9 0-2 0,8 0-3 0,11 0-7 16,0-17-9-16,34 17 2 0,-9-13 2 0,9 13 2 15,8-15 1-15,6 15-1 0,8-16-1 0,8 16 1 16,2-13-2-16,7 13-5 0,9-10 2 15,3 10-1-15,4-5 0 0,-1 5 4 0,-1-4-7 16,-6 4 2-16,-7 0-1 0,-9 0-4 0,-12 0 9 16,-14 0-7-16,-11 0 5 0,-14 0 4 0,-13 16-1 15,-1-16 1-15,-26 10 1 0,-5-10-3 0,-8 12-2 16,-8-12 1-16,-7 14-2 0,-6-14 2 0,-1 10 3 16,-5-10-4-16,-1 7 0 0,6-3-7 0,4-2-6 15,6 1 1-15,8-1-3 0,10 1 0 0,7-2 3 16,9-1 2-16,7 0 5 0,10 0 9 0,0 0 5 15,30 0 5-15,-5 0 6 0,9-20-3 0,4 20 4 16,10-14-5-16,8 14 1 0,5-15-4 0,4 15-4 16,3-14-4-16,2 14-8 0,3-13 1 0,3 13-1 15,0-9 2-15,-5 9 2 0,-4-5 1 16,-7 5 2-16,-6 0-4 0,-10 0 1 0,-9 0 0 16,-11 0-7-16,-10 0 6 0,-13 0 0 0,-1 0 2 15,0 0 1-15,-37 15 1 0,11-15-1 0,-4 0-3 16,-10 17 1-16,-4-17-7 0,-2 0 1 0,-4 11 2 15,-1-11-4-15,-2 0 6 0,1 9-4 0,2-9-5 16,0 0 1-16,7 5-9 0,6-5-1 0,3 2-1 16,7-2 1-16,9 1 9 0,7-1 3 0,9 0 3 15,2 0 5-15,22 0-5 0,1 0 3 0,5-17 5 16,6 17-5-16,7 0 9 0,2-16-1 0,5 16-3 16,3-10 1-16,5 10-3 0,-3 0 0 15,4-9-1-15,1 9 0 0,-3 0 1 0,1 0-4 16,-8 0 0-16,-6 0 1 0,-11 0 0 0,-5 0 0 15,-9 0 1-15,-13 0-1 0,-4 14-1 0,-22-14 1 16,-3 0 2-16,-7 16-6 0,-7-16-6 0,-9 12-3 16,-2-12-6-16,-6 12 7 0,2-12 2 0,-2 7 6 15,-1-7 4-15,1 6-3 0,5-6 3 0,3 3 5 16,6-3-4-16,8 0 5 0,4 0-3 0,10 0-5 16,8 0 3-16,9 0-2 0,3 0 5 0,0 0 5 15,38-20-1-15,-11 20-2 0,4-13 2 0,5 13-9 16,4-13 5-16,5 13-1 0,4-10-7 0,4 10 7 15,1 0-7-15,-1-9 2 0,0 9 3 16,-2 0-6-16,-3 0-1 0,-5 0-7 0,-7 0-28 16,-10 0-29-16,-7 0-28 0,-8 15-63 0,-8-15-74 15,-3 0-185-15,0 0-138 0,-39 12 68 0</inkml:trace>
  <inkml:trace contextRef="#ctx0" brushRef="#br1" timeOffset="-1387.41">18277 10208 1272 0,'15'0'36'0,"-2"0"20"16,-4-8 4-16,-1 8 15 0,-5 0-29 0,0 0-16 15,-3 0 0-15,0 0 3 0,0 0 17 0,0 0 24 16,-26 0 19-16,26 0 6 0,-31 0-10 0,11 0-24 15,-4 0-15-15,-2 0-9 0,0 0-5 0,4 0 15 16,-1 0 10-16,-1 0-3 0,7 0-6 0,3 0-1 16,2 0-4-16,4 0 2 0,5 0 14 0,-3 0-6 15,6 0-2-15,-3 0 0 0,3 0-10 0,0 0-9 16,0 0-11-16,0 0-10 0,26 0 4 0,-26 0 16 16,33 10 17-16,-8-10 18 0,4 0 14 15,8 0-1-15,2 0-6 0,8 0-8 0,5 0-15 16,10 0-8-16,5 0-3 0,4-19 8 0,7 19-8 15,9-20-12-15,4 20-11 0,7-21-26 0,9 21-5 16,1-21 3-16,10 12 4 0,0-1 1 0,3 4 1 16,0 6 4-16,-3-8-5 0,-4 8 3 0,-11 0 1 15,-10 0-2-15,-16 0 1 0,-9 0-3 0,-13 0 0 16,-15 0-1-16,-14 0-3 0,-12 0 5 0,-8 0-2 16,-6 14 6-16,-23-14 5 0,0 0 3 0,-11 14 0 15,-13-14-14-15,-7 9-16 0,-10-9-17 0,-7 7-7 16,-9-7 10-16,-6 0 18 0,-7 0 12 0,-1 0 8 15,-4 0 0-15,-3 0 0 0,4 2 2 16,-1-2-6-16,6 4 0 0,7-2-23 0,9 1-7 16,11 0-8-16,11 3-10 0,10-2 12 0,10 0 2 15,8-1 13-15,12 2 7 0,8-4 11 0,6 1 7 16,0-2 4-16,31 0 5 0,-5 0 0 0,8 0 10 16,10 0-2-16,10 0-2 0,6 0-2 0,10 0-8 15,8-13-1-15,2 13-6 0,9 0 0 0,5 0-2 16,1 0-2-16,-1 0 3 0,-1 0 0 0,-1 21-5 15,-8-21 3-15,-10 14 1 0,-9-14 0 0,-12 16 0 16,-13-16-7-16,-9 9-1 0,-14-9 3 16,-11 9-1-16,-6-9 8 0,-29 9 2 0,-2-2-2 15,-9-4-4-15,-12 2-11 0,-14-2 2 0,-12 0-2 16,-10 0 6-16,-10-3 10 0,-9 0-1 0,-1 0-1 16,-7 0 4-16,-6 0-3 0,9-20 1 0,12 20-11 15,2 0-11-15,17 0-8 0,15-13-5 0,11 13 7 16,18 0 7-16,17 0 9 0,17 0 1 0,3-8 6 15,29 8-4-15,2 0 2 0,13-4 2 0,13 4-3 16,7 0 5-16,10 0-2 0,11 0 3 0,5 0-1 16,13 0 1-16,10 22-2 0,2-22 1 0,-1 23-4 15,4-11 1-15,0 0-2 0,-9 2 0 0,-9-3 4 16,-11 0-2-16,-16-4 2 0,-16-7 1 16,-14 13-3-16,-15-13 3 0,-18 7 0 0,-10-7 1 15,-24 2 4-15,-10-2-4 0,-12 0-2 0,-12 0 5 16,-13 0-5-16,-7 0 5 0,-8 0 2 0,-12-18-5 15,0 18 3-15,-6-15-2 0,5 15-7 0,3-15-10 16,11 15-5-16,7-11-16 0,18 11-12 0,10 0 11 16,19 0 3-16,17 0 15 0,11 0 16 0,3 0 1 15,37 0 7-15,1 0-4 0,5 0 3 0,11 0-1 16,10 0-3-16,4 0 0 0,10 0 0 0,2 0-2 16,1 15-4-16,6-15 2 0,-2 15-1 0,-1-15 0 15,-10 16 1-15,-4-8 3 0,-13 0 2 0,-9-2-4 16,-14-1-2-16,-10-1-7 0,-11-2-26 0,-13 2-39 15,0-2-59-15,-41 0-74 0,8-1-114 16,-10 1-147-16,-5-2-138 0,-10 0 81 0</inkml:trace>
  <inkml:trace contextRef="#ctx0" brushRef="#br1" timeOffset="2642.65">9535 8044 1128 0,'0'13'42'0,"10"-13"36"16,-10 0 13-16,0 0 20 0,0 10-22 0,5-10-17 15,-5 0 8-15,0 0 6 0,0 0-5 0,0 0 5 16,0 0-2-16,0 0-8 0,0 0 2 0,0 0-17 16,0 0-13-16,0 0-12 0,-15 0-20 0,15 0-9 15,0 0-1-15,0 0-7 0,0 0 0 0,0 0 3 16,0 0-3-16,0 0 4 0,0 0 1 0,0 0 6 15,0 0 12-15,0 0 14 0,0 0 15 0,0 0 7 16,0 0-4-16,0 0-4 0,23 0-3 0,-23 14-3 16,28-14 10-16,-10 0 4 0,3 8 0 15,2-8-5-15,5 0-14 0,3 0-9 0,6 0-11 16,3 0-5-16,5 0 1 0,11 0 11 0,4 0 10 16,6 0 23-16,3 0 6 0,9 0-5 0,-2 0 5 15,1-12-10-15,1 12-12 0,-5 0-10 0,0 0-20 16,-5 0-13-16,-5 0 4 0,-7 0 22 0,-6 0 10 15,-8 0 6-15,-8 0-3 0,-6 0-26 0,-8 0-8 16,-8 0-10-16,-9 0 4 0,-3 0 6 0,0 14-4 16,-21-14 6-16,21 13-4 0,-41-13 1 0,10 16-1 15,-3-9 3-15,-8-1-4 0,-7 0-5 0,-7-6-12 16,-5 5-8-16,-5-5-10 0,-1 0-11 0,-4 0 1 16,-1 0 0-16,3 0 10 0,5 0 11 15,4 0 10-15,4 0-10 0,3-14-7 0,11 14-2 16,5 0 1-16,8 0 19 0,5 0 1 0,7 0 6 15,6-7 5-15,4 7-6 0,7 0 3 0,0-6-1 16,0 6-2-16,29-3 1 0,-29-2 1 0,40 0 11 16,-10 1 3-16,4 1 5 0,5-1 4 0,4 2-4 15,4-1 3-15,4 1-1 0,3 2-4 0,0-1-6 16,2 1-2-16,-5 0-4 0,-1-1 8 0,-5 0-4 16,-8 1-2-16,-6-1 3 0,-9 1-7 0,-7-1-5 15,-4 1 3-15,-6 0 0 0,-5 0 0 16,0 0 9-16,-30 0-5 0,9 0 0 0,-9 0-2 15,-9 16-2-15,-5-16-5 0,-9 0-9 0,-3 0-10 16,-6 9-8-16,-2-9-7 0,1 0-5 0,4 0 3 16,2 0 9-16,9 0 10 0,6 0 13 0,6 0 10 15,10 0 3-15,6 0 11 0,7 0 22 0,5 0 2 16,5 0 8-16,3 0-6 0,0 0-15 0,0-17-2 16,30 17 2-16,-13-12-4 0,6 12-2 0,3-13 1 15,4 13-8-15,5-8-5 0,4 8-4 0,0 0 0 16,1-4-2-16,1 4 6 0,-1 0-1 0,-1 0-3 15,-4 0 0-15,-4 0-8 0,-7 0 4 0,-6 0-2 16,-7 0 4-16,-6 0 4 0,-5 0-2 0,0 20 2 16,-34-20-6-16,7 17-8 0,-2-17-6 15,-10 19-4-15,-4-19-10 0,-4 15-3 0,-1-15-8 16,-2 9-13-16,2-9-1 0,7 0 9 0,3 5 10 16,7-5 15-16,8 0 16 0,8 0 10 0,2 0 14 15,9 0 0-15,4 0 0 0,0 0-7 0,0 0-15 16,24-16 1-16,-24 16-1 0,33-12 0 0,-10 12 1 15,0-12 1-15,7 12-3 0,2-10 0 0,-1 10 4 16,2-7-2-16,-4 7-3 0,1 0-32 0,-5-5-49 16,-4 5-71-16,-5 0-92 0,-5 0-94 0,-4 0-177 15,-7 0-119-15,0 0 99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6:49:31.090"/>
    </inkml:context>
    <inkml:brush xml:id="br0">
      <inkml:brushProperty name="width" value="0.05292" units="cm"/>
      <inkml:brushProperty name="height" value="0.05292" units="cm"/>
      <inkml:brushProperty name="color" value="#FF0000"/>
    </inkml:brush>
  </inkml:definitions>
  <inkml:trace contextRef="#ctx0" brushRef="#br0">1789 3514 1461 0,'5'0'42'16,"-5"0"15"-16,3 0 10 0,0 0 20 0,-3 0-12 15,0 0 16-15,3 0 17 0,-3 0 0 0,0 0-5 16,0 0-13-16,0 0-9 0,0 0-5 0,0 0-7 16,0 0-8-16,0 0-6 0,0 0-5 0,0 0 7 15,0 0 15-15,0 0 4 0,0 0-1 0,-20 0-12 16,20 0-24-16,0 0-13 0,-13 0 0 15,13 0 5-15,0 0 17 0,-10 0 13 0,10 0 3 16,0 0-1-16,0 0-10 0,0 0-4 0,0 0 1 16,0 0-6-16,0 0 1 0,0 0-3 0,0 0-4 15,0 0-5-15,0 0 3 0,0 0-4 0,0 0-6 16,0 0 6-16,0 0-14 0,0 0-1 0,0 0 1 16,0 0-11-16,0 0 3 0,0 0-4 0,14 0-7 15,-14 0-1-15,23 0-3 0,-6 0 2 0,9 0 0 16,8 0 1-16,7 0-4 0,5 0 1 0,13 0 0 15,6 0 1-15,11 0 5 0,8 0 5 0,9 0 17 16,5 0 15-16,4 16 9 0,10-16-4 0,2 0-5 16,6 0 5-16,2 0 15 0,2 0 25 15,-1 0 10-15,-2 0 1 0,-4 0-5 0,-5 0-8 16,-8 14-5-16,-13-14-3 0,-10 0-5 0,-13 0-2 16,-6 0 3-16,-11 0 6 0,-9 0 3 0,-8 0 9 15,-7 0 5-15,-9 0-24 0,-5 0-13 0,-4 0-27 16,-3 0-24-16,-3 0 4 0,-3 0-12 0,0 0 3 15,0 0-11-15,0 0-28 0,0 0-35 0,0 0-65 16,0 0-54-16,0 0-58 0,0 0-64 0,0 0-62 16,-17 0-72-16,17 0-83 0,-17 0-156 0,3 0-164 15,-3 0 139-15</inkml:trace>
  <inkml:trace contextRef="#ctx0" brushRef="#br0" timeOffset="1812.61">5294 3560 2196 0,'14'-4'8'0,"-14"2"0"16,11 1 19-16,-11 0 27 0,8-1 29 0,-8 0 35 16,8 2 22-16,-8-1 3 0,0 1-2 0,0-1-11 15,0 1-21-15,3 0-14 0,-3 0-21 0,0-1-16 16,0 1-10-16,0 0-14 0,0 0-14 0,0 0-4 16,0 0-8-16,0 0 0 0,0 0 5 15,0 0 6-15,0 0 6 0,0 0 2 0,0 0 1 16,0 0-12-16,0 0-5 0,23 0-5 0,-23 0 1 15,31 0 5-15,-6 0 14 0,4 0 4 0,9 0-1 16,-1 0-5-16,8 0-13 0,4 0-4 0,7 0-4 16,5-12 4-16,5 12-4 0,6 0 1 0,8-9-3 15,10 9 0-15,5-4-2 0,9 4-1 0,3-7 1 16,3 4 1-16,7 0 0 0,4 0-4 0,3 0 4 16,2-1-5-16,4 1 2 0,-1 0 1 0,3 2-2 15,-1 0 2-15,0-1-2 0,-4 2 6 0,-2 0-1 16,-4 0-1-16,-3 0 1 0,-5 0 0 0,-6 0-1 15,-8 16-1-15,-12-16 2 0,-6 0-2 16,-14 0 0-16,-10 10 2 0,-12-10-9 0,-14 0-26 16,-9 0-11-16,-8 0-5 0,-11 7 8 0,-3-7 20 15,-25 6-4-15,-3-6-8 0,-11 4-20 0,-15-4-9 16,-11 0 8-16,-14 0-8 0,-11 0 18 0,-12 0 15 16,-5 0 5-16,-13 0 22 0,1 0-3 0,-1-16-15 15,4 16-25-15,5 0-23 0,5 0-20 0,7 0-3 16,11 0 11-16,12 0 3 0,7 0 5 0,15 0 4 15,12 20 3-15,11-20 16 0,13 0 22 0,10 14 23 16,8-14 29-16,0 0 24 0,36 0 18 0,-7 0 24 16,8 0 0-16,11 0-3 0,5 0-7 0,9 0-15 15,6 0-4-15,5 0-8 0,6 0-14 16,5-18-9-16,6 18-12 0,6 0-9 0,5-10 11 16,3 10 2-16,4 0 3 0,1 0-8 0,-1 0-8 15,-4 0-11-15,-5-7 1 0,-7 7 2 0,-13 0-1 16,-6 0 4-16,-16 0-3 0,-12 0-4 0,-11 0-4 15,-12 0-9-15,-10 0-6 0,-12 0 0 0,0 0-5 16,-37 0-1-16,3 0-6 0,-5 0-9 0,-11 0-16 16,-7 0-18-16,-8 0-15 0,-5 0-5 0,0 0 15 15,-2 0 26-15,2 0 25 0,2 0 18 16,4 0 6-16,8 0 5 0,13 0-5 0,7 0-1 0,10 0 6 16,9 0 7-16,12 0 27 0,5 0 18 15,0 0 9-15,36 0-1 0,-8 0-9 0,4 0-1 16,9 0-3-16,5 0-6 0,5 0-2 0,7 0-7 15,2 0-3-15,-1 0 2 0,0 0-10 0,1 0-13 16,-2 0-5-16,1 0-4 0,-7 0-2 0,-1 13 10 16,-9-13-5-16,-1 0-2 0,-7 11 3 0,-8-11-3 15,-7 0 1-15,-8 7-1 0,-10-7 1 0,-1 4-3 16,-20-1 7-16,1-1-4 0,-7 0-5 0,-7-1-6 16,-4-1-5-16,-2 0-4 0,-1 0 6 0,1 0 2 15,2 0 5-15,3 0 6 0,9 0-6 0,4-16 6 16,5 16 8-16,8 0-1 0,8 0 3 15,0 0-2-15,0 0-7 0,0-10 0 0,22 10-2 16,-22 0 3-16,36-6-4 0,-12 6 0 0,4 0 0 16,2 0 4-16,1 0-1 0,0 0 2 0,1 0 0 15,-1 15-3-15,-3-15-1 0,-4 0-1 0,-6 0-20 16,-4 13-36-16,-3-13-26 0,-5 0-33 0,-6 9-7 16,0-9-8-16,0 7-10 0,0-7-21 0,-26 9-31 15,26-5-35-15,-33-1-36 0,15 0-56 0,-3-3-74 16,0 0 76-16</inkml:trace>
  <inkml:trace contextRef="#ctx0" brushRef="#br0" timeOffset="3132.79">10697 3519 2084 0,'-7'0'33'0,"2"0"13"0,2 0 19 16,3 0 11-16,0 0-26 0,0 0-7 15,0 0-22-15,0 0 5 0,0 0-2 0,0 0 16 16,0 0 13-16,0 0 2 0,0 0 0 0,0 0-14 15,0 0-4-15,0 0-8 0,0 0-6 0,0 0-8 16,0 0-6-16,0 0-10 0,0 0 2 0,0 0 4 16,0 0-3-16,0 0 16 0,0 0 15 0,0 0 17 15,0 0 13-15,0 0-5 0,20 0-13 0,-20 0-14 16,36 13-3-16,-8-13-2 0,7 0 5 0,10 9-3 16,11-9-8-16,9 0 8 0,10 7 5 0,8-7 4 15,10 0-3-15,8 7-14 0,9-5-17 0,5 3-5 16,7 0 16-16,4-1 10 0,6 2 7 0,-1 0 13 15,4 1 10-15,-8 1 10 0,-3-1 10 16,-6 0-6-16,-9-1-17 0,-10-1-15 0,-15 0-17 0,-13-2-7 16,-14 0-4-16,-7 0-7 0,-13-3 4 15,-9 0-2-15,-11 0-10 0,-6 0 6 0,-8 0-4 16,-3 0 2-16,0 0 6 0,-35 0-1 0,10 0 3 16,-9 0-2-16,-8 0-3 0,-11 0-23 0,-3 0-24 15,-6 0-37-15,-6 0-28 0,-2 0-14 0,-4 0-1 16,1 0 34-16,2 0 12 0,1 0 33 0,2 0 6 15,1 0-8-15,8 0 4 0,6 0-5 0,8 17 14 16,8-17 11-16,8 0 13 0,5 0 8 0,11 10 5 16,5-10 16-16,8 0 5 0,0 0 1 15,0 0 4-15,39 0-6 0,-12 0-3 0,11-19 17 16,7 19 2-16,9 0 5 0,8-17 12 0,9 17 1 16,5 0 0-16,3-13-18 0,3 13-14 0,7-8-12 15,1 8-6-15,1 0 10 0,5 0 5 0,-1 0-9 16,1-5 1-16,-1 5-7 0,-1 0-6 0,-7 0 2 15,-11 0-2-15,-9 0 4 0,-15 0 4 0,-10 0 0 16,-11 0 0-16,-12 0-2 0,-11 0-8 0,-8 0-4 16,0 0-6-16,-33 0-5 0,3 0-6 0,-7 0-23 15,-8 0-20-15,-10 0-26 0,-6 0-20 0,-6 0-2 16,2 0-3-16,2 0 10 0,1 0 34 16,9 0 32-16,5 0 26 0,9 0 18 0,10 0 0 15,10 0 2-15,5 0 14 0,13 0 5 0,1 0 1 16,21 0 2-16,3 0-14 0,7 0 4 0,9 0 0 15,5 0-2-15,11 0 1 0,1 0-3 0,5 0-5 16,3 0-2-16,-1 14-1 0,-1-14-6 0,-4 0-28 16,-3 15-32-16,-5-15-53 0,-3 12-87 0,-3-12-118 15,-6 10-202-15,-2-10-53 0,-4 6 90 0</inkml:trace>
  <inkml:trace contextRef="#ctx0" brushRef="#br0" timeOffset="4133.26">13978 3559 2155 0,'-5'-3'41'0,"4"2"18"16,-1 0 19-16,-1 1 15 0,3 0-26 0,0 0-7 15,0 0-10-15,0 0-3 0,0 0-10 0,0 0 4 16,0 0-1-16,0 0-7 0,0 0 4 0,0 0-13 16,0 0 1-16,0 0-5 0,0 0-9 0,0 0 1 15,0 0-6-15,0 0-4 0,0 0 8 0,0 0 15 16,0 0 7-16,0 0 20 0,0 0 9 0,0 0 1 15,0 0 7-15,0 0-6 0,0 0 1 0,0 0-3 16,0 0-9-16,0 0-5 0,0 0-6 0,19 0 3 16,-19 0 9-16,17 0 4 0,-2 0-5 0,1 0-8 15,4 0-9-15,3 0-7 0,3 0-5 16,4 0-3-16,2 0-1 0,4 0-4 0,6 0-1 16,1 0 11-16,4 0 3 0,4 0 7 0,5 0 0 15,1 0-18-15,5 0-4 0,3 0-10 0,5 0-5 16,9 0 10-16,10 0-2 0,5-15 4 0,10 15 1 15,12 0-8-15,4-11-3 0,5 11-1 0,4 0-3 16,6-7 4-16,4 7 0 0,4 0-2 0,0 0 4 16,-1 0 5-16,4 0 20 0,0 0 10 0,-2 0 3 15,2 19 0-15,-7-19-7 0,-4 0 3 0,-3 11 6 16,-8-11 5-16,-8 0 1 0,-7 0 2 16,-10 0 4-16,-11 7-10 0,-7-7 1 0,-15 0-6 15,-10 0-11-15,-6 0 2 0,-10 0 1 0,-6 0-7 16,-7 0-3-16,-7 0-4 0,-9-12-18 0,-2 12 0 15,-6 0-4-15,-3 0-5 0,0 0-15 0,0 0-46 16,0 0-51-16,0 0-47 0,0 0-36 0,0 0-32 16,-20 0-40-16,20 0-62 0,-26 0-81 0,5 21-126 15,0-21-245-15,-3 20 78 0,1-7 140 0</inkml:trace>
  <inkml:trace contextRef="#ctx0" brushRef="#br0" timeOffset="5665.66">19390 3704 2425 0,'-11'0'0'0,"5"0"1"16,0 0 0-16,3 0 2 0,3 0 17 0,-2 0 16 15,2 0 15-15,0 0 15 0,0 0 3 0,0 0 12 16,0 0 7-16,0 0 7 0,0 0 7 0,0 0-14 15,0 0-12-15,0 0-26 0,0 0-24 0,17 0-17 16,-17 0-8-16,24 0-1 0,-7 0 22 0,4 0 28 16,9 0 17-16,7 0 22 0,6 0-16 0,4 0-25 15,7 0-21-15,11 0-25 0,8 0-4 0,9-10-7 16,16 10 2-16,6 0 5 0,14 0-5 0,13 0 3 16,7 0 10-16,10 0 8 0,4 0 9 15,9 21 4-15,2-21-3 0,4 17 3 0,-4-17 3 0,1 22 14 16,-1-11 9-16,-2-2 3 0,-3 1-4 15,-6 0-1-15,-9-2 0 0,-13 1-3 0,-6-3-1 16,-12-1-7-16,-11-5-4 0,-15 4-5 0,-11-4 0 16,-15 0 0-16,-9 0-11 0,-9 0-6 0,-9 0-1 15,-10 0-10-15,-9-18-9 0,-3 18-58 0,-6 0-82 16,-5 0-83-16,0 0-82 0,0-11-45 0,-38 11-53 16,10 0-141-16,-7 0-233 0,-10-13 101 0</inkml:trace>
  <inkml:trace contextRef="#ctx0" brushRef="#br0" timeOffset="7008.62">3701 4295 1503 0,'0'0'24'0,"-2"0"8"0,2 0 14 15,0 0 37-15,-3 0 11 0,3 0 26 0,-3 0 18 16,1 0-10-16,1 0-2 0,-2 0-9 16,0 0-4-16,1 0-2 0,-1 0-16 0,1 0-7 15,-1 0-23-15,3 0-17 0,-1 0-17 0,1 0-15 16,-2 0-2-16,1 0-2 0,1 0 4 0,0 0 8 16,0 0 5-16,0 0 5 0,0 0 0 0,0 0 0 15,0 0 1-15,0 0 2 0,0 0 5 0,17 0 0 16,-17 0-5-16,23 0-5 0,-4 0 1 0,4 0-1 15,8 0 10-15,3 0 7 0,9 0 0 0,7 0 3 16,7 0-14-16,12 0-13 0,8 0-11 0,15 0-11 16,8 0-5-16,12 0 6 0,13 0 15 0,12 0 7 15,7-13 17-15,10 13-2 0,2 0-8 16,2-14-6-16,10 14-15 0,2 0 4 0,1-10 1 16,2 10 4-16,-4 0 21 0,-1 0 11 0,-2 0 8 15,-3 0 3-15,-7 0-1 0,-10 0-1 0,-11 0 1 16,-14 15-6-16,-11-15-4 0,-13 0-11 0,-16 0-18 15,-19 0-6-15,-12 0-12 0,-16 0-11 0,-11 0 3 16,-6 0-24-16,-9 0-43 0,-4 0-62 0,0 0-78 16,-4 0-72-16,0 0-51 0,0 0-45 0,0 0-54 15,0 0-122-15,-30 0-197 0,30 0 111 0</inkml:trace>
  <inkml:trace contextRef="#ctx0" brushRef="#br0" timeOffset="8060.63">9271 4395 1917 0,'11'-12'7'0,"-3"12"-7"0,-4 0 3 16,-1 0 3-16,-3 0-9 0,0 0 14 0,0 0 13 15,0 0 24-15,0 0 24 0,-18 0 17 0,18 0 3 16,-17 0-9-16,17 0-11 0,-19 0-11 0,19 0-7 16,-18 14-14-16,18-14 0 0,-21 0-5 0,14 10-3 15,-3-10 6-15,4 8 8 0,-2-8 3 0,1 0 5 16,4 6 2-16,-2-6 5 0,3 0 0 0,1 1 17 15,-1-1 7-15,2 0 3 0,0 0 10 0,0 0-6 16,0 0-4-16,0 0-17 0,0 0-20 0,0 0-21 16,27 0-12-16,-15 0-6 0,7 0 3 15,5 0 8-15,7 0 9 0,7-15 7 0,10 15 3 16,6 0 1-16,5 0-3 0,11-14 5 0,12 14-7 16,9-9-12-16,13 9-10 0,15-10-5 0,12 10 17 15,5-8 15-15,15 2 13 0,7 2 3 0,9-1-14 16,7 2 0-16,-1 1-11 0,-1 0-1 0,-1 1 3 15,1 1 1-15,-1 0 8 0,-4 0 11 0,-7 0 5 16,-10 0 9-16,-13 0 11 0,-10 18-11 0,-13-18 3 16,-16 0-11-16,-16 0-15 0,-14 0-5 0,-15 0-17 15,-13 0-9-15,-9 0-5 0,-7 0-7 0,-10 0 0 16,-7 0-19-16,0 0-60 0,-7 0-58 0,0 0-82 16,0 0-76-16,0 0-58 0,0 0-57 15,-17 0-50-15,17 0-77 0,-25 0-222 0,11 0-8 16,-5 0 131-16</inkml:trace>
  <inkml:trace contextRef="#ctx0" brushRef="#br0" timeOffset="9886.98">14624 4360 1873 0,'-1'0'21'0,"1"0"7"0,0 0 2 0,0 0 9 16,0 0 1-16,0 0 13 0,0 0 20 15,0 0 13-15,0 0 6 0,0 0-3 0,0 0-3 16,0 0-2-16,0 0-10 0,0 0 2 0,0 0-5 15,0 0-2-15,0 0 7 0,0 0 2 0,0 0 7 16,0 0 3-16,0 0-8 0,0 0-17 0,0 0-1 16,0 0-15-16,17 0-10 0,-17 0 5 0,15 0-6 15,-15 0 5-15,22 0 9 0,-11 0-3 0,-11-13 3 16,22 13-3-16,-8 0-12 0,1 0 1 0,1 0-7 16,5 0-2-16,1 0 3 0,7-8 0 0,1 8 1 15,2 0 7-15,3-6 4 0,0 6-2 0,2-2 3 16,2 2-10-16,-2-1 0 0,2 0 1 0,0 0-1 15,-2 1-1-15,3-1-8 0,-1 1-4 16,2 0-7-16,-1 0 2 0,-1 0 4 0,4 0-1 16,2 0-7-16,0 0-1 0,1 0-2 0,1 0 11 15,1 0 8-15,-2 0-8 0,3 0-1 0,-3 0-17 16,1 0-1-16,-1 12-3 0,4-12 1 0,-2 0 1 16,1 0-3-16,1 10 3 0,1-10 0 0,2 5 3 15,-2-5 1-15,-1 5 16 0,-2-1 8 0,1-3 15 16,-4 1 3-16,2-1-5 0,-5-1-4 0,1 0 1 15,-4 0-4-15,0 0-9 0,-2 0-2 0,-2 0-7 16,0 0 5-16,0 0 11 0,1 0 4 0,-7 0-5 16,5 0-6-16,-3 0-13 0,2-10-7 15,1 10-3-15,0 0-1 0,0 0 0 0,-1 0 3 16,1 0 1-16,3 0 3 0,-4 0 3 0,1 0 3 16,-2 0 3-16,4 0 0 0,-3 0-1 0,1 0-3 15,1 0-4-15,1 0 5 0,-2 0 14 0,-1 0 1 16,-1 0-3-16,4 0-2 0,-7 0-14 0,4 0-1 15,-5 0-1-15,0 0-6 0,-3 0 4 0,1 0-9 16,0 0 8-16,-2 0 0 0,0 0-8 0,0 0 8 16,2 0-4-16,0 0 0 0,-1 0 4 0,1 0-4 15,1 0 0-15,1 0-4 0,-2 0 0 0,-3 0 0 16,2 0 0-16,1 0 7 0,-1 0-3 0,0 0 1 16,0 0 6-16,1 0-9 0,-4 0 2 15,3 0 3-15,0 0-6 0,-2 0 11 0,-3 0 7 16,3 0 18-16,-1 0 7 0,0 0-4 0,-1 0-3 15,-1 0-21-15,1 0-12 0,-1 0 5 0,0 0-9 16,0 0 1-16,0 0-1 0,4 0 1 0,-4 0-1 16,0 0 4-16,0-8 3 0,0 8-7 0,-3 0 4 15,3 0 0-15,1 0-4 0,-4 0 4 0,0 0 0 16,0 0-8-16,3 0 4 0,-6 0 0 0,3 0 4 16,-2 0 8-16,2 0-4 0,0 0 0 0,0 0-4 15,1 0-4-15,2 0 3 0,-3 0-3 0,-2 0 0 16,4 0-4-16,-1 0 1 0,1 0 7 15,0 0 0-15,1 0 7 0,0 0-4 0,0 10-3 16,-3-10 0-16,5 0-8 0,0 0 8 0,-2 0-8 16,5 0 4-16,-2 5 8 0,0-5-12 0,5 3 11 15,1-3-3-15,-2 2 0 0,4-2 7 0,0 2-4 16,1 0-3-16,2-1 0 0,1-1-4 0,-1 3 3 16,-2-3 1-16,2 0 0 0,0 0 0 0,-1 0-3 15,-2 0-1-15,0 0 0 0,-2 0 4 0,-1 0 0 16,2 0 3-16,-2 0-7 0,4 0 0 0,-1 0-3 15,-1 0 3-15,7 0 0 0,-3 0-4 0,3 0 12 16,-3 0-12-16,7 0 8 0,-4 0 3 0,3 0-7 16,1 0 7-16,-1 0-7 0,0 10 1 0,0-10-1 15,1 0 0-15,-1 0 4 0,0 0 0 16,1 0 3-16,1 0-3 0,-2 0-7 0,3 0 7 16,-2 0-5-16,-1 6 1 0,0-6 11 0,1 2-15 15,2-2 4-15,-3 0 3 0,2 2-3 0,-2-2 3 16,4 2-2-16,-1-2 0 0,1 0 3 0,1 0 0 15,-2 0-4-15,0 0-3 0,2 0 4 0,-4 0 4 16,-1 0-1-16,0 0 8 0,-3 0-15 0,2-15 3 16,0 15 0-16,-2 0-7 0,2 0 8 0,0 0-4 15,-1 0 6-15,0 0-3 0,-4 0 7 0,-2 0-4 16,-1 0-7-16,-3 0 7 0,-1 0-3 0,-4 0 7 16,-6 0 0-16,3 0 4 0,-3 0-7 15,-3 0 0-15,-1 0 4 0,-6 12 0 0,4-12 0 16,-6 0 0-16,-4 0-5 0,2 0-10 0,1 0 7 15,-4 0 0-15,0 0 1 0,0 0 6 0,0 0-27 16,0 0-71-16,0 0-63 0,0 0-83 0,0 0-77 16,0 0-57-16,0 0-17 0,0 0-15 0,0 0-14 15,0 0-50-15,-21 0-217 0,21 18 10 0,-24-18 113 16</inkml:trace>
  <inkml:trace contextRef="#ctx0" brushRef="#br0" timeOffset="14270.12">1891 5144 2653 0,'0'0'1'16,"0"0"-1"-16,0 0 2 0,0 0-1 15,0 0 4-15,0 0 24 0,0 0 25 0,0 0 30 16,0 0 23-16,0 0 10 0,0 0-4 0,0 0-3 16,0 0-14-16,0 0-22 0,0 0-13 0,0 0-15 15,0 0-6-15,0 0 4 0,0 0 2 0,0 0 2 16,0 0 10-16,0 0-2 0,0 0-7 0,0 0-8 16,0 0-22-16,0 0-10 0,21 0-4 0,-21 0-3 15,20 0-2-15,-3 0 2 0,3 0 0 0,6-12-1 16,7 12 2-16,4 0 3 0,5 0-1 0,9 0-1 15,5 0 5-15,7 0 0 0,6 0 4 0,8-8 12 16,10 8 5-16,6-4 5 0,6 0 3 16,5 0-6-16,6 0-7 0,6 0-7 0,10-1-9 0,1 1-3 15,7 0-4-15,5 0-2 0,7 1 6 0,6 1 19 16,1-1 11-16,-1 2 10 0,-3 0 5 16,0 0-13-16,-10 0-2 0,-4-1-1 0,-11 2 1 15,-6-1 5-15,-13 1 5 0,-7 0 3 0,-9-2 13 16,-14 1-3-16,-8 0-1 0,-14 1-13 0,-8-1-20 15,-13 1-12-15,-7 0-11 0,-8 0 4 0,-6 0-3 16,-6 0 3-16,-2 0 3 0,-2-1-11 0,-1 1-14 16,0 0-41-16,0-1-49 0,0 1-58 0,0 0-79 15,0 0-77-15,0 0-89 0,0 0-82 0,0 0-159 16,0 0-217-16,0 0 135 0</inkml:trace>
  <inkml:trace contextRef="#ctx0" brushRef="#br0" timeOffset="15426.62">7556 5156 2306 0,'0'0'4'0,"0"0"3"0,0 0 2 16,0 0 9-16,0 0 30 0,0 0 25 0,0 0 32 15,0 0 21-15,0 0-10 0,0 0-2 0,0 0-16 16,0 0-19-16,0 0-10 0,0 0-15 0,0 0-8 16,0 0 4-16,0 0-3 0,0 0 7 15,0 0 5-15,0 0 0 0,0 0 4 0,0 0 4 0,0 0-6 16,0 0 3-16,0 0-2 0,0 0-11 16,0 0 0-16,0 0-7 0,0 0-5 0,21 0 3 15,-21 0 0-15,20 0 3 0,-20 16 4 0,26-16 2 16,-7 0 2-16,4 0-2 0,5 11-13 0,3-11-3 15,6 0-13-15,5 0-6 0,9 8 3 0,6-8-13 16,10 0 10-16,9 0 6 0,6 0 2 0,7 0 15 16,5 0 8-16,7 0 4 0,6 0-5 0,4 0-9 15,9 0-22-15,5-14-16 0,6 14 1 0,7 0 11 16,3-13 31-16,8 13 10 0,1 0 5 0,5-9 8 16,-2 9-9-16,1 0 3 0,-5 0 0 15,-5 0-14-15,0 0 1 0,-6 0 17 0,-6 0 13 16,-7 0 25-16,-8 18 24 0,-12-18-14 0,-7 0 8 15,-14 0-17-15,-10 10-30 0,-17-10-8 0,-13 0-32 16,-13 0-16-16,-10 0-8 0,-5 0-12 0,-10 0 7 16,-4 0-3-16,-2 0 0 0,0 0-3 0,0 0-4 15,0 0-9-15,0 0-37 0,0 0-53 0,0 0-90 16,0 0-80-16,0 0-59 0,0 0-42 0,0 0-33 16,0 0-44-16,-13 0-40 0,13 0-93 0,0 0-233 15,-14 0 19-15,14 0 137 0</inkml:trace>
  <inkml:trace contextRef="#ctx0" brushRef="#br0" timeOffset="16995.55">14100 5268 1706 0,'-23'0'19'0,"-2"8"27"0,2-4 34 0,-2 0 27 16,5-2 28-16,1 0 7 0,1 0 4 15,2 0 8-15,2 1-15 0,4-1 4 0,2-1-8 16,0-1-5-16,5 0-12 0,0 2-12 0,0-2-18 15,1 0-19-15,2 0-11 0,0 0-12 0,0 0-2 16,0 0 9-16,0 0-7 0,0 0 3 0,0 0-4 16,22 0-9-16,-22 0 12 0,34 0 1 0,-8 0 8 15,8 0 6-15,11 0-8 0,7 0-11 0,8 0-11 16,8 0-17-16,10 0-5 0,7 0 3 0,7 0 7 16,5 9 5-16,7-9 11 0,6 0 1 0,3 6-10 15,5-6-9-15,0 5-12 0,3-5-14 0,-5 6 6 16,-7-4 20-16,-9 1 10 0,-13 0 6 0,-14 0-3 15,-17-1-20-15,-17 0-10 0,-14-2 0 16,-10 3-5-16,-15-3-8 0,0 1-4 0,-31-1 2 16,3 0 3-16,-9 0 3 0,-11 0-5 0,-16 0-15 15,-10 0-16-15,-10 0-13 0,-6 0-19 0,-6 0-13 16,-3-14-3-16,-3 14 5 0,5 0 20 0,6 0 27 16,6 0 14-16,4 0 20 0,7 0 9 0,5 0-4 15,9 0 5-15,9 0-7 0,4 0 0 0,10 0-5 16,6 0 0-16,9 0 5 0,8 0 20 0,10 0 20 15,2 0 12-15,2 0-1 0,0 0-13 0,34 0-8 16,-9-16-5-16,5 16 3 0,7 0-5 0,8-12-1 16,4 12-8-16,6 0-6 0,5-9-3 0,7 9 1 15,4 0 2-15,4 0 1 0,-1 0-3 16,5 0-5-16,0 0-1 0,-3 0-2 0,-5 16-3 16,-7-16-29-16,-10 0-1 0,-10 0-7 0,-12 16 4 15,-13-16 28-15,-15 0-9 0,-4 0 0 0,-35 7-2 16,-4-7-12-16,-12 7-5 0,-16-7-1 0,-9 4-16 15,-9-4-5-15,-8 1-11 0,5-1-10 0,-2 0-2 16,3 0 14-16,6 0 27 0,8 0 19 0,11-18 24 16,8 18 6-16,11 0 9 0,5-12 34 0,12 12 22 15,9 0 18-15,6-14 2 0,11 14-25 0,0-11-18 16,0 5-11-16,37 0-11 0,-9 1-9 0,8-3-1 16,6 3-3-16,6 0 7 0,5 2-2 15,7 1-2-15,7 2 0 0,4 0-11 0,3 0-1 16,-1 0-5-16,3 0 0 0,-1 0-1 0,-7 20 4 15,-6-20-4-15,-12 0 2 0,-10 17-5 0,-11-17-9 16,-10 0 8-16,-14 14-3 0,-5-14 9 0,-22 10 4 16,-5-10-13-16,-8 7-8 0,-9-7-13 0,-8 8-13 15,-10-8-4-15,-2 3-4 0,-1-3-7 0,-2 0 4 16,5 0 3-16,10 0 15 0,5 0 18 0,10 0 10 16,9 0 22-16,8 0 20 0,9 0 12 15,11 0 5-15,0-15-15 0,0 15-20 0,0 0-14 0,0-14-4 16,22 14 0-16,-4-12-1 0,6 12 0 15,3-11-22-15,4 11-28 0,7-6-37 0,-1 6-44 16,0 0-30-16,-1 0-38 0,-5 0-30 0,-5 0-50 16,-3 16-58-16,-6-16-110 0,-4 0-132 0,-5 14 92 15</inkml:trace>
  <inkml:trace contextRef="#ctx0" brushRef="#br0" timeOffset="18086.62">17269 5305 2047 0,'-12'4'1'0,"1"-2"2"16,3 1-3-16,4-3 7 0,-3 0 24 0,3 0 29 0,-1 0 29 15,4 0 27-15,-4 0 0 0,0 0 4 16,4 0 8-16,-1 0 2 0,1 0 8 0,1 0-2 15,0 0-5-15,0 0-17 0,0 0-30 0,0 0-31 16,0-13-22-16,0 13-12 0,23 0-3 0,-23 0 14 16,32-9-3-16,-10 9 0 0,9-6 0 0,5 6 3 15,9-6 9-15,1 3-4 0,13-1 4 0,3 2-11 16,6-1-6-16,7 0-2 0,9-1-4 0,10 1-4 16,10-2-6-16,11 2 2 0,10 0-3 0,10-1 1 15,9 0 6-15,11 0 3 0,14 1 4 0,7 1 0 16,-1-2-4-16,6 2-5 0,8-1-10 15,13 0-4-15,7 2-7 0,3-1 0 0,4 2-2 16,9 0 2-16,9 0 4 0,2 0 1 0,-1 25 10 16,4-25 3-16,-2 23-4 0,-3-10 7 0,-11-1-6 15,-9-12-3-15,-14 23 10 0,-3-10-8 0,-11-2 3 16,-12 1 5-16,-17-2 11 0,-15-2 9 0,-13 2 6 16,-16-3 1-16,-15 0-9 0,-21-4 4 0,-16-3-5 15,-19 0-8-15,-10 0-11 0,-10 0-71 0,-11 0-75 16,-10 0-67-16,-1 0-73 0,-26 0-44 0,1 0-69 15,-6 0-174-15,-9 0-227 0,-13 16 107 0</inkml:trace>
  <inkml:trace contextRef="#ctx0" brushRef="#br0" timeOffset="19139.61">1133 5962 2661 0,'0'1'22'0,"0"2"2"0,0-2-3 0,0-1 12 16,0 0-4-16,0 0 26 0,0 0 29 0,0 0 23 15,0 0 11-15,0 0-4 0,0 0-20 0,0 0-28 16,0 2-26-16,20-2-21 0,-20 3-8 0,31 0-3 15,-4 1-3-15,5 1 1 0,9 2 16 16,10-1 16-16,3 0 16 0,10 0 17 0,7-3 2 16,7 1-2-16,5-2-2 0,12 0-8 0,6-1 8 15,10 0 11-15,7 0 6 0,6-1-2 0,5 1-15 16,6-1-15-16,7 0-11 0,6 0 6 0,8 0 1 16,1 0 5-16,4 0 12 0,5-15 6 0,1 15 6 15,1 0-4-15,-9-13-2 0,-7 13 4 0,-12-10 9 16,-10 10 4-16,-15-9 5 0,-14 9-8 0,-15-11-7 15,-16 6-17-15,-17 1-28 0,-13-1-10 0,-10 3-21 16,-10-1-1-16,-8 2-42 0,-7 0-84 0,-2 1-74 16,-3 0-74-16,0 0-38 0,0 0-22 0,0 0-53 15,-28 0-92-15,13 16-192 0,-9-16-288 0,-1 14 131 16</inkml:trace>
  <inkml:trace contextRef="#ctx0" brushRef="#br0" timeOffset="71218.64">10083 8014 1947 0,'-7'0'19'0,"7"0"1"0,0-8-1 0,0 8 2 15,0 0-3-15,0 0 21 0,0 0 22 0,0 0 21 16,0 0 9-16,0 0 2 0,0 0-5 0,0 0-3 16,0 0-12-16,0 0-10 0,0 0-4 0,0 0-6 15,0 0-1-15,0 0 5 0,0 0 8 0,0 0 3 16,0 0 4-16,0 0 0 0,0 0-5 0,0 0 0 15,0 0-2-15,0 0 3 0,0-4-6 16,0 4 0-16,0 0-1 0,0 0-8 0,0 0 1 16,0 0-14-16,0 0-17 0,0 0-11 0,0 0-11 15,21-2 2-15,-21 2-1 0,28 0 0 0,-6-1 6 16,1 1-1-16,5-1 7 0,3 0 3 0,6 1 6 16,5-1 0-16,8-1-3 0,7 0-5 0,7-1-6 15,6 0-5-15,9-1 4 0,9-1 3 0,11 0-7 16,8-1 4-16,9 1-3 0,8-1-3 0,7 1 5 15,4 0-1-15,6-1-2 0,4 2 2 0,6-1-6 16,1 3 3-16,1-3 3 0,-2 4-2 0,-3-2 11 16,3 1 7-16,-2 0 2 0,-8 2 7 0,-3-2 0 15,-10 1-4-15,-2-2 5 0,-10 0-7 16,-9 1 2-16,-8-1 4 0,-10 0 2 0,-10 0 5 16,-11-1-12-16,-7 1-9 0,-13-1-6 0,-7 1-10 15,-6 0 1-15,-9 1 0 0,-6 0-5 0,-8 0-27 16,-2 2-76-16,-7-3-84 0,-3 3-82 0,0 0-65 15,0 0-36-15,-22 0-89 0,22 0-213 0,-31 17-74 16,9-17 113-16</inkml:trace>
  <inkml:trace contextRef="#ctx0" brushRef="#br0" timeOffset="72251.62">2006 8813 1935 0,'-1'1'33'0,"-1"-1"13"0,0 1 12 16,2-1 30-16,-1 0-6 0,1 0 22 0,0 0 16 16,0 0-5-16,0 0-7 0,0 0-18 0,0 0-18 15,0 0-13-15,0 0-12 0,0 0-12 0,0 0 1 16,0 0-4-16,0 0 6 0,0 0 6 0,0 0-4 16,0 0-9-16,0 0-11 0,0 0-14 0,20 0-3 15,-20 0 4-15,22 0 18 0,-5 0 12 0,5 0 14 16,4 0 11-16,10 0-14 0,4 0 3 0,9 0-8 15,9 0-5-15,7 0 3 0,9-12-9 0,10 12-6 16,9 0-11-16,11 0-11 0,9-6 0 0,10 6-4 16,8 0 2-16,7 0-1 0,7 0 0 15,2 0 20-15,5 0 24 0,3 0 19 0,0 0 12 16,-5 0-3-16,-4-4-10 0,-2 2-7 0,-9 0-2 16,-6 0-2-16,-11 0 0 0,-10-1 4 0,-9 0 0 15,-9-3-5-15,-11 3-3 0,-12-1-11 0,-13 1-15 16,-9 0-8-16,-12 0-7 0,-8 2-7 0,-10-2 0 15,-6 3-4-15,-4 0-14 0,-3-1-38 0,-2 1-49 16,0 0-51-16,0 0-53 0,0 0-47 0,0 0-46 16,-19 0-70-16,19 0-105 0,-23 18-196 0,9-18-60 15,-5 0 119-15</inkml:trace>
  <inkml:trace contextRef="#ctx0" brushRef="#br0" timeOffset="76010.59">6873 8753 1904 0,'0'0'24'0,"-11"0"-2"0,11 10 2 16,0-10-2-16,-3 0 4 0,3 0 28 0,0 0 16 15,0 0 25-15,0 0-12 0,0 0-11 0,-3 0-12 16,3 0-9-16,0 0-6 0,0 0-8 0,0 0 1 15,0 0-7-15,0 0 1 0,0 0 6 0,0 0 7 16,0 0 10-16,0 0 1 0,14 0-1 0,-14 0-3 16,18 0-8-16,-5 0-3 0,1 0-1 0,7 15-2 15,2-15 1-15,4 0-1 0,5 0-4 0,7 0-2 16,3 7-12-16,8-7-6 0,7 0-3 0,7 0-7 16,7 0-2-16,9 0 0 0,9 0-4 0,9 0-3 15,7 0 5-15,10 0-2 0,7-13 1 0,7 13 2 16,1 0 1-16,5 0 7 0,1 0 6 0,1-9 5 15,1 9-4-15,1 0-7 0,-1-4-9 16,-1 4-3-16,-4 0 1 0,-1 0 5 0,-5 0 17 16,-3 0 2-16,-8 0 1 0,-6 0 4 0,-12 0-14 15,-8 0 2-15,-6 0-4 0,-10 0-13 0,-10 0 6 16,-12 0-4-16,-10 0-4 0,-11 0-2 0,-8 0-21 16,-12 0 0-16,-9 0 2 0,-2 0 7 0,-31 0 16 15,-2 0 0-15,-10 0-15 0,-14 0-13 0,-15 14-11 16,-13-14-21-16,-10 0 7 0,-10 0 13 0,-8 0 10 15,-13 0 22-15,-1 12 9 0,-3-12-21 0,1 10-27 16,5-4-21-16,0 3-19 0,8 0 1 16,9 1 12-16,9 1 12 0,10-2-4 0,7 1-2 0,13 0-7 15,8-1-11-15,13-2 6 0,7 0 17 0,10-1 25 16,7-3 32-16,12 0 51 0,6-3 31 16,5 0 17-16,0 0 6 0,25 0-16 0,-5 0-10 15,8-17-9-15,8 17 0 0,4-15-1 0,7 15 5 16,7-19 7-16,7 19 3 0,5-21-1 0,9 12-20 15,4-2-19-15,9 1-21 0,7 0-15 0,13 1 0 16,4 0 11-16,4 1 10 0,10 2 5 0,1-1 3 16,3 3-5-16,0-1 8 0,-1 1 2 0,-5 0-4 15,-2 1 7-15,-7 1-10 0,-9 0-3 0,-9 2-1 16,-12 0-8-16,-7 0-11 0,-18 0-3 16,-8 0-2-16,-14 0-11 0,-8 0 0 0,-15 0-1 15,-8 0 3-15,-7 14 7 0,-22-14 7 0,-8 0 1 16,-7 14 3-16,-11-14-3 0,-17 11 1 0,-11-11-4 15,-12 0-2-15,-12 8-2 0,-5-8 4 0,-8 0 0 16,-5 3-2-16,0-3-13 0,0 4-20 0,7-1-17 16,2-1-8-16,8 1 3 0,7-1 8 0,7 2 5 15,11-1 4-15,9 0 7 0,12 0 9 0,11-2 7 16,12 1 7-16,10-1 2 0,10-1 2 0,12 0 13 16,0 0 9-16,27 0 21 0,1 0 11 0,8-20 10 15,11 20-3-15,8-14-4 0,10 14 1 0,8-11-1 16,8 11 2-16,6-10-15 0,7 10-15 0,4-9-20 15,3 9-7-15,3 0 2 0,0-5 0 16,2 5 2-16,-3 0-2 0,-7 0-2 0,-8 0 0 16,-10 0 3-16,-10 0-1 0,-14 0-6 0,-12 0-3 15,-15 14-6-15,-15-14 3 0,-12 0 7 0,0 0 7 16,-39 11 2-16,-3-11-3 0,-14 0-5 0,-13 0-15 16,-12 7-16-16,-7-7-4 0,-7 0 0 0,-7 0 8 15,1 0 15-15,2 0 5 0,6 0 3 0,4 0 2 16,7 0 3-16,11 0 0 0,9-14 3 0,12 14 0 15,13 0 2-15,9 0 0 0,14-10 0 0,11 10 5 16,3-8 9-16,31 8 7 0,-1-8 2 0,8 4 2 16,10-1-7-16,7 1-9 0,7 2 1 0,6 0-4 15,6 2 3-15,4 0 2 0,4 0-4 16,3 0-3-16,1 0-6 0,-3 16-4 0,-4-16 2 16,-6 0 2-16,-11 17 2 0,-11-17-5 0,-10 0-3 15,-15 13 2-15,-14-13 1 0,-12 0 4 0,0 10 1 16,-40-10-3-16,3 0-5 0,-10 6-1 0,-11-6-5 15,-8 0-12-15,-5 0-12 0,-3 0-7 0,-2 0-9 16,4 0 12-16,6-17 13 0,7 17 13 0,11 0 11 16,11 0 18-16,9-12 5 0,12 12-6 0,12 0 1 15,4-10-8-15,0 10 7 0,44-9 13 0,-11 9 3 16,7-8-6-16,8 4-10 0,8 1-11 16,5 2-3-16,2 1 2 0,5 0-4 0,-1 0 4 15,-2 0-4-15,-3 0-2 0,-3 0 4 0,-8 0-3 16,-9 17 1-16,-8-17-7 0,-6 0-32 0,-8 12 0 15,-7-12 1-15,-10 10 3 0,-3-10 13 0,-23 10-18 16,-2-10-20-16,-12 10-14 0,-10-10 2 0,-9 10 6 16,-10-10 1-16,-6 4-7 0,-2-4-9 0,-2 0-2 15,1 0 20-15,7 0 26 0,8 0 20 0,6 0 19 16,12 0 1-16,9 0 23 0,11 0 19 0,10 0 20 16,12 0 19-16,0 0 2 0,20-14 7 0,5 14-3 15,6 0-16-15,9-12-28 0,7 12-16 0,6-8-17 16,5 8 11-16,3-5 12 0,2 5-4 0,-1-4 0 15,-1 4-13-15,-5 0-11 0,-5 0-8 16,-8 0 0-16,-5 0-3 0,-7 0-33 0,-11 0-19 16,-5 0-26-16,-9 0-46 0,-6 18-27 0,0-18-58 15,-26 12-104-15,1-12-133 0,-6 14-178 0,-9-14 80 16</inkml:trace>
  <inkml:trace contextRef="#ctx0" brushRef="#br0" timeOffset="76934.55">12638 8769 2844 0,'-7'0'6'0,"0"0"-4"15,3 0 3-15,-1 0 0 0,5 0 2 0,0 0 33 16,-1 0 20-16,1 0 22 0,0 0 8 0,0 0-19 16,0 0-15-16,0 0-9 0,0 0-14 0,0 0-1 15,0 0-4-15,0 0-9 0,0 0-7 0,17 0-10 16,-17 0-2-16,26 0 9 0,-4 13 28 0,7-13 23 16,10 0 21-16,7 10 18 0,10-10 10 15,5 8 10-15,13-8-3 0,5 6-33 0,14-6-32 16,8 0-35-16,7 4 1 0,12-4 32 0,7 0 16 15,6 0 11-15,7 0-4 0,4 0 1 0,-1 0-11 16,-4 0 5-16,-2 0-2 0,-9 0-15 0,-4 0 4 16,-6 0-3-16,-8-13 7 0,-7 13 14 0,-10 0 15 15,-7-17 7-15,-8 17-8 0,-11-11-16 0,-12 11-20 16,-11-10-31-16,-12 10-15 0,-7-8-75 0,-12 8-113 16,-7 0-76-16,-6 0-70 0,0 0-37 0,0 0-20 15,-37 0-76-15,10 22-198 0,-8-22-267 0,-10 26 126 16</inkml:trace>
  <inkml:trace contextRef="#ctx0" brushRef="#br0" timeOffset="78362.63">2039 9580 2014 0,'-7'0'16'0,"3"0"6"0,-4 0 43 16,0 0 46-16,2 0 25 0,0 0 32 0,-2 0-12 0,2-12-24 16,0 12-21-16,1 0-18 0,-1 0-9 15,6 0 2-15,-2 0-4 0,2 0-5 0,0 0-2 16,0 0-11-16,0 0 7 0,0 0 7 0,0 0 1 15,0 0 1-15,0 0-20 0,0 0-18 0,0 0-18 16,21 0-16-16,-21 0 1 0,24 0 14 0,-8 0 15 16,2 0 17-16,9 0 8 0,5 0-11 0,2 0-15 15,10 0-20-15,7 0-5 0,8 0-3 0,5 0 7 16,10 0 19-16,7 0 10 0,5 0 14 0,6 0 6 16,1 0-2-16,1 0-13 0,3 0-4 0,2 0-11 15,-2 0-13-15,4 0-4 0,-3 0-17 16,0 0-4-16,1 0 18 0,-3 0 24 0,-5 0 7 15,-1-11 4-15,-6 11-17 0,-8 0-27 0,-5 0-1 16,-12 0-4-16,-8-6-4 0,-12 6 0 0,-8 0-7 16,-11 0-21-16,-9 0-9 0,-9 0 6 0,-2 0 5 15,-28 0 19-15,-2 0-9 0,-7 0-29 0,-11 15-13 16,-12-15-10-16,-12 0 4 0,-8 0 16 0,-9 0-4 16,-8 0-19-16,-9 0-21 0,-1 0-30 0,-1 0-20 15,2 0-1-15,6 0 17 0,2 0 36 0,13 0 32 16,9 0 34-16,10 0 19 0,14 0 5 0,10 0 7 15,9 0-3-15,7 0 8 0,10 0 32 16,4 0 31-16,6 0 4 0,4 0-6 0,2-8-12 16,0 8-12-16,0-9 12 0,25 3 10 0,-25-1-6 15,40-2-12-15,-10-1 7 0,7 1 5 0,10-2 5 16,7 1 2-16,8 1-19 0,9-1-14 0,7 3-16 16,5 0-5-16,4 3 5 0,2 1 0 0,1 1-1 15,-2 2-6-15,-1 0-11 0,-4 0 2 0,0 0-7 16,-4 0 4-16,-2 21-3 0,-7-21 0 0,-6 15 0 15,-12-15-9-15,-10 13-13 0,-12-13-2 0,-15 10 5 16,-15-10 7-16,0 10 19 0,-45-10-5 16,0 7 2-16,-14-7-2 0,-14 0-2 0,-9 0-6 0,-11 0-16 15,-11 0-17-15,-4 0-26 0,-4 0-18 16,1-16-14-16,5 16 8 0,10 0 26 0,6 0 25 16,16-13 25-16,18 13 17 0,11 0 1 0,15 0 14 15,13 0 6-15,11 0 2 0,6 0 8 0,0-8-3 16,39 8 8-16,-8-6-2 0,6 6 0 0,14-4-3 15,8 4-4-15,6-3-2 0,11 3-7 0,0 0-1 16,3 0-9-16,0 0-7 0,0 0-4 0,-3 15-5 16,-4-15 5-16,-7 0 1 0,-11 17-3 0,-4-17-2 15,-11 11-33-15,-10-11-3 0,-12 11 4 0,-11-11 5 16,-6 11 9-16,0-5-5 0,-40 0-4 16,7 0-16-16,-5 1 12 0,-10-3-5 0,-7-1-28 15,-5 0-23-15,-5-3-33 0,-2 0-31 0,2 0-7 16,3 0 4-16,5 0 17 0,5 0 17 0,12 0 13 15,6 0 2-15,11 0-5 0,6 0-9 0,12 0-9 16,5 0-14-16,0-13-42 0,25 13-58 0,-5 0-81 16,2 0-146-16,4-9 75 0</inkml:trace>
  <inkml:trace contextRef="#ctx0" brushRef="#br0" timeOffset="79590.74">7468 9552 1487 0,'-17'16'24'15,"17"-16"1"-15,-12 0 50 0,12 0 47 0,-8 15 27 16,8-15 33-16,-5 0-28 0,2 0-32 0,1 7-27 16,-1-7-14-16,-1 0 3 0,2 0 12 0,2 0 4 15,-1 0 7-15,1 0-1 0,0 0-3 0,0 0-6 16,0 0 1-16,0 0 0 0,0 0 5 0,0 0 6 16,0 0-2-16,0 0 1 0,0 0-10 15,0 0-4-15,0 0-17 0,0 0-24 0,0 0-18 16,0 0-22-16,20 0-13 0,-20 0-1 0,20 0-1 15,-5 0 7-15,1 0 9 0,4 0 14 0,5 0 13 16,0 0 6-16,-2 0 7 0,6 0-7 0,2 0 3 16,4 0-3-16,3 0-2 0,1 0 2 0,4 0-3 15,2 0 10-15,8-9 1 0,0 9-7 0,3 0-10 16,4-6-17-16,5 6-16 0,7-6 0 0,5 4-5 16,4-2-3-16,7 2 3 0,4-2-6 0,7 1 3 15,6 0 3-15,8 0-6 0,4-1 7 0,5 2-2 16,8-1-3-16,2 0 6 0,8-1-2 0,-1 1 3 15,7 1 28-15,-5 0 11 0,3-4 6 16,-6 3 15-16,-6-2-27 0,-5 0-6 0,-6-2 0 16,-8 2-5-16,-7-3 10 0,-7 1 7 0,-9 0-3 15,-7-1-1-15,-4 1 4 0,-4 1 1 0,-8-1 25 16,-9 1 17-16,-5 2 1 0,-11 0 6 0,-8 1-13 16,-9-2-27-16,-6 3-32 0,-7 2-17 0,-6-1-21 15,-1 0-13-15,-5 1-72 0,0-1-97 0,0 1-90 16,0 0-79-16,0 0-23 0,-17 0-38 0,17 0-63 15,-31 0-136-15,9 17-332 0,-3-17 121 0,-7 0 158 16</inkml:trace>
  <inkml:trace contextRef="#ctx0" brushRef="#br0" timeOffset="81572.99">1860 10304 1921 0,'7'-2'19'0,"-6"1"6"0,2 1-1 0,0 0 4 16,-3 0 4-16,0 0 20 0,0 0 27 0,0 0 19 15,0 0-1-15,0 0 5 0,0 0 13 0,0 0 3 16,0 0 0-16,-14 0-22 0,14 13-26 0,0-13-22 15,-12 0-13-15,12 12-2 0,0-12-10 0,-14 0-1 16,14 8 7-16,0-8 3 0,-5 0 10 0,5 4 12 16,0-4 3-16,0 0 5 0,0 0 7 0,0 0 3 15,0 0 6-15,0 0-10 0,22 0-11 0,-22 1-11 16,30 1-17-16,-4-2-5 0,5 0 7 16,6 0 5-16,3 0-1 0,10 0 3 0,3 0-7 15,6 0-7-15,4 0-2 0,7 0-2 0,6 0-9 16,9 0-2-16,10-13 1 0,12 13-8 0,8 0 2 15,16 0 0-15,6-10-7 0,5 10 4 0,10 0 1 16,3-7 11-16,0 7 12 0,0-5 9 0,-4 5 9 16,-2-5-7-16,-11 4 5 0,-2-1 3 0,-9 1 3 15,-9 0 10-15,-10 0 8 0,-14-1 6 0,-17 1 17 16,-15 0-4-16,-12-1-17 0,-16 0-24 16,-11 0-30-16,-9 1-14 0,-9-1-30 0,-5 2-36 15,0-1-47-15,-19 0-76 0,19-1-85 0,-29 2-107 16,8 0-123-16,0 0-210 0,-4 0-211 0,-1 0 144 15</inkml:trace>
  <inkml:trace contextRef="#ctx0" brushRef="#br0" timeOffset="82525.17">6949 10297 2881 0,'0'2'7'0,"0"-1"9"0,0-1 28 0,18 0 34 16,-18 0 39-16,0 0 32 0,0 0 9 0,0 0 0 16,14 0-18-16,-14 0-20 0,0 0-23 0,0 0-26 15,0 0-19-15,8-13-19 0,-8 13-15 0,0 0-9 16,5 0-6-16,-2 0-3 0,1-8 1 0,1 8-4 16,1 0-2-16,5-5 4 0,-2 5 0 0,5-4 5 15,3 4 7-15,4-2 10 0,3 2 8 0,3 0 7 16,5 0 4-16,4 0-7 0,7 0-7 0,7 0 4 15,4-1-2-15,7-1 6 0,4 1 19 0,6-1-4 16,8-2-10-16,8 0-7 0,9-1-23 0,6 0-8 16,12-1 4-16,10 1-2 0,7-2 9 0,9 0 5 15,7-1 12-15,8 1 7 0,8 1-2 0,1-1 3 16,1-1-5-16,-1 1-4 0,3 0-7 16,-1 1 1-16,-1 2 12 0,-3-1 9 0,-11 1 18 15,-7 0 10-15,-8 1-6 0,-7 0 10 0,-13-1 8 16,-12-1-9-16,-15 0 1 0,-16 0 2 0,-13 0-2 15,-12 1-2-15,-14-1-20 0,-9 2-15 0,-10 0-34 16,-5 1-12-16,-7-1-49 0,-3 3-62 0,0-1-66 16,0 1-82-16,0-2-15 0,0 2-24 0,0 0-10 15,-19 0-4-15,19 0-36 0,-18 0-32 0,18 20-55 16,-27-20-142-16,12 13-166 0,-1-13 110 0</inkml:trace>
  <inkml:trace contextRef="#ctx0" brushRef="#br0" timeOffset="83992.75">10528 10264 2239 0,'-14'0'12'16,"4"0"17"-16,0 0 32 0,7 0 28 0,0 0 16 15,2 0 7-15,1 0-8 0,0 0-11 0,0 0-14 16,0 0-8-16,0 0-11 0,0 0-15 0,0 0-11 16,0 0-19-16,0 0-11 0,24 0-4 0,-24 0-4 15,30 0 31-15,-9 0 19 0,3 0 19 0,5 0 22 16,8 0-16-16,7 0-7 0,7 0-9 0,9 0-10 16,10 0-6-16,11-15 10 0,12 15 9 15,9 0 6-15,8 0-6 0,5-13-24 0,6 13-16 16,6 0-20-16,3 0 1 0,0 0 0 0,2 0-1 15,-2 0 7-15,-4 0 7 0,-8 16 13 0,-11-16 1 16,-17 0 2-16,-16 15-10 0,-18-15-16 0,-17 0 1 16,-19 0-5-16,-20 8 2 0,0-8 7 0,-51 0-4 15,-5 0 1-15,-15 0-16 0,-19 0-13 0,-17 0-2 16,-17 0 1-16,-11 0 15 0,-14 0 12 0,-11 0 7 16,-7 0-4-16,-7 0 1 0,-4 0-2 0,0 0-1 15,1 0 1-15,0 0 0 0,8 0-24 0,8 14-16 16,11-14-10-16,8 12-16 0,17-12 9 15,12 13 3-15,17-13 3 0,15 0 13 0,14 12 11 0,15-12 15 16,16 0 7-16,13 0 4 0,12 0 6 16,11 0 11-16,0 0 3 0,29-20 7 0,4 20 5 15,9-21-5-15,10 21-6 0,14-23-9 0,10 12-5 16,10 0-9-16,10 0 3 0,15 2-7 0,2 2-1 16,8-1 1-16,1 3 3 0,1 5 1 0,-2-6 5 15,-7 6 16-15,-8 0-2 0,-18 0 5 0,-9 0-10 16,-20 0-11-16,-17 0-3 0,-24 0 1 0,-18 17 3 15,0-17-4-15,-58 14 5 0,-1-14-3 0,-16 16 0 16,-16-6 5-16,-16-1-3 0,-16-1 3 0,-13-1 4 16,-10 0-5-16,-6 0-1 0,-4 0 0 15,-6-1-7-15,1 1 2 0,0 0 3 0,7 1 0 16,6-1 2-16,10 0-2 0,9 0-1 0,14 0-4 16,16 1 0-16,12-3 2 0,17-1-3 0,16 0 6 15,17-2 4-15,12 0 4 0,14-2 4 0,11 0-7 16,0 0-3-16,28 0-4 0,2-17-6 0,13 17 2 15,13-16-1-15,11 16 0 0,15-18-1 0,9 18 1 16,16-18 0-16,8 18-2 0,4-15 5 0,4 15-2 16,-1-11 0-16,-2 11 2 0,-9-9 2 0,-13 5 18 15,-18 2 0-15,-14-1-2 0,-17 3-1 0,-21 0-16 16,-25 0 0-16,-3 0 4 0,-56 0-2 0,-1 16 3 16,-14-16 0-16,-18 13-3 0,-15-13-1 15,-12 14 0-15,-6-14-9 0,-5 14-22 0,-2-14-24 16,3 13-25-16,7-13-12 0,7 10 8 0,10-5 15 15,14-5 21-15,12 7 17 0,15-7 21 0,15 3 15 16,15-3-4-16,12 0 3 0,14 0-2 0,5-18 6 16,35 18 17-16,-1-20 0 0,15 6 0 0,15-2-10 15,15-1-14-15,14 0-4 0,12 2-1 0,13-1 1 16,9 3 4-16,8 0 4 0,3 2 6 0,-1 3 3 16,-6 1 6-16,-7 4-2 0,-12 3-8 0,-16 0-6 15,-14 0-8-15,-18 0 1 0,-18 0 2 0,-19 22 2 16,-16-22-1-16,-11 22 4 0,-28-9 2 15,-10 0-2-15,-13 1 0 0,-15 1 0 0,-15 0-3 16,-6-3 2-16,-10-1-1 0,-9-1-7 0,-2 1-15 16,-4-2-14-16,3-2-18 0,6 0-15 0,6-1 5 15,9-1 4-15,11-1 18 0,15-2 18 0,12 1 12 16,13-2 12-16,12-1 2 0,14 0-3 0,10 0 2 16,1 0-4-16,29-18-6 0,0 18 5 0,9-17-1 15,8 17-2-15,13-18 4 0,5 18-2 0,7-18 0 16,8 18 0-16,5-13 0 0,-1 13 2 0,1-10-1 15,-3 10-1-15,-7-7-1 0,-7 7 1 0,-14-4 1 16,-10 4-3-16,-14 0-3 0,-10 0-8 0,-13 0-11 16,-6 0-3-16,0 0-11 0,-42 18-17 15,13-18-3-15,-8 14-14 0,-8-14-6 0,-8 12 3 16,-7-12-6-16,-4 10 21 0,-4-10 20 0,-2 0 20 16,-1 7 20-16,4-7 2 0,4 0 1 0,5 0 1 15,12 0 3-15,8 0 4 0,12 0 2 0,11 0-1 16,7-16-6-16,8 16-4 0,0-12-1 0,28 12-1 15,-7-13-1-15,4 13-1 0,3-13-15 0,3 13-29 16,2-11-43-16,2 11-56 0,-1-6-70 0,4 6-105 16,-6 0-179-16,-1 0-34 0,-4-3 85 0</inkml:trace>
  <inkml:trace contextRef="#ctx0" brushRef="#br0" timeOffset="85492.89">1904 10950 2674 0,'0'0'17'15,"-3"0"3"-15,3 16 3 0,0-16 23 0,0 0 14 16,0 0 28-16,0 0 34 0,0 0 7 16,0 0-1-16,0 0-14 0,0 0-19 0,0 0-19 15,0 0-22-15,0 0-20 0,0 0-16 0,0 0-11 16,0 0-5-16,0 0-1 0,0 0 4 0,0 0 10 15,0 0 4-15,0 0 6 0,20 0-5 0,-3 13-8 16,9-13-4-16,8 0-7 0,11 16 4 0,11-16 3 16,9 10 18-16,10-10 7 0,5 0 14 0,4 0 0 15,4 0-1-15,4 0 12 0,-2 0-1 0,1-20 2 16,-1 20-3-16,-6-18-21 0,1 18-13 0,-1-17-13 16,-2 17-16-16,-1-11 6 0,-2 11-5 15,-3 0 5-15,-5 0 4 0,-3 0-9 0,-6 0-26 16,-7 0-15-16,-12 0-47 0,-12 0-27 0,-8 17 26 15,-10-17 13-15,-7 13 45 0,-6-13 24 0,-23 15-12 16,-2-15-11-16,-8 15-14 0,-10-6 3 0,-12-1-4 16,-10-1-1-16,-11-1 10 0,-9-2 1 0,-5-1 9 15,-6 1 5-15,-3-2 6 0,1 2 5 0,5-1 7 16,5 0 6-16,9-1-12 0,6 1-5 0,9 0 1 16,13-2-3-16,8 3 12 0,12-3 8 0,4 0 3 15,10-1 31-15,10 0 1 0,2 0 1 0,5 0 4 16,0 0-13-16,26 0 6 0,-7-23 18 15,6 23 3-15,4-21 7 0,8 8 10 0,7 0 7 16,7-1 12-16,6 0 4 0,7 1-5 0,1-2-18 16,8 4-20-16,4 0-21 0,1 2-19 0,4 3-8 15,-1 2-2-15,1 4 0 0,-6 0 1 0,-8 0-4 16,-6 0-4-16,-9 0-29 0,-11 19-3 0,-14-19 2 16,-15 19 7-16,-11-19 27 0,-2 26 9 0,-28-11-6 15,-6 0-7-15,-11 1-13 0,-14-1-15 0,-9 0-8 16,-13-3-8-16,-9 0 10 0,-9-2 14 0,-2 0 15 15,1-5 12-15,-1 1-1 0,3 0-6 0,7-3-17 16,9-3-2-16,9 1 2 0,15-1 9 0,12 0 25 16,10 0 14-16,14 0 0 0,12 0-6 15,10-16-10-15,0 16-10 0,37-16-1 0,-5 16 2 16,9-21-2-16,4 9 5 0,12 0 4 0,7 2 1 16,5 0 8-16,3 1-6 0,4 3 2 0,0-1-4 15,1 2-3-15,-3 5 2 0,-5-4-5 0,-9 4 0 16,-9 0 2-16,-9 0-11 0,-11 0 4 0,-14 0 5 15,-11 0-5-15,-6 20 3 0,-23-20-26 0,-5 21-35 16,-7-21-40-16,-12 25-65 0,-4-11-83 0,-10 0-151 16,-1-1-285-16,0-2-81 0,-3-1 106 0</inkml:trace>
  <inkml:trace contextRef="#ctx0" brushRef="#br0" timeOffset="88873.68">9023 11008 884 0,'20'-1'6'0,"-1"-1"-6"0,2 0 9 0,0 0 15 16,-1 1 1-16,-2 0 10 0,-4-1-13 0,-1 2-8 15,-2 0-10-15,-4 0-4 0,-2 0 7 0,-5 0-10 16,0 0 4-16,0 0-4 0,0 0-1 0,-19 0 0 16,19 0 8-16,-18 0-1 0,18 0-2 0,-22 13 6 15,22-13-4-15,-20 0-3 0,20 0 3 0,-17 9 1 16,17-9 4-16,-14 0 28 0,14 10 23 0,-8-10 8 15,8 6 9-15,-6-4-8 0,6 1-4 0,-3-1 27 16,1 0 13-16,2-2 16 0,-1 2 9 0,1-2-6 16,0 0 2-16,0 2-4 0,0-2-5 0,0 0-12 15,0 0-9-15,0 0-8 0,0 0-7 16,0 0-3-16,0 0-6 0,0 0-2 0,0 0-8 16,0 0-9-16,0 0-13 0,0 0-9 0,0 0-3 15,0 0 3-15,0 0 0 0,0 0 2 0,26 0-1 16,-10 0 4-16,4 0 12 0,6 0 7 0,7 0-3 15,7 15-6-15,6-15-17 0,9 0-11 0,8 0-3 16,7 8-5-16,9-8 0 0,11 0 1 0,9 0 16 16,13 0 4-16,7 0 6 0,10 0 4 0,4 0-6 15,10 0 10-15,6 0 5 0,3 0 4 0,6 0 1 16,3 0-5-16,-3-11-8 0,0 11-10 0,2 0-9 16,-2 0-7-16,0 0 1 0,-1 0 3 15,-4 0-5-15,-5 0 0 0,-4 0 5 0,-3 0-9 16,-5 0 12-16,-5 17-1 0,-9-17-3 0,-10 13 11 15,-10-13-6-15,-11 0 3 0,-10 15 0 0,-14-15 7 16,-16 0-1-16,-12 0-3 0,-11 9-7 0,-10-9-18 16,-10 0-8-16,-8 0-2 0,0 0-2 0,-30 0-4 15,4 0-11-15,-11 0-15 0,-11 0-6 0,-11 0-3 16,-12 0 10-16,-12 0 9 0,-6 0-5 0,-8 0-3 16,-6-16-3-16,-9 16-16 0,-4 0-9 0,-2-11-6 15,0 11-14-15,2 0-1 0,3 0 3 0,2 0-1 16,12 0 2-16,8 0 8 0,9 0 4 15,10 21 3-15,10-21 17 0,13 13 3 0,8-13 15 16,13 12 19-16,8-12 7 0,13 0 32 0,7 9 22 0,0-9 19 16,41 0 8-16,-10 0-6 0,11 0 4 15,11 0-3-15,9 0 4 0,6-17 1 0,11 17-9 16,7 0-11-16,7-13-7 0,7 13-20 0,9 0-17 16,-2 0-4-16,3 0-7 0,-2 0 4 0,-1 0 0 15,-3 0 7-15,-9 0 10 0,-8 0 6 0,-13 0 5 16,-12 0-12-16,-14 0-10 0,-11 0-11 0,-12 0-24 15,-16 0-24-15,-9 0-23 0,0 0-24 0,-48 0-26 16,8 0-25-16,-13 0-30 0,-15 0-42 0,-17 0-45 16,-16 0-67-16,-15 0-175 0,-14 0-209 0,-15 0 90 15</inkml:trace>
  <inkml:trace contextRef="#ctx0" brushRef="#br0" timeOffset="89909.32">1972 11981 2594 0,'0'0'13'0,"17"0"34"0,-17 0 37 15,0 0 36-15,16 0 24 0,-16-14 1 0,0 14-6 16,0 0-7-16,7 0-10 0,-7 0-20 0,0 0-21 16,0 0-25-16,0 0-26 0,0 0-17 15,0 0-14-15,0 0-2 0,0 0 0 0,0 0-1 16,20 0 5-16,-20 0 1 0,41 0 1 0,-9 0 7 15,7 15 11-15,8-15 5 0,10 0 4 0,10 0 6 16,4 9-5-16,11-9-8 0,11 0-2 0,9 0-9 16,18 0 5-16,9 0 18 0,13-19 4 0,5 19 6 15,12 0-13-15,5-15-7 0,6 15-2 0,4-10 3 16,-2 10 1-16,-4 0-5 0,-2-8-9 0,-1 8-3 16,0 0 4-16,-7 0 2 0,-2 0 8 0,-11 0 2 15,-7 0-9-15,-7 0-1 0,-10 0-10 0,-11 0-7 16,-13 0 2-16,-14 0-3 0,-13 0 4 0,-14 0 2 15,-13 0-6-15,-12 0-4 0,-11 0-10 16,-12 0-16-16,-8 0-5 0,0 0-9 0,-42 0-14 0,10 0-5 16,-10 0-23-16,-9 0-18 0,-10 0-5 15,-7 0-4-15,-9 0 10 0,-9 0 7 0,-4 0-2 16,-4 0 5-16,-2 0-1 0,3 0 5 0,0 0 15 16,10 6 14-16,12-6 22 0,14 0 20 0,10 0 12 15,16 4 6-15,16-4 5 0,12 0 15 0,3 0 9 16,34 0 16-16,0-16 15 0,12 16-10 0,13-14-10 15,14 14-12-15,11-17-18 0,7 17-8 0,10-14 2 16,8 14-3-16,4-7-1 0,5 7 2 16,1 0 2-16,-1 0-2 0,-5 0 1 0,-6 0 1 0,-6 0-2 15,-10 0 0-15,-9 0-22 0,-15 0-63 16,-11 0-75-16,-13 0-111 0,-7 11-147 0,-10-11-180 16,-7 0-58-16,-2 0 112 0</inkml:trace>
  <inkml:trace contextRef="#ctx0" brushRef="#br0" timeOffset="91275.83">7442 11981 1984 0,'0'0'21'0,"0"0"7"16,0 0 9-16,0 0 29 0,0 0-4 0,0 0 21 15,0 0 10-15,0 0-6 0,0 0-9 16,0 0-14-16,0 0-15 0,0 0-16 0,0 0-7 16,0 0-10-16,0 0 1 0,0 0-1 0,0 0-1 15,0 0-3-15,18 0-2 0,-18 0 0 0,0 0 13 16,25 0 14-16,-11 0 11 0,6 0 7 0,5 0 4 16,1 0 18-16,7 0 8 0,4 0 1 0,8-19-14 15,5 19-28-15,9 0-12 0,9-19-7 0,8 19 6 16,15-15 5-16,10 5 12 0,8 2 21 0,4 0 7 15,3 0 3-15,3 2-7 0,4-1-18 0,-7 2-9 16,0 0-3-16,-7 1-11 0,-5 1 8 0,-3-1-1 16,-8 1 4-16,-10 0 5 0,-10 2-9 15,-12 1-7-15,-10-2-13 0,-11 2-8 0,-12 0-12 16,-8 0-6-16,-11 0 5 0,-9 0-3 0,0 0 11 16,0 0 4-16,-40 21-4 0,11-21-11 0,-12 19-23 15,-10-19-1-15,-9 21 1 0,-13-21 13 0,-11 20 12 16,-10-20-22-16,-12 13-9 0,-1-13-15 0,-8 12-13 15,-4-12 5-15,-3 7-7 0,2-7-5 0,4 5 2 16,4-2 1-16,10 0 8 0,6 0 14 0,12-2 16 16,16 1 15-16,15-1 5 0,13 0 9 0,14-1 0 15,15 0 16-15,11 0 16 0,20 0 7 0,9-16 4 16,15 16-5-16,12-15-5 0,15 15-7 0,16-17 16 16,12 17 6-16,8-16 4 0,9 16 9 15,11-11-7-15,5 11-13 0,4-10-1 0,2 10-7 16,-1 0-6-16,-8 0 1 0,-5 0 0 0,-5 0 2 15,-14 0-5-15,-12 0-4 0,-15 0-10 0,-19 0-6 16,-14 0-9-16,-14 0-2 0,-13 0 0 0,-18 15 4 16,0-15 3-16,-37 12 1 0,2-12 1 0,-9 14-6 15,-12-6-4-15,-10 2-9 0,-13-3-11 0,-7 0-15 16,-10-3-13-16,-3 0-7 0,-3-2-10 0,-2 1-1 16,1 0 0-16,10-2 5 0,10 1 5 0,11 1 10 15,15-1 12-15,12-1 12 0,13 1 18 0,11-1 7 16,17-1 5-16,4 0-1 0,0 0 2 0,40 0-2 15,-6-17 0-15,10 17 0 0,7-13-4 16,11 13 1-16,8 0 1 0,9-15 0 0,4 15-1 16,4 0-7-16,0 0-29 0,-2 0-38 0,-4 0-54 15,-10 0-49-15,-12 0-39 0,-9 0-61 0,-10 17-76 16,-11-17-100-16,-7 0-155 0,-8 12 74 0,-5-12 131 16</inkml:trace>
  <inkml:trace contextRef="#ctx0" brushRef="#br0" timeOffset="91701.14">10973 12037 2214 0,'-12'4'49'16,"1"-4"30"-16,5 0 33 0,1 3 39 0,4-3-10 16,1 0 15-16,0 1 4 0,0-1-6 15,0 0-9-15,0 0-8 0,0 1-13 0,0-1-23 16,0 0-26-16,0 0-28 0,24 0-3 0,-10 0 7 15,8 0 22-15,6 0 17 0,12 0 0 0,10-13 1 16,12 13-23-16,15 0-20 0,10 0-17 0,13 0-12 16,11 0 2-16,10 0 10 0,9 0 10 0,10 19 5 15,1-19-5-15,2 17-14 0,-2-17-11 0,-5 16-11 16,-4-16 0-16,-11 12-6 0,-10-12 2 0,-16 8 1 16,-14-8 0-16,-16 0 3 0,-14 0-22 0,-14 0-75 15,-15 0-75-15,-13 0-85 0,-9 0-86 0,-25 0-54 16,-6 0-110-16,-8 0-239 0,-10 0-76 0,-13 0 129 15</inkml:trace>
  <inkml:trace contextRef="#ctx0" brushRef="#br0" timeOffset="93040.96">1584 12731 2801 0,'-7'3'11'0,"2"0"-1"0,-3-1 1 16,8-2 9-16,0 0 16 0,0 0 29 0,0 0 26 15,0 0 2-15,0 0-13 0,20 0-19 0,-20 0-11 16,0 0 0-16,21 0 1 0,-21 0 1 0,23 0-10 15,-9 0-1-15,3 0 4 0,3 15 10 0,6-15 17 16,5 0 14-16,3 0 1 0,7 7-3 0,5-7-18 16,12 0-21-16,7 0-18 0,12 0-20 15,10-22-4-15,14 22-4 0,14-25 1 0,15 11-1 0,12-1-1 16,20 1-2-16,7 0-2 0,15 4 3 16,8 0-3-16,13 10 0 0,4 0 1 0,2 0 0 15,-5 0-5-15,-4 0-13 0,-4 20-28 0,-10-20-1 16,-13 27 2-16,-17-12 18 0,-21-1 29 0,-19-2-1 15,-22 0-6-15,-23-12-28 0,-25 19 5 0,-25-19 1 16,-23 14 15-16,-25-14 23 0,-18 11-9 0,-22-4-9 16,-19-1-8-16,-18-1 0 0,-18 0 9 0,-13-3 8 15,-22-2 10-15,-14 0-2 0,-13 0-1 0,-7 0-1 16,-11-17-3-16,-3 17 4 0,-6-15 1 0,1 15-4 16,10-17-25-16,13 17-24 0,15-13-18 15,12 13-10-15,20-11 13 0,20 11 24 0,23-8 14 16,21 8 35-16,23-7 8 0,16 1-1 0,20-1 3 15,15-4-21-15,28-1 2 0,15-2 10 0,15-1 19 16,19-1 13-16,18 0 23 0,18-1 14 0,22 3 6 16,17-3 5-16,10 4-12 0,12-1-9 0,14 4-15 15,9-3-20-15,3 3-10 0,-2 2-15 0,-4 1-17 16,-7 2 6-16,-2 2 4 0,-16 1 20 0,-16 2 9 16,-19 0-8-16,-27 0-5 0,-19 0-23 0,-26 0 1 15,-25 0-2-15,-26 0 4 0,-11 0 0 0,-59 14-8 16,-3-14 6-16,-20 0-4 0,-22 14 5 0,-17-14 3 15,-15 13 1-15,-15-13-4 0,-10 11-4 16,-5-11-14-16,-1 12-13 0,-1-5-17 0,7 0-5 16,2 0 2-16,11 2 2 0,15-1 6 0,18 0-8 15,16 1-7-15,18-2 3 0,18-2 12 0,19 0 24 16,21-2 33-16,20-2 26 0,3-1 10 0,45 0-5 16,1 0-18-16,15 0-12 0,13-19-12 0,13 19 7 15,9 0 3-15,7-15-6 0,7 15 9 0,1 0-4 16,2 0 4-16,-7 0-8 0,-8 0 0 0,-10 0-11 15,-14 0-2-15,-13 19-3 0,-18-19 3 0,-15 14 7 16,-19-14 1-16,-9 20 4 0,-27-9-24 0,-9 2-4 16,-11 1-6-16,-12 2 7 0,-13-2 16 15,-11-1 2-15,-6-3 1 0,-9-4-26 0,-4-2-7 16,-4-1-8-16,4-3-3 0,4 0 22 0,10 0 9 16,10 0 4-16,15 0 8 0,13 0 2 0,17 0-1 15,15-14 3-15,12 14-6 0,6-15 1 0,31 15 2 16,-2-19-2-16,13 9-1 0,9-1 1 0,11 1-1 15,5 3 3-15,7 0 3 0,5 7-4 0,3-5 2 16,1 5-3-16,-3 0 3 0,-7 0 6 0,-9 0-2 16,-5 0-4-16,-14 0-29 0,-11 0-30 0,-10 0 0 15,-13 14-1-15,-11-14-16 0,0 0-13 0,-37 15-28 16,5-15-45-16,-9 12-18 0,-8-5-32 0,-7-7-90 16,-6 10-120-16,-3-10-158 0,-3 0 73 15</inkml:trace>
  <inkml:trace contextRef="#ctx0" brushRef="#br0" timeOffset="120832.61">18199 9953 1671 0,'0'0'35'0,"-6"0"15"0,6 0 12 16,-6 0 7-16,6 0-10 0,-3 0 6 0,3 0 8 16,-6 0 14-16,3 0-6 0,1 0-11 15,-4 0-10-15,1 0-8 0,2 0-14 0,-2 0 1 16,1 0-1-16,-2 0-3 0,3 0 1 0,-2 0-10 15,2 0-5-15,3 0-10 0,-3 0-4 0,3 0 1 16,0 0 9-16,0 0 5 0,0 0 8 0,0 0 5 16,0 0-4-16,0 0 7 0,0 0 0 0,0 0 4 15,0 0 11-15,0 0 1 0,0 0 1 0,0 0 1 16,0 0-7-16,0 0 2 0,0 0-1 0,0 0-1 16,0 0 5-16,0 0-7 0,0 0-7 0,0 0-9 15,12 0-18-15,-12 0-4 0,20 0-5 0,-4 0-4 16,2 0 6-16,7 0 9 0,5 0 15 15,1 0 9-15,6 0 6 0,3 0-3 0,4 12-12 16,2-12-7-16,5 0-10 0,0 0-12 0,4 8 1 16,2-8-3-16,2 4 1 0,3-4 1 0,5 6-2 15,-2-3 3-15,4 1 2 0,1-2 0 0,8 1 7 16,4 0 12-16,2-1 3 0,4 0 3 0,-1 0 1 16,1 0-12-16,2 1-4 0,2-1-6 0,-6 1-6 15,3 1-3-15,-2 1-1 0,1 1 2 0,0-1-8 16,2 1 10-16,2 2-6 0,-2-1-1 0,-2 0 7 15,-7 1-7-15,2-2 2 0,-5 2 2 0,-7-1-3 16,-4-1-1-16,-5 0 5 0,-5 0-2 0,-4-2-1 16,-5-1-2-16,-1 0 2 0,-3 0 0 0,-5-1 3 15,-5 0 2-15,0-2-2 0,-4 1 5 16,-5-1-4-16,-2 0 1 0,0 0-2 0,0 0-3 16,-4 0 4-16,1 0-2 0,-4 0 1 0,1 0-1 15,-3 0-2-15,1 0 5 0,-4-13-4 0,0 13 3 16,-2 0-3-16,2 0 0 0,-5 0 0 0,0-8-1 15,-1 8 5-15,-2 0-1 0,0 0 0 0,-3 0-3 16,3 0 3-16,-3 0-1 0,0 0 0 0,0 0 5 16,0-3 0-16,0 3-2 0,0 0 1 0,0 0 20 15,0 0 14-15,0-2 12 0,0 2 7 0,0 0-7 16,0-1-12-16,0 1-1 0,0 0-9 0,0 0-6 16,0 0-2-16,0-1-11 0,0 1 4 0,0 0 0 15,0 0-3-15,0 0 0 0,0 0 0 16,0 0 11-16,0-2 11 0,0 2 10 0,0-1 6 15,0 1-8-15,0 0-1 0,0 0-4 0,0 0-6 16,0-1-3-16,0 1-8 0,0 0-6 0,0 0-4 16,0 0-3-16,0 0-8 0,0 0-1 0,0 0-5 15,0 0-3-15,0 0 1 0,0 0 6 0,0 0 5 16,0 17 1-16,0-17 9 0,-20 30-10 0,20-9 2 16,-17 7 12-16,17 6 11 0,-20 3 5 0,11 3 0 15,-2 2-2-15,0 2-11 0,2 0 13 0,-2 1-2 16,2 1-7-16,-1 0-3 0,3-1-8 15,-3 4 5-15,-1 0-1 0,5 3-2 0,-5 2-1 16,5 0-6-16,-2 0 2 0,-1-1 1 0,3 1-8 16,-2-3 3-16,2-6-2 0,-2-4 1 0,2-2 3 15,0-5-2-15,0-4-4 0,2-3 3 0,0-5-5 16,1-2 5-16,0-6 1 0,3-1-5 0,-3-5 8 16,3 0-5-16,0-3 0 0,0-4 6 0,0 2-8 15,0-3-40-15,0 0-44 0,0 0-96 0,0 0-106 16,0 0-97-16,0 0-99 0,0 0-103 0,20 0-250 15,-20 0-2-15,0-17 148 0</inkml:trace>
  <inkml:trace contextRef="#ctx0" brushRef="#br0" timeOffset="122548.63">18178 9927 2943 0,'0'-6'34'0,"12"0"10"15,-12 2 19-15,6-1 28 0,2 0-5 0,-8 1 20 16,3 1 14-16,-3 0 0 0,0 3 0 0,3 0-8 16,-3 0-17-16,0-1-23 0,0 1-28 0,0 0-24 15,0 0-18-15,0 0-8 0,0 0-1 16,0 0 7-16,0 0 24 0,0 21 30 0,0-21 16 16,0 26 12-16,-17-8-11 0,17 3-17 0,0 5-9 15,-20 2-4-15,20 3 13 0,0 1 0 0,-15 4-2 16,15 2-11-16,0-1-6 0,-11 3 18 0,11 1 7 15,-6 0 0-15,6-1-12 0,-5 0-13 0,2 1 26 16,0-1 11-16,0 0 7 0,-2 1-7 0,2 1-26 16,-3-1 21-16,-4 3 31 0,3 3 23 0,0 0-5 15,-5 1-17-15,1 1-44 0,0 3-27 0,-3-3-3 16,2 2-6-16,1-1 39 0,-4-3 6 0,4-3 1 16,-6 0-7-16,6-3-38 0,-2-3-7 0,-1-3-2 15,4-3-5-15,0-2 4 0,-2-3 1 16,4-1-4-16,-3-3-4 0,2-3 4 0,0-2-4 15,2-2-4-15,3-3 10 0,-2 0-7 0,-1-4 1 16,6-2 4-16,-2-3-6 0,3 0 3 0,-3-1 4 16,3-2 8-16,0 0 43 0,0 0 12 0,0 0 8 15,0-1-3-15,0 0-26 0,0 0 3 0,0 0-8 16,0 0-1-16,0 0-12 0,0 0-13 0,0 0 1 16,0 0-1-16,0 0-9 0,0 0 2 0,0 0-6 15,0 0-7-15,0 0 5 0,0 0-6 0,0 0 4 16,0 0-2-16,0 0 0 0,0 0 3 15,0 0-3-15,0 0 0 0,0 0-4 0,0 0 2 16,0 0 2-16,0 0 2 0,0 0-2 0,0 0-4 16,0 0 1-16,0 0 1 0,0 0 5 0,0 0 2 15,0 0-5-15,0 0 5 0,0 0-2 0,0 0-3 16,0 0 6-16,0 0-6 0,0 0 1 0,0 0-1 16,0 0-8-16,0 0 8 0,17 0-2 0,-17 0 0 15,23 0 7-15,-6 0-8 0,3 0 2 0,0 0 5 16,7 0-2-16,-1 0-3 0,5 0 1 0,0 0-5 15,2 0 0-15,4-14 0 0,3 14 3 0,5 0-5 16,2 0 3-16,-1-11 3 0,7 11-5 0,3 0 7 16,6-12-7-16,0 12 2 0,6-8-2 15,0 8-2-15,7-6 4 0,4 3-7 0,3 1 2 16,5 1 2-16,4 1 7 0,7 0 5 0,2 0-8 16,4 0-1-16,2 0-6 0,1 0 2 0,-2 15 11 15,-4-15-5-15,3 0 0 0,-10 0 3 0,-5 13-4 16,-6-13 8-16,-5 0 2 0,-7 0 0 0,-4 0 1 15,-7 0 4-15,-2 0 9 0,-7 0 2 0,-8 0 9 16,1-17-2-16,-10 17-6 0,0 0-8 0,-5 0-12 16,-1-11 3-16,-1 11-10 0,-4 0 2 0,-3 0 1 15,0-6-4-15,4 6 4 0,-7 0-1 0,0-4-2 16,-3 4-2-16,-2 0 5 0,-1 0 0 0,-2-1 2 16,-1 1-4-16,-5-1 0 0,3 1 2 0,-3 0-2 15,-1 0 5-15,-2 0-3 0,0 0-1 16,0 0 1-16,0 0-4 0,0 0 1 0,0 0 1 15,0 0-2-15,0 0 4 0,0 0-3 0,18 0 1 16,-18 0 1-16,14 0-1 0,-14 0 3 0,14 0-6 16,-14 0 0-16,21 0 4 0,-11 0 0 0,3 0 0 15,1 17 1-15,0-17-4 0,1 0 3 0,4 10 0 16,-2-10 4-16,-2 7-2 0,2-7-3 0,0 6 0 16,-3-6-2-16,2 4 2 0,-5-4 0 0,3 3 6 15,-2-2-1-15,-4 0-2 0,1-1 2 0,-1 0-1 16,1 2 1-16,-6-2 2 0,2 0-5 15,-3 0-1-15,-1 0-2 0,-1 0-4 0,0 0 7 16,0 0-3-16,0 0 2 0,0 0 0 0,0 0 0 16,3 0 1-16,-3 0-1 0,0 0-1 0,3 0 0 15,-3 0 1-15,3 0 1 0,4 0 1 0,-4 0-2 16,-2 0 0-16,2 0-1 0,4 0 0 0,-4 0 6 16,1 0-6-16,-1 0 4 0,4 0-6 0,-1 0-2 15,-2 0 6-15,0 0-2 0,2 0 7 0,-3 0-1 16,-3 0-2-16,4 0 0 0,-4 0-2 0,0 0 0 15,2 0-2-15,-2 0 0 0,0 0 2 0,0 0 6 16,0 0-5-16,0 0 0 0,0 0 0 0,0 0-5 16,0 0 12-16,0 0-2 0,0 0 3 15,0 0 0-15,0 0-2 0,0 0 0 0,0 0 2 0,0 0 16 16,0 0-5-16,0 0-5 0,0 0-7 16,0-11-11-16,0 11-1 0,0-15 3 0,0 7-3 15,0-2 1-15,0 0 0 0,0 0 0 0,0 2 3 16,0-1-2-16,0 3 2 0,0-2-3 0,0 2-14 15,11-1-8-15,-11 0-2 0,0 2-3 0,0-2 10 16,0 3-3-16,0-2-5 0,0 1 6 0,0 2-6 16,0-2-11-16,0 1-22 0,0 1-37 0,0 2-37 15,0 0-36-15,0 0-27 0,0 0-17 0,0 0-23 16,0 1-11-16,0 0-21 0,0 0-34 0,0 0-47 16,-11 0-98-16,11 0-123 0,0 0-248 15,0 0-151-15,0 0 164 0</inkml:trace>
  <inkml:trace contextRef="#ctx0" brushRef="#br0" timeOffset="-91068.13">7942 8853 1067 0,'0'0'12'0,"-15"0"4"0,15 0 3 15,0 0-6-15,-14 0-9 0,14-16-7 0,-11 16-4 16,11 0 3-16,-9-10-10 0,9 10-19 16,-11 0-26-16,11-7-50 0,-8 7-63 0,8-5-63 15,-4 5 14-15,2-5 55 0</inkml:trace>
  <inkml:trace contextRef="#ctx0" brushRef="#br0" timeOffset="-90145.31">7888 8812 1272 0,'0'0'4'0,"6"8"8"0,-1-8 4 16,0 0 0-16,-2 0-4 0,1 0 0 16,1 0 12-16,1 0 12 0,-1 0 18 0,0 0 7 15,-1 0-5-15,1 0-9 0,-2 0-4 0,3 0-11 16,-1 0-7-16,1 0-4 0,-3 0-17 0,3 0-1 15,2 0-6-15,-2 0-1 0,0 0 4 0,1 0 3 16,-1-10 6-16,0 10 3 0,2 0 0 0,-2 0-11 16,2 0-1-16,-2-7-7 0,0 7 3 0,2 0 1 15,-3-4 0-15,-1 4 0 0,-1 0-27 0,0-2-12 16,-1 2-7-16,-2 0 1 0,0 0 26 0,0 0 16 16,0 0 9-16,-20 0 1 0,20 0-4 0,-20 0 0 15,20 0 0-15,-28 0 1 0,14 12 2 0,-2-12-6 16,2 0 0-16,2 0 3 0,0 0 0 15,2 0 11-15,4 0 3 0,0 0 11 0,6 0 8 16,-5 0 6-16,5 0 4 0,0 0-1 0,0 0-5 16,0 0 6-16,20 0 1 0,-20 0 5 0,19 0 14 15,-19 0 2-15,28 0 3 0,-11 0-1 0,0 0-6 16,3 0-6-16,2-12-2 0,1 12-3 0,3 0-6 16,2-12-7-16,2 12-6 0,2 0-10 0,4-11-2 15,1 11 1-15,2 0-4 0,0-5 1 0,-1 5-5 16,3 0-6-16,-1 0-5 0,-3 0 0 0,1 0-2 15,-6 0 1-15,-2 0 2 0,-3 0-4 0,-3 13 1 16,-6-13-4-16,-4 0-2 0,-6 0 7 0,-2 14-1 16,-4-14 3-16,-2 0 2 0,0 10-4 15,0-10 4-15,-22 9-1 0,22-3 0 0,-29-1 2 16,7 0-6-16,-3-1 3 0,-3-3-2 0,-7 1 1 16,-1 0 0-16,0-2-5 0,-1 0-5 0,4 0-7 15,4 0-2-15,4 0-11 0,8 0 7 0,3 0 5 16,8 0 9-16,3 0 11 0,3 0-4 0,0 0 2 15,34 0-3-15,-9 0 0 0,3 0 2 0,6 0-2 16,5 0 2-16,2 0 1 0,1 0 0 0,2 0 1 16,-1 0 2-16,-1 0-2 0,0 0 4 0,-5 0-4 15,2 0-3-15,-4 0-2 0,4 0-2 0,-3 0 1 16,-2 0-1-16,-3 13 3 0,-5-13 1 16,-4 0 1-16,-6 0 0 0,-6 8-1 0,-7-8-1 15,-3 0 6-15,0 0-3 0,-29 0 2 0,10 0-1 16,-7 0-3-16,-3 0-1 0,-2 0-3 0,-5 0 1 15,0 0-9-15,-1 0-4 0,5-17 0 0,1 17 2 16,4 0 1-16,5 0 9 0,5-9 6 0,7 9 4 16,3 0 6-16,7 0 2 0,0-8 2 0,0 8 4 15,19-4 2-15,-19 0 0 0,37 1 3 0,-12 0-8 16,4-1-4-16,7 1-2 0,1 2-2 0,4 0-4 16,2 0 3-16,0 1-5 0,-1 0 1 0,0 0-5 15,-2 0 4-15,-2 0-2 0,-4 0-1 16,-2 15 6-16,-4-15-9 0,-6 0 3 0,-3 12-12 0,-7-12-3 15,-4 0 1-15,-8 12 2 0,0-12 1 16,-22 0-9-16,0 10-10 0,-4-10-9 0,-7 5 5 16,-5-5-3-16,-6 3 11 0,2-3-1 0,-3 0 4 15,2 0 14-15,6 0 2 0,6 0-3 0,4 0-8 16,9 0 0-16,7 0-1 0,11-13 11 0,0 13 10 16,0 0-1-16,32 0-3 0,-5 0 3 0,2 0-3 15,9 0 0-15,3 0 2 0,4 0-1 0,3 0 4 16,2 0-2-16,-2 0-1 0,2 18-3 0,-5-18-31 15,-4 0-32-15,-3 17-54 0,-7-17-112 0,-3 11-109 16,-7-11-147-16,-5 0 57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6:52:35.287"/>
    </inkml:context>
    <inkml:brush xml:id="br0">
      <inkml:brushProperty name="width" value="0.05292" units="cm"/>
      <inkml:brushProperty name="height" value="0.05292" units="cm"/>
      <inkml:brushProperty name="color" value="#FF0000"/>
    </inkml:brush>
  </inkml:definitions>
  <inkml:trace contextRef="#ctx0" brushRef="#br0">4561 5089 2188 0,'-5'0'2'0,"4"0"-2"15,-1 0-1-15,2 0-2 0,0 0 3 0,0 0 0 16,0 0 19-16,0 0 27 0,0 0 15 0,0 0 18 15,0 0 0-15,0 0-12 0,0 0-12 16,0 0-11-16,0 0-17 0,0 0-7 0,13 0-7 16,-13 0-5-16,12 0 2 0,-12 0-3 0,22 0 17 15,-5 16 6-15,6-16-3 0,7 0-3 0,8 12-17 16,7-12-2-16,13 9 2 0,10-9-4 0,11 0 2 16,16 7-2-16,13-7 0 0,13 0-1 0,14 0 7 15,12 0 6-15,14 0 24 0,13 0 14 0,6-14 12 16,6 14-5-16,3 0-22 0,6 0-7 0,2-13-9 15,-4 13-2-15,-4 0 14 0,-9 0-5 0,-2 0-6 16,-9 0-2-16,-8 0-13 0,-14 0-5 0,-15 0-1 16,-13 0-4-16,-18 0 2 0,-19 0 3 15,-15 0-6-15,-19 0-14 0,-17 0-23 0,-17 0-10 16,-14 0-3-16,-26 0 13 0,-15 0 17 0,-19 0 11 16,-21 0 9-16,-21 0 4 0,-22 0 3 0,-22 12-1 15,-20-12 3-15,-18 0 1 0,-16 0-2 0,-14 0 0 16,-9 0-4-16,-11 0 1 0,-10 0-2 0,2 0 2 15,4 0 0-15,7 0-4 0,9 0-2 0,11 0-29 16,17 0-22-16,24 22-17 0,18-22-13 0,20 17 12 16,20-17 8-16,22 16 7 0,21-16-2 0,16 10 14 15,20-10 18-15,16 0 13 0,14 7 37 0,3-7 19 16,41 0 4-16,-3 0 10 0,17 0-12 0,14-18-12 16,17 18-2-16,14-18-2 0,18 18 5 15,14-21 9-15,18 21 15 0,12-21 6 0,14 11 2 16,9 1 3-16,7 2-10 0,-1 0-16 0,3 1-14 15,-5 2-16-15,-2 4-10 0,-5-4-2 0,-15 4 4 16,-16 0 2-16,-23 0 7 0,-19 0 4 0,-24 0-6 16,-25 0-5-16,-22 0-1 0,-31 0-1 0,-7 0 1 15,-60 0-4-15,-4 0-8 0,-16 0-11 0,-19 0-10 16,-21 0-1-16,-13 0-20 0,-10 0-19 0,-9 0-29 16,-4 0-40-16,-1 0-16 0,4 0-7 0,1 0 3 15,12 0-4-15,7 0-19 0,15 15-57 0,14-15-87 16,17 0-128-16,18 0 10 0,19 0 89 0</inkml:trace>
  <inkml:trace contextRef="#ctx0" brushRef="#br0" timeOffset="3436.4">12903 4694 1912 0,'0'0'19'0,"18"0"5"0,-18 0-1 0,0 0 5 16,0 0-9-16,0 0 2 0,0 0 8 0,0 0 9 15,0 0-2-15,0 0 2 0,0 0-9 0,0 0-7 16,0 0-2-16,0 0 1 0,0 0 10 0,0 0 5 16,0 0 6-16,0 0 1 0,0 0-3 0,-18 0 1 15,18 0-6-15,0 0 3 0,0 13-5 0,-10-13-4 16,10 0-1-16,0 0-4 0,-7 0 4 0,7 0 3 15,0 0 1-15,-3 0 7 0,3 0 0 0,0 0 6 16,0 0 12-16,0 0 0 0,0 7 9 0,0-7-5 16,0 0 0-16,0 0-1 0,0 0-6 15,0 0 0-15,0 0-4 0,0 0 1 0,0 0-6 16,0 0-3-16,0 0-14 0,0 0-9 0,0 0-7 16,19 0 2-16,-19 0 11 0,20 0 3 0,-4 0 11 15,4 0-1-15,3 0-4 0,6 0-5 0,6 0-5 16,5 0 3-16,5 12-1 0,4-12 4 0,7 0 9 15,6 0 0-15,3 0 2 0,5 7 4 0,1-7-15 16,4 0-8-16,-1 0-2 0,4 0-9 0,4 0 0 16,2 4 0-16,1-4-8 0,2 2 14 0,3 0 22 15,0-1 10-15,0 1 17 0,-4-2-2 16,-10 2-9-16,-1-1 9 0,-9-1-1 0,-5 0 6 0,-8 0 1 16,-7 0-4-16,-7 0 5 0,-5 0 3 15,-1 0 0-15,-10 0-5 0,-5 0-16 0,-4 0-17 0,-4 0-14 16,-4-13-7-16,-2 13-9 0,-4 0-3 15,0 0 0-15,0 0-18 0,0 0-7 0,0 0-21 16,0 0-31-16,0 0-27 0,0 0-40 0,-18 0-49 16,18 0-64-16,-25 0-101 0,5 0-118 0,-6 0-155 15,-5 0-338-15,-7 0 119 0,-5 0 169 0</inkml:trace>
  <inkml:trace contextRef="#ctx0" brushRef="#br0" timeOffset="4020.01">13105 4663 2164 0,'-6'0'13'16,"1"0"0"-16,1 0 26 0,-1 0 25 0,-1 0 10 15,1 0 23-15,0 0 3 0,-2 0-1 0,0 0 3 16,1 0 0-16,-2 6-9 0,1-6-1 0,2 0-6 16,0 0-12-16,2 0-6 0,0 0-4 0,3 0-11 15,-1 0 12-15,1 0 11 0,0 4 4 0,0-4 13 16,0 0-2-16,0 0-8 0,0 0-14 16,0 3-14-16,24-2-7 0,-24 1-4 0,31-1 2 15,-6 1 8-15,3 0-4 0,6 0 1 0,8 1 3 16,5-2-1-16,7 1 10 0,6-1-2 0,5-1-10 15,4 0-18-15,8 0-17 0,7 0-13 0,6 0 9 16,9-16 47-16,0 16 28 0,4 0 42 0,-1-15 9 16,2 15-8-16,-6 0-7 0,-7-13-17 0,-12 13 7 15,-12-8 9-15,-10 8 19 0,-10 0 7 0,-12-9-13 16,-7 9-35-16,-8 0-44 0,-7-4-29 0,-4 4-20 16,-3 0-13-16,-3-3-2 0,-3 3-2 0,0 0-1 15,0 0-16-15,0 0-38 0,0 0-57 0,0 0-63 16,0 0-77-16,0 0-53 0,-20 0-57 15,20 0-77-15,-22 18-89 0,10-18-151 0,-7 15-376 16,1-15 144-16</inkml:trace>
  <inkml:trace contextRef="#ctx0" brushRef="#br0" timeOffset="8084.44">15559 4757 1909 0,'0'2'2'16,"0"0"1"-16,0 1-4 0,0-2 1 0,0-1 0 16,0 0 0-16,0 0 12 0,0 0 36 0,17 0 15 15,-17 0 17-15,0 0 9 0,11 0-24 16,-11 0-15-16,9 0-14 0,-9 0-16 0,7 0-14 15,-7 0-1-15,9 0 3 0,-4 0 8 0,1 0 12 16,0 11 9-16,2-11 0 0,-1 0 5 0,3 0-5 16,2 6-3-16,-1-6-4 0,0 0-4 0,3 6-1 15,3-6-8-15,3 5 1 0,8-3-11 0,6 0 0 16,6 1-1-16,12 0-3 0,14-1 16 0,9 1 12 16,8-1 15-16,13 1 10 0,5 0-12 0,5-1-15 15,5 1-13-15,7 0-13 0,9 0-7 0,5 1 2 16,8-1 17-16,2 3 32 0,-1-2 33 15,0 1 29-15,-6-1 11 0,-9 0-15 0,-15-1-25 16,-13-2-31-16,-17 0-27 0,-15-1-16 0,-11 0-4 16,-12 0-2-16,-10 0 2 0,-9 0-2 0,-7 0-4 15,-4 0-31-15,-5 0-64 0,-5 0-80 0,0 0-78 16,-3 0-60-16,0 0-71 0,0 0-137 0,0 0-126 16,-27 0 93-16</inkml:trace>
  <inkml:trace contextRef="#ctx0" brushRef="#br0" timeOffset="9251.4">18618 4744 1037 0,'3'0'29'0,"-1"0"22"0,-1 0 12 0,-1 0 39 16,0 0 12-16,0 0 2 0,0 0 14 0,0 0-18 16,0 0-14-16,0 0-2 0,-17 0-9 0,17 0-6 15,0 0-17-15,0 0-7 0,-12 0-8 0,12 0-2 16,0 0 2-16,-11 0-10 0,11 0-2 0,0 10 1 16,0-10-2-16,-6 0 7 0,6 0 4 0,0 0 3 15,0 0 8-15,0 0-5 0,0 0 7 0,0 0 1 16,0 0 2-16,0 0 13 0,0 0-1 15,0 0 2-15,0 0 2 0,0 0-11 0,0 0-7 16,0 0-11-16,14 0-17 0,-14 0-8 0,11 0-1 16,-11 0 3-16,18 0 5 0,-7 0 3 0,4 0 9 15,1 0-5-15,3 0 8 0,-2 0-3 0,3 5-10 16,0-5 1-16,2 0-7 0,4 3 5 0,-3-2 1 16,4 0-6-16,1 0 0 0,4-1-6 0,5 2-1 15,1-2 10-15,2 1 3 0,2 0 3 0,4 0-5 16,1-1-7-16,1 1-10 0,1 0-11 15,3-1 0-15,5 2-4 0,0 0-1 0,7-2 2 16,2 3-1-16,3 0 0 0,5-2 0 0,1 2 0 16,2-1-1-16,4 1 1 0,2-1 2 0,1 0-2 15,4 0 7-15,-1-1 8 0,2 1 16 0,-1-2 0 16,-4 1 0-16,-4 0-3 0,1-1-10 0,-7 0 6 16,-2 0 2-16,-3 0-2 0,-2 0-3 0,-2 0 1 15,-4 0 8-15,2 0-2 0,-5 0 6 0,-1 0 10 16,-6 0 4-16,0 0 10 0,-7 0 2 0,-7 0-5 15,-3 0-11-15,-8 0-5 0,-5 0-13 0,-6 0-10 16,-4 0-10-16,-5 0-6 0,-1 0-3 16,-5 0 1-16,3 0 2 0,-3 0-2 0,0 0 0 15,0 0 1-15,0 0 2 0,0 0-6 0,0 0 6 16,0 0-6-16,0 0-14 0,0 0-7 0,0 0-16 16,0 0-10-16,0 0-9 0,0 0-20 0,0 0-34 15,0 0-52-15,-14 0-56 0,14 0-69 0,0 0-83 16,-17 0-109-16,6 0-250 0,-4 0-115 0,-3 0 131 15</inkml:trace>
  <inkml:trace contextRef="#ctx0" brushRef="#br0" timeOffset="44860.9">20829 4861 2340 0,'0'4'0'15,"15"-2"-5"-15,-15 1-1 0,19-1-2 0,-10 1 4 16,4-1 2-16,-3-1 12 0,1 2 22 0,2-2 14 16,1 1 27-16,3 0 1 0,3-1-6 0,0-1-8 15,3 0-16-15,5 0-6 0,5 0 0 0,-2 0 15 16,6 0 20-16,0 0 9 0,4 0 11 0,-4-16-20 16,6 16-13-16,-6 0-11 0,1-11-12 0,-4 11-1 15,-5 0-6-15,-3-9-5 0,-7 9-7 16,-7 0-7-16,-1-6-9 0,-8 6-2 0,-3 0-2 0,0 0 0 15,-26 0 9-15,1 0-2 0,-3 0 0 16,-7 0 1-16,-10 0-10 0,-5 0-5 0,-7 0-14 16,-1 0-18-16,1 0-13 0,0 0-9 0,6-18 0 15,1 18 10-15,3 0 20 0,10-15 15 0,3 15 13 16,8 0 8-16,7-15-1 0,4 15 6 0,4-8 5 16,1 8 14-16,7-9 7 0,3 9 8 0,0-10 15 15,0 5 10-15,27-1 6 0,-27 2 7 0,37-1-10 16,-11-1-13-16,2 3-10 0,9 0-12 0,7 2-8 15,-4 1-6-15,7 0-2 0,4 0-7 0,1 0 0 16,0 16-9-16,-1-16-2 0,-2 0-3 0,-5 19-4 16,-9-19 6-16,-5 0-6 0,-7 16 6 0,-9-16-2 15,-11 0 0-15,-3 11 9 0,0-11 1 16,-37 6 1-16,6-6-7 0,-8 0-18 0,-12 0-31 16,-6 0-41-16,-7 0-42 0,-7 0-29 0,4-23 0 15,-1 23 34-15,8-23 49 0,5 23 44 0,9-22 26 16,9 22 21-16,9-20 22 0,4 20 32 0,15-14 29 15,3 14 17-15,6-13-1 0,0 13-17 0,0-10-15 16,32 10-21-16,-5-5-15 0,1 5-17 0,9 0-10 16,3 0-10-16,7 0-10 0,1 0 4 0,9 15-7 15,-1-15 3-15,1 20-2 0,-2-20 0 0,-4 23-4 16,-5-12-28-16,-5-11-34 0,-14 20-54 0,-3-10-37 16,-10-1-27-16,-8-1-28 0,-6 1-33 0,-20-2-87 15,-7-1-194-15,-4-2-122 0,-6-4 83 16</inkml:trace>
  <inkml:trace contextRef="#ctx0" brushRef="#br0" timeOffset="46014.55">22202 4752 1413 0,'0'6'50'16,"0"-2"20"-16,0 1 46 0,-18 0 42 0,18-1-22 16,-17 2 15-16,17 0-24 0,-23-1-11 0,7 2-2 15,1-2-10-15,-3 0 1 0,-2-2-15 0,3 0-18 16,-3-2-8-16,3 1-14 0,0-2-12 0,0 1-2 15,5 0-10-15,-6 1 0 0,8-2 14 0,-1 0 1 16,1 0 8-16,4 0 2 0,2 0 8 0,1 1 14 16,3-1 12-16,0 0 14 0,0 0-4 0,0 1-12 15,0-1-17-15,20 0-12 0,-20 0-2 0,28 0 8 16,-8 0 9-16,9 0 1 0,7 0-7 0,6 0-6 16,6 0-8-16,12 0 0 0,8 0 10 15,7 0-2-15,10-15 6 0,7 15-20 0,7 0-15 0,11-14-12 16,5 14-21-16,9-10 18 0,7 10 8 15,7-8 7-15,2 8 12 0,4-6 11 0,-1 6 6 16,1 0 1-16,67 0 6 0,-11 0-7 0,-137 0-5 16,-4 0 20-16,61 0 15 0,-10 0 27 0,-10 0 22 15,-10 0-7-15,-9 0 3 0,-14 0-27 0,-13 0-25 16,-12 0-7-16,-8 0-33 0,-9 0-12 0,-7 0-11 16,-5-13-17-16,-6 13 1 0,-2 0-33 0,-5 0-70 15,2 0-71-15,-2 0-92 0,0 0-82 0,0-8-28 16,0 8-38-16,0 0-26 0,-24 0-34 15,24 0-76-15,-31 0-300 0,11 17 47 0,-5-17 140 16</inkml:trace>
  <inkml:trace contextRef="#ctx0" brushRef="#br0" timeOffset="47219.6">12779 5391 2286 0,'0'0'23'0,"-13"0"4"0,13 0 3 16,0 0 1-16,0 0-14 0,0 0 12 0,0 0 19 16,0 0 15-16,0 0 8 0,0 0-7 0,0 0-9 15,0 0-7-15,0 0-8 0,0 0 0 0,0 0-9 16,0 0 4-16,0 0 11 0,0 0 3 0,0 0 13 16,0 0 5-16,0 0 0 0,0 0 3 0,13 0 3 15,-13 0-4-15,16 0-6 0,-7 0-2 0,4 0-7 16,-1 0 4-16,2 10-5 0,5-10 7 0,2 0-3 15,1 0-5-15,6 7 8 0,3-7 2 16,6 0 4-16,5 0 6 0,8 0-9 0,7 0-10 16,8 0-24-16,11 0-15 0,8 0-9 0,10 0-11 15,12-15 11-15,10 15 3 0,13 0 8 0,10-17 9 16,12 17 9-16,1 0-3 0,7-13 1 0,7 13-6 16,3-9-8-16,3 9-1 0,2 0 9 0,-7-7 6 15,1 7 4-15,1 0 14 0,1 0 2 0,-4 0-2 16,-3 0 9-16,-13 0-2 0,-4 0 0 0,-6 0 10 15,-10 0 2-15,-11 0 6 0,-12 0 9 0,-14 0 13 16,-11 0 14-16,-10 0-2 0,-12 0-15 0,-10-15-39 16,-10 15-27-16,-12 0-13 0,-6 0-21 0,-7-10 11 15,-7 10-46-15,-3 0-65 0,-2 0-73 16,-3-7-96-16,0 7-66 0,0 0-70 0,0 0-77 16,-20 0-80-16,20 0-201 0,-31 0-155 0,10 0 154 15</inkml:trace>
  <inkml:trace contextRef="#ctx0" brushRef="#br0" timeOffset="52315.44">13069 6433 1744 0,'-4'0'43'15,"-1"-1"14"-15,0-1 11 0,1 1 27 0,-2 0-24 16,-1-1 9-16,1 0 23 0,0-1 3 0,-2 2 11 15,2-2-3-15,0 2-11 0,0-1-17 0,1-1-22 16,0 2-17-16,1 1-21 0,2 0-11 0,2 0-10 16,-3 0-6-16,3 0-4 0,0 0 0 0,0 0 3 15,0 0-3-15,0 0 7 0,0 0 5 0,0 0 20 16,0 0 13-16,0 15 0 0,17-15 3 16,-17 13-11-16,23-13 6 0,-7 18 16 0,2-18 10 15,6 15 6-15,0-15 1 0,6 12-13 0,1-12-11 16,5 6-13-16,2-6-14 0,6 3-8 0,4-3-6 15,1 0 0-15,6 0-2 0,4 0 2 0,-2 0-4 16,0 0-3-16,4 0 3 0,-1 0-1 0,2-15 1 16,2 15-4-16,1 0 0 0,0 0-3 0,3 0 5 15,-1-10 0-15,-2 10 0 0,-3 0 2 0,-5 0-8 16,-5 0 8-16,-12 0-7 0,-6 0 5 0,-11 0 6 16,-4-4-13-16,-10 4 3 0,-7 0 2 0,-2 0-6 15,-24 0 10-15,1 0-12 0,-11 0-18 0,-8 0-8 16,-10 14-19-16,-9-14-9 0,-9 0-11 0,-4 0-7 15,-2 0-3-15,-2 0 16 0,-1 0 23 16,0 0 22-16,3 0 21 0,2 0-8 0,4-14-12 16,7 14-4-16,1 0-3 0,7 0 12 0,7 0 12 15,9 0 1-15,8-8-3 0,8 8 1 0,8 0-3 16,5 0 5-16,7 0 6 0,3 0 3 0,0-5 0 16,27 5-3-16,-10-4 3 0,8 2 3 0,4 2 10 15,4-2 2-15,4 2 3 0,6 0-1 0,5 0-11 16,-1 0 2-16,4 0-3 0,0 0 0 0,3 0 2 15,1 16-4-15,0-16-7 0,0 0 6 0,-4 14 3 16,0-14-3-16,-5 0 0 0,-4 11-6 0,-9-11 2 16,-7 0 1-16,-7 7-1 0,-8-7 3 0,-11 0 0 15,0 5-1-15,-31-5 3 0,1 0-6 16,-5 0-2-16,-7 0 6 0,-9 0-17 0,-2 0-12 16,-3 0-24-16,-1-17-32 0,2 17-3 0,1 0-5 15,5-12 23-15,4 12 24 0,7 0 22 0,7 0 17 16,10-8-1-16,4 8-1 0,7 0-2 0,10 0 2 15,0 0-1-15,20 0 8 0,1 0-2 0,5 0 3 16,7 0-1-16,2 0-4 0,7 0 0 0,3 0-3 16,5 0-6-16,-2 16-38 0,0-16-65 0,0 13-86 15,-5-13-147-15,1 13-210 0,-10-13 21 16,-5 10 85-16</inkml:trace>
  <inkml:trace contextRef="#ctx0" brushRef="#br0" timeOffset="55942.84">18601 6461 1764 0,'0'0'44'0,"-17"0"17"15,17 0 27-15,0 0 25 0,-16 0-8 0,16-13 12 16,0 13-1-16,-7 0 0 0,7 0-21 0,0 0-12 16,0 0-19-16,0 0-21 0,0 0-10 0,0 0-14 15,0 0-7-15,0 0 0 0,0 0-1 0,0 0 6 16,0 0 14-16,0 0 14 0,0 0 17 0,0 0 12 15,0 0 8-15,0 0 2 0,0 0-6 0,0 0-5 16,0 0-9-16,0 0-5 0,0 0 1 0,0 0 11 16,0 0-2-16,0 0-10 0,14 0-9 15,-14 0-21-15,17 0-7 0,-3 0-2 0,1 0 6 16,5 0 7-16,2 0-2 0,4 0 3 0,1 0-5 16,1 0-1-16,7 0 2 0,-1 14-3 0,7-14-1 15,1 0-1-15,7 0 0 0,2 0 2 0,8 0-6 16,3 0-7-16,8 0-9 0,8 0-6 0,2-17-4 15,9 17-2-15,8 0 6 0,4-15-1 0,11 15 13 16,2-12 11-16,10 12 10 0,2-11 5 0,9 4-7 16,0 1-11-16,6 1-12 0,6-1-4 0,5 2-8 15,3 2 1-15,3 2 2 0,3 0-2 0,-1 0 4 16,4 0-7-16,2 0 5 0,-1 23-3 16,-3-23 0-16,-3 17 3 0,-9-17-5 0,-4 21 4 0,-5-21 12 15,-9 18 30-15,-12-18 19 0,-9 13 10 16,-14-13 12-16,-10 8-4 0,-13-8-6 0,-10 0 0 15,-14 0-7-15,-10 0-8 0,-11 0-5 0,-7 0-9 16,-8-16-12-16,-5 16-20 0,-6 0-33 0,-1-13-20 16,-2 13-59-16,0 0-62 0,0-12-63 0,0 12-88 15,-19-10-94-15,19 10-98 0,-20-9-149 0,5 9-267 16,-2-7 147-16</inkml:trace>
  <inkml:trace contextRef="#ctx0" brushRef="#br0" timeOffset="66316.75">12879 7041 2326 0,'0'0'24'0,"-14"0"11"15,14 0 15-15,-10 0 29 0,10-6-7 0,0 6 20 16,0 0 8-16,0 0-5 0,0 0 3 16,0 0-9-16,0 0-7 0,0 0-13 0,0 0-15 15,0 0-10-15,0 0-14 0,0 0 11 0,0 0 6 16,0 0 14-16,0 0 20 0,0 0 1 0,0 0 10 15,0 0-3-15,0 0-4 0,0 0-4 0,0 0-5 16,0 0-7-16,0 0-2 0,0 0-12 0,0 0 0 16,0 0 2-16,0 0-8 0,0 0 9 0,0 0-2 15,0 0-4-15,0 0 5 0,0 0-8 0,0 0 3 16,0 0 4-16,0 0-11 0,0 0-4 0,0 0-14 16,21 0-12-16,-21 0 0 0,31 0 4 15,-5 0 8-15,5 0 0 0,8 0 3 0,7 0-6 16,8 0 0-16,7-14-6 0,6 14-8 0,4 0 9 15,6 0-14-15,-1 0 9 0,2-9 15 0,3 9-8 16,-1 0 6-16,2-4-8 0,4 4-11 0,4-3-13 16,-1 2 2-16,9-1 0 0,1 1 0 0,-1-3 11 15,-2 2 37-15,-1-1 17 0,-7-1 15 0,-6 3 4 16,-3-3-29-16,-7 1-12 0,-3 2-12 0,0-1-8 16,-3 2-8-16,-2 0 8 0,-4 0 18 0,-5 0 21 15,-4 0 8-15,-8 0-15 0,-9 0-19 16,-7 0-17-16,-6 0-16 0,-8 13 4 0,-6-13 0 0,-2 0-8 15,-3 0 8-15,-2 0-4 0,0 0 0 16,0 0 0-16,0 0-50 0,0 0-41 0,0 0-63 16,0 0-66-16,-17 0-43 0,17 0-55 0,-16 0-80 15,16 0-101-15,-20 0-104 0,8 0-236 0,-1 0-105 16,1 0 172-16</inkml:trace>
  <inkml:trace contextRef="#ctx0" brushRef="#br0" timeOffset="68181.63">19339 7068 2090 0,'-3'-2'3'0,"3"2"0"0,-3 0 0 0,3 0-3 16,0 0-3-16,0 0-2 0,-3 0 1 0,3 0 37 16,-5 0 16-16,2 0 34 0,0 0 18 0,0 0-14 15,-4 0-4-15,3 14-14 0,1-14-10 0,0 0 1 16,-4 0 1-16,4 0 1 0,0 8 7 0,2-8 3 15,-2 0 1-15,-1 0 4 0,4 0 0 0,0 0-5 16,0 0-3-16,0 0 2 0,0 0-10 0,0 0-4 16,0 4-2-16,0-4-5 0,0 0 7 0,0 0-1 15,0 0 5-15,0 0-8 0,0 0-11 16,0 0-13-16,14 0-15 0,-14 0-9 0,24 0-2 16,-10 0 2-16,9 0 18 0,0 0 16 0,11 0 8 15,3 0 12-15,10-14-3 0,4 14-10 0,7 0-7 16,8 0 0-16,12-12-9 0,5 12 1 0,9-7-9 15,12 2-14-15,7 0-12 0,15 0-4 0,4 1 3 16,8 2 3-16,5-1-3 0,9 0-5 0,-2 2 2 16,5-1 13-16,-6 2 26 0,-2 0 13 0,-1 0 7 15,-3 0 0-15,-5 0-14 0,-2 21 11 0,-7-21 6 16,-1 12 9-16,-7-12 24 0,-4 16 1 16,-10-16 8-16,-10 11 6 0,-11-11-7 0,-15 7 8 15,-9-7 4-15,-16 0-20 0,-8 0-6 0,-9 0-23 16,-9 0-23-16,-6 0-15 0,-5 0-16 0,-4 0 4 15,-5 0-12-15,3 0 0 0,-3 0-31 0,0 0-53 16,0 0-57-16,0 0-57 0,0-10-51 0,-20 10-46 16,20 0-58-16,-22 0-83 0,7-7-84 0,-2 7-149 15,-7 0-253-15,1 0 147 0</inkml:trace>
  <inkml:trace contextRef="#ctx0" brushRef="#br0" timeOffset="69359.97">12759 7656 2217 0,'8'0'15'0,"-6"0"4"0,2 0 16 16,-2 0 17-16,1 0 1 0,-2 0 15 15,-1 0-1-15,0 0-1 0,0 0 0 0,0 0-6 16,0 0-9-16,0 0-9 0,0 0-14 0,0 0-11 16,0 0-8-16,0 0-7 0,0 0-1 0,0 0 3 15,0 0 18-15,0 0 9 0,0 0 8 0,0 0 12 16,0 0-7-16,0 0 3 0,0 0 2 0,0 0-5 16,0 0 4-16,0 0-1 0,0 0 2 0,0 0 4 15,0 0 3-15,0 0 2 0,0 0-2 0,0 0-6 16,0 0-12-16,22 0 2 0,-22 0 7 0,27 0 8 15,-9 0 10-15,5 0-9 0,4 0-7 0,5 0-8 16,4 0-3-16,3 0 3 0,4 0 8 0,5 0-1 16,3 0-13-16,8 0-7 0,6 0-22 0,5-13-7 15,8 13 1-15,4 0 3 0,5 0 26 16,6 0 6-16,6-6 4 0,3 6-1 0,4 0-20 16,2 0 0-16,2 0-1 0,0 0 2 0,-1 0 10 15,-4 0 10-15,-1 0 16 0,-5 0 12 0,-3 0 3 16,-4 0 38-16,-4 0-20 0,-6 0-21 0,-2 0-6 15,-9 0-46-15,-6 0 26 0,-6 0 18 0,-8 0-3 16,-9 0-4-16,-6 0-20 0,-9 0-21 0,-5 0-1 16,-6 0-7-16,-4 0-6 0,-4 0 10 0,-4 0-11 15,0 0 1-15,-4 0-7 0,0 0-8 0,0 0-41 16,0 0-56-16,0 0-55 0,0 0-69 0,0 0-12 16,0 0-35-16,-19 0-65 0,19 0-77 0,-22 0-130 15,7 0-342-15,-2 0 101 0,-5 14 147 16</inkml:trace>
  <inkml:trace contextRef="#ctx0" brushRef="#br0" timeOffset="70964.37">16719 7754 1807 0,'0'0'23'0,"14"0"12"15,-14 6 2-15,0-6 0 0,0 0-33 0,8 0 3 16,-8 0 18-16,0 0 24 0,0 0 30 0,0 0 5 16,0 0-5-16,0 0-10 0,0 0-7 0,0 0-9 15,0 0-6-15,0 0 4 0,0 0 0 0,0 0-1 16,0 0 7-16,0 0-3 0,0 0 5 0,0 0 8 15,0 0 6-15,0 0 5 0,0 0-4 0,0 0-4 16,0 0-10-16,17 0-5 0,-17 14-2 16,12-14-1-16,-12 0 1 0,20 0 1 0,-7 9 4 0,-1-9 4 15,3 0 6-15,3 0 1 0,2 5 0 16,5-5-10-16,1 0-7 0,5 0-10 0,3 0-8 16,6 0 3-16,5 0-2 0,6 0 1 0,5 0-8 15,8 0-9-15,4 0-8 0,8 0-8 0,6 0 0 16,7-15-1-16,4 15 12 0,7 0 22 0,6 0 8 15,4-11 1-15,6 11-6 0,5 0-25 0,6-8-8 16,2 8-7-16,6-4-4 0,9 4-2 0,5 0 3 16,9 0 0-16,3 0 9 0,8 0 16 0,3 0 15 15,3 0 3-15,4 0 2 0,-1 17-9 0,-6-17-8 16,-5 0 9-16,-4 14-6 0,-8-14 5 0,-3 0 2 16,-5 0-10-16,-7 10 3 0,-10-10 4 15,-6 0 0-15,-6 0 0 0,-6 0 3 0,-7 0-3 16,-9 0-6-16,-7 0-1 0,-7 0-7 0,-9 0-11 15,-2 0-1-15,-7 0 0 0,-7 0 12 0,-6 0 4 16,-8 0-2-16,-7 0-1 0,-8-13-13 0,-8 13-2 16,-6 0-7-16,-3 0-8 0,-6 0-33 0,-4 0-44 15,-1 0-44-15,0 0-45 0,0 0-32 0,-20 0-35 16,20 0-49-16,-29 0-67 0,7 0-76 0,-8 0-153 16,-4 15-247-16,-6-15 122 0</inkml:trace>
  <inkml:trace contextRef="#ctx0" brushRef="#br0" timeOffset="72072">12769 8423 2555 0,'-2'0'11'0,"-1"0"10"16,3 0 13-16,0 0 15 0,0 0 5 0,0 0 11 15,0 0 4-15,0 0-1 0,0 0-1 0,0 0-12 16,0 0-9-16,0 0-7 0,0 0-10 0,0 0-8 16,0 0-6-16,0 0-6 0,0 0 3 0,0 0 7 15,0 0-4-15,0 0 5 0,0 0-7 0,0 0-5 16,19 0 0-16,-19 0-5 0,0 0-1 16,21 0-2-16,-21 0-4 0,25 0 5 0,-11 0-5 15,5 0 5-15,2 0-1 0,1 0-4 0,1 0 15 16,7 0 0-16,1 0 1 0,1 0 3 0,4 0-10 15,3 0-3-15,1 13 14 0,7-13 6 0,2 0 7 16,5 0 14-16,7 13 0 0,2-13 17 0,3 0 10 16,3 7-13-16,9-7-9 0,1 0-26 0,8 0-20 15,4 3-4-15,5-2 2 0,7 2 15 0,4-1 10 16,4 0 11-16,-1 1 0 0,0 1-4 0,-1 0 3 16,-4 0-7-16,-4 0 1 0,-2-2-1 0,-3 1-5 15,-4 2 8-15,-4-2 12 0,-7-1 10 0,-2 1 18 16,-9-1-4-16,-7-1-10 0,-10-1-7 15,-10 0-22-15,-8 0-1 0,-9 0-9 0,-6 0-8 16,-8 0-2-16,-2 0-3 0,-7 0-4 0,-3 0-13 16,0 0-37-16,0 0-43 0,0 0-65 0,0 0-70 15,0 0-45-15,-19 0-60 0,19 0-56 0,-26 0-124 16,7 0-297-16,-2 0 102 0</inkml:trace>
  <inkml:trace contextRef="#ctx0" brushRef="#br0" timeOffset="81407.58">12907 9415 947 0,'0'0'34'0,"0"0"11"0,0 0 5 0,0 5 13 16,0-5-30-16,0 0 0 0,0 0 20 0,0 0 11 15,0 0 35-15,0 0 23 0,0 0 3 0,0 0-4 16,-16 0-33-16,16 0-24 0,0 0-25 0,0 4-19 15,0-4-1-15,-11 1-6 0,11 1 21 0,0-1 25 16,0 1 10-16,0 1 14 0,0-1-9 0,0 1-17 16,19 1-6-16,-19 0-7 0,18 1-5 0,-18-2-2 15,22 1-1-15,-6-1 5 0,-4 0-2 0,2-2 3 16,2 0-1-16,-1-1-8 0,2 0 0 0,0 0-9 16,3 0 5-16,0 0 3 0,2 0 4 0,3 0 1 15,1-16-2-15,4 16-2 0,2 0-9 0,6-15 2 16,3 15-5-16,6 0-5 0,6-14-3 15,7 14-7-15,7 0-6 0,12-7 0 0,9 7 1 16,10 0-2-16,9 0-1 0,9 0-1 0,7 0-1 16,2 0 8-16,4 0 13 0,-2 17 11 0,-3-17 3 15,-2 0-4-15,-2 11-9 0,-9-11 1 0,-4 0 3 16,-6 10 6-16,-9-10 9 0,-10 0-3 0,-11 0 9 16,-12 0 12-16,-12 0 0 0,-12 0-6 0,-8 0-14 15,-12 0-20-15,-7 0-11 0,-8 0-2 0,0 0-2 16,-27 0 0-16,3 0 2 0,-9 0-6 0,-7 0-12 15,-11 0-18-15,-8 0-23 0,-8 0-20 0,-7 0-2 16,-5 0 18-16,-8 0 21 0,-3 0 25 0,-9 0 17 16,-7 20-2-16,-7-20 5 0,-6 0-1 0,-7 16 0 15,-6-16-1-15,1 0-5 0,-3 11-8 16,2-11-21-16,5 0-16 0,8 7-19 0,7-7-3 16,12 6 12-16,10-2 2 0,11-1 7 0,12 1 2 15,8 1-3-15,12-2 2 0,12 0-12 0,7-1-9 16,8 1 8-16,9-3 13 0,6 3 24 0,5-3 22 15,0 0 1-15,20 0 2 0,1 0-3 0,2 0 4 16,6 0 11-16,10-17 12 0,3 17 14 0,7-14 1 16,7 14-12-16,6-16-11 0,5 16-11 0,6-17 4 15,3 7 7-15,6 2 3 0,3-1 0 0,0 2-4 16,4-2-2-16,-2 2-6 0,-4 0-5 0,-2 1-2 16,-2 1-7-16,-8 0 5 0,-7 1-1 0,-8 1 1 15,-10 0 6-15,-10 1-3 0,-10 2 2 16,-10-2-1-16,-10 2-3 0,-6 0 1 0,-23 0 2 15,-5 0-1-15,-9 0 2 0,-10 19-3 0,-9-19-1 16,-9 15 2-16,-8-15 0 0,-4 16 2 0,-5-16 0 16,-2 15-2-16,2-15-2 0,0 15-6 0,4-9-3 15,4 0-8-15,4 0-8 0,6-1-1 0,9 0 1 16,3 0 3-16,9-1 3 0,6-1-2 0,9 1-4 16,8-2 3-16,7-2 4 0,7 2 10 0,6-2 6 15,0 0-2-15,31 0 5 0,-6 0-5 0,4 0 6 16,12 0 7-16,4-17 2 0,4 17 0 0,7 0-1 15,6-13-4-15,5 13 3 0,4 0 8 16,2-11 4-16,6 11 0 0,-2 0-3 0,3-6-5 16,-3 6-7-16,-4 0-4 0,-8 0-1 0,-6 0-2 15,-9 0-2-15,-10 0 3 0,-12 0-2 0,-7 0 3 16,-11 0 1-16,-9 0 1 0,-1 0 3 0,-26 0-3 16,1 12 0-16,-9-12-1 0,-8 0-4 0,-11 10 1 15,-7-10 2-15,-10 0 1 0,-4 8 3 0,-7-8-2 16,2 4-2-16,-1-4 1 0,-1 0-3 0,5 3 3 15,6-3 2-15,7 0 0 0,8 0-2 0,14 0-2 16,6 0 1-16,12 0-4 0,12 0 3 0,11 0 0 16,0-15 0-16,33 15-1 0,-2-15 13 0,9 15 3 15,5-18 16-15,9 18 9 0,7-17-11 16,4 17-1-16,5-17-19 0,1 10-4 0,3 0-3 16,-1 1-2-16,2 0 0 0,-9 0-4 0,-2 2 4 15,-11 0-1-15,-8 1 4 0,-11 2 1 0,-11 0 2 16,-7 0-2-16,-15 1-1 0,-1 0-2 0,-23 0-2 15,-4 0 2-15,-7 0 2 0,-6 0-3 0,-11 16-1 16,-5-16-4-16,-4 0-7 0,-4 14-9 0,0-14-12 16,1 13-5-16,7-13 0 0,2 14 6 0,6-7 9 15,6-1 10-15,5 0 4 0,7-1 8 0,9-1-3 16,3-2-2-16,8 2 3 0,5-4-6 0,5 0 8 16,0 0 1-16,22 0-2 0,-4 0 3 15,4-18 0-15,7 18-1 0,6 0 1 0,3-20-4 16,1 20 2-16,1-14 2 0,1 14-1 0,-3-10 2 15,-2 10-4-15,-6-9-14 0,-9 9-55 0,-5-7-90 16,-5 7-174-16,-11-3-310 0,0 0-8 0,0 0 92 16</inkml:trace>
  <inkml:trace contextRef="#ctx0" brushRef="#br0" timeOffset="85250.14">16796 9468 799 0,'0'0'-3'0,"0"0"3"0,0 0 4 15,0 0-1-15,0 0 2 0,0-7-12 0,16 7-49 16,-16 0-93-16,0-5-53 0,18 5 9 15</inkml:trace>
  <inkml:trace contextRef="#ctx0" brushRef="#br0" timeOffset="86278.7">18116 9425 1431 0,'-13'5'25'0,"2"-1"4"15,-2 0 33-15,-1-1 33 0,-2 0 5 0,-1-3 24 16,0 0-8-16,-3 2-4 0,3-1-4 0,-3 0-3 16,4 1 3-16,1-1-6 0,5 0-3 0,-1-1 0 15,5 2 0-15,3-2 7 0,0 0 2 0,3 0 0 16,0 0-7-16,0 0-14 0,0 0-5 0,0 0-9 15,0 0-8-15,0 0-2 0,0 0-5 0,0 0 0 16,0 0 2-16,0 0-2 0,0 0-4 0,0 0-9 16,0 0-12-16,0 0-13 0,0 0-11 15,14 0-3-15,-14 0 0 0,0 0 11 0,19 0 10 0,-19 0 9 16,15 0 2-16,-3-13-8 0,-1 13-7 16,2 0-6-16,4 0-7 0,0-10 4 0,0 10-2 15,0 0 1-15,3-6 13 0,3 6-3 0,1-5 0 16,-1 4 0-16,3-1 2 0,2 0-2 0,0 1 3 15,2-2-1-15,1 2-12 0,1-1-2 0,-1 1-3 16,3-2-5-16,-1 2 3 0,4-1 0 0,-3 1 3 16,3 0 6-16,0-1 2 0,1 2 10 0,-3-2-6 15,4 0-5-15,5 2-7 0,-1-2-10 0,5 1 1 16,5-2 0-16,-2 1-1 0,6 0 5 16,7 0-2-16,-1-1 4 0,-1 0 1 0,5 1-8 15,-3-2 3-15,1 1-3 0,1 0 0 0,1 0 7 16,-2-1-1-16,-7 1 9 0,2-1 7 0,-3 1 6 15,1 0 2-15,-9 0-1 0,-1 0-6 0,-1 0-5 16,-7 2-10-16,-3-1-5 0,1 0 0 0,-7 1-7 16,-2 0 11-16,-3 1-2 0,-4-1-1 0,1 1 1 15,-6 0-4-15,0 0 1 0,-4 0-3 0,-2 0 4 16,-2 0-1-16,-1 0-3 0,-5 0 1 0,0 0 2 16,0 0-4-16,-3 0 5 0,3 0 0 0,-3 0-4 15,0 0 2-15,0 0-2 0,0 0-2 0,0 0-23 16,0 0-42-16,0 0-62 0,0 0-79 0,0 0-73 15,-17 0-73-15,17 0-71 0,-15 0-111 16,4 0-258-16,0 0 19 0,-5 17 134 0</inkml:trace>
  <inkml:trace contextRef="#ctx0" brushRef="#br0" timeOffset="87258.1">20872 9499 1613 0,'0'0'36'0,"0"0"20"0,0 0 10 16,0 0 25-16,0 0-17 0,0 0-6 0,0 0 12 16,0 0-10-16,0 0-5 0,0 0-1 0,0 0-14 15,0 0-3-15,0 0 1 0,0 0 1 0,0 0 0 16,0 0-2-16,0 0-3 0,0 0 1 0,0 0-2 15,0 0 4-15,13 0 3 0,-13 0 6 0,0 0 5 16,0 0 9-16,0 0 5 0,0 0 0 0,0 0-5 16,7 0-11-16,0 0-4 0,0 0 5 15,6 0 12-15,1 0 14 0,3 0 2 0,3 0-11 16,6 0-16-16,2 0-19 0,5 0-6 0,4 0 7 16,5 0 6-16,4 0 6 0,9 0 2 0,5 0-2 15,10 0-3-15,1-16 2 0,4 16-8 0,5 0-17 16,7 0-11-16,1-12-14 0,10 12-9 0,9 0 4 15,1-9-3-15,10 9-1 0,5-5-2 0,1 5 2 16,5-3-1-16,-2 0-2 0,1 2 7 0,-4-1-1 16,2 1 4-16,-4 0 6 0,1 0 0 0,-8 1 1 15,-1 0-5-15,-2 0 0 0,-7 0-4 0,-2 0 3 16,-6 0 11-16,-4 0 1 0,-6 15 3 16,2-15-2-16,-4 0-8 0,-1 12-3 0,-8-12 0 15,-2 0-3-15,-9 10 4 0,-6-10 3 0,-6 7 3 16,-7-7 4-16,-7 6 4 0,-6-6 1 0,-9 4 0 15,-4-4 0-15,-2 1-4 0,-5 1-6 0,-3-2-1 16,-2 0-3-16,-5 0-3 0,-2 0 1 0,2 0-5 16,-3 0 0-16,0 0 0 0,0 0 1 0,0 0-2 15,0 0 1-15,0 0 0 0,0 0-1 0,0 0 1 16,0 0 0-16,0 0-2 0,0 0 0 0,0 0 2 16,0 0-2-16,0 0-9 0,0 0-24 0,0 0-34 15,0 0-56-15,0 0-71 0,0 0-70 0,0 0-65 16,-15 0-58-16,15 0-74 0,-22 0-151 15,8 0-125-15,-3 0 115 0</inkml:trace>
  <inkml:trace contextRef="#ctx0" brushRef="#br0" timeOffset="89341.52">12762 9911 1537 0,'-17'0'8'16,"3"14"24"-16,2-14 34 0,0 0 21 0,2 0 4 15,3 0-1-15,0 0-15 0,3 0 3 0,-1 0 7 16,2 0-5-16,0 0-4 0,3 0-8 0,-2 0-10 16,2 0-13-16,-3 0-8 0,3 0-13 0,0 0-6 15,0 0-4-15,0 0-7 0,0 0 5 0,0 0 5 16,0 0 15-16,0 0 27 0,0 0 17 0,0 0 12 16,0 0 9-16,19 13-9 0,-19-13 0 0,20 0-3 15,-3 8-6-15,3-8 6 0,8 0-9 0,3 7-12 16,9-7-9-16,10 0-18 0,6 5-13 15,7-5-3-15,7 0 1 0,11 1 9 0,2-1-5 16,10 1-8-16,2 1-8 0,4 2-14 0,5-1 4 16,2 3 5-16,-1 0 20 0,-1-1 15 0,-3-1 20 15,-10 1 18-15,-3-2 1 0,-8-2 3 0,-14-1 5 16,-10 0-13-16,-11 0-6 0,-9 0-13 0,-12 0-18 16,-7 0-3-16,-4 0-15 0,-5-15-10 0,-4 15-6 15,-2 0-5-15,-2 0-2 0,0 0 6 0,0 0-7 16,0 0-2-16,0 0 3 0,0 0 0 0,0 0 3 15,0 0-4-15,0 0 3 0,0 0-3 0,0 0 2 16,0 0 2-16,0 0-1 0,0 0 3 0,0 0-1 16,0 0 4-16,0 0 2 0,0 0-3 0,0 0 1 15,0 0 5-15,0 0-7 0,0 0 0 16,0 0 3-16,0 0 1 0,0 0 1 0,0 0-4 16,0 0-3-16,0 0-5 0,0-12 1 0,23 12 8 15,-23 0-3-15,31 0-1 0,-12-9 2 0,-2 9-3 16,1 0-1-16,1 0 1 0,0 0-2 0,2 0 0 15,-1 0 2-15,5 0 2 0,2 0 2 0,2 0-4 16,2 0 0-16,0 0 1 0,2 0-6 0,-2 0 7 16,1 0-3-16,-4 0-2 0,3 0 4 15,-3 13-3-15,0-13 7 0,0 0-5 0,0 0 5 0,0 9 11 16,-4-9 5-16,3 0 23 0,-1 0 0 0,-3 0 9 16,1 0 1-16,-3 0-10 0,1 0-4 15,-2 0-14-15,-1 0-12 0,-2 0-6 0,3 0-1 16,-3 0-9-16,3 0 6 0,0 0-5 0,1 0 2 15,2 0 6-15,-1 0-5 0,-1 0 5 0,4 0 1 16,0 0 4-16,-5 0 18 0,0 0 11 0,-1-10 6 16,-1 10-3-16,1 0-4 0,-2 0-5 0,0-8-10 15,-1 8 0-15,2-4-9 0,-1 0-11 0,3 3 7 16,-1-1-10-16,0-1-1 0,1 2 4 0,-2-2 0 16,2 2 3-16,-1-1 0 0,1 0 1 0,0 0-11 15,2 2 3-15,-2-3-4 0,2 3 0 0,-2-1 3 16,0 0 1-16,0 1 3 0,1 0-2 0,-4 0-2 15,1 0 1-15,1 0-4 0,-2 0 8 16,2 0-4-16,-2 0 0 0,1 0 1 0,-1 0-2 16,3 0-1-16,-3 0-2 0,4 0 1 0,-1 0 0 15,0 0 6-15,2 0-2 0,1 12-1 0,-1-12-4 16,1 0 5-16,3 0-4 0,4 7 6 0,-1-7-2 16,-1 0-4-16,3 6 10 0,0-6-10 0,-2 4 2 15,2-3 1-15,-1 1 0 0,-1 0-1 0,-2-1-2 16,1 0 7-16,-2 1-8 0,2-2 8 0,-2 0 4 15,2 0-10-15,-3 0 5 0,3 0-8 0,-2 0 1 16,2 0 7-16,0 0-11 0,2 0 12 0,-1 0 0 16,5-13-4-16,-1 13 10 0,-1 0-6 0,4 0-4 15,1 0 3-15,-3 0 2 0,2-9 2 16,1 9 1-16,-3 0-5 0,3 0-3 0,-3 0 1 16,-3 0 7-16,2 0 0 0,-5 0 8 0,-2 0-5 15,-1 0 14-15,-2 0 45 0,-4 0 9 0,-4 0 9 16,1 0-11-16,-4 0-42 0,-1 0-17 0,0 0 0 15,-2 0-9-15,-4 0-4 0,7-11-1 0,-4 11-8 16,5 0-5-16,-6 0 0 0,6 0-1 0,-2-9-3 16,3 9 8-16,1 0 5 0,2 0-4 0,0 0 4 15,0 0 1-15,6 16-10 0,-2-16 5 0,-1 14 4 16,1-14-4-16,1 13 13 0,-3-13 0 0,1 13-5 16,-3-13 0-16,2 0 1 0,-2 7-1 0,0-7-4 15,-6 0 4-15,2 0-4 0,3 0 0 16,-2 0 0-16,-3 0 5 0,1 0-10 0,1 0 1 15,1 0-5-15,3 0 1 0,0 0-1 0,0-13 0 16,3 13 9-16,3 0-4 0,2 0-1 0,4 0 5 16,-2 0 0-16,1 0-4 0,1 0 8 0,-4 0-8 15,1 0 0-15,-2 0 8 0,-1 0-8 0,-2 0 8 16,-3 0 0-16,0 0-4 0,-4 0 5 0,-2 0-5 16,-1 0 4-16,-3 0 0 0,1 0 0 0,-5 0 18 15,-1 0 6-15,1 0 17 0,-1 0 13 0,0 0-15 16,-3 0-7-16,4 0-14 0,-4 0-17 15,0 0 4-15,3 0-6 0,-3 0-3 0,0 0 6 0,0 0-6 16,0 0 0-16,0 0 0 0,0 0-4 16,0 0 4-16,0 0-8 0,0-8-1 0,0 8 4 15,0 0-31-15,0 0-58 0,0 0-94 0,-14 0-105 16,14 0-82-16,0 0-84 0,-19 0-96 0,5 0-132 16,-9 0-338-16,-3 0 100 0,-7 0 189 0</inkml:trace>
  <inkml:trace contextRef="#ctx0" brushRef="#br0" timeOffset="92204.63">20088 10190 1836 0,'-8'0'34'15,"8"0"8"-15,0 0 13 0,0 0 25 0,0 0-8 16,0 0 16-16,0 0 5 0,0 0-6 0,0 0-15 16,0 0-5-16,0-12 0 0,14 12-5 0,-14 0 4 15,14 0-2-15,-14 0-4 0,12-7-7 0,-1 7-7 16,-2 0-12-16,-1-3-4 0,5 3-1 0,-3-2 1 16,4 0 10-16,3 2-2 0,-1-1 7 0,4 1 0 15,3 0 2-15,5 0 1 0,3-1 5 16,7 1 0-16,2 0-12 0,13 0-5 0,1 0-14 15,9 0-9-15,12 0-2 0,5 0-9 0,18 0-2 16,11 0-4-16,15 15 9 0,17-15 32 0,4 0 19 16,17 17 20-16,4-17 21 0,12 13-9 0,3-13-5 15,2 11-12-15,-1-11-22 0,-3 7-15 0,7-7-11 16,-1 7 4-16,1-3 7 0,-6 2 16 0,-5-1-1 16,-4 2-4-16,-2 1-5 0,80 6-13 0,-13 2 3 15,-165-11 1-15,-3-1-1 0,70 6-7 0,-9 1 3 16,-10-2 4-16,-10-2-4 0,-15-1 13 0,-14-1 1 15,-9-2 0-15,-12 0 14 0,-11-3-10 0,-13 0-8 16,-7 0-10-16,-9 0-21 0,-8 0-7 0,-5 0-5 16,-4 0-25-16,-2 0-33 0,0 0-52 0,0 0-61 15,-22 0-76-15,22 0-73 0,-34 0-80 16,11 0-91-16,-5 0-136 0,-7 0-203 0,-2 0 132 16</inkml:trace>
  <inkml:trace contextRef="#ctx0" brushRef="#br0" timeOffset="93231.67">12708 10732 1635 0,'0'8'7'0,"-6"-5"1"0,6-2 7 0,0 2 45 16,0-2 19-16,0 0 36 0,0 0 20 0,0 0-22 16,0-1-12-16,0 0-15 0,-3 0-19 0,3 0-8 15,0 0-8-15,0 0-1 0,0 0 17 0,0 0 18 16,0 0 16-16,0 0-4 0,0 0-16 0,28 0-27 16,-10 0-5-16,12 0 11 0,7 0 9 0,10 14 18 15,8-14 27-15,7 0 22 0,7 0 2 0,8 0-24 16,8 10-47-16,7-10-49 0,4 0-21 0,6 0 3 15,5 0 31-15,8 0 25 0,0 5 33 0,3-5 26 16,-4 2-4-16,-5-2-15 0,-7 0-21 0,-4 0-18 16,-11 0-22-16,-10 0-10 0,-10 0-2 15,-8 0-14-15,-11 0 4 0,-8-14 2 0,-7 14-2 16,-10 0 4-16,-6 0-13 0,-5 0-18 0,-4-9-77 16,-5 9-107-16,-1 0-119 0,-2 0-129 0,0 0-112 15,0 0-232-15,-28 0-66 0,28 0 144 0</inkml:trace>
  <inkml:trace contextRef="#ctx0" brushRef="#br0" timeOffset="110563.39">1065 8806 1871 0,'0'0'33'0,"-12"0"20"0,12 6 34 0,0-6 27 15,-5 0 0-15,5 0 3 0,0 0-12 0,0 0-4 16,0 0-14-16,-3 0-10 0,3 0-7 0,0 0-13 15,-3 0-6-15,3 0 8 0,-3 0-1 0,0 0 5 16,0 0-5-16,-2 0-17 0,-1 0-12 0,-1 0-10 16,4 0 0-16,-1 0 5 0,1 0 13 0,0 0 13 15,3 0 10-15,0 0 11 0,0 0 5 0,0 0 10 16,0 0 11-16,0 0-4 0,0 0-13 0,0 0-28 16,0 0-26-16,23 0-18 0,-23 0-6 0,31 0 1 15,-8 0 3-15,8 0 14 0,5 9 11 16,2-9 5-16,9 0-1 0,9 0-11 0,6 0-18 15,8 0-3-15,9 0-5 0,7 0-2 0,12 0 7 16,12 0-4-16,8 0-3 0,11 0 4 0,2 0 0 16,12 0 8-16,4 0 8 0,5-11-1 0,6 11 1 15,7 0-3-15,-1 0 1 0,-1 0 6 0,3 0 18 16,1 0 8-16,1 0 5 0,-2 0 12 0,-7 0 0 16,-7 0 11-16,-11 0-11 0,-7 0 2 0,-12 0-3 15,-10 0-5-15,-13 0 25 0,-15 0-6 0,-13 0 1 16,-11 0-1-16,-10 0-16 0,-11 0-12 0,-10 0-22 15,-10-11-17-15,-7 11-14 0,-6 0-17 16,-6 0-41-16,0 0-17 0,0 0-35 0,0 0-42 16,-29 0-27-16,12 0-71 0,-6 0-84 0,-8 0-84 15,-7 14-103-15,-6-14-227 0,-8 0-121 0,-3 0 139 16</inkml:trace>
  <inkml:trace contextRef="#ctx0" brushRef="#br0" timeOffset="111604.72">924 9391 4015 0,'17'-10'2'0,"-5"0"1"0,-1-1 2 0,0 1-3 15,2-1 0-15,-10 4-2 0,1 3 7 0,-4 3 16 16,0 1 5-16,0 0 14 0,0 0-2 0,0 17-6 15,0-17-3-15,-21 27-6 0,21-8-9 0,0 2 1 16,-19 4 1-16,19 3 10 0,-11 0 15 0,11 2 0 16,0-1-8-16,-9-1-11 0,9-1-15 15,0 0-8-15,0-4 3 0,-8 0-3 0,8-5 0 0,-3-1 3 16,3-3-1-16,0-3 2 0,0-3 5 16,0-4 3-16,0 1 6 0,-3-5 12 0,3 0-4 15,0 0-9-15,0 0-6 0,0-27-15 0,0 12-12 16,0-6-15-16,0-3-18 0,0-6-8 0,0-3 6 15,17-3 15-15,-17-2 18 0,0-2 5 0,14 0 5 16,-14-1 7-16,12 3 0 0,-4 2-3 0,1 2 6 16,4 2-4-16,-2 3-4 0,3 3 4 0,0 2 12 15,-2 4 4-15,5 1 5 0,0 2 3 0,-3 2-16 16,3 3-2-16,-1 2-4 0,1 2 1 0,-3 1-4 16,0 2 0-16,3 2-3 0,-2 3-5 15,-1 0 4-15,0 0-2 0,0 0 6 0,-5 20-17 16,2-20-15-16,-5 27-19 0,-3-10-26 0,-3 2-6 15,0 2-10-15,0 1 6 0,0 1 8 0,-23-1 3 16,23 0 14-16,-23-1 8 0,23-2 16 0,-23-1 17 16,23-2 12-16,-25-1 5 0,16-3 4 0,-2-2 1 15,11-2 3-15,-14-1 1 0,14-2 6 0,-10-2 40 16,10-1 44-16,0 0 24 0,0-2 7 0,0 1-25 16,0-1-34-16,24 2-14 0,-24-1 4 0,31 2 7 15,-11 0 7-15,3 0-4 0,-3 1-15 0,3 0-16 16,-5 2-14-16,-1-2-14 0,-3 0-4 15,-5 1-3-15,0-1-1 0,-9 1 6 0,8 0-4 0,-8 1 0 16,0 1 0-16,0 1 1 0,0 2 4 16,-20 1 0-16,20 1-4 0,-24 1-1 0,7 1-1 15,-3 0 1-15,0 0 2 0,-3 2-24 0,-2-1-35 16,2 1-54-16,-4-1-65 0,4 0-62 0,-2-1-51 16,2 1-50-16,-3-2-54 0,3-2-85 0,2-1-148 15,3-3-68-15,-1-3 117 0</inkml:trace>
  <inkml:trace contextRef="#ctx0" brushRef="#br0" timeOffset="112019.67">1567 9492 3183 0,'11'0'3'0,"-1"0"39"0,-3 0 48 0,0-18 57 15,-4 18 44-15,0 0-4 0,-3-13-33 0,0 13-49 16,0 0-49-16,0 0-38 0,0 0-15 0,0 0-12 16,0 0-1-16,0 0 1 0,0 0 2 0,0 0 6 15,0 0 6-15,0 0 1 0,0 0 2 0,3 18 2 16,-3-18-5-16,1 15 3 0,-1-15-2 0,0 17-3 16,0-17-2-16,0 18 1 0,0-11-3 15,0 3 1-15,0-1 4 0,0 0-3 0,0-1 2 16,0 1-1-16,0 0-9 0,0 1 0 0,0-2-21 15,0 2-24-15,0-2-16 0,-20-1-21 0,20 0 2 16,-18-2 7-16,5-1 8 0,-4-3 3 0,0-1 6 16,0 0 14-16,2 0 9 0,-4 0 14 0,2-24 14 15,0 24 4-15,1-24 6 0,2 24 3 0,5-27 12 16,6 14 10-16,-2 0 11 0,5-1 0 0,0 1-9 16,22 0-14-16,-22 2-11 0,26 1 1 0,-5 0-6 15,-4 0 2-15,3 3 3 0,-2 0-23 0,2 1-35 16,-1 3-58-16,-5 0-83 0,-2 2-77 0,-1 0-85 15,-4 1-102-15,-7 0-144 0,6 0 8 16,-6 0 126-16</inkml:trace>
  <inkml:trace contextRef="#ctx0" brushRef="#br0" timeOffset="112403.25">1763 9499 3132 0,'14'0'15'15,"0"-17"27"-15,-2 17 64 0,-3 0 70 0,-1-21 39 16,1 21 9-16,-4 0-48 0,-2-11-66 0,-3 11-53 16,3 0-42-16,-3 0-17 0,0 0-8 15,0 0-2-15,0 0 8 0,0 0 0 0,0 0 7 16,0 0 3-16,0 21-3 0,-15-21-2 0,15 21-1 16,0-7-4-16,-11 1 2 0,11 2 3 0,0 0-3 15,-6 1 2-15,6 1-4 0,0 2 2 0,0-1 3 16,0 0-2-16,0-1 3 0,0-1-17 0,0-1-23 15,0-2-1-15,0-3-17 0,0-2 4 0,0-3 14 16,0-2 1-16,0-2 14 0,0-1 12 0,0-2 4 16,0 0-21-16,0 0-29 0,0 0-10 0,0-20 0 15,-16 20 25-15,16-24 27 0,0 9 14 0,-22-2 0 16,22-3 0-16,-10 1 0 0,10-1-2 0,0-1 1 16,0 1 0-16,0-1 0 0,0 2 2 0,0 0 0 15,20 1-1-15,-20 2 1 0,23-1-6 16,-23 3-21-16,30 1-31 0,-18 3-60 0,0 3-66 15,1 0-55-15,-2 2-62 0,-2 3-56 0,-1 2-95 16,-1 0-153-16,0 0 57 0,-4 0 115 0</inkml:trace>
  <inkml:trace contextRef="#ctx0" brushRef="#br0" timeOffset="112771.82">1946 9494 3024 0,'15'0'17'15,"-1"0"30"-15,-1-22 46 0,-13 22 50 0,20 0 18 16,-20-16-8-16,12 16-37 0,-12 0-53 0,0 0-41 16,0 0-29-16,0 0-7 0,0 0 5 0,0 0 10 15,0 0 5-15,0 0 0 0,0 23-4 0,0-23-6 16,0 27 2-16,0-11 3 0,0 1-3 0,0 2 8 16,0 0-2-16,0 0-4 0,0 3 1 0,0-1-1 15,16 2-1-15,-16 0-1 0,0-1-24 0,0-1-26 16,10-1-19-16,-10-1-16 0,0-4 8 0,0-3 20 15,0-2 19-15,0-4 20 0,0-1 22 0,0-3 6 16,0-2-3-16,-14 0-2 0,14 0-6 0,0-24-1 16,-12 24 4-16,12-27-2 0,-11 9 1 15,11-1 2-15,-14 0-2 0,14 0 5 0,-7-1-5 16,7 1 0-16,0 1-2 0,0 0-1 0,0 0 3 16,0 1-1-16,18 2 2 0,-18 0-2 0,23 2 0 15,-23 2-3-15,28 0-6 0,-15 4-24 0,4 0-45 16,-2 3-43-16,1 3-57 0,-1 1-39 0,-1 0-34 15,2 0-60-15,-2 0-92 0,-3 22-158 0,4-22 50 16,-6 20 106-16</inkml:trace>
  <inkml:trace contextRef="#ctx0" brushRef="#br0" timeOffset="113111.44">2313 9623 2888 0,'13'0'10'0,"-1"-18"14"15,-1 18 50-15,-11 0 63 0,17-17 46 0,-17 17 34 16,12 0-19-16,-12-10-51 0,0 10-59 0,0 0-48 16,2 0-32-16,-2 0-16 0,0 0-1 0,0 0 1 15,0 0 0-15,0 0 8 0,0 0 3 0,0 0-3 16,0 20 4-16,-14-20-3 0,14 20-4 0,0-9-21 16,-9 2-32-16,9 1-39 0,-11-1-35 0,11 3-10 15,-13-2-10-15,6 1 11 0,-3-2 10 0,-1-1 9 16,-1-1 23-16,0-4 20 0,-4-1 20 15,4-3 27-15,-2-2 20 0,0-1 7 0,3 0 7 16,2 0-3-16,2-26-2 0,3 26 2 0,1-25 0 16,3 9 7-16,0-1 24 0,0 3 16 0,0-3 3 15,0 1-2-15,23 2-22 0,-23 0-17 0,18 0-3 16,-18 3-6-16,19 2-4 0,-19 0 0 0,17 2-8 16,-17 3-32-16,14 1-60 0,-14 0-87 0,11 3-75 15,-11 0-83-15,8 0-93 0,-8 0-108 0,4 0 81 16</inkml:trace>
  <inkml:trace contextRef="#ctx0" brushRef="#br0" timeOffset="113605.04">2397 9531 2854 0,'11'-5'-2'0,"-2"-2"1"0,2 2 1 0,-5 0 2 16,0-2 5-16,-3 3-1 0,-3 1-3 0,0 3-6 15,0 0-1-15,0 0 2 0,0 0 1 0,0 0 3 16,0 16-2-16,0-16 0 0,-20 18 5 0,20-18-1 16,0 22 0-16,-11-10-3 0,11 2-6 0,0-2-13 15,0 1-7-15,0-1 0 0,0 0-5 0,0-1-1 16,0 1 3-16,0-5 4 0,0 0 9 0,0-1 19 16,0-2 3-16,0-2-1 0,0-2 1 0,0 0 18 15,17 0 23-15,-17 0 9 0,11-17 22 16,0 17 0-16,-2-15-18 0,-1 15-6 0,0-16-17 15,3 16-3-15,-4-13 3 0,0 13 0 0,0-12 0 16,-2 12-14-16,0-10-7 0,-2 10-5 0,0 0-7 16,-1-5-8-16,-2 5-5 0,0 0-2 0,0 0 2 15,0 0 0-15,0 0 4 0,0 0 2 0,0 0-6 16,0 17-9-16,0-17-7 0,0 16-12 0,0-16-14 16,0 22-4-16,0-11-3 0,0 2 4 0,0-2 7 15,0 1 7-15,0-2 8 0,0 0 12 0,0-2 15 16,0-1 8-16,12-3 2 0,-12-4-2 15,0 0-1-15,9 0 15 0,-9 0 24 0,11 0 17 16,-3-24 19-16,1 24-7 0,0-22-9 0,-1 22 0 16,-2-23-6-16,1 11-5 0,-3 1-11 0,-1-1-12 15,4 2-14-15,-3 0-7 0,1 1-2 0,-4 2-7 16,2 0-2-16,1 1-36 0,-1 3-64 0,-2 0-83 16,2 2-110-16,-3 1-63 0,0 0-75 0,3 0-108 15,-1 0-25-15,3 0 102 0</inkml:trace>
  <inkml:trace contextRef="#ctx0" brushRef="#br0" timeOffset="114336.04">2733 9716 3204 0,'11'0'18'0,"2"0"39"0,-3-22 53 16,-10 22 64-16,19-14 29 0,-14 14 11 0,-5 0-15 15,10-14-32-15,-10 14-28 0,5 0-45 0,-3 0-40 16,1 0-32-16,-3-7-21 0,0 7-4 0,0 0 3 15,0 0-1-15,0 0-2 0,0 0 1 0,4 0 1 16,-4 0-3-16,0 0-3 0,0 0 2 0,0 0-1 16,0 0-2-16,0 0-6 0,0 0-9 0,0 0 5 15,0 0 5-15,0 0 10 0,0 0-3 0,0 0-2 16,0 0-4-16,0 0 4 0,0 0 8 0,13-19 0 16,-13 19 2-16,0-17-2 0,14 17-1 0,-14-18 3 15,6 18-3-15,-6-17 1 0,0 7 0 16,6 3-11-16,-6 0-8 0,0 1-11 0,0 1-27 15,0 1-11-15,0 1-5 0,0 0-8 0,0 2 11 16,-18 1 11-16,18 0-3 0,-21 0 12 0,21 0 14 16,-27 0 8-16,14 21 10 0,1-21 3 0,-1 20 1 15,6-20-1-15,-3 22 6 0,10-10 6 0,-8 0-3 16,8 2 7-16,0-1-1 0,0 0-6 0,0 1 8 16,0-1 0-16,19 0 4 0,-19-2-3 0,20 0-5 15,-20-1-2-15,27-1 5 0,-10-3 2 0,0-2 2 16,0-1-6-16,0-3 1 0,0 0 5 0,1 0-1 15,0 0 6-15,-5 0 0 0,5-23 16 16,-5 23 1-16,0-18-1 0,-1 18 10 0,-2-21-3 16,0 9 13-16,-2 0 16 0,0 0-8 0,-2-1-6 15,0-2 8-15,-3 3-10 0,4-3-1 0,-4 1-9 16,-2 2 0-16,4 0 11 0,-2 2 3 0,-1 1 8 16,-1 3-26-16,2 1-15 0,-3 1-12 0,0 2-13 15,0 2 2-15,2 0-8 0,-2 0 2 0,0 0 0 16,0 0 3-16,0 0 7 0,0 0-3 0,0 25 8 15,0-25-3-15,0 28-3 0,-17-9 4 0,17 2-23 16,0 4-11-16,0 1 1 0,0 1-12 0,0 3-1 16,0-1-11-16,0-1-12 0,0 3-13 15,0-3-2-15,0 0-3 0,15-4 2 0,-15-5 20 16,0-4 25-16,0-1 27 0,0-5 20 0,0-4 2 16,0-3 2-16,0-2-7 0,0 0-6 0,0-20 3 15,0 20-1-15,0-31 5 0,0 10-3 0,0-2-3 16,0-4-3-16,0 0 1 0,0 0-1 0,0 1 1 15,0-1 2-15,0 1 0 0,19 1 4 0,-19 1-4 16,17 1-1-16,-17 1 1 0,22 2-1 0,-8 1-1 16,-2 2 1-16,5 2-35 0,0 1-46 0,0 1-45 15,3 3-53-15,-1 3-38 0,0 1-30 0,-2 2-43 16,0 3-51-16,-5 1-62 0,4 0-98 16,-6 0-35-16,0 0 101 0</inkml:trace>
  <inkml:trace contextRef="#ctx0" brushRef="#br0" timeOffset="114756.56">3412 9594 2947 0,'13'0'27'16,"-2"-19"53"-16,1 19 69 0,0-21 79 0,-1 21 35 15,0-22 13-15,-2 22-14 0,-1-13-36 0,-2 13-35 16,2-8-58-16,-5 8-59 0,-1 0-43 0,1-7-30 15,-2 7-13-15,-1 0-2 0,0 0 3 16,0 0 1-16,0 0 8 0,0 0 5 0,-23 0-5 16,23 17-4-16,-22-17-23 0,7 18-6 0,-1-18-2 15,-1 22 3-15,2-10 14 0,-1 1 4 0,4-1-1 16,-2 0 2-16,6 0 8 0,0-1-2 0,4-1 5 16,1 0 1-16,3-2 2 0,0 0 2 0,0 0 3 15,0 1 3-15,23-1 2 0,-23 1 17 0,33 2 16 16,-13-1 14-16,3 0 6 0,0 0-1 0,2 0-9 15,0 0-9-15,-2-1 5 0,-3-1-5 0,-1-1 1 16,-5-2 1-16,-3 0-16 0,-4-1-12 0,0-2-15 16,-4 0-9-16,-3 0-4 0,0-1 2 0,0 0 8 15,0 3-5-15,0 2 14 0,0 0 1 16,0 1 2-16,0 1 5 0,-27 2-14 0,27 3 2 16,-32 1 0-16,12 0-16 0,-5 1-46 0,0 0-61 15,-3 2-78-15,0 2-65 0,-3-2-60 0,2 0-68 16,-4-3-64-16,1-2-107 0,-1 0-248 0,1-5 13 15,1-5 139-15</inkml:trace>
  <inkml:trace contextRef="#ctx0" brushRef="#br0" timeOffset="117930.99">6535 8898 2541 0,'0'-7'31'0,"0"-1"43"0,0 2 59 0,21-1 55 16,-21-2 23-16,0 2 7 0,19 1-5 15,-19 1 0-15,0 0-3 0,15 3-6 0,-15-2-10 16,0 2-12-16,8 0-17 0,-8-1-11 0,0 3-15 16,6-2-8-16,-6 2-11 0,0-1-9 0,0 1-10 15,0 0-14-15,0 0-13 0,0 0-20 0,0 0-25 16,0 0-29-16,0 0-13 0,0 0-5 0,0 0 1 15,0 0 17-15,0 22 27 0,0-8 29 0,0 4 22 16,0 9 9-16,-18 7-2 0,18 10 14 0,-19 6 20 16,19 6 4-16,-21 5-20 0,8 3-35 0,1 5-39 15,-2-2-20-15,3 0 0 0,-5-3-9 0,4-1 4 16,-2-5-1-16,0-2-4 0,0-5 10 0,2-4-1 16,1-3-6-16,0-1 9 0,-1-4-8 15,4-4 2-15,0-5 4 0,2-3-8 0,1-4 1 16,2-3 4-16,0-6-1 0,2-4 5 0,-1-4 3 15,2-2-3-15,0-3 4 0,0-1 2 0,0 0-55 16,0 0-100-16,0 0-155 0,-2 0-162 0,2 0-83 16,0 0-87-16,-1 0-76 0,-5 0-91 0,-2-16-279 15,-3 16 151-15,-3-16 227 0</inkml:trace>
  <inkml:trace contextRef="#ctx0" brushRef="#br0" timeOffset="118283.83">5955 9860 4332 0,'0'-8'20'0,"20"1"48"0,-20 0 85 0,20 0 102 16,-20-4 114-16,23 1 45 0,-23 3-1 0,17 0-40 15,-17 4-92-15,11-1-75 0,-11 0-83 0,0 2-62 16,10 0-50-16,-10 2-25 0,0 0-8 0,0 0-2 16,0 0 12-16,0 0 2 0,0 16 10 0,0-16 3 15,0 24-7-15,0-8 7 0,0 7-3 0,0 2-5 16,0 8 5-16,0 0 1 0,0 0 2 0,0 4 3 15,21 2-7-15,-21 0-1 0,24-5 2 0,-10 0 2 16,-1-5 5-16,0-5 0 0,1-3 4 0,0-7 0 16,-2-4 3-16,4-4 0 0,-1-5-1 0,5-1 8 15,1 0 30-15,2 0 16 0,0-28 5 16,5 28-5-16,0-30-23 0,3 12-14 0,-2-2-1 16,1-3-5-16,-1 2-4 0,1-1-3 0,-4 0-5 15,3 1-6-15,-7 1-3 0,-2 1-2 0,-1 2-4 16,0 2 0-16,-5 3-10 0,-5 3-56 0,-1 0-97 15,-4 5-158-15,-1 1-240 0,2 2-153 0,-5-1-131 16,0 2-36-16,0 0 0 0,0 17-218 0,0-17 232 16</inkml:trace>
  <inkml:trace contextRef="#ctx0" brushRef="#br0" timeOffset="119008.51">4758 10793 4537 0,'19'0'6'16,"-2"-27"0"-16,-5 27 37 0,-3-25 65 0,-1 25 56 15,0-19 71-15,-3 19 15 0,-1-10-46 0,-2 10-63 16,-2 0-79-16,0 0-58 0,0 0-34 0,0 0-5 16,0 0 14-16,0 0 8 0,0 0 16 15,0 27 1-15,-22-11 4 0,22 6-3 0,-14 7 1 16,14 5-1-16,-15 6 0 0,15 4-8 0,-16 2 0 15,5 5 7-15,0-1-14 0,-1 0 3 0,-2 1-11 16,-2-3-40-16,-1-2-4 0,0-3 3 0,0-2 14 16,2-6 35-16,1-2 4 0,1-6-22 0,3-3-3 15,3-3-4-15,3-5 7 0,2-2 22 0,2-2 6 16,0-4 6-16,0-1-5 0,20-3 6 0,-20 0-3 16,30-2-4-16,-13-2 6 0,3 0-23 0,2 0-72 15,-2 0-64-15,2 0-79 0,1 0-80 0,-1-15-61 16,-1 15-102-16,1 0-136 0,-3-13-282 0,2 13 26 15,-4-20 165-15</inkml:trace>
  <inkml:trace contextRef="#ctx0" brushRef="#br0" timeOffset="119832">4823 11264 4169 0,'0'0'6'15,"31"0"10"-15,-31 0 46 0,28 0 81 0,-28 0 82 16,28 0 77-16,-16 0 26 0,-12 0-33 0,20 0-81 15,-20 0-94-15,10 0-73 0,-10 0-51 0,0 0-15 16,8 0 12-16,-8 0-5 0,0 0 8 0,0 0 11 16,0 0-7-16,0 15 4 0,0-15-4 15,3 0-3-15,-3 13-1 0,1-13 4 0,1 8 4 16,1-8 3-16,-2 0-69 0,1 0-53 0,3 0-32 16,2 0-34-16,1 0 67 0,1-19 48 0,1 19 21 15,2-22 15-15,1 8 1 0,-3 3-8 0,0-3 13 16,-3 0 7-16,1 1-2 0,-2-1 11 0,-3 3-14 15,1-1 3-15,-3 2 8 0,1 2-6 0,-2 0-5 16,0 0-17-16,0 3-25 0,0 0-15 0,0 1 4 16,-19 1 5-16,19 2 19 0,-23 1 5 0,9 0 10 15,0 0 13-15,-5 0 0 0,4 17 12 16,-2-17 5-16,1 21-1 0,2-7 3 0,2 2 0 16,-1-1-2-16,4 2 5 0,1 1-2 0,2 1 4 15,3 0-3-15,2 0 1 0,1 2 4 0,0-1-3 16,0 2-2-16,20-1 0 0,-20-1 4 0,23 0-4 15,-23 1-19-15,29-4-13 0,-12-2-12 0,-1-2 0 16,1-3 21-16,-1-3 14 0,-1-2 11 0,-1-4-4 16,3-1 3-16,-3 0-2 0,0 0 0 0,1-24 9 15,1 24-2-15,-1-25 19 0,-1 10 21 0,2-1 29 16,-4 0 32-16,2 0 19 0,0-2 15 0,-1 1 25 16,-1 0 16-16,-1 0 31 0,-2 0 35 0,2 0 1 15,-3-1-4-15,0 2-31 0,-2 1-48 0,0 1-43 16,-1 2-45-16,-2 1-31 0,0 1-30 0,-2 2-14 15,-1 2-1-15,0 3-9 0,0 0-3 16,0 1-7-16,0 2-8 0,0 0 11 0,0 0-1 16,0 0 6-16,0 17 8 0,-21-17-5 0,21 20 4 15,-14-5-3-15,14 2 6 0,-20 4-2 0,20 0 0 16,-16 3 4-16,16 1-15 0,-11 2-32 0,11 0-14 16,-6 1-31-16,6-1-24 0,0-1 18 0,0 1-36 15,0-4-4-15,0 0 3 0,0-5-5 0,0-1 35 16,0-4 19-16,19-2 39 0,-19-4 27 0,0-2 22 15,0-2 23-15,0-2-11 0,0-1-10 0,0 0-31 16,0 0-24-16,0 0 2 0,0-24-4 0,0 24 18 16,0-27 18-16,0 10 0 0,0-1 2 0,0-1 4 15,0-3 1-15,-21 2 0 0,21-3 5 16,-14 1-2-16,14-2 2 0,0 0 0 0,-13 1 4 16,13-3 5-16,0 1-1 0,0-1 7 0,0 2 15 15,31-1 21-15,-31 1 9 0,32 1 6 0,-12 2-13 16,0 4-27-16,4 1-11 0,-3 6-11 0,3 2-11 15,0 4 1-15,0 4 3 0,-1 0-3 0,-1 0-7 16,-2 28 5-16,-2-11-28 0,-1 4-36 0,-4 5-19 16,-2 2-42-16,-5 2-27 0,0 2-11 0,-6 1-37 15,0 1-41-15,0 0-50 0,0-2-52 0,-26 0-63 16,26 0-121-16,-27 0-255 0,27-8 89 16,-24 0 131-16</inkml:trace>
  <inkml:trace contextRef="#ctx0" brushRef="#br0" timeOffset="120035.93">5825 11058 4356 0,'21'-22'-2'0,"-5"1"3"0,-4 3 2 16,-4 0 8-16,1 0 12 0,-4 4-8 0,-4 8-4 16,-1 5-13-16,0 1-8 0,0 0 1 0,0 0 4 15,-18 27 5-15,18-7 0 0,0 5 2 0,-23 6-3 16,23 6-32-16,-16 4-31 0,16 3-34 15,-11 2-39-15,11 1-36 0,0 0-53 0,-9-1-62 16,9-3-71-16,-9 0-76 0,4-2-156 0,-1-7-123 16,0-5 113-16</inkml:trace>
  <inkml:trace contextRef="#ctx0" brushRef="#br0" timeOffset="120471.47">5705 11301 3278 0,'0'-15'16'0,"24"2"2"0,-24 4 10 15,20-1 7-15,-20 3-10 0,15 1-8 0,-15 2-15 16,0 3-13-16,0 1-3 0,0 0 4 0,0 0 5 16,0 0 7-16,0 25-4 0,-26-25 0 15,26 24-8-15,-30-8-6 0,12-1 0 0,2 2-12 16,-4-3-8-16,1 2-14 0,1-2-16 0,2-1 3 16,4 0 16-16,1-2 13 0,5-1 19 0,6-2 12 15,0 1 1-15,0-2 2 0,0-1-1 0,26-2 1 16,-9 0 1-16,3-1 2 0,4-1 14 0,2-1 11 15,2-1 9-15,1 0 8 0,2 0-1 0,2 0-2 16,-2 0 9-16,-2-20 2 0,-4 20-2 0,2-13 2 16,-4 13-1-16,-4-17 14 0,-2 7 19 0,-2-1 9 15,-3 2 5-15,-2-2 2 0,-1-1-15 0,-3 0-8 16,0 1 12-16,-1-1 6 0,-2 1 14 0,0 1 13 16,-1 0-7-16,1 0-4 0,-1 4-11 15,-1 0 13-15,1 0 3 0,-2 3-10 0,1-1-12 16,-1 2-44-16,0 2-27 0,2 0-27 0,-2 0-14 15,0 0 2-15,0 0-21 0,0 0 9 0,0 0 7 16,0 0 1-16,0 16 20 0,0-16-4 0,0 22 4 16,-19-8-19-16,19 5-10 0,0 4-22 0,-17 1-38 15,17 4-24-15,-11 1-40 0,11 1-26 0,0 1-36 16,-11 0-38-16,11-1-42 0,-7-1-46 0,2-5-42 16,0-3-49-16,-1-3-111 0,1-4-186 0,1-6 112 15</inkml:trace>
  <inkml:trace contextRef="#ctx0" brushRef="#br0" timeOffset="120618.9">6116 11066 3862 0,'16'-22'1'16,"-2"5"2"-16,-4 0 2 0,-2 2 2 0,-2 0-1 16,1 4-30-16,-4 3-53 0,-3 5-80 0,0 1-75 15,0 2-59-15,0 0-60 0,0 0-92 0,-24 18-239 16,24-18 28-16,-15 19 112 0</inkml:trace>
  <inkml:trace contextRef="#ctx0" brushRef="#br0" timeOffset="121084.01">6197 11345 4137 0,'20'2'19'0,"0"-2"5"15,-3 0 48-15,0 0 82 0,-4 0 73 0,-1-17 65 16,-3 17 3-16,-4 0-54 0,-5 0-90 0,0 0-64 15,0-13-56-15,0 13-27 0,0 0-16 0,0 0-3 16,0 0-1-16,0 0-4 0,-20 0 12 0,20 0-7 16,-17 0 3-16,17 0 1 0,-20 0-1 0,10 22 8 15,-1-22-3-15,11 23-1 0,-14-8 7 0,8 2 1 16,6 0-5-16,-8 3 4 0,5 2 4 0,0 0-32 16,0 1-17-16,2-1-16 0,-2 0-31 15,3 2 14-15,0-2-1 0,0 0 11 0,0-3 6 16,0 0-2-16,0-1 16 0,21-1 0 0,-21-2 7 15,19-1 17-15,-19-4 11 0,15 0 5 0,-15-2 12 16,13-2 4-16,-13-4 7 0,0-2-5 0,0 0-3 16,0 0-10-16,0-17-8 0,0 17 10 0,0-25-2 15,0 8 11-15,0-2-10 0,0-3 2 0,0-2-2 16,-19-2 4-16,19 1 6 0,0-1 0 0,-15-2 7 16,15 2-10-16,0 0 4 0,0 0-6 0,0 1-6 15,0 2 4-15,0 0 0 0,24 3 4 0,-24 2-3 16,27 0-1-16,-13 4-3 0,3 2-4 0,0 2-2 15,1 3 5-15,1 3-4 0,1 3-1 16,2 1 3-16,-2 0 0 0,2 19-21 0,-1-19-31 16,-2 30-36-16,0-9-44 0,-2 2-20 0,-3 2-21 15,-3 2-20-15,-2 3-27 0,-5-1-29 0,-4 2-34 16,0 2-50-16,0-1-88 0,0-3-223 0,-27 0-31 16,27-4 109-16</inkml:trace>
  <inkml:trace contextRef="#ctx0" brushRef="#br0" timeOffset="121607.85">6691 11339 3106 0,'14'-23'-4'16,"0"0"-1"-16,-5-2-5 0,-2 0-1 0,-1-1-1 16,-5 0-3-16,-1 2 0 0,0 2 0 0,0 2 4 15,-27 3 1-15,27 0-24 0,-24 3-20 0,24 2-30 16,-23 2-15-16,9 5 12 0,2 3 16 0,-2 2 29 15,1 0 16-15,2 0 22 0,1 0 1 0,-3 18 2 16,4-18-1-16,3 18-6 0,1-18 3 0,5 26 1 16,0-12 2-16,0 1 8 0,0 2-6 0,20 2 0 15,-20-2 3-15,23 1-6 0,-23 0 11 0,27-3 18 16,-13-2 8-16,1-1 21 0,-2-2 14 0,-2-3-4 16,2-2 5-16,0-1-9 0,2-2-3 15,-4-2 4-15,-1 0 8 0,0 0 12 0,0 0 11 16,-4 0 20-16,0-17 17 0,0 17 9 0,0 0-3 15,-1-18-10-15,0 18 1 0,-2-16 3 0,2 16 17 16,-2-11-3-16,0 11-11 0,0-9-18 0,-3 9-17 16,3-6-20-16,-3 6-20 0,0 0-15 0,0 0-17 15,0 0-11-15,0 0-16 0,0 0-6 0,0 0-15 16,0 0 1-16,0 0 10 0,0 0 39 0,0 21 32 16,0-21 11-16,0 24-5 0,0-9-37 0,0 6-20 15,-22-1-6-15,22 5 2 0,0-1-7 0,-20 1 2 16,20 1-3-16,-19 2 1 0,7 1 5 0,1 0 3 15,-1 3-2-15,-2 1 10 0,1-2-13 16,0 2-44-16,3 0-24 0,2 2-54 0,-1-5-19 16,1 0 4-16,2-2-15 0,2-1-2 0,-1-5-25 15,2-1-27-15,-2-6-13 0,1-1-3 0,0-4 29 16,1-3 44-16,0-2 44 0,2-5 19 0,-2 0-21 16,-4 0-49-16,1-17-64 0,-3 17-70 0,0-31-92 15,-1 10-157-15,-1-6-7 0,-1 0 102 0</inkml:trace>
  <inkml:trace contextRef="#ctx0" brushRef="#br0" timeOffset="122444.57">7063 11245 3404 0,'0'0'36'0,"0"0"28"0,0-2 25 0,0 2 27 15,17-1-8-15,-17-1-3 0,0 1-3 0,0 1-11 16,0 0-22-16,0 0-19 0,0 0-25 0,0 0-11 16,0 0-7-16,0-1-10 0,0 1 8 0,0 0-8 15,0 0 6-15,0 0 9 0,0 0-13 0,-14 0 5 16,14 19 1-16,-20-19-11 0,9 15 6 0,-1-15 1 15,-2 21-8-15,0-11 5 0,0 2 1 0,2 2 0 16,-1 0 3-16,1 2-3 0,1 2 1 0,2-1-4 16,0 0 2-16,1 1 3 0,2 1 3 0,4-1 0 15,-1 1 0-15,3-2-2 0,0 1-2 16,0-1-1-16,0 0-2 0,29-2-2 0,-29-1 3 16,30-2-2-16,-12-2 8 0,3-1 3 0,-3-5-6 15,2-2-6-15,-1-2-25 0,0 0-20 0,-1 0-19 16,-1-20-11-16,-1 20-10 0,-2-28-3 0,0 9-7 15,-2-3-7-15,2-3 5 0,-2 0 8 0,2-4 20 16,-1-3 25-16,2-1 21 0,-1-1 17 0,2 0 16 16,-1-1 31-16,1 2 42 0,-2 1 45 0,0 2 37 15,0 3 28-15,-2 3 5 0,-1 3-10 0,0 2 5 16,0 5-19-16,-4 1-11 0,1 3-10 0,-3 3-46 16,-2 3-33-16,0 0-39 0,-3 2-29 15,0 1-5-15,0 1-13 0,0 0 0 0,0 0 7 16,0 0-2-16,0 0 10 0,-19 22 6 0,19-22-7 15,-21 29 3-15,21-9 4 0,-28 4-7 0,14 4 1 16,0 2-4-16,0 2-56 0,1 2-31 0,1 0-38 16,3 3-60-16,-2 0-21 0,3 1-63 0,0 0-69 15,1 0-53-15,-1 0-74 0,3-1-135 0,-1-3-186 16,3-4 116-16</inkml:trace>
  <inkml:trace contextRef="#ctx0" brushRef="#br0" timeOffset="123231.45">7325 11437 2935 0,'16'-17'12'16,"-1"3"27"-16,-2 1 36 0,-2 0 33 0,1 2 29 15,-4 1-3-15,-2 2-29 0,-1 2-38 0,-2 3-40 16,-2 0-26-16,-1 1-10 0,0 2 2 0,0 0-3 16,0 0-7-16,0 0-18 0,-23 0-11 0,23 16-18 15,-19-16 5-15,19 0 9 0,-20 20-3 0,20-20 9 16,-18 13-14-16,18-13 2 0,-14 11 12 0,14-11 10 15,-11 10 19-15,11-10 14 0,-5 0 3 0,5 7 3 16,0-7 3-16,0 0-5 0,0 0 2 0,0 0 7 16,23 0 23-16,-23 0 19 0,25 0 21 0,-11-17 1 15,2 17-12-15,-1 0-7 0,1 0 5 16,-2-12 5-16,-3 12 5 0,-2 0 6 0,-1 0-26 16,-2 0-17-16,-6-8-23 0,4 8-18 0,-4 0-7 15,0 0-2-15,0 0 5 0,0 0 5 0,0 0 9 16,0 0 0-16,0 0 3 0,0 20-3 0,0-20-5 15,-17 13 2-15,17-13-5 0,0 15 2 0,-15-15-1 16,15 16 0-16,0-16 0 0,0 14 0 0,0-6 6 16,0 0-1-16,0 1 1 0,0-2 3 0,0 0-4 15,22 0 1-15,-22-4 3 0,24 0-4 0,-7-1 2 16,2-2-1-16,3 0-3 0,-1 0 3 0,1-21-3 16,1 21 3-16,-2-26 1 0,-1 7-3 15,0-4 3-15,-5-3-3 0,-1-5 10 0,-1-1 13 16,-2-5 12-16,-4-3 28 0,0-1 25 0,-4-2 29 15,0 1 34-15,-2 2 5 0,-1 2-3 0,0 4-6 16,0 5-25-16,0 6-27 0,0 6-35 0,0 6-36 16,0 2-29-16,0 6-8 0,0 2 0 0,0 1 0 15,0 0 6-15,0 0 4 0,-15 27 4 0,15-7 2 16,-17 5-5-16,17 7 0 0,-19 6 4 0,19 7 3 16,-17 3-3-16,17 2 11 0,-9 2 1 0,9 1 0 15,0 0 7-15,0-1-11 0,0 2-1 0,0-4-9 16,0-1 3-16,0 0 2 0,0-3 1 0,0-5-4 15,0-5-8-15,0-5 1 0,0-8 5 0,0-2 14 16,0-8 25-16,0-6 127 0,0-2 79 16,0-5-15-16,0 0-16 0,0-22-134 0,0 5-91 15,0-4 16-15,18-4-12 0,-18-4 7 0,0-3 2 16,24-4-7-16,-24 3 8 0,14 0-1 0,-14 0 0 16,15 5-3-16,-15-2-2 0,14 4-4 0,-14 2 9 15,16 2-4-15,-9 4 4 0,0 1 15 0,2 4-4 16,-3 2 25-16,2 1 10 0,0 3-3 0,-2 2-5 15,1 1-21-15,1 2-17 0,0 2-10 0,1 0-4 16,-1 0-2-16,1 0 4 0,2 25 0 0,0-25 1 16,0 30 6-16,-3-10-11 0,-1 3-3 0,1 2-31 15,-2 3-22-15,-4 1-45 0,-2 4-59 16,0 0-45-16,0 1-76 0,-23 2-26 0,23 0-27 16,-38 1-29-16,12-1-30 0,-6-2-60 0,-6-2-110 15,-7-4-254-15,-4-4 23 0,-6-8 142 0</inkml:trace>
  <inkml:trace contextRef="#ctx0" brushRef="#br0" timeOffset="123826.86">4856 11824 2078 0,'-28'0'35'0,"-3"0"38"16,-3 0 45-16,3 0 44 0,3 0 4 0,-2 0 2 16,2 0-2-16,0 16-5 0,5-16 8 0,2 13-4 15,2-13 0-15,2 11-7 0,1-11-20 0,5 11-21 16,2-11-19-16,3 7 3 0,1-7 3 0,4 0 29 15,-1 0 16-15,2 0 10 0,0 0 28 0,0 0-3 16,0 0-25-16,0 5-27 0,27-5-57 16,-10 0-29-16,6 4 20 0,9-1 24 0,10 1 38 0,11-1 9 15,9 0-9-15,11-1-30 0,14 0-9 16,10-2 22-16,17 0-11 0,6 0-13 0,17 0-30 16,12 0-53-16,15 0-17 0,14 0 8 0,7 0 20 15,6 0 49-15,1 20 23 0,5-20 9 0,0 0-4 16,-8 14-33-16,-11-14-11 0,-15 0-15 0,-10 0 2 15,-12 0 18-15,-12 0 18 0,-16 0 22 0,-15 0-7 16,-19 0-21-16,-15 0-26 0,-12 0-26 0,-15 0-20 16,-12 0-80-16,-9 0-116 0,-12 0-117 0,-4 0-152 15,0 0-90-15,-26 0-24 0,4 0-58 0,-6 0-58 16,-9 0-108-16,-5 0-300 0,-6 0 176 16</inkml:trace>
  <inkml:trace contextRef="#ctx0" brushRef="#br0" timeOffset="131097.85">8460 6172 1502 0,'0'0'44'0,"0"0"33"0,0 0 19 15,0 0 25-15,0 0-27 0,0 0-19 0,0 0 1 16,0 0-2-16,0 0 4 0,0 0 6 0,0 0 1 16,0 0-7-16,0 0-4 0,0 0-5 0,0 0-12 15,0 0-3-15,0 0-7 0,0 0-4 0,0 0 0 16,0 0 0-16,0 0 14 0,0 0 3 0,0 0-1 16,0 0-4-16,0 0-14 0,0 0-8 0,0 0 0 15,0 0 4-15,0 0-2 0,0 0 5 0,0 0 6 16,0 0 4-16,0 0 5 0,0 0-1 0,0 0 4 15,0 0-3-15,0 0 6 0,0 0 9 0,0 0-11 16,0 0-2-16,0 0-11 0,22 0-8 0,-7 0 5 16,7 17-2-16,1-17 7 0,7 0 0 0,2 0-4 15,7 0-11-15,3 0 2 0,5 10-8 16,1-10 5-16,4 0 7 0,3 0-2 0,3 0 1 16,6 0-2-16,-4 0-6 0,6 0-8 0,-3 0 11 15,-2 0-3-15,1 0 12 0,-5 0 6 0,-1 0-1 16,-7 0 5-16,-4 0 8 0,-6 0 4 0,-6 0-3 15,-7 0-6-15,-6 0-14 0,-7 0-5 0,-6 0-21 16,0 0-4-16,-6 0-11 0,-1 0-14 0,0 0 17 16,0 0-7-16,0 0 0 0,0 0-8 0,0 0-19 15,0 0-24-15,0 0-27 0,0 0-12 16,0 0-25-16,0 0-29 0,0 0-46 0,0 0-99 16,-26 0-113-16,9 17-128 0,-5-17-234 0,-4 0-116 15,-7 0 149-15</inkml:trace>
  <inkml:trace contextRef="#ctx0" brushRef="#br0" timeOffset="131817.65">8184 6662 1561 0,'0'0'17'0,"-1"0"27"0,-1 11 40 0,2-11 32 16,-3 5 21-16,1-5 1 0,2 0-10 0,-1 5-3 16,-2-3-14-16,0-1-6 0,1-1-7 0,1 1-11 15,1-1-1-15,0 0-4 0,-2 0 8 0,2 0 1 16,0 0-2-16,0 0 12 0,0 0 0 16,0 0 1-16,0 0-13 0,0 0-22 0,0 0-24 0,25 0-19 15,-11 0-3-15,6 0 7 0,5 0 10 16,4 0 8-16,8 0 12 0,5 0 2 0,6 0 5 15,5 0 2-15,3 0 0 0,4 0 6 0,4 0 3 16,3 0 2-16,2 0 11 0,1 0 1 0,0 0 1 16,4 0-6-16,1-11-23 0,-1 11-19 0,2 0-7 15,-1 0 21-15,-6 0 35 0,-2 0 34 0,-7 0 8 16,-5 0-6-16,-12 0-20 0,-9 0-16 0,-9 0-14 16,-8 0-17-16,-8 0-20 0,-2 0-21 0,-6 0-7 15,-1 0-5-15,0 0 0 0,0 0 0 0,0 0-3 16,0 0-10-16,0 0-3 0,0 0-12 0,0 0-14 15,0 0-19-15,0 0-18 0,0 0-4 16,0 0-13-16,0 0-21 0,0 0-31 0,0 0-44 16,0 0-35-16,-17 0-33 0,17 14-44 0,-15-14-75 15,15 0-89-15,-27 0-134 0,10 12-327 0,-1-12 102 16,-1 0 152-16</inkml:trace>
  <inkml:trace contextRef="#ctx0" brushRef="#br0" timeOffset="132664.88">8634 8570 1962 0,'-5'0'21'0,"1"5"6"16,0-5 29-16,3 3 29 0,1-2 16 0,0-1 26 16,0 0 2-16,0 0-4 0,0 0-13 0,0 0-16 15,0 0-19-15,-2 0-13 0,1 0-9 16,1 0-3-16,0 0-2 0,0 0 2 0,0 0-5 16,0 0 4-16,0 0 6 0,0 0 1 0,0 0 5 15,0 0 6-15,0 0-1 0,0 0 1 0,0 0-7 16,0 1-19-16,0-1-17 0,18 1-17 0,-18-1 1 15,16 1 24-15,-1 0 27 0,4-1 24 0,3 1 17 16,7-1-4-16,5 0-8 0,8 0-3 0,6 0-4 16,8 0-6-16,4 0 5 0,6 0 11 0,3 0 20 15,1 0 33-15,5 0 23 0,-3 0 34 0,0-13-1 16,-6 13-26-16,-4 0-40 0,-6 0-37 0,-5 0-9 16,-6-7 27-16,-7 7 21 0,-9 0-17 15,-6 0-37-15,-4-6-51 0,-8 6-29 0,-2 0-10 16,-6 0-4-16,-3 0-41 0,0 0-72 0,0 0-109 15,0 0-64-15,0 0-45 0,0 0-22 0,-22 0 14 16,22 0-73-16,-31 18-79 0,13-18-97 0,-10 15-248 16,-5-15-63-16,-4 14 167 0</inkml:trace>
  <inkml:trace contextRef="#ctx0" brushRef="#br0" timeOffset="133361.51">8296 8998 1815 0,'0'0'43'0,"-22"0"26"0,11 17 48 16,2-17 53-16,-2 13-4 0,2-13 18 16,0 12-10-16,1-12-14 0,-3 12 7 0,2-5-1 15,-1-1 10-15,3-2-7 0,0-4-19 0,1 4-21 16,3-3-26-16,0-1-3 0,0 0-5 0,3 0 3 15,0 2 4-15,0-2-7 0,0 0 9 0,0 0-2 16,0 0 5-16,0 0-5 0,0 0-25 0,18 0-15 16,-18 0-15-16,32 0 2 0,-11 13 33 0,9-13 24 15,4 0 34-15,6 16 20 0,8-16 5 0,2 0-1 16,6 11-28-16,-1-11 6 0,9 0-13 0,3 0 16 16,4 0 22-16,5 0-28 0,5 0-28 0,5 0-49 15,10 0-17-15,5 0 45 0,5 0 53 0,-2 0 57 16,-1 0 11-16,-2 0-33 0,-5 0-32 0,-12 0-38 15,-10 0-39-15,-12 0-31 0,-10 0-21 16,-11 0-17-16,-10 0 0 0,-9 0 0 0,-5 0 0 16,-7 0 0-16,-6 0 0 0,-1 0 0 0,-3 0 0 15,0 0 0-15,0 0 0 0,0 0 0 0,0 0 0 16,0 0-4-16,0 0-52 0,-17 0-79 0,17 0-107 16,-20 0-155-16,20 0-179 0,-26 0-151 0,10 0-76 15,-1 17-89-15,-1-17-93 0,-3 16-201 0,1-16 183 16</inkml:trace>
  <inkml:trace contextRef="#ctx0" brushRef="#br0" timeOffset="148980.99">10259 5899 1549 0,'0'0'32'0,"0"0"13"16,0 0 7-16,0 0 21 0,0 0-15 0,0 0 12 16,0 0 20-16,0 0 3 0,0 0 1 0,0 0-1 15,0 0-7-15,0 0-7 0,0 0 0 0,0 0-12 16,0 0-2-16,0 0 3 0,0 0-5 0,0 0 6 15,0 0-1-15,0 0-1 0,0 0 0 16,0 0 2-16,0 0-1 0,0 0-3 0,0 0-4 16,0 0-2-16,0 0-7 0,0 0 1 0,0 0 2 15,0 0-9-15,0 0-11 0,0 0-13 0,0 0-10 16,0 0 5-16,17 0 9 0,-17 0 13 0,14 0 11 16,-4 0-5-16,1 0-2 0,2 0-5 0,1 0-3 15,-2 0 2-15,4 0 1 0,1 0 1 0,1 0-1 16,1 0 0-16,4 0 0 0,0 0-3 0,2 0-2 15,2 0-7-15,0 0 3 0,1 0 5 0,-1 0-2 16,1 0 10-16,-4 0-3 0,1 0-1 0,-3 0 3 16,0 0 1-16,-2-9-1 0,-5 9-6 15,4 0-7-15,-2-4-12 0,0 4-4 0,-2-4-5 16,1 1 0-16,-1 1-1 0,1 0-4 0,-1 0 6 16,3-1-4-16,-1 2 5 0,0-2 3 0,0 2-7 15,1-1 5-15,-1 1-6 0,2-1-5 0,-2 1 9 16,0 1-6-16,2 0-3 0,-2-1 3 0,0 1-8 15,-2 0 3-15,-1 0 1 0,2 0 5 0,-1 0-2 16,-1 0 2-16,0 0-5 0,-1 0-3 0,-3 0 5 16,1 0 0-16,0 0 0 0,0 0 3 0,-2 0-3 15,2 0 1-15,0 0 19 0,-2 11 11 0,1-11 12 16,0 0 0-16,1 0-13 0,-3 0-9 0,3 0-10 16,-2 0-4-16,0 0-1 0,1 0-6 0,1 5 0 15,-1-5 0-15,1 0 0 0,2 3 0 16,-1-1 0-16,1-2-3 0,-1 3 2 0,2-2 4 15,0 0-3-15,-2 1 1 0,-2-2 3 0,0 2 19 16,0-2 30-16,-1 2 14 0,0-1 2 0,-2-1-12 16,-3 1-16-16,2-1 0 0,1 0 0 0,-1 0 6 15,-2 0-5-15,3 0-2 0,-3 0 1 0,1 0-10 16,1 0-4-16,-1 0-12 0,1 0-3 0,-1 0-8 16,1 0 3-16,-2 0 1 0,1 0-8 0,1 0 0 15,2 0-4-15,-2 0-3 0,1 0 3 0,2 0 4 16,-1 0-4-16,-1 0 8 0,1 0-4 15,-3 0-4-15,1 0 4 0,-3 0 0 0,3-9 4 16,-1 9-4-16,0 0 0 0,1 0-4 0,0 0 1 0,5 0 3 16,-3 0 3-16,1 0-3 0,0 0 0 15,2 0 0-15,-3 0-3 0,3 0 2 0,-2 0 1 16,0 0 0-16,0 0 0 0,4 0-4 0,-4 0 0 16,1 0 8-16,-1 0-8 0,0 0 8 0,-1 0 0 15,0 0-8-15,-1 0 4 0,1 0-3 0,0 0 2 16,-2 0 1-16,-1 0 4 0,1 0-1 0,2 0-10 15,-4 0 7-15,3 0-4 0,-3 0 0 0,1 0 8 16,1 0-8-16,-1 0 8 0,1 0-4 16,-1 0 4-16,1 0-1 0,0 0-3 0,0 0 4 0,2 0-7 15,0 9-1-15,-1-9 4 0,1 0 0 16,1 0 0-16,-1 0-4 0,0 0 4 0,0 4-4 16,1-4 8-16,-3 0 0 0,4 0-8 0,-4 4 4 15,0-4-4-15,2 0 4 0,-1 0-3 0,0 0 3 16,0 2-4-16,1-1 0 0,-3-1 7 0,3 0-3 15,-2 2 0-15,1-1 4 0,0 0-8 0,0 0 0 16,1 0 1-16,0 1-1 0,3 0 0 0,-2 0-4 16,0 0 4-16,2 1 0 0,-1-2 5 15,0 2-2-15,0-1 9 0,-1 0-8 0,2 0 3 0,-3 1-3 16,2-1-4-16,0 0 4 0,-1 1-4 16,-1-2 4-16,3 2-4 0,-4-1 1 0,1 1-1 15,0-1 4-15,1 2-1 0,-1-1 1 0,0 0-4 16,1 0 8-16,0 2-4 0,-1-1 3 0,3 1 4 15,-3-1-7-15,3 0 0 0,-4 0-1 0,3 1 1 16,-3-1-8-16,1 0 8 0,-2 1-8 0,0-1 4 16,1 2 3-16,-3 0-3 0,1-3 3 0,0 3-3 15,-2 1 4-15,0-1-1 0,0 1 0 0,0 0 0 16,-1-2 5-16,2 4-2 0,-1-2 1 0,2 2 4 16,-2 0-5-16,2 0 1 0,-2 1-4 0,2 2-1 15,-1-1-4-15,1 0 4 0,-1 2 0 0,3 0-4 16,-3 0 8-16,3-1-9 0,-3-1 7 0,-1 2 5 15,0 1-3-15,2-1 0 0,-2 2 4 16,-1 1 0-16,-2-1-9 0,1 4 5 0,-1-1 0 16,2 1-5-16,-2 0 9 0,0 0 0 0,0-1-9 15,0 2 5-15,0-1-5 0,0 0 4 0,0-1 0 16,0 1-4-16,0-1 0 0,0 1 4 0,0-2-1 16,0 0 5-16,-14 0-1 0,14-1-7 0,0-1 0 15,0 1 0-15,0 0 3 0,0-1 0 0,0 2 4 16,-8-1-4-16,8 1 0 0,-5 0 0 0,2 1 0 15,0 0-4-15,0 0 8 0,-2 1-1 0,2-1 0 16,-1 2 0-16,-1-1-4 0,0-1 8 0,1 2-1 16,-1-2 4-16,2 1-8 0,-3 0-11 0,1 0 3 15,2-1 4-15,1-1 0 0,-1 0 9 16,-1 0 0-16,1 1-4 0,1-2 12 0,-1-1-3 16,0-1-12-16,0 0 4 0,0 3-7 0,0-1-4 15,-1 1 13-15,1 0-9 0,0 2 0 0,0 3 9 16,0 1-9-16,0 0 0 0,0 0 4 0,0 1-4 15,0-2 1-15,0 2-1 0,1-1 4 0,-1-1 0 16,1 3-4-16,-1-3 11 0,3 2-15 0,-3-3 4 16,2 2 3-16,-1-2-4 0,1 1 8 0,-1-1-3 15,0-1-2-15,1 1-2 0,-1-1-1 0,2-1 4 16,-1 1 0-16,-2-2 3 0,3 1 0 16,-3-2 25-16,1 1 11 0,0-1 1 0,1-1-8 15,-2 1-20-15,0-1-12 0,1 2 0 0,1-2 4 16,-1 1-13-16,-1 0 14 0,0-1-14 0,1 1 4 15,-1 2 9-15,3-1 1 0,-1-1 4 0,-1 0 6 16,1 0-11-16,-1 0-14 0,2 2 10 0,-2-1 0 16,2 1 0-16,0 0 5 0,0 2-5 0,-1 0-5 15,1 1 9-15,0 0 1 0,-2 0 17 0,2-1 18 16,-1 0 3-16,1 0-1 0,-2 1-13 0,-1-1-10 16,2-1-4-16,-2 1 0 0,1-2 0 0,-1 2-13 15,0-2-2-15,0 1 4 0,1 0-4 0,2-2-4 16,-3 1 4-16,1 1-1 0,1-2 2 0,1 1 7 15,0-1-5-15,-2 0-10 0,2 0 13 16,0 0-1-16,0-2-1 0,0 1 13 0,0-1-21 16,0 1 6-16,0-1 3 0,0-1 2 0,0 2 10 15,0-1-3-15,0 1-3 0,0-2 0 0,0 0-1 16,0 0 5-16,0 0 5 0,0 1-4 0,13-2-8 16,-13 0 4-16,0 0-1 0,0-1-5 0,0-1 4 15,0-1-5-15,0 0-4 0,0 1 4 0,6-2-3 16,-6 1 3-16,0-1 4 0,0 0-4 0,3 2 4 15,-3-3-7-15,2 1-7 0,-2 0 10 0,0-1-7 16,0-1 4-16,1-1 1 0,1-2-3 0,-2 0 7 16,1 0-3-16,1-1 11 0,-2-3 17 15,1 1 42-15,-1-1 32 0,2 1 26 0,-1-1-6 16,3 0-42-16,3 0-29 0,3 1-29 0,2 2-10 16,5 0 6-16,5 0 11 0,1 0 7 0,3 2 1 15,2-1-9-15,-1 2-16 0,-1-4-5 0,0 2-4 16,-2 0 14-16,-6-2 25 0,1 2 18 0,-2-1 18 15,-5-3 9-15,-1 3 3 0,0-2 3 0,-6-1 9 16,1-1 3-16,-2 2-2 0,1-2-4 0,0 0-28 16,-4 0-29-16,2 0-25 0,-1 0-21 0,0 0 0 15,-1 0 0-15,-1 0 0 0,0 0 0 0,0 0 0 16,0 0 0-16,0 0 0 0,0 0 0 0,0 0 0 16,0 0-23-16,0 0-52 0,0 0-67 15,0 0-86-15,0 0-83 0,0 0-82 0,0 0-102 16,0 0-59-16,0 0-4 0,0 0 33 0,-14 0 49 15,14 0 21-15,0 0-11 0,-12-20 0 0,12 20 10 16,-10-24 19-16,10 9 41 0,-12 0 61 0,12-1 103 16,-8-1 128-16,8 2 147 0,0 1 116 0,0 0 80 15,0 3 50-15,0-1-10 0,0 3-12 0,0 1-11 16,0 1-4-16,0 0 2 0,0 2-11 0,17 1-18 16,-17 3-22-16,0-2-27 0,0 2-16 0,0-2-25 15,10 3-8-15,-10-3-12 0,0 2-15 0,0 1-4 16,0 0-24-16,0 0-9 0,0 0-20 0,0 0-18 15,0 0-10-15,0 0-21 0,0 0 6 16,0 0 1-16,0 0 22 0,0 0 24 0,18 17 1 16,-18-17 11-16,22 25-17 0,-22-6-5 0,26 1 6 15,-10 4 13-15,1-1 15 0,-2 2 31 0,1-2 17 16,-2-1 25-16,-2-4 23 0,2-1 12 0,-3-3 18 16,-3-4-7-16,0-2-7 0,-4-3-16 0,1-2-17 15,-4-3-11-15,-1 0-6 0,0 0-16 0,0 0-20 16,0 0-22-16,0 0-25 0,0 0-24 0,0 0-13 15,0 0-8-15,0 0-4 0,-17 0 4 0,17 0-2 16,-18 0-3-16,2 0 0 0,1 0-5 0,-7 0 5 16,0 0 3-16,-2 20-3 0,0-20-44 15,4 23-24-15,-2-10-46 0,2 1-63 0,2 0-23 16,-1 0-86-16,0 0-98 0,5 1-67 0,-1-3-44 16,-2 0 0-16,3 1-7 0,2-2-32 0,1-1-79 15,1-1-279-15,7-2-7 0,-1-4 165 0</inkml:trace>
  <inkml:trace contextRef="#ctx0" brushRef="#br0" timeOffset="156750.14">10218 6596 1581 0,'0'0'36'0,"0"0"32"0,0 0 8 0,0 0 15 16,0 0-19-16,0 0-14 0,0 0 21 0,0 0 8 15,0 0 5-15,0 0 8 0,0 0-6 0,0 0-7 16,0 0-1-16,0 0-10 0,0 0-9 16,0 0-8-16,0 0-5 0,0 0-7 0,0 0 7 15,0 0 6-15,0 0 10 0,0 0 6 0,0 0 9 16,0 0 0-16,0 0 1 0,0 0-2 0,0 0-5 15,0 0-9-15,0 0-9 0,0 0-5 0,0 0-8 16,0 0 3-16,0 0-1 0,0 0 7 0,0 0-1 16,0 0 0-16,0 0 3 0,0 0-6 0,11 0 0 15,-11 0-2-15,14 0-4 0,-3 0 7 0,3 0 6 16,1 0 11-16,6 0 4 0,-1 0-3 0,1 0-8 16,3 13-4-16,-3-13-8 0,1 0-3 0,1 0 10 15,-1 0-8-15,-3 0 11 0,-1 0 0 0,2 0-4 16,-1 0-7-16,-2 0-15 0,0 0-3 15,0 0-21-15,-1 0 3 0,1 0 3 0,0 0-6 16,-5 0 17-16,2 0-2 0,0 0-4 0,0 0 11 16,0 16-15-16,0-16 4 0,0 0 0 0,1 0-3 15,4 13 15-15,1-13 0 0,2 8 13 0,-2-8 13 16,0 8 5-16,2-8 3 0,-4 7 3 0,4-7-13 16,0 5-11-16,-2-2-5 0,-1-1-11 0,1 2-6 15,0-2-8-15,-1 2-1 0,-1-2-3 0,1 1-1 16,-1-1 8-16,-1 2 6 0,-1-3 10 0,1 2 17 15,-3-1 12-15,1 0-4 0,-2 0-3 0,-1-1-13 16,1 1-11-16,-1-1 1 0,-1 0-11 0,1 0-3 16,-1 1-4-16,0-2-3 0,0 1 2 0,-2 0 4 15,2-1-10-15,0 1 0 0,-2 0-3 16,2 0-5-16,0 0 3 0,-2 0-4 0,2 0-5 16,0 0 3-16,-2 0 0 0,0 1 1 0,2-1 0 15,0 0 2-15,2 1-2 0,-3 0-3 0,1-1 11 16,2 2-6-16,-1-2 2 0,1 1 0 0,-3 0-7 15,3-1 3-15,-2 1 0 0,-1-2 6 0,1 2 8 16,-3 0 14-16,1-2 5 0,1 0-4 0,-3 1-3 16,4-1-10-16,-3 0-8 0,3 0 0 0,-3 0-5 15,2 0-7-15,1 0 3 0,0 0-1 16,-1 0 3-16,-1 0-2 0,2 1-1 0,-4-1 3 0,3 0-2 16,-1 0 4-16,3 0-4 0,-4 0-1 15,6 0 1-15,-1 2-1 0,0-2 4 0,3 0-3 16,-1 0 3-16,3 0 1 0,-5 0-3 0,3 0 3 15,-2 0-5-15,0 0 1 0,0 0 2 0,-2 0-2 16,2 0 6-16,-1 0-2 0,-1 0 1 0,0 0 5 16,-1 0-6-16,0 0 8 0,-2 0-4 0,2 0 2 15,-3-11 1-15,3 11-5 0,-3 0 2 0,1 0-4 16,-1 0-1-16,3-8-4 0,-2 8 3 0,2 0-4 16,0-3 1-16,-1 3 3 0,0-3-1 0,1 2-2 15,-1-1 2-15,1 1-1 0,0 0-1 0,-3-1 5 16,1 0-4-16,0 1 1 0,1 0-3 0,-1 1 3 15,-1-1-2-15,-2-1-1 0,3 1 5 0,-1-1-5 16,0 1 4-16,0 0 4 0,-1 0-6 16,1 0 1-16,0-1-2 0,-2 1 1 0,0 0 4 15,2 0 1-15,-2 0 0 0,2-1-2 0,-2 1 2 16,2 1-3-16,-2-3 3 0,0 1 10 0,2 1 13 16,-2-1 6-16,2-1 4 0,0-1-8 0,-2 2-16 15,0-1-4-15,0-1-3 0,2 1 0 0,0 0-1 16,-3-2 5-16,4 1-8 0,-5 0 4 0,4-1-1 15,-2 1-4-15,1-1 5 0,-1 0-4 0,0 0 0 16,2-2 2-16,0 2 2 0,-2-1 7 0,0-1 11 16,0 0 0-16,2 1-5 0,-2-2-9 15,0 0-9-15,-1 0 1 0,0-1 0 0,-1 1-3 16,1-1 2-16,0-1-4 0,-1 1 4 0,1-1 0 16,-2 1 1-16,2-2 1 0,-2 1-2 0,1 0 4 15,1-1-7-15,-2 1 3 0,0 0 0 0,0-1-1 16,0 0 0-16,1-1-5 0,-1 0 2 0,0 0 0 15,0-1 5-15,0 1 3 0,2 0 0 0,-1-2-4 16,1 1-1-16,0-1 3 0,-4 0 2 0,4 2 6 16,-4-1-4-16,2 1-1 0,-1 0-4 0,1-1-4 15,0 1 0-15,-1 1 2 0,-1-1-1 0,-1-2 1 16,2 1 1-16,-2 0-3 0,3 0 0 0,-3 0 1 16,0 0 1-16,0 0 0 0,1 1-1 15,-1-1 1-15,2 0-3 0,0 2 3 0,-2-2 3 16,1 2 4-16,1-2 3 0,-2 2-4 0,3-1-1 15,-2 1-6-15,-1 1-3 0,3-1 4 0,-1-1-2 16,-1 1-3-16,-1 0 7 0,4-1-3 0,-4 0-3 16,1 0 6-16,-1-2-5 0,0 0 2 0,3 1 2 15,-3 0-1-15,0-2 1 0,0-1-5 0,0 2 4 16,0-1 0-16,0 0-3 0,0-3 0 0,0 3 2 16,0-1-5-16,-15 0 7 0,15 1 2 0,0 0-5 15,0-1 1-15,0 1-1 0,0-1-1 0,-10 0 6 16,10 1-2-16,0 0-5 0,-6-2 1 15,6 1 1-15,-4 0 0 0,4-1 5 0,-5-1-1 16,3 1 0-16,-1-2 2 0,2 3-2 0,1-3-2 16,-2 2 2-16,1 0-6 0,-1 3 0 0,1-3 10 15,-1 3-7-15,-1 1 3 0,1-1-2 0,-2 2-3 16,2 0 0-16,-3-1 1 0,1 0 2 0,-1 1-5 16,-1-1 3-16,0 0 2 0,0 2-1 0,-1 0-2 15,0-1 5-15,2 1-6 0,-1 1 1 0,1 0 4 16,-1 0-4-16,0 3 2 0,-1-3 3 0,3 3-2 15,-2 0 2-15,1-2-5 0,0 2 3 0,-1-1-3 16,3 1-1-16,-2 0 5 0,1 1-4 16,-1 0 3-16,4-2-1 0,-4 2-1 0,2 0 1 15,0-1-1-15,0 2 0 0,1 0 1 0,-1-1 2 16,1 0 0-16,1 2-2 0,-2 0 0 0,3 0 2 16,0-1-4-16,-2 1 3 0,2 0-1 0,0-1-4 15,0 2 1-15,0-1-2 0,0 0 3 0,0 2-2 16,0-1 2-16,0 0 1 0,0 1-3 0,0 0 3 15,0 0-1-15,14-2 0 0,-14 2 1 0,0-2-2 16,17 1 2-16,-17 1 0 0,16-3-3 0,-9 2 5 16,4 0-4-16,0-1 1 0,3 1 0 0,-2 0 0 15,4 1 1-15,0-3-3 0,1 3 4 0,0-1-2 16,0 0 0-16,0 0 2 0,-2 0-2 0,1 1 0 16,-2 0-2-16,0 1 4 0,-5-1-1 15,0-1 1-15,1 2 1 0,-6 0-1 0,4-1-1 16,-3 2 1-16,-1-1 1 0,-1 1-2 0,0-2 1 15,1 2 2-15,-1-1-4 0,0 1 2 0,-3 0 2 16,0 0-3-16,0 0 5 0,1 0-4 0,-1 0-5 16,0 0 3-16,0 0-3 0,0 0 3 0,0 0 3 15,0 0-2-15,0 0-3 0,0 0 0 0,0 0-7 16,0 0-61-16,0 0-54 0,0 0-99 0,0 0-124 16,0 0-111-16,0 0-81 0,0 0-30 0,0 0 4 15,0 0 35-15,0 0-3 0,0 0-31 0,0 0-94 16,0 0-155-16,0 0 127 0,0 0 157 0</inkml:trace>
  <inkml:trace contextRef="#ctx0" brushRef="#br0" timeOffset="157249.51">12646 4723 2710 0,'0'-4'19'0,"0"1"3"0,0 0 7 0,0 2 23 15,0-1 12-15,0 2 39 0,0 0 31 0,0 0 12 16,0 0 4-16,0 0-15 0,0 0-13 0,0 0-5 15,0 0-21-15,0 0-10 0,0 0-14 0,16 13-15 16,-16-13-4-16,0 0-13 0,15 13-6 0,-15-13-17 16,13 12-5-16,-13-12-4 0,6 11-5 0,-6-6 1 15,4 0-5-15,1 2 2 0,-2-3 0 16,3 2 13-16,-1 1 33 0,3-2 9 0,-1 1 20 16,1 0 8-16,3 1-12 0,0-1 8 0,0-1 5 15,1 1 3-15,1 0 9 0,-1 0 2 0,2-1 1 16,-2 0 10-16,4-1-2 0,-2 0-5 0,-2-1-2 15,1 1-4-15,-3-1-15 0,0-2-7 0,-1 2-25 16,-3-1-19-16,0-1-5 0,-2-1-14 0,-3 0-1 16,1 1-10-16,-2-1-2 0,0 0-6 0,0 0-5 15,0 0 8-15,0 1-4 0,0 1 8 0,0 0 8 16,-22 3-4-16,22 1 3 0,-22 0-3 16,8 2 4-16,-1 2-12 0,-2 0 0 0,-2 0 5 15,4 0-13-15,-4 2 12 0,2 0 1 0,3-2-9 16,0 1 11-16,2-1-3 0,1-1 0 0,3-1 1 15,0-1-5-15,2-3 12 0,3 1 4 0,-2-3 58 16,5 1 75-16,0-2 47 0,0-1 50 0,0 0 4 16,0 0-37-16,0 0-25 0,0 0-28 0,0 0-33 15,0 0-24-15,0 0-21 0,0 0-29 0,0 0-17 16,0 0-19-16,0 0-12 0,0 0-3 0,0-11-6 16,0 11-14-16,0 0-70 0,0 0-99 0,0 0-153 15,0 0-229-15,0 0-136 0,0 0-81 0,0 0-63 16,0 0-47-16,0 18-253 0,0-18 182 15</inkml:trace>
  <inkml:trace contextRef="#ctx0" brushRef="#br0" timeOffset="165144.74">8311 8007 2122 0,'-7'-14'6'0,"-1"14"1"0,0 0 3 0,2 0 0 16,1 0-4-16,1 0 19 0,-1 0 12 0,0 0 16 15,2 0 11-15,0 0 6 0,0 0 11 0,3 0 10 16,-3 0 9-16,3 0-1 0,0 0-4 0,0 0-8 15,-2 0-6-15,2 0-3 0,0 0-6 0,0 0 3 16,0 0-2-16,0 0-2 0,0 0 0 0,0 0-10 16,0 0 0-16,0 0-17 0,0 0-12 0,17 0-13 15,-17 0-15-15,17 0-4 0,-4 0-2 16,1 0 2-16,6 0 5 0,5 0 5 0,0 0 3 16,4 0 3-16,7 0-3 0,-1 0-4 0,4 0-4 15,0 13-3-15,1-13 0 0,5 0 5 0,2 11 3 16,2-11 10-16,1 0 11 0,4 0 2 0,4 9 4 15,5-9-8-15,4 0-6 0,1 0 4 0,3 0-2 16,2 0-2-16,2 0-9 0,-3 0-10 0,1 0-4 16,0-16 1-16,0 16 1 0,-2 0 2 0,-1-12 4 15,0 12-1-15,-2-9 2 0,0 9 1 0,1-8-4 16,-1 8-4-16,0-8 5 0,-5 8 1 0,1-4 13 16,-3 0 15-16,-6 2 21 0,-5 0 10 0,-5-1 5 15,-5 1-4-15,-9 1-17 0,-4-1-7 0,-6 0-14 16,-2 1 7-16,-7-1 7 0,-1 1 6 0,-5 1 10 15,-1-2-9-15,-2 0-7 0,-1 2-5 16,-1 0-8-16,1 0 7 0,-2-1 0 0,0 1-1 16,0 0-6-16,0-1-9 0,0 1-6 0,0 0-2 15,0 0-3-15,0 0 0 0,0 0-4 0,0 0-2 16,0 0-1-16,0 0-1 0,0 0 4 0,0 0 7 16,0 0 0-16,0 0-5 0,0 0-1 0,0 0-3 15,0 0 3-15,0 0 7 0,0 0 3 0,0 0 1 16,0 0 4-16,0 0 1 0,0 0-2 0,0 0 5 15,0 0 1-15,0 0-5 0,0 0 1 0,0 0-5 16,0 0-7-16,0 0-1 0,0 0-7 0,0 0-8 16,0 0 1-16,0 0 2 0,0 0 50 0,0 0 26 15,0 14 28-15,0-14 15 0,0 24-36 16,-19-11-25-16,19 7-2 0,0 4-2 0,-20 4-12 16,20 5 12-16,-17 1-24 0,8 3 4 0,-1 6 20 15,1 4-3-15,-2 2 5 0,3 2-13 0,-1 2-14 16,0 1-7-16,0-1-11 0,-1 0-6 0,2 0-9 15,-2-1 4-15,2-2 4 0,-1 3 13 0,-1-4-9 16,1 2 2-16,0 0-2 0,1 0-15 0,-1 0 13 16,2-2-8-16,-2-2 3 0,1-2 2 0,1-3-2 15,2-5 6-15,-1-5-7 0,3-4 4 0,-2-7-7 16,2-4-1-16,1-4 10 0,1-3 1 0,-1-4 10 16,2-2 4-16,0-4 3 0,0 0 3 0,0 0 0 15,0 0-4-15,0 0-12 0,0 0-116 16,0 0-189-16,0-19-143 0,0 19-122 0,0-20-28 15,0 7-12-15,0-2-75 0,0-3-254 0,0-4-44 16,0-1 194-16</inkml:trace>
  <inkml:trace contextRef="#ctx0" brushRef="#br0" timeOffset="166225.53">8254 7922 2416 0,'0'-7'39'0,"0"0"26"0,0 1 34 15,0 1 32-15,0 1-16 0,0 0-2 0,0 1-13 16,0 2-12-16,0 0-10 0,0 1-15 0,0 0-19 16,0 0-23-16,11 0-2 0,-11 0 35 15,0 0 28-15,0 0 26 0,0 23 7 0,0-23-34 0,0 26-11 16,0-6 1-16,0 0 3 0,-20 3 20 15,20 3-6-15,0 4-4 0,-20 2-7 0,20 5-16 16,-17 2 2-16,17 3-4 0,-16 4-16 0,16 4-7 16,-17-2-8-16,9 1-4 0,-1-1 10 0,1-1-2 15,0 0 0-15,-1-3 0 0,0-1-4 0,-1-2-5 16,1 2 0-16,0-3-3 0,0-1-12 0,-1 0 11 16,3 0-4-16,-3-1 4 0,4 2 8 0,0-2-7 15,-2 1 1-15,2-1-10 0,1-3 2 0,1 1-7 16,-1-1-1-16,0-3-1 0,1-2-7 0,1-3 4 15,-2-1-5-15,2-2 6 0,0-3-1 0,-4-2 6 16,4-1 0-16,-1-3-3 0,-1-1 1 16,0-3-2-16,-1-1 4 0,3-1-4 0,-2-2 1 15,2-1 3-15,-1-2-3 0,2-1 18 0,-1-1 24 16,1 0 22-16,1-2 25 0,-1 1 16 0,2-1-1 16,-1 0-7-16,1 0 5 0,0 0-7 0,0 0-1 15,0 0-7-15,0 0-28 0,0 0-12 0,0 0-22 16,0 0-14-16,0 0 1 0,0 0-13 0,0 0 1 15,0 0 2-15,0 0-5 0,0 0 3 0,0 0-1 16,0 0 1-16,0 0 2 0,0 0 1 0,0 0-1 16,0 0-6-16,0 0 0 0,0 0 6 15,0 0 31-15,0 0 18 0,0 0 8 0,0 0 17 16,0 0-11-16,0 0-3 0,0 0 5 0,0 0-21 16,0 0-23-16,0 0-14 0,22 0-15 0,-22-11-4 15,26 11 3-15,-7 0 2 0,4 0 1 0,5-7-2 16,3 7-1-16,4 0 0 0,4-3 0 0,6 3 0 15,3 0 0-15,5 0 1 0,3 0-2 0,4 0 3 16,1 0-4-16,1 0 2 0,0 0 2 0,3 0-2 16,-2 0 7-16,4 0-6 0,3 0-4 0,3 0-2 15,6 0 1-15,3 10 5 0,5-10 1 16,3 0 4-16,-1 0-8 0,-2 0 2 0,0 0 1 16,-5 0 2-16,-3 0 7 0,-1 0-3 0,-5 0 12 15,-5 0 10-15,0 0 26 0,-4 0 22 0,-2 0 10 16,-8 0 19-16,-3 0-7 0,-4 0-4 0,-9 0-3 15,-5 0-21-15,-5-10-19 0,-8 10-11 0,-3 0-18 16,-5 0-9-16,-2-6-6 0,-4 6-3 0,-3 0-2 16,0-3-4-16,-3 3 1 0,2 0-6 0,-2 0-34 15,0-1-37-15,0 1-60 0,0 0-76 0,0-1-83 16,0 1-132-16,0 0-92 0,0-2-55 0,-17 1-19 16,17-1-11-16,-22-1-44 0,3-2-205 0,-2-4-102 15,-6-2 181-15</inkml:trace>
  <inkml:trace contextRef="#ctx0" brushRef="#br0" timeOffset="166922.53">8493 8116 2597 0,'0'-6'30'16,"0"0"11"-16,0 2 18 0,0-1 17 15,0 3-7-15,0-3 5 0,0 3 2 0,0 1 5 16,0 1-6-16,0 0-7 0,0 0-18 0,0 0-12 15,0 0-19-15,0 0 40 0,0 0 54 0,0 0 30 16,0 19 29-16,0-19-27 0,0 22-33 0,0-8-6 16,0 3 6-16,21 2 6 0,-21 0 6 0,25 1-1 15,-6 3-4-15,1 0-8 0,2 2-4 0,3 2-14 16,4 1-17-16,4 2 1 0,2 1-7 0,4 2 8 16,1 0 11-16,4 2 4 0,4 0 16 0,4 2 1 15,1 0-8-15,1 0-12 0,2 1-15 0,2 0 1 16,-1 2 6-16,2 0 11 0,-2-1-14 0,1 1-18 15,1 4-12-15,-4 2-25 0,3-2 1 0,-1 4 12 16,0-1 22-16,-1-2 24 0,-3 0 5 16,0-2-14-16,-4-5-21 0,-1-3-14 0,-4-4 1 15,-2-2 6-15,-4-4 8 0,-2-2 9 0,-2-5-1 16,-8-2-7-16,1-1-17 0,-5-3-17 0,-5-5-8 16,-3 0-9-16,-7-1 4 0,0-3-4 0,-4-2-2 15,0 1 5-15,-3-2-2 0,0 0-1 0,0 0 5 16,0 0-3-16,0 0-2 0,0 0-25 0,0 0-38 15,0 0-55-15,0 0-72 0,0 0-137 0,0 0-212 16,0-15-118-16,0 15-90 0,0-21-17 16,-22 7 64-16,22-6-134 0,-22-5-103 0,8-6 177 0</inkml:trace>
  <inkml:trace contextRef="#ctx0" brushRef="#br0" timeOffset="167805.33">10409 8074 2102 0,'3'0'36'0,"0"0"18"0,-1 0 28 15,1 0 35-15,0-11 9 0,0 11 33 16,-1 0 20-16,-2 0 15 0,3 0-1 0,-3 0-7 16,1 0-9-16,-1 0-13 0,2 0-20 0,-2 0-23 15,0 0-26-15,1 0-28 0,-1 0-17 0,2 0-7 16,-2 0 20-16,0 0 47 0,0 0 29 0,0 0 11 16,0 0-16-16,-20 15-34 0,20-15-4 0,-22 15 10 15,7-15 20-15,-3 18 2 0,0-18 12 0,-4 19 2 16,-6-9-4-16,0 0 2 0,-7 2-19 0,-1 0-6 15,-6 1-14-15,-1 1-12 0,-5 2-5 0,-2 2 6 16,-6 2-2-16,-1 0-6 0,0 4-3 0,-4 0-33 16,-4 1-16-16,-2 3 3 0,-1-1-7 0,-3 2 3 15,1-1 2-15,0 2-12 0,-1 0-12 16,3-1 5-16,3 1-3 0,3 0 26 0,3 0 38 16,1-2-1-16,3 0 5 0,0 2-25 0,6-2-27 15,-1 1-13-15,4-1 3 0,-3 0-2 0,3-1-6 16,3-1 1-16,1-1-1 0,4-1-3 0,-2 0 0 15,5 0-3-15,0-1 2 0,7-2 1 0,1-1-1 16,3 1 2-16,3-2-4 0,2-2 4 0,0-1-4 16,5-3 3-16,1-2 3 0,2 1-4 0,0-3 3 15,2 0 2-15,-1-2 2 0,4-1 9 0,0-2 6 16,1 0 4-16,0-1 0 0,2-1-2 16,0-1 3-16,2 2 7 0,-1-3 15 0,1 2 8 15,-1 0 7-15,-1-2 0 0,0 3-4 0,0-2-7 16,0 1-17-16,-2 0-15 0,0 0-14 0,2 1-10 15,-1-3 0-15,1 3 0 0,-2 0 0 0,2-3 0 16,0 1 0-16,0 0 0 0,1 1 0 0,-1-2 0 16,1 1 0-16,1 1 0 0,-1-1 0 0,2 0 0 15,-1 1 0-15,-1-2 0 0,-1 3 0 0,2 0 0 16,-1-2 0-16,-1 2 0 0,0-1 0 0,0 0 0 16,0 0 0-16,1-1 0 0,0-1 0 0,-1 2 0 15,2-2 0-15,1 0 0 0,-3 0 0 0,3 0 0 16,0 0 0-16,0 0 0 0,0 0 0 0,0 0 0 15,0 0 0-15,0 0 0 0,0 0 0 0,0 0 0 16,0 0-40-16,0 0-123 0,0 0-204 16,0 0-315-16,0-12-221 0,0 12-142 0,0 0-125 15,21-9-197-15,-21 9 262 0</inkml:trace>
  <inkml:trace contextRef="#ctx0" brushRef="#br0" timeOffset="192887.55">12939 5907 1522 0,'0'0'25'0,"-14"0"14"0,14 0 10 16,0 0 14-16,0 0-15 0,0 0 0 0,0 0 2 15,0 0 0-15,0 0 2 0,0 0 4 0,0 0-1 16,0 0 4-16,0 0 1 0,0 0-2 0,0 0 3 16,0 0-9-16,0 0-4 0,0 0-2 0,0 0-6 15,0 0-2-15,0 0 1 0,0 0 0 0,0 0 2 16,0 0 7-16,-12 10 0 0,12-10 1 0,0 0 2 16,0 0 5-16,0 0 7 0,0 0 0 0,0 0 3 15,0 0-4-15,0 0-1 0,0 0 0 16,0 0 7-16,0 0 3 0,-6 0 1 0,6 0 10 15,0 0-7-15,0 0-2 0,0 0-2 0,0 0-6 16,0 0-4-16,0 0 4 0,0 0-3 0,0 0-9 16,0 0-7-16,0 0-14 0,0 0-17 0,18 0-5 15,-18 0-3-15,13 0-2 0,-13 0 14 0,23 0 1 16,-9 0 9-16,3 0 1 0,-2 0-5 0,6-10-5 16,0 10 4-16,1 0 2 0,3 0 0 0,-2 0 4 15,2-4-6-15,4 4-6 0,2 0-3 0,2-3-6 16,2 1 3-16,3 0 2 0,0 1 8 0,3 0 7 15,-1-1 1-15,2 0 3 0,-2 0 0 0,2 0-2 16,-6 1 7-16,-2-1 5 0,-3 1-2 16,-3-2 6-16,-5 1 1 0,-1 1 7 0,-5-1 3 15,-3 0-11-15,-3 0-12 0,4 1-20 0,-4 0-11 16,-2-1-2-16,4 1-8 0,-4-1 2 0,3 1 0 16,1 1-2-16,-1 0 9 0,2 0-6 0,0 0-1 15,0 0 4-15,3 0-10 0,0 0 6 0,2 0 4 16,-2 14-3-16,1-14 6 0,-1 0 3 0,2 0-17 15,-3 14 15-15,-1-14-1 0,1 0-6 0,-3 9 13 16,1-9-3-16,-1 0-3 0,-1 0 28 0,-1 6 15 16,0-6 4-16,0 0 11 0,-2 0-25 15,2 0-11-15,-2 0-7 0,1 0-11 0,2 0 3 16,-1 0-8-16,3 0-3 0,1 0 0 0,2 0-4 16,3 0 0-16,1 0 8 0,-3 0-4 0,4 0 0 15,0 0 0-15,-2 0-3 0,-2 0 6 0,1 0 1 16,0 0-1-16,-1 0 0 0,1 0-3 0,-2 0 4 15,0 0 0-15,-3 0-4 0,0 0-3 0,-2 0-4 16,1 0 7-16,-2-10-1 0,-2 10 5 0,0 0-4 16,-1 0 1-16,0-7-1 0,-2 7 0 15,2 0 3-15,-2-4 1 0,-2 3-8 0,1 0 4 0,3-1 0 16,-4 1-7-16,3 1 10 0,-1-2-10 0,-3 2 0 16,2-1 3-16,-1 1 1 0,1-1 7 15,-2 1-1-15,0-1 0 0,0 1-3 0,0-1 0 16,-1 1 0-16,1 0-3 0,-1-1 0 0,-1 1 3 15,-1 0-4-15,2-1 4 0,-1 1 4 0,-1 0-8 16,2 0 4-16,-2 0 0 0,0 0-3 0,0 0 3 16,1 0 3-16,-1 0 1 0,0 0-1 0,0 0 0 15,0 0-3-15,0 0-7 0,0-1 0 0,0 1 8 16,0 0-1-16,0 0 7 0,0-1 0 0,0 1 18 16,0 0 2-16,0 0 2 0,0 0 5 0,0 0-19 15,0 0 16-15,0 0 3 0,0 0 8 0,0 0 10 16,0 0-11-16,0 0 8 0,0-1 8 0,0 1-17 15,0 0 4-15,0 0-5 0,0 0-9 16,0 0 4-16,0 0-7 0,0 0-7 0,0 0-13 16,0 0 5-16,0 0-5 0,0 0-3 0,0 0 3 15,0 0-3-15,0 0-1 0,0 0 1 0,0 0-7 16,0 0 0-16,0 0 3 0,0 0 0 0,0 0-4 16,0 0-4-16,0 0 0 0,0 0-1 0,0 0 8 15,0 0 1-15,0 0-5 0,0 0 4 0,0 0-10 16,0 0 4-16,0 0 7 0,0 0 0 0,0 0 7 15,0 0 1-15,0 20-11 0,0-20 4 0,0 18-4 16,0-7 0-16,0 4 9 0,-15-2-1 0,15 0 3 16,0 2-2-16,0 1 3 0,-10 0 5 0,10 1-4 15,0 1 9-15,-10 0-2 0,10 2-4 16,-5 0 3-16,5 1-6 0,-9 0 0 0,7 0 2 16,-3-1-4-16,2 1 1 0,0 0-7 0,0-2-5 15,0 2 6-15,0 1-11 0,1-2 10 0,-1 0-5 16,3 2-1-16,-1-2 8 0,-1 0-10 0,1 1 7 15,1-2-3-15,0-2 3 0,0 0 1 0,0-2 0 16,0-1 4-16,0-2-4 0,0 0 4 0,0-2-1 16,0-3-5-16,0-1 0 0,0 0-4 0,0-2 5 15,0 0 2-15,0-3 12 0,0 1 28 0,0-2 5 16,0 0 8-16,0 0-3 0,0 0-23 0,0 0-7 16,0 0-9-16,0 0-4 0,0 0 0 0,0 0-19 15,0 0-94-15,0 0-116 0,0 0-157 16,0 0-125-16,0-14-48 0,0 14-64 0,0-12-50 15,0 12-136-15,0-19-190 0,0 4 178 0</inkml:trace>
  <inkml:trace contextRef="#ctx0" brushRef="#br0" timeOffset="194311.95">12924 5908 2627 0,'0'0'36'0,"6"0"15"0,-3 0 35 0,-2 0 29 16,1 0 1-16,1 0 19 0,-3 0 5 0,0 0 2 15,2 0-8-15,-2-12-8 0,0 12-12 0,0 0-5 16,0 0-5-16,0 0-6 0,0 0-13 0,0 0-10 16,0 0-13-16,0 0-13 0,0 0-6 0,0 0-11 15,0 0-14-15,0 0-9 0,0 0-5 0,0 0-5 16,0 0 43-16,0 0 10 0,0 0 26 0,0 16 7 15,0-16-26-15,0 16-1 0,-16-16-18 16,16 22 12-16,0-9 8 0,-15 1 1 0,15 1 6 16,-11 1-6-16,11 2-10 0,-11-1-9 0,11 1 9 15,-8 2 2-15,4 0 1 0,0 2-3 0,1 0-10 16,0-1-17-16,0 0 2 0,2 2 10 0,-2 3 16 16,1-1 22-16,-1-1-19 0,0 3 0 0,-2 0-29 15,2 1-15-15,-2-1-1 0,1-1-2 0,1-2-1 16,-4-2-3-16,3 0 7 0,-2-3-7 0,1-1-4 15,0-3-1-15,1-1 1 0,-1-3 3 0,2-1 1 16,0-3 3-16,-2-3-3 0,4 1 4 16,-1-2-4-16,0-2 3 0,2-1-2 0,-1 1-1 0,1-1 12 15,0 0-8-15,0 0 39 0,0 0 25 16,0 0 12-16,0 0 7 0,0 0-31 0,0 0-25 16,0 0-6-16,0 0-14 0,0 0-2 0,0 0-1 15,0 0-16-15,0 0 6 0,0 0 1 0,0 0-3 16,0 0 4-16,0 0-8 0,0 0 4 0,0 0-6 15,0 0-1-15,0 0 11 0,0 0-11 0,0 0 14 16,0 0 0-16,0 0-4 0,0 0 4 0,0 0-4 16,0 0-3-16,0 0 4 0,0 0 0 0,0 0-3 15,0 0 3-15,0 0-4 0,0 0 5 0,0 0-2 16,0 0 1-16,0 0 0 0,0 0-2 16,0 0 5-16,0 0-4 0,0 0 7 0,0 0 0 15,0 0 16-15,0 0 7 0,0 0-1 0,0 0 9 16,0 0-13-16,0 0 0 0,0 0-7 0,0 0-5 15,15 0-12-15,-15 0-1 0,13 0-1 0,-4 0-7 16,4 0 5-16,-3 0 0 0,6 0-1 0,-4 0 7 16,5 0-5-16,-1 0-3 0,4-11 2 0,0 11-8 15,3 0 8-15,4 0-3 0,-1-8 6 0,4 8 3 16,2 0-1-16,2-5 13 0,0 5-4 0,4-4 4 16,-1 4 5-16,0-3-6 0,0 2 4 0,-1-1 7 15,-1-1 18-15,-2 2 16 0,1-2 4 0,-3 1-5 16,-1 0-14-16,1-1-14 0,-2 0-5 0,-1 1-5 15,0-1-6-15,-3 0-6 0,-1 0 0 16,1 0-4-16,0-1-1 0,0 1-4 0,0 0-1 16,0-1-1-16,-2 1-2 0,6 0 6 0,-2 0-3 15,-1 0-2-15,0 1 2 0,-1 0-3 0,1-1 3 16,-2 2-2-16,2-1-3 0,-1 0 4 0,-2 0-5 16,3-1 3-16,-2 2 1 0,1-1-3 0,-2 0 3 15,0 1-1-15,-3 0 2 0,2 0-1 0,1 0-2 16,-3 0 0-16,5 1-1 0,-2-1 2 0,2 1 2 15,0 0 1-15,1 0 0 0,-1 0-2 0,0 0-5 16,-2 0-1-16,2 0 3 0,-2 0 0 16,1 0 7-16,-3 11 2 0,-1-11-4 0,1 0 4 0,-1 0-4 15,-3 0-1-15,-2 0 3 0,-4 7-6 16,2-7 3-16,-6 0 2 0,1 0-1 0,-2 0 3 16,-1 0-2-16,0 0-2 0,-2 0 0 0,-2 0 0 15,1 0-2-15,-1 0 1 0,-1 0-1 0,2 0 1 16,-2 0 1-16,0 0 2 0,0 0-2 0,0 0-2 15,0 0 1-15,0 0-40 0,0 0-43 0,0 0-71 16,0 0-111-16,0 0-121 0,0 0-106 0,0 0-54 16,0 0-4-16,0 0 19 0,0 0 0 0,0 0-68 15,-33 0-244-15,10-13-32 0,-6 13 152 0</inkml:trace>
  <inkml:trace contextRef="#ctx0" brushRef="#br0" timeOffset="195139.68">12979 5956 1909 0,'-7'0'31'0,"7"0"17"16,-7 0 17-16,7 0 21 0,0 0-3 0,0 0 12 15,0 0 6-15,0 0 9 0,0 0-1 0,0 0-3 16,0 0 2-16,0 0-8 0,0 0-6 0,0 0-8 16,0 0-13-16,0 0-3 0,0 0-2 0,0 0 1 15,0 0 15-15,0 0 5 0,21 13 1 0,-21-13 7 16,23 15-3-16,-6-15 4 0,3 22 2 0,5-10-10 16,3 0-13-16,3 4-13 0,3-2-5 15,6 2 4-15,2 0 0 0,5 1 1 0,4 1 0 16,1-1-10-16,4 4 8 0,0-5 0 0,-3 4 2 15,-2-2 1-15,-3-1-10 0,-6 0-13 0,-5-1-16 16,-1 0-9-16,-7 1-2 0,-4-1 8 0,3-1 13 16,-5-1 21-16,0-1 13 0,-1 0 16 0,0-1-5 15,-2-1-7-15,2 2-5 0,-1-2-10 0,-2-1 0 16,3 0 14-16,-2 0 4 0,2 1-4 0,-2-1 2 16,0-1-30-16,2 0-18 0,-2 0 4 0,-2 0-17 15,1-1 1-15,-4-2-9 0,-1 0-8 0,-1 0 6 16,-4-2 0-16,-1 0 3 0,-2-1 1 0,-1-2-8 15,-2 1 3-15,-2-2 2 0,1 0 2 0,-2 0 9 16,0 0 17-16,0 0 17 0,0 0 5 16,0 0 0-16,0 0-24 0,0 0-13 0,1 0-9 15,-1 0-5-15,0 0 0 0,0 0-6 0,0 0 2 16,0 0-2-16,0 0 2 0,0 0 3 0,0 0 0 16,0 0-24-16,0 0-52 0,0 0-71 0,0 0-98 15,0 0-66-15,0 0-39 0,0 0-9 0,0 0-10 16,0 0-46-16,-13-11-55 0,13 11-77 0,-16-13-87 15,4 1-225-15,1-2 135 0,-2-5 158 0</inkml:trace>
  <inkml:trace contextRef="#ctx0" brushRef="#br0" timeOffset="195751.53">14573 5903 2197 0,'5'0'45'0,"0"0"27"0,-2 0 18 15,-2 0 21-15,2 0-31 0,-3 0-1 0,3 0-10 16,-3 0 0-16,0 0-7 0,0 0-9 0,0 0 17 16,0 0 37-16,0 0 18 0,0 0 18 0,0 14 4 15,0-14-31-15,0 10-2 0,0-10-3 0,-21 16-6 16,21-9 9-16,-19 1 1 0,4 0-2 0,-4 1-3 16,-4-1-4-16,-2 1-18 0,-5 1-9 0,-5 0 1 15,-6 2-13-15,-2 0 1 0,-7 0-5 0,-2 1-10 16,-7 3 6-16,-5 0 4 0,-4 0-6 15,0 2-12-15,-7 1-19 0,-2 0-9 0,-4 1-8 16,-1 0 2-16,1 0-5 0,1 2 3 0,2 0 4 16,1 0-12-16,7 1 11 0,5 0-8 0,6 1-1 15,8-1 15-15,3-3 52 0,9 0 21 0,3-2 35 16,7-2 29-16,1-4-25 0,3-1 20 0,5-1-10 16,1-3-8-16,7-1-11 0,0-1-18 0,1-3 6 15,6 2-8-15,1-2 3 0,2-2 0 0,2 0-13 16,0 0-8-16,0 0-13 0,0 0-13 0,0 0-10 15,0 0-14-15,0 0-9 0,0 0-10 0,0 0-9 16,0 0 1-16,0 2-8 0,0-2 0 0,0 0 0 16,0 0 0-16,0 0 3 0,0 0-5 15,0 0 3-15,0 0 1 0,0 0-5 0,0 0 7 16,0 0-1-16,0 0-1 0,0 0 3 0,0 0 2 16,0 0-3-16,0 0 2 0,0 0-14 0,0 0-46 15,0 0-59-15,0 0-103 0,0 0-171 0,0 0-221 16,0 0-178-16,0 0-228 0,25 0-442 0,-25-19 263 15</inkml:trace>
  <inkml:trace contextRef="#ctx0" brushRef="#br0" timeOffset="208507.54">691 10062 1927 0,'0'-5'35'0,"0"2"7"0,0 0 12 15,0 2 21-15,0-1-10 0,0 0 15 0,0 1 8 16,0 1-6-16,0 0-13 0,0 0-5 0,0 0-8 15,0 0-5-15,0 0-5 0,0 0-11 0,0 0-13 16,0 0-9-16,0 0-8 0,0 0-4 0,0 0 32 16,0 0 30-16,0 0 15 0,0 0 25 0,0 13-15 15,0-13-15-15,-17 0-15 0,17 13-18 16,0-13 1-16,-12 9-2 0,12-9 10 0,0 0 14 16,0 7-3-16,-8-7 6 0,8 0 1 0,0 4-5 15,0-4 1-15,0 0-6 0,0 0-4 0,0 0 3 16,0 0-5-16,0 0 8 0,0 0 7 0,0 0-9 15,0 0-2-15,17 0-19 0,-17 0-15 0,28 0-7 16,-9 0 5-16,6 0 13 0,12 0 7 0,2 0 9 16,9-13-7-16,3 13-17 0,6-11-4 0,10 11-10 15,4-16 6-15,7 8 8 0,8 0 0 0,3-2-1 16,5 1-15-16,7-2-5 0,8 0-2 0,1 0 2 16,11 0 3-16,0-2 43 0,4 1 16 15,-1-1 26-15,2 1 16 0,-8-1-25 0,-1 2-2 16,-8 3-13-16,-4-1-5 0,-5 4-12 0,-6 0 0 15,-1 1-15-15,-1 2-11 0,-4 1-8 0,-7 1 12 16,-5-2 43-16,-7 1 38 0,-7 0 26 0,-9 0-5 16,-11 1-34-16,-11-1-35 0,-8 0-30 0,-6 1-23 15,-6 0-1-15,-6 0-4 0,-5 0 7 0,0 0-3 16,0-2-7-16,0 2 3 0,0 0-7 0,0-1-11 16,0 1-20-16,0-1-50 0,0 1-63 0,0-1-67 15,0 1-72-15,0 0-41 0,0 0-37 0,0 0-67 16,-17 0-87-16,17 0-142 0,-17 0-313 15,6 0 88-15,-3 15 179 0</inkml:trace>
  <inkml:trace contextRef="#ctx0" brushRef="#br0" timeOffset="-179191.82">11178 9192 1223 0,'-90'50'-20'0,"0"0"-14"16,2-4-12-16,-5-1-45 0,-6-3-75 0,-7-1-101 15,-6-1 7-15,-4-2 45 0</inkml:trace>
  <inkml:trace contextRef="#ctx0" brushRef="#br0" timeOffset="-86078.93">14307 4733 1590 0,'0'17'22'0,"0"-17"13"0,20 0 2 15,-20 0-4-15,17 0-12 0,-6 0 1 0,-1 0 17 16,3 0 21-16,-1 0 7 0,4 0 5 0,-1-16-7 16,5 16 13-16,1 0-6 0,0-11-6 0,4 11-2 15,1 0-24-15,2-13-3 0,3 13-7 0,-1 0-12 16,-1-7-7-16,1 7-4 0,1 0-7 0,-3 0 3 16,-2 0-2-16,-1 0-3 0,-5 0-2 15,0 0 3-15,-1 20-2 0,-5-20 0 0,-3 0-3 16,-5 14 4-16,-2-14-4 0,-4 10 4 0,0-10 5 15,0 8-7-15,-23-8 8 0,23 7-5 0,-36-7-2 16,15 6 3-16,-3-6-3 0,0 0 3 0,-6 0-5 16,-1 0 4-16,-3 0-3 0,2 0-6 0,-3 0 12 15,1-15-6-15,-1 15-5 0,1 0 0 0,3-13-13 16,3 13-1-16,4 0 1 0,6-9 5 0,4 9 0 16,3 0 0-16,5 0 7 0,4 0 1 0,2 0 7 15,0 0 8-15,0 0 3 0,31 0 0 0,-14 0 9 16,5 0 7-16,3 0 6 0,3 0 15 15,4 0 4-15,5 0-6 0,-1 0 3 0,0 0-9 16,1 13-2-16,0-13-2 0,0 0-3 0,-2 11-5 16,-4-11-7-16,-5 7-7 0,-3-7-5 0,-3 8-9 15,-7-8 4-15,-7 6-7 0,-6-3-1 0,0 0 11 16,0 0-16-16,-30-1 4 0,9 1-21 0,-6-2-26 16,-5-1-10-16,-5 0-19 0,-7 0-21 0,1 0-16 15,-5 0-26-15,1-17-30 0,4 17-22 0,1 0-8 16,5-16 16-16,7 16 52 0,6 0 65 0,6-10 57 15,8 10 44-15,7 0 8 0,3 0 0 0,0 0 1 16,24 0-21-16,-24 0-24 0,39 0-85 0,-14 0-168 16,1 0-64-16,4 0 15 0</inkml:trace>
  <inkml:trace contextRef="#ctx0" brushRef="#br0" timeOffset="-80084.75">13184 9502 1461 0,'2'0'43'0,"1"1"29"16,-2 0 16-16,-1 0 11 0,2-1-25 15,-2 0-16-15,0 0-3 0,0 0-6 0,0 0-19 16,0 0-2-16,0 0-8 0,0 0 8 0,0 0 4 16,0 0 0-16,0 0-4 0,0 0-7 0,0 0-2 15,0 0-11-15,0 0-2 0,0 0 0 0,0 0-3 16,0 0 5-16,0 0 10 0,0 0 3 0,0 0 11 15,0 0 4-15,0 0 10 0,0 0 3 0,0 0-1 16,0 0 4-16,0 0-6 0,0 0-2 0,0 0 4 16,0 0-12-16,0 0-7 0,0 0-7 0,12 0-10 15,-12 0 1-15,25 0 5 0,-6 0 3 16,4 0 4-16,6 10 0 0,7-10-6 0,7 0-6 0,5 0-8 16,8 0-5-16,2 0 1 0,5 7-2 15,7-7 2-15,3 5 10 0,3-1 13 0,3 0 6 16,2 0-2-16,2 1-8 0,6 0-14 0,2 0-7 15,2 0 4-15,-1 1-2 0,-1-2-1 0,-1 1 5 16,-5-1-2-16,-3-1 10 0,-9 0 4 0,-8-1 1 16,-10-2-1-16,-7 0-4 0,-11 0 10 0,-8 0 2 15,-7 0-2-15,-10 0-8 0,-5-16-11 0,-7 16-7 16,0 0-3-16,-36-15 5 0,10 15-1 0,-8-12-1 16,-8 12-16-16,-5-12-15 0,-2 12-26 0,-4-10-15 15,-5 10-6-15,1-7-15 0,0 7 0 0,-1-2-10 16,1 2-3-16,4 0 10 0,2 0 3 0,3 0 24 15,8 0 19-15,4 0 22 0,7 0 21 0,7 0 6 16,5 0 21-16,6 0 26 0,3 0 8 16,7 0 5-16,1 0-7 0,0 0-21 0,23 0 5 15,-23 0 12-15,36 0 4 0,-12 0 0 0,6-13-1 16,3 13-5-16,5 0-2 0,4-11 0 0,5 11 8 16,-2 0 0-16,4 0 3 0,1-9 2 0,1 9-18 15,-1 0-8-15,-4 0-14 0,1 0-8 0,-7 0-4 16,0 0-2-16,-3 0-1 0,-4 0-1 0,-5 16-1 15,-5-16-2-15,-6 0-6 0,-4 0-1 0,-6 13 4 16,-7-13 4-16,0 0 8 0,-20 9-2 0,-1-9-11 16,-9 0-11-16,-9 6-6 0,-7-6-11 15,-5 0-5-15,-4 0-6 0,-5 0-13 0,-2 0-3 16,3 0 7-16,0-19 12 0,5 19 17 0,7 0 13 16,5 0 7-16,5 0 3 0,11-10 5 0,7 10 1 15,7 0 9-15,6 0 6 0,6 0 6 0,0 0 2 16,0 0 6-16,37 0-1 0,-15 0 3 0,7 0 9 15,5 0 1-15,5 0 4 0,4 0-3 0,1 14-9 16,1-14-6-16,3 0-7 0,-2 9-10 0,-1-9-3 16,-3 0-8-16,-3 11 0 0,-7-11 4 0,-1 4-4 15,-7-4 0-15,-6 3 0 0,-7-3-4 0,-5 1 6 16,-6-1 0-16,0 0-1 0,-25 0 4 0,2 0-8 16,-6 0-8-16,-5 0-17 0,-5 0-17 15,-5-15-11-15,-2 15-10 0,-2 0 0 0,1-18 1 16,2 18 1-16,5-11-1 0,6 11 1 0,5 0-15 15,4-10-15-15,9 10-6 0,7 0-19 0,9 0-18 16,0 0-38-16,0 0-73 0,26 0-107 0,-6 0-75 16,7 0 69-16</inkml:trace>
  <inkml:trace contextRef="#ctx0" brushRef="#br0" timeOffset="-59348.74">13099 4677 2008 0,'0'0'39'16,"0"0"9"-16,0 0 10 0,0 0 11 0,0 0-30 15,0 0 4-15,0 0 4 0,0 0 8 0,0 0 4 16,0 0 1-16,0 0-2 0,0 0-7 0,0 0-9 15,0 0-5-15,0 0-10 0,0 0 1 0,0 0 19 16,0 0 9-16,0 0 20 0,0 0 7 16,0 0-3-16,0 0 1 0,12 12-13 0,-12-12-8 15,16 8-14-15,-9-8-10 0,4 9-1 0,5-9 0 16,1 7 11-16,1-7 0 0,6 7 3 0,-1-4 0 16,6-3-3-16,4 1 0 0,4 0 4 0,5-1-5 15,3 0-6-15,6 0-4 0,-1 1-7 0,6 0-1 16,-1 1-3-16,4 2-4 0,-1-3-5 0,-2 4-8 15,-2 0 2-15,-3 2 2 0,0-1-5 0,-3 1 1 16,-6 0-3-16,-6 0-5 0,-4 0-2 0,-5 1 1 16,-7-3 0-16,-5-1-2 0,-7 2 4 0,-8-1-2 15,0 0 2-15,-22 1-2 0,-1 0-5 0,-6-3-5 16,-7 1-12-16,-7-3-9 0,-10-1-9 0,-1 0-6 16,-2 0-15-16,-3 0-10 0,0-20-16 15,-2 20-10-15,7-17 8 0,1 17 22 0,9-18 30 16,2 18 21-16,8-14 14 0,9 14 11 0,6-10 14 15,7 10 17-15,6 0 15 0,6-9-4 0,0 9 3 16,0-6-5-16,24 6-8 0,-24-5 2 0,38 2-6 16,-14 2-7-16,6 0 3 0,4 1-9 0,2 0-3 15,1 0-5-15,2 0-6 0,4 0 3 0,-1 0-1 16,3 18 4-16,0-18 1 0,-2 0 8 0,-1 16 4 16,0-16 12-16,-6 0-1 0,-5 12-6 0,-8-12-7 15,-2 0-21-15,-8 7-5 0,-7-7 3 0,-4 0-2 16,-2 0 3-16,0 0 5 0,-39 0-9 15,16 0 1-15,-8 0 0 0,-5 0-8 0,-6-15-3 16,-1 15-7-16,1 0-7 0,3-15-5 0,0 15 0 16,5-11-1-16,6 11 7 0,5 0 10 0,6-9 7 15,6 9 10-15,5 0 9 0,1 0 5 0,5 0-1 16,0-4 1-16,0 4-9 0,19-2-8 0,-19 0 1 16,26 0 0-16,-9 1-4 0,3-1 5 0,4 2-3 15,-1-1 0-15,2 1 2 0,1 0-2 0,0 0 1 16,-4 0-12-16,-5 0-38 0,-1 0-63 0,-4 0-96 15,-7 0-107-15,-5 0-145 0,0 0-337 0,0 0 12 16,0 0 119-16</inkml:trace>
  <inkml:trace contextRef="#ctx0" brushRef="#br0" timeOffset="-57861.24">13654 9531 1303 0,'0'0'32'16,"-22"-5"24"-16,22 5 4 0,-14 0 4 0,14-3-18 16,-11 3 5-16,11-2 25 0,0 2 23 0,0 0 12 15,0 0-5-15,0 0-6 0,0 0 0 0,0 0-11 16,0 0-3-16,0 0-8 0,0 0-20 0,0 0-13 15,17 15-16-15,-17-15-5 0,16 0 4 0,-16 15 10 16,20-15 13-16,-11 8 9 0,1-8 9 0,1 0 4 16,-4 9-1-16,3-9-8 0,2 0-4 0,2 5 4 15,3-5 5-15,2 0 6 0,4 0 2 16,2 0-1-16,6 0-11 0,0 0-10 0,3 0-10 16,1 0-21-16,3 0-10 0,-1 0-6 0,5 0-10 15,3 0 0-15,3 0 2 0,3 0-1 0,0 16 2 16,3-16-3-16,-3 12 3 0,1-12-4 0,-7 13 3 15,-8-13 3-15,-6 11-8 0,-10-11 5 0,-5 7-2 16,-7-7 2-16,-9 0 0 0,0 4 2 0,-20-4 2 16,20 0 1-16,-42 0 1 0,11 0-5 0,-4 0 1 15,-7 0-8-15,-3 0-9 0,0 0-7 0,-3-18-9 16,1 18-8-16,2-14-3 0,3 14 4 16,7-13 8-16,4 13 13 0,6 0 17 0,5-13 4 15,7 13 2-15,3 0 7 0,5-6-5 0,3 6 2 16,2-4-2-16,0 0-8 0,0 1 3 0,22-1 7 15,-22-1 8-15,30 0 0 0,-13 0 2 0,3-1-6 16,3 2-3-16,2 1 3 0,1 0-6 0,4 0-1 16,1 1-2-16,0 0-1 0,0 2 0 0,3 0-2 15,-3 0 1-15,-2 0-3 0,1 0 2 0,-4 0 0 16,-4 0-2-16,-4 0 0 0,-5 0-2 0,-4 0-1 16,-1 0-1-16,-8 0 4 0,0 0 0 0,0 0 0 15,-28 0 3-15,9 0-13 0,-2 0-5 16,-7 0-8-16,-2 0-11 0,-2 0-1 0,-2 0 1 0,3-13-4 15,0 13 9-15,3 0 10 0,6 0 6 16,3-12 13-16,5 12 2 0,5 0 1 0,3 0 3 16,6 0-6-16,0-6 2 0,0 6-4 0,0 0-2 15,23-3 4-15,-23 3-3 0,34 0 3 0,-12 0 0 16,3 0 1-16,1 0 7 0,4 0 0 0,-1 0-3 16,-1 0-1-16,0 0-2 0,-2 0-2 0,-4 15 0 15,-5-15-4-15,-5 0-28 0,-1 0-45 0,-3 0-42 16,-7 9-51-16,-1-9-45 0,0 0-68 0,-20 0-130 15,20 0-272-15,-24 0 72 0</inkml:trace>
  <inkml:trace contextRef="#ctx0" brushRef="#br0" timeOffset="-54344.75">13668 6524 2893 0,'0'0'3'16,"0"-13"1"-16,0 13 5 0,0 0 18 0,0 0 9 15,0 0 17-15,0-10 11 0,0 10-5 0,15 0-2 16,-15 0-6-16,0 0-7 0,14 0-1 0,-14 0 3 15,16 0-4-15,-7 0 1 0,3 0-5 0,1 0-4 16,4 0 3-16,2 0 4 0,-1 0 8 16,5 0 7-16,1 10-3 0,-1-10 5 0,3 0-4 0,2 0-3 15,-1 0-1-15,0 8-11 0,0-8-4 16,-2 5-10-16,2-5-5 0,-3 4-1 0,-4 0-13 16,-3 0-3-16,-3-1-5 0,-3 1-3 0,-5 0 6 15,-6 1 1-15,0 1 1 0,0 0-3 0,-26 1-8 16,7 0-1-16,-4 0-11 0,-7-1-11 0,-4-1 0 15,-3-1-11-15,-5-3-5 0,-1 0 0 0,-1-1-1 16,2 0 2-16,1 0 10 0,3 0 10 0,6 0 12 16,2-18 8-16,7 18 8 0,4 0-2 0,4 0 2 15,4 0 8-15,6 0 3 0,4 0 10 0,1-10 3 16,0 10 4-16,23 0 5 0,-23 0 8 16,34 0 15-16,-12 0 0 0,4 0 7 0,5 0-5 15,5 0-11-15,0 0-2 0,4 0-16 0,0 0-6 16,1 0-5-16,0 0-14 0,-2 0 0 0,0 0-2 15,-6 0-4-15,-6 0 1 0,-3 0 1 0,-6 0-2 16,-5 0-3-16,-7 0 3 0,-5 0-4 0,-1 0-5 16,-20 0-2-16,0 0-7 0,-6 0-15 0,-8 0-15 15,-8 0-15-15,-5 0-16 0,-4-20-3 0,-2 20-1 16,5-14 5-16,-1 14 11 0,5-15 26 0,7 15 22 16,6-10 17-16,9 10 26 0,8-8 6 0,7 8 11 15,7 0 16-15,0-6-1 0,0 6 5 0,26-3 3 16,-4 2-11-16,4-1-7 0,7 2-7 0,1-1-11 15,6 1-3-15,2 0-5 0,0 0-5 16,3 0-2-16,-3 0-15 0,-2 0 3 0,-6 16-6 16,-8-16-4-16,-4 0 4 0,-6 0-3 0,-7 11-3 15,-6-11-3-15,-3 0-5 0,0 7-13 0,-33-7-9 16,10 0-14-16,-6 0-14 0,-7 0-21 0,-6 0-23 16,-3 0-24-16,0 0-18 0,-1-17-4 0,1 17 14 15,1-13 21-15,10 13 34 0,2-11 38 0,9 11 19 16,4 0 8-16,7-11 5 0,4 11-19 0,8 0-12 15,0 0-33-15,0-6-61 0,32 6-107 0,-13 0-244 16,7 0-131-16,4 0 66 0</inkml:trace>
  <inkml:trace contextRef="#ctx0" brushRef="#br0" timeOffset="-47211.13">11057 8518 3274 0,'9'0'-2'0,"-1"0"-1"0,0 0-2 16,-2 0-4-16,3 0 4 0,-6 0-3 0,1 0 0 15,-1 0-1-15,-3 0-2 0,0 0 13 0,0 0 35 16,0 0 9-16,0 18 6 0,0-18-8 16,-25 19-31-16,25-6-3 0,-25 2-1 0,6 2-2 15,1-1 2-15,-4 0-4 0,-3 0-3 0,1-2 4 16,-4 0-3-16,-2-2 3 0,-1-2-1 0,2-3-1 15,-4 0 0-15,5-4-15 0,-1 0 0 0,-1-2-2 16,4-1-4-16,3 0 14 0,1 0 1 0,0 0 0 16,10 0 19-16,-2-18 29 0,5 18 29 0,6 0 2 15,3 0-14-15,0-13-29 0,0 13-26 0,29 0 7 16,-29 0 20-16,34 0 7 0,-8 0 11 0,2 0-1 16,5 0-17-16,1 0-2 0,2 24-17 0,-1-24-11 15,3 26-4-15,-3-11-5 0,-2 4 3 0,-2 0-3 16,-5 2 5-16,-4 1-7 0,-4-1-31 0,-2 2-38 15,-1-1-62-15,-7 1-72 0,0 1-63 16,-3 2-86-16,-4-1-114 0,1 1-231 0,-1-2 8 16,-1-1 124-16</inkml:trace>
  <inkml:trace contextRef="#ctx0" brushRef="#br0" timeOffset="-46099.14">14934 5478 2600 0,'22'-5'40'15,"-22"2"12"-15,16-1 12 0,-16 3 8 0,12 0-33 16,-12-1-3-16,9 0 1 0,-9 2 6 0,7 0 2 16,-7 0-3-16,0 0-5 0,0 0 16 0,0 0 8 15,0 16 11-15,0-16-9 0,0 17-28 0,0-17-18 16,-19 24-12-16,19-12 2 0,-19 2-1 0,19 0 4 16,-26 0 1-16,9-2-5 0,-2 1 2 0,-1-1-4 15,-5-1 0-15,1 0 4 0,-1-2-4 16,-2 0-1-16,-2-4-5 0,-2 2 0 0,1-2 2 0,1-2 3 15,3-1-1-15,1-1-6 0,3 1-4 16,5-2-1-16,3 1 7 0,6-1 4 0,4 1 17 16,2-1 11-16,2 2 0 0,0-2 4 0,20 1-6 15,-20 1 10-15,31 1 21 0,-7 0 10 0,0 2 3 16,6 1-12-16,-1-1-15 0,2 3-10 0,0 1-7 16,-1 0-8-16,-1 2-12 0,-1 0-6 0,0-1-4 15,-6 2-2-15,-1-1 1 0,0 0 3 0,-7 1-9 16,1 0-32-16,-4-2-48 0,-5 1-78 0,-1-1-76 15,-4 0-80-15,-1 1-116 0,0 2-262 16,0-5-57-16,-18 1 114 0</inkml:trace>
  <inkml:trace contextRef="#ctx0" brushRef="#br0" timeOffset="32762.2">10229 5251 2787 0,'0'-8'14'0,"0"0"-2"0,0 3 4 0,0-1 13 16,0 3 8-16,23-1 31 0,-23 0 22 0,0 2 8 15,17 0 9-15,-17 2-4 0,0 0-6 0,14 0-6 16,-14 0-14-16,0 0-19 0,8 0-18 0,-8 0-15 16,0-1-17-16,5 1-6 0,-5 0-1 0,0 0 38 15,0 0 16-15,0 0 14 0,0 0 26 0,0 18-31 16,-19-18-10-16,19 21-1 0,-14-8-10 0,14 0 3 15,-17 2 7-15,8 3 0 0,-2 2 0 0,0 2-5 16,0 2-10-16,0 2-2 0,2 1-14 16,-2-1-5-16,2 5-2 0,0-2-10 0,3-1-4 0,-2 0 3 15,3-2-5-15,0-2 4 0,2 2-1 16,0-4-4-16,2-1 1 0,1-1-1 0,0-3 5 16,-2-1 0-16,2-3-25 0,-1-1-18 0,1-2-37 15,0-3-40-15,0-1-21 0,0-1-38 0,0-4-32 16,0 1-50-16,-2-2-73 0,2 0-102 0,0 0-188 15,0 0-164-15,0 0 123 0</inkml:trace>
  <inkml:trace contextRef="#ctx0" brushRef="#br0" timeOffset="33404.49">10297 5201 1992 0,'0'-1'43'0,"0"-2"22"0,0 3 14 16,-10-2 29-16,10 2-29 0,0-1 6 15,0 1 6-15,0 0-10 0,0 0 2 0,-7 0-9 16,7-2-11-16,0 2-3 0,0 0-11 0,0 0-8 16,0 0 5-16,0 0 1 0,0 0 8 0,0 0 9 15,0 0 6-15,0 0-1 0,0 0-3 0,0 0-11 16,19 0-22-16,-19 0-10 0,22 0 15 0,-4 14 3 16,5-14 15-16,5 0 18 0,6 9-13 0,7-9-3 15,1 0-10-15,6 6-13 0,4-6-5 0,6 5-2 16,2-1 12-16,4-2 0 0,1 1 0 0,2-3-1 15,2 1-2-15,0 1 0 0,0-2 5 16,-4 1-7-16,-1-1-11 0,-4 0-8 0,-1 0-14 0,-4 0 8 16,-9 0 27-16,-2 0 21 0,-6 0 17 15,-8 0-8-15,-2 0-20 0,-8 0-25 0,-5 0-14 16,-2 0 3-16,-5-13-7 0,-2 13 4 0,-3 0 15 16,-2 0 1-16,-1 0 6 0,2 0-2 0,-2 0-18 15,0 0 1-15,0 0-10 0,0 0-2 0,0 0-2 16,0 0-7-16,0 0-3 0,0 0-1 0,0 0 4 15,0 0 5-15,0 0 4 0,0 0-1 0,0 15 1 16,-16-15 0-16,16 25 6 0,0-9-4 0,-10 5 1 16,10 3 5-16,0 5 2 0,0 4 18 0,-11 2 3 15,11 3-4-15,0 4-10 0,0 3-14 0,-5 0-2 16,4 2-2-16,-3-3 8 0,3-1-4 0,-4 1-2 16,2-4-1-16,-2-3-3 0,-2-2 2 15,0-3 11-15,1-3-15 0,-3-5-26 0,0-2-27 16,-1-4-52-16,3-2-32 0,-1-4-28 0,0-5-34 15,2-1-47-15,-2-2-73 0,0-3-108 0,-2-1-212 16,-1 0-221-16,0-18 119 0</inkml:trace>
  <inkml:trace contextRef="#ctx0" brushRef="#br0" timeOffset="34118.79">10246 6105 2062 0,'10'-1'51'0,"-10"-2"32"0,0-1 30 16,12 1 46-16,-12-1-5 0,6 1 17 0,-3-1 13 15,-1 1-3-15,-1-1-8 0,1 2-13 0,-2-1-18 16,0 2-25-16,0 1-17 0,1-1-23 0,-1 1-29 16,0-2-15-16,0 2-13 0,0 0 22 0,0 0 30 15,0 0 19-15,0 17 14 0,0-17-21 0,0 20-18 16,0-4-9-16,0 2-10 0,0 2-5 0,0 1 0 15,0 5-10-15,-12 1-8 0,12 4-5 0,0 2-14 16,0 0 4-16,-8 2-9 0,8 2 0 16,0 0 3-16,-4-1-4 0,4-1 2 0,-3-2 0 15,-1-1 1-15,3-4-2 0,1-1 2 0,-2-3-4 16,1-2-30-16,-2-4-26 0,1-1-35 0,1-5-46 16,-1-2-24-16,0-4-34 0,1-2-49 0,-1-2-71 15,1-2-94-15,1 0-146 0,0 0-279 0,0-22 102 16,0 22 146-16</inkml:trace>
  <inkml:trace contextRef="#ctx0" brushRef="#br0" timeOffset="35082.19">10245 6065 1780 0,'0'0'29'0,"0"0"12"0,0 0 12 0,1 0 40 16,-1 0 1-16,0 0 15 0,0 0 5 16,0 0-18-16,0 0-19 0,0 0 0 0,0 12-2 0,0-12 0 15,0 0 10-15,0 0-2 0,0 0 2 16,0 0 4-16,0 0 2 0,0 0 6 0,0 0 11 15,0 0 9-15,0 0 1 0,0 0-9 0,0 0-24 16,0 0-32-16,0 0-25 0,0 0-19 0,0 0 1 16,0 0 17-16,22 0 3 0,-22 0 7 0,22 0 1 15,-7 0-11-15,2 0 6 0,3 0 4 0,4 0-6 16,-1 0 2-16,5 0-5 0,1 0 2 0,4 0 5 16,1 17 5-16,0-17 2 0,-1 11-5 0,1-11-5 15,0 13-8-15,0-13 2 0,0 9 10 0,-1-9 7 16,-2 11 10-16,0-7-6 0,3 2-3 0,-3-2-6 15,0-1-12-15,-2 0-3 0,1 0-17 16,2-2-6-16,4 2 2 0,1 0-3 0,3-1 6 16,1 0-7-16,5 2 0 0,1-1 6 0,2 2-5 15,-1-2 7-15,0 1-6 0,0 0-1 0,-1-1 0 16,-1 1 7-16,-4-3-3 0,-1 1-3 0,-3-1 5 16,-2 0-9-16,-2-1 4 0,-3 0 3 0,-3 0 1 15,0 0 11-15,0 0 15 0,-2 0 7 0,-3 0-2 16,1 0-5-16,-1 0-15 0,-1 0-11 0,-1 0 4 15,1-13-1-15,-2 13 0 0,0 0 1 0,1 0-4 16,0 0-3-16,-2 0-4 0,-1-8 4 0,0 8 1 16,-1 0-2-16,1 0-2 0,-2-5-1 0,-1 5 3 15,-1-2-3-15,3 1 9 0,-1-1-5 16,-1 1-7-16,1 0 3 0,-1-1-4 0,2 2 7 16,0-2-1-16,2 2 1 0,0-1 1 0,-2 0-1 15,0 0 1-15,-3 1 0 0,1-1 2 0,-4 1-3 16,0 0 3-16,-3-1-1 0,-4 1-5 0,-1 0 3 15,0 0 6-15,-1 0-7 0,-1 0 4 0,-1 0 1 16,0 0-6-16,0 0 9 0,0 0-2 0,0-1-5 16,0 1 11-16,0 0 2 0,0 0 13 0,0 0 9 15,0 0-6-15,0 0 6 0,0-2-3 16,0 2-4-16,0-1-5 0,0 1-7 0,0 0-11 16,0 0-8-16,0 0 2 0,0 0-6 0,0 0 2 15,0 0 0-15,0 0-6 0,0 0 9 0,0 0-7 16,0 0 7-16,0 16 6 0,-23-16 0 0,23 16 4 15,-15-4-5-15,15 2 1 0,-20 0 4 0,20 5 6 16,-22 1 24-16,11 3 26 0,2 2-2 0,-2 2-4 16,0 3-17-16,0 3-22 0,2 1-5 0,0-1 0 15,-4 0-8-15,4 1-1 0,0-1 0 0,-2-1-1 16,0-2 4-16,2-2-7 0,-1-1-1 0,2-2 4 16,1-2-8-16,-1-3-1 0,2-3 1 0,1-2-4 15,0-2 12-15,1-1 0 0,1-4 0 16,1-2 0-16,1-2 4 0,-2-1 30 0,3-2 84 15,0 1 38-15,0-2 26 0,0 0-4 0,0 0-68 16,0 0-31-16,0 0-29 0,0 0-24 0,0 0-16 16,0 0-14-16,0 0-58 0,0 0-86 0,0 0-127 15,0-13-135-15,0 13-65 0,0-10-72 0,0 10-73 16,0-15-91-16,0 5-345 0,0-5 86 0,0 1 200 16</inkml:trace>
  <inkml:trace contextRef="#ctx0" brushRef="#br0" timeOffset="36270.88">10105 5748 1747 0,'0'-5'29'0,"0"5"23"0,0 0 25 16,0-5 20-16,0 5 4 0,5-3 5 15,-5 3 6-15,1-1 12 0,1-1-3 0,-2 1 0 16,1 1-5-16,-1 0-5 0,0 0-8 0,2 0-3 15,-2 0-5-15,0 0-7 0,0 0-6 0,0 0-5 16,0 0-8-16,0 0-4 0,0 0 0 0,0 0-12 16,0 0-3-16,0 0 2 0,0 0-6 0,0 0 9 15,0 0 14-15,0 0 10 0,0 0 9 0,0 15-10 16,0-15-27-16,0 13-24 0,0-13-8 0,-14 18 12 16,14-6 15-16,0 0-5 0,0-2-6 0,-8 1-19 15,8 1-14-15,0-1 5 0,-4 1-6 0,4-1 0 16,0 0 0-16,0-2 4 0,0 1 2 0,0-2-2 15,0 0-4-15,0-2-7 0,0 0 0 0,0-3 4 16,0 0 2-16,0-1 10 0,0-1-6 16,0 1 22-16,0-2 28 0,0 0 6 0,0 0 27 15,0 0-2-15,0 0-7 0,0 0 8 0,0 0 6 16,0 0-10-16,0 0 8 0,0 0-10 0,0 0-9 16,0 0 4-16,0 0-11 0,0 0-8 0,0 0-24 15,0 0-19-15,0 0-9 0,21-11-12 0,-21 11 16 16,17 0-8-16,-1 0 0 0,-1-10 0 15,4 10-8-15,4 0 8 0,0-7-4 0,5 7 16 0,0-3 22 16,2 0 38-16,-2 3 29 0,1-1 12 0,-3-1-4 16,-1 2-26-16,-1-1-19 0,-6 1-20 15,-1-1-12-15,-3 1-8 0,-1 0-10 0,-4 0-4 16,-3 0-6-16,-3-2-4 0,0 2 0 0,-1 0 0 16,-2 0 0-16,0 0-7 0,0 0 1 0,0 0-11 15,0-1-41-15,0 1-38 0,0 0-69 0,0 0-75 16,0-1-53-16,0 1-59 0,0 0-43 0,0 0-84 15,-17 0-112-15,17 0-183 0,-13 0-251 0,13 0 171 16</inkml:trace>
  <inkml:trace contextRef="#ctx0" brushRef="#br0" timeOffset="168382.45">13305 4780 1657 0,'-3'0'7'0,"3"0"4"0,-3 0 3 16,3 0 19-16,0 0 17 0,0 0 16 0,-2 0 20 16,1 0 2-16,-1 0-5 0,-1 0-4 0,0 0-8 15,1 0-8-15,2 0-15 0,-1 0-2 0,-1 0-8 16,2 0 7-16,0 0 2 0,0 0-4 0,0 0 3 15,0 0-10-15,0 0-4 0,0 0-4 0,0 0-11 16,0 0-3-16,0 0 2 0,0 0 4 0,0 0 0 16,0 0 3-16,0 0-9 0,19 0-4 15,-19 0-5-15,19 0-5 0,-6 0-1 0,8 0 0 16,0 0 6-16,9 0 3 0,1 0 10 0,4 0 0 16,7 0-2-16,0 0-3 0,5 0-1 0,4 0 10 15,2 0 2-15,4 0 4 0,5 0 9 0,3 0 2 16,2 0 5-16,2 0-5 0,4 0-15 0,-1 0-10 15,-3 0-4-15,0 0 6 0,-6 0 13 0,-9 0 6 16,-4 0 3-16,-10 0-5 0,-9 0-9 0,-7 0-11 16,-7 11-6-16,-10-11-4 0,-2 0-3 0,-5 0 6 15,0 0-3-15,-23 0 3 0,3 0 1 0,-8 0-5 16,-9 0 3-16,-10 0-1 0,-10 0-1 0,-7 0 1 16,-7-17-4-16,-4 17 0 0,-5 0-6 15,2-15-11-15,2 15-10 0,0-11-10 0,8 11-18 16,1-9-1-16,7 9-2 0,7-6 8 0,7 6 15 15,9-4 12-15,2 4 11 0,12-2-6 0,6 2 10 16,6 0 1-16,7 0 4 0,4 0 3 0,0 0 1 16,26 0-5-16,-26 0 1 0,40 0 8 0,-12 0 5 15,3 0 11-15,3 0 5 0,0 0 5 0,4 0-1 16,2 12-2-16,2-12 0 0,0 0-1 0,1 0-4 16,2 0-3-16,0 0-5 0,3 0-6 0,-3 0 2 15,-5 0-4-15,-1 0 6 0,-8 0 0 0,-3 0-3 16,-8 0-3-16,-6 0-5 0,-3 0-2 15,-9 0-4-15,-2 0 4 0,0 0 1 0,-38 0 1 16,10 0 3-16,-7 0 2 0,-12 0-3 0,-9 0-2 16,-4 0-7-16,-7 0-14 0,-4 0-11 0,-3 0-15 15,-1 0-19-15,2 0-2 0,8 0 5 0,6-19 12 16,8 19 26-16,8 0 9 0,10 0 8 0,11-11 3 16,10 11-5-16,7 0 5 0,5 0 4 0,0-8 6 15,30 8 1-15,-8 0 7 0,7-5 6 0,7 2 6 16,6 2 6-16,2-1 7 0,6 2-9 0,1 0-4 15,2 0-2-15,4 0-3 0,1 0 4 0,-3 0-10 16,1 18-5-16,-5-18-9 0,1 0-6 0,-7 18 1 16,-5-18 2-16,-8 13-4 0,-8-13 2 0,-9 11 2 15,-5-11-1-15,-10 11 6 0,0-5-3 16,-25-1 5-16,1 1-1 0,-8-1 0 0,-8 1 1 16,-7-4-1-16,-9 0-6 0,-1-2-8 0,-4 0-4 15,-7 0-7-15,-2 0-5 0,2-17 1 0,5 17 1 16,7 0 2-16,3-19 13 0,10 19 5 0,9 0 1 15,9-13 4-15,11 13-1 0,8 0 2 0,6-9 2 16,0 9 8-16,32 0 7 0,-9-8 5 0,8 8 5 16,8-5-6-16,5 5-1 0,2-4-9 0,2 3-2 15,3 1-1-15,1 0-5 0,-1 0 3 0,-6 0 4 16,-3 0 2-16,-8 0-4 0,-5 0-1 0,-6 0-8 16,-4 12-2-16,-10-12-3 0,-4 0-15 0,-5 0-25 15,0 0-28-15,-19 0-41 0,1 0-41 16,-7 0-59-16,-6 0-93 0,-5 0-189 0,-4 0-192 15,-8-21 86-15</inkml:trace>
  <inkml:trace contextRef="#ctx0" brushRef="#br0" timeOffset="189289.17">13387 6628 1291 0,'0'0'7'0,"0"0"1"0,0 0 8 0,0 0 25 15,8 0 8-15,-8 0 14 0,0 0 7 0,0 0-13 16,0 0 9-16,0 0-5 0,0 0-3 0,0 0-13 16,3 0-12-16,-3 0-9 0,0 0 2 0,3 0 6 15,-1 0-7-15,-2 0 3 0,0 0-8 0,0 0 2 16,0 0 7-16,0 0 2 0,1 0 3 0,-1 0-15 15,0 0-8-15,0 0-5 0,0 0-6 16,0 0 6-16,0 0 0 0,0 0-2 0,0 0 1 16,0 0-2-16,0 0 0 0,0-16-2 0,0 16-2 15,16 0-2-15,-16 0 0 0,0 0 2 0,14-10 1 16,-14 10 1-16,17 0-1 0,-6-8-5 0,3 8 0 16,3-6 0-16,4 6 2 0,6-6 3 0,2 2-6 15,2 1 6-15,5 0-1 0,3 2 2 0,2-1 13 16,1 1 3-16,2 0 12 0,-2-2 9 0,-1 3-3 15,1 0-4-15,-1-2-12 0,-3 2-10 0,-4 0-5 16,-3 0-7-16,-4 0 5 0,-7 0-5 0,-3 0 1 16,-3 0 4-16,-6 0-6 0,-2 0 6 15,-3 0 1-15,-3 0 0 0,0 0 0 0,0 0 3 16,0 0 0-16,-33 0-3 0,13 0 4 0,-6 0-3 16,-7 0 2-16,-5 0-1 0,-7 0 3 0,-3 0-3 15,1 0-2-15,-3 0-2 0,2 0 2 0,3 0-1 16,2 0 2-16,1-15 0 0,8 15-2 0,5 0-1 15,2 0-1-15,6 0 6 0,7-8-9 0,4 8 8 16,4 0-3-16,5 0-3 0,1 0 6 0,0-5-7 16,0 5-1-16,29-6 0 0,-12 5 1 0,3-3 6 15,7 0 7-15,-1 0 2 0,5-1 4 0,3 2-4 16,5 0-4-16,1 2-2 0,4 1-4 0,0 0-1 16,5 0 10-16,2 0 2 0,0 0-2 0,-2 0 0 15,-2 0-11-15,-2 18 0 0,-3-18-4 16,-8 0-2-16,-5 13-2 0,-5-13-1 0,-9 0 8 15,-2 0 0-15,-7 9 3 0,-5-9 5 0,-1 0-4 16,0 0 4-16,-23 0 2 0,1 0-5 0,-1 0 1 16,-9 0 1-16,-7 0-3 0,-5 0-3 0,-2 0 5 15,-5-20-6-15,3 20-2 0,1-16 4 0,4 16-2 16,4-17 1-16,6 17-1 0,5-13 7 0,8 13-4 16,3-9 0-16,6 9 1 0,8 0-8 0,3-5 3 15,0 5 0-15,20 0-3 0,1 0 0 0,3 0 7 16,6 0 1-16,10 0 2 0,2 0-1 15,6 0 3-15,6 17 7 0,4-17 9 0,1 14 9 16,1-14-9-16,2 16-6 0,-1-16-7 0,-4 17-10 16,-3-17 0-16,-1 15-3 0,-7-9 3 0,-2 0-3 15,-7-1 0-15,-7-2 1 0,-7 0 2 0,-3 0 8 16,-6-1 2-16,-6-1 1 0,-5-1-6 0,-3 0-5 16,0 0-2-16,-39 0 5 0,11 0-3 0,-9-20 6 15,-10 20-4-15,-7-18-1 0,-6 18 0 0,-5-22 2 16,1 13 1-16,2-1-1 0,5 1-2 0,5 2-5 15,7 7-6-15,10-10-2 0,7 10-3 0,9-3-2 16,7 3 2-16,6 0 2 0,6 0 6 0,0 0 1 16,20 0 4-16,0 0-1 0,5 0 3 15,7 17 0-15,10-17 0 0,3 14 5 0,6-14 2 16,4 15 5-16,2-15-1 0,0 16 0 0,1-7-6 16,-1-1-1-16,-4 1 1 0,-7-2-8 0,-4-1 0 15,-6 0-2-15,-5-1 0 0,-8-1 4 0,-7-1 1 16,-6 0 5-16,-2-3-2 0,-5 1-2 0,-1-1 2 15,-2 0-2-15,0 0 2 0,-28 0-1 0,9 0 1 16,-6 0-4-16,-9 0 3 0,-3-14 3 0,-6 14-2 16,-4 0 3-16,-1-12-7 0,0 12-2 0,2 0-2 15,5-12-4-15,3 12 3 0,7 0 0 0,4-7 1 16,7 7 4-16,6 0-2 0,6 0-3 0,5 0 0 16,3 0-2-16,0 0 3 0,0 0 2 15,34 0 0-15,-12 0-3 0,4 0 3 0,7 0-2 16,3 0 1-16,2 0 5 0,4 0-7 0,0 13 5 15,1-13-3-15,-4 0 0 0,-3 14 2 0,-8-14-1 16,-5 0 1-16,-6 11-2 0,-4-11 1 0,-4 0-1 16,-8 6 2-16,-1-6 5 0,0 0 0 0,0 4-1 15,0-4 4-15,-29 3-5 0,9-3 4 0,-7 0 0 16,-2 0-2-16,-5 0-1 0,-3 0 0 0,-5 0-6 16,6 0-1-16,4 0-1 0,5 0-7 0,6-14 1 15,3 14 2-15,8 0-1 0,3 0 4 16,7 0 4-16,0 0-2 0,0 0-1 0,0 0 4 0,28 0-3 15,-28 0-10-15,34 0-15 0,-12 14-42 16,3-14-67-16,-2 0-91 0,0 16-147 0,-2-16-235 16,-4 13 68-16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7:12:05.347"/>
    </inkml:context>
    <inkml:brush xml:id="br0">
      <inkml:brushProperty name="width" value="0.05292" units="cm"/>
      <inkml:brushProperty name="height" value="0.05292" units="cm"/>
      <inkml:brushProperty name="color" value="#FF0000"/>
    </inkml:brush>
  </inkml:definitions>
  <inkml:trace contextRef="#ctx0" brushRef="#br0">4384 3873 1203 0,'0'0'29'0,"-17"0"28"0,17 0 6 15,0 0 22-15,0 0-9 0,-17 0 3 0,17 0 14 16,0 0 2-16,0 0 1 0,0 0-9 0,0 0-3 0,0 0-3 16,0 0 0-16,0 0-5 0,0 0-6 15,0 0-1-15,0 0-13 0,0 0-6 0,0 0-8 16,0 0-4-16,0 0 0 0,0 0 4 0,0 0 3 16,0 0 3-16,0 0-1 0,0 0-3 0,0 0-1 15,0 0-6-15,0 0-1 0,0 0-2 0,0 0-4 16,0 0 0-16,0 0-4 0,0 0 4 0,0 0 3 15,0 0-4-15,0 0 7 0,0 0-4 0,0 0 3 16,0 0 10-16,0 0 4 0,0 0 5 0,0 0 0 16,24 16 4-16,-24-16 1 0,21 0-2 0,-5 0 3 15,2 13-6-15,2-13-6 0,4 0 3 0,2 8-12 16,2-8-8-16,0 0 2 0,3 6-9 16,3-6 3-16,2 0 10 0,6 0 4 0,1 0 17 15,7 0 14-15,5 0-11 0,9 0-10 0,7 0-21 16,11 0-22-16,11 0-2 0,8 0 33 0,8 0 32 15,2 0 27-15,7 0 29 0,-2 0-7 0,1 0-8 16,-7 0-12-16,-8 0-11 0,-1 0-20 0,-10 0-6 16,-5 0 2-16,-6 0 6 0,-8 0 20 0,-7 0 15 15,-3 0 15-15,-10 0-7 0,1 0-5 0,-8 0-12 16,-2 0-11-16,-5 0-6 0,-3 0-13 0,-1 0-11 16,-3 0-16-16,-4 0-6 0,-7 0-9 0,-1 0-8 15,-2 0-3-15,-3 0-8 0,-4 0-6 16,0 0 4-16,-6-10-9 0,3 10 3 0,-4 0 3 15,0 0-20-15,-3 0-26 0,1-7-61 0,-1 7-82 16,0 0-69-16,0 0-58 0,0-2-20 0,0 2-13 16,0 0-29-16,0-2-43 0,0 1-67 0,0 0-70 15,-18 0-168-15,18-2-115 0,-14 1 143 0</inkml:trace>
  <inkml:trace contextRef="#ctx0" brushRef="#br0" timeOffset="1319.21">7704 3856 1818 0,'0'-2'32'0,"0"2"8"0,0 0 7 0,0 0 0 16,0 0-9-16,0 0 6 0,0 0 10 16,0 0 24-16,0 0-6 0,0 0 1 0,0 0-1 0,0 0-13 15,0 0-2-15,0 0-7 0,0 0-3 16,0 0-3-16,0 0-3 0,0 0 13 0,0 0 7 15,0 0 8-15,0 0 9 0,0 0-11 0,0 0-9 16,0 0-9-16,0 0-12 0,0 0 3 0,0 0 5 16,0 0 6-16,0 0 7 0,0 0 7 0,0 0 3 15,0 0 6-15,0 0 3 0,0 0 0 0,0 0-4 16,0 0-12-16,0 0-12 0,0 0-19 0,0 0-11 16,20 0 3-16,-20 0 1 0,12 0 6 0,-12 0 2 15,22 0-5-15,-11 11-5 0,1-11 1 0,2 0 3 16,0 0-3-16,3 0 4 0,0 0 1 15,2 5-7-15,-1-5 10 0,3 0 1 0,2 0-4 16,0 3 11-16,2-3-14 0,1 2 6 0,2-2-1 16,0 1 3-16,3 0 9 0,2-1-5 0,-1 0 4 15,1 0-5-15,1 0-4 0,0 2 10 0,3-2-5 16,-3 0-3-16,2 2 0 0,0-1-14 0,1-1 1 16,0 1 3-16,3-1 4 0,-1 2-1 0,4 0-8 15,4-2-11-15,4 2-3 0,6-1 7 0,4 1 19 16,4-1 6-16,5 0-2 0,7 0-8 0,2-1-15 15,5 0 0-15,1 0 6 0,4 0 23 16,1 0 27-16,-2 0 16 0,4 0 6 0,-3 0-16 0,0 0-6 16,-1-14 3-16,-1 14-2 0,0 0 12 15,-2-11-6-15,0 11-6 0,-2-8 3 0,0 8-10 16,-5-7 6-16,-2 7-12 0,1-6 10 0,-5 6 13 16,-1-6-2-16,-1 5 5 0,-2-1-15 0,-3 0-17 15,2 0-10-15,-2 0 6 0,-5 1-1 0,1 0 11 16,-7 1 4-16,0-2-5 0,-7 1 8 0,-4-1-6 15,-6 1-5-15,-7-1-3 0,-2 1-8 0,-8-2 0 16,-5 2-15-16,-4 1-1 0,-3-1-9 0,-3 0-14 16,-2 1 5-16,-2-1-10 0,-1 1 4 0,0 0-1 15,0 0 0-15,0 0-2 0,0 0-3 0,0 0-1 16,0 0 1-16,0 0-4 0,0 0-10 16,0 0-24-16,0 0-34 0,0 0-51 0,-11 0-89 15,11 0-117-15,0 0-118 0,0 0-84 0,0 0-42 16,0 0-11-16,-7 0-34 0,7 0-118 0,-10 0-251 15,3 16 154-15</inkml:trace>
  <inkml:trace contextRef="#ctx0" brushRef="#br0" timeOffset="2689.46">12004 3892 2182 0,'-1'0'15'0,"-1"0"4"0,1 0 0 16,1 0 13-16,0 0 2 0,0 0 13 0,0 0 21 15,0 0 10-15,0 0 6 0,0 0 9 0,0 0-2 16,0 0 0-16,0 0-9 0,0 0-14 0,0 0-6 16,0 0-5-16,0 0-5 0,0 0 3 15,0 0 5-15,0 0 4 0,12 0 13 0,-12 0 3 16,0 11-4-16,12-11-6 0,-12 0-4 0,13 8-1 16,-7-8 0-16,3 6-1 0,2-6 1 0,-1 7-5 15,2-4 2-15,2 0 1 0,1 1 4 0,4-1 7 16,0 3 0-16,4-3 8 0,3 1-11 0,4 0-2 15,4 0-2-15,3 0-4 0,6 0 12 0,7-2 6 16,4 1 16-16,7 0 26 0,2-1 12 0,5-1 1 16,7 0-20-16,7-1-45 0,8 0-35 0,9 0-28 15,14 0-12-15,10 0 8 0,9 0 0 0,13 0 16 16,12 0 13-16,10 0 0 0,7 0 9 0,-2 0 1 16,5 0-12-16,0 0-6 0,1 0 5 15,2 20 6-15,0-20 24 0,-11 0 12 0,-5 15 9 16,-3-15 4-16,-6 9-3 0,-8-9-1 0,-4 0-5 15,-10 9-10-15,-12-9-3 0,-3 0-1 0,-12 0-5 16,-7 0-2-16,-11 0-3 0,-10 0-6 0,-9 0 0 16,-11 0-10-16,-10 0-8 0,-3 0-10 0,-13 0-10 15,-2 0-2-15,-8 0-6 0,-5 0 2 0,-3 0-2 16,-10 0-8-16,1-11-13 0,-4 11-50 0,-1 0-64 16,0 0-94-16,0 0-113 0,0 0-69 0,0 0-24 15,0 0 5-15,-20 0 2 0,20 0-41 16,-18 0-118-16,2 0-304 0,-4 0-65 0,-3 0 159 15</inkml:trace>
  <inkml:trace contextRef="#ctx0" brushRef="#br0" timeOffset="16290.97">7336 9309 4090 0,'19'-8'-2'0,"-11"-1"0"0,-1 1 3 15,1-1 3-15,1-2 26 0,-9 4 15 0,8 3 17 16,-8 1 11-16,0 3-22 0,0 0-9 0,0 0-20 16,0 0-10-16,0 0 26 0,0 0 14 0,0 29 15 15,0-12 18-15,0 5-9 0,0 4-10 16,-18 6-1-16,18 2-8 0,0 3-4 0,-16 0 15 15,16 0-11-15,0 0-10 0,-14-3-12 0,14-1-18 16,-8-3-2-16,8-2-13 0,-9-4 2 0,4-3-10 16,5-3-3-16,-7-5 15 0,4-3 5 0,-1-3 10 15,3-3 5-15,-1-2 4 0,1-1 65 0,1-1-8 16,0 0-7-16,-2 0-8 0,2-26-79 0,0 26 8 16,0-33-7-16,0 8-5 0,0-4-9 0,0-4-26 15,0-1 8-15,19-1-8 0,-19-2 11 16,22 0 17-16,-9 0 9 0,5 1 14 0,-1 3 2 15,0 0-3-15,4 2-2 0,-1 3-8 0,2 2 4 16,0 3 4-16,1 1-8 0,2 3 4 0,-2 2-2 16,0 2-1-16,-5 2 4 0,0 1-7 0,-2 4 4 15,-1 1 0-15,-4 1 0 0,-3 2 4 0,-1 1-8 16,-3 1 1-16,2 1-1 0,-3 1-6 0,0 0 5 16,-3 0-9-16,0 0-3 0,0 0 7 0,2 0 6 15,-1 20 11-15,-1-20-7 0,2 27-39 0,-2-9-15 16,1 2-7-16,-1 4-8 0,0-1 21 0,0 1 1 15,0 0 3-15,-17-2 12 0,17 0 15 0,0-3 10 16,-20-1 2-16,20-2 1 0,0-1 1 16,-11-3 2-16,11-1 0 0,0-3 6 0,0-1 1 15,0-1-4-15,0-2 2 0,0-1 2 0,0 1 25 16,0-1 22-16,0 1 11 0,0 1 16 0,0 0-11 16,19 2 6-16,-19-1 9 0,23 2-13 0,-9 0 0 15,1 0-19-15,-1-2-16 0,0 1-7 0,-3 0-15 16,-1-1-6-16,-1 0-4 0,-3 1 0 0,0 0 3 15,-3 0 0-15,0 2 0 0,-3-1 6 0,0 3-3 16,0 0 0-16,0 0 4 0,0 1 0 0,-20 0 0 16,20 2 3-16,-26-1-7 0,7 1 1 0,2 0-8 15,-6-1-58-15,-2 1-59 0,-3 0-74 0,-1-2-60 16,-2 1-27-16,-2-3-29 0,-2 0-36 16,-6-3-48-16,1-1-43 0,-2-4-85 0,0-2-164 15,2 0-57-15,-2-18 124 0</inkml:trace>
  <inkml:trace contextRef="#ctx0" brushRef="#br0" timeOffset="16951.06">6832 8878 2954 0,'0'0'7'0,"0"0"-2"0,0 0 0 0,19 0 13 15,-19 0 27-15,0-15 27 0,15 15 25 0,-15 0 11 16,0 0-7-16,0 0-8 0,0 0-8 0,0 0-11 15,0 0-21-15,0 0-14 0,11 0-23 0,-3 0-10 16,3 0-3-16,3 0 18 0,4 0 24 16,6 0 11-16,2 12 4 0,7-12-15 0,4 0-16 15,2 0-14-15,6 0-4 0,6 0-5 0,5 0-1 16,4 0 7-16,7 0 8 0,1 0 13 0,2 0 0 16,3 0-6-16,2 0-14 0,5-20-16 0,2 20-4 15,3-18 0-15,0 8 8 0,5-1 29 0,-1 1 14 16,-3-1 6-16,-3 1-3 0,-8 1-21 0,-5 2-15 15,-12-1-3-15,-9 3 10 0,-5 0 9 0,-9 2 12 16,-7 0 4-16,-8 0-4 0,-4 1-12 0,-5 1-11 16,-2 1-4-16,-6-1-4 0,-1-1-1 0,-2 2-4 15,0 0-1-15,0 0-2 0,0 0 11 0,0 0 9 16,0 0 8-16,0 0 11 0,-16 0-9 16,16 17 2-16,0-17-1 0,-17 16 9 0,17-16 10 0,-17 24-3 15,17-10 4-15,-14 3-6 0,14 3-7 16,-12 2 8-16,4 3 2 0,3 4 3 0,-1 6 5 15,0 6-1-15,-2 4-2 0,0 6-12 0,-2 3 12 16,-1 3-12-16,-2 4-5 0,1 1 5 0,-2-2-22 16,2-1-1-16,-1-1-4 0,1-3-11 0,-2 0-5 15,1-2 9-15,-1-3 1 0,4 0 0 0,-4-2 5 16,1-1-8-16,-1 0-5 0,2-3 0 16,1-2-11-16,0-5-80 0,0-1-59 0,2-4-67 0,0-5-51 15,2-5 1-15,1-3-21 0,2-5-31 16,-1-1-32-16,3-2-24 0,-1-2-33 0,2-3-61 15,-2-1-177-15,3-4-53 0,-3-1 112 0</inkml:trace>
  <inkml:trace contextRef="#ctx0" brushRef="#br0" timeOffset="17754.97">6834 8832 2816 0,'15'-5'19'0,"-15"0"11"16,17 0 27-16,-17 2 25 0,18-2-4 0,-18 1 3 15,10 1-23-15,-10 2-26 0,7 1-18 0,-7 0 65 16,0 0 43-16,0 0 42 0,0 21 23 0,0-21-63 15,0 30-34-15,0-11-12 0,-21 8-8 0,21 4 8 16,-15 4-4-16,15 5-24 0,-20 4 12 0,9 4-7 16,-3 4 15-16,3 5 12 0,-1 1-14 0,-1 2-8 15,2 0-30-15,2 2-13 0,0 1 3 0,0-1-6 16,1 2 25-16,0-2 5 0,-3 0-1 0,2 3 4 16,1-3-23-16,-1 2-10 0,0-4-15 0,1-1-3 15,0-3 4-15,2-3 1 0,1-9 4 0,1-3 50 16,0-6 27-16,1-4 3 0,0-7 0 15,2-1-47-15,-4-6-31 0,2-3-1 0,0-2-3 16,-2-4 1-16,2-1 3 0,0-2-3 0,1-3 3 16,-1 0 3-16,3-1 22 0,0-1 41 0,0 0 4 15,0 0 5-15,0 0-21 0,0 0-6 0,0 0-2 16,0 0 7-16,0 0 7 0,0 0-21 0,0 0 4 16,0 0 5-16,0 0 0 0,0 0-5 0,0 0 8 15,0 0-1-15,0 0 16 0,0 0 6 0,0 0-9 16,0 0-14-16,0 0-31 0,17 0-17 0,-17-14-9 15,21 14-9-15,-6-13 7 0,8 13-4 0,5-17-3 16,6 6 6-16,8 0-3 0,9-1 2 16,5-1 0-16,9 2-5 0,7 1 4 0,10 3-1 0,6 0 5 15,5 1-4-15,8 5-4 0,3 1 1 16,4 0 2-16,1 0 53 0,-4 0 30 0,-1 16 13 16,-9-16 16-16,-5 0-25 0,-10 18-11 0,-12-18 3 15,-6 0 9-15,-14 11-1 0,-9-11 1 0,-9 0-18 16,-9 0-25-16,-7 0-22 0,-4 0-18 0,-7 0-2 15,-3 0-2-15,0 0-2 0,0 0-15 0,0 0-30 16,0 0-44-16,0 0-66 0,0 0-81 0,0 0-97 16,-17 0-108-16,17 0-86 0,-16 0-51 0,16 0-79 15,-25 0-89-15,10 0-289 0,-1 0 24 0,2 0 208 16</inkml:trace>
  <inkml:trace contextRef="#ctx0" brushRef="#br0" timeOffset="19835.68">8994 9612 2933 0,'-8'4'4'15,"8"-2"-2"-15,-8-1 0 0,8 2-1 0,-3-3-6 16,0 0 20-16,1 1 13 0,-1-1 16 0,2 1 15 16,-1 0-3-16,-1-1-1 0,1 1-1 0,1-1 4 15,-1 0 2-15,2 0-5 0,0 0 3 0,0 0 1 16,0 1 3-16,0 1 19 0,0 1 5 0,30-1 0 15,-12 0 3-15,9 2-7 0,5 1 6 0,9-1 7 16,7 2 8-16,7-2 16 0,4 0 1 0,5-1-2 16,3 0-18-16,-1-1-36 0,2 0-23 0,5-2-3 15,-1 2 36-15,-1-1 38 0,-4 0 34 0,-2-1 5 16,-5 2-35-16,-4-1-25 0,-6-1-37 0,-10 1-22 16,-7-1-16-16,-7 0-12 0,-8 0-4 15,-4 0-12-15,-6 0-56 0,-3 0-93 0,-2 0-84 16,-3 0-106-16,0 0-63 0,0 0-13 0,0 0-28 15,0 0-28-15,-22 0-90 0,22 0-264 0,-26 0 112 16,10 12 142-16</inkml:trace>
  <inkml:trace contextRef="#ctx0" brushRef="#br0" timeOffset="20128.02">9976 9611 3736 0,'0'-5'3'15,"0"5"-5"-15,30-6 0 0,-30 2-2 0,25 0 14 16,-8 1 23-16,-17 2 13 0,26 1 22 15,-13 0-1-15,-1 0-1 0,0 0 5 0,1 0-6 16,-1 17-13-16,2-17-11 0,-2 0-20 0,2 17-10 16,-1-17-6-16,-1 12-3 0,1-12 29 0,-1 12 22 15,2-12 22-15,-3 13 10 0,0-13-11 0,1 11-18 16,-4-6-22-16,0-1-10 0,-2-1-19 0,0 0-7 16,-3-2-2-16,-1 0-1 0,-1 2 5 0,-1 0 2 15,0 3 2-15,0 1 0 0,0 1-3 0,0 5-1 16,-26 0 8-16,26 4-4 0,-36 0-4 0,13 2-33 15,-8-2-28-15,-2 1-37 0,-2-1-37 0,-6 0-22 16,3 1-41-16,-1-2-37 0,3-1-33 16,4 1-26-16,5-1-20 0,6 2-17 0,7-1-40 0,7-2-56 15,7-1-95-15,0 0-1 0,27-2 114 16</inkml:trace>
  <inkml:trace contextRef="#ctx0" brushRef="#br0" timeOffset="23918.72">11282 9354 2328 0,'0'0'30'0,"0"-15"34"0,20 15 41 0,-20-13 36 16,0 13-3-16,19-10-8 0,-19 10-12 0,0-7-3 15,10 7 0-15,-10 0 2 0,0 0-10 0,0 0-17 16,0 0-21-16,0 0-21 0,0 0-19 0,0 0-8 16,0 0 20-16,0 0 7 0,0 15 21 0,0-15-1 15,-20 26-29-15,20-6-8 0,-23 3-21 0,9 5-6 16,-1 3 4-16,-2 2-6 0,-2 1-1 0,3 2 3 16,-2-1-5-16,2 1 4 0,-1 1 3 0,5-1-7 15,-1-2 8-15,3-1-7 0,2-3 2 0,2-1 3 16,3-3-4-16,1-3 4 0,2-6-1 15,0-3 2-15,0-4 11 0,0-1 52 0,0-6-5 16,0-3 2-16,0 0-13 0,19 0-52 0,-19-29 7 16,17 14-7-16,-17-8-14 0,23-4-5 0,-11-2-17 15,1-3 0-15,-2-3 12 0,-1-3 3 0,0-1 9 16,-1 1 6-16,-1-3 0 0,0 2 5 0,-1-1-1 16,3 2-2-16,-4-1 19 0,3 3 12 0,2 2 21 15,1 3 11-15,-1 3-4 0,2 2 2 0,-1 3-2 16,0 5-6-16,-1 2-6 0,2 4-17 0,-6 3-18 15,1 2-11-15,-3 4-12 0,-1 1-1 0,0 2-2 16,-1 0 5-16,0 0 4 0,1 33 2 0,3-10 3 16,2 5-5-16,0 8 8 0,1 4-4 15,0 6 3-15,1 2 2 0,-3 0-27 0,-2 1-24 16,-1-2-40-16,-2 1-48 0,-3-1-59 0,0-3-58 16,0 3-75-16,0-1-86 0,-22 1-107 0,22-4-219 15,-21-4 11-15,21-3 136 0</inkml:trace>
  <inkml:trace contextRef="#ctx0" brushRef="#br0" timeOffset="24101.2">11077 9626 3036 0,'30'-7'4'0,"-13"0"16"0,3 0 29 0,0 0 22 15,2-3 5-15,3 3-2 0,-2 1-23 0,-2 2-23 16,4 0-11-16,0-1-14 0,1 1-4 0,2-1-7 15,-1 1-33-15,2 2-54 0,1-1-70 0,1 1-89 16,-3 2-81-16,-1 0-131 0,1 0-153 0,0 0 22 16,-1 0 117-16</inkml:trace>
  <inkml:trace contextRef="#ctx0" brushRef="#br0" timeOffset="24594.09">11775 9454 3208 0,'11'0'12'0,"0"0"28"0,-2-20 45 15,0 20 47-15,-1-16 20 0,0 16-14 0,-4-15-36 16,3 15-43-16,-7 0-30 0,0-9-12 0,0 9-13 16,0 0-17-16,0 0-20 0,0-5-21 0,0 5-12 15,0 0-3-15,-25 0 0 0,25 0-4 0,-24 0-1 16,10 0 3-16,1 14 6 0,-5-14 14 0,5 0 9 16,-1 16 5-16,3-16-2 0,0 14 6 0,0-14 3 15,2 14 9-15,4-6 9 0,0 1 0 0,1-2 5 16,2 0-3-16,1 2 3 0,1-2 11 0,0-2-6 15,0 0 5-15,0-1 1 0,23-1-2 0,-23-2 2 16,23-1-1-16,-7 0 2 0,-2 0-2 16,0 0 12-16,4 0 8 0,-2-20 14 0,-2 20 11 0,0-18 9 15,0 18 12-15,-4-22 5 0,-2 11 1 16,0-2 4-16,0 0 8 0,-2 1 4 0,-3 2 18 16,-1-1 7-16,1 2-10 0,-2 2-13 0,1 2-25 15,-2 2-31-15,0 0-18 0,0 2-13 0,0 1-9 16,0 0 0-16,0 0-8 0,0 0 0 0,0 0 3 15,0 0 13-15,0 0 37 0,0 25 10 0,0-25 6 16,0 26-8-16,0-9-17 0,-19 2 9 0,19 2 13 16,0 0 7-16,-15 1-4 0,15 1-19 0,-13 0-13 15,13 0-6-15,-15 1-12 0,8 0-2 0,0 1-7 16,-3 1-1-16,1 1 8 0,-2 0-5 16,2-1 0-16,-3-1 1 0,-1-1-35 0,2-1-20 15,-1 0-27-15,1-1-52 0,0-1-4 0,-4-3-36 16,-1 1-21-16,-2-1-13 0,-1-2-25 0,-4-1-13 15,-4-2-18-15,-2-4-28 0,-1-2-45 0,-1-5-83 16,-3-2-165-16,2 0-3 0,-1-35 106 0</inkml:trace>
  <inkml:trace contextRef="#ctx0" brushRef="#br0" timeOffset="25050.66">10879 8738 2697 0,'-6'0'0'0,"2"0"-1"15,3 0-6-15,1 0 1 0,0 0 10 0,0 0 34 16,0 0 51-16,0 0 36 0,0 0 23 0,0 0-7 16,20 12-17-16,-20-12-10 0,22 0-8 0,-7 0-8 15,4 11-11-15,3-11-17 0,1 0-19 0,5 0-14 16,3 0-18-16,7 0-4 0,7 0-11 0,7 0-2 15,7 0 7-15,10 0 2 0,6-16 25 0,7 16 13 16,2 0 7-16,2-13 9 0,1 13 1 0,-2 0-11 16,1-9-13-16,-4 9-11 0,0 0-4 15,-1 0 33-15,-5 0 25 0,-2-5 25 0,-4 5 4 16,-5 0-14-16,-8 0-1 0,-10 0-18 0,-8 0-14 16,-11 0-16-16,-7-3-26 0,-8 3-8 0,-4 0-14 15,-4 0-10-15,-5 0 2 0,0 0-9 0,0 0 6 16,0 0 13-16,-30 0-4 0,30 21 9 0,-31-21 7 15,9 32 11-15,1-11-2 0,-4 5 5 0,2 5 5 16,-1 7-10-16,3 8 9 0,1 6-4 0,2 7-18 16,3 4-6-16,1 6-13 0,2 3 12 0,1 3-5 15,1-1-3-15,1-1-51 0,1-1-50 0,1 1-27 16,-4-2-49-16,3 3-6 0,-3 0-38 16,-1 2-14-16,-2-1-54 0,-3-3-46 0,-3-2-54 15,-2-6-105-15,-3-6-160 0,-3-10-125 0,-1-10 128 16</inkml:trace>
  <inkml:trace contextRef="#ctx0" brushRef="#br0" timeOffset="25610.02">10928 8698 2855 0,'8'-4'28'16,"-2"-2"29"-16,1 2 29 0,-3 1 39 0,1-3-3 16,-2 2-5-16,0 1-15 0,-1 2-35 0,-2-1-25 15,0 2-24-15,0 0 3 0,0 0 39 0,0 0 21 16,0 19 26-16,-24-19-13 0,24 27-34 0,-20-7 15 15,20 6-18-15,-23 7 14 0,10 2 21 0,13 8-9 16,-13 8 9-16,13 6 4 0,-13 7-18 0,13 4-11 16,-6 2 0-16,6 2-15 0,-5 5 1 15,4-3 3-15,-1-3-8 0,1 0-2 0,1-2-4 16,-2-2-8-16,2 1-6 0,0 0-6 0,0 2-10 16,0 0-4-16,0-2-2 0,0-3-1 0,0-3-8 15,0-7 5-15,0-6-2 0,0-8 2 0,0-8 6 16,14-6-5-16,-14-9 5 0,0-5 56 0,0-3 83 15,0-4 70-15,0-3 74 0,8-2-2 0,-8-1-79 16,6 0-76-16,2 0-78 0,6 0-56 0,3-20-2 16,4 20-3-16,7-17-3 0,8 4-2 0,6 1-7 15,4-1 3-15,7-1-2 0,8 3 5 16,2-1 1-16,8 3 9 0,4 0 0 0,-1 2-2 16,4 2 4-16,-4-1-5 0,-1 2 4 0,-5-1 1 15,-4 0-3-15,-10 1 1 0,-6-1-3 0,-4 2 0 16,-9-2 8-16,-7 2-4 0,-6-1 0 0,-7 2-39 15,-5-1-80-15,-4 2-115 0,-5-2-119 0,-1 3-66 16,0-1-27-16,0 1-15 0,-20 0-50 0,20-2-103 16,-29 2-295-16,10-3-35 0,-4 2 171 0</inkml:trace>
  <inkml:trace contextRef="#ctx0" brushRef="#br0" timeOffset="29490.08">6970 10741 2197 0,'8'-9'51'0,"0"3"57"0,1-1 49 0,-3-1 58 16,2-1 8-16,-3 2 6 0,-1 0 7 0,-1 1-5 15,1 1-8-15,-1 3-31 0,-2 0-26 0,1 0-44 16,-1 2-43-16,1 0-31 0,-2 0-34 0,0 0-12 15,0 0-13-15,0 0-4 0,0 0 4 16,0 0 6-16,0 0 3 0,-19 0 4 0,19 21 0 16,-21-21-3-16,5 20 2 0,-1-6 0 0,-3 0 5 15,1 2-4-15,-2 2-3 0,0-1 3 0,3 1-5 16,2-2 5-16,1-1-3 0,2 1-2 0,4-3-6 16,1-1-2-16,4-4 8 0,2-2 0 0,-1-2 12 15,3-1 10-15,0-1 26 0,0 1 20 0,22 2 9 16,-22 3 10-16,34-1-3 0,-9 2 11 0,1 1 22 15,3 1 11-15,2-1-5 0,-1 2 8 0,-4 0-3 16,-1-3 6-16,-2 2 6 0,-4-2-12 0,-2 0-16 16,-3 0-34-16,-3-1-24 0,-2 0-29 15,-3-1-13-15,-1 2 0 0,-3-1 4 0,-2 1 11 16,0-1-1-16,0 4 21 0,-19-1 19 0,19 3 9 16,-30 0 0-16,9 1-21 0,-4 0-23 0,-3 1-13 15,-5 0-6-15,-1-2-2 0,-1 2 1 0,-2-1-20 16,1 2-42-16,2-2-70 0,0 0-116 0,4-1-94 15,4 1-47-15,4-1-14 0,4-1 37 0,5-3 13 16,2-2 6-16,4-1 8 0,2-2 24 0,2-2-9 16,3-3-81-16,0 0-215 0,0 0-137 0,0-29 103 15</inkml:trace>
  <inkml:trace contextRef="#ctx0" brushRef="#br0" timeOffset="29880.63">6966 10613 3174 0,'11'-5'21'16,"-4"1"43"-16,1 0 58 0,-2 0 48 0,-3-1 30 15,0 1 1-15,1 3-16 0,-4 0-2 0,0 1-15 16,1-2-6-16,-1 2-6 0,0 0-9 0,0 0-12 16,0-1-16-16,0 0-19 0,0 1-18 0,0 0-13 15,0 0-22-15,0 0-14 0,0 0-26 0,0 0-15 16,0 0-3-16,0 0-5 0,0 0 43 15,0 0 81-15,0 23 55 0,0-23 15 0,0 30-18 16,0-9-35-16,0 5 2 0,0 7 25 0,0 3 11 16,0 6-18-16,0 3-38 0,0 4-30 0,0 5-14 15,-17 0 0-15,17 4-2 0,-17 0-8 0,17-2-8 16,-23-1-25-16,23-4-15 0,-24-3 1 0,11-1-8 16,2-5 4-16,-2-5 0 0,2-2-3 0,4-8 6 15,-1-4-2-15,2-5 3 0,1-5 5 0,2-3 1 16,0-4 4-16,1-3 2 0,2-3 4 0,0 0 0 15,0 0-2-15,-1 0-3 0,1 0-68 0,0 0-81 16,-2-16-93-16,2 16-111 0,-3-18-83 0,3 18-60 16,0-26-27-16,0 11-1 0,0 0 8 15,0 2-23-15,0-2-61 0,0 4-170 0,0-4-150 16,0 2 157-16</inkml:trace>
  <inkml:trace contextRef="#ctx0" brushRef="#br0" timeOffset="30686.17">7507 10732 3688 0,'0'-8'26'16,"20"2"77"-16,-9-2 72 0,-11 1 60 0,17-2 26 15,-11 3-34-15,-6 2-36 0,9 1-33 0,-9 1-37 16,0 1-34-16,0 0-42 0,0 1-25 0,0-2-28 16,0 2-10-16,0-1-6 0,0 1-2 0,0 0 13 15,-28 0-7-15,28 0-2 0,-35 0-13 0,10 0-14 16,-1 0-2-16,-4 16 7 0,1-16 14 0,1 12 14 16,0-12 8-16,5 16 2 0,1-16 3 0,5 14-2 15,4-14 3-15,3 11 3 0,2-11 0 0,3 7 7 16,2-7 51-16,3 0 55 0,0 0 77 0,0 0 80 15,0 0 28-15,0 0-24 0,0 0-71 0,17 0-80 16,-17 0-61-16,20 0-10 0,-6 0 20 16,0 0 10-16,-1 0-11 0,1 0-21 0,-5 0-31 0,-9 0-23 15,14 0-11-15,-14 0-9 0,0 0 12 16,4 11 12-16,-4-11-2 0,0 15 16 0,0-3-12 16,0 2-8-16,0 3 9 0,0 4-6 0,0 2 4 15,0 0 3-15,-23 1-2 0,23 0 1 0,-14 1-4 16,14-3 1-16,-17-1-1 0,17-1-5 0,-11-1 6 15,11-3-4-15,-11-1 5 0,11-3 1 0,0-4-2 16,-7-2 5-16,7 0 3 0,0-3 5 0,0-2 5 16,0-1-1-16,0 0 27 0,0 0 6 0,0 0-6 15,0 0-3-15,21 0-28 0,-21 0-13 0,27 0 5 16,-10 0 10-16,1 0 11 0,1 0 15 16,3 0 8-16,-2 0 1 0,-1 0 3 0,-1 14 4 15,-2-14 2-15,1 0-3 0,-5 13-7 0,0-13-14 16,-1 9-18-16,-3-9-6 0,-2 7-7 0,-1-7-7 15,-3 8 7-15,1-3-1 0,-3 1 1 0,0 0 0 16,0 3-1-16,0 1 1 0,0 0-5 0,0 4 4 16,-17-1-3-16,17 0-2 0,-21 2 6 0,21 1-2 15,-26-2 0-15,9 4 3 0,-2-2-16 0,2 0-47 16,-3 1-62-16,2 2-77 0,-3-4-92 0,3 1-95 16,-1 0-110-16,1-2-50 0,1-3 3 0,-1 1 36 15,3-3 45-15,-1-3-7 0,3 0-61 16,-1-6-178-16,1 0-163 0,2 0 134 0</inkml:trace>
  <inkml:trace contextRef="#ctx0" brushRef="#br0" timeOffset="31077.65">7713 10969 3489 0,'23'-8'-2'0,"-3"0"11"0,-4 0 55 0,-2 1 57 16,0-4 42-16,-5 4 13 0,-4 3-40 0,-2 2-55 15,-2 0-43-15,-1 2-22 0,0 0-20 0,0 0 0 16,0 0 9-16,0 0 36 0,0 0 25 16,0 0 9-16,0 21 10 0,0-21-18 0,0 23-2 15,0-12-3-15,0 4-14 0,0 0-17 0,0-1-17 16,0 1-9-16,0-1-2 0,0 1-3 0,0 0 3 16,0 1-4-16,0 0 3 0,0 0-4 0,0 0 3 15,-15-1 1-15,15 1 2 0,-16-2 6 0,16 2-9 16,-21-2-13-16,8-2-31 0,-2-1-22 0,-1-2-22 15,1-2 4-15,-1-2 18 0,-2-3 22 0,2-2 22 16,-1 0 11-16,3 0 1 0,0-17 1 0,3 17-3 16,-1-25 2-16,3 8 6 0,1 0 1 0,3 0 7 15,4-3-1-15,1 2-2 0,0-2-4 0,0 3 1 16,0 0-3-16,23 0 8 0,-23 0 0 16,23 3-2-16,-23 2 5 0,23-1-10 0,-23 2-5 15,24 0-23-15,-24 2-45 0,20 2-52 0,-20 1-59 16,15 0-61-16,-7 3-52 0,0 0-58 0,-2 3-78 15,-1 0-109-15,-1 0-185 0,-1 0 112 0</inkml:trace>
  <inkml:trace contextRef="#ctx0" brushRef="#br0" timeOffset="31346.26">7888 10853 3810 0,'5'-14'17'0,"1"1"23"0,0 1 56 16,0-1 75-16,1 4 57 0,2-2 49 0,-3 5 21 16,-3 3 2-16,-1 2-12 0,-2-1-39 0,0 1-75 15,0 1-80-15,0-1-69 0,0 1-41 0,0 0-9 16,0 0 0-16,0 0 11 0,0 0 13 0,0 21 6 16,-17-21-4-16,17 34 4 0,-14-7-1 0,14 4-8 15,-19 7-7-15,8 4-72 0,2 2-63 0,-2 4-77 16,0-1-47-16,0 2-23 0,2-1-9 0,-2-2-15 15,2-3-46-15,0 0-37 0,-1-6-54 0,3-2-93 16,0-3-212-16,3-7 31 0,4-4 127 0</inkml:trace>
  <inkml:trace contextRef="#ctx0" brushRef="#br0" timeOffset="31714.69">8139 10892 4105 0,'11'-18'8'16,"-2"0"43"-16,1 2 45 0,-3 4 57 0,4-2 44 16,-6 2 5-16,-2 7 10 0,0 2-16 0,-3 1-42 15,0 2-41-15,0-1-59 0,0 1-50 0,0-1-16 16,0 1-9-16,0 0 8 0,0 0 2 16,0 0 8-16,-23 0-3 0,23 23-4 0,-20-23 15 15,7 19-3-15,-1-6 0 0,-1 1-19 0,-1-1-34 16,-1 4-16-16,0 0-9 0,-1 1-3 0,-2-1 12 15,-1 1 8-15,0-2-6 0,-3 0 16 0,3-1 10 16,2-3 4-16,1-1 21 0,2-3-2 0,4-1 8 16,1-1 8-16,5-2-4 0,2-1 8 0,3-2 0 15,1 1 35-15,0-2 20 0,0 1 12 0,0 4 9 16,22 0-25-16,-22 2-19 0,31 2-4 0,-10 2-2 16,4 2-12-16,0 1 0 0,1 3-10 0,1 0-10 15,-1 0-1-15,-4 3 5 0,-1-2-5 0,-2 2-52 16,-3-1-62-16,-4 3-74 0,-1-1-78 15,-3 2-65-15,-5-3-70 0,-3 3-80 0,0-2-145 16,0 0-303-16,0-2 134 0</inkml:trace>
  <inkml:trace contextRef="#ctx0" brushRef="#br0" timeOffset="41156.19">5094 3729 1216 0,'8'3'3'15,"-2"0"8"-15,2-2 1 0,-3 0 14 0,-1 0 9 16,1 0-4-16,0-1 14 0,-2 3 4 0,-3-3 6 16,1 2 23-16,1-1-4 0,-2 2 4 0,0-2-1 15,0 1-5-15,0 2 1 0,0-1-13 0,0 2-4 16,0 1-22-16,0 0-13 0,0 2-7 0,1 0-7 16,1 3 3-16,-2-1 1 0,0 1-3 0,0 1 6 15,2 1 12-15,-2 1 12 0,1-3 7 0,1 3 1 16,-2-1-3-16,0 0-7 0,0-1-6 15,0 0-8-15,0 1-7 0,0-3 12 0,0 1 6 16,0 0 0-16,0 0-2 0,0 0-8 0,-19 0-1 16,19 1-1-16,0-2 0 0,-15 2-8 0,15 0-6 15,-17 0 9-15,7 0 12 0,-1 0 17 0,-1-1 13 16,-2 2-5-16,2 0-7 0,-5-2-5 0,1 2 3 16,-4-2 8-16,-2 1 0 0,0-1-7 0,-2 0-8 15,-3-1-1-15,1 0 0 0,-2 0-1 0,-1 0-3 16,1-1 0-16,-2-1 8 0,2-1 4 0,2 0 3 15,-2 1-7-15,0-2-5 0,-3 0-5 0,0 0 6 16,-5 0-2-16,1 0-6 0,-7-2 1 0,-3 2-11 16,-6-1 0-16,1-1 4 0,-6 1-4 0,-2-2 0 15,-3 1 0-15,-3 1 4 0,-1-1 5 16,-3 1-2-16,0-1-2 0,1 2-9 0,1-2-5 16,-3 2 4-16,1 0-4 0,0 0 6 0,-2 0 15 15,7-1-1-15,-2 1-1 0,-4-1 0 0,4 2-14 16,3 1 2-16,-4 0-1 0,5 0-2 0,-3 0 6 15,2 2-1-15,-1 0-3 0,2 1 0 0,-1 0-8 16,-1-1-1-16,1 1-3 0,-3-1 0 0,3 0-2 16,0 1-4-16,0 0 5 0,1 1 0 0,4 0 2 15,3 0-4-15,1 0-2 0,5 3-1 0,1-2 5 16,4 1 3-16,3 0-3 0,1 0 8 16,0 2 13-16,5-2 3 0,0 2 3 0,3 0-8 15,1 1-21-15,1-1 0 0,1 1 1 0,2 1 2 16,-1 2 9-16,-4-1 6 0,5 0 0 0,-2 1 1 15,0 0-11-15,-4 1-5 0,2-1 4 0,-1 2-1 16,0 0 3-16,2-1-1 0,-2 1-6 0,0 0-1 16,1 0 0-16,2 1-6 0,-1 1 2 0,-1 0 7 15,3 2-3-15,0 1 16 0,1 0 10 0,-2 1 2 16,5 4 7-16,-4-1-3 0,2 5-4 0,2 1-1 16,0 1-3-16,0 3-5 0,1 0-5 0,-1 3 2 15,-1-3-3-15,4 1 1 0,0-2 4 0,0 0-4 16,3-1 9-16,-3-2-4 0,3-1-3 15,-3 0 0-15,6 0-14 0,-2-1 4 0,2 0 1 16,-3-1-1-16,8 0 1 0,-2 0-10 0,3 0 5 16,-1-1-5-16,6 4 6 0,-3-1 8 0,6 3-10 15,-2 1 5-15,-1 2-6 0,3-1 0 0,0 3 2 16,0 3 1-16,0-2 0 0,0 0 3 0,0-1 5 16,20-1-1-16,-20-2 14 0,0-1-4 0,20 0-4 15,-20-2 4-15,17-1-13 0,-9-1 1 0,4 1 7 16,-1-3-3-16,2 1-2 0,-2-2-7 0,-1 0-5 15,3 0 3-15,1 1 3 0,0 0 1 0,0 1 5 16,-2 0-16-16,5 2 5 0,-3-3 3 0,3 4-11 16,-1-2 16-16,1 0-6 0,0-3 0 0,3-1 3 15,-3-1-6-15,3-2-1 0,0-1 3 16,0 1 2-16,5-4-3 0,-1 1 2 0,-1-2-3 16,3-2 2-16,2-1-3 0,2 2 9 0,4-3-1 15,0-2-6-15,1 2 3 0,4-1-4 0,1-1 3 16,2 1-3-16,3-1 11 0,3-1-3 0,-1 2-6 15,4-1 4-15,2-1-12 0,1 2-2 0,0-1 7 16,7 1 15-16,-4-2 18 0,0 0 10 0,4 0 6 16,-1 2-8-16,1 1-15 0,1-1-3 0,0 2-11 15,1-1-4-15,-1 2-4 0,5 0 7 0,-8 0 9 16,3-2-3-16,0 0 13 0,-2-2-17 0,1 0-3 16,-1 0 10-16,-2-1-4 0,2-1 7 15,4 1-10-15,-4-1-8 0,2-1 1 0,0 1-4 16,0 0 0-16,-1-2 4 0,4 2-4 0,-2-2 3 15,-2 0 8-15,-1 2-15 0,4-3 8 0,-2 1-11 16,0-2 7-16,-2 1 14 0,2 0 19 0,0-1 26 16,2 1 0-16,0 0-3 0,-2-1-18 0,0 1-15 15,0 0-13-15,-2-1 9 0,-1 1-15 0,0-1-7 16,-2 1 18-16,-2-2-13 0,-4 1 13 0,1-1 4 16,-5-1-7-16,-2-1 10 0,-2 0 8 0,-4 0 0 15,0-1-4-15,0-1-10 0,-1 2-14 16,-4-2 0-16,4 0-3 0,-1 0 3 0,-2 2-1 15,1-1-3-15,1 0 0 0,-1 0 7 0,-2 1 1 16,2-2 2-16,-4 3 1 0,1-1-6 0,-2-1-2 16,0 0 2-16,-2 0 2 0,-1 0-3 0,-1 1 4 15,1-1 0-15,-2-1-14 0,0 2 10 0,1-2-7 16,-4 2 4-16,2-2 14 0,-4-2-12 0,-2 1-1 16,0-1-1-16,-2 0-3 0,1 0 6 0,-1 1 5 15,3-1-7-15,-1 1 6 0,1 2-7 0,2-1 4 16,1 0 7-16,0 0-11 0,1 0 7 0,0-1-4 15,0-1-3-15,2 0 7 0,-1 0-4 0,-2 0 9 16,-1-1 15-16,0 0 13 0,-5 0 5 0,-2-1-3 16,-2-1-17-16,-4 0-13 0,-3 0-2 0,-1-1 5 15,-1 0 3-15,-2-1 0 0,1 0-2 16,-3 0-5-16,0 0 1 0,0 0 2 0,0 0-1 16,0 0-2-16,2 0-4 0,-2 0-5 0,0 0 0 15,0 0-1-15,0 0 3 0,3 0-1 0,0 0-1 16,1 0-1-16,1 0-3 0,1 0 3 0,0 0-2 15,2 0 1-15,-2 0 3 0,1 0-2 0,-1 0 4 16,-2 12-4-16,3-12 0 0,-1 0 1 0,2 0-4 16,1 10 0-16,-1-10-1 0,4 7-1 0,0-3 1 15,1 0 3-15,-1 0-3 0,1 2-7 16,-2-2-6-16,-1 1-7 0,0-3-6 0,-3 2-5 16,0 0-3-16,-1-2 3 0,-2 1 0 0,1-1-4 15,0 0 9-15,1 2-2 0,-1-2-2 0,2 2 8 16,1 1 4-16,-2-3-1 0,1 4 0 0,-1-3 0 15,0 1-11-15,-1-1-4 0,-4 0 3 0,2-3 0 16,-3 2 2-16,0-2 0 0,0 2-8 0,0-2-24 16,0 0-15-16,0 0-14 0,0 0-20 0,0 0-21 15,0 0-27-15,0 0-41 0,0 0-45 0,0 0-50 16,0 0-65-16,0 0-56 0,-12 0-55 0,12 0-76 16,0 0-223-16,0 0 39 0,-9 0 137 0</inkml:trace>
  <inkml:trace contextRef="#ctx0" brushRef="#br0" timeOffset="41549.67">6195 8954 3990 0,'0'0'-3'0,"0"0"-1"0,23 0 1 16,-23-17 12-16,17 17 31 0,-17 0 19 0,13-11 25 15,-13 11 10-15,12 0-10 0,-12 0 1 0,16 0-12 16,-5 0-14-16,1 0-18 0,2 0-14 0,1 17-13 15,-1-17-6-15,3 17-2 0,-3-4 6 0,4 1 2 16,-3 1 7-16,-3 3 8 0,4 2 1 16,-2-1 3-16,-3 3 2 0,0-4-7 0,-2-1 3 15,-3 0 0-15,0-4-5 0,0-1 5 0,-4-4-5 16,1 0 6-16,-1-4 23 0,-2 0 34 0,0-3 20 16,0-1 31-16,0 0 6 0,0 0 4 0,0 0 50 15,0 0-3-15,-17 0-13 0,17 0-36 0,-28 0-74 16,9 18-30-16,-4-18-25 0,-2 18-6 0,-4-18-3 15,-1 22-9-15,2-10 1 0,-1 3-7 0,-1 0 3 16,1 2-2-16,1-1 5 0,2 0 2 0,1 0-2 16,3-1-17-16,3-1-31 0,4-2-20 0,3-3-26 15,2 0 0-15,4-5 25 0,1 0 1 0,4-1-11 16,-2-2-41-16,3-1-71 0,0 0-60 0,0 0-36 16,0 0-28-16,0 0-38 0,0 0-93 15,0 0-125-15,0 0-277 0,0 0-151 0,18 0 173 16</inkml:trace>
  <inkml:trace contextRef="#ctx0" brushRef="#br0" timeOffset="48384.79">9949 9525 1692 0,'7'0'23'16,"-7"6"17"-16,0-5 30 0,0 0 29 0,0-1 1 15,0 0 18-15,0 0-5 0,0 0 2 0,0 0-5 16,0 0-13-16,0 0-5 0,0 0-13 0,0 0-6 16,0 0-11-16,0 0-9 0,0 0-9 15,0 0-4-15,0 0-3 0,0 0-1 0,0 0-4 16,0 0 3-16,0 0 0 0,0 0-6 0,0 0 0 16,0 0-8-16,0 0 0 0,0 0 2 0,0 0 6 15,0 0 7-15,0 0 0 0,0 0 3 0,0 0-5 16,0 0-9-16,0 0 2 0,0 0-5 0,0 0-2 15,0 0 2-15,0 0-7 0,0 0-3 0,0 0-3 16,0 0-5-16,0 0-3 0,0 0 1 0,0 0-4 16,0 0 0-16,0 0 1 0,0 0-1 0,0 0-2 15,0 0-2-15,0 0 2 0,0 0 1 0,0 0 4 16,0 0 1-16,0 0-7 0,0 0-10 0,0 0-5 16,0 0-2-16,0 0 5 0,0 0 4 15,0 0 4-15,0 0 4 0,0 0-2 0,0 0 3 16,0 0-1-16,0 0-11 0,0 0-6 0,0 0 0 15,0 0 3-15,0 0 8 0,0-12 9 0,0 12 0 16,0 0-2-16,0 0 3 0,-11 0-1 0,11-9 1 16,0 9 1-16,0 0 0 0,0 0-4 0,0 0 2 15,0 0 2-15,0 0 0 0,0 0 7 0,0 0-3 16,0 0-4-16,0 0 3 0,0 0-1 0,0 0 0 16,0 0 5-16,0 0 2 0,0 0 3 0,0 0 4 15,0 0 0-15,0 0-5 0,0 0-4 0,0 0 0 16,0 0-5-16,0 0 3 0,0 0-5 0,0 0 0 15,0 0 0-15,0 0-4 0,0 0 4 16,0 0-1-16,0 0-3 0,0 0 2 0,0 0 1 16,0 0-3-16,0 0 8 0,0 0 1 0,0 0 18 15,0 0 10-15,0 0 9 0,0 0 7 0,0 0-8 16,0 0 5-16,0 0-1 0,0 0-5 0,0 0-4 16,0 0-5-16,0 0-7 0,0 0-2 0,0 0-5 15,0 0-4-15,0 0-2 0,0 0-3 0,19 13 1 16,-19-13-3-16,25 10 0 0,-8-10 3 15,3 16-3-15,3-5-1 0,4 0 6 0,-1 0 4 0,-3 0 12 16,2 0 11-16,1 0 4 0,-2-2-3 0,-3 1-2 16,3-3 5-16,-3 2-2 0,-2-2 8 15,0 0-3-15,-4-3 0 0,-4-1-4 0,0 0-5 16,-5 1-4-16,-1-3-3 0,-4 0 1 0,2-1 2 16,-3 0 6-16,0 0-2 0,0 0 0 0,0 0-3 15,0 0-6-15,2 0-7 0,-2 0-3 0,0 0-2 16,1 0-4-16,-1 1-1 0,0-1-9 0,0 0-2 15,2 0 1-15,-1 0 0 0,-1 0 6 0,0 0 0 16,4 2-2-16,-3-2-4 0,1 0 0 0,-2 0 4 16,3 1-2-16,-3-1 5 0,0 0-5 0,1 0 1 15,-1 0 2-15,0 0-1 0,0 0 2 0,0 0 3 16,0 0 25-16,0 0 10 0,0 0 15 16,0 0 7-16,0 0-15 0,0 0-1 0,0 0-9 15,0 0-4-15,0 0-7 0,0 0-1 0,0 0-3 16,0 0-15-16,0 0-4 0,0 0-6 0,0 0-5 15,0 0 4-15,0 0 0 0,0 0-7 0,0 0 7 16,0 0-8-16,0 0 1 0,0 0 14 0,0 0-14 16,0 0 7-16,0 0 7 0,0 0-14 0,0 0 3 15,0 0 0-15,0 0-3 0,0 0 3 0,0 0 3 16,0 0 2-16,0 0-5 0,0 0 1 0,0 0 2 16,0 0-3-16,0 0 4 0,0 0 2 0,0 0 0 15,-21 0 0-15,21 0-3 0,-27 20 7 16,10-20-8-16,-3 22 2 0,-2-8 4 0,1 2-11 15,-4 0 11-15,2 0 4 0,-1 2-5 0,1-4 9 16,-2 0-8-16,4 1 1 0,-1-1 5 0,0-1-11 16,4 0-1-16,-1-2 8 0,3-1-9 0,2 0 7 15,4-1 4-15,2-3-11 0,2-1 7 0,-1-2 4 16,6-2 72-16,-1 0 62 0,2-1 47 0,0 0 49 16,0 0-23-16,0 0-23 0,0 0-19 0,0 0-29 15,0 0-30-15,0 0-25 0,0 0-32 0,0 0-18 16,0 0-19-16,14 0-14 0,-14 0-1 0,0 0-7 15,0 0-2-15,0 0-8 0,0 0-10 0,0 0-33 16,0 0-44-16,0 0-66 0,0 0-85 16,0 0-96-16,0 0-82 0,0 0-42 0,0 0-35 15,0 0 23-15,0 0-6 0,0 0-49 0,0 18-159 16,0-18-208-16,0 17 134 0</inkml:trace>
  <inkml:trace contextRef="#ctx0" brushRef="#br0" timeOffset="63949.24">11003 10688 2554 0,'8'-3'19'0,"-2"-1"34"0,-2 0 23 0,-1 1 24 15,4-3-4-15,-4 2-18 0,-2 2-10 0,1 1-18 16,-2 1-9-16,0-1-12 0,0 1-15 0,0 0-7 16,0 0-4-16,0 0 1 0,0 0 0 0,-25 0 1 15,25 0-1-15,-28 0-6 0,10 15-3 0,-3-15 2 16,0 0-3-16,1 19 8 0,-1-19-3 0,3 15 3 15,-1-5-2-15,4-1-2 0,-1 2 1 16,4-3-2-16,1 0 6 0,2-1-7 0,-1 1 5 16,6-1-5-16,-1-1-2 0,0 0 4 0,4-1 0 15,-1-1 24-15,2 0 32 0,0 2 31 0,0-1 25 16,0 0 4-16,24 2-11 0,-24 1-7 0,29 2-3 16,-10 2 0-16,2-1 0 0,1 3-9 0,3-2-4 15,-2 2-13-15,-1-2-16 0,-2 0-10 0,-3-1-20 16,-2-1-5-16,-2 0-5 0,-2-1-4 0,-2 0 4 15,-1-1-12-15,-4 0 3 0,1 0-3 0,-3 0-2 16,-2 0 7-16,0 2 3 0,0-1 6 16,0 3 15-16,0-2-1 0,-25 2-3 0,25 0-1 15,-23-1-12-15,7 2-1 0,1 0-1 0,-4-1-5 16,0 0-3-16,-2 1-1 0,-1-2 1 0,-1 1-2 16,-1 1-24-16,1 1-48 0,1-2-55 0,1 2-75 15,-1 0-58-15,5 0-27 0,-2 0-17 0,5-2 8 16,-1-1 0-16,3-2-34 0,-1-2-70 0,4-3-136 15,-2-4-26-15,2 0 108 0</inkml:trace>
  <inkml:trace contextRef="#ctx0" brushRef="#br0" timeOffset="64645.02">10966 10600 1982 0,'0'-3'47'0,"7"2"28"16,-2-2 36-16,-5 1 19 0,5-1-38 0,-5 1-19 15,0-2-35-15,0 1-17 0,0-2 3 0,0 0 10 16,-19 0 14-16,19 0 21 0,0-1 5 0,-23 0 3 16,23 2 5-16,-13 1-2 0,13 0 7 0,0 2 7 15,0-1 6-15,0 2 6 0,0-1 2 0,0 1-6 16,0 0 1-16,0 0-12 0,0 0-8 15,0 0-6-15,0 0-17 0,0 0-1 0,0 0-7 0,0 0-3 16,0 0 3-16,0 0 1 0,0 0 6 0,0 0 14 16,0 0 4-16,0 0 11 0,0 0 8 15,0 0 1-15,0 0 9 0,0 0-4 0,0 0 4 16,0 0 1-16,0 0-5 0,0 0 2 0,0 0-8 16,0 0-8-16,0 0-9 0,0 0-7 0,0 0-19 15,0 0-13-15,0 0 39 0,0 0 59 0,0 0 27 16,0 0 13-16,0 16-38 0,-18-16-67 0,18 17-19 15,0-17-2-15,-16 27 4 0,16-12 3 0,-12 1-7 16,12 3-5-16,-9 2 5 0,9 1 14 0,-11 6 15 16,6 4-7-16,2 6-9 0,-2 4-23 0,1 4-13 15,-1 5 6-15,0 1-2 0,1 4 2 0,-4-1-6 16,3-3-11-16,-2 0-8 0,0-2-1 0,0-4-5 16,-4-1 0-16,3-3 3 0,0-4-5 15,-3-3 3-15,4 0-2 0,-1-5-7 0,0-5 3 16,0-2-1-16,2-4 3 0,3-2 3 0,-2-6-4 15,2-2 2-15,3-2 3 0,-3-3 3 0,3-1 6 16,0-3 1-16,0 0-3 0,0 0-2 0,0 0-1 16,0 0-5-16,0 0-49 0,0 0-57 0,0 0-107 15,0 0-170-15,0 0-227 0,0 0-137 0,0 0-117 16,0 0-83-16,22 0-101 0,-22 0-24 0,29 0 223 16</inkml:trace>
  <inkml:trace contextRef="#ctx0" brushRef="#br0" timeOffset="65761.88">11316 10701 2367 0,'0'-7'70'0,"0"1"46"0,0 1 58 0,22 1 70 15,-22-1-7-15,14-1 11 0,-14 2 1 0,14 1-25 16,-14-1-15-16,0 2-19 0,10 1-27 0,-10-2-22 15,0 3-36-15,0 0-29 0,0 0-33 0,0-1-19 16,0 1-17-16,0 0-10 0,0 0-2 0,0 0-3 16,0 0 0-16,0 0 9 0,0 0-4 0,0 0 3 15,0 14 8-15,-23-14-6 0,23 19 2 16,-23-19-2-16,7 26-6 0,1-13 6 0,-1 4 3 16,1-1-7-16,-2 1 1 0,1 3 0 0,1-1-1 15,1 2 2-15,0 0 6 0,0 2-7 0,3-2 2 16,0-1-2-16,2-1-1 0,1-4-4 0,4-2-2 15,0-2 13-15,3-3-4 0,-1-4 12 0,2 0 4 16,0-2-10-16,0-1 0 0,0-1-4 0,27 0-6 16,-27 0 4-16,31 0 5 0,-11 0 26 0,2 0 25 15,-1-15 16-15,1 15 23 0,0 0 6 0,-4-15 0 16,1 15 3-16,-4-11-15 0,1 11-8 0,-5-9-1 16,-2 9-3-16,-1-7-10 0,-2 7-30 0,-3-5-21 15,0 5-24-15,-3 0-10 0,0 0-4 16,0 0-9-16,0 0 9 0,0 0 7 0,0 0 10 15,0 0 8-15,0 24 4 0,-20-24 0 0,20 23-5 16,-15-9-16-16,15 4-45 0,-21 0-56 0,11-1-67 16,-3 3-62-16,4 0-29 0,0 1-35 0,1 0-23 15,0 1-35-15,2 1-52 0,3 0-53 0,0 0-124 16,3-2-244-16,0-3 122 0</inkml:trace>
  <inkml:trace contextRef="#ctx0" brushRef="#br0" timeOffset="66621.66">11801 10681 2739 0,'3'-6'37'0,"0"2"43"16,0-2 50-16,1 5 48 0,-1-3 5 0,0 1-6 15,0 1-21-15,-3 1-29 0,1 1-21 0,-1-1-27 16,0 1-31-16,0-2-17 0,0 2-22 0,0 0-9 16,0 0-8-16,0 0 4 0,0 0-3 0,0 0 9 15,0 0 7-15,-20 0-7 0,20 0 3 0,-18 0-14 16,4 0 5-16,1 0-2 0,-2 0 0 15,2 0 6-15,1 12-5 0,1-12 2 0,0 0-3 16,2 8 5-16,1-8 4 0,1 8-6 0,2-8 3 16,0 6-6-16,-1-6-2 0,1 5 11 0,4-5 9 15,1 4 28-15,-2-3 15 0,2-1 22 0,0 0 11 16,0 0-9-16,0 0 3 0,0 0-14 0,0 0-12 16,0 0-6-16,0 0-17 0,0 0-10 0,0 0-8 15,0 0-11-15,0 2-1 0,0-2-9 0,0 0-1 16,0 1 4-16,0 2-1 0,0-1 10 0,0 4 2 15,0 0-7-15,0 3 1 0,0 1 1 0,0 1-6 16,0 3 4-16,-12-1 3 0,12 3-2 16,0 1 2-16,-14 0-1 0,14 1 2 0,-9 1-7 15,2 1 3-15,3-3 2 0,-1-1-8 0,0-1 7 16,1-4 0-16,1-2-4 0,0-3 2 0,1 0 3 16,0-4-1-16,2 0 18 0,0-2 55 0,0 1 37 15,0-1 54-15,0 0 33 0,0 0-49 0,0 0-49 16,0 0-53-16,25 0-48 0,-25 0-4 0,28 0 0 15,-12 0 12-15,5 0-3 0,1 0 11 0,0 0 17 16,0 0 19-16,1 0 41 0,-3 0 31 0,3 0 29 16,-1 19 14-16,-3-19-10 0,-2 0-21 0,-5 14-30 15,-1-14-41-15,-2 0-33 0,-6 9-29 0,0-9-8 16,-1 0-11-16,-2 0 2 0,0 6 14 16,0-2 10-16,0 3 23 0,0 2 15 0,-19 2-10 15,19 1-5-15,-18 4-19 0,18 1-8 0,-28 3-1 16,11-3-6-16,1 3 7 0,-2-1-5 0,1 0 4 15,-1 0-29-15,0 1-55 0,-2-1-74 0,-2-1-107 16,0 0-100-16,-1-2-54 0,0-3-22 0,0 0 8 16,-4-4 2-16,-1-1-45 0,0-5-72 0,0-2-144 15,4-1-227-15,-3 0 149 0</inkml:trace>
  <inkml:trace contextRef="#ctx0" brushRef="#br0" timeOffset="67433.67">12197 10651 2701 0,'0'0'44'0,"0"-3"43"0,0 3 41 0,0-1 48 15,0 1 3-15,0 0 12 0,0-2 9 0,0 2-2 16,0 0-12-16,0 0-17 0,0 0-27 0,0 0-27 16,0 0-24-16,0 0-26 0,0 0-16 0,0 0-18 15,0 0-12-15,0 0-12 0,0 0 6 0,0 0 61 16,0 0 23-16,0 0 22 0,0 19 5 0,-22-19-51 15,22 22 24-15,0-6 7 0,-20 2 1 0,20 5 8 16,-14 2-27-16,14 5-24 0,-11 4-10 0,11 4-15 16,0 4-15-16,-6 0-8 0,6 3-12 15,0 0 0-15,0 0-8 0,0-2 2 0,0-2-9 16,0-3-76-16,0-2-73 0,0-2-64 0,0-2-72 16,0-6-3-16,0 0 4 0,0-4-38 0,0-2-32 15,0-4-33-15,0-2-46 0,0-5-42 0,0-3-142 16,-14-4-74-16,14-2 120 0</inkml:trace>
  <inkml:trace contextRef="#ctx0" brushRef="#br0" timeOffset="67786.83">12463 10865 3099 0,'23'-13'13'15,"-2"-1"21"-15,-4 1 50 0,-3 2 47 0,0-2 27 16,-7 6 9-16,0 1-24 0,-6 2-37 0,1 2-33 15,-2 1-32-15,0 1-28 0,0 0-11 0,0 0-7 16,0 0 1-16,0 0 3 0,-25 0 0 0,25 0 0 16,-28 21-1-16,9-21-1 0,-2 20-2 0,-3-7 4 15,0 3 3-15,-3 2-3 0,2-1 4 0,2 3-3 16,1 1-5-16,-1-2 4 0,3-1-13 0,1 2-8 16,2-4-7-16,3 0 1 0,2-3 6 0,1-2 12 15,3-2 7-15,2-3-3 0,5 0 8 16,-2-2 0-16,3-2 11 0,0 1 26 0,0-3 9 15,0 2 12-15,0 0 12 0,18 2 1 0,-18-1 8 16,20 2 7-16,-20 0-8 0,28 2-17 0,-11 2-20 16,3 0-19-16,-3 2-10 0,4 0-11 0,-1 1 1 15,-2 2-1-15,1 1-5 0,0 1 6 0,-2 0-44 16,-2 1-59-16,-1 0-72 0,-2 0-105 0,-4 0-78 16,0 0-91-16,-3 3-166 0,-5-2-271 0,1 0 124 15</inkml:trace>
  <inkml:trace contextRef="#ctx0" brushRef="#br0" timeOffset="74137.87">9625 4055 1337 0,'0'0'53'0,"0"0"21"0,0 0 14 0,0 0 18 16,0 0-33-16,0 0-5 0,0 0 3 0,0 0 1 15,0 0-8-15,0 0-7 0,0 0-13 0,0 0-14 16,0 0-4-16,0 0-9 0,0 0 1 0,0 0-9 16,0 0-8-16,0 0-1 0,0 0-5 0,0 0 3 15,0 0 0-15,0 0 5 0,0 0 9 0,0 0 47 16,0 0 8-16,0 0 11 0,0 0 9 16,0 0-27-16,0 0 6 0,0 0 4 0,0 0 0 15,0 0 6-15,0 0 3 0,0 0 2 0,0 0-10 16,0 0-3-16,0 0-3 0,0 0-2 0,0 0-1 15,0 0-7-15,0 0-7 0,0 0-3 0,0 0-5 16,0 0-5-16,0 0-1 0,0 0-7 0,0 0-1 16,0 0 2-16,0 0-7 0,0 0 0 0,0 0-6 15,0 0-2-15,0 0-5 0,0 0 3 0,0 0 1 16,0 0 6-16,0 0 8 0,0 0 3 0,0 0 10 16,0 0-1-16,0 0 1 0,0 0-1 0,0 0-7 15,0 0 1-15,0 0-2 0,0 0 1 0,0 0 3 16,0 0-5-16,0 0-6 0,0 0-11 15,0 0-5-15,0 0-5 0,0 0-3 0,0 0-2 16,0 0 3-16,0 0-2 0,0 0-1 0,0 0 1 16,0 0-1-16,12 0 3 0,-12 13 3 0,14-13-2 15,-6 13 2-15,1-13-1 0,3 18-3 0,2-9 10 16,2 1-8-16,-2 1 6 0,3 1 2 0,-2-1-4 16,2 2 8-16,0 1-4 0,0-1 0 0,-3 0 0 15,2 1-3-15,-1 0-2 0,-1 0 6 0,0 1-8 16,-1-1 5-16,1 2 1 0,-2-1-7 0,2 2 4 15,-2-2-1-15,1 3 2 0,1-1 14 0,1 3-1 16,1 0-3-16,-1 3-2 0,2 0-6 16,-1 2 1-16,-1 2 0 0,2 0-5 0,0 3-2 0,1-1-2 15,-3 1 2-15,2-2-2 0,-1 2 1 16,-1 0 1-16,1-2-9 0,-2-1 7 0,-1 1-4 16,3-1-2-16,-4 0 6 0,2 0-2 0,-3-2 4 15,2 0-1-15,1 0 9 0,-4-1 0 0,3 1-4 16,1-1 7-16,-2-1-11 0,1 1 2 0,-1-1 7 15,-1 0-4-15,1-1 16 0,-1 1-1 0,0 1-3 16,0 0-1-16,-2 0-10 0,0-1-4 0,1 2 0 16,1 1 5-16,-4 2-4 0,3 1-1 0,-1 0 2 15,-1 2-5-15,-1 0 16 0,3 4 16 16,-3 0 4-16,1-1 9 0,0 2-15 0,0-1 0 16,-1 0 2-16,3-1-4 0,-1-1 0 0,0 0-9 15,1-2-8-15,1 0 2 0,-1-1 0 0,1-1 8 16,2 0 1-16,-4 1-10 0,-1-2 5 0,1 1 1 15,0-1 1-15,-3 1 8 0,2 0-11 0,0 0 7 16,0 1 1-16,1 2 2 0,2 1 8 0,0 2-13 16,-2 1-2-16,0 3-6 0,2 0-3 0,-1 1-1 15,-1 2-5-15,0 0-1 0,0 1 3 0,1-4-2 16,-1 1-3-16,0 0-1 0,1-4-1 0,0 1-7 16,0-1 13-16,-2-2-5 0,1-2-3 0,-1 1 9 15,-1-1-1-15,1 0 0 0,0-1 7 16,0 1-4-16,-1-1-11 0,1-1 10 0,1 0 10 0,-1 4 4 15,0-3 2-15,1 2 1 0,1 1-16 16,-3 0 3-16,3 1-5 0,-3 2 3 0,1-2-4 16,0-1-1-16,0-1 5 0,-1-1-9 0,0-1 3 15,-1-2-2-15,-2-2-2 0,3-1 1 0,-3-1 0 16,1-1-2-16,0-2 5 0,-2 0 3 0,1 0 4 16,-1-3 3-16,0 2 1 0,1-2 12 0,0 1 4 15,1-2-4-15,0 2 4 0,-1-3-6 0,1 2-12 16,-1-1 9-16,1 1-8 0,1-2-10 0,-3 0 5 15,2-1-4-15,-2 1-4 0,0-2-1 0,0 0-4 16,-1 1 1-16,1-1 3 0,-1-3 6 16,-1 2 3-16,1 0-4 0,-1 0-1 0,-1 1 0 15,2 1 4-15,-2-2 1 0,0 2 8 0,0 0 4 16,0 0 25-16,0 1 12 0,0-2-5 0,0 0-2 16,0-1-28-16,0-3-6 0,1 2-3 0,-1 0-4 15,0-2 3-15,0-1-6 0,0-1 3 0,0 1 1 16,2-1 7-16,-2 0 13 0,0 1 13 0,0 0-1 15,1 0-2-15,-1 0-15 0,0 1-7 0,2 1 7 16,-2 0-2-16,2 0 0 0,-1-1-5 0,1 1-9 16,1-1 0-16,-2 0 2 0,1-2-3 0,-1 0 2 15,1-1 1-15,0-2-2 0,-1 1 3 0,1-3-6 16,-2-1-2-16,1 0 6 0,-1-1 12 16,0-1 38-16,0-1 17 0,0 0 13 0,0 0 0 15,0 0-19-15,0 0-5 0,0 0-6 0,0 0-7 16,0 0-15-16,0 0-8 0,0 0-14 0,0 0-8 15,0 0-3-15,0 0-6 0,0 0-1 0,0 0 1 16,0 0-3-16,0 0-37 0,0 0-62 0,0 0-98 16,0 0-145-16,0 0-137 0,0 0-77 0,0 0-25 15,0 0 3-15,0 0-4 0,0-10-82 0,0 10-273 16,0-8 39-16,0 0 179 0</inkml:trace>
  <inkml:trace contextRef="#ctx0" brushRef="#br0" timeOffset="74566.67">11020 8208 3268 0,'-3'-7'39'15,"3"1"40"-15,0 1 59 0,0 0 68 0,0 1 27 16,0 0 24-16,0 1-5 0,15 1-13 0,-15 0-3 16,0 0-20-16,0 2-9 0,0 0-14 0,0-1-49 15,0 0-40-15,0-1-45 0,0 2-50 0,0 0-18 16,0 0-13-16,0 0-1 0,0 0 18 0,0 0-4 15,0 19 18-15,0-19 7 0,0 23 1 0,0-5 4 16,0 0 3-16,0 5 14 0,0 3 20 16,0-1 25-16,0 2 8 0,0 0 0 0,0 1 2 15,0-1 25-15,0 1 13 0,19-1-6 0,-19-1-13 16,20-3-31-16,-20-1-14 0,22-2 9 0,-10-2 9 16,-1-3 6-16,-2-3 8 0,1-4 9 0,-4 0 18 15,0-4 23-15,-6-2 26 0,5-1-34 0,-5-1-40 16,1 0-47-16,-1 0-54 0,2 0 0 0,1 0 0 15,1-19 0-15,1 19 0 0,1-21 0 0,2 6 0 16,0-2 0-16,1-3 0 0,0-3 0 0,1-2 0 16,1-2 0-16,-1-3 0 0,0-2 0 0,2-1 0 15,-1-1 0-15,0 1 0 0,3 2 0 0,-3 0 0 16,1 4 0-16,-1 2 0 0,-2 3 0 0,0 4 0 16,-2 4 0-16,-1 3 0 0,-1 3-85 15,-2 3-171-15,-2 2-255 0,1 3-309 0,-2 0-136 16,1 0-70-16,2 0-43 0,0 30-159 0,5-14 221 15</inkml:trace>
  <inkml:trace contextRef="#ctx0" brushRef="#br0" timeOffset="81276.97">12451 9476 1353 0,'14'0'54'0,"-14"0"41"0,0 0 35 0,0 0 32 15,0 0-21-15,0 0-13 0,0 0-17 16,6 0-11-16,-6 0-14 0,0 0-8 0,0 0-3 16,0 0-2-16,0 0 0 0,0 0 0 0,0 0 2 15,0 0 0-15,0 0-2 0,0 0-4 0,0 0-10 16,0 0-7-16,0 0-7 0,0 0-4 0,0 0 3 15,0 0 4-15,0 0 3 0,0 0 7 0,0 0 0 16,0 0 1-16,0 0 1 0,0 0-4 0,0 0 0 16,0 0 2-16,0 0 5 0,0 0-2 0,0 0 0 15,0 0-7-15,0 0-3 0,0 0-2 0,0 0-4 16,0 0-2-16,0 0-7 0,0 0 0 16,0 0 0-16,0 0-7 0,0 0-2 0,0 0 1 15,0 0-5-15,0 0 9 0,0 0 5 0,0 0 5 16,0 0 6-16,0 0 8 0,0 0 3 0,12 0-3 15,-12 0-7-15,19 0-13 0,-4 0-2 0,4 0 9 16,7 0 1-16,4 0 7 0,7 0 1 0,5 0-3 16,6 15 9-16,5-15 3 0,7 0-2 0,7 0-3 15,4 14 10-15,8-14 20 0,5 12 30 0,-2-4 2 16,0-2-25-16,2 2-33 0,-6-3-32 0,-4 0 37 16,-9 0 54-16,-6-1 45 0,-11-3 42 0,-6 1-11 15,-11-1-34-15,-9-1-26 0,-5 0-42 0,-7 0-31 16,-5 0-22-16,-2 0-10 0,-1 0-10 0,-1 0-7 15,-1 0-2-15,0 0-8 0,0 0-3 16,0 0 0-16,0 0-3 0,0 0-6 0,0 0-35 16,0 0-34-16,0 0-54 0,0 0-95 0,0 0-127 15,0 0-120-15,0 0-68 0,0 0-25 0,0 0 35 16,-14 0 32-16,14 0-3 0,-12 0-41 0,1 0-152 16,-1 0-55-16,-4 0 127 0</inkml:trace>
  <inkml:trace contextRef="#ctx0" brushRef="#br0" timeOffset="81621.84">13792 9425 3754 0,'14'0'-4'0,"-14"0"6"15,12 0 4-15,-12-15 17 0,13 15 23 16,-13 0 10-16,7-16 21 0,-7 16 11 0,0 0 5 16,0 0 2-16,0 0-7 0,0 0-23 0,0 0-19 15,0 0-24-15,0 0-18 0,0 0-3 0,0 0-11 16,0 0 7-16,0 0-1 0,0 0 0 0,0 0 1 15,0 0 2-15,0 0 2 0,24 14 2 0,-24-14 22 16,26 16 18-16,-7-16 15 0,-1 20 17 0,4-10 4 16,-4 0 0-16,1 0-2 0,-2-2-4 0,0-1-2 15,-4-1-7-15,-3 1-15 0,1-1-13 0,-3-3-25 16,-2 1-10-16,-1-2-1 0,-2 2 0 16,-3 1 6-16,0 0 1 0,0 2 2 0,0 0-3 15,0 1 20-15,-26 3 36 0,26 2 1 0,-30-1 7 16,12 1-17-16,-4 1-35 0,-4-2-4 0,-4 2-8 15,-1-2-45-15,-2 0-40 0,1-1-49 0,1 1-61 16,0 0-34-16,3 0-46 0,3-1-58 0,4-1-53 16,0 3-37-16,6-3-37 0,2 2-62 0,3 0-156 15,2-3-28-15,6-1 121 0</inkml:trace>
  <inkml:trace contextRef="#ctx0" brushRef="#br0" timeOffset="83713.67">14891 9226 2865 0,'6'-10'33'15,"4"0"35"-15,-3-1 54 0,1 1 67 0,0 0 28 16,1 1 19-16,-3 1-4 0,-1 3-30 0,0 1-27 16,-4 3-8-16,1-1-5 0,-2 0 1 0,1 0 4 15,-1 1-9-15,0 0-27 0,0-1-19 0,0 0-26 16,0 2-37-16,0 0-13 0,0 0-24 0,0 0-12 15,0 0 1-15,0 0-9 0,0 0-1 0,0 0 1 16,0 0-4-16,0 0 0 0,0 0 8 0,0 0 9 16,0 18 12-16,0-18 25 0,0 22 20 0,0-6 1 15,-17 2 12-15,17 4-21 0,0 1-13 16,-12 0-1-16,12 1-2 0,0 0-4 0,-11 2-12 0,11 0-7 16,-8 0-15-16,8 1 7 0,-8 2 1 0,4-2-7 15,-2 1 3-15,-1-1-10 0,1 0 3 16,0 0 6-16,1-1-4 0,-2-3 4 0,0-1-8 15,3 0 4-15,-2-4 0 0,1-1 3 0,2-4 6 16,-2 0 1-16,2-5-8 0,3-2 3 0,-2-2-1 16,2-1 10-16,0-1 8 0,0-1-1 0,0 1-4 15,27 0-11-15,-27 0-4 0,39 1 0 0,-13 0 4 16,6 1 7-16,6-1-1 0,0-1-2 0,4 1-9 16,-3-2-3-16,0 0 3 0,-2-1 1 0,-1 0-1 15,-5 0 0-15,-5 0-28 0,-3 0-44 0,-3 0-62 16,-4 0-100-16,-5 0-85 0,-3-15-63 15,-7 15-80-15,-1-14-71 0,0 14-79 0,-18-23-187 16,18 8-149-16,-42-5 169 0</inkml:trace>
  <inkml:trace contextRef="#ctx0" brushRef="#br0" timeOffset="84678.59">14617 8763 2655 0,'-5'0'7'0,"3"0"2"15,1 0 4-15,-2 0 22 0,3 0 13 16,0 0 28-16,0 0 33 0,0 0 21 0,0 0 16 15,0 0-2-15,0 0-13 0,0 0-15 0,0 0-21 16,0 0-11-16,0 0-10 0,0 0-9 0,0 0-3 16,0 0-3-16,0 0-5 0,0 0 8 0,0 0-3 15,0 0-4-15,0 0 0 0,0 0-10 0,0 0 4 16,0 0 4-16,0 0 14 0,0 0 10 0,0 0-9 16,0 0-16-16,0 0-19 0,28 0-24 0,-28 0-5 15,31 0-3-15,-5 0 1 0,3 0 8 0,10-14 5 16,3 14 4-16,8 0-3 0,6-14-12 0,6 14 1 15,4-9 13-15,9 9 14 0,2-10 17 0,2 10 6 16,3-8-11-16,1 3-1 0,-6 0-4 16,-6-2 8-16,-4 1 9 0,-7-1-9 0,-5 0-7 0,-9-1-11 15,-2 0-8-15,-10 0 26 0,-2 1 14 16,-1 0 2-16,-4 1-4 0,-4-1-21 0,-4 2 6 16,-1 1 24-16,-4-1 26 0,-5 1 26 0,1 1-1 15,-6 0-23-15,1 1-23 0,-2 0-28 0,-3 1-20 16,0 0-4-16,0 1-1 0,0 0-3 0,0 0 0 15,0-1-7-15,0 1-3 0,0 0-4 0,0 0-3 16,0 0-7-16,0 0-2 0,0 0-1 0,0 0 7 16,0 0 37-16,0 0 26 0,0 21-1 0,0-21 6 15,0 25-16-15,-17-6-9 0,17 3 15 16,0 3 6-16,-17 4-3 0,17 3-6 0,0 5 15 16,-15 6-8-16,15 7-3 0,-13 7-7 0,13 6-14 15,-11 7 4-15,2 4 5 0,0 3 2 0,-1 2-15 16,1 0-9-16,-3 0-14 0,-1-3-3 0,1-3 11 15,-1 4-4-15,-1 1 1 0,-1 2-5 0,-2 2-4 16,1-1-3-16,2-2 0 0,-3-1 2 0,0-4 0 16,-1-7 4-16,4-9-5 0,1-8-1 0,1-8 3 15,1-7-2-15,5-5 3 0,-2-4-4 0,5-6-77 16,3-4-63-16,-1-4-61 0,1-3-71 0,0-2-20 16,0-3-57-16,0-1-47 0,0-3-75 0,0 0-104 15,0 0-101-15,-4 0-155 0,0-27-298 0,-1 12 196 16</inkml:trace>
  <inkml:trace contextRef="#ctx0" brushRef="#br0" timeOffset="85781.6">14389 8959 1196 0,'0'0'52'0,"3"0"42"0,-3-1 17 0,1 0 26 15,1-2-18-15,1 0-20 0,-3 1 15 0,2-4-3 16,-1 1-5-16,-1-2 12 0,2-1 9 0,-1 1 20 16,2 0 9-16,-1 1 0 0,-1-1-16 0,1 2-16 15,0 0-1-15,-1 2 2 0,1 0 10 0,-1 1 4 16,-1 0-8-16,2 1-14 0,-1 0-11 0,-1 1-18 15,2 0-8-15,-2 0-7 0,1 0-6 16,-1-1 1-16,0 1-6 0,2 0 0 0,-2 0 0 16,0 0-10-16,0 0-3 0,0-1-9 0,0 1-16 15,0 0-11-15,0 0-9 0,0-1-7 0,0 1-5 16,0 0 8-16,0 0 58 0,0 0 22 0,0 20 2 16,-19-20 6-16,19 22-34 0,-15-5-2 0,15 3 22 15,-22 4 18-15,11 1-2 0,-1 5 16 0,1 2 24 16,-1 5-12-16,1 3-7 0,0 4-21 0,0 0-45 15,0 2-15-15,-1 1-8 0,-1 0-12 0,1 1-1 16,1-1 4-16,-1 0-2 0,-1-1 10 16,-1 2 51-16,0-1 4 0,-1 1 9 0,1 1-6 15,-2 1-47-15,4 2-5 0,-2 1-4 0,0 0 7 16,0 1 27-16,0-1 3 0,0-2 0 0,2-2-8 16,-2-3-29-16,3-6-9 0,-1-2-3 0,2-6-3 15,1-4-3-15,3-4 2 0,-2-2-5 0,3-4-2 16,-1-2 4-16,5-5 1 0,-2 0-4 0,0-3 2 15,3-2 1-15,-4-1-4 0,4-1 2 0,0-2 1 16,-1 0-3-16,1 0 2 0,0-1 1 0,0-1-2 16,-2 0-1-16,2 0 1 0,0 0 0 0,0 0 1 15,0 0 2-15,0 0 1 0,0 0 2 0,0 0-2 16,0 0 6-16,0 0-7 0,0 0 3 16,0 0 10-16,0 0 17 0,0 0 22 0,0 0 4 15,0 0-3-15,0 0-16 0,0 0-13 0,0 0-6 16,0 0-7-16,0 0-5 0,0 0-5 0,0 0-3 15,0 0 0-15,0 0-1 0,0 0 1 0,0 0 3 16,0 0-1-16,0 0 3 0,0 0 17 0,0 0 27 16,0 0 3-16,0 0-6 0,22 0-16 0,-3 0-31 15,7 0-4-15,11 0 2 0,11 0-3 0,11 0 0 16,12 0 2-16,12 0-1 0,5 0 0 0,8 0-3 16,6 0 1-16,9 12-2 0,0-12 5 0,7 7 2 15,0-7-3-15,0 9 7 0,-2-4-5 16,-8-1 9-16,-4-1 20 0,-12 0 25 0,-9-1 22 15,-11-2 12-15,-12 0-1 0,-9 0-12 0,-12 0-5 16,-5 0-10-16,-9 0-13 0,-6 0-13 0,-7 0-21 16,-3 0-11-16,-4 0-21 0,-3 0-52 0,-2-12-54 15,0 12-84-15,0 0-85 0,0 0-83 0,-19 0-142 16,19 0-81-16,-28-11-63 0,6 5-74 0,-4-3-33 16,-8-1-241-16,0-4-27 0,-6-2 207 0</inkml:trace>
  <inkml:trace contextRef="#ctx0" brushRef="#br0" timeOffset="86474.21">14370 8907 2114 0,'0'0'32'16,"0"0"26"-16,0 2 30 0,0-1 25 0,0-1 4 16,0 0 8-16,0 0 3 0,0 0 6 0,0 0-5 15,0 0-12-15,0 0-11 0,0 0-13 0,0 0-5 16,0 0 3-16,0 0-1 0,0 0-9 0,0 0-26 16,0 0-25-16,0 0-16 0,0-12-6 0,0 12 9 15,0 0 5-15,19-15-7 0,-19 15-1 0,0-15-8 16,0 7-5-16,14-1 0 0,-14-1-3 15,0-1 1-15,12-1 0 0,-12 0 17 0,9-1 26 0,-9 2 3 16,11-2-1-16,-5 0-10 0,2 2-11 0,0-2 11 16,1 2 12-16,2 2-4 0,-2-1-16 15,2 1-15-15,2 2-9 0,-1 0-4 0,-1 2-1 16,3 2-1-16,-2-1 2 0,1 1-2 0,2 2 2 16,-1 0 1-16,2 1-1 0,-1 0 1 0,-1 0-1 15,2 0 2-15,-2 0-2 0,-4 0 1 0,0 15 0 16,1-15-3-16,-4 0-12 0,-1 14-41 0,1-14-48 15,-3 0-66-15,-1 12-53 0,1-12-28 0,-1 9-44 16,-3-9-72-16,0 9-175 0,0-9-203 0,0 8 92 16</inkml:trace>
  <inkml:trace contextRef="#ctx0" brushRef="#br0" timeOffset="107325.87">14336 10770 2266 0,'14'-4'32'0,"-3"0"43"0,1 0 54 16,-4 0 57-16,0-1 30 0,1 0 18 0,-1 2 2 15,-2 0 5-15,0 0-9 0,-3 0-6 0,2 1-14 16,-2-1-24-16,2 2-32 0,-2-1-44 16,0 0-41-16,-2 2-38 0,-1 0-27 0,0 0-11 15,0 0-1-15,0 0-7 0,0 0 5 0,0 0-2 16,0 0 1-16,0 16 13 0,-26-16-1 0,26 17 0 15,-36-3 8-15,12 3-11 0,-6 1-1 0,-2 3-11 16,-1-1-23-16,-3 0-8 0,5 1-16 0,-1-1 10 16,5-1 11-16,4-3 11 0,5-1 14 0,2-4 5 15,5-1 1-15,5-3 4 0,1 0 4 0,5-1 8 16,0 0 35-16,0 1 15 0,24 1 23 0,-24 2 20 16,34 0 6-16,-13 4 19 0,7 1 20 0,3 2 15 15,3-3 0-15,-1 0 4 0,1 1 0 0,-3 0-9 16,-1-4-13-16,-1 0-22 0,-6-2-38 0,-4 0-37 15,-4-2-24-15,-2-2-22 0,-4 0-6 16,-3 1 7-16,-1 2-3 0,-5 1 7 0,0 3 5 16,0-1-4-16,0 5 6 0,-22 1-3 0,22 1 0 15,-29 2 4-15,9 0-10 0,-4 0 4 0,-2-3-3 16,-3 3-5-16,-1-3 7 0,-1 0-4 0,0 0-1 16,0 0 0-16,0-3-63 0,2 3-97 0,-1-3-120 15,1 1-109-15,-1-1-30 0,4-1 15 0,-2-3 23 16,0 0-7-16,3-5-42 0,1-2-75 0,-1-3-164 15,1 0-195-15,0 0 133 0</inkml:trace>
  <inkml:trace contextRef="#ctx0" brushRef="#br0" timeOffset="107881.01">14217 10692 2137 0,'6'-4'30'16,"-2"1"47"-16,1 1 57 0,-2 0 59 0,2-2 30 16,-2 2 13-16,0 0 4 0,-3 0-1 0,2 2-14 15,-2-2-19-15,0 1-19 0,0 1-21 0,0-1-12 16,0-1-10-16,0 2-13 0,0-1-3 0,0 1-6 16,0 0-10-16,0 0-11 0,0 0-11 0,0 0-7 15,0 0-11-15,0 0-1 0,0 0-23 16,0 0-20-16,0 0-12 0,0 0-20 0,0 0 4 15,0 0-4-15,0 0 51 0,0 0 112 0,0 0 19 16,0 18 15-16,0-18-25 0,0 24-86 0,0-10 13 16,0 6 4-16,0 4 6 0,0 3 15 0,-16 1-19 15,16 6 4-15,0 2-7 0,0 6-1 0,-11 4-3 16,11 2-10-16,0 1-26 0,-7 1-31 0,7 0-14 16,-5-1-4-16,5 0-7 0,-8-2 1 0,5-3 0 15,-3-2-6-15,0-1 8 0,-1-3-7 0,-2-2 3 16,0-2 3-16,1-3-2 0,-1-6 4 0,1-2-14 15,2-3-45-15,0-2-31 0,3-3-52 0,-2-6-57 16,5-1-53-16,-2-5-100 0,1 3-85 0,1-4-60 16,0 0-13-16,0-2 3 0,0 0-13 15,0 1-36-15,0 2-109 0,0-1-280 0,0-2 135 16,28 0 163-16</inkml:trace>
  <inkml:trace contextRef="#ctx0" brushRef="#br0" timeOffset="108509.99">14685 10778 3862 0,'26'-6'43'0,"-10"-1"23"15,-2 1 40-15,-2 1 43 0,-1 0-2 0,1 0 8 16,-1 0-19-16,-3 1-21 0,-3 3-35 15,-5-1-34-15,6 2-19 0,-6 0-32 0,0 0-6 16,0 0 10-16,0 0 14 0,0 0 29 0,0 20 3 16,-19-20 4-16,19 26-10 0,-17-7-15 0,17 2-1 15,-20 1-4-15,8 3-5 0,-2 2 3 0,0 1-11 16,-2 1 0-16,1 0-2 0,-2-2-13 0,0 1 11 16,-2-1-5-16,2 0 3 0,1-2 5 0,2-2-6 15,4-2-7-15,0-1 2 0,4-5 1 0,1-2 1 16,4-2 12-16,1-3 0 0,0-1 3 0,0-3 6 15,18 0 3-15,-18-1-17 0,33-1 4 0,-11 0-4 16,-1-2-10-16,6 0 9 0,-2 0 5 16,-1 0-3-16,3 0 3 0,-6 0 40 0,-2-14 36 0,-2 14 44 15,-1 0 62-15,-4-14 26 0,-1 14 9 16,-2 0 1-16,-3-14-26 0,-3 14-44 0,1 0-39 16,-4-7-43-16,1 7-33 0,-1 0-23 0,0 0-16 15,0-4-10-15,0 4-5 0,0 0-2 0,0 0-6 16,0 0 8-16,0 0 3 0,0 0 3 0,-18 0 4 15,18 21 2-15,-14-21-2 0,14 23 5 0,-19-8-29 16,8 4-53-16,0 0-90 0,2 5-129 0,1 0-99 16,-1 2-62-16,3 2-12 0,-1-1 1 0,1 1-8 15,2 0-42-15,-3-1-100 0,3 0-251 0,2-4 60 16,-2-3 154-16</inkml:trace>
  <inkml:trace contextRef="#ctx0" brushRef="#br0" timeOffset="108913.49">15130 11211 4167 0,'17'-20'-2'0,"0"20"5"0,-5-19 3 16,-1 19 39-16,0-21 44 0,-3 21 31 0,-4-13 27 16,-1 13-12-16,-3 0-31 0,0 0-32 0,0 0-33 15,0 0-32-15,0 0-12 0,0 0-5 16,0 0 6-16,0 0 7 0,0 0-4 0,-15 0 3 15,15 15-5-15,0-15-1 0,-16 20 3 0,16-8-2 16,-12 2 2-16,12 1 0 0,-14 2 3 0,6 0 0 16,2 2 1-16,-2 0 3 0,1 0-4 0,0 2 1 15,0-2-6-15,1-1 1 0,-2 0 6 0,0 0-8 16,-1-3-33-16,-1-2-12 0,0-2-28 0,-1-1-6 16,-2-2 27-16,-1-4-3 0,-1-3 8 0,-2-1 4 15,0 0 7-15,0-17 14 0,0 17 10 0,0-30 10 16,1 13 0-16,4-3 0 0,1-1 5 0,5 1-2 15,1-2 3-15,5 2 0 0,0-1 10 0,0 2 8 16,22 1 0-16,-22 2-1 0,32 0-7 16,-12 4-9-16,4 1 1 0,2 0 1 0,2 5-5 15,0 1-7-15,-2 1-34 0,-1 4-36 0,-3 0-52 16,-2 0-54-16,-6 0-42 0,-2 0-35 0,-4 0-16 16,-3 19-38-16,-5-19-66 0,0 16-186 0,0-16-129 15,0 14 99-15</inkml:trace>
  <inkml:trace contextRef="#ctx0" brushRef="#br0" timeOffset="109194.75">15396 11032 4155 0,'13'-21'9'0,"-4"-3"7"0,-1 1 54 16,0 3 59-16,-5 0 37 0,1-1 57 0,-1 6 33 15,1 3 42-15,-4 5 41 0,0 1-23 0,0 1-73 16,0 0-108-16,0 1-93 0,0 2-45 0,0 1-29 16,0 1 11-16,0 0 4 0,0 0 2 0,-19 24 14 15,19-24 3-15,-14 36 0 0,14-11 2 0,-20 7-2 16,9 6-2-16,0 4 0 0,-1 3-56 0,-1 5-91 16,4-1-88-16,-2 2-100 0,2 0-12 0,0-1-4 15,-1 1-17-15,1-4-13 0,-2-1-59 0,3-1-39 16,-2-7-102-16,0 0-245 0,4-9 92 15,-2-3 132-15</inkml:trace>
  <inkml:trace contextRef="#ctx0" brushRef="#br0" timeOffset="109554.24">15609 11185 4435 0,'20'-20'24'0,"-3"0"60"0,-1 0 67 0,-1 3 72 16,-1-4 46-16,-2 6 40 0,-2 3 19 0,-6 4 3 15,-1 0-31-15,-3 5-82 0,4-1-85 0,-4 3-79 16,0 0-50-16,0-1-21 0,0 2-9 0,0 0 1 16,0 0 11-16,0 0 5 0,0 0 4 15,-22 19 3-15,22-19-4 0,-27 18-17 0,10-18-5 16,-3 25-15-16,0-12-16 0,0 0-13 0,-3 1-25 16,-1-1-5-16,3 0 8 0,-1-2 17 0,0 0 24 15,4-1 11-15,-2-1 8 0,6-2 3 0,1-2 7 16,4 1 12-16,1-3-1 0,4 2 13 0,-1-5 0 15,5 3 0-15,0-2 0 0,0 0 4 0,0 0 4 16,0-1 41-16,0 3 16 0,0 1 5 0,23 3-1 16,-23 1-33-16,28 3-8 0,-9 1-13 0,2 4 3 15,3 2-15-15,0 0-2 0,-3 1 0 0,0 1-3 16,1 3-1-16,-5-2-69 0,-1 2-89 16,-3 2-111-16,0 0-110 0,-2 0-58 0,-4 0-59 0,-2-1-62 15,-3 1-91-15,-2-3-271 0,0-2 3 16,0-2 174-16</inkml:trace>
  <inkml:trace contextRef="#ctx0" brushRef="#br0" timeOffset="115896.53">17072 3785 1222 0,'0'0'41'0,"0"0"16"0,0 0 8 0,0 0 4 16,0-10-37-16,0 10-13 0,0 0 0 15,0 0-4-15,0 0 12 0,0 0-4 0,0 0 4 16,0 0 10-16,0 0-7 0,0 0 7 0,0 0-8 16,0 0-5-16,0 0-6 0,0 0-4 0,0 0-3 15,0 0-3-15,0 0 2 0,0 0-3 0,0 0 0 16,0 0 11-16,0 0 13 0,0 0 4 0,0 0 10 16,0 0 2-16,0 0-7 0,0 0 13 0,0 0 5 15,0 0 3-15,0 0 11 0,0 0 5 0,0 0 6 16,0 0-1-16,0 0-1 0,0 0-4 0,0 0-7 15,0 0-2-15,0 0-1 0,0 0-7 0,0 0 1 16,0 0-2-16,0 0 0 0,0 0 3 16,0 0-7-16,0 0-16 0,0 0-15 0,0 0-19 15,0 0-8-15,14 0 1 0,-14-12 5 0,16 12 22 16,-16 0 1-16,20-9 6 0,-9 9-1 0,3-9-14 16,0 9-1-16,1-7-3 0,1 7-7 0,1-7-4 15,3 4 0-15,2 0-4 0,1 1 2 0,0 1-2 16,2 0 2-16,1 1 14 0,4 0 10 0,1 0 6 15,1 0 8-15,1 0-6 0,3 0-2 0,1 0-3 16,0 0-6-16,-3 16-4 0,2-16-10 0,-1 0 2 16,1 15-5-16,1-15-2 0,-3 14 2 0,4-5-2 15,-4 1 0-15,6 2-1 0,3 2 4 0,-2-1 3 16,2 2 5-16,2 0 0 0,2 1-6 16,2 1-6-16,2 3-1 0,4-1-2 0,-1 2 3 15,3-1 5-15,2 3-3 0,3-2 1 0,-9 1-3 16,1 2-1-16,0-1 0 0,-2 1 2 0,-3 1-3 15,-4 1 1-15,-1 0-3 0,2 2 1 0,-3 2 3 16,-1 2-2-16,2 0 5 0,-1 3-2 0,1 4 4 16,-4 2 0-16,5 5-8 0,-5 3 0 0,4 2 1 15,-4 3 1-15,0 1 0 0,0 1 1 0,1-1-1 16,-1 1 0-16,2-2 7 0,1 0 26 0,-2-1 7 16,-1 0-5-16,-3 1-5 0,0-2-16 0,-4 2-3 15,-2 2 11-15,-5 2 0 0,-2 5-10 16,-3-1 0-16,3 4-10 0,-7 1 2 0,-2 2 1 15,2-1-4-15,-3-2 14 0,0-3 5 0,-2 1 2 16,-1-2 1-16,-1-1 4 0,-3 4-8 0,3 3-3 16,-3 2-1-16,0 4-7 0,-4 1 15 0,0-1 3 15,-3 0-2-15,0 1 4 0,0-6-9 0,0-3-1 16,0-3 5-16,-23-4-8 0,23-1-2 0,-27-1 4 16,13 2 7-16,-3 0-7 0,0 4 0 0,-3 1-7 15,-3 1-16-15,3 0 5 0,-7 0 0 0,7-2-3 16,-5-2 7-16,-1-2 4 0,-5-4 2 0,1-2 4 15,-4-2 3-15,0 0-8 0,-3-2 6 0,-3 0 0 16,-1 1 1-16,1 2 3 0,-3 1-11 16,-1 0-1-16,-1 2 0 0,2-2-2 0,-1 0 2 15,1 1 1-15,-3-4-3 0,4-1 4 0,-2-5 6 16,4-1 15-16,-3-2 9 0,1-3 8 0,-2-2-10 16,1-1-9-16,-1-3-4 0,-2-1-7 0,-2 0 10 15,-5-2 2-15,-1-1-2 0,0-1 8 0,-4-1 20 16,-7-2-10-16,2 1 1 0,2 0-13 0,-2-1-21 15,1 0 3-15,1 2-9 0,1-2 3 0,4 3-3 16,0-1-9-16,3 0 9 0,2 0 0 0,2-1-1 16,1-1 13-16,-2-1-7 0,3 1 4 0,2-1 7 15,-3 1 15-15,3-2 3 0,0-1 0 0,-1-1-5 16,4 0-22-16,-1 0 4 0,2-3-5 16,1-1-3-16,0-1 0 0,-1-1 11 0,4-1 32 15,0 0 13-15,0-2-4 0,1-2-7 0,0 1-36 16,4-2 0-16,-1-1-4 0,2 0-9 0,0-1 8 15,2 0-15-15,1 0 12 0,0-1-5 0,5 0-8 16,3-1 8-16,-2 2-14 0,5-2 10 0,-2 0 10 16,4 1-10-16,1-3 13 0,3 2-9 0,-1-1 0 15,1-1 5-15,1 1-9 0,1-2 3 0,3 1-6 16,1-1 6-16,1 1-6 0,1-2 3 0,-1 1 8 16,4-1 1-16,-4 1 35 0,1-1 17 0,1 0-1 15,-1 1-4-15,-2-1-25 0,-1 1-16 0,-2-1-7 16,1 0 2-16,-4 1-6 0,-3 0 3 15,1-1-3-15,-2 0-7 0,-1 0 2 0,-1 2-6 16,2-2 7-16,1 0-1 0,0 0-6 0,3 1 3 16,2-1-7-16,1 0 0 0,2 2 4 0,1-2 0 15,1 1 3-15,1 0 0 0,1 0 7 0,0 0-3 16,1 2 3-16,-1-3-6 0,2 0-1 0,0 1 1 16,0-1-4-16,0 0 18 0,0 0-11 0,0 0 6 15,0 0 6-15,0 0-15 0,0 0 14 0,0 0-3 16,0 0 4-16,0 0 14 0,0 0 46 0,0 0 19 15,0 0 7-15,0 0-1 0,0 0-47 0,0 0-24 16,0 0-10-16,0 0-11 0,0 0-4 16,0 0-1-16,0 0-1 0,0 0-15 0,0 0-67 15,0 0-110-15,0 0-147 0,0 0-121 0,0 0-64 16,0 0-66-16,0 0-90 0,0 0-244 0,0 0-127 16,0 0 176-16</inkml:trace>
  <inkml:trace contextRef="#ctx0" brushRef="#br0" timeOffset="116557.75">16361 9341 2699 0,'0'-13'38'0,"0"6"40"0,0 0 60 15,20 2 65-15,-20-1 20 0,15 0 13 0,-15 1-11 16,14 3-23-16,-14-2-19 0,0 4-14 0,16-2-12 15,-16 1-3-15,12 1-11 0,-12 0-17 0,6 0-32 16,-6 0-33-16,8 0-27 0,-8 0-16 16,3 0-10-16,0 0-5 0,-3 0-11 0,0 0 5 15,0 0 22-15,0 18 35 0,0-18 14 0,0 23 5 16,-20-7-15-16,20 2-31 0,-26 5-3 0,7 1-5 16,-1 1-3-16,-5-1-5 0,-1 0-4 0,-2 1-8 15,-3 0 1-15,2-2 3 0,-2 0 0 0,1-1 7 16,1 0-7-16,2-4-8 0,6 2 4 0,0-4-8 15,4-2 12-15,5-1 8 0,4-5 44 0,2-1 131 16,5 1 90-16,1-2 51 0,0 0-9 0,0 1-115 16,31 2-85-16,-13-2-50 0,7 3-32 0,4 2-9 15,6 1-12-15,-1 0-1 0,4 1-7 0,1-3-10 16,0 1 8-16,3 3-19 0,-7-1-61 16,0 0-84-16,-3 2-158 0,-6 1-165 0,1-1-95 0,-6 2-62 15,-5-1-28-15,-5 2-22 0,-5-3-168 16,-3-1-150-16,-3-1 182 0</inkml:trace>
  <inkml:trace contextRef="#ctx0" brushRef="#br0" timeOffset="127577.01">14882 11939 1959 0,'6'0'22'0,"0"0"21"0,0 0 32 0,1 0 37 16,-3 0 8-16,-1-17 8 0,0 17-7 16,-1 0-5-16,-2 0-5 0,1 0-5 0,-1 0 0 15,0 0-9-15,0 0-2 0,0 0-12 0,0 0-6 16,0 0-18-16,0 0-19 0,0 0-11 0,0 0-19 16,0 0-8-16,0 0-2 0,0 0-6 0,0 0 0 15,0 0 2-15,0 0 14 0,0 0 50 0,0 0 26 16,0 11 6-16,0-11 2 0,0 16-45 0,-18-4-18 15,18 0 10-15,-17 3 4 0,17 0 4 0,-22 0 5 16,10 2-8-16,-1 0-12 0,-1 3 3 0,0-2-6 16,-1 2-7-16,-1 1-6 0,1 0-5 0,1 1-5 15,-2 1 2-15,1 2-2 0,-2 0 3 0,1 2-3 16,-2 1 0-16,-1 2 1 0,-3 2 7 16,1 1 29-16,-2 2-1 0,-1-1 11 0,-2 2-13 15,1 0-19-15,-4 3 1 0,-2 1 2 0,-2 1 9 16,-1 0-4-16,-3 1 5 0,-5 1-9 0,-2 1-11 15,-2-2 2-15,-2 1-10 0,-3-4 3 0,0-1 0 16,-2-1-3-16,-4 0 6 0,2-4-8 0,-2 1 15 16,0-3 0-16,-5 1 1 0,-2-3 13 0,-3-3-6 15,-1 2-3-15,-2-2-1 0,-3 0-9 0,-1-3-8 16,0 0 7-16,-1-2-5 0,4 2-5 0,-5-5 4 16,3-1-3-16,-1-1 12 0,-1-3 8 0,-2 0 4 15,-2-2-4-15,-2-1-11 0,-3-3-2 0,1 0-7 16,-3 0 2-16,-1-1 0 0,2-2-7 15,-2-1-4-15,5-1 7 0,-1-1 15 0,-1-1 19 16,2 0 16-16,-2 0 4 0,2 0-15 0,0 0-3 16,1 0-12-16,-3-16-4 0,5 16-4 0,0 0-3 15,0-18 13-15,0 18-9 0,3-12 9 0,3 12-13 16,-3-17-3-16,0 10 3 0,2-3-16 0,-2-1 16 16,-2-2-17-16,1-2 4 0,-4-3 14 0,1 1-10 15,-4 0 21-15,3-2-13 0,-3-1-4 0,4-1 3 16,-2 1-20-16,1-1 5 0,-1-2 10 0,1 1-3 15,1-1 7-15,1-2-3 0,0 1-11 0,1-1-4 16,-1 0 1-16,5-2-12 0,1 0 0 16,1-1 8-16,7-1 4 0,2-2 8 0,4 2 0 15,0-4-8-15,5 0 1 0,-1-2-2 0,6 0 2 16,1-3 4-16,0 0 0 0,4 1 3 0,2 1 3 16,5 1-9-16,1 1-6 0,4 0 9 0,4 4-7 15,2 2 8-15,2 0-4 0,4 2-5 0,3 1 37 16,2 2 20-16,2 2-3 0,4 2 8 0,0 1-36 15,2 1-20-15,4 3 6 0,-1 3-1 0,2 0 19 16,-1 3 3-16,3-1 4 0,-1 3-1 0,1 0-17 16,-2 3 0-16,2 1-7 0,0 0-2 15,0 0-1-15,0 1-3 0,0 1-4 0,0-1 2 0,0 0-1 16,-2 1-7-16,1-2 3 0,-1-1-3 16,1 0-31-16,-2 1-40 0,1 0-58 0,-1 0-76 15,3 0-28-15,-2 1-22 0,2 1-4 0,0 0 2 16,-1 0-24-16,1 0-47 0,0 0-68 0,0 0-95 15,0 0-178-15,0 0-182 0,0 0 131 0</inkml:trace>
  <inkml:trace contextRef="#ctx0" brushRef="#br0" timeOffset="128074.18">7750 11857 3954 0,'0'-13'19'0,"27"-2"4"0,-14 2 24 16,0 0 32-16,-13-1 2 0,23 1 17 0,-23 4-11 15,13 4-31-15,-13 2-6 0,0 3-20 0,0 0-18 16,0 0 30-16,0 0 50 0,0 17 30 0,0-17 34 16,0 34-20-16,-25-10-55 0,25 6-33 0,-27 4-20 15,9 6 54-15,-1 1 40 0,-1 0 17 0,1 2 11 16,2-1-44-16,0 0-45 0,2-1-7 15,1-2-19-15,3-1-26 0,2-2 0 0,2-3-5 0,0-4 6 16,2-1 4-16,2-5-1 0,1-3 4 16,2-6 42-16,0-2 82 0,0-4 73 0,0-4 69 15,0-2 24-15,0-2-27 0,0 0-72 0,0 0-73 16,0 0-76-16,19-26-56 0,-19 26-4 0,0-32 0 16,20 11-3-16,-20-3 5 0,17-3-2 0,-7-3 1 15,-3-1 2-15,1-1-4 0,0-2 0 0,1 1 5 16,2 0 6-16,0 1 19 0,0-1 3 0,0 3 0 15,1 2-1-15,2 1-16 0,1 3-2 0,1 3-6 16,-1 3-8-16,2 2-7 0,0 4 1 0,4 4-4 16,2 2-2-16,0 6 3 0,7 0 0 0,1 0 2 15,6 26 4-15,3-9 4 0,4 6-1 0,2 3-2 16,4 4-1-16,1 2 0 0,2 4 0 16,-2 1-2-16,-3 1-39 0,-2 0-41 0,-2 1-69 15,-6-4-85-15,-5 1-96 0,-5-3-157 0,-5 0-98 16,-4-3-63-16,-7-1-51 0,-1-2-21 0,-6 0-151 15,1-3-172-15,-3-4 188 0</inkml:trace>
  <inkml:trace contextRef="#ctx0" brushRef="#br0" timeOffset="128813.06">7980 12123 2337 0,'0'-4'29'0,"0"2"40"0,0 1 25 0,0-2 38 16,0 0 3-16,0-2-6 0,0-1 14 0,0 0 3 15,0-1-4-15,0-1-1 0,0-1 8 0,0-1-3 16,0 3 14-16,-14-2 13 0,14 2-12 0,0 0-3 16,0 3-6-16,0-1-23 0,-10 3-11 0,10 1-21 15,0 1-27-15,0 0-19 0,0 0-24 16,0 0-16-16,0 0-11 0,0 0-10 0,0 0-4 15,0 0 1-15,0 0 9 0,0 0 39 0,0 22 55 16,0-22 20-16,13 29 22 0,-13-12-23 0,0 3-21 16,17 4 12-16,-17 1 16 0,14-1 7 0,-3 1-20 15,-2-2-34-15,2 0-37 0,0-1-17 0,-1-1-10 16,3 0 3-16,-2-3-11 0,0-1-2 0,-2-2-2 16,0-1-93-16,-3-3-90 0,2-3-93 0,-3-2-90 15,-2-1 0-15,-2-2-13 0,1-2-51 0,-2-1-89 16,0 0-235-16,0 0-207 0,0 0 144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7:22:19.324"/>
    </inkml:context>
    <inkml:brush xml:id="br0">
      <inkml:brushProperty name="width" value="0.05292" units="cm"/>
      <inkml:brushProperty name="height" value="0.05292" units="cm"/>
      <inkml:brushProperty name="color" value="#FF0000"/>
    </inkml:brush>
  </inkml:definitions>
  <inkml:trace contextRef="#ctx0" brushRef="#br0">4107 4931 2039 0,'0'0'19'0,"-8"0"4"0,5 0 4 0,1 0 3 15,1 0-12-15,1 0 3 0,-2 0 4 0,2 0 12 16,-1 0 3-16,1 0 7 0,0 0 11 0,0 0-9 15,0 0-6-15,0 0-10 0,0 0-17 0,0 0-5 16,0 0 0-16,0 0 2 0,0 0 7 0,0 0 11 16,0 0 9-16,0 0 6 0,0 0 7 0,0 0 5 15,0 0 4-15,0 0 10 0,0 0 7 0,0 0-2 16,0 0-1-16,0 0-3 0,0 0-7 0,0 0-12 16,0 0-12-16,17 0-22 0,-17 0-13 0,22 0-2 15,-8 0-4-15,3 0 12 0,4-13 10 16,3 13 11-16,2 0 2 0,0 0-5 0,4 0-8 15,1 0-7-15,1-10 10 0,2 10 2 0,2 0 3 16,3 0 1-16,-2 0-9 0,5 0 3 0,1 0 1 16,4-4 3-16,4 4-3 0,5-3-6 0,6 3 7 15,6-3 6-15,9 0 12 0,4 0 9 0,7-1-10 16,5 0-6-16,2-2-15 0,4 0-9 0,5 1-7 16,3-2-6-16,3 1 4 0,5 1-6 0,4 0 3 15,4 1 1-15,2 1-1 0,6 0 3 0,0 1-3 16,9 0 1-16,3-1-4 0,4 3 6 0,2-1-3 15,-1 0 4-15,6 0 10 0,1 0-5 0,3 1 8 16,-4-2-7-16,2 0-5 0,-5 1-3 16,-4 0-3-16,0 1 2 0,-1 0-8 0,-2 0 9 15,-1-1-1-15,-5 1 18 0,-7 0 15 0,-3 0-5 16,-7-2 1-16,-8 1-18 0,-8-2-6 0,-9 2-6 16,-7-2 3-16,-10-1-6 0,-8 1 0 0,-6-3 3 15,-4 4-2-15,-6-3 8 0,-8 1-8 0,-7-2 3 16,-6 4-18-16,-7-2-43 0,-9 2-35 0,-2-1-69 15,-7 1-71-15,-4 1-65 0,-5 0-60 0,0 1-34 16,0 0-23-16,0 0-55 0,-30 0-145 0,30 0 41 16,-26 0 113-16</inkml:trace>
  <inkml:trace contextRef="#ctx0" brushRef="#br0" timeOffset="1113.19">11221 4849 1717 0,'-1'0'10'0,"1"0"3"16,0 0 4-16,0 0 20 0,0 12 11 0,0-12 22 15,0 0 28-15,0 0 15 0,15 0 23 0,-15 0 12 16,0 0 7-16,0 0-3 0,0 0-10 0,0 0-11 16,0 0-9-16,0 0-9 0,0 0-7 0,0 0-9 15,0 0-21-15,8 0-15 0,-8 0-21 0,0 0-15 16,9 0-6-16,-2 0-7 0,-1-12-3 0,3 12 1 15,2 0 1-15,3-9 2 0,0 9 11 16,6 0 8-16,0-7 15 0,3 7 13 0,4 0-4 16,1 0 2-16,3 0-3 0,3 0-2 0,3 0 8 15,0 0 2-15,2 0-2 0,3 0-3 0,4 0-1 16,4 0-3-16,4 0-16 0,7 0-9 0,5 0-5 16,12 0 18-16,9 0 19 0,4 0 12 0,7 0 1 15,3 0-20-15,4 0-4 0,0 0-11 0,7 0-9 16,7 0-18-16,9 0-8 0,6 11-2 0,8-11 0 15,11 0 5-15,7 0-3 0,13 0 1 0,4 6 9 16,3-6 11-16,0 0 7 0,-2 0 4 16,10 0-11-16,2 0-14 0,7 0-6 0,-3 0 2 15,3 0-6-15,8 0 6 0,4 0-3 0,3 0-8 16,2 0-6-16,-1 0 3 0,1 15 4 0,1-15 3 16,2 0 12-16,-6 15-10 0,-3-15 6 0,4 0-7 15,0 14 2-15,-5-14 0 0,-9 11-6 0,4-11 0 16,-7 13-1-16,5-6 4 0,-8 0 0 0,-4 2-2 15,-10-1-3-15,5 1 3 0,-5 1-1 0,-3 1 3 16,-7-2 1-16,-11 0-6 0,-4 1 6 0,-10 0 23 16,-5-2 10-16,-8 1 6 0,-11-1-4 0,-7-1-18 15,-8 0-15-15,-7-1 3 0,-2 0-8 0,-14-1 9 16,-5 0-3-16,-14-2 6 0,-8 0 21 16,-11-2 0-16,-9 0 7 0,-12 0-9 0,-5 1-18 15,-6-2-14-15,-3 0-1 0,-5 0-7 0,-3 0-60 16,0 0-48-16,0 0-72 0,0 0-83 0,0 0-6 15,0 0-58-15,0 0-47 0,0 0-59 0,-27 0-158 16,27 18-301-16,-27-18 118 0</inkml:trace>
  <inkml:trace contextRef="#ctx0" brushRef="#br0" timeOffset="8203.79">3121 6923 1199 0,'0'0'17'0,"0"0"4"0,0-3-4 16,0 3 7-16,0 0-13 0,0 0-8 0,0 0 8 15,0 0-1-15,0 0 12 0,0 0 20 0,0 0 13 16,0 0 10-16,0 0-2 0,-2 0-1 0,2 0-8 16,-1 0-10-16,-1 0-7 0,2 0-9 0,-1 0-3 15,1 0 3-15,0 0-1 0,0 0 1 0,0 0 1 16,0 0 6-16,0 0-3 0,0 0 5 0,0 0 1 16,0 0-8-16,0 0 15 0,0 0 0 0,0 0 7 15,0 0 0-15,0 0-9 0,17 0-5 0,-17 0-4 16,9 0-3-16,-9 11 2 0,17-11-2 0,-6 0-2 15,-2 0 2-15,5 0-7 0,-1 7 3 0,1-7-4 16,1 4-6-16,4-4 5 0,-1 3 0 16,4-2 0-16,0 0 4 0,1-1 0 0,3 0-4 15,1 0 3-15,2 1-3 0,1-1-7 0,2 1-4 16,1 0-6-16,1 0 3 0,1-1 0 0,7 1-1 16,5 0-2-16,4 0-9 0,8-1 6 0,6 0-2 15,8 1 1-15,7-1 3 0,6 2-5 0,4-2 3 16,4 0-3-16,-1 0 3 0,2 0-4 0,1 0-2 15,3 0 4-15,2 0 0 0,1 0 13 0,2 0 8 16,0 0 4-16,6 0 5 0,-1 0-2 0,-1-14-6 16,1 14-1-16,-2 0-6 0,0 0-8 0,-2-11 3 15,0 11-10-15,1 0 4 0,4-5-2 0,-3 5-5 16,-2 0 8-16,2 0-3 0,-3 0 0 16,0 0 1-16,-2 0 1 0,-1 0 5 0,-2 0 11 15,-3 0 0-15,1 0 1 0,-4 0-2 0,-5 13-10 16,-3-13-3-16,-6 0-3 0,-3 0-3 0,-6 0-3 15,-3 8 8-15,-7-8 3 0,-2 0 3 0,-6 0 4 16,-1 0-1-16,-3 0 2 0,-4 0 1 0,-5 0-2 16,-4 0 2-16,-4 0-3 0,-3 0-7 0,-5 0 1 15,-4 0-2-15,-3 0-5 0,-6 0 1 0,-3 0-2 16,-1 0 0-16,-3 0 0 0,-3 0 1 0,0 0-6 16,0 0-38-16,0 0-34 0,0 0-53 0,0 0-46 15,0 0-52-15,0 0-97 0,-22 0-179 16,22 0-155-16,-26 0 87 0</inkml:trace>
  <inkml:trace contextRef="#ctx0" brushRef="#br0" timeOffset="13129.88">1501 6314 2351 0,'0'0'48'0,"15"-15"38"15,-15 15 42-15,0-16 63 0,14 16 5 0,-14-18 16 16,9 18 12-16,-9-14-13 0,8 14-4 0,-8-10-16 16,8 10-25-16,-8-8-22 0,0 8-40 0,6-5-30 15,-6 4-32-15,0-1-29 0,0 0-17 0,0 2-10 16,0 0 2-16,0 0-3 0,0 0 9 0,0 0 3 16,0 0-3-16,0 0 9 0,0 20-4 15,-20-20 0-15,20 30 2 0,-17-8-5 0,17 3 1 16,-14 5-34-16,14 3-22 0,-11-2-37 0,11 5-37 15,0-4-27-15,0 1-50 0,-9-1-33 0,9-4-56 16,0 0-35-16,0-2-42 0,-6-1-96 0,3-4-158 16,1-3 29-16,-4-3 113 0</inkml:trace>
  <inkml:trace contextRef="#ctx0" brushRef="#br0" timeOffset="13528.8">1722 6379 2184 0,'14'-18'34'0,"2"2"30"0,-2 0 43 0,-3 1 42 15,-2 1 0-15,2 0 15 0,-5 4-9 0,2 2 0 16,-5 2-1-16,3 1-17 0,-3 1-24 0,0 1-36 16,-1 1-35-16,-1 1-29 0,-1 1-18 0,0 0-8 15,0 0 2-15,2 0 5 0,-2 0 3 0,2 17 1 16,-1-17 1-16,-1 21 0 0,3-7 5 0,0 4 0 15,0 2 0-15,-1 0-8 0,1 1 1 0,-1 2 2 16,-2 0-17-16,0 0-18 0,0-3-22 0,0 0-15 16,0 0-7-16,-19-4 3 0,19-1-6 15,-19-2-4-15,19-4 0 0,-23-1 0 0,8-1 3 16,4-4 6-16,-5-3 13 0,2 0 17 0,0 0 18 16,0 0 19-16,4-27 6 0,-3 27 4 0,4-26 0 15,1 10 3-15,2 0 12 0,4-1 11 0,1 0 11 16,1 2 0-16,0-2-13 0,0 0-6 0,0 1-14 15,23 1-2-15,-23 0 1 0,23 1-2 0,-23 1 0 16,25 2-1-16,-13 1 2 0,1 0-1 0,-2 3-1 16,0-1-34-16,1 2-47 0,-4 3-57 0,1 0-86 15,-1 2-80-15,-2 1-115 0,0 0-142 0,0 0 86 16</inkml:trace>
  <inkml:trace contextRef="#ctx0" brushRef="#br0" timeOffset="13817.87">2215 6262 2988 0,'13'-15'21'0,"-4"1"25"0,2 1 50 16,-3 2 49-16,-2-2 26 0,0 4 23 0,-1 0-5 15,-1 3-2-15,0 1-19 0,-4 3-29 16,1-2-36-16,2 4-46 0,-3-2-30 0,0 1-19 15,0 1-15-15,0 0-2 0,0 0-2 0,0 0 4 16,0 0-1-16,0 0 4 0,0 23 3 0,0-23-1 16,-20 24 5-16,20-7 0 0,-20 4 0 0,20 5-1 15,-23 4 1-15,23 4-1 0,-22 2 9 0,10 3-46 16,1 1-28-16,-2 1-52 0,4-2-75 0,-2 1-39 16,0-2-77-16,0-1-60 0,2-3-80 0,1-1-136 15,-1-4-176-15,3-3 111 0</inkml:trace>
  <inkml:trace contextRef="#ctx0" brushRef="#br0" timeOffset="14208.8">2105 6397 2249 0,'0'-3'12'0,"2"2"7"0,-2 1 5 0,0-1 4 16,3 0-8-16,-3 1-8 0,0 0-7 0,0 0-5 15,0 0-8-15,0 0 3 0,0 0-3 0,0 0 7 16,0 0 2-16,0 15-2 0,0-15 5 16,0 11-4-16,0-11 0 0,0 16-1 0,-14-5 2 15,14-2-1-15,0 1 5 0,-9 1-1 0,9-2-3 16,-10 1 0-16,10-2-1 0,-12-2 0 0,6 0 3 15,-3-2-6-15,2-2 3 0,0-2 1 0,0 0 2 16,0 0 3-16,-3 0-5 0,4 0 0 0,1-22-5 16,-1 22 5-16,3-18 0 0,0 18 4 0,2-21 7 15,-1 11 2-15,2-2 12 0,0 2 9 0,0 0-4 16,0 0-7-16,0 0-11 0,23 1-15 0,-23 2-5 16,19 0 6-16,-19 4-29 0,25 0-36 0,-11 3-38 15,1 0-65-15,-1 0-41 0,0 0-63 0,0 18-79 16,-3-18-111-16,-2 15 70 0</inkml:trace>
  <inkml:trace contextRef="#ctx0" brushRef="#br0" timeOffset="14604.82">2423 6642 2845 0,'8'0'18'0,"-2"-14"40"0,0 14 45 16,-3-14 37-16,4 14 9 0,-6-13-16 0,2 13-16 15,-3 0-20-15,3-9-12 0,-3 9-26 0,0 0-30 16,0 0-19-16,0 0-15 0,0 0-4 0,0 0-2 16,0 0 1-16,0 0-5 0,0 0 6 0,0 0 5 15,0 0 2-15,0 16 4 0,0-16-1 0,0 17 1 16,0-17-1-16,0 20-7 0,0-7-19 0,0 0-10 15,0-1-18-15,-20 0-5 0,20 0 8 0,-17-3-2 16,17 0 8-16,-15-2 7 0,4-1 9 0,2-2 7 16,-2-2 7-16,0-2 6 0,2 0 1 0,-2 0 1 15,0 0 3-15,2 0-1 0,1-22 0 0,-2 22 5 16,4-19-2-16,0 19 1 0,3-20 4 16,0 20-4-16,3-18 1 0,0 18-3 0,0-16-3 15,0 16 1-15,0-13-3 0,0 8-5 0,18 0-21 16,-18 5-36-16,18-5-49 0,-18 3-55 0,17 1-64 15,-17 1-86-15,20 0-137 0,-9 0-186 0,-11 0 87 16</inkml:trace>
  <inkml:trace contextRef="#ctx0" brushRef="#br0" timeOffset="32069.99">8936 5860 3593 0,'8'0'17'0,"-3"0"44"0,-1-22 42 16,-1 22 27-16,0-19 21 0,-1 19-12 0,0-17-1 15,-2 17 16-15,0-11-9 0,0 11-11 0,0-9-37 16,0 9-47-16,0 0-31 0,0-6-19 0,0 6-11 16,0 0 6-16,-14 0 0 0,14 0-1 0,0 17-6 15,0-17 1-15,-10 23 11 0,10-5-3 0,-7 0 11 16,7 5 2-16,-7 2-11 0,7 2 10 0,-3 2-9 16,3-1-2-16,0 0 1 0,0 1-4 15,0-1 14-15,0-3-8 0,0-1 1 0,0-4-1 16,0-1-6-16,0-4 1 0,0-2 1 0,0-2-1 0,0-4 11 15,0-3 9-15,0-2-2 0,0-2 0 16,0 0-23-16,0 0-25 0,0-28-6 0,0 11-18 16,0-5-3-16,0-5-1 0,0-4-14 0,-15-3 5 15,15-4 3-15,0 0 15 0,0-1 24 0,-10-1 11 16,10 2 11-16,0 0 6 0,0 3-1 0,0 3 3 16,22 2 9-16,-22 2 9 0,16 5 8 0,-16 2 1 15,21 2 0-15,-21 5-15 0,24 1-1 0,-14 2-2 16,0 4-12-16,1 1 6 0,-2 2-12 0,0 3 1 15,0 1 2-15,2 0-1 0,-3 0-16 0,1 0-7 16,1 22-3-16,1-22-6 0,-4 24 6 16,4-10-11-16,-3 2-5 0,0 1-10 0,-4 1 3 0,1 1-4 15,-2-2-11-15,-3 1-10 0,0-1-15 16,0 0-5-16,0-1-12 0,-20-1-4 0,20-1 8 16,-25 1 4-16,25-4 20 0,-31 0 18 0,16-2 15 15,-4-2 22-15,0-2 14 0,2 0 11 0,2-4 7 16,2 0 19-16,4-1 37 0,1 0 22 0,1 0 19 15,7 0-6-15,0 0-24 0,0 0-8 0,0-15-8 16,0 15-4-16,0 0-9 0,21-13-15 0,-21 13-14 16,19 0-9-16,-19 0-7 0,19-9 0 0,-19 9-3 15,20 0 1-15,-11 0 0 0,2 0 4 0,-2 22-7 16,-1-22-40-16,3 22-43 0,-4-7-54 16,3 0-55-16,-6 4-40 0,1-1-57 0,-2-1-108 15,0 2-221-15,-3-4-3 0,0 0 102 0</inkml:trace>
  <inkml:trace contextRef="#ctx0" brushRef="#br0" timeOffset="32904.79">9145 5967 3162 0,'16'-7'24'0,"-1"1"22"16,-2-2 45-16,-2 2 60 0,1 1 33 0,-3-3 25 15,-1 4-8-15,0 1-36 0,-2 0-41 0,-3 2-46 16,0 0-38-16,-1 1-26 0,-1-1-17 15,1 1-4-15,-2 0 0 0,2 0 2 0,-2 0-3 16,3 0 6-16,0 0 0 0,1 0-7 0,4 0-4 16,0 16-14-16,0-16-4 0,-1 0-9 0,0 0-1 15,0 13 0-15,0-13-2 0,-3 0 6 0,-1 0 6 16,0 0 0-16,-1 0-5 0,1 0-2 0,0 0-6 16,2-20 7-16,-5 20 11 0,1-16 11 0,1 16 13 15,-2-17 4-15,0 6 0 0,0 1-6 0,0 0-5 16,0 2-2-16,-19-1-2 0,19 2-3 0,0 1-4 15,-17 2 1-15,17 4 3 0,-14-3 1 0,14 3 2 16,-18 0-4-16,5 0 0 0,2 17 6 16,-1-17 3-16,1 20 3 0,-1-20 1 0,-1 26-2 15,4-11 3-15,1 0-2 0,2 0 4 0,1 1-1 16,2 1 1-16,3-1 4 0,0 0-5 0,0 1 2 16,0-2-11-16,0 2-33 0,27-4-27 0,-27 0-28 15,18-2-18-15,-18-1 17 0,22-3 9 0,-22-4 17 16,20 0 15-16,-9-3 8 0,0 0 9 0,0 0 12 15,0-20 16-15,1 20 7 0,-1-23 8 0,-2 10 8 16,2-2 20-16,-3 2 25 0,1-1 33 0,-3 0 32 16,0 0 5-16,1 0 8 0,-3 2-7 0,3 0-2 15,-3-1-6-15,1 2-1 0,-1-2-7 0,1 3-17 16,0 0-9-16,-2 1-14 0,0 1-9 16,0 4-21-16,-1-1-15 0,-2 1-17 0,3 3-15 0,-3 0 1 15,0 1-6-15,0 0-2 0,0 0 11 16,0 0-3-16,0 0 4 0,0 0 3 0,0 21-6 15,0-21 2-15,-17 22 0 0,17-9 2 0,0 3-3 16,-14 1 4-16,14 1 8 0,0 1-7 0,-10-1-1 16,10 3-28-16,0-2-14 0,0 1-17 0,0-2-13 15,0 0 9-15,0-3-5 0,0-1 8 0,22-3 14 16,-22-1 14-16,0-3 17 0,0-3 14 0,14-1 5 16,-14-1 5-16,0-2-3 0,0 0-6 15,0 0-2-15,0 0-5 0,0-22 1 0,0 22 0 16,0-22 9-16,0 8-2 0,0-1 0 0,0 0 4 15,0-4-6-15,-19 1 5 0,19-1 1 0,0 1 3 16,0-2 8-16,-12 2 7 0,12-2 10 0,0 2 16 16,0-1-2-16,0 2 1 0,0 0-9 0,0 0-16 15,0 3-4-15,0 1-2 0,0 2 0 0,20 2-4 16,-20 0-3-16,0 3-8 0,14 1-6 0,-14 1 0 16,0 3-5-16,16 1 0 0,-16 0 4 0,14 0-3 15,-8 0 1-15,5 21-15 0,-2-21-13 0,0 25-15 16,5-9-8-16,-4 1-4 0,-1 1 2 0,2 1-3 15,0 1-12-15,-2 1-7 0,-1-1-14 16,-1 1 0-16,1-1-3 0,-2-2 1 0,-1 1-16 16,-2-1-20-16,0-4-22 0,-3 2-29 0,0-4-24 15,0-1-38-15,0-3-64 0,0-2-133 0,-23-3-73 16,23-3 80-16</inkml:trace>
  <inkml:trace contextRef="#ctx0" brushRef="#br0" timeOffset="33397.74">9516 6020 2651 0,'0'0'23'0,"0"0"15"0,0 0 30 0,0-9 42 16,0 9 22-16,17-6 17 0,-17 6-2 0,0-7-17 15,0 4-34-15,0-1-21 0,0-1-24 0,0-1-22 16,0 0-12-16,0-2-10 0,0 0 1 15,-17-1-4-15,17 0 1 0,-16-1-1 0,16 0 1 16,-13 0 15-16,13 0 2 0,-11 0 0 0,11-1-2 16,0 1-13-16,0-1-2 0,0 0 2 0,0-1-3 15,0 3-4-15,0-2-3 0,23 2 0 0,-23 0 0 16,22 1 2-16,-22 1-1 0,26 2-4 0,-14 0-1 16,2 1-1-16,-3 3 0 0,2 1 3 0,-1 0 2 15,0 0-5-15,-1 0 4 0,0 0 0 0,0 22 0 16,0-22 0-16,-2 22 0 0,0-10 2 0,-1 4 3 15,-3 0-3-15,1 2 2 0,-1 1 2 0,1 1-8 16,-3 1-30-16,-1 1-33 0,-1-2-48 16,-1 2-56-16,0 0-41 0,0-1-61 0,0 0-88 15,0 1-140-15,-23-4-187 0,23-1 91 0</inkml:trace>
  <inkml:trace contextRef="#ctx0" brushRef="#br0" timeOffset="33769.83">9766 5865 3047 0,'14'-8'18'0,"-4"0"9"16,1 1 14-16,-3 0 13 0,-2 3-11 16,2-2-10-16,-5 2-14 0,0 4-14 0,-1 0-9 15,-2 0-4-15,0 0-1 0,0 0 1 0,0 0 2 16,0 0 5-16,0 18 1 0,0-18 0 0,0 20 0 15,0-6-1-15,0 1-1 0,0 0 2 0,0 2-2 16,0-2 6-16,0 2 1 0,14 0-4 0,-14 0 0 16,0-1-3-16,0 0-7 0,9-1-32 0,-9 2-21 15,0-4-18-15,0-2-15 0,0 1 20 0,0-5 7 16,-20-2 6-16,20-3 17 0,-19-2 4 0,19 0 9 16,-28 0 3-16,14-23 9 0,-1 23 9 0,-1-27 9 15,1 10 6-15,1 0 0 0,1-1 4 16,4-1 10-16,3 2 12 0,1 0 0 0,5 2-7 15,0 2-6-15,0-1-12 0,0 5-5 0,0-1-6 16,27 3-20-16,-27 2-20 0,26 2-40 0,-9 0-33 16,0 3-38-16,0 0-49 0,-3 0-85 0,3 0-109 15,-3 0-100-15,-1 18 72 0</inkml:trace>
  <inkml:trace contextRef="#ctx0" brushRef="#br0" timeOffset="34108.67">9911 5874 3069 0,'13'0'0'0,"1"0"-1"0,-3 0 17 15,-2-15 19-15,2 15 14 0,-4 0 7 0,-7-12-16 16,8 12-21-16,-8 0-19 0,0 0-7 0,0 0-1 16,0 0-1-16,0 0 10 0,0 18-2 0,0-18 0 15,0 21 1-15,0-7-6 0,0 3 7 0,0 3 1 16,0 1 1-16,0-1 0 0,0 1-1 0,22-1-2 15,-22 1 0-15,0-3 1 0,19 0-4 0,-19-4 3 16,12-3-1-16,-12-2 7 0,9-2 1 0,-9-5 2 16,10-2-1-16,-10 0-4 0,9 0 4 0,-1 0 11 15,-1-24 27-15,1 24 21 0,1-24 20 0,1 24 11 16,-1-27-8-16,0 12-5 0,1-1-10 16,-3 1-26-16,1 1-13 0,-2-1-18 0,-1 4-16 15,1-2 0-15,-1 3-4 0,-2 1-17 0,0 3-48 16,-1 0-51-16,-1 2-71 0,1 1-76 0,-2 2-58 15,0 0-73-15,0 1-80 0,1 0-100 0,-1 0-29 16,0 0 125-16</inkml:trace>
  <inkml:trace contextRef="#ctx0" brushRef="#br0" timeOffset="34692.37">10245 6018 3519 0,'11'0'14'16,"-1"-19"44"-16,-2 19 48 0,0 0 44 0,1-24 28 15,-3 24-9-15,1 0-13 0,-3-14-19 0,-2 14-31 16,-1 0-36-16,2 0-32 0,-3 0-31 0,0 0-8 16,2 0-5-16,-2 0 2 0,0 0 0 0,0 0-3 15,0 0 3-15,0 0-1 0,2 0 5 0,-2 0-2 16,1 0 2-16,-1 0 1 0,0 0-1 0,0 0 1 16,0 0-4-16,2 0-18 0,1 0-2 0,0 0-2 15,0 0 6-15,5 0 18 0,-4-18-2 0,3 18 7 16,-1-17-2-16,1 17-8 0,0-19 9 0,-4 19-6 15,1-19 2-15,0 10-18 0,-1 0-7 0,-2 1-1 16,1 0-6-16,-2 2 17 0,0-1-3 16,0 2-13-16,0 1-17 0,0 1-8 0,0 1 1 15,-19 1 17-15,19 1 16 0,-23 0 11 0,9 0 0 16,-2 0-10-16,-1 0 3 0,0 20-2 0,0-20 6 16,2 13 9-16,1-13 1 0,-2 14 1 0,5-14-2 15,2 15-2-15,0-7 4 0,4 2 0 0,1-1-1 16,2 0-1-16,2 2-11 0,0-1-9 0,0 2-7 15,20-2-14-15,-20 1-15 0,31 0-4 0,-8-2-5 16,5 0 11-16,3-4 21 0,2-1 15 0,1-2 14 16,3-2 8-16,0 0 4 0,1 0-3 0,-1-22 3 15,-2 22-2-15,-2-29 1 0,-4 9 3 0,1-1 22 16,-7-3 12-16,-1-2 15 0,-3-1 5 16,-4-1-4-16,-4-2 18 0,-3-1 7 0,-1 1 12 15,1-1-8-15,-5 0-4 0,-1 1 15 0,-1 2 5 16,1 0 12-16,-2 3-3 0,0 3-20 0,0 4-17 15,0 3-20-15,0 4-23 0,0 4-24 0,0 2-6 16,0 4-13-16,0 1 3 0,0 0 2 0,0 0 0 16,0 19 4-16,0-1 8 0,0 3-4 0,0 10-4 15,0 3 2-15,0 9-24 0,0 3-30 0,-19 2-30 16,19 2-54-16,0 0-44 0,0 0-39 0,-12-1-54 16,12-2-55-16,-11 1-54 0,3-3-86 0,1-3-167 15,-1-4-80-15,2-6 113 0</inkml:trace>
  <inkml:trace contextRef="#ctx0" brushRef="#br0" timeOffset="34957.53">10652 5971 3111 0,'0'-13'1'0,"14"1"4"0,-14 1 15 16,0 0 12-16,14 0 1 0,-14 1-5 0,0 3-17 15,0 3-15-15,0 0-2 0,0 2 3 0,0 1-2 16,-28 0 4-16,28 1-2 0,-32 0-1 0,13 0 1 15,-2 0-1-15,-1 23 3 0,0-23-3 0,2 23 0 16,1-9 3-16,1 0-7 0,1 1-4 16,3 0-5-16,1 0-5 0,6-2 4 0,2 1 2 0,5 0 9 15,0-1 3-15,0-1 4 0,0-1 8 16,29-3-5-16,-29 1-1 0,35-3-2 0,-14-1 1 16,2-3-2-16,-1 0 7 0,1-1-26 0,1-1-53 15,-4 0-70-15,-3 0-121 0,-3 0-176 0,-2 0-262 16,-1 0 70-16,-2-18 115 0</inkml:trace>
  <inkml:trace contextRef="#ctx0" brushRef="#br0" timeOffset="36460.05">11197 5808 3497 0,'0'0'1'0,"21"-19"9"16,-21 19 16-16,19 0 12 0,-11-23 4 0,-8 23 2 16,7 0-3-16,-7-14-4 0,0 14-3 0,5 0-13 15,-5 0-13-15,0 0-12 0,0 0 0 0,0 0 0 16,-19 0-1-16,19 0 3 0,-23 0-2 0,9 20 0 15,-1-20 2-15,-2 20 0 0,-2-9 1 0,2 2-1 16,0 3-2-16,1-1 2 0,1 1-4 16,3 3 3-16,-2-2-20 0,3 1-9 0,3-1-10 15,3 1 1-15,1-1 19 0,2-2 3 0,2 2 11 16,0-6 3-16,0 1 1 0,19-3 6 0,-19-2-4 16,20-3-25-16,-20-1-34 0,26-3-32 0,-12 0-42 15,0 0-39-15,2 0-47 0,-2-20-79 0,3 20-124 16,-2-15-230-16,1 15 46 0,-1-20 112 0</inkml:trace>
  <inkml:trace contextRef="#ctx0" brushRef="#br0" timeOffset="36848.71">11401 5839 3128 0,'14'0'12'0,"2"0"30"0,-2 0 41 0,-4 0 34 15,3 0 18-15,-5 0-8 0,-1 0-32 0,-7 0-30 16,10 0-33-16,-10 0-23 0,3 0-11 0,-2 0-7 16,-1 0 0-16,2 0 2 0,-2 0 2 0,0 0 2 15,0 0 3-15,0 0 1 0,0 18 1 0,0-18-2 16,0 16 1-16,0-16 1 0,0 17-2 0,0-7 4 16,-17 0-3-16,17 0-1 0,0 0-1 0,-14 0-1 15,14 1 3-15,-13 0-2 0,13 0 7 16,-15-1-1-16,7 1-3 0,-1-2-2 0,0 0-2 15,-2 0 0-15,-2-3-5 0,1 0-11 0,-2-1-6 16,0-2-10-16,0-2 4 0,0-1 11 0,0 0 1 16,3 0 3-16,-1-17 2 0,3 17 2 0,2-19 4 15,3 19 5-15,1-24 0 0,1 11-2 0,2 2-2 16,0-2 3-16,0 1 2 0,23 1 1 0,-23 0 2 16,22 2 1-16,-22-2-4 0,26 3-18 0,-12 0-33 15,-3-1-36-15,2 3-45 0,-4 1-38 0,-9-1-35 16,15 2-29-16,-15 0-44 0,10 2-89 0,-10-2-154 15,0 1-61-15,0-2 92 0</inkml:trace>
  <inkml:trace contextRef="#ctx0" brushRef="#br0" timeOffset="37100.87">11614 5670 3550 0,'7'0'23'15,"1"0"43"-15,-5 0 58 0,2-22 58 0,-2 22 29 16,2-21 0-16,-4 21-11 0,2-16-5 0,-1 16-27 16,-2-13-16-16,1 13-36 0,-1-10-49 0,0 10-38 15,0-8-29-15,0 8-19 0,0 0-9 16,0 0 13-16,0 0 1 0,0 0 1 0,0 17-2 16,0-17-32-16,0 30-29 0,0-7-21 0,0 4-23 15,0 6-5-15,0 5-19 0,0 3-24 0,0 2-35 16,0 2-63-16,22 0-58 0,-22 0-69 0,0-3-88 15,0-1-172-15,0-5-105 0,0-5 119 0</inkml:trace>
  <inkml:trace contextRef="#ctx0" brushRef="#br0" timeOffset="37489.07">11679 5912 3312 0,'12'-16'15'0,"-1"2"35"0,-2-2 44 16,-9 3 36-16,16 1 29 0,-16-1-8 15,11 4-26-15,-11 1-28 0,7 5-43 0,-7-1-30 16,3 2-21-16,-3-1-12 0,0 3-3 0,0 0 0 16,0 0 5-16,0 0 2 0,0 0-5 0,-20 20-11 15,20-20-7-15,0 22-9 0,-20-9-9 0,20 2 12 16,-11 0-13-16,11 1-11 0,0 1 5 0,0-1-5 16,0-2 13-16,0 0 18 0,0-2 10 0,17-3 9 15,-17-2 8-15,21-2 3 0,-21-3 0 0,24-1 1 16,-8-1-2-16,-2 0 1 0,1 0 1 0,1 0 7 15,-1-20 18-15,-1 20 9 0,2-16 17 0,-5 16 5 16,-1-17 0-16,0 17 7 0,-2-18 1 16,-2 9 0-16,0-1-4 0,-5 1-11 0,6-1-9 0,-7 1-7 15,1 1-11-15,-1 2-8 0,0 0-9 16,0 2-8-16,0 1-7 0,0 3-4 0,0-1-4 16,0 1 5-16,0 0 4 0,0 0 2 0,0 0 3 15,0 19-3-15,0-19-2 0,-17 23-36 0,17-9-30 16,0 3-38-16,-14 2-49 0,14 0-24 0,0 1-47 15,0 1-58-15,-11 1-67 0,11-3-107 0,0 1-236 16,0-3 6-16,0-3 116 0</inkml:trace>
  <inkml:trace contextRef="#ctx0" brushRef="#br0" timeOffset="38037.82">12024 5909 3346 0,'5'-15'0'16,"0"0"21"-16,-2-1 38 0,-2 2 33 0,4-3 31 15,-3 4 18-15,-2 2-11 0,0 1-22 0,0 4-29 16,0-1-45-16,0 2-25 0,0 2-14 0,-19 2-4 16,19 1 1-16,0 0-2 0,-17 0-2 0,17 0-1 15,-9 22-9-15,9-22-13 0,0 29-16 0,-8-11-16 16,8 2-7-16,0 3-10 0,0 1-5 0,0 1-9 16,25-1-5-16,-25 1 5 0,18-2 8 15,-18-3 13-15,17-2 20 0,-17-4 23 0,17-2 16 16,-17-5 16-16,13-3 4 0,-13-4-2 0,11 0 1 15,-11 0 4-15,7-17 1 0,0 17 0 0,-4-23-1 16,0 6-4-16,0 2-1 0,-2-2 13 0,1 0 19 16,0 0 11-16,-1-1 8 0,-1 1 0 0,0 0-4 15,0 2-7-15,3 1-3 0,-3 2-4 0,2 2-10 16,1 1 8-16,0 1 3 0,0 2-1 0,-1 3-6 16,1 0-14-16,-2 2-9 0,1 0-12 0,-1 1-2 15,1 0-1-15,-2 0 1 0,1 0 5 0,3 0 1 16,-1 18 2-16,1-18 0 0,1 20-1 0,0-8-5 15,1 2-16-15,0 2-18 0,0-1-18 0,-3 0-7 16,0 0-5-16,1 0 9 0,-4-4 2 16,0 0 3-16,0-4 17 0,0-1 11 0,0-1 19 0,0-1 14 15,0-4 4-15,0 0-1 0,0 0 2 16,0 0-6-16,-16 0 0 0,16-19 4 0,0 19 12 16,0-21 11-16,0 21 12 0,0-26 10 0,0 11 1 15,0 1-8-15,0 0-3 0,0-2-4 0,25 3-6 16,-25 0 3-16,22 2-7 0,-22 0-10 0,27 1-10 15,-13 1-7-15,2 5-2 0,-1-1-1 0,1 3-5 16,-1 2 3-16,-1 0-4 0,0 0 1 0,-1 0 4 16,-2 26-10-16,-2-26-25 0,0 28-37 0,-4-10-39 15,1 4-51-15,-4 0-41 0,-1 3-76 16,-1 0-131-16,0 0-273 0,0-1 71 0</inkml:trace>
  <inkml:trace contextRef="#ctx0" brushRef="#br0" timeOffset="38549.33">12566 5789 3137 0,'0'-8'35'0,"0"1"42"0,0 1 44 16,0 2 49-16,0-1 11 0,0 0 2 0,0 1-2 16,0 2-19-16,0 1-30 0,0 0-40 0,0 1-42 15,0-1-32-15,0 1-18 0,0 0-9 0,0 0-5 16,0 0 2-16,0 0 3 0,0 0-2 0,0 19 3 16,0-19 1-16,0 24 2 0,0-8 7 0,0 5 1 15,0 1-3-15,0 3 4 0,13 2-1 0,-13 0 2 16,0-1 0-16,0 2-10 0,0-1 7 0,13-1-7 15,-13-2 3-15,0-1 6 0,0-5-14 0,0-1-13 16,0-2-7-16,0-3-3 0,0-5 10 16,0-1 23-16,-16-4 6 0,16-2 1 0,0 0 6 0,0 0-7 15,-14-23-4-15,14 23 3 0,-10-34-6 16,10 12-2-16,-16-3-2 0,10-3 2 0,0-2-1 16,1 2 2-16,5-2 2 0,0 1-5 0,0 1 2 15,0 1 1-15,0 2 5 0,22 0 2 0,-22 2-5 16,20 3 5-16,-20 3-5 0,25 1-2 0,-11 3 1 15,1 1-8-15,1 4 1 0,-2 2 5 0,0 3-1 16,-2 3-8-16,-1 0-26 0,1 0-19 0,-1 0-16 16,1 29-10-16,-2-29-8 0,1 31-17 0,-4-10-21 15,4 2-26-15,-6 1-12 0,1 4-27 0,-4 0-25 16,-2 1-43-16,0 1-94 0,0 2-173 16,0-1-139-16,-19 0 91 0</inkml:trace>
  <inkml:trace contextRef="#ctx0" brushRef="#br0" timeOffset="38772.48">12872 6094 3757 0,'11'-17'7'0,"-3"1"29"0,0 1 15 16,-2 5 9-16,5-4-8 0,-6 4-28 0,-4 5-21 15,-1 3-13-15,2 2-5 0,-2 0 2 0,0 0 3 16,0 0-1-16,0 0-11 0,0 18-50 0,0-18-47 16,0 27-60-16,-19-8-65 0,19 4-34 0,0 4-73 15,0 2-133-15,0-1-233 0,0 3 81 0</inkml:trace>
  <inkml:trace contextRef="#ctx0" brushRef="#br0" timeOffset="41632.62">13065 5777 2531 0,'21'0'35'0,"-21"0"28"16,16 0 29-16,-16 0 36 0,20-17 6 0,-20 17 8 16,19 0 11-16,-19-12-1 0,15 12-8 15,-15 0 0-15,13-9-6 0,-9 9-6 0,1 0-21 16,0-8-25-16,-4 8-33 0,1 0-31 0,-2 0-15 16,0-4-10-16,0 4-3 0,0 0 1 0,0 0-6 15,0 0-3-15,0 0 3 0,0 0 3 0,0 21 9 16,-16-21 2-16,16 20-2 0,0-8-3 0,-18 2 1 15,18 2 1-15,-14 0 3 0,14-1 1 0,-11 1-3 16,11-1 1-16,-10-1-6 0,10 0-25 0,-9-3-9 16,4-2-14-16,1-1-6 0,-2-1 19 0,-1-2 0 15,0-2 5-15,-1-3-9 0,0 0-1 0,-1 0-10 16,-4 0-7-16,1-23 5 0,-2 23 8 16,2-22 20-16,-1 8 13 0,2 0 11 0,1 1 4 15,3-1-2-15,4 2 0 0,2 0-2 0,1 1 0 16,0 1-1-16,0 2 3 0,0 0 0 0,26 2-2 15,-26 1 2-15,20 1-14 0,-20 1-36 0,27 0-46 16,-15 2-61-16,2 1-57 0,-2 0-43 0,1 0-72 16,-2 0-146-16,-1 0-180 0,3 0 81 0</inkml:trace>
  <inkml:trace contextRef="#ctx0" brushRef="#br0" timeOffset="42006.07">13272 5695 3572 0,'25'0'0'0,"-5"0"6"16,-3 0 38-16,-3 0 45 0,0 0 41 0,-6-17 25 15,-2 17-18-15,-1 0-31 0,-5 0-39 0,0 0-32 16,0 0-24-16,0 0-16 0,0 0-1 0,0 0 2 16,0 0-1-16,0 0 0 0,0 0 0 0,-16 0 1 15,16 15-1-15,-13-15 2 0,13 24-2 0,0-9-3 16,-14 4 5-16,14 2 3 0,0 2-1 0,0 3-1 15,0 0-7-15,0 1-28 0,27 2-11 16,-27-3-13-16,25 0-15 0,-25-3 12 0,28-3 6 16,-28-2 4-16,19-5 22 0,-19-2 13 0,12-5 15 15,-12-2 9-15,0-2 0 0,0-2-24 0,0 0-24 16,0-17 4-16,0 17-2 0,0-28 24 0,-26 10 17 16,26-2-1-16,-25-4 1 0,25 0-1 0,-25 1 3 15,25-1 1-15,-14 2 7 0,14-1 2 0,0 4 0 16,0 0-3-16,0 2-5 0,0 0-5 0,28 3-1 15,-28-1-13-15,30 4-44 0,-15 1-62 0,2 1-75 16,0 2-78-16,2 4-63 0,-4 0-84 0,4 3-187 16,-4 0-36-16,1 0 107 0</inkml:trace>
  <inkml:trace contextRef="#ctx0" brushRef="#br0" timeOffset="42756.75">13792 5740 4335 0,'18'0'-4'0,"-1"0"6"0,-4 0-1 0,-2-22 1 15,1 22 6-15,-6-21-6 0,-3 21 7 0,-1 0 19 16,-2 0 8-16,0 0-4 0,0 0-4 0,0 0-27 16,0 0-10-16,0 0 2 0,0 0 2 0,0 0 0 15,-20 0-1-15,20 0-4 0,-16 23 0 16,16-23 6-16,-15 21-1 0,15-8 8 0,-13 1 3 15,13 0-3-15,-9 2 0 0,9 1-4 0,-6 0-5 16,6 3 7-16,0-3 1 0,0 0-11 0,0 0-10 16,0 0-7-16,0-4 0 0,0-1 10 0,0-3 11 15,0-3 4-15,0 0 3 0,0-3 2 0,0-3 1 16,0 2 6-16,0-2-1 0,0 0 4 0,0 0 1 16,0 0-5-16,0 0 0 0,0 0-4 0,11-15-3 15,-11 15 2-15,0 0-16 0,0-19-49 0,11 19-48 16,-11-14-58-16,0 14-23 0,4-15-1 0,-4 7 14 15,0-1 18-15,3 1 13 0,-3-1 26 0,0 0 10 16,0-1 15-16,0 0 17 0,0 0 23 16,0 1 26-16,0-2 21 0,0 2 12 0,0 0 10 15,0-1 27-15,0 0 30 0,0 1 37 0,0 1 10 16,0 0 1-16,14-1 10 0,-14 1-14 0,0 1 17 16,0 1 3-16,0-1-11 0,0 1-1 0,10 2-21 15,-10-1-24-15,0 2-25 0,0 0-25 0,0 1-19 16,0 1-4-16,0 0-4 0,0-1 0 0,0 2 1 15,0-2-8-15,0 1 2 0,-21 1-1 0,21-1-3 16,-20 1 1-16,8 0-20 0,-2 0-15 0,-2 0-9 16,4 0-19-16,-2 0 4 0,3 21 4 0,-1-21 0 15,1 16 15-15,2-16-1 0,-2 18 13 16,3-7 4-16,-1-1 4 0,1 2 11 0,3-2-2 16,2 2 7-16,3-1 0 0,0 0 6 0,0 1 2 15,0-2 0-15,25-1 4 0,-25-1-2 0,20-1 2 16,-20-1 4-16,27-2-3 0,-13-1 1 0,-2-2 2 15,0-1-4-15,4 0 9 0,-4 0 18 0,1 0 15 16,1 0 18-16,-4-20-6 0,-2 20-10 0,3-15-5 16,-3 15 1-16,0-16 14 0,-1 16 3 0,0-17 5 15,-3 6-5-15,1 1-11 0,-2 0-5 0,0 0-15 16,-1 2-2-16,-2-1-7 0,0 2-3 0,1 1-4 16,-1 1-11-16,0 3-4 0,0 0-7 0,0 1-3 15,0 1-1-15,0 0 1 0,0 0 2 16,0 0 5-16,0 24-2 0,0-24 5 0,0 25-8 15,-17-8-37-15,17 2-39 0,0 1-54 0,0 3-57 16,0-1-42-16,0 1-40 0,0 1-47 0,0-1-64 16,0-1-126-16,0-2-197 0,0-4 99 0</inkml:trace>
  <inkml:trace contextRef="#ctx0" brushRef="#br0" timeOffset="43185.83">14010 5866 3475 0,'4'-14'14'0,"0"-3"37"15,-1 3 31-15,0 2 33 0,4-4 26 0,-3 2 6 16,-1 5 7-16,0-1 2 0,-3 4-21 16,0 0-38-16,0 2-35 0,0 1-40 0,0 1-22 0,0 1-8 15,0 1 0-15,0 0 1 0,0 0 1 16,0 0 1-16,-18 0 2 0,18 19-4 0,0-19 2 16,-16 19 1-16,16-19-7 0,-11 25 3 0,11-11-15 15,0 3-10-15,-7 0 0 0,7 0-1 0,0 1 3 16,0 1 8-16,0-2-5 0,0 0 1 0,21-2 2 15,-21 0 0-15,0-2-1 0,19-2-1 0,-19-1-3 16,0-4-1-16,16-1 5 0,-16 1 9 0,0-5 11 16,7 1 6-16,-7-2 6 0,0 0 1 0,0 0-3 15,0 0-3-15,0 0 1 0,0-23-8 0,0 23 1 16,0-23 2-16,0 8-1 0,0-2 7 16,0 0 11-16,-18-3 13 0,18 0 17 0,0-1 2 15,0 1 8-15,-13-2-4 0,13 1-8 0,0 0 5 16,0 1-12-16,0 0-10 0,0 3-3 0,0 0-12 15,0 3 3-15,20 1-8 0,-20 1-6 0,0 5-3 16,21 0-7-16,-21 3 4 0,17 2-2 0,-7 2 1 16,1 0-4-16,3 0-21 0,-1 20-7 0,2-20-11 15,1 29-20-15,-2-9-15 0,0 1-35 0,-2 1-40 16,-1 3-40-16,-3 1-30 0,-2-1-37 0,-3 2-32 16,-2 0-57-16,-1 0-117 0,0-4-230 0,0-1 88 15</inkml:trace>
  <inkml:trace contextRef="#ctx0" brushRef="#br0" timeOffset="43740.87">14328 5740 2691 0,'3'-9'45'15,"0"-1"42"-15,-1-1 54 0,3 2 56 0,-2-2 1 16,0-2-1-16,0 1-18 0,-1 1-33 16,1 1-26-16,-3 0-37 0,3 0-32 0,-3 0-28 15,1 2-18-15,-1 2-5 0,2 0-2 0,-2 3-4 16,0 0-5-16,0 2-32 0,0 1-10 0,0 0 3 16,0 0 8-16,0 0 28 0,0 24 10 0,0-24-5 15,-16 29-7-15,16-12-7 0,0 3-6 0,0 2 4 16,-11 0 5-16,11 0 8 0,0 0-11 0,0-2-1 15,0 1-7-15,0-4 5 0,0-1 14 0,0-3 7 16,18-3 7-16,-18-2 0 0,0-2 3 0,18-3 1 16,-18-3-2-16,20 0 5 0,-7 0 21 0,1 0 12 15,1-26 16-15,1 26 12 0,-1-25-8 0,2 9 9 16,-1-1 3-16,-2 1-7 0,-2-2 17 16,-1 0 0-16,0 1 19 0,-2 0 8 0,-1 0-11 15,-2 2 2-15,-1 2-3 0,-2 2-2 0,0 2-15 16,-2 2-27-16,3 1-32 0,-4 5-22 0,0-2-11 15,0 3 1-15,0 0 1 0,0 0-7 0,0 0 0 16,0 0 6-16,0 20-6 0,0-20 11 0,0 23 5 16,0-6 11-16,-19 3 34 0,19 4 6 0,-16 0 1 15,16 3-13-15,-18 1-29 0,7 1-8 0,0-2 3 16,-1 3-5-16,-2-2 7 0,0-1-4 0,-2-1-4 16,-1-1 1-16,0-2 0 0,0-2-8 0,-3-3-41 15,1-1-43-15,1-4-49 0,-1-1-37 16,2-3-7-16,-2-3-11 0,2 0-19 0,-1-5-34 15,-1-1-52-15,1 0-53 0,-3 0-59 0,0 0-94 16,-2-24-208-16,-1 24 34 0,1-27 122 0</inkml:trace>
  <inkml:trace contextRef="#ctx0" brushRef="#br0" timeOffset="45785.82">14817 5862 3108 0,'0'0'36'0,"0"11"31"0,0-11 28 0,0 0 44 15,0 0 11-15,0 0 20 0,0 6 10 0,0-6-7 16,0 0-10-16,0 0-30 0,0 0-19 0,0 0-24 16,0 0-27-16,0 0-16 0,0 0-9 0,0 0-2 15,0 0-6-15,0 0 6 0,0 0 0 0,0 0 8 16,0 0 14-16,0 0 17 0,0 0-10 0,0 0-15 16,17 0-25-16,-17 0-27 0,20 0 1 0,-3 0-6 15,3 0 7-15,2 0-3 0,6 0 3 0,1 0-3 16,4 0 7-16,-1 0 2 0,1 0-11 15,-1 0 14-15,-2 0-12 0,-2 0 3 0,-4 0 6 16,-3 0-9-16,-6 0 9 0,-2 0-23 0,-6 0-74 16,-1 0-63-16,-4 0-81 0,0-10-70 0,-2 10-32 15,0 0-63-15,0 0-54 0,-31 0-108 0,12 0-251 16,-3-7 61-16,-4 7 133 0</inkml:trace>
  <inkml:trace contextRef="#ctx0" brushRef="#br0" timeOffset="46000.71">14817 6016 4124 0,'23'4'21'0,"-23"-2"29"0,17-1 50 0,-17-1 54 15,15 0 45-15,-15 0 30 0,14 0 1 0,-14 0-7 16,14-16-21-16,-14 16-28 0,19 0-32 0,-7 0-49 16,5-15-35-16,4 15-43 0,0-9-9 0,6 9-10 15,1 0-7-15,1-8 7 0,2 8-32 0,0 0-49 16,2 0-88-16,-4 0-76 0,-1 0-54 0,-2 0-18 15,-4 0 4-15,-3 0-8 0,-5 0-25 0,-2 14-27 16,-6-14-22-16,-1 0-28 0,-4 0-129 0,-1 12-158 16,0-12 103-16</inkml:trace>
  <inkml:trace contextRef="#ctx0" brushRef="#br0" timeOffset="46349.66">15243 5766 3998 0,'22'-6'20'0,"1"0"37"15,-1-1 43-15,-4 0 54 0,2-3 35 0,-6 2 17 16,0 4 5-16,-4 1-6 0,-1-1-25 0,-4 3-49 16,-1 1-49-16,-4 0-48 0,3-1-41 0,-1 1-4 15,-2 0-1-15,0 0 5 0,1 0 10 0,4 0-6 16,-2 21 4-16,5-21 0 0,3 21 3 0,0-10-3 16,1 3-1-16,3 1-3 0,1-3 0 0,-2 0 7 15,3 1 0-15,-3-3 3 0,0-2-3 16,-3-1 0-16,1-1 4 0,-3-2 7 0,1-1 35 15,-1 0 29-15,-1-3 8 0,-4 2-3 0,3-2-40 16,-4 1-24-16,-2-1-25 0,-1 0-9 0,0 0 2 16,0 0-3-16,0 0 11 0,0 0 8 0,0 0 4 15,-21 0 8-15,21 16 0 0,-22-16-11 0,6 20 3 16,-4-6-8-16,-1 1-7 0,-3 3 16 0,-2 1-12 16,0 1-59-16,-1 0-42 0,1 2-82 0,3 0-63 15,-1 1-19-15,4 0-42 0,0 1-15 0,3 0-38 16,3-1-36-16,2-3-39 0,2 2-62 0,3-1-147 15,5-4-110-15,2-3 126 0</inkml:trace>
  <inkml:trace contextRef="#ctx0" brushRef="#br0" timeOffset="46886.47">15713 5707 4712 0,'11'-19'22'15,"-1"2"36"-15,-2 1 35 0,-3 2 25 0,4-3 4 16,-4 6-10-16,-4 4-30 0,-1 4-33 0,0 0-26 16,0 3-34-16,0 0-8 0,0 0 4 0,0 0-2 15,-15 17 4-15,15-17 4 0,0 26 0 0,-14-8 4 16,14 5 1-16,0 1-1 0,-13 3-4 16,13 2-25-16,0 1-22 0,0 1-19 0,-6-4-18 15,6 0 5-15,0-3 3 0,0-1 4 0,0-4 21 16,0-3 20-16,0-4 28 0,0-4 16 0,0-1 6 15,0-5 4-15,0-2-7 0,0 0 21 0,22 0 12 16,-22 0 7-16,19-21 10 0,-7 21-16 0,0-20-1 16,4 20 4-16,-4-23 7 0,-1 11 14 0,-2 1-2 15,2-1 3-15,-3 1-5 0,-2 1-18 0,0 2-8 16,-1-1-14-16,-2 4-10 0,0 0-11 0,-1 3-7 16,-2-1-8-16,0 1-21 0,0 2-4 0,0 0 1 15,0 0-1-15,0 0 23 0,0 0 7 0,0 18 3 16,-19-18 0-16,19 18-11 0,-14-18-9 15,14 24-15-15,-15-9-12 0,15 0 9 0,-13 2 4 16,13 0 2-16,-7 1 8 0,7-1-9 0,0-1 9 16,0 0 14-16,0-3 7 0,0-1 9 0,0-3 4 15,0-3 2-15,21-2 1 0,-21-1 20 0,17-3 21 16,-17 0 21-16,25 0 14 0,-12 0-6 0,1-21-19 16,-1 21-14-16,1-21-9 0,0 21-13 0,0-26 2 15,-1 11-4-15,-2-1-10 0,-2 1-5 0,-1-1-3 16,-1-1-7-16,-2 0-23 0,-2 1-4 0,0-1-57 15,-3 2-28-15,0 0-15 0,0 0-45 0,0-2-11 16,0 4-46-16,-18-1-69 0,18 0-80 0,-17 1-89 16,17 0-163-16,-16 0-226 0,16-2 133 15</inkml:trace>
  <inkml:trace contextRef="#ctx0" brushRef="#br0" timeOffset="47353.86">16224 5575 4132 0,'7'-12'12'0,"-3"1"31"16,1 0 37-16,-4 1 47 0,4-2 48 0,-5 3 42 16,0 1 26-16,0 2-9 0,0 0-30 15,0 3-51-15,-19-2-59 0,19 1-37 0,0 0-30 0,-23 2-27 16,23 2 0-16,-18 0-10 0,18 0-4 16,-21 0 4-16,9 0-4 0,1 24 5 0,3-24 14 15,-2 28-5-15,0-10 5 0,2 2 4 0,-1 4-14 16,1 3 5-16,2 3-5 0,2 2 5 0,-1 2 5 15,2 1-1-15,3 1 1 0,-2 0-5 0,2 1-13 16,0-2 13-16,0 0-4 0,0-1 4 0,19-2 4 16,-19-3-4-16,0-1 0 0,18-3-43 0,-18-3-8 15,0-3-8-15,14-4 4 0,-14-4 42 0,0-3 25 16,0-2 5-16,10-3 3 0,-10-3 6 0,0 0-9 16,0 0 0-16,0 0-9 0,0 0-7 0,0-20 3 15,0 20-7-15,0-20 4 0,0 6-4 16,0 0-4-16,0-2 8 0,-16-1 3 0,16 0 1 15,0 1-1-15,0-2-3 0,0 1 3 0,0-2 0 16,0 2 4-16,0-1-1 0,0 0-7 0,23 0 4 16,-23 1-4-16,18 0 0 0,-18 3 4 0,18 0-3 15,-18 2 6-15,22 2 5 0,-13 2-12 0,0 1-4 16,1 4-11-16,1 1-54 0,-2 2-16 0,-1 0 7 16,4 0-22-16,-4 23 3 0,4-23-17 0,-4 32-40 15,0-13-20-15,-1 3-15 0,0 3-29 0,-3 1-49 16,-2-2-56-16,-2 3-49 0,0 1-61 0,0 0-114 15,0-1-268-15,-19-3 108 0,19-1 134 16</inkml:trace>
  <inkml:trace contextRef="#ctx0" brushRef="#br0" timeOffset="47832.67">16314 5945 3660 0,'16'-19'36'16,"-1"1"52"-16,1 1 51 0,-2 2 38 0,1-3-4 15,-1 5-28-15,-5 2-29 0,-2 4-30 0,-1 1-35 16,-5 1-26-16,3 2-21 0,-4 1-18 0,0 2-17 16,0 0-17-16,0 0-8 0,0 0 8 0,0 0 21 15,0 0 17-15,0 20 7 0,0-20 2 0,0 21-1 16,0-8-13-16,0 2-16 0,0 1-12 16,0 0 0-16,0-1 14 0,0-1 14 0,0 0 13 15,18-3 1-15,-18-2 2 0,19-3-2 0,-19-1 4 16,21-2 4-16,-5-3-4 0,1 0 6 0,0 0 13 15,3 0 16-15,0 0 14 0,-1-18 19 0,0 18-3 16,-1-17 2-16,-2 17 15 0,-2-21 6 0,-2 9 25 16,-3 1 12-16,1 0 9 0,-3-2 5 0,1 2-17 15,-2 1 16-15,-3-2 8 0,2 2-2 0,-3 2 19 16,-1 1-23-16,2 2-28 0,-3 1-28 0,0 0-42 16,0 4-29-16,0 0-20 0,0 0-16 0,0 0-3 15,0 0 2-15,0 0 1 0,0 0 9 0,0 23 10 16,0-23 43-16,-25 30 34 0,25-10 38 15,-18 5 12-15,18 3-26 0,-22 2-20 0,22 2-29 16,-22 2-21-16,12 0-9 0,-4 3-9 0,0-3-3 16,1 2 0-16,-5 0-7 0,-1 0-2 0,0-1 1 15,1-3 1-15,-1-3 0 0,1-2-38 0,1-4-44 16,0-2-57-16,3-5-63 0,-2-4-46 0,4-4-37 16,-1-3-36-16,1-2-23 0,-2-3-8 0,0 0-24 15,-2 0-46-15,-1 0-54 0,0-23-88 0,-1 23-154 16,1-25-168-16,0 9 142 0</inkml:trace>
  <inkml:trace contextRef="#ctx0" brushRef="#br0" timeOffset="49064.82">17159 5937 2734 0,'0'0'26'0,"-15"0"-3"0,15 0 0 15,0 0 6-15,0 0-4 0,0 0 28 0,0 0 38 16,0 0 40-16,0 0 22 0,0 0 20 0,0 0 1 15,0 0-10-15,0 0-12 0,0 0-21 0,0 0-17 16,0 0-10-16,0 0-3 0,0 0-21 0,0 0-19 16,0 0-33-16,21 0-23 0,-21 0 0 0,19 0-10 15,-4 0 8-15,-1 0-24 0,2 0-50 0,3 0-49 16,-2 0-71-16,0 0-69 0,1 0-43 16,-1 0-47-16,0 0-43 0,-3 0-63 0,2 0-152 15,-2 0-64-15,-3 0 113 0</inkml:trace>
  <inkml:trace contextRef="#ctx0" brushRef="#br0" timeOffset="49253.78">17024 6055 2720 0,'-7'8'27'0,"5"-1"45"16,2 0 56-16,0-2 46 0,0-3 24 0,0 2 5 16,0 2-15-16,26-1-13 0,-26 0-32 0,22 0-32 15,-22 0-30-15,30-1-35 0,-13-2-17 0,0-1-18 16,0 3-11-16,1-4 2 0,1 0-3 15,-1 0-3-15,0 0-36 0,-1 0-57 0,0 0-85 16,-2 0-106-16,-2-16-101 0,2 16-126 0,-6-14-260 16,2 14-9-16,-3-21 138 0</inkml:trace>
  <inkml:trace contextRef="#ctx0" brushRef="#br0" timeOffset="49621.02">17409 5801 3667 0,'20'-4'6'0,"-20"2"20"0,14-1 35 16,-14 0 30-16,17-2 21 0,-17 2-1 0,0 2-19 15,12 0-20-15,-12 1-21 0,0 0-21 0,0 0-14 16,0 0-10-16,0 0-6 0,0 0 3 0,10 18-5 16,-3-18-2-16,-2 21 3 0,4-7 0 0,1 1 1 15,4 3 5-15,-2 0-3 0,4-2-5 0,-1 0 5 16,2-2-2-16,0 0 3 0,-3-3 4 0,0-2 30 15,2-3 20-15,-3 2 16 0,-5-5 18 0,0 1-14 16,0-2-4-16,-4-2-5 0,-2 0-19 0,-1 0-17 16,-1 0-19-16,0 0-9 0,0 0 0 0,0 0-5 15,0 0 1-15,0 0-6 0,0 0 4 0,0 0-1 16,-21 0 5-16,21 0 13 0,-30 21-7 16,7-21 5-16,-3 22-7 0,-2-8-4 0,-3 1-5 15,-3 1 1-15,1 3 7 0,-1 1-12 0,0-1-31 16,3 4-43-16,-2-3-66 0,5 3-67 0,4 0-56 15,2 1-50-15,2 0-31 0,4 1-29 0,5-1-22 16,4-1-82-16,4 2-178 0,3-6 18 0,0-1 117 16</inkml:trace>
  <inkml:trace contextRef="#ctx0" brushRef="#br0" timeOffset="50680.84">17985 5813 3883 0,'0'0'21'16,"0"0"30"-16,0 0 26 0,0 0 27 0,0 0-5 15,0 0-17-15,0 0-19 0,0 0-21 0,0 0-21 16,0 0-15-16,0 0-6 0,0 0-6 0,0 0 7 16,0 0 3-16,0 0-3 0,0 23-1 15,-13-23 1-15,13 26-2 0,-14-9 2 0,14 0-2 16,-21 0-9-16,12 2-19 0,1-1-21 0,-1-1-17 16,0-1-13-16,4-2 0 0,-1 0 7 0,1-3 14 15,2-3 16-15,0-1 25 0,3-1 17 0,0-3 7 16,0-2 4-16,0-1-3 0,0 0 3 0,23 0 7 15,-23 0 7-15,27 0 6 0,-12-17 2 0,4 17 0 16,-1 0 8-16,1-14 6 0,1 14 4 0,-3 0 5 16,2-14 11-16,-4 14-2 0,-1 0-2 0,-3-10-7 15,-2 10-25-15,-2 0-13 0,-1-6-12 0,-3 6-11 16,-2 0-4-16,-1 0-3 0,0 0-3 0,0 0 6 16,0 0 6-16,0 0 2 0,-20 15 3 15,20-15 2-15,-17 18-1 0,17-18-1 0,-20 23 1 16,20-10-8-16,-20 2 0 0,20-1 2 0,-14 0-1 15,14 1-2-15,-11 0-2 0,11 1-3 0,0-3-1 16,0 0 6-16,0 1 7 0,0-5 2 0,19 0 7 16,-19-3-2-16,21-4 0 0,-21 1 25 0,31-3 15 15,-13 0 23-15,-1 0 22 0,3-19 10 0,0 19 3 16,3-19 17-16,0 19 6 0,-1-26-4 0,1 12 13 16,-2 0-21-16,-1-3-10 0,0 1-28 0,-3-1-24 15,-3 1-16-15,-2 0-18 0,-2 0-12 16,-3 0-29-16,-1 0-12 0,-2 0-28 0,-4 2-26 15,1-1-13-15,-1 2-12 0,0 0 1 0,0 0-6 16,0 0-3-16,0 2-1 0,0-1 1 0,-17 1 7 16,17 2 8-16,0-1 0 0,0 1 9 0,0-2 15 15,0 0 16-15,0-1 16 0,0-1 10 0,0 2 16 16,0-3 9-16,19 2 11 0,-19 0 15 0,0 1 28 16,17 1 32-16,-17 1 27 0,14 2 15 0,-14-1 12 15,11 2 1-15,-11 0-2 0,12 2 10 0,-12 0-12 16,8 1-10-16,-2 0-12 0,-6-1-23 0,3 3-17 15,-3 1-11-15,0-2-15 0,0 1-16 0,0 0-11 16,0 1-16-16,0 0-5 0,0 0-2 16,0 0-1-16,0 0 5 0,0 0 0 0,0 27 8 15,-20-27 1-15,20 31-1 0,-16-10 1 0,16 3 2 16,-18 2 0-16,18 2 7 0,-13 2-4 0,13 2 0 16,-7 0-4-16,7 2-4 0,0 0 6 0,0 2 0 15,0-1-5-15,0 1 3 0,0 0 6 0,0-2-2 16,17 1 1-16,-17 0 2 0,14-4-52 0,-14-1-7 15,17-2 10-15,-17-6-4 0,12-2 45 0,-12-6 17 16,11-5 1-16,-11-2 4 0,0-6-2 16,8-1-7-16,-8 0-11 0,4 0-1 0,1-18 2 0,-2 18-3 15,0-23 3-15,0 5 2 0,-1 1-1 0,-1-2-3 16,-1-3 3-16,0-1-2 0,0 0 2 16,0-1-5-16,0 1 8 0,0-1-2 0,0-1-4 15,-12 0 14-15,12 2-7 0,0-1 0 0,0 1 2 16,0 2-10-16,0 1 3 0,0 2-4 0,23 3 4 15,-23 0-4-15,17 2 3 0,-17 4-7 0,20 0-8 16,-20 4 4-16,17 2-21 0,-6 1-55 0,-1 2-21 16,0 0-21-16,3 0-6 0,-4 24 35 0,5-8-8 15,-3 2-20-15,-2 4-17 0,2 4-31 0,-5 1-32 16,-1 3-45-16,-3 1-49 0,-2 0-49 0,0-1-59 16,0 4-112-16,0-3-235 0,-27-3 105 15</inkml:trace>
  <inkml:trace contextRef="#ctx0" brushRef="#br0" timeOffset="51349.27">18739 5949 2954 0,'3'-20'0'0,"2"0"0"15,-2 2 0-15,-3 2 5 0,3-1-2 0,-3 4-1 16,0 2 0-16,0 4-6 0,0 2-4 0,0 2-17 15,0 3-14-15,0 0-14 0,0 0-11 0,0 0 3 16,0 28-3-16,-23-28 4 0,23 30 7 16,-20-12 6-16,6 1 7 0,0 0-1 0,-3 2-5 15,4-2-10-15,-1 0-4 0,0-2 3 0,2-1 11 16,1-2 15-16,2-1 19 0,1-2 6 0,2-4 9 16,3 0 14-16,0-4 13 0,3-1 28 0,0-2 18 15,0 0 16-15,20 0-1 0,-20-18-4 0,26 18-11 16,-26-17-12-16,26 17-4 0,-9-20-8 0,-3 20-3 15,3-16 9-15,-4 16-2 0,1-16 0 0,-6 16 0 16,1-13-17-16,-4 13-13 0,-5-9-15 0,9 9-11 16,-9-4-7-16,0 4-7 0,0-3 2 0,0 3-2 15,0 0 6-15,0 0 8 0,0 0-2 0,0 20 0 16,0-20-2-16,0 17 3 0,0-17 4 16,0 24-5-16,0-11 0 0,0 0-3 0,0 1-1 15,0-1 6-15,0-1 0 0,0-1 1 0,0 0 1 16,0-3-1-16,0 1 5 0,0-5 2 0,0-1 6 15,23-3 34-15,-23 0 17 0,23 0 30 0,-6 0 22 16,0-20-5-16,7 20 7 0,-7-27-4 0,3 10-3 16,3 0 1-16,-3-2-4 0,0-1-1 0,-2-3 4 15,-1 2-7-15,-3-2-8 0,-1 0-3 0,0 2-6 16,-2-2-4-16,-5 1 0 0,2 1-3 0,-2-1-12 16,-3 2-10-16,0 2-8 0,-3 1-17 0,0 3-16 15,0 1-11-15,0 3-8 0,0 2-10 16,0 1-1-16,0 5-6 0,-17 0 0 0,17 2 1 15,-14 0-2-15,14 0 1 0,-15 24 4 0,4-24 1 16,1 33 4-16,0-9 4 0,0 2 1 0,-1 6-15 16,5 3-33-16,-2 2-21 0,2 2-28 0,0 0-6 15,1 4 1-15,4 0-10 0,-1-4-17 0,-1 3-11 16,3-2 1-16,0-2-4 0,0-2 23 0,0-5 28 16,0-3 35-16,20-5 35 0,-20-4 20 0,21-5 8 15,-4-6-26-15,-3-3-50 0,6-5-66 0,0 0-80 16,0 0-78-16,3-19-66 0,-6 19-114 0,3-26-198 15,-6 5 100-15,-1 1 116 0</inkml:trace>
  <inkml:trace contextRef="#ctx0" brushRef="#br0" timeOffset="51484.45">18891 5940 2774 0,'0'0'-3'15,"0"-1"6"-15,0-1-2 0,0 2-4 0,17 0 2 16,-17 0-3-16,20 0 1 0,-20 0 8 0,26 21-33 15,-12-21-74-15,7 22-116 0,-4-7-183 0,6-1-261 16,0 2 72-16</inkml:trace>
  <inkml:trace contextRef="#ctx0" brushRef="#br0" timeOffset="51897.84">19309 6044 3850 0,'0'-14'27'0,"0"9"25"0,0-2 37 0,0 0 47 15,0-2 26-15,0 1 31 0,16-2 31 0,-16 1-3 16,0 1-38-16,0-1-53 0,0-3-67 0,0 1-44 16,0-2-15-16,0-1-6 0,0 1 2 0,0-3 0 15,0 2 0-15,-20-3 3 0,20 0-4 0,0-2-3 16,-13-1 2-16,13-1-3 0,0-2-8 0,0-1-12 16,0 0-24-16,0-3-5 0,0 1 2 0,0-4 3 15,27 4 20-15,-27-2 10 0,31 3 1 0,-11 0 6 16,3 3 3-16,0 3-5 0,1 3-8 15,1 3 7-15,-2 5-6 0,0 0-1 0,0 6 9 16,-3 2-4-16,4 0-4 0,-3 0 6 0,0 21 7 16,-1-21-4-16,-5 27 8 0,-1-11-1 0,-3 5-4 15,-2 0 6-15,-6 3-2 0,-3 3-1 0,0 1 2 16,0 1 3-16,-23 2-2 0,23 1 8 0,-34 0-5 16,15-1-4-16,-2 1 6 0,1-1-6 0,-7 0 3 15,7-2 3-15,0 2 4 0,-3-3 3 0,-1 2-4 16,4-2 5-16,2 0-10 0,-6-1 3 0,7 1-5 15,-3-1-40-15,0 0-37 0,0-1-49 0,3 0-53 16,-2 2-22-16,5 1-37 0,-3-1-33 16,6 5-15-16,2 1-14 0,1 0-15 0,5 3-49 15,0-1-137-15,3-2-159 0,0-4 94 0</inkml:trace>
  <inkml:trace contextRef="#ctx0" brushRef="#br0" timeOffset="52064.66">19266 6658 4395 0,'0'0'40'0,"0"0"75"0,0 0 98 16,0 0 121-16,0-22 77 0,20 22 5 0,-20-12-57 15,0 12-108-15,19-12-119 0,-19 12-81 0,0-10-46 16,14 10-106-16,-14-7-169 0,0 7-189 16,8 0-166-16,-8-5-159 0,0 5-94 0,0 0-339 15,0 0 168-15,0 18 251 0</inkml:trace>
  <inkml:trace contextRef="#ctx0" brushRef="#br0" timeOffset="112416.46">8147 6930 1552 0,'0'0'29'15,"0"0"23"-15,0 0 14 0,0 0 20 16,0 0-10-16,0 0 1 0,0 0 7 0,0 0 3 16,0 0-9-16,0 0-14 0,0 0-14 0,0 0-13 15,0 0 1-15,0 0 3 0,0 0-3 0,0 0 5 16,0 0-1-16,0 0-7 0,0 0 4 0,0 0 0 16,0 0 0-16,0 0 4 0,0 0 2 0,0 0 1 15,0 0 5-15,0 0 12 0,0 0 6 0,0 0 8 16,0 0 12-16,0 0-3 0,0 0 9 0,0 0-7 15,0 0-1-15,0 0-4 0,0 0-5 0,0 0-3 16,0 0-8-16,0 0-3 0,0 0-3 0,0 0 6 16,0 0-8-16,0 0-1 0,0 0-15 0,0 0-12 15,17 0-15-15,-17 0-8 0,0 0-3 0,17 0-5 16,-17 0 12-16,17 0 1 0,-4 0 5 16,1 0 1-16,0 0-5 0,1 0 2 0,1 0 9 15,-1 0 14-15,2 0 2 0,-1 0-1 0,-1 0-5 16,-1 0-20-16,0 0 2 0,-2 0-2 0,1 0-9 15,-2 0 16-15,-4 0-6 0,3 0 1 0,-4 0-1 16,0 0-10-16,-3 0 0 0,0 0-6 0,-3 0 1 16,2 0-1-16,-2 0-3 0,0 0-4 0,0 0 3 15,0 0 2-15,0 0-2 0,0 0 4 0,0 0-4 16,0 0-3-16,0 0 7 0,0 0-3 0,0 0 0 16,0 0 2-16,0 0-6 0,0 0 6 0,0 8 2 15,0-8-3-15,-14 0 3 0,14 5 1 16,0-5-3-16,-16 4-1 0,16-3 1 0,0 0 0 15,-10 0 0-15,10 0 2 0,-7-1 0 0,7 1-1 16,0-1 3-16,-4 1 1 0,4-1-1 0,0 0 0 16,0 0-4-16,0 1 6 0,0-1-1 0,0 0-2 15,0 0 3-15,0 0-9 0,0 0 7 0,0 0-1 16,0 0-7-16,0 0 6 0,0 0-5 0,15 0-3 16,-15 0 9-16,0 0-6 0,16 0 0 0,-16 0 4 15,9 0-1-15,-9 0-4 0,6 0 2 0,-6 0 1 16,0 1-7-16,0-1 12 0,0 0-2 0,0 0-2 15,0 0-2-15,0 0-5 0,0 0-5 0,0 0 0 16,0 0 6-16,0 0-11 0,0 0-9 16,0 0-13-16,0 0-29 0,0 0-15 0,0 0-31 15,0 0-40-15,0 0-45 0,0 0-79 0,0 0-82 16,-14 0-119-16,14 0-238 0,-11-14-43 0,11 14 126 16</inkml:trace>
  <inkml:trace contextRef="#ctx0" brushRef="#br0" timeOffset="133210.94">2961 7718 1491 0,'0'0'30'0,"0"0"15"16,0 0 10-16,0 0 21 0,0 0-3 0,0 0 9 16,0 0 17-16,0 0 9 0,0 0-4 0,0 0-4 15,0 0-5-15,0 0-17 0,0 0-7 0,0 0 0 16,0 0-8-16,0 0 4 0,0 0 3 0,0 0-4 15,0 0 3-15,0 0-9 0,0 0-11 0,0 0-7 16,0 0-10-16,0 0 3 0,0 0 3 0,0 0 5 16,0 0 9-16,0 0-4 0,0 0 0 0,0 0-6 15,0 0-1-15,0 0 4 0,0 0 3 0,0 0 4 16,0 0-6-16,0 0-6 0,17 0-11 16,-17 0-6-16,0 0 5 0,17 0 6 0,-17 0 11 15,16 0 9-15,-16 0 2 0,20 0-2 0,-11 0 3 16,4 0 2-16,-3 0 0 0,4 0 4 0,5 0-6 15,0 0-14-15,-1 0-1 0,7 0-1 0,0 0-2 16,4 0 5-16,1 0-8 0,2-13-9 0,2 13 1 16,4 0 1-16,-1 0-1 0,0 0 1 0,3-8-6 15,-2 8-9-15,-1 0 4 0,0 0 3 0,3 0 12 16,1 0 11-16,-1 0 12 0,2 0-12 0,1 0-10 16,2 0-8-16,3 0-17 0,3 0 4 0,4 0-8 15,0 0-5-15,6 0-1 0,2 0-2 0,7 0 3 16,3 0 3-16,2 0-3 0,2 0 2 15,2 0-3-15,3 0 10 0,-1 0-4 0,3 0 0 16,-2 0-2-16,0 0-7 0,2 0 2 0,-2 0 11 16,-6 0 23-16,1 0 15 0,-2 0 15 0,-2 0 9 15,-8 0-17-15,-3 0-11 0,0-9-16 0,0 9-13 16,-2-8 0-16,1 8-6 0,-2-8 9 0,1 8 1 16,4-8-4-16,-1 8 3 0,1-5-7 0,-2 2-3 15,0 2 0-15,0 0-3 0,-5 0 3 0,1 1 0 16,-6 0 0-16,-2 0-1 0,-7 0-2 0,-4 0-7 15,-5 0 3-15,-3 0-3 0,-5 0 6 16,-5 0 1-16,-4 12-4 0,-5-12 3 0,-1 0-7 16,-3 0 4-16,-4 0 3 0,-1 0 1 0,1 0-7 15,-4 0 3-15,0 0 0 0,0 0 3 0,0 0 7 16,0 0-3-16,0 0-3 0,0 0-4 0,0 0-24 16,0 0-39-16,0 0-57 0,0 0-67 0,0 0-57 15,0 0-54-15,-14 0-67 0,14 0-82 0,-17 0-91 16,6-12-202-16,-3 12-167 0,-3-15 149 0</inkml:trace>
  <inkml:trace contextRef="#ctx0" brushRef="#br0" timeOffset="137672.92">1248 7321 1526 0,'0'-4'49'16,"-2"0"40"-16,2 2 45 0,-1-1 41 0,1 2-15 16,0-1 3-16,0 0 5 0,0 2 5 0,0 0 7 15,0-1 6-15,0 1 4 0,0 0 4 0,0-1 8 16,0 1-1-16,0 0-8 0,0-1-8 0,0-1-7 15,0 1-1-15,0 1-4 0,0-1-7 16,0 0-2-16,0 1-10 0,0-1-5 0,0 0-1 16,0 1-23-16,0 0-25 0,0 0-35 0,0-3-41 15,0 0-7-15,0 0-17 0,0-1-4 0,19-2 8 16,-19 0-11-16,13 0-1 0,-13-2-4 0,25 1 1 16,-12 1 26-16,1 1 19 0,3-1 12 0,0 2 0 15,1-1-10-15,1 1-17 0,-4 1 2 0,3 1 0 16,-1 2-17-16,-3 0 3 0,1 0-14 0,-1 0-11 15,-3 0-4-15,-2 0-3 0,-1 24 6 0,1-24-1 16,-4 24-17-16,-2-8-19 0,-2 2-3 0,-1 2-26 16,0 3 8-16,0-1-12 0,-23 3-16 0,23-1 4 15,-32 1-10-15,15-1 4 0,-4 0-4 0,1-3 13 16,0 0 18-16,0-1 23 0,0-1 14 0,0-4 14 16,6 0 11-16,0-4 8 0,4-1 6 15,3-2 2-15,1-2 2 0,-1-2-1 0,7 0 5 16,0-2 27-16,0 0 25 0,0-2 13 0,0 0 12 15,0 0-16-15,24 0-14 0,-24 0 4 0,32 0-14 16,-10 0-7-16,1 0-11 0,3 0-15 0,2 0-7 16,-1-14-5-16,1 14-20 0,-2 0-51 0,-6 0-53 15,0-11-58-15,-3 11-61 0,-1 0-52 0,-5 0-65 16,-2-7-79-16,-4 7-108 0,-2 0-232 16,0-5-11-16,2 1 140 0</inkml:trace>
  <inkml:trace contextRef="#ctx0" brushRef="#br0" timeOffset="138065.54">2009 7404 3622 0,'13'-4'41'0,"-6"1"25"0,0 1 47 0,-3-1 51 15,-1-1-2-15,-3 3 15 0,0 0-16 0,0 1-42 16,0-1-34-16,0 1-40 0,0 0-30 0,0 0-11 15,0 0-2-15,0 0 24 0,0 0 16 16,0 0 3-16,-14 0-6 0,14 15-16 0,0-15 10 16,-14 13 20-16,14-13 10 0,-7 16-4 0,0-5-19 15,1 1-23-15,0 1-7 0,3 2-11 0,-3 0-58 16,1 2-24-16,-1 0-40 0,-2 0-29 0,2 0 16 16,-5-1-7-16,2-1 0 0,-5-2 5 0,0-1 6 15,-2-2 14-15,-1-4 28 0,-3-2 27 0,3-4 32 16,-3 0 17-16,3 0 14 0,3 0 7 0,-2-26 26 15,3 26 26-15,3-30 17 0,2 13 17 0,4-2 0 16,2 0-2-16,2 0-8 0,0-1-11 0,0 1-22 16,24 1-22-16,-24 1-8 0,23 1-8 0,-6 3-6 15,0 0-5-15,0 3-8 0,0 2-21 0,-1 2-36 16,-3 2-47-16,1 2-60 0,-3 1-63 16,-1 1-53-16,-4 0-58 0,3 0-74 0,-4 17-145 15,4-17-216-15,-1 16 108 0</inkml:trace>
  <inkml:trace contextRef="#ctx0" brushRef="#br0" timeOffset="138330.06">2330 7355 4265 0,'5'-17'52'0,"-1"3"82"16,0 1 97-16,-1 2 117 0,3-2 81 15,-5 5 10-15,3 2-39 0,-4 3-92 0,0 1-126 16,0 1-89-16,0 1-64 0,0 0-32 0,0 0-12 16,0 0 3-16,0 0-4 0,0 0 10 0,0 24 9 15,-22-24-5-15,22 33 3 0,-19-12-74 0,19 6-79 16,-20 4-109-16,20 1-105 0,-19 3-38 0,19 0-12 16,-12 2 24-16,12 0 16 0,0-3 2 0,-5 1-32 15,5-2-48-15,-4-1-80 0,1-4-193 0,-5-4-17 16,5-2 135-16</inkml:trace>
  <inkml:trace contextRef="#ctx0" brushRef="#br0" timeOffset="138673.2">2081 7519 3613 0,'0'-14'63'0,"0"0"39"15,15 1 61-15,-15 0 65 0,0 2-12 0,11-1 29 16,-11 3-13-16,0 2-22 0,0 1-22 0,0 2-71 15,6 1-52-15,-6 2-39 0,0 1-39 0,0 0-3 16,0 0-10-16,0 0-7 0,0 0-13 0,0 0 4 16,0 0 4-16,0 0-24 0,0 17-18 0,0-17-28 15,0 16-28-15,-20-16 7 0,20 20 4 0,-12-10-3 16,12 0-2-16,-14-2-11 0,14 1 4 16,-14-1 12-16,6-3 23 0,-1 1 29 0,2-2 31 15,3-2 28-15,-1-2 17 0,0 0 6 0,2 0 3 16,0 0 21-16,2 0 26 0,1-18 20 0,-2 18 18 15,2-17-11-15,0 17-19 0,0-21-17 0,0 10-18 16,0 1-15-16,22 0-8 0,-22 1-7 0,0 1-11 16,18 1 4-16,-18 1-29 0,16 2-29 0,-16 4-42 15,17-5-67-15,-9 5-53 0,4 0-65 0,-1 0-56 16,1 16-59-16,1-16-98 0,-1 20-167 0,4-20 59 16,-2 26 125-16</inkml:trace>
  <inkml:trace contextRef="#ctx0" brushRef="#br0" timeOffset="139041.01">2440 7683 3397 0,'10'0'47'0,"-4"-15"59"0,-2 15 60 0,-4 0 57 15,5-14 0-15,-3 14-8 0,-1-9-28 0,-1 9-19 16,0 0-24-16,0-6-39 0,2 6-24 0,-1 0-30 15,-1 0-25-15,0 0-13 0,0 0-5 16,2 0-16-16,-2 0 1 0,0 0-5 0,0 0-9 16,0 0 8-16,1 0 8 0,-1 0 4 0,0 15 5 15,0-15-45-15,0 13-18 0,0-13-18 0,0 16-21 16,0-7 20-16,-17 0-17 0,17 0-5 0,0-1 3 16,-14-1-1-16,14-1 16 0,0-1 16 0,-12-1 18 15,12 0 19-15,-11-4 18 0,3 0 5 0,-1 0 7 16,4 0 5-16,-2 0-3 0,-4-16 7 0,3 16 21 15,-1-18 12-15,3 18 21 0,1-23 6 0,-1 11-14 16,3 0-12-16,-1 2-20 0,4-2-11 0,0 4-9 16,0-1-4-16,0 2-16 0,0 3-46 0,0 4-66 15,0-7-105-15,0 7-119 0,19 0-91 0,-19 0-106 16,12 0-212-16,-12 16 10 0,19-16 135 16</inkml:trace>
  <inkml:trace contextRef="#ctx0" brushRef="#br0" timeOffset="141556.47">7657 7797 1845 0,'0'8'22'15,"0"-8"0"-15,0 0 3 0,0 0-5 0,0 0-13 16,0 0 18-16,0 0 13 0,0 0 30 0,0 0 17 16,0 0 0-16,0 0 7 0,0 0-11 0,0 0-16 15,0 0-12-15,0 0-10 0,0 0-8 0,0 0-4 16,0 0 5-16,0 0-5 0,0 0 5 0,0 0-1 16,0 0-2-16,0 0 5 0,0 0-4 0,0 0 0 15,0 0-7-15,0 0-9 0,0 0-4 16,0 0-8-16,0 0 1 0,0 0 1 0,0 0-6 15,0 0 1-15,0 0-2 0,0 0 0 0,23 0 1 16,-23 0 10-16,22 0 8 0,-6 0 0 0,-2 0 2 16,0 0-9-16,3 0-6 0,0 0-2 0,1 0-2 15,1 12 2-15,4-12-6 0,2 0 11 0,3 0 15 16,1 0 12-16,2 0 8 0,5 0-4 0,0 0-12 16,1 0-11-16,3 0 1 0,0 0-7 0,2 0 0 15,2 0-5-15,-1-14-3 0,4 14 0 0,1 0-3 16,4 0 1-16,0-12-2 0,2 12 3 0,5 0-3 15,4-11 2-15,7 11-1 0,4-9-2 16,7 5 1-16,7-1 0 0,4 0 0 0,7-1 0 16,2 1 0-16,1-1 0 0,2 2 2 0,0-1-2 0,1 0 2 15,4 1-1-15,1 0-4 0,3 0 1 16,3 0-1-16,2 0 0 0,0 1 3 0,0-3 22 16,-5 3 16-16,2-1 9 0,-2 2 16 0,-3-1-14 15,-3 1-1-15,-2 1-3 0,-2 0-4 0,-6 0 6 16,-8 1-7-16,-7 0 0 0,-12 0-2 0,-8 0-6 15,-10 0-5-15,-8 0-3 0,-10 0-11 0,-6 0-4 16,-8 0-4-16,-4 0-5 0,-6 0 1 0,-3 0-2 16,-6 0-2-16,2 0 3 0,-3 0-6 0,0 0-18 15,0 0-45-15,0 0-51 0,0 0-63 0,0 0-47 16,0 0-6-16,0 0-28 0,0 0-49 16,0 0-78-16,0 20-187 0,0-20-37 0,-18 0 114 15</inkml:trace>
  <inkml:trace contextRef="#ctx0" brushRef="#br0" timeOffset="143148.16">13717 7785 1353 0,'-9'3'15'0,"9"0"8"15,-6 0-4-15,6-2 40 0,-2 1 5 0,2-1 11 16,0-1 26-16,-3 0-18 0,3 0 6 0,-1 1 2 16,-1-1-2-16,2 2 0 0,0-2-8 0,-1 0-2 15,-1 0-13-15,2 0-10 0,0 0-1 0,0 0-10 16,0 0 4-16,0 0-1 0,0 0-3 0,0 0-2 15,0 0-8-15,0 0-7 0,0 0-10 0,0 0-3 16,0 0-3-16,0 0 1 0,22 0 7 0,-22 0 2 16,18 0 7-16,-4 0 2 0,-1 0 4 0,5 0 3 15,2 0 3-15,2 0-2 0,0 0 1 0,1 0 0 16,2 0 7-16,1 0 3 0,2 0 1 16,2 0 0-16,2 0-10 0,4 0-2 0,3 0-5 15,1 0 0-15,6 0-3 0,4 0 2 0,3-14 4 16,4 14-4-16,2 0 4 0,3-12-4 0,-1 12-4 15,4 0-1-15,1-13-2 0,1 13-4 0,0-7-10 16,4 7-3-16,2-7-5 0,3 7-6 0,3-3 2 16,0 3-2-16,0-1 1 0,2-1 4 0,-2 2-2 15,-2 0-1-15,-2 0-2 0,-3 0-2 0,0 0 2 16,-2 0 4-16,4 0 20 0,0 0 13 0,2 0 17 16,2 0 9-16,1 0-15 0,2 0 0 0,-2 0-8 15,-2 0-4-15,-1 0 0 0,-5 0-5 0,-4 0-5 16,-3 0 0-16,-4-13-5 0,-3 13-8 15,-4 0-2-15,-3 0-7 0,-2 0 3 0,1-9-4 16,0 9 0-16,-1 0 0 0,-3 0-4 0,1 0 5 16,-3 0 0-16,-1 0-2 0,2 0 4 0,2 0 0 15,-2 0 4-15,-2 13 10 0,1-13 4 0,-1 0 0 16,3 0-5-16,-3 0-5 0,-4 0-5 0,0 0-4 16,2 0 3-16,-3 0-3 0,3 0-2 0,-2 0 6 15,3 0-7-15,3 0 0 0,5 0 1 0,0 0 1 16,5 0 13-16,-1 0 13 0,4 0 11 0,-3 0-6 15,2 0-6-15,0 0-14 0,0 0-12 16,-2 0 6-16,0 0-3 0,0 0 4 0,-4-9 4 0,1 9-3 16,-4 0 5-16,1 0 0 0,-2 0-4 0,-1 0 0 15,5 0-9-15,-4 0 2 0,9 0-5 16,2 0 1-16,0 0 5 0,4 0-6 0,-1 0 4 16,5 0 1-16,2 0-3 0,0 0 1 0,1 0 0 15,-5 0-4-15,1 0 2 0,1 0 0 0,-4 0-1 16,2 0-1-16,-5 0 0 0,2 9 1 0,2-9 0 15,2 0-1-15,2 0-1 0,-1 0 1 0,2 0-3 16,4 0 6-16,-1 4-3 0,-2-4 1 0,2 3 4 16,-2-3-7-16,-1 2 5 0,-2 0-6 0,-1 0-2 15,-1-1 5-15,1 2-4 0,-2-1 4 0,-2 0 2 16,4 1-4-16,-4-2 5 0,1 2-1 16,-1-1-2-16,-2 0 1 0,-4 0 4 0,-3-1 0 15,-1 2-7-15,-2-3 8 0,-5 2-7 0,-3-1 1 16,-2 0 9-16,-7-1 42 0,-5 0 10 0,-6 0 5 15,0 0-1-15,-7 0-49 0,-6 0-10 0,1 0-3 16,-6 0-10-16,2 0-55 0,-2 0-46 0,-2 0-74 16,0 0-96-16,0 0-75 0,0 0-102 0,0 0-86 15,0 0-123-15,0 0-137 0,-19 0 149 0</inkml:trace>
  <inkml:trace contextRef="#ctx0" brushRef="#br0" timeOffset="151244.28">3127 8541 1954 0,'0'0'34'16,"0"0"5"-16,0 0 7 0,0 0 25 0,0 0-10 15,0 0 22-15,0 0 25 0,0-12 9 0,0 12 3 16,0 0-4-16,0 0-17 0,0 0-22 0,0 0-16 15,0 0-16-15,0 0-9 0,0 0-6 0,0 0-8 16,0 0-3-16,0 0-3 0,0 0 2 16,0 0 5-16,0 0 8 0,0 0 14 0,0 0 5 15,14 0 8-15,-14 0 4 0,0 0-2 0,0 0 10 16,0 0 2-16,0 0 1 0,0 0-3 0,0 0-7 16,12 0-4-16,-12 0-8 0,5 0-4 0,3 0-9 15,-2 0-8-15,0 0-3 0,5 0-6 0,-3 0-3 16,3 0 0-16,0 0-6 0,2 0-6 0,0 0 2 15,2 0-6-15,4 0-1 0,-2-9 0 0,9 9-1 16,-1 0 0-16,5 0 5 0,5 0 1 0,4 0-3 16,0 0 6-16,4 0 17 0,5 0 13 0,7-5 7 15,2 5 4-15,3 0-16 0,9-1-14 0,3-2-7 16,14 2-7-16,7 0-6 0,6-2 0 16,6 1 2-16,9-1-5 0,5 0 6 0,8-1 9 15,-1 0 9-15,2 1 12 0,-1-1 7 0,-1 0 3 16,-8 1 10-16,-3-1 3 0,-8 0 18 0,-10 1 11 15,-4-2 6-15,-11 2 19 0,-6 2-10 0,-6-3-4 16,-5 1-12-16,-4 0-23 0,-7 0-9 0,-1 0-20 16,-5 2-4-16,-3-1-11 0,-5 1 1 0,-3 1 0 15,-3 0-11-15,-3 0 4 0,-1 0-8 0,-7 0 0 16,-3 0 1-16,-3 0-4 0,-4 0-4 0,-4 0 4 16,-3 0-3-16,-3 0-1 0,-1 0 8 0,-2 0-8 15,0 0 1-15,0 0 3 0,0 0-7 16,0 0-62-16,0 0-70 0,0 0-72 0,0 0-79 15,0 0-35-15,0 0-40 0,0 0-33 0,-14 0-59 16,14 0-110-16,0 21-279 0,-9-21 60 0,9 16 140 16</inkml:trace>
  <inkml:trace contextRef="#ctx0" brushRef="#br0" timeOffset="152765.98">7071 8050 3272 0,'13'0'5'0,"-1"0"39"0,-1-16 47 15,-2 16 51-15,0 0 46 0,-2-15 10 16,-7 15 2-16,7 0-19 0,-7 0-15 0,0 0-23 16,3 0-29-16,-3 0-29 0,0 0-36 0,0 0-29 15,0 0-19-15,0 0-6 0,0 0-8 0,0 0 4 16,2 0-4-16,-2 0 8 0,2 0 3 0,-1 21 7 15,1-5 5-15,-1 2-9 0,4 5 3 0,-4 4-3 16,1 1-4-16,-1 5 2 0,-1 1-1 0,0 2-3 16,0-2 1-16,0 1-5 0,0-3-27 0,-18-3-13 15,18 0-23-15,0-3-15 0,-17-4 21 0,17-2 1 16,0-4 22-16,-13-3 18 0,13-1 8 0,0-4 11 16,0-2 9-16,0-2 1 0,0-1-1 0,0-3 3 15,0 0-2-15,24 0 0 0,-24 0 2 16,31 0-4-16,-13 0-3 0,4 0-2 0,0 0 4 15,2-13-5-15,1 13-33 0,-1 0-33 0,0-13-65 16,-2 13-63-16,1-14-55 0,-1 6-66 0,-3-1-41 16,-2-2-61-16,-3-3-94 0,0-5-144 0,-7-1 49 15,0-6 129-15</inkml:trace>
  <inkml:trace contextRef="#ctx0" brushRef="#br0" timeOffset="152992.81">7164 8002 2462 0,'17'0'10'16,"-17"0"10"-16,19 14 27 0,-19-14 27 0,15 0 17 15,-15 7 18-15,14-7 7 0,-14 0 6 0,10 7 4 16,-10-7 6-16,4 0-10 0,-4 0-12 0,0 0-20 16,5 0-25-16,-1 0-24 0,1 0-14 0,-2 0-12 15,5 0-5-15,-2 0-7 0,3 0-4 0,2 0 2 16,0 0-6-16,3-14-22 0,-1 14-51 0,-1 0-66 15,2 0-70-15,0-10-63 0,0 10-63 0,-3 0-98 16,0 0-167-16,-1 0-36 0,-2-4 111 0</inkml:trace>
  <inkml:trace contextRef="#ctx0" brushRef="#br0" timeOffset="153172.92">7273 8266 3131 0,'-5'8'29'0,"5"-3"22"15,0-2 46-15,0 0 46 0,0-3 17 0,0 0-3 16,0 0-35-16,0 0-40 0,0 0-44 0,17 0-19 16,-17 0-11-16,0 0-7 0,17 0-2 0,-17-14-35 15,14 14-48-15,-5 0-58 0,1 0-74 0,2 0-53 16,0-10-57-16,1 10-91 0,1 0-163 0,1-6-126 16,-1 2 107-16</inkml:trace>
  <inkml:trace contextRef="#ctx0" brushRef="#br0" timeOffset="153653.28">7639 8158 3472 0,'6'0'21'0,"0"0"45"0,-3 0 58 0,-1-18 67 16,1 18 30-16,-3 0 10 0,1 0-17 0,-1-12-39 16,0 12-29-16,0 0-42 0,0 0-40 0,0 0-30 15,0 0-26-15,0 0-13 0,0 0-5 0,0 0 3 16,0 0 4-16,0 20 5 0,0-20-3 0,0 32 3 15,0-12 6-15,0 5-11 0,0 3 5 16,0 2-8-16,0 2-8 0,0-1 10 0,0-1-1 16,0 0 10-16,0-2 2 0,0-2-9 0,0-2 6 15,0-4-9-15,0-5-2 0,0-4 17 0,0-3-3 16,0-2 15-16,-15-3 8 0,15-2 3 0,0-1 43 16,0 0-9-16,0 0-9 0,0 0-20 0,0-24-59 15,0 24-14-15,0-34 3 0,0 12-18 0,0-6-8 16,0-1 5-16,0-3-1 0,0-1 15 0,0 2 25 15,0-1 0-15,0 1 9 0,0 3 2 0,0-1-4 16,20 4 12-16,-20 3-9 0,15 2 5 0,-15 3-3 16,25 3 3-16,-12 2 11 0,1 3 6 0,0 4 5 15,1 0 1-15,-3 3-9 0,2 1-3 0,-4 1-1 16,1 0-2-16,-1 0-9 0,0 0 3 16,-3 18 1-16,3-18-10 0,-3 19 7 0,1-19 0 15,-2 28 3-15,-1-13 0 0,0 2-3 0,-2 3 2 16,0 0-8-16,-3-1 6 0,0 1 6 0,0 2-17 15,0 1 10-15,0 0-10 0,-23 1-60 0,23 1-18 16,-17 0-41-16,17-1-40 0,-21 1 4 0,9-2-51 16,1-2-53-16,-3-1-47 0,0 0-41 0,-1-3-35 15,-1-4-64-15,-1 0-146 0,3-6-90 0,0-4 113 16</inkml:trace>
  <inkml:trace contextRef="#ctx0" brushRef="#br0" timeOffset="154100.85">7942 8221 3624 0,'25'-14'2'0,"-3"-1"32"16,-3 3 49-16,-2-1 57 0,-3-2 40 0,-4 5-1 15,-2 2-26-15,-3 5-42 0,-2 0-41 0,-3 2-35 16,1 1-22-16,-1 0 15 0,0 0 10 0,0 0 20 16,0 28 3-16,0-13-23 0,-17 5-11 0,17 4-11 15,0 3-7-15,-21 3-6 0,21 0 4 0,-17 2-3 16,17 0 3-16,-14 0-3 0,14 0-1 0,-14-2-4 15,14-1 5-15,-10-2 0 0,10-2-4 0,-4-4 0 16,2-3-2-16,1-5 5 0,1-3 17 0,-2-2 14 16,2-3 78-16,0-5 4 0,0 0-19 15,0 0-14-15,0-21-73 0,0 21-17 0,20-30 6 16,-20 10-7-16,14-7-8 0,-14-4-5 0,13-2 1 16,-13-2 1-16,0-3 3 0,10-1 13 0,-10 0-2 15,0 1 2-15,0 1 5 0,5 1-7 0,-5 5 1 16,0 2 16-16,5 6-17 0,-4 3 16 0,1 3 5 15,1 5-8-15,-1 3 16 0,1 3-4 0,-2 1-11 16,1 2-2-16,1 0-11 0,-2 3-8 16,1 0-4-16,-1 0-4 0,1 0 3 0,3 0 9 0,1 16 2 15,3-16 2-15,0 31 5 0,1-10-9 0,2 5-34 16,1 4-12-16,-3 5-15 0,1 4-18 16,-1 1 14-16,-1-2-22 0,-1 1-27 0,-2 0-28 15,0-2-29-15,0-1-32 0,-3-5-41 0,0-1-30 16,-3-3-30-16,0-4-17 0,0-4-8 0,0-3-53 15,0-4-88-15,0-6-154 0,0-3 88 0</inkml:trace>
  <inkml:trace contextRef="#ctx0" brushRef="#br0" timeOffset="154260.74">7938 8405 2766 0,'0'-6'20'0,"0"2"23"0,26-1 36 16,-26 0 36-16,26-3 19 0,-12 2-1 0,2 0-26 15,1-1-38-15,-2 3-39 0,-2-2-19 0,2 1-14 16,-1 1-35-16,-3 1-75 0,2 0-92 0,1 3-114 16,-4 0-144-16,3 0-253 0,2 0 43 0,1 0 118 15</inkml:trace>
  <inkml:trace contextRef="#ctx0" brushRef="#br0" timeOffset="155077.01">8635 8583 2475 0,'0'6'41'16,"0"-1"32"-16,0-1 47 0,0-1 59 0,0-2 34 16,0-1 48-16,0 0 34 0,0 0 8 0,0 0-2 15,0 0-4-15,0 0-3 0,0 0 37 0,0 0 25 16,0 0-19-16,0 0-73 0,0-16-103 0,0 16-96 16,0-21-46-16,0 7 35 0,-18-5 2 15,18-3 9-15,-19-2-15 0,19-5-36 0,-18-2-7 16,7 0-9-16,3-4-1 0,2-1 6 0,6-2-1 15,-10 0 2-15,10 2 7 0,0 1-3 0,0 3 14 16,0 5 14-16,0 6-2 0,0 4-6 0,0 3-17 16,22 5-17-16,-22 4-11 0,0 3-2 0,20 2-1 15,-20 0-3-15,24 0 9 0,-12 0 3 0,2 31 6 16,3-11 4-16,2 4-7 0,-1 4 4 0,1 7 3 16,-2 2 1-16,1 3 7 0,1 0-8 0,-2-2-10 15,-1-1-21-15,-2-2-4 0,-4-1-3 16,0-4 1-16,-6-3 20 0,-1-4 8 0,-1-4 3 15,-2-3 3-15,0-1 10 0,0-4 3 0,-28-3 4 16,28-2 2-16,-34-1-2 0,14-3-5 0,-6-2 1 16,-1 0-3-16,-4 0-4 0,0 0 2 0,-1-19-3 15,1 19 2-15,1-18-2 0,1 18-3 0,4-19 5 16,3 19 5-16,5-21-3 0,5 11 5 0,1-4 1 16,3 1-3-16,5-2 8 0,3-2-1 0,0-4-5 15,0 0-6-15,26-5-7 0,-7-1-8 0,6-4 0 16,4-2 5-16,4-1-4 0,4-4 5 0,6-1 6 15,4 0 2-15,-1 0 8 0,2 2-5 0,1 1 43 16,-3 2 25-16,1 6 37 0,-6 2 47 16,-3 6-18-16,-6 2 10 0,-5 5-13 0,-4 2-30 0,-11 3-20 15,-1 2-37-15,-3 2-30 0,-5 2-16 16,-2 1-15-16,-1 1-6 0,0 0 3 0,0 0-1 16,0 0 11-16,-23 18 4 0,23-18 4 0,-31 29-3 15,9-7-1-15,1 1 2 0,-9 8 0 0,4 6 2 16,-3 1 1-16,1 6-2 0,-2 4-3 0,1 3 5 15,-1 1-3-15,1 5-2 0,1-3 6 0,0-1-7 16,0-3 1-16,2-3 2 0,-1-3-3 0,3-5 3 16,0-5 1-16,3-4 1 0,-1-5-5 0,3-4-39 15,5-5-1-15,3-3-1 0,2-6 3 16,5-2 37-16,-1-3-18 0,3 0-29 0,1-2-49 16,1 0-79-16,0 0-104 0,0 0-236 0,0 0-149 15,0 0-121-15,0 0-115 0,18 0-64 0,-18 0-150 16,31-17 199-16</inkml:trace>
  <inkml:trace contextRef="#ctx0" brushRef="#br0" timeOffset="158448.35">1169 8117 2874 0,'14'-9'55'0,"3"-2"35"0,-3 2 52 16,-2 1 70-16,2-1 17 0,-6 1 29 0,1 1 15 16,-2 4-13-16,-3 2-12 0,-1 1 5 0,-3 0-1 15,0 0 14-15,3 0-1 0,-3-2-34 0,0 2-40 16,0 0-61-16,0 0-68 0,0 0-33 0,0 0-37 16,0 0-13-16,0 0 4 0,0 0 6 0,0 0 14 15,0 17-11-15,-14-17 8 0,14 27-11 16,-14-7 0-16,14 4 18 0,-18 2-5 0,18 5 0 15,-20-2-2-15,12-1-1 0,-3-1 1 0,2 0-46 16,0-3-16-16,-2-3-31 0,1-2-40 0,3-3 11 16,0-3-9-16,1-1 13 0,3-3 42 0,-2-4 38 15,5 0 26-15,-3-2 18 0,3-2 3 0,0-1 1 16,0 0-2-16,0 0-5 0,28 0-4 0,-28 0 1 16,30 0 16-16,-10-14 41 0,0 14 21 0,0 0 31 15,5-12 8-15,-6 12-8 0,-2 0 8 0,0-11-10 16,0 11 8-16,-5-6-6 0,-1 6-8 0,-3-6-13 15,-2 6-34-15,-3-3-30 0,0 3-19 0,0 0-16 16,-3 0-2-16,0 0-8 0,0 0-7 0,0 0 13 16,0 0-1-16,0 0 9 0,0 19 5 0,0-19-49 15,0 21-24-15,0-8-60 0,-17 4-74 16,17 0-41-16,0 0-61 0,-15 1-26 0,15-1-6 16,0 2-14-16,-11-2-25 0,11 0-37 0,0-1-46 15,-6 1-70-15,6-3-178 0,0-1-32 0,0-1 130 16</inkml:trace>
  <inkml:trace contextRef="#ctx0" brushRef="#br0" timeOffset="158821.16">1695 8316 3781 0,'20'-15'39'0,"1"2"48"0,-4 0 69 15,-3 3 60-15,-1-4 30 0,-4 5-1 16,-4 2-19-16,-2 3-25 0,3 3-57 0,-6-1-52 15,0 1-49-15,0-1-49 0,0 2-18 0,0 0 2 16,0 0 6-16,0 0 10 0,0 0 4 0,0 23 0 16,0-23-3-16,0 23 4 0,-14-10-1 0,14 2 4 15,0 2-7-15,-15 0-2 0,15 1 8 0,-11 1-5 16,1-1-26-16,4 1-30 0,-2 0-43 0,-2-1-37 16,0 0-4-16,-4-2 6 0,5-1 4 0,-5-4 12 15,2 0 4-15,-2-2 13 0,0-4 28 16,5-2 26-16,-2-3 21 0,1 0 10 0,0 0 7 15,2-17 7-15,-2 17 6 0,4-27 23 0,2 9 19 16,-3-1 14-16,4-2 6 0,3-2-11 0,0 0-22 16,0-1-8-16,0 0-8 0,24 1-3 0,-24 1-4 15,17 2-5-15,-17 1-3 0,23 2-2 0,-23 3-1 16,22 2-24-16,-13 3-31 0,5 2-55 0,-5 3-66 16,2 1-65-16,-2 3-61 0,-1 0-41 0,-2 0-63 15,0 0-117-15,1 20-204 0,-3-20 97 0</inkml:trace>
  <inkml:trace contextRef="#ctx0" brushRef="#br0" timeOffset="159105.91">2198 8224 3576 0,'5'-16'52'0,"-3"0"62"0,1 2 63 0,1 2 53 16,1 1-13-16,-3 2-39 0,-1 3-47 0,1 3-45 16,-2 2-37-16,0 1-25 0,0 0-24 0,0 0-9 15,0 0-7-15,0 0 8 0,0 0 2 0,0 19 2 16,0-19 7-16,-19 25-9 0,19-5 14 0,-19 2-2 16,19 7 1-16,-17 1 1 0,17 2-54 15,-10 3-25-15,10 2-48 0,-13-1-63 0,13 0-28 16,-9-2-59-16,1-1-54 0,3-3-40 0,-4-3-42 15,3-4-83-15,-2-4-155 0,-4-5-15 0,2-5 114 16</inkml:trace>
  <inkml:trace contextRef="#ctx0" brushRef="#br0" timeOffset="159424.84">1972 8333 3395 0,'17'-17'55'0,"-17"1"62"16,16 4 69-16,-16 0 62 0,0 0-14 0,10 2-26 15,-10 4-36-15,0 2-32 0,0 2-33 0,0 1-40 16,0 1-34-16,0-2-35 0,0 2-13 0,0 0-4 16,0 0-1-16,0 0 5 0,0 0 9 0,0 16 3 15,0-16 5-15,0 23-15 0,0-10-43 0,0 2-30 16,0 3-40-16,0 1-30 0,0 1-2 0,0-2-18 16,0-1-4-16,0-1-5 0,0-3 21 0,0-1 41 15,0-4 40-15,-15-2 52 0,15-2 24 0,0-2 8 16,-17-2 5-16,17 0-6 0,-11 0 3 0,11-19 9 15,-11 19 25-15,11-19 19 0,-9 19 11 0,9-24 0 16,0 12-17-16,0-1-15 0,0 0-11 16,0 2-10-16,0-1-11 0,0 2-8 0,17 2-6 15,-17 0-31-15,17 3-28 0,-17 1-47 0,20 4-62 16,-11 0-55-16,5 0-75 0,0 0-91 0,0 22-161 16,2-22-93-16,-2 25 106 0</inkml:trace>
  <inkml:trace contextRef="#ctx0" brushRef="#br0" timeOffset="159768.13">2403 8590 3369 0,'8'-16'42'0,"-4"16"60"0,1 0 53 0,-2 0 50 15,2-13 5-15,-2 13-28 0,-3 0-28 0,3 0-27 16,-3 0-40-16,0 0-26 0,0 0-25 0,0 0-23 15,2 0-11-15,-2 0-8 0,0 0-3 0,0 0 0 16,0 0 0-16,0 0 1 0,0 0 5 0,0 0-1 16,0 0 3-16,0 13-28 0,0-13-36 0,0 12-22 15,0-12-26-15,0 16 0 0,0-7 7 0,0-2 3 16,-13-1-2-16,13-1 22 0,0-1 24 0,0-1 25 16,0-1 30-16,-12-1 7 0,12-1 4 0,0 0-6 15,-8 0 3-15,3 0-2 0,2-23 3 0,-3 23 19 16,3-17 13-16,-3 17 6 0,4-20 0 15,1 20-10-15,-1-18-15 0,2 18-3 0,0-14-8 16,0 14-6-16,0-11-9 0,0 11-39 0,0-7-64 16,0 7-96-16,16-4-107 0,-16 4-107 0,12 0-162 15,-12 0-218-15,20 0 112 0</inkml:trace>
  <inkml:trace contextRef="#ctx0" brushRef="#br0" timeOffset="166905.09">3175 9286 542 0,'0'0'22'0,"0"0"17"0,0 0 12 15,0 0 12-15,0 0-7 0,0 0-2 0,0 0 9 16,0 0 21-16,0 0 18 0,0 0 20 0,0 0 1 15,0 0-3-15,-14 0-15 0,14 0-11 0,0 0-5 16,-9 0-14-16,9 0-9 0,0 0-19 0,-8 0-20 16,8 0-10-16,0 10-10 0,-5-10 9 0,5 0 13 15,0 0 10-15,0 0 9 0,0 0-4 0,0 0 0 16,0 0-5-16,0 0 4 0,0 0 8 0,0 0 1 16,0 0 4-16,0 0-1 0,0 0-2 15,0 0 2-15,0 0-5 0,0 0-3 0,0 0-6 0,0 0-3 16,0 0-1-16,0 0-1 0,0 0 2 15,0 0-5-15,0 0 5 0,0 0 1 0,0 0 2 16,0 0 2-16,0 0 1 0,0 0 4 0,0 0-2 16,0 0 1-16,0 0-3 0,0 0 1 0,0 0-6 15,0 0-5-15,19 0-8 0,-19 0-8 0,14 0 3 16,-14 0 9-16,26 0 13 0,-9 0 8 0,4 0 6 16,2 0-6-16,2 0-6 0,-1 0-14 0,6 0-6 15,-1 0-6-15,2 0-2 0,2 0 4 0,4 0 0 16,-3 0 2-16,-1 0 0 0,4 0 4 0,0 0-2 15,0 0 0-15,1 0-2 0,0 0-4 0,0 0-4 16,2 0 0-16,-1 0 0 0,3 0-2 16,-2 0 1-16,2 0-9 0,1 0 0 0,2 0-4 15,3 0 1-15,-1 0-2 0,4 0-3 0,-2 15 5 16,1-15 3-16,0 0 16 0,-2 11 12 0,-3-11 6 16,0 0-3-16,-4 9-6 0,0-9-5 0,1 0-1 15,-2 0 7-15,3 0-5 0,1 0 1 0,-1 0-5 16,2 0-9-16,5 0-1 0,1 0-5 0,0 0-4 15,0 0-1-15,5 0 5 0,0 0-5 0,0 0 4 16,3 0-3-16,-2-11-5 0,2 11 2 0,-3 0-5 16,-1 0 9-16,-2 0-2 0,-2 0 3 0,0 0 2 15,-4 0 1-15,0 0 6 0,-4 0-1 0,-3 0 2 16,2 0-1-16,0 0 1 0,-2 0 5 16,-3 0 0-16,2 0-1 0,0 0-4 0,-2 0-4 15,2 0-2-15,-5 0 0 0,2 0-2 0,-2 0 0 16,1 0-3-16,1 0-4 0,-2 0 5 0,2 0-6 15,0 0-1-15,1 0 5 0,3 0-5 0,-3 0 3 16,2 0 2-16,-2 0-5 0,4 0 2 0,-3 0 2 16,1 0-3-16,1 0-1 0,-1 0 2 0,1 0 0 15,-1 0 3-15,2 0 1 0,-1 0-2 0,-1 0-1 16,-2 0 1-16,0 0 1 0,0 0-3 0,-3 0 2 16,2 0-3-16,-2 0-2 0,2 0 2 0,1 0 1 15,2 0-1-15,-1 0 4 0,3 0-3 16,-1 16-4-16,0-16 4 0,1 0-2 0,-4 0 1 15,-1 14 0-15,-2-14-2 0,0 0 1 0,0 11-2 16,-2-11 3-16,1 0 1 0,1 6-2 0,2-6 5 16,1 4 1-16,0-4-2 0,3 4-1 0,1-4-2 15,-1 2-2-15,2-1-2 0,1 0-1 0,1 1 4 16,-4-1 0-16,0 0 3 0,-2 0-1 0,-4 0 3 16,-2 1-3-16,-4-1 3 0,-1 1 8 0,-6-1 9 15,-2-1 13-15,-5 2 0 0,-3-2-2 0,-4 0-13 16,-2 0-12-16,-2 0-3 0,-3 0-3 0,0 0-4 15,0 0 0-15,0 0-5 0,0 0 2 0,0 0 1 16,0 0-13-16,0 0-58 0,0 0-66 16,0 0-72-16,0 1-28 0,0 2-18 0,0 1-39 15,0 0-40-15,-22 2-119 0,22 2-149 0,-23 0-162 16,6 0 114-16</inkml:trace>
  <inkml:trace contextRef="#ctx0" brushRef="#br0" timeOffset="169554.76">8852 9559 3347 0,'5'4'8'0,"-2"-2"1"16,-1-2 14-16,-1 0 27 0,2 0 36 15,-1 0 30-15,-2 0 9 0,0 0 1 0,0-14-16 0,0 14-9 16,0 0-7-16,-19-16-24 0,19 16-27 0,-15-16-16 15,15 6-18-15,-22-1-6 0,8-1 2 16,0 0-5-16,-1-4 3 0,-1 0-2 0,-2-2-6 16,2-2 2-16,2-3 4 0,-3-3-5 0,2-2 7 15,-1-3 0-15,1-5-7 0,1-1-6 0,-2-4-9 16,-1-3 1-16,2 4 2 0,-1 0 12 0,4 0 2 16,1 3-3-16,2 5 5 0,2 4-2 0,4 6 5 15,3 4 1-15,0 1-4 0,0 4 1 0,0 3 0 16,25 1-5-16,-25 2-1 0,25 3 0 0,-25 1-2 15,26 1 1-15,-12 2 2 0,-1 0-5 16,-3 0 3-16,-10 16 2 0,19-16 0 0,-19 23 5 16,11-7-3-16,-11 2 4 0,0-1-2 0,0 3 0 15,0 2 3-15,0 1-2 0,-36 1 5 0,13-1 0 16,-5 1-7-16,-8 0-3 0,-2 1-16 0,-6-3-13 16,1-1-10-16,-1-2-4 0,4-2 7 0,3-2 6 15,4-1 9-15,7-2 11 0,6-1 5 0,1-3 6 16,8 1 3-16,2-5-4 0,6 2 11 0,3-2 31 15,0 0 16-15,0-1 17 0,22 0 4 0,-22 1-20 16,37 0 0-16,-12 0-8 0,4 0-3 0,4 0 0 16,1-1-20-16,0-1-3 0,0 0-9 0,0-2-12 15,-1 0-8-15,-1 0-54 0,-1 0-63 0,-3 0-83 16,-5 0-103-16,1 0-98 0,-4-14-117 16,0 14-249-16,-3 0-30 0,-3 0 146 0</inkml:trace>
  <inkml:trace contextRef="#ctx0" brushRef="#br0" timeOffset="169980.95">9327 9099 3960 0,'0'4'21'0,"22"-4"31"0,-22 0 32 0,14 0 33 15,-14 0 8-15,10 0-4 0,-10-14-14 16,0 14-15-16,0 0-13 0,0 0-20 0,0 0-16 16,0 0-18-16,0 0-20 0,0 0-8 0,0 0-1 15,0 0 0-15,0 0 0 0,0 0 0 0,-17 0-7 16,17 0 5-16,-9 18 0 0,9-18 3 0,-14 26 3 16,14-10 4-16,-9 4-3 0,9 4-4 0,-6 2 4 15,6 1-11-15,-4 1-40 0,4 1-44 0,0-1-60 16,-1-1-72-16,-1-2-53 0,1-1-61 0,-1-4-67 15,-4-3-87-15,1-3-193 0,1-1-88 0,-1-7 125 16</inkml:trace>
  <inkml:trace contextRef="#ctx0" brushRef="#br0" timeOffset="170117.4">9297 8977 3613 0,'19'-13'0'0,"-11"3"-22"0,-8 1-59 0,9 2-60 15,-3 1-67-15,-6 1-72 0,5 1-63 0,-5 2-85 16,0 2-145-16,0 0-29 0,0 0 123 0</inkml:trace>
  <inkml:trace contextRef="#ctx0" brushRef="#br0" timeOffset="170577.23">9448 9182 3843 0,'15'0'28'0,"2"0"63"15,-4 0 67-15,-4 0 79 0,2-20 48 0,-5 20 3 16,-3 0-3-16,-1-14-29 0,-1 14-50 0,-1 0-39 16,0 0-64-16,0 0-56 0,0 0-26 0,0 0-30 15,0-8 0-15,0 8-7 0,0 0-13 0,0 0 8 16,0 0-5-16,0 0 17 0,-12 0 13 0,12 17-9 16,0-17 4-16,0 16-3 0,-13-16-1 0,13 26 9 15,-7-12-5-15,7 2-4 0,-6-2-4 0,6 3-21 16,-4 1-28-16,3-2-18 0,1 2-15 0,0-2-13 15,-2 0-12-15,1 0-13 0,1-1-20 0,0-3 1 16,0 0 20-16,0-3 12 0,0 0 33 16,0-4 27-16,0 0 25 0,0-4 26 0,0 2 5 15,0-3 7-15,0 0 3 0,0 0-4 0,0 0-11 16,0 0-23-16,0-14-6 0,0 14 4 0,0-20 11 16,0 7 19-16,0-2 9 0,0-2-3 0,0-2 6 15,0-1 3-15,0-1 10 0,0 0 9 0,0-1 11 16,0-2 7-16,0-2 0 0,0 2-10 0,17 0 2 15,-17 1 6-15,25-1 4 0,-11 3 15 0,3 1-15 16,-2 5-15-16,4-1-21 0,-2 5-19 0,0 1-3 16,-3 6-10-16,0 1 1 0,-2 3 0 0,1 0 6 15,-3 0 0-15,1 28-24 0,-3-11-23 16,0 3-31-16,1 5-23 0,-1 2-20 0,-2 1-24 16,-3 5-27-16,-1 0-49 0,-2-1-36 0,0 1-43 15,0-1-53-15,0-1-52 0,-25-3-150 0,25-4-179 16,-17-4 106-16</inkml:trace>
  <inkml:trace contextRef="#ctx0" brushRef="#br0" timeOffset="170977.37">9823 9053 3904 0,'25'-19'9'0,"-7"3"14"0,1 2 48 15,-2 1 44-15,-3-2 27 0,-3 3 17 16,0 5-38-16,-7 4-43 0,-2 0-37 0,-1 2-32 15,-1 0-19-15,0-1-13 0,0 2 1 0,0 0-2 16,0 0 10-16,-23 0 1 0,23 0-22 0,-18 0-4 16,18 19-2-16,-24-19 9 0,24 18 20 0,-21-18 7 15,21 23 3-15,-14-10-3 0,14-1 7 0,-11 2-6 16,11-1 1-16,0 0 7 0,0 0-8 0,0 0 7 16,0-1 6-16,18 1 1 0,-18-2 21 0,22 1 15 15,-22-2 11-15,23 0 13 0,-23-1-5 0,27-1-4 16,-13 2-8-16,0-2 2 0,1 0 6 0,-1-1 14 15,-2 0 14-15,2 0 1 0,-3-1-9 0,-1 0-26 16,-4-1-22-16,-2-3-25 0,0 1-10 16,-3 0-2-16,1-2-3 0,-2 0 2 0,0 1 9 15,0 2 30-15,0 2 39 0,0 1 12 0,0 3-8 16,0 1-19-16,-22 3-46 0,22 1-4 0,-20 2 4 16,7-1-12-16,-1 0 8 0,-1 2-4 0,-1-1-8 15,-2 1-15-15,-1-1-109 0,1-1-98 0,-4 1-82 16,0-3-97-16,1 0-24 0,-1-3-46 0,-1-2-77 15,-1-2-170-15,4-4-145 0,3-3 143 0</inkml:trace>
  <inkml:trace contextRef="#ctx0" brushRef="#br0" timeOffset="171209.8">10249 9133 4584 0,'17'-20'-2'16,"-6"2"6"-16,-1-1-1 0,-4 2 3 0,-3 0 9 15,1 4 6-15,-2 2 9 0,-2 7-4 0,0 4-8 16,0 0-14-16,0 0-12 0,0 0 8 0,0 0-6 16,0 0 4-16,0 18 6 0,-17-18-7 0,17 27 1 15,0-7 2-15,-17 1 0 0,17 5 2 0,-14 4 1 16,14-1-5-16,-9 5-2 0,9-3-2 0,-11 3-34 16,11-1-56-16,-11-3-65 0,6-1-83 15,-2-2-67-15,0-3-50 0,0-5-60 0,-1-3-90 16,0-3-207-16,-1-6 4 0,-1-4 126 0</inkml:trace>
  <inkml:trace contextRef="#ctx0" brushRef="#br0" timeOffset="171345.18">10262 8907 3915 0,'12'-15'-2'16,"-4"-1"4"-16,0 4-2 0,-2 2-17 0,2-1-42 15,-4 3-65-15,-4 3-77 0,2 3-69 0,-2 2-39 16,0 0-41-16,0 0-82 0,0 0-207 0,-22 18 30 15,22-18 103-15</inkml:trace>
  <inkml:trace contextRef="#ctx0" brushRef="#br0" timeOffset="171865.88">10480 9089 3511 0,'22'0'-3'16,"-2"-22"3"-16,-3 22 4 0,-4-17 11 0,-1 17 11 15,-4-18-3-15,-4 18-2 0,0 0-10 0,-4-10-13 16,0 10-4-16,0 0-14 0,0 0-10 0,-21 0-8 16,21-7-14-16,-26 7-5 0,7-4-8 0,-1 1 5 15,-3 3 12-15,-2-1 17 0,0-1 16 0,1 2 8 16,2 0 6-16,-1 0-1 0,2 0-5 16,4 16 1-16,3-16-7 0,4 0 2 0,2 17 7 15,3-17-2-15,2 12 8 0,3-12 2 0,0 15-1 16,0-15 13-16,28 13 22 0,-28-7 22 0,36 1 26 15,-15-2 13-15,3-1 2 0,2-1-1 0,-1 1 6 16,0-3 21-16,-4-1 17 0,1 0 28 0,-3 0 21 16,-2 0 16-16,-5 0 17 0,-1 0 14 0,-2 0 16 15,-3 0 7-15,-1-14-4 0,-2 14-12 0,0 0-29 16,-3 0-28-16,0 0-17 0,0 0-25 0,0 0-18 16,0 0-22-16,0 0-23 0,0 0-26 0,0 0-20 15,0 0-19-15,0 0 105 0,0 0 43 16,0 0 29-16,0 24 38 0,0-9-121 0,0 1-47 15,0 5-30-15,-17 2-37 0,17 3 0 0,0-3 0 16,-15 2 0-16,15 0 0 0,-13 2 0 0,13-1 0 16,-18 0 0-16,8 2 0 0,0-2 0 0,-3 3 0 15,2-2 0-15,-1 1 0 0,1-1 0 0,2 3 0 16,1-2 0-16,0 0 0 0,2 0 0 0,0-1-47 16,3 0-83-16,0 0-88 0,0-1-92 0,-1-2-69 15,1-2-78-15,0-2-60 0,0-3-8 0,-2-5 60 16,2 0 121-16,-1-6 106 0,-2-4 12 0,-2-2-60 15,-2 0-92-15,0-22-95 0,-4 3-96 0,0-4-175 16,1-9 5-16,1-6 138 0</inkml:trace>
  <inkml:trace contextRef="#ctx0" brushRef="#br0" timeOffset="172321.59">10629 8886 5092 0,'34'-26'61'0,"-1"3"59"15,-5 5 114-15,-7 4 88 0,-2 1 10 0,-5 3-13 16,-5 0-83-16,-3 6-75 0,-2 1-64 0,-3 1-43 15,-1 2-41-15,0 0-6 0,0 0 34 0,0 0 13 16,0 0 18-16,0 22-1 0,-20-22-36 0,20 25-9 16,0-7 8-16,-17 2 8 0,17 3 14 0,0-1 9 15,-14 5-15-15,14 1-7 0,0 2-16 0,-9 4-12 16,9 2-4-16,-5 0-10 0,5 3 2 16,-5 0-6-16,2 0 3 0,2-1 0 0,-1-3 0 15,-1-2 6-15,2-2-4 0,-3-3 4 0,4-1-5 16,0-3-3-16,-1-5 1 0,-1-1-20 0,2-4-18 15,0 0-7-15,0-4-4 0,0-3 16 0,0-2 24 16,0-1 5-16,0-1 9 0,0-3 1 0,0 0 2 16,0 0-4-16,0 0-42 0,0 0-17 0,0 0-17 15,14-24-1-15,-14 24 37 0,0-26 13 16,0 9 18-16,0-3 0 0,0-1 2 0,0-4 1 0,0 0 4 16,0-1-1-16,0 0 2 0,0-1 5 0,0 2-6 15,0-1 4-15,20 1 1 0,-20 1-1 16,21-1 1-16,-21 4 2 0,24 1-4 0,-10 3-5 15,0 0-4-15,2 5-2 0,-2 1-2 0,1 5 0 16,-1 2 1-16,0 4-3 0,0 0-1 0,0 0 1 16,0 22-26-16,0-6-44 0,-3 6-22 0,3 3-42 15,-3 6-39-15,-4 2-10 0,1 3-72 0,-3 1-43 16,-4 1-20-16,1 0-22 0,-2-1 17 0,0-2 5 16,0-1-11-16,-19-2-34 0,19-3-45 0,-21-2-60 15,21-3-150-15,-24-4-163 0,12-6 123 0</inkml:trace>
  <inkml:trace contextRef="#ctx0" brushRef="#br0" timeOffset="172600.06">11110 8997 4823 0,'18'-26'10'0,"-1"2"38"16,-1 4 73-16,-4 3 84 0,-1 0 81 0,-2 5 11 15,-2 3-44-15,-4 3-82 0,-2 4-99 0,-1 2-59 16,0 0-28-16,0 0-8 0,0 0 2 0,0 0 16 15,0 22 3-15,-18-22 9 0,18 30 2 0,-13-8-11 16,13 7 1-16,-15 2-5 0,15 6 5 0,-14 5 1 16,14-1 0-16,-11 7 1 0,11-1-6 0,-9 0 1 15,9 0-35-15,-8-1-40 0,3-4-42 0,4-3-48 16,-2-5-9-16,1-3-6 0,1-4 23 16,1-4 37-16,0-5 24 0,0-4 21 0,0-3-5 15,0-2-28-15,0-2-37 0,20-3-50 0,-20-1-58 16,17-2-59-16,-17-1-52 0,20 0-58 0,-20 0-114 15,20 0-233-15,-8-24 49 0,-12 10 129 0</inkml:trace>
  <inkml:trace contextRef="#ctx0" brushRef="#br0" timeOffset="172748.95">10969 9196 3333 0,'0'-4'36'0,"0"-3"33"15,0 4 35-15,0-1 31 0,0-1-22 16,28 1-17-16,-28 1-36 0,29 3-30 0,-12-1-21 15,3 1-11-15,-1 0-8 0,3 0-68 0,-4 0-82 16,4 0-125-16,-2 0-143 0,0 17-182 0,3-17-223 16,1 0 122-16</inkml:trace>
  <inkml:trace contextRef="#ctx0" brushRef="#br0" timeOffset="173134.27">11496 9018 4045 0,'11'-7'23'0,"1"0"41"0,-3 1 56 0,-1-1 63 15,0 0 50-15,-2 1 22 0,-1 2 9 0,-1 1-31 16,-4 2-49-16,0 1-53 0,0-2-65 16,0 2-41-16,0-1-30 0,0 1-15 0,0 0 6 15,0 0 13-15,0 0-4 0,-15 0 10 0,15 24-5 16,-13-24-10-16,13 29 14 0,-21-11-9 0,7 3 0 16,-2 2-17-16,2-1-33 0,-3 0-4 0,3 1-6 15,2 0 21-15,0-3 29 0,2-1 5 0,4-3 10 16,1-1 9-16,4-4 11 0,1 0 78 0,0-1 53 15,0-1 47-15,34-2 39 0,-15 1-19 0,4 0-6 16,0 0-12-16,6-1-8 0,-2 0-7 0,-1-1-17 16,-3 0-16-16,-6-2-28 0,-1 0-42 0,-5-2-38 15,-5 1-29-15,-6-1-23 0,8-1-9 16,-8 1 3-16,0-1 4 0,0 4 16 0,0 2 3 0,-25 1-1 16,25 2 1-16,-33 2-7 0,10 1 3 15,-3 1 2-15,-5 2-4 0,-2-2 3 0,-1 2-5 16,0-2-14-16,-2 0-48 0,1 1-60 0,-1-1-81 15,4 1-97-15,-1-2-102 0,2 1-110 0,3-2-46 16,2-1 0-16,4-2 20 0,0-2 9 0,2-1-48 16,3-2-176-16,2-3-202 0,4-1 160 0</inkml:trace>
  <inkml:trace contextRef="#ctx0" brushRef="#br0" timeOffset="191471.32">1186 8921 3037 0,'0'-5'12'16,"0"0"1"-16,0 1 21 0,0 3 36 0,0-4 18 16,0 2 14-16,0 1-10 0,0-3-26 0,0 2-20 15,0 0-1-15,14 0 1 0,-14-1-15 0,8 1-5 16,-8 0-16-16,9 0-10 0,-1 1 2 0,-2 0-2 15,0 1 0-15,0-1 12 0,-1 1 12 0,4 0 4 16,-2 1 7-16,-3 0-11 0,-1 0-9 0,0 0-11 16,0 0-3-16,2 0-4 0,-2 0 0 0,-1 0 9 15,-1 0-5-15,2 14 2 0,4-14-1 0,-3 14-5 16,-1-14 3-16,0 19 5 0,1-7 0 16,-1 1 1-16,-3 0-2 0,0 2-1 0,0 3-3 15,0 0 1-15,-27 1 2 0,27 1-6 0,-31 4 6 16,11-1-1-16,-3-2-2 0,3 1-1 0,-3-1-11 15,2-2-3-15,1-2 2 0,3-1 3 0,3-3 3 16,5-1 3-16,1-3-1 0,2-2 3 0,6-1 40 16,-5-2 45-16,5-3 46 0,0 1 35 0,0-2-2 15,0 1-16-15,25-1-21 0,-25 0-11 0,30 0-12 16,-9 0-20-16,3 0-19 0,2 0-26 0,0 0-22 16,2 0-13-16,2 0-12 0,-6 0-52 0,0 0-41 15,-1 0-60-15,-3 0-68 0,-3 0-36 0,-3 0-63 16,-2 0-62-16,-4 0-94 0,-2 0-178 0,1 0-175 15,-6-13 124-15</inkml:trace>
  <inkml:trace contextRef="#ctx0" brushRef="#br0" timeOffset="191863.38">1752 9044 3949 0,'14'-6'18'0,"-6"0"15"16,-5-1 39-16,3 4 46 0,-1-2 26 0,-4 2 29 16,-1 0 4-16,2 3-9 0,-2 0-29 0,0 0-26 15,0 0-41-15,0 0-35 0,0 0-20 0,0 0-12 16,0 0 11-16,-17 0 1 0,17 16 6 0,0-16-9 16,-14 17-11-16,14-17 0 0,-14 21-3 0,14-7 9 15,-13 0 3-15,13 3 6 0,-11 1 0 0,5 2-9 16,0-2-6-16,1 2-7 0,2 0-25 0,-3 0-42 15,3-3-28-15,-5 0-36 0,2-3-5 0,0-2 15 16,-5-2-6-16,0-2 4 0,-1-3-5 0,-2-1 1 16,-6-4 8-16,3 0 11 0,-4 0 27 0,1-19 27 15,0 19 27-15,3-24 20 0,3 7 6 0,2 0 8 16,7-3 13-16,2 0 10 0,3-2 6 16,0 1-4-16,0 1-10 0,22-1-8 0,-22 2-9 15,26 2-4-15,-26 2 1 0,29 2-6 0,-15 0-21 16,0 3-38-16,7 2-67 0,-6 2-75 0,4 3-65 15,-1 2-66-15,1 1-51 0,1 0-116 0,0 0-176 16,2 0 101-16,-4 22 118 0</inkml:trace>
  <inkml:trace contextRef="#ctx0" brushRef="#br0" timeOffset="192139.86">2070 8981 4215 0,'6'-11'37'0,"2"1"11"15,-2 4 45-15,-3 1 50 0,0-1 30 0,3 2 50 16,-4 0 13-16,-1 2-20 0,-1 2-63 0,0 0-68 16,0 0-59-16,0 0-33 0,0 0-9 0,0 0 15 15,0 0-11-15,0 0 12 0,-18 18 0 0,18-18-10 16,0 24-7-16,-20-5-62 0,20 1-45 0,-10 1-45 15,10 3-34-15,-11 5 7 0,11-1-7 0,-6 1-7 16,6 0-21-16,-11-1-46 0,5-1-51 0,-2 0-65 16,-2-2-68-16,-3-2-132 0,2-4-154 15,-1-4 120-15</inkml:trace>
  <inkml:trace contextRef="#ctx0" brushRef="#br0" timeOffset="192458.46">1814 9140 3540 0,'26'-16'43'0,"-26"2"57"0,17 3 75 16,-17-1 60-16,17-1 10 0,-17 4-5 0,16 2-40 16,-16 1-30-16,0 3-43 0,11 0-51 0,-11 1-38 15,0 1-34-15,0 1-20 0,0 0-4 16,0 0 7-16,0 0-1 0,0 0 10 0,0 18 3 16,0-18-17-16,0 21-26 0,0-9-32 0,0 2-28 15,0 1-9-15,0 0-1 0,0-1 0 0,0 0-4 16,0-2-14-16,0-1-1 0,-24-1 6 0,24-3 16 15,-17-1 35-15,17-2 30 0,-15-1 30 0,15-3 15 16,-14 0 3-16,6 0 3 0,8 0 2 0,-9-20 23 16,6 20 26-16,3-17 27 0,-5 17 22 0,5-23 0 15,0 12-8-15,0 1-17 0,0-2-22 0,19 2-24 16,-19-1-16-16,18 1-13 0,-18 1-8 0,24 1 3 16,-10 1-29-16,0 3-43 0,-1 0-67 0,1 2-103 15,-1 0-94-15,-1 2-89 0,-1 0-119 16,0 0-216-16,1 17 8 0,-1-17 132 0</inkml:trace>
  <inkml:trace contextRef="#ctx0" brushRef="#br0" timeOffset="192814.88">2281 9252 4247 0,'10'-15'23'0,"-3"15"51"16,-3-14 65-16,-1 14 83 0,5-14 59 0,-6 14 27 15,-1-9 7-15,1 9-50 0,-2 0-74 0,0-5-77 16,0 5-73-16,0 0-41 0,0 0-10 0,0 0-10 16,0 0-4-16,0 0 3 0,0 0-7 15,0 0 7-15,0 15 16 0,0-15 5 0,0 17 5 16,0-5 0-16,0 2-77 0,0 3-7 0,0 0-32 16,15 2-41-16,-15-3 35 0,0-1-28 0,0-2 0 15,10 0 27-15,-10-3 30 0,0-3 32 0,0-2 33 16,0-2-1-16,-21-2-17 0,21-1-28 0,-24 0-21 15,7 0 1-15,-2-25 21 0,-1 25 22 0,0-25 25 16,3 10 13-16,3-1 2 0,0 0 10 0,4-1 7 16,10 1 4-16,-9 0 4 0,9 2 2 0,0-2-1 15,0 2-6-15,0 3-5 0,26-1-8 16,-26 4-3-16,30-1-4 0,-16 4-43 0,0 0-67 16,1 4-117-16,-1 1-147 0,-3 0-128 0,2 0-242 15,-6 0-177-15,3 24 149 0</inkml:trace>
  <inkml:trace contextRef="#ctx0" brushRef="#br0" timeOffset="197250.85">2882 9829 4016 0,'0'-4'-1'16,"0"-1"1"-16,0 1 14 0,0 2 37 0,0-4 36 15,0 4 30-15,0 2 21 0,0-1-12 0,0 1-24 16,0 0-25-16,0 0-37 0,0 0-23 0,0 0-11 16,0 0-3-16,0 0-2 0,0 0 1 15,0 0 0-15,-20 0 0 0,20 0 3 0,-20 0-3 16,6 18 2-16,-3-18-6 0,3 0-4 0,-2 13 2 15,1-13-5-15,-1 11 5 0,4-11 1 0,3 7 2 16,-1-7-1-16,1 7 1 0,4-7-1 0,1 7 12 16,1-4 35-16,1-3 51 0,2 0 56 0,0 1 62 15,0-1 51-15,0 0 42 0,0 0 16 0,0 0-8 16,0 0-37-16,0 0-49 0,0 0-45 0,0 0-47 16,0 0-45-16,0 0-38 0,0 0-32 15,0 0-16-15,0 0-8 0,0 0-7 0,0 0-5 16,0 0-2-16,0 0-11 0,0 0-33 0,0 0 4 15,0 0 1-15,0 0 14 0,0 0 41 0,0 28 2 16,0-13-12-16,0 3 0 0,0 3-5 0,0 1-5 16,0 1 9-16,0-3 0 0,-12 0-11 0,12-2 11 15,0 0-3-15,0-4 6 0,0-1 11 0,0-3-9 16,0-1 8-16,0-4-2 0,0 0 3 0,0-3 9 16,0 1-2-16,0-3-1 0,0 0-1 0,17 1-4 15,-17 1-1-15,29-1 8 0,-12 0 12 0,3 1 2 16,1-1 4-16,-1 1 2 0,0 0-5 0,0 0 4 15,0 1 13-15,-4 0-3 0,-2-2 2 0,-4 1 4 16,1 0-6-16,-5 0-2 0,2-1-3 0,-3 2-12 16,-4-3-6-16,-1 0-4 0,2 0-7 15,-2 0-3-15,0 1-5 0,0-1-2 0,0 1-4 16,0 0-2-16,0 0 7 0,0 2 6 0,0 3 19 16,-17 1 12-16,17 0-2 0,-19 3-6 0,19 1-12 15,-28 3-12-15,13 0-5 0,-2 1-61 0,0 1-35 16,0 0-62-16,6 1-78 0,-5 0-35 0,2 0-126 15,4 2-111-15,-1-2-55 0,0-1-30 0,3 0-8 16,0 0 0-16,-1-2-86 0,1-1-286 0,2-5 136 16,0-2 172-16</inkml:trace>
  <inkml:trace contextRef="#ctx0" brushRef="#br0" timeOffset="197398.92">3032 10127 4600 0,'19'-21'13'15,"-7"2"3"-15,2 0 8 0,-3 1 42 0,-5 1 1 16,4-1-7-16,-6 4-6 0,0 5-86 0,-3 2-81 16,-1 3-85-16,0-1-149 0,0 5-131 0,0 0-144 15,0 0-368-15,0 0 110 0,0 19 173 0</inkml:trace>
  <inkml:trace contextRef="#ctx0" brushRef="#br0" timeOffset="197762.99">3651 9847 4924 0,'8'-16'-1'0,"3"1"5"0,-4 3 57 16,1 0 124-16,-2-1 110 0,1 4 80 0,-4 3 11 15,0 2-83-15,-3 3-85 0,0 0-84 0,0 0-73 16,0 0-47-16,0 1-29 0,0 0 3 0,0 0 7 15,0 0 6-15,0 0 3 0,-17 25 1 16,17-25-2-16,-17 27 5 0,17-12-5 0,-24 4-17 16,10 1-14-16,-3 3-22 0,-1 1-8 0,-2 2-9 15,-2 3-10-15,-1 2 0 0,-4 2-13 0,3 0-21 16,-1 1-10-16,0 0-30 0,6-1-8 0,1-1 41 16,5-1 21-16,4-2 44 0,7-3 32 0,2-3 3 15,0 0 8-15,0-5-1 0,21-3 11 0,-21-3-3 16,31-2 6-16,-14-3 8 0,4-3-8 0,0-3 1 15,0-1-8-15,2 0-24 0,-1 0-73 0,-2 0-80 16,-3-18-84-16,0 18-78 0,-1-18-52 0,-1 18-77 16,-1-23-112-16,0 11-271 0,0-3-60 0,2-2 161 15</inkml:trace>
  <inkml:trace contextRef="#ctx0" brushRef="#br0" timeOffset="198027.93">3885 9809 4449 0,'22'-7'22'0,"-22"-1"42"0,22 3 78 15,-12-1 97-15,1-3 97 0,-11 4 53 0,11 3-5 16,-11-1-48-16,0 3-99 0,0-1-88 0,0-1-68 16,0 2-50-16,0 0-22 0,0 0-10 0,0 0-12 15,0 0 3-15,0 0 4 0,0 0 2 16,-17 20 3-16,17-20 3 0,-14 23-9 0,14-7 8 15,-17 4 4-15,17 4-5 0,-15 6-40 0,7 2-57 16,2 4-78-16,-2 3-76 0,2 3-80 0,-1 1-59 16,1 1-26-16,0-1-24 0,-3-2-4 0,-1-2-47 15,1-2-79-15,1-1-243 0,1-7-75 0,-1-2 155 16</inkml:trace>
  <inkml:trace contextRef="#ctx0" brushRef="#br0" timeOffset="198463.37">4065 10248 4420 0,'15'-17'26'0,"1"0"59"15,0 0 131-15,-4-1 173 0,3-3 88 0,-2 4 27 16,-5 2-51-16,-1 3-117 0,-2 2-78 0,-2 2-63 16,0 1-73-16,-1 1-58 0,-2 3-44 0,0 2-24 15,0 0-14-15,0 1-5 0,0 0 5 0,0 0-10 16,0 0-16-16,0 0-26 0,0 0-33 0,0 0-21 15,0 15 16-15,0-15 11 0,0 0-14 0,0 16 2 16,0-16-19-16,0 0 2 0,0 10 47 0,0-10 28 16,0 0 33-16,0 6 15 0,0-6 14 0,0 0 11 15,0 0-2-15,0 0-7 0,0 0-8 0,0 0-5 16,0-19-7-16,0 19 7 0,0-18 2 16,0 6-6-16,15 0 8 0,-15-2 1 0,0 1-2 15,0 1-1-15,13 1-22 0,-13 2-15 0,0 2-26 16,0 1-32-16,0 3-24 0,0 0-15 0,0 3 18 15,0 0 34-15,0 0 38 0,-19 0 30 0,19 20 9 16,-23-20-8-16,7 27-23 0,-1-10-21 0,-1 3-7 16,-4 3-5-16,5 0 20 0,-2 3 1 0,2-1-36 15,2 2-9-15,2-1-34 0,2-1-12 0,2 2 8 16,6-2-12-16,1 0 13 0,2-1-3 0,0-1 0 16,0 1-12-16,21-5-26 0,-21 1-25 0,23-4-32 15,-8-2-28-15,1-2-32 0,2-2-26 16,1-3-57-16,1-2-107 0,2-4-152 0,0-1 86 15</inkml:trace>
  <inkml:trace contextRef="#ctx0" brushRef="#br0" timeOffset="198918.81">4443 10160 3339 0,'6'-16'8'0,"2"2"6"0,-2 0 18 15,2 1 26-15,-2-1-4 0,1 1-4 0,-3 4-9 16,-1 1-27-16,-1 3-6 0,-1 1-4 16,-1 3-29-16,0-1-29 0,0 2-3 0,0 0-3 15,0 0 2-15,0 0 12 0,-27 0-12 0,27 20-7 16,-28-20 17-16,9 14 13 0,-1-14 18 0,-2 12 12 16,0-12-1-16,1 13 5 0,-1-13-1 0,3 13 0 15,4-6-2-15,1 3 0 0,5 0-1 0,2 1 2 16,7 2 1-16,0 0 0 0,0 1 0 0,0-1 1 15,19 0 0-15,-19-2 4 0,23-2 2 0,-23 1-1 16,25-4 4-16,-25 0 10 0,22-2 18 0,-22-3 20 16,18-1 15-16,-18 0 0 0,18 0-15 0,-11 0-3 15,-1-16 5-15,1 16 8 0,-1-19 8 0,2 19 6 16,-4-24 0-16,1 13 2 0,0-2 20 16,-2 0-4-16,1 2-10 0,-1 2-18 0,1 2-29 15,-1 7-20-15,-2-8-13 0,1 8-11 0,-1 0-6 16,1 0-2-16,-1 0-1 0,1 0 3 0,1 0 6 15,0 22 3-15,2-22 2 0,-2 30 1 0,3-11-6 16,-1 2-2-16,-2 2-8 0,1-1-27 0,0 2-33 16,-1-2-46-16,0 0-27 0,0-1-27 0,0-3-22 15,0 1-18-15,2-2-45 0,1-1-34 0,-3-4-52 16,2 0-81-16,-2-4-110 0,5-3-26 0,-2-3 110 16</inkml:trace>
  <inkml:trace contextRef="#ctx0" brushRef="#br0" timeOffset="199366.72">4645 10274 3447 0,'8'-20'32'16,"2"2"58"-16,1 0 64 0,0 1 69 0,-2 0 24 16,1 1 0-16,-6 1-6 0,1 5-23 0,-2 1-33 15,-1 4-48-15,-1 0-50 0,-1 1-50 0,0 3-30 16,0 1-15-16,0 0-6 0,0 0 8 0,0 0 3 16,0 0 5-16,-23 24-8 0,23-24-5 0,-20 26 1 15,20-7 3-15,-20 3 0 0,20 0 6 0,-16 3-4 16,16 2 2-16,-9 0 4 0,9 1-7 0,0-1 9 15,0 0-4-15,0-1 3 0,0-2 0 0,0-2 6 16,0-2-4-16,0-2-2 0,0-2-8 16,17-4-16-16,-17-2 0 0,12-2-1 0,-12-3 19 15,16 0 4-15,-16-4 11 0,12-1-3 0,-12 0-4 16,10 0 1-16,-10 0-13 0,9-17 0 0,-5 17-7 16,1-18 4-16,-2 4 9 0,0-1 1 0,0-3 4 15,-1-1-3-15,1-4-3 0,0-1 6 0,-3-3 2 16,0-2-6-16,0-1 11 0,0-4-4 0,0 0-3 15,0-1 23-15,0-1 1 0,0 1 11 0,0 2 6 16,0 0 4-16,0 3 3 0,0 2-9 0,0 2-5 16,0 5 3-16,0 2-7 0,16 5-4 0,-16 1-8 15,20 4-25-15,-20 4-13 0,23 3 5 0,-9 2 4 16,2 0-3-16,4 25 4 0,-2-7 1 16,2 5 1-16,4 5-1 0,-4 4 0 0,2 4-7 15,-4 2-8-15,-1 1-58 0,-3 1-46 0,0 0-46 16,-5 1-46-16,-2-2 4 0,-3 2-29 0,-2-4-33 15,-2 0-57-15,0-2-53 0,0-3-57 0,0-1-96 16,-22-3-230-16,22-6 54 0,-22-3 132 0</inkml:trace>
  <inkml:trace contextRef="#ctx0" brushRef="#br0" timeOffset="199994.98">5707 10009 4380 0,'22'-11'10'0,"-22"-1"12"0,20 1 49 0,-20 1 49 16,20-3 44-16,-20 5 26 0,0 3-27 0,14 1-44 15,-14 3-56-15,0 0-39 0,0 0-31 0,0 1 0 16,0 0 4-16,-17 0 1 0,17 0 12 0,-27 22-8 16,10-22-9-16,-3 29-12 0,-3-9-31 0,-2 3-14 15,-1 2-10-15,-1 2-7 0,3 4 5 0,-1 0 12 16,0 0 8-16,5 0 12 0,-2 1 16 0,7-2 7 16,2-1 4-16,5-1 11 0,7-2 6 0,1-4-2 15,0 1 3-15,23-5-1 0,-6-1 5 16,6-2 0-16,2-2-24 0,-1-1-49 0,3-3-56 15,3-2-65-15,-2-1-69 0,0-2-62 0,-3-1-84 16,-1-2-117-16,-2-1-282 0,4 0 12 0,-4 0 134 16</inkml:trace>
  <inkml:trace contextRef="#ctx0" brushRef="#br0" timeOffset="200374.36">6080 10136 4360 0,'10'-9'13'0,"1"1"1"0,-1-1 38 0,-2 3 69 16,3-2 61-16,-5-1 62 0,0 5 22 0,-2 1-36 15,-4 1-69-15,0 2-64 0,0-1-63 0,0 1-43 16,0 0-13-16,0 0 9 0,0 0 4 0,0 0 5 16,0 24 8-16,0-24 0 0,0 25-4 0,-16-9 1 15,16 2 3-15,0 1-8 0,0 2 8 0,-14 0 0 16,14 2-4-16,0 1 0 0,-8-1-8 0,8 0 8 15,-9 0-4-15,3 0-3 0,-3-2-42 0,-1-1-57 16,-4-3-43-16,-1-2-39 0,-1-2 10 0,-1-3 22 16,0-2 20-16,-1-4 21 0,1-1 29 15,-1-3 30-15,5 0 30 0,-1 0 18 0,1-18 12 16,2 18-2-16,4-29-2 0,0 11 8 0,6-2 14 16,-1 0 14-16,2-2 5 0,0 0 3 0,0-1-12 15,25 1-2-15,-25 0-6 0,26 2-5 0,-10 0-6 16,1 1-15-16,2 0-2 0,-2 4-23 0,1 0-37 15,-1 2-43-15,-1 2-66 0,1 2-72 0,-3 1-72 16,-2 1-75-16,-1 3-85 0,-2 1-152 0,-1 1-175 16,3 1 121-16</inkml:trace>
  <inkml:trace contextRef="#ctx0" brushRef="#br0" timeOffset="200615.14">6395 10026 4277 0,'16'-10'41'0,"-1"0"18"16,-4 0 34-16,-2 0 51 0,-2 0 9 0,0 0 17 15,-4 4-18-15,-3 4-35 0,2 0-51 0,-2 1-35 16,0 1-16-16,0 0-15 0,0 0-3 0,0 0 3 16,0 24 4-16,-20-24-3 0,20 35 3 0,-16-10 1 15,16 4-8-15,-17 5-24 0,17 1-68 0,-12 4-46 16,12 0-59-16,-11 2-48 0,11 1-25 0,-8-1-65 15,8 1-62-15,-8-4-62 0,4 2-94 0,-2-6-224 16,-1-4 49-16,1-4 138 0</inkml:trace>
  <inkml:trace contextRef="#ctx0" brushRef="#br0" timeOffset="200875.98">6284 10365 3346 0,'21'-14'23'16,"-21"2"28"-16,22 1 58 0,-22 1 46 0,15 1-6 15,-15 1-25-15,10 3-62 0,-10 1-46 0,0 3-21 16,0 1-4-16,0 0 4 0,-20 0-1 0,20 0 3 16,-30 0-4-16,12 0-4 0,-4 20-17 0,0-20-13 15,2 21-21-15,0-7-11 0,0 1 0 0,4 2 0 16,4-1 14-16,1 0 13 0,2 0 13 0,9 0 13 16,-5-1 12-16,5-2 7 0,0-2 1 15,0-1 7-15,25-2 0 0,-25 0-5 0,28-4 1 16,-13 0-4-16,2-2 1 0,2-2 3 0,-1 0-1 15,1 0 1-15,1 0-38 0,-1 0-63 0,2 0-73 16,-2-21-93-16,0 21-84 0,-1 0-155 0,2-19-200 16,1 19 93-16</inkml:trace>
  <inkml:trace contextRef="#ctx0" brushRef="#br0" timeOffset="201311.2">6649 10391 3985 0,'4'0'39'0,"-1"0"34"15,-2 0 74-15,4 0 89 0,-2 0 75 0,3-19 65 16,-1 19 34-16,-1 0-10 0,0-11-46 0,-1 11-62 16,1 0-78-16,-1 0-66 0,-1-9-62 0,-1 9-39 15,1 0-33-15,0 0-20 0,-2 0-3 0,0 0-3 16,0 0 1-16,1 0 8 0,2 0-3 0,5 19 5 16,0-19 4-16,3 15-9 0,-1-15 6 0,4 19-4 15,0-9-20-15,0-2-4 0,0-8-16 0,-1 10-18 16,-1-10-1-16,0 0-11 0,-1 0 3 0,5 0 3 15,-4-21-4-15,2 21-1 0,-1-30 1 0,-1 13 16 16,-1-4 27-16,-2-1 17 0,0 1 7 16,-2-1-1-16,0-1 2 0,-2 2 6 0,-2 3 21 15,0-2 3-15,0 4 0 0,-3 1 2 0,2 2-16 16,-2 1-7-16,0 3 1 0,0 0-8 0,0 0-3 16,-20 4 3-16,20 1-4 0,-27 1-8 0,9 2 9 15,-4 1 1-15,-3 0-38 0,-3 0 3 0,-1 30-2 16,-1-14-3-16,1 5 44 0,1 4 1 0,-3 0-7 15,5 3 8-15,-2 1-58 0,1 2-41 0,6-2-13 16,4 2-35-16,0-1 13 0,3 0 9 0,7-1-28 16,4-1-9-16,3-1-3 0,0-1 8 0,0-2 9 15,34 1 11-15,-16-4 8 0,3-1-7 0,1-2-7 16,4-2-28-16,4-1-46 0,1-2-51 16,1-4-66-16,-2-1-79 0,4-1-131 0,0-1-240 15,0-6 106-15</inkml:trace>
  <inkml:trace contextRef="#ctx0" brushRef="#br0" timeOffset="203011.08">961 10208 4503 0,'17'-14'6'0,"-4"-2"42"15,-2 1 84-15,-1-2 108 0,0-3 87 0,-1 4 31 16,-4 2-25-16,-2 4-48 0,0 2-53 0,-3 2-57 16,0 1-65-16,0 3-65 0,0 0-46 0,0 2-15 15,0 0 4-15,0 0 4 0,0 25 12 16,0-7-6-16,-23 3 4 0,23 6-2 0,0 6-83 15,-17 5-51-15,17 1-98 0,0 3-118 0,0 0-31 16,0-1-55-16,0 2-26 0,0-2-24 0,0-2-58 16,0 0-103-16,0-4-270 0,17-3 64 0,-17-2 167 15</inkml:trace>
  <inkml:trace contextRef="#ctx0" brushRef="#br0" timeOffset="203362.82">1510 10351 4728 0,'28'-17'47'16,"-5"0"38"-16,-6 1 109 0,-3 1 167 0,-1 1 75 15,-4 0 35-15,-4 3-60 0,-2 5-146 0,0 1-122 16,-3 4-74-16,0 0-56 0,0 1-32 0,0 0-11 16,0 0 8-16,0 0 8 0,0 0 7 0,0 21 2 15,0-21-47-15,-17 27-38 0,17-9-38 0,-14 4-44 16,14 1-30-16,-17 3-56 0,17-1-69 0,-20 3-41 15,7 0-5-15,-1-2 21 0,0 0 48 0,-1-1 27 16,-5-3 13-16,1-5 41 0,-3 0 43 0,1-6 64 16,2-4 65-16,0-4 40 0,4-3 62 0,4 0 29 15,2-19 27-15,4 19 18 0,2-29-22 0,3 9-2 16,0-1-6-16,0-3 2 0,22-1-2 16,-22 0-20-16,23 0-21 0,-6-1-28 0,-2 0-21 0,3 3-13 15,2 1 2-15,0 2-3 0,2 1-27 16,-4 5-37-16,4 1-55 0,-7 5-74 0,2 2-60 15,-3 3-63-15,-1 3-78 0,-5 0-114 0,2 0-246 16,-3 0 71-16,2 23 130 0</inkml:trace>
  <inkml:trace contextRef="#ctx0" brushRef="#br0" timeOffset="203599.77">1981 10228 4765 0,'19'-11'38'16,"-4"-2"48"-16,-2 0 76 0,-5 1 103 0,2 0 49 16,-3 1 11-16,-3 1-51 0,-2 6-101 0,-2 2-88 15,0 2-68-15,0 0-23 0,0 0-13 0,0 0 2 16,-19 24 11-16,19-5-2 0,-20 5 8 0,20 5-75 16,-25 9-52-16,25 3-62 0,-20 4-83 0,20 1-2 15,-11 4-17-15,11-1-11 0,-9-2-1 0,9-1-27 16,-9-3-67-16,-2-2-69 0,2-4-102 0,-5-4-240 15,0-8 8-15,-3-7 146 0</inkml:trace>
  <inkml:trace contextRef="#ctx0" brushRef="#br0" timeOffset="203890.98">1829 10422 4439 0,'22'-14'36'0,"-3"-1"59"0,-4 3 88 16,-2 0 116-16,4-2 69 0,-8 4 3 0,-3 3-60 15,-6 3-114-15,5 1-114 0,-5 3-68 0,0 0-35 16,0 0-1-16,0 0 3 0,0 0 6 0,0 18 17 16,0-18-10-16,0 22-30 0,-23-8-61 0,23 2-48 15,-14 1-50-15,14 0-25 0,-17 0 13 0,17-1-11 16,-21-2 15-16,12-1 16 0,-5-2 15 16,2-1 24-16,-4-3 25 0,1-1 31 0,-2-2 26 15,3-2 26-15,3-1 22 0,-2-1 13 0,7 0 4 16,2 0 3-16,2 0-5 0,2-21 1 0,0 21 4 15,0-15-8-15,26 15 3 0,-26-16-1 0,33 16-4 16,-16-14-22-16,6 14-55 0,1-8-73 0,-3 8-90 16,6 0-84-16,-3 0-85 0,0 0-146 0,-1 0-228 15,0 0 110-15</inkml:trace>
  <inkml:trace contextRef="#ctx0" brushRef="#br0" timeOffset="204215.1">2180 10705 4222 0,'11'0'19'0,"-2"0"25"0,2-17 38 15,-2 17 53-15,-1-17 31 0,1 17 15 0,-4-13 5 16,1 13-22-16,-3 0-27 0,2-11-31 0,-4 11-40 16,1 0-42-16,-1 0-20 0,1 0-15 0,-2 0-20 15,0 0-31-15,0 0-39 0,0 0-9 0,0 0 15 16,0 0 20-16,0 0 0 0,0 0-27 0,-20 16-43 15,20-16-21-15,-17 14-8 0,3-14 2 0,-2 17 10 16,-2-17 12-16,-2 12 9 0,-2-12 13 16,-3 9 17-16,2-9 24 0,3 0 38 0,-1 0 27 0,4 0 20 15,3 0 18-15,7 0 19 0,0-18 14 16,6 18 5-16,1-15 4 0,0 15-15 0,0-15-13 16,0 15-9-16,29-16-17 0,-29 16-6 0,28-13-5 15,-12 13-34-15,1-8-47 0,0 8-76 0,2 0-96 16,-6 0-107-16,-2 0-167 0,2 0-219 0,-13 0 100 15</inkml:trace>
  <inkml:trace contextRef="#ctx0" brushRef="#br0" timeOffset="204607.85">1108 10913 2661 0,'0'1'30'0,"-26"0"31"16,26 0 35-16,-26 0 44 0,15-1 10 0,-1 1 1 16,-2-1-10-16,3 2-23 0,-2 1-23 15,2-1-10-15,2 3-1 0,5-2-8 0,-3 1-7 0,1 0-20 16,3 0-17-16,0 0-3 0,1 0-2 0,-1-1 27 15,3 0 25-15,0-1 21 0,0 1 18 16,24 0-6-16,-7-1 16 0,10 0 17 0,8 0 34 16,8-2 30-16,13 0 18 0,9 0 11 0,9 0 6 15,10 0-7-15,8-23-6 0,5 23-15 0,4-13-35 16,3 13-14-16,-3-13-34 0,-4 13-26 0,-8-12-19 16,-6 12-26-16,-11-9-26 0,-12 9-14 0,-13-8-12 15,-10 8-11-15,-14-5-40 0,-6 5-60 0,-9 0-100 16,-5-4-174-16,-3 4-154 0,0 0-98 0,-25-3-63 15,7 2-41-15,-6-2-82 0,-7-1-315 16,3-2 163-16</inkml:trace>
  <inkml:trace contextRef="#ctx0" brushRef="#br0" timeOffset="205963.22">3315 10657 2627 0,'0'0'35'0,"-2"0"5"15,2 0 15-15,0 0 25 0,0 0-7 0,0 0 27 16,0 0 30-16,0 0 12 0,0 0 11 0,0 0-3 16,0 0-20-16,0 0-19 0,0 0-29 0,0 0-25 15,0 0-21-15,0 0-16 0,0 0 0 0,0 0 25 16,0 0 27-16,0 0 34 0,0 0 14 0,17 0-6 16,-4 0-7-16,7 0-16 0,9 0 9 15,10 0-3-15,11 0 5 0,10 0-5 0,14 0-18 16,13 0-5-16,12 0-21 0,15 0 0 0,10 0-7 15,9 0 1-15,11 0 1 0,7 0-4 0,7-12-2 16,4 12-11-16,7 0-8 0,0 0-12 0,0 0-7 16,7 0-1-16,-1 0-7 0,0 0-1 0,-1 0 5 15,-10 19-1-15,-6-19 4 0,-9 18 0 0,-11-18 4 16,-13 19-20-16,-14-9 4 0,-17-1 4 0,-18 1-58 16,-11-1-45-16,-17-2-98 0,-12-1-93 0,-14 0-10 15,-13-3-16-15,-9 1-17 0,0-1-34 16,-39 1-97-16,10 0-215 0,-10-4-168 0,-6 2 126 15</inkml:trace>
  <inkml:trace contextRef="#ctx0" brushRef="#br0" timeOffset="-212868.57">13373 7623 2658 0,'13'0'25'16,"-4"0"40"-16,0 0 51 0,-4 0 53 0,0-16 35 15,-4 16 27-15,1 0 12 0,-1 0 6 0,1 0 1 16,-1 0-6-16,2 0 4 0,-1-11 5 0,-1 11 8 16,1 0 5-16,1 0-12 0,-3 0-25 0,2 0-33 15,-1 0-33-15,1 0-16 0,-2 0-10 0,0 0-14 16,0 0-8-16,1-6-16 0,-1 6-13 16,0 0-3-16,0 0-17 0,0-2-14 0,0 2-9 15,0-1-9-15,0 1-7 0,0 0-1 0,0-1 16 16,0 1 52-16,-12 0 27 0,12 0 15 0,0 18-12 15,0-18-47-15,0 21-21 0,-8-7-18 0,8 1 0 16,0 2-1-16,-3 1-7 0,3 0-6 0,-6 1-12 16,4 2-12-16,1 0 0 0,-2 4 0 0,0 3 0 15,-1 0 0-15,3 4 0 0,1 2 0 0,0 4 0 16,-2 1 0-16,1 5 0 0,1 2 0 0,0 3 0 16,-2 0 0-16,1 1 0 0,-4-1 0 0,0 0 0 15,-2-3 0-15,0-4 0 0,1-2 0 16,0-6 0-16,0-5 0 0,-2-4 0 0,3-5 0 15,1-3 0-15,1-6 0 0,1-2 0 0,1-4 0 16,1-2 0-16,0-1 0 0,0-1 0 0,0-1 0 16,0 0 0-16,0 0 0 0,0 0 0 0,0 0 0 15,15 0 0-15,-15 0 0 0,26 0 0 0,-8 0 0 16,2-13 0-16,6 13 0 0,0 0 0 0,4 0 0 16,2 0 0-16,-4-9 0 0,0 9 0 0,-1 0 0 15,-1 0 0-15,-4-5 0 0,-5 5 0 16,-2-3-15-16,-5 2-45 0,-1 0-70 0,-6-1-97 0,-2 1-147 15,-1-3-178-15,2-1-138 0,-2-2-46 0,0-1-6 16,0-4 24-16,0 0-12 0,-17-3-258 16,17-3 71-16,0 0 198 0</inkml:trace>
  <inkml:trace contextRef="#ctx0" brushRef="#br0" timeOffset="-212545.94">13702 8364 4171 0,'22'0'25'16,"-12"0"38"-16,0 0 31 0,-2 0 52 0,-2-19 32 15,-6 19 12-15,7 0 37 0,-7 0 0 0,4-12 3 16,-4 12-13-16,0 0-44 0,0 0-29 0,0 0-50 16,0 0-30-16,0 0-28 0,0 0-12 0,0 0-2 15,0 0 24-15,0 0 26 0,0 0 11 16,0 0 5-16,0 0-17 0,0 0-27 0,0 0-26 16,0 0-14-16,0 0-12 0,18 0-1 0,-18 17 6 15,16-17 1-15,-16 15-6 0,21-6 8 0,-10 1 11 16,0 1-7-16,-2 0 5 0,-1 0-2 0,0 1-11 15,-8-2 7-15,9 0 0 0,-9 1-1 0,0-1 5 16,0 0 2-16,0 1-1 0,0 2 3 0,-26 0-3 16,26 0 3-16,-37 1-2 0,15-1-1 0,-1-2-4 15,-1 3-3-15,-3-2-1 0,0 0-20 0,1 0-100 16,-1-1-110-16,6 1-135 0,-3-1-97 0,6 0 6 16,-2 0 11-16,6 0 23 0,0-1-12 15,6-1-42-15,2 1-77 0,3-1-197 0,3-1-42 16,0-1 137-16</inkml:trace>
  <inkml:trace contextRef="#ctx0" brushRef="#br0" timeOffset="-211953.3">14193 8292 4133 0,'17'-8'38'15,"-9"0"55"-15,-2 3 50 0,-6-1 61 0,11-1 27 16,-11 3 20-16,5 1 28 0,-2 0 3 0,-3 3-25 16,0-1-60-16,0-1-75 0,0 2-64 0,0 0-43 15,0 0-19-15,0 0-3 0,0 0-2 0,0 0 4 16,0 20 2-16,-17-20-4 0,17 30 7 15,0-10 3-15,-12 4-2 0,12 2 6 0,0 2-6 16,0 2-3-16,0 3 0 0,0 1-6 0,0 0-17 16,0 0-91-16,0-1-65 0,0-1-79 0,17-1-71 15,-17-3 12-15,0-1-29 0,0-3-37 0,12-4-56 16,-12-1-96-16,0-3-128 0,0-3-254 0,0-7 147 16</inkml:trace>
  <inkml:trace contextRef="#ctx0" brushRef="#br0" timeOffset="-211340.95">14358 8558 4166 0,'15'-10'36'0,"1"-2"32"0,-2 1 63 15,-2 0 77-15,-3 1 59 0,1-3 70 0,-4 4 48 16,-1 0-3-16,-5 4-51 0,3 0-78 0,-2 2-112 16,-1 0-74-16,0 2-48 0,0-2-27 0,0 3-5 15,0 0-11-15,0 0 3 0,0 0 5 0,0 0 1 16,0 16 11-16,0-16 2 0,-17 17-1 0,17-17 3 15,0 24-1-15,-17-8-3 0,17 1 1 0,-12 1-49 16,12 0-37-16,0 0-42 0,0 0-39 0,-8-1-3 16,8-1-7-16,0-2-10 0,0-2-4 0,0-1 20 15,0-3 23-15,0-2 38 0,0-1 35 0,0-2 34 16,0-2 26-16,0-1-12 0,0 0-13 16,0 0-19-16,0 0-7 0,12-23 24 0,-12 23 23 15,0-25 16-15,0 9 1 0,0-2 9 0,0-1-8 16,0-2 0-16,0 0 9 0,0 0 0 0,0 0 11 15,0 1 21-15,0 0 2 0,0 0 8 0,0 3-2 16,0 2-6-16,0 1-7 0,0 2-10 0,0 0-10 16,16 4-12-16,-16 1-2 0,0 2-3 0,17 1 5 15,-17 2-7-15,11 1-5 0,-11 1 1 0,12 0-2 16,-4 0 10-16,1 18 7 0,-1-18-6 0,1 22 2 16,1-7-9-16,-1 1-14 0,0 3-14 0,-1 1-19 15,0 0-5-15,-2-2-16 0,-2 2 1 16,1-1 3-16,0-2-3 0,-4-1-2 0,1-1-4 15,1-3-6-15,-3-2-5 0,0-1 15 0,0-2 25 16,0-3 22-16,0-1 23 0,0-1 18 0,0-2-3 16,0 0 2-16,0 0-3 0,0 0-4 0,0 0-1 15,-14-24 0-15,14 24 20 0,0-23 19 0,-11 9 13 16,11-3 18-16,0 0 1 0,0-1 12 0,-8 0 11 16,8 1 0-16,0 0-18 0,0 0-20 0,0 1-12 15,19 1-15-15,-19 3-4 0,17 0-13 0,-17 3-7 16,20 0-9-16,-6 4-1 0,-3 2-1 0,0 2-7 15,1 1 0-15,-1 0 2 0,0 0-1 16,1 24-13-16,-1-24-19 0,-3 31-32 0,1-13-46 16,-2 4-31-16,-3-1-37 0,-1 3-49 0,-1-1-48 15,-2 0-57-15,0-1-81 0,0 1-132 0,0-4-196 16,0-1 103-16</inkml:trace>
  <inkml:trace contextRef="#ctx0" brushRef="#br0" timeOffset="-210885.3">14702 8509 4225 0,'15'-10'9'16,"6"0"9"-16,-4 0 45 0,-2 0 57 0,4 0 52 15,-2 0 61-15,-2 3 16 0,-2 2 7 0,-4 2-17 16,-3 2-58-16,0 0-61 0,-3 0-69 16,1 1-15-16,-3 0 48 0,-1 0 11 0,0 29 17 15,0-13-21-15,0 4-54 0,0 4-9 0,0 3-8 16,-20 0-5-16,20 1-5 0,0 2-1 0,-16-3-7 15,16 2 0-15,-10-1-4 0,10 2 10 0,0-2-2 16,-10 3-3-16,10-4 6 0,0 1-10 0,0-3 0 16,0-4 2-16,0-1-2 0,0-6-1 0,0-3 7 15,0-3 10-15,0-3 5 0,0-3 10 0,0-2-2 16,0 0-9-16,0 0-4 0,0 0-7 0,0 0-11 16,0-29 2-16,0 13-6 0,0-5-3 0,19-5 6 15,-19-2-6-15,0-6 3 0,12 0-13 16,-12-3-1-16,0 0 7 0,8 1 0 0,-8 0 12 15,8 0 3-15,-8 1 6 0,11 3-3 0,-5 0-5 16,3 2 6-16,0 2-11 0,2 3 4 0,2 1 8 16,-2 1 0-16,-1 4-1 0,3 0-3 0,-4 5-7 15,2 1-2-15,-2 3 4 0,-3 3-4 0,1 1-7 16,-3 2-7-16,1 3-73 0,-3 1-62 0,1 0-44 16,-3 0 4-16,0 0 59 0,0 27-4 0,0-10-7 15,0 3-57-15,0 5-31 0,0 4 19 0,0 4 13 16,-25 2 1-16,25-1-33 0,-22 1-32 0,7-1-59 15,-1-2-51-15,-2-3-83 0,-1 1-160 0,0-8-120 16,2-3 113-16</inkml:trace>
  <inkml:trace contextRef="#ctx0" brushRef="#br0" timeOffset="-210210.44">14941 8551 3634 0,'24'-15'4'0,"3"-3"0"0,-2 0 3 16,-2 0 67-16,0-1 19 0,-3-1 27 0,-1 3 30 15,-5 3-49-15,-3 1-11 0,-2 4-25 0,-3 3-33 16,-3 0-24-16,0 2-17 0,-1 2-2 0,-2 2-8 16,0 0 6-16,0 0-1 0,0 23-5 0,-26-23 5 15,26 27-6-15,-22-10 4 0,6 1 0 0,4 1-3 16,-2-1 5-16,3-1 2 0,0 0-5 16,2-2 2-16,0-3-3 0,9-2-1 0,-8-3 6 15,8 0 11-15,-5-4 6 0,5-3 4 0,0 0 2 16,0 0-3-16,0 0-1 0,19 0 10 0,-19 0 7 15,23-18 3-15,-23 18 4 0,30-16-9 0,-13 16 2 16,0-18 10-16,-3 18 3 0,1-16 13 0,-2 16 2 16,-3-15-10-16,0 15-6 0,-3-9-12 0,-2 9-14 15,0-6-7-15,-5 6-2 0,3 0-5 0,-3 0-2 16,0 0 4-16,0 0-3 0,0 0 7 0,0 19 0 16,0-19-2-16,0 21 1 0,-19-9-4 15,19 3 1-15,0 0-1 0,-14 1 0 0,14 0 3 16,0 1 4-16,0-2-1 0,0 0-2 0,0-1 2 15,0-1-5-15,0-3 3 0,0 0 3 0,0-4 0 16,17 0 1-16,-17-3 1 0,28-3-1 0,-11 0-4 16,5 0 2-16,4 0-1 0,-1-23 2 0,3 23-1 15,2-27 1-15,-3 9 15 0,1-1 10 0,-3-2 19 16,-2-3 22-16,1 0-4 0,-4-3-1 0,-3-1-1 16,0-2 1-16,-3-2 17 0,-3 0 4 0,1-3 4 15,-4 0 11-15,-2-1 4 0,0 1 8 0,-1-1 11 16,-3 1-9-16,-1 2-11 0,1 4 6 0,-2 4-15 15,0 2 0-15,0 3-3 0,0 4-17 0,0 5-24 16,0 4-24-16,0 3-29 0,0-1-16 16,0 4-1-16,0 1-6 0,0 0 8 0,0 0 9 0,0 18 1 15,0-18 3-15,-27 37 4 0,27-10-9 16,-18 6 3-16,18 6 5 0,-22 6-9 0,22 4 11 16,-22 3-2-16,11-1-6 0,1 1 6 0,-3-1-5 15,1-3-13-15,-1-2-62 0,1-3-51 0,1-4-39 16,0-4-33-16,2-5 30 0,1-6 36 0,0-3 33 15,4-5 42-15,1-5 40 0,1-3 16 0,1-2 8 16,1-4-8-16,0-2-62 0,0 0-43 0,0 0-51 16,0 0-41-16,23 0-16 0,-23-19-42 0,22 19-52 15,-22-15-60-15,24 15-42 0,-11-19-68 16,-1 8-205-16,1-2-2 0,-4-1 116 0</inkml:trace>
  <inkml:trace contextRef="#ctx0" brushRef="#br0" timeOffset="-210040.77">15314 8420 2976 0,'-7'0'2'0,"7"0"1"16,0 0 5-16,0 0 29 0,0 0 35 0,23 0 38 15,-23 0 22-15,32 13-6 0,-10-13-25 0,0 0-37 16,3 11-24-16,1-11-29 0,2 9-13 0,0-9-2 16,-2 7-20-16,4-7-74 0,-6 9-78 0,3-5-99 15,-4 0-108-15,-1 2-112 0,-2-3-244 16,0 0 96-16,-1-2 128 0</inkml:trace>
  <inkml:trace contextRef="#ctx0" brushRef="#br0" timeOffset="-209345.91">15851 8496 3670 0,'20'0'1'0,"0"0"1"0,0 0 0 0,-4 0 30 16,2 0 14-16,-4 0 22 0,-4-16 9 0,-10 16-20 15,6 0-14-15,-6 0-22 0,0 0-10 16,0 0-13-16,0-11 0 0,-19 11-8 0,19 0-21 16,-29 0-9-16,7 0-15 0,-4 0-7 0,-4 0 11 15,-1 0 6-15,0 0-7 0,0 0-6 0,3 0-9 16,2 0-8-16,1 0 8 0,5 0 20 0,6 0 12 16,0 18 15-16,5-18 10 0,2 13 3 0,6-13 8 15,1 16 4-15,0-16 0 0,20 15 4 0,-20-8 11 16,30 0 8-16,-15-1 12 0,4 1 10 0,-1-2 4 15,1-2 10-15,-2 1 13 0,-2-3 8 0,-5 1 8 16,-1-1-5-16,-1-1-17 0,-8 0-19 0,11 0-22 16,-11 0-15-16,0 0-13 0,0 0-2 0,0 0-8 15,0 0-2-15,0 0 5 0,0 0-1 0,0 0 7 16,0 0 1-16,0 0-4 0,-17 20-2 16,17-20 0-16,0 21 4 0,-13-8-3 0,13 1 4 15,0 2-4-15,0-1-4 0,0 0 8 0,0 1-5 16,0-1 4-16,0-1-1 0,0-2-4 0,0-2 7 15,19-3-1-15,-19-1 3 0,17-3-3 0,-17-3 1 16,23 0-1-16,-9 0 0 0,3 0 10 0,2-27-14 16,2 27 4-16,1-32 3 0,1 12-12 0,4-1 18 15,-1-3 31-15,-1-1 13 0,0-1 24 0,-1-2 13 16,0 1-1-16,-1 0 0 0,0-1 6 0,-1-1 3 16,-2 1-5-16,2-2 12 0,-4-1 8 0,-1 2-16 15,2-1 9-15,-8 2-5 0,1-2-24 16,-2 3 5-16,-4 0-21 0,-2 2-10 0,-4 3 0 15,0 3-25-15,0 3-14 0,0 4-22 0,0 2-10 16,-21 5 10-16,21 4-9 0,-19 1 10 0,19 0 4 16,-25 24-12-16,11-5 14 0,-1 4-4 0,1 7-5 15,-3 6 10-15,3 6-1 0,0 3-4 0,2 4-3 16,1 1 2-16,0 2-4 0,2 2 10 0,1 0 3 16,2-2-17-16,-4-1-50 0,3-1-35 0,-1-5-29 15,2-2-11-15,-2-5 19 0,3-6 25 0,2-5 23 16,-2-7 28-16,4-4 35 0,1-6 8 0,0-4 9 15,0-3-12-15,0-2-42 0,26-1-43 0,-26 0-37 16,30 0-32-16,-12 0-11 0,2-19-19 16,1 19-41-16,-1-17-50 0,0 17-49 0,-3-20-57 15,0 8-124-15,-5-1-205 0,-1-2 72 0,0-2 118 16</inkml:trace>
  <inkml:trace contextRef="#ctx0" brushRef="#br0" timeOffset="-208957.81">15871 8504 3458 0,'-5'0'-4'0,"5"0"0"16,0 17-1-16,0-17 1 0,31 0 39 0,-31 0 23 15,33 13 16-15,-15-13 14 0,4 9-32 16,-3-9-24-16,4 11-15 0,-1-5-10 0,1-2-6 16,0 0-1-16,2 0 2 0,0 0-5 0,0-1 4 15,-1-1 1-15,3-2 1 0,1 0 2 0,1 0-5 16,-6 0 4-16,4 0-4 0,-3 0 0 0,1 0 3 15,-3-17-1-15,-5 17 62 0,0 0 23 0,-4-15 31 16,-4 15 29-16,-1-9-26 0,-4 9 7 0,-1 0 4 16,0-10-5-16,-3 10-9 0,2 0-2 0,-2-6-7 15,0 6-1-15,0 0-6 0,0 0-7 0,0 0-6 16,0-3-14-16,0 3-24 0,0 0-27 0,0 0-20 16,0 0-7-16,0 0-2 0,0 0-3 0,0 0-8 15,0 0-8-15,0 0 1 0,0 0 7 0,0 19 13 16,0-19 3-16,0 24 8 0,-22-7 3 15,22 4-8-15,-15 3-5 0,15 4-7 0,-14 2 2 16,14 2 4-16,-14 2-43 0,14 2-68 0,-14-2-71 16,8 0-68-16,-2-1-20 0,2-1-10 0,-4-3-33 15,1-3-32-15,0-4-39 0,0-4-17 0,-2-7-34 16,0-4-186-16,0-7-57 0,3 0 100 0</inkml:trace>
  <inkml:trace contextRef="#ctx0" brushRef="#br0" timeOffset="-208833.87">16434 8390 3870 0,'20'-29'-2'0,"0"3"3"0,-3 2-3 16,-2 3 1-16,1 0 0 0,-2 5-18 0,-5 4-44 15,-3 5-76-15,-1 1-105 0,-3 5-77 0,-2 1-47 16,0 0-109-16,0 18-243 0,0-18 92 0</inkml:trace>
  <inkml:trace contextRef="#ctx0" brushRef="#br0" timeOffset="-208470.06">16693 8647 3566 0,'9'1'11'0,"0"-1"3"15,0 0 39-15,-1 0 58 0,-2 0 46 0,1-20 52 16,-4 20 1-16,1 0-27 0,-4 0-31 0,0-11-46 16,0 11-36-16,0 0-35 0,0 0-23 15,0 0-12-15,0 0-4 0,0 0-2 0,0 0-6 16,0 0 3-16,0 0 3 0,0 0 2 0,0 0 2 15,0 0 4-15,0 21-4 0,0-21 6 0,0 20-4 16,-14-6 0-16,14 2 2 0,0 1-3 0,-14 3-3 16,14 1-20-16,-12 1-40 0,3-1-35 0,-2 0-21 15,-2 1-21-15,0-3-11 0,-5-1 3 0,1-3-9 16,-1-1 15-16,-4-6 39 0,3-3 28 0,-2-3 33 16,2-2 23-16,1 0 8 0,4-17 8 0,-2 17 3 15,7-27 7-15,3 10 7 0,3-3 11 16,3 3 16-16,0-2 4 0,0-1 1 0,23 3-1 15,-23 1-9-15,31 2-9 0,-11 0-5 0,0 2-17 16,2 1-8-16,1 1-1 0,0 3-7 0,-1 0-49 16,0 3-57-16,-4 0-74 0,-2 3-80 0,-4 0-45 15,1 1-66-15,-4 0-122 0,-1 0-173 0,-2 0 99 16</inkml:trace>
  <inkml:trace contextRef="#ctx0" brushRef="#br0" timeOffset="-208021.05">16882 8611 4123 0,'17'0'2'16,"-2"0"14"-16,1 0 46 0,-2 0 50 0,0 0 53 0,-4 0 39 15,-3 0 6-15,-1 0 0 0,-6-13-13 16,0 13-32-16,0 0-40 0,0 0-41 0,0 0-34 16,0 0-19-16,0-8-18 0,-22 8-8 0,22 0-15 15,-18 0-3-15,18 0 0 0,-24 0-1 0,13 0 2 16,-2 0 4-16,-1 0-1 0,3 25 5 0,1-25 0 15,3 28-5-15,2-9 1 0,-1 3-18 0,6 3 3 16,0 2 4-16,0 3-9 0,0-1 12 16,18 0-9-16,-18 0-1 0,21-3 13 0,-21-4 2 0,20-2-4 15,-20-3-17-15,17-5-11 0,-17-2-2 0,11-4 9 16,-11-2 12-16,0-3 9 0,0-1-7 16,0 0 0-16,0 0 8 0,0 0-5 0,0 0 3 15,0-26 1-15,-24 10-4 0,24-6 12 0,-26-1 6 16,12-7 3-16,0-2-1 0,2-3-2 0,12-2-1 15,-14 1 8-15,14-1-4 0,0-1 6 0,0 1-9 16,23 0-6-16,-3 1 15 0,0 0-4 0,5 3 19 16,5 2 3-16,1 1-8 0,4 7 1 0,2 3-8 15,5 4-3-15,0 5-7 0,0 6 3 0,0 5-7 16,0 0 4-16,-2 0-2 0,0 31-10 0,-2-10 7 16,-6 6-3-16,-2 4-43 0,-3 5-30 0,-6 3-42 15,-4 3-50-15,-6 1-11 0,-5 2-33 0,-6 3-53 16,0-1-57-16,-25 2-54 0,3 0-78 15,-6 2-169-15,-4-1-187 0,-5-2 116 0</inkml:trace>
  <inkml:trace contextRef="#ctx0" brushRef="#br0" timeOffset="-206529.69">14226 7982 2347 0,'11'-15'33'0,"-11"15"15"0,0 0 36 0,0-14 45 15,0 14 8-15,9-8 27 0,-9 8 7 0,0-9-9 16,0 9-4-16,0-4-19 0,0 4-19 0,0-2-25 16,0 0-22-16,0 2-7 0,0 0-4 15,0 0 11-15,0 0 5 0,-19 0-1 0,19 0 3 16,-15 0 1-16,4 21-12 0,0-21 18 0,0 24 9 15,-3-8-4-15,2 3 12 0,-3 4-23 0,1 7-18 16,-2 3-5-16,1 5-11 0,-2 5-14 0,1 3-5 16,4 5-20-16,-5 1-5 0,4 2 1 0,1 1-9 15,1-2 15-15,2-1-7 0,1-1-5 0,-1-1 8 16,2-3-21-16,3-1-39 0,-2-2-38 0,1-3-45 16,2-4-31-16,-2-3-14 0,2-3-20 15,0-5-40-15,1-3-38 0,1-6-17 0,-1-5 4 16,2-4-6-16,0-3-56 0,0-4-195 0,0-1-149 15,0 0 85-15</inkml:trace>
  <inkml:trace contextRef="#ctx0" brushRef="#br0" timeOffset="-205348.7">14169 7923 1615 0,'0'0'32'0,"0"0"1"0,0 0 4 16,0 0 29-16,0 15-4 0,0-15 32 0,0 0 23 16,0 0 2-16,0 0-5 0,0 0-2 0,0 0 3 15,0 0 1-15,0 0 5 0,-16 0-14 0,16 0-13 16,0 0-22-16,-15 0-12 0,15 0 4 0,-11 0 4 15,11-13 4-15,-8 13 9 0,8 0 2 0,-5 0-7 16,5 0 5-16,0 0-15 0,0 0-6 0,0 0-11 16,0 0-20-16,0 0-10 0,0 0-17 0,17 0-3 15,-17 0 4-15,21 0 10 0,-8 0 11 0,5 0 15 16,0 0 7-16,1 0 6 0,1 0-1 16,2 0-12-16,2 8-6 0,0-8-13 0,0 0-11 15,3 0 2-15,2 0 4 0,4 0 2 0,1 0 2 16,2 0-1-16,5 0-7 0,1 0-7 0,2 4-1 15,2-4-2-15,5 0-3 0,5 2 0 0,0 1 4 16,6-2-2-16,3-1 4 0,6 2 1 0,5-2-3 16,3 0 0-16,4 0-2 0,5 0 3 0,0 0-4 15,5 0 2-15,-1 0-6 0,1 0-2 0,1 0 9 16,1 0-5-16,1-17 13 0,-1 17 16 16,1-11-3-16,2 11 3 0,-2-11-2 0,-3 11-18 15,-2-14-2-15,-4 8-4 0,-5 0-3 0,-4 1 0 0,-4-1-3 16,-4 1 4-16,-8 2-5 0,0 0 3 15,-3 1 4-15,-3 2-1 0,-5 0 11 0,-5 0-7 16,-4 0 2-16,-5 0-5 0,-4 0-1 0,-5 0-1 16,-7 0 1-16,-2 16 5 0,-7-16-4 0,-2 0 2 15,-2 0-4-15,-5 0 1 0,-3 0 1 0,1 0 3 16,-1 0-3-16,0 0 0 0,0 0-2 0,0 0 3 16,0 0 2-16,0 0 1 0,0 0-2 0,0 0-4 15,0 0 3-15,0 0-2 0,0 0 1 0,0 0 0 16,22 0 1-16,-22 0-3 0,19 0 1 0,-19 0 1 15,18 0-3-15,-18 0 3 0,16 0-1 0,-16 0 1 16,10 0 0-16,-10 0 0 0,8 0 1 16,-8 0 1-16,3 0-1 0,-3 0 3 0,0 0-3 15,0 0-4-15,0 0 7 0,0 0 0 0,0 0-1 16,0 0 6-16,0 0-8 0,0 0 7 0,0 0 11 16,0 0 5-16,0 0 8 0,0 0-11 0,0 0-1 15,0 0-4-15,0 0-9 0,0 0 1 0,0 0-5 16,0 0-6-16,0 0 3 0,0 0-2 0,0 0 3 15,0 0-4-15,0 0-1 0,0 0 4 0,0 0-7 16,22 0 0-16,-22 0 5 0,23 17-1 0,-7-17 5 16,1 0 3-16,0 0-7 0,3 13-2 0,-3-13 0 15,0 0 2-15,-1 11 4 0,2-11-2 0,-1 7 1 16,3-7-3-16,4 6-2 0,-4-2 1 16,3-1-2-16,0 1 0 0,-2-2 2 0,-1 2 1 15,1 0-4-15,-5-1 6 0,-2-1 0 0,-2-1-3 16,-1 1 10-16,-5-2-4 0,-1 1 0 0,1-1 4 15,-3 0-4-15,-3 0 0 0,0 0-1 0,0 0 3 16,0 0 10-16,0 0 1 0,0 0 7 0,0 0 0 16,0 0-3-16,0 0 5 0,0 0 3 0,0 0 0 15,0 0 4-15,0 0-7 0,0 0-5 0,0 0 2 16,0 0-9-16,0 0-1 0,0 0-2 0,0 0-13 16,0 0 6-16,0 0-3 0,0 0-3 0,0 0 8 15,0 0-12-15,0 0 0 0,0 0 2 16,0 0 1-16,0 0 23 0,-17 0 16 0,17 0 5 15,-15 25 1-15,1-25 4 0,0 29-1 0,-6-6 8 16,-1 5 2-16,-5 6-2 0,1 3 0 0,-1 7 0 16,1 4 1-16,-1 4-13 0,-1 5-6 0,3 0-6 15,-3 3-1-15,4 0-9 0,-3 1-5 0,-1 0-10 16,3 1-9-16,0 0 8 0,-2 2 4 0,3 4 7 16,1 2-4-16,2 1 4 0,0 0-9 0,4 2-1 15,-2-1 6-15,5-1-12 0,-4-5 14 0,3-7-11 16,3-5 3-16,0-6 3 0,2-6-16 0,1-5 13 15,4-9 0-15,1-2 1 0,-4-9 3 16,6-1-15-16,-1-6-79 0,1-2-36 0,1-4-63 16,0-2-75-16,0-2-55 0,0 0-140 0,-2 0-131 15,1-24-195-15,-2 8-216 0,-4-6 177 0</inkml:trace>
  <inkml:trace contextRef="#ctx0" brushRef="#br0" timeOffset="-204707.01">13753 9242 3306 0,'0'3'2'0,"0"-2"-2"0,0 0 2 16,0-1-4-16,0 0-1 0,0 0 1 0,0 0 0 15,0 0 4-15,0 0 6 0,0 0 6 0,0 0-1 16,0 0 14-16,0 0 29 0,0 0 17 0,0 0 8 15,23 0-1-15,-23 19-26 0,0-19-1 0,28 15 11 16,-11-15 10-16,5 19 10 0,1-19-5 16,5 17-9-16,6-17-23 0,7 16-12 0,5-8-14 15,7-1-3-15,10 0 23 0,10-1 9 0,9 0 26 16,10 0-5-16,10-2-25 0,11 0-18 0,11 0-19 16,11 2 44-16,13-2 42 0,5 1 26 0,5-2 26 15,5 2-27-15,1 0-18 0,1-1-11 0,-4-2-19 16,-3-1-13-16,-8 0-12 0,-4-1-3 0,-8 3-13 15,-3-3 1-15,-9 0 1 0,-6 0 12 0,-9 3 6 16,-11-2 1-16,-7 1-10 0,-12-1-28 0,-11 1-9 16,-13-1-9-16,-15-1-111 0,-10 0-114 0,-11 0-119 15,-10 0-113-15,-11 0-27 0,0 0-30 16,-28 0-31-16,-2 0-172 0,-7-14-139 0,-11 14 152 16</inkml:trace>
  <inkml:trace contextRef="#ctx0" brushRef="#br0" timeOffset="-204027.1">14243 7983 2751 0,'-16'-2'19'0,"16"0"16"0,0 2 15 15,0-2 23-15,0 1 0 0,0 1 1 0,0 0 6 16,0 0-6-16,0 0-1 0,0 0 0 0,0 0-3 16,0 0 16-16,0 0 2 0,0 0 0 0,0 17-9 15,22-17-12-15,-22 20-6 0,31-6 5 0,-9 5 18 16,4 5 7-16,8 3 21 0,5 4 18 16,8 3 2-16,5 4 0 0,9 3 10 0,5 3 4 15,7 1 9-15,8 1-5 0,7 1-35 0,8 3-50 16,13 1-35-16,12 1-27 0,9 4 12 0,8 0 47 15,8 1 28-15,6 4 34 0,6 1 6 0,0 3-2 16,-4-2-6-16,-10 0-13 0,-3-3-2 0,-8-3-16 16,-9-1 11-16,-9-9-8 0,-13-5-7 0,-10-5-18 15,-12-9-24-15,-8-4-10 0,-12-6-15 0,-13-4-12 16,-7-4-6-16,-12-2 1 0,-5-4-3 0,-11-3-30 16,-4 1-92-16,-6-2-128 0,-2 0-126 0,0 0-77 15,0 0-4-15,0 0 43 0,-19 0 6 16,19-15-26-16,-20 15-57 0,4-15-99 0,-2 3-238 15,-2-3 21-15,0-4 150 0</inkml:trace>
  <inkml:trace contextRef="#ctx0" brushRef="#br0" timeOffset="-203434.56">17648 7982 2459 0,'20'0'43'0,"-20"-1"31"0,17 0 37 0,-17 0 29 16,17-1-16-16,-17 1-13 0,9 1-17 0,-9 0-14 15,0 0-15-15,0 0 70 0,0 0 36 0,0 0 32 16,-23 17 31-16,3-17-64 0,-7 19-24 0,-7-19-27 16,-6 25-30-16,-14-8 12 0,-2 0-3 15,-6 3 3-15,-9-1 2 0,-4 0-8 0,-4 2-13 16,-5 1-10-16,-4-1-4 0,-7 0-25 0,-5 2 3 15,-10-1 37-15,-8 4 35 0,-8-1 37 0,-6 3-1 16,-4 0-40-16,-7 4-48 0,-2 2-32 0,-1 1-17 16,2 4-4-16,3-1-4 0,6 3-2 0,3 0 5 15,9 1-14-15,4 2 13 0,7-3-2 0,5 2-8 16,7-3 18-16,7 0-11 0,3 0 0 0,8-2 1 16,4-1-7-16,7-3 5 0,7-3-1 0,7-3-9 15,7-3-4-15,5-3 9 0,8-5-3 16,8-3 48-16,5-3 26 0,4-4 24 0,8-2 48 15,2-1 26-15,4-3 19 0,5 1 10 0,-1-2-40 16,2 0-59-16,0 0-44 0,0 0-41 0,0 0-11 16,0-19-5-16,0 19 1 0,22 0 1 0,-22-15-4 15,0 15 2-15,14 0-8 0,-14-13-40 0,0 13-61 16,0 0-100-16,12-7-143 0,-12 7-166 0,0 0-108 16,6-3-80-16,-6 3-94 0,8 0-123 0,-3 0-215 15,6 0 181-15</inkml:trace>
  <inkml:trace contextRef="#ctx0" brushRef="#br0" timeOffset="-60066.07">1361 6876 2056 0,'-12'0'12'0,"4"0"14"0,2 0 14 0,0 0 16 16,3-14 6-16,3 14 9 0,0 0 5 0,-4 0 8 15,4 0-3-15,0 0-7 0,0 0-9 0,0 0-17 16,0 0-13-16,0 0-13 0,0 0-11 16,0 0 0-16,0 0 0 0,0 0 14 0,0 0 19 15,13 0 12-15,-13 0 8 0,14 10-7 0,-3-10-16 16,4 0-20-16,5 0-11 0,7 0-4 0,7 0-4 16,3 0 1-16,8 0-3 0,5 0-4 0,7 0 0 15,8 6-1-15,2-6 2 0,6 0-3 0,1 4 2 16,3-2 2-16,1 1-1 0,0-2 1 0,-7 1 2 15,-4-2-1-15,-7 2 3 0,-9-1 1 0,-7 0 1 16,-13-1-3-16,-7 1-2 0,-8-1 2 0,-7 0 0 16,-7 1 1-16,-2 1 3 0,0 1 2 0,-34 0-10 15,9 0-2-15,-8 1-9 0,-9-2-9 16,-7 3 3-16,-7-2-6 0,-9 0-1 0,0-1-4 16,-5 0-18-16,2 0-21 0,1 1-11 0,4-1-13 15,2 0 2-15,7-1 17 0,7 1 12 0,9-1 24 16,8 0 21-16,7 0 9 0,9-1 6 0,5 0-3 15,9 0 2-15,0 0 7 0,26 0 6 0,-1-16 8 16,4 16 1-16,11 0 2 0,4-17-6 0,10 17-8 16,4-10-1-16,-1 10-7 0,3 0-4 0,-2-10 5 15,-1 10-2-15,-4 0-3 0,-8 0-22 0,-10 0-59 16,-7 0-54-16,-11 0-105 0,-9 21-173 0,-8-21-118 16,0 17 56-16</inkml:trace>
  <inkml:trace contextRef="#ctx0" brushRef="#br0" timeOffset="-59186.84">941 7815 1984 0,'0'0'10'0,"0"0"4"16,23 0 2-16,-23 0 20 0,27 0 4 15,-10 0 14-15,0 0 8 0,3 0-5 0,0 0-8 16,3 0-11-16,2 0-1 0,2 0-3 0,4 0 0 15,6 0 1-15,1 0-7 0,4 0-9 0,5 0-10 16,4 0-5-16,3 0-1 0,4 0 2 0,2 0 11 16,1 0 13-16,2 0 6 0,-2 0 6 0,-1 0-6 15,-6 0-10-15,-3 0-11 0,-10 0-9 0,-6 0-6 16,-10 0-1-16,-6 0 1 0,-11 0 1 0,-4 0 1 16,-4 0 2-16,0 14 1 0,-32-14-5 0,7 10-4 15,-9-10-7-15,-5 11-4 0,-11-11 1 0,-2 0-5 16,-7 9-4-16,-8-9-3 0,4 0-8 15,-6 0 1-15,6 0-1 0,2 0-3 0,4 0-1 16,6 0 11-16,10 0 9 0,10 0 18 0,8 0 7 16,8 0 0-16,13 0 3 0,2-13 0 0,22 13 20 15,1-11 6-15,11 11 5 0,7-14 0 0,8 5-10 16,9 1-2-16,4 1-1 0,7 1-2 0,3 0 1 16,2 1 3-16,4 0-3 0,-1 1 6 0,-4 0 5 15,1 0 4-15,-5 2 4 0,-11-1-12 0,-9 2-13 16,-9 1-11-16,-9-2-11 0,-13 2 2 0,-10 0 0 15,-8 0 2-15,0 0 1 0,-32 0 0 0,1 0-4 16,-10 16-9-16,-10-16-5 0,-12 0-11 0,-6 14-9 16,-5-14-21-16,-4 0-22 0,1 13-20 0,3-13-35 15,4 10-22-15,6-10-23 0,13 7-25 16,8-7-1-16,15 6 15 0,8-6 6 0,10 4-4 16,10-4-87-16,0 0-71 0,34 0 47 0</inkml:trace>
  <inkml:trace contextRef="#ctx0" brushRef="#br0" timeOffset="45876.38">8752 6275 2259 0,'7'-3'0'0,"-7"-1"1"0,0 2-1 0,0 1 4 16,0-1 3-16,0 1 32 0,0 1 31 0,0 0 30 15,0 0 24-15,0 0-4 0,-17 0-12 0,17 0-18 16,0 0-16-16,-15 0-25 0,15 0-12 16,0 0-13-16,-13 12-17 0,13-12-1 0,0 0-5 15,-7 0 2-15,7 0 17 0,0 0 6 0,0 0 11 16,0 0 8-16,0 0-5 0,0 0 7 0,0 0 3 16,0 0-1-16,0 0 4 0,21 0-6 0,-21 0-3 15,35 14-2-15,-12-14 2 0,6 0 4 0,5 9 7 16,8-9-8-16,5 0-1 0,9 6-5 0,4-6-12 15,10 0 5-15,6 0-9 0,9 0-3 0,5 0-2 16,11 0-3-16,7 0-7 0,15 0-4 0,10 0-4 16,13 0-5-16,7-13 9 0,10 13 11 0,11 0 17 15,4 0 14-15,6 0 1 0,-2 0-3 0,-9 0-15 16,-4 0-7-16,0 0 19 0,-3 0 5 0,-3 0 12 16,-9 19 16-16,-6-19-10 0,-8 18 5 15,-2-18 8-15,-5 19 2 0,-12-19 2 0,-6 15 1 16,-11-7-14-16,-8-2-16 0,-6-6-18 0,-10 9-11 15,-5-6 2-15,-12 1 5 0,-8-2 17 0,-7-1-1 16,-11 1-2-16,-9-2-4 0,-6 1-18 0,-7-1-4 16,-6 0-9-16,-2 0-7 0,-4 0 0 0,-3 0 0 15,0 0-8-15,0 0 4 0,0 0-4 0,0 0-11 16,0 0-2-16,0 0-25 0,0 0-9 0,0 0-8 16,0 0-21-16,0 0-12 0,0 0-17 15,-14 0-15-15,14 0-17 0,0 0-20 0,-16 0-50 0,7 0-81 16,-2-10-91-16,-4 10-101 0,-2 0-171 15,-5 0-234-15,-1-8 137 0</inkml:trace>
  <inkml:trace contextRef="#ctx0" brushRef="#br0" timeOffset="48766.64">15561 6461 2862 0,'0'15'-3'0,"0"-15"1"16,0 7 1-16,0-7 1 0,0 0 42 0,0 5 26 15,0-5 23-15,0 3 16 0,0-3-23 0,0 2-12 16,0 0-13-16,0-2-8 0,-13 2-13 0,13-2-14 16,0 1-11-16,0 1-5 0,0-2-1 0,0 1 11 15,0 0 37-15,0 0 35 0,0 1 29 0,0 1 15 16,22 0-26-16,-22 3-32 0,36-2-20 0,-11 2-2 15,4 1 9-15,8-2 7 0,7 0 11 0,7-2-7 16,8-1-6-16,4 0 5 0,5-2 8 0,13 0 11 16,3 0 24-16,3 0 9 0,-1 0-5 0,1 0-16 15,-5 0-34-15,-3 0-30 0,-3 0-28 0,-4 0-9 16,-6 0 5-16,-7 0 41 0,-6 16 15 0,-10-16-8 16,-2 0-11-16,-15 0-45 0,-6 12-11 15,-15-12 11-15,-5 9 0 0,-20-9 8 0,-5 10-15 16,-9-3-37-16,-8 0-22 0,-14 2-32 0,-7-2-18 15,-15-2-6-15,-9-1-6 0,-6-2 1 0,-3 0 15 16,-3-2 30-16,-2 0 32 0,0 0 29 0,5 0 17 16,11 0 2-16,6 0-12 0,8-15-16 0,7 15 0 15,8 0 5-15,16 0 11 0,6-11 26 0,12 11 32 16,5 0 12-16,8 0 14 0,9-9-3 0,0 9-13 16,31-6 3-16,-10 2 20 0,10 0 22 0,8 0 5 15,11-2 0-15,6 3-13 0,7 1-28 16,9 0-7-16,5 2-3 0,8 0-11 0,5 0-8 15,0 0-11-15,0 0-18 0,0 16-12 0,-8-16 0 16,-4 14-4-16,-12-14 0 0,-13 14-1 0,-10-14-2 16,-12 14 6-16,-13-14 1 0,-12 14 14 0,-6-14 4 15,-30 13-7-15,-4-8 7 0,-12 1-11 0,-16-1 8 16,-11-1 3-16,-9-2-19 0,-11-2-29 0,-7 0-8 16,0 0-7-16,-3 0 15 0,6 0 33 0,5-15-4 15,5 15-10-15,8 0-12 0,8-14-3 0,10 14 11 16,15 0 8-16,9-11 24 0,9 11 26 0,9 0 4 15,11-9-5-15,8 9-12 0,0-8-27 0,39 2-8 16,-6 1 9-16,6-1 2 0,10 0 5 16,13 2 0-16,10 1-3 0,7 0 0 0,6 2-1 15,6 1 1-15,1 0 6 0,4 0-7 0,-2 0-7 16,-8 0-3-16,-10 0-1 0,-16 0 11 0,-13 14 0 16,-9-14 7-16,-17 0 0 0,-17 0-3 0,-4 10 0 15,-32-10 3-15,-1 0 0 0,-9 0-3 0,-10 7 0 16,-9-7-8-16,-9 0-3 0,1 0-23 0,-1 0 4 15,-2 0-7-15,7 0 3 0,8-17 23 0,9 17 6 16,8 0 11-16,13 0 0 0,6-13 18 0,7 13 21 16,7 0 15-16,7 0-8 0,0 0-22 0,0-8-30 15,19 8-19-15,-19-7 7 0,31 2 0 0,-8 1 12 16,2-2-4-16,5 3 0 0,1-1 3 16,-2 2-3-16,-3 0 0 0,-1 2 0 0,-8 0-7 15,-3-2-41-15,-5 1-22 0,-9 1-45 0,8 0-40 16,-8 0-20-16,0 0-20 0,0 0-4 0,0 0-30 15,0 0-59-15,-18 0-116 0,18 0-160 0,-27 16-364 16,13-16 41-16,-3 0 162 0</inkml:trace>
  <inkml:trace contextRef="#ctx0" brushRef="#br0" timeOffset="50214.44">17900 6654 2905 0,'-3'0'1'0,"0"0"-2"16,0 0 5-16,3 0-3 0,0 0 27 0,0 0 31 15,0 0 31-15,0 0 41 0,0 0-3 0,0 0-5 16,0 0-22-16,0 0-32 0,0 0-21 0,0 0-24 16,0 0-15-16,0 0-3 0,0 0-3 0,0 0 9 15,0 0 20-15,0 0 20 0,0 0 16 16,0 0 10-16,0 0 7 0,0 0 3 0,0 0 9 15,0 0 22-15,0 0-6 0,0 0-2 0,20 0-19 16,-20 0-18-16,31 0-17 0,-1 11-8 0,5-11 22 16,13 0 10-16,10 0 7 0,16 8-18 0,10-8-30 15,10 7-33-15,10-1-6 0,11 1 29 0,4 1 16 16,12 0 17-16,0 2 16 0,7 0-5 0,-3 1 9 16,-8-2 1-16,-4 0-5 0,-5-2-8 0,-11 0-5 15,-13 0 12-15,-13-3 17 0,-16 0 0 0,-16-2-17 16,-8 0-28-16,-13 0-34 0,-11-2-16 0,-11 0-10 15,-6 0-10-15,-23 0-19 0,-8 0-33 16,-13-16-30-16,-10 16-29 0,-16-18-17 0,-15 18-19 16,-10-24-11-16,-12 11-9 0,-7-1 15 0,-10 1 52 15,1 1 47-15,-9 2 50 0,5 0 23 0,-4 2-5 16,3 2-10-16,3 0-17 0,4 2-11 0,11 3-8 16,8-1 5-16,12 1 4 0,17 1 3 0,17 0 14 15,14 0 4-15,16 0 24 0,16 0 22 0,10 0 15 16,0 0 14-16,31 0 3 0,-1 0 9 0,10 0 8 15,7 0 18-15,13 0 11 0,8 0 10 0,10 12 11 16,2-12-10-16,4 0-16 0,5 0-22 0,-3 0-40 16,6 0-28-16,-1 0-4 0,-1 0-11 0,2 7 3 15,-1-7 8-15,-2 5-4 0,-6-1 0 0,-8-2 4 16,-12 2 7-16,-12-4-4 0,-12 2-7 16,-14-2 0-16,-13 0-15 0,-12 0 7 0,0 0-6 15,-43 0-1-15,3 0-10 0,-11 0-18 0,-16 0 0 16,-17 0-24-16,-10-19 6 0,-4 19-2 0,-6-14 14 15,-1 14 21-15,-2-12 11 0,6 12 13 0,5-12-7 16,12 12 6-16,6 0 0 0,12-6-7 0,15 6 4 16,10 0 2-16,13 0 20 0,13 0 30 0,9 0 9 15,6 0 3-15,21 0-17 0,7 0-7 0,6 0 10 16,13 0 9-16,13 0 13 0,6 0 18 0,8 0-11 16,7 14-18-16,5-14-14 0,-2 15-28 0,4-15-11 15,-7 17-4-15,0-8-4 0,-4 1-3 16,-9 0-2-16,-10-3 9 0,-12 1-37 0,-8-3-21 15,-12 1-3-15,-18-1-15 0,-8 0 25 0,-25-2 13 16,-11 0-9-16,-9-1-3 0,-12-1-5 0,-13-1-9 16,-1 0-1-16,-13 0-5 0,-4-16 9 0,-4 16 20 15,-1-19 16-15,2 19 22 0,5-18 11 0,6 18-7 16,4-18 5-16,12 18 0 0,13-12-4 0,11 12 11 16,12-8 19-16,8 8 24 0,10-5 6 0,10 5-7 15,0 0-22-15,30-4-28 0,-7 4-7 0,11 0 8 16,8 0-3-16,11 0 16 0,7 0 2 0,2 0-5 15,8 0 2-15,-3 19-10 0,-2-19 0 0,-2 16 0 16,-5-16-7-16,-9 15-3 0,-10-15 6 16,-6 14-6-16,-13-14-6 0,0 0 4 0,-14 11-6 15,-6-11 1-15,0 0 6 0,-26 5-12 0,3-5-8 16,-8 0-7-16,-13 0-19 0,-10 0 4 0,-10 0-7 16,-8-18-15-16,-3 18-7 0,-2-15-18 0,-2 15-6 15,4-19 14-15,8 19 22 0,12-15 25 0,10 15 24 16,4-12 17-16,13 12 12 0,10 0 22 0,7-7 6 15,8 7-4-15,3 0-6 0,0-4-22 0,26 4-7 16,-6-2 1-16,8 1-2 0,8 0 3 0,6 1-2 16,4 0-1-16,4 0-1 0,1 0-3 0,0 0 1 15,-4 19 1-15,-5-19-6 0,-5 0-30 0,-8 15-47 16,-9-15-65-16,-4 0-66 0,-8 11-55 16,-8-11-60-16,0 8-76 0,0-8-215 0,-31 9-187 15,9-9 107-15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7:29:59.23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50"/>
    </inkml:brush>
  </inkml:definitions>
  <inkml:trace contextRef="#ctx0" brushRef="#br0">660 1407 1939 0,'-6'1'20'15,"3"1"3"-15,0-2 4 0,-2 0-3 16,5 0-1-16,-1 0 27 0,-1 0 21 0,-1 0 24 15,3 0 1-15,0 0-20 0,0 0-13 0,0 0-9 16,0 0-4-16,0 0 9 0,0 0 12 0,0 0 9 16,0 0 5-16,0 0 3 0,0 0 0 0,0 0-1 15,0 0 3-15,0 0-3 0,0 0-5 0,0 0-6 16,0 0-12-16,0 0 0 0,0 0-10 0,0 0-2 16,0 0-5-16,0 0-11 0,0 0 1 0,0 0-1 15,0 0 1-15,0 0-3 0,0 0-7 0,0 0-11 16,0 0-8-16,0 0-2 0,23 0-2 0,-23 0 0 15,17 0 6-15,-17 0 6 0,25 0 7 16,-9 0 6-16,-2 0 8 0,3 0-2 0,3 0 8 16,-3 0 2-16,6 0-1 0,1 0-1 0,-3 0-8 15,2 0-3-15,4 0-2 0,2 0 3 0,-1 0 6 16,5 0 1-16,-2 0-3 0,3 0-8 0,3 0-8 16,0 0-7-16,4 0-5 0,2 0-2 0,5 0-5 15,2 0-1-15,4 0 2 0,3 0-3 0,-2 0 4 16,5 0 1-16,1 0 1 0,2 0 0 0,-1 0-3 15,0 14 4-15,0-14-3 0,2 0 5 0,1 0 4 16,1 0 1-16,1 0 0 0,4 0-4 0,4 0-11 16,-1 0-6-16,2 0 2 0,6 0 2 0,2 0 7 15,6-14-1-15,2 14-5 0,-1 0 4 16,7-9-7-16,-1 9 7 0,9 0 6 0,-2-8-5 16,3 8 10-16,0-6-4 0,4 6-3 0,1-5 2 15,-1 2-5-15,6 1-5 0,-1-1 3 0,2-1 2 16,0 1-4-16,1-1 8 0,0 2-8 0,1-2-3 15,1 0 9-15,0 1-4 0,1-1 4 0,5 1 4 16,-1 1-10-16,6 0 6 0,-1 0-2 0,6 1-4 16,1 1 7-16,4 0-3 0,6 0 1 0,-6 0-1 15,7 0 8-15,0 0 0 0,1 0 1 0,1 0 0 16,-1 0-13-16,2 13 0 0,-3-13-1 0,1 0 2 16,2 0 4-16,-1 0-3 0,-3 0 3 0,4 0 0 15,-3 0-8-15,-2 0 9 0,2 0-6 0,2 0 1 16,-2 0 8-16,1 0-6 0,2 0 0 15,0 0 1-15,-2 0 2 0,4 0-1 0,-1 0-4 16,4 0 0-16,2 0-3 0,-2-9 1 0,0 9 7 16,1 0-3-16,1 0-3 0,3 0 3 0,0 0-1 15,0 0-8-15,-6 0 8 0,1 0 0 0,-2-4-4 16,0 4 5-16,-2-3-2 0,-1 1-4 0,-3 0 7 16,-6-1-2-16,-1 0-4 0,-4 1 3 0,-3-1-6 15,-1-2 6-15,-6 2 4 0,-4 1-8 0,-1-3 3 16,-9 4-6-16,0-3 7 0,-7 1 4 0,-5 0-6 15,-7-1 2-15,-7-1-3 0,-7 0 1 0,-10 1 5 16,-3-2 3-16,-9 2-9 0,-8-2 1 16,-7 0 3-16,-10 2-40 0,-8 0-39 0,-7 1-76 15,-9-1-123-15,-6 0-106 0,-4 1-118 0,0 1-163 16,-41-1-286-16,12-2 136 0,-10 1 163 0</inkml:trace>
  <inkml:trace contextRef="#ctx0" brushRef="#br0" timeOffset="11001.9">1446 3773 3247 0,'-4'0'-6'0,"-1"11"4"0,1-11-3 16,0 0 0-16,4 0 5 0,0 0 2 0,0 0 13 16,0 0 40-16,0 0 34 0,0 0 19 0,0 0 12 15,0 0-31-15,0 0-24 0,0 0-13 0,0 0-2 16,0 0 11-16,0 0 9 0,0 0 9 0,0 0 2 16,0 0-7-16,0 0-5 0,0 0-10 15,13 0-21-15,-13 0-14 0,0 0-11 0,18 0-13 16,-5 0 3-16,4 0-4 0,6 0 5 0,8 0 4 15,9 0-1-15,10 0 8 0,11 0-2 0,10 0 12 16,11 0 6-16,13-11 5 0,15 11 5 0,4 0-14 16,15-11-6-16,11 11-10 0,10-13-9 0,11 6 11 15,11 0 20-15,5 1 7 0,6-1 6 0,9 1 5 16,10 2 1-16,-1 2-1 0,-1 0 14 0,-3 2-14 16,-1 0-7-16,-1 0 15 0,-3 0-6 0,-6 0 19 15,-8 14 1-15,-10-14-5 0,-5 0-8 0,-11 15-2 16,-11-15-3-16,-14 0-11 0,-14 11-4 0,-12-11-2 15,-16 0 5-15,-15 0-1 0,-14 0 1 0,-16 0-14 16,-12 0-24-16,-11 0-18 0,-8 0-70 16,-4 0-66-16,-4 0-72 0,-1 0-65 0,0 0-11 15,0 0-36-15,0 0-45 0,-23 0-75 0,23 0-108 16,-28 0-235-16,11 0-80 0,-3 0 153 0</inkml:trace>
  <inkml:trace contextRef="#ctx0" brushRef="#br0" timeOffset="20412.34">645 5053 3395 0,'-2'-2'1'0,"2"1"-1"0,0 0-1 0,0-2-2 16,0 2 4-16,0-1 32 0,0 1 33 0,0 1 33 15,0 0 17-15,0 0-15 0,0 0-28 0,0 0-31 16,0 0-27-16,0 0-15 0,0 0-9 16,0 0-5-16,11 0 8 0,-11 0-2 0,0 0 5 15,0 0 8-15,0 0-5 0,0 21 7 0,0-21-1 16,0 21-8-16,0-9 2 0,0 2-4 0,0 0 2 15,0 2 2-15,0 1 2 0,0 0 0 0,0 0 1 16,0 1 2-16,0 1-5 0,0 0 1 0,0-1 0 16,0-3-1-16,0-1 3 0,0-1-1 0,20 0 0 15,-20-2 2-15,11-2 1 0,-11-2 31 0,14-2 15 16,-14 0 22-16,16-1 17 0,-9-3-15 0,9-1-10 16,1 0-11-16,3 0-10 0,5-18-14 0,8 18 5 15,1-26-7-15,9 8-1 0,11-4-1 16,4-2-2-16,10-1-3 0,5-4-3 0,4-2-1 15,5 1-9-15,2-1 3 0,8 1-8 0,-2 0-2 16,4 1 2-16,-2 2-3 0,1 0 13 0,-5 1 12 16,-1 2 8-16,-8 2 9 0,-12 3-9 0,-10 2-4 15,-6 3-11-15,-14 4-7 0,-10 1-3 0,-9 2-7 16,-5 4 1-16,-6 0-41 0,-5 2-52 0,-2 1-74 16,0 0-88-16,0 0-56 0,0 0-53 0,0 0-57 15,-22 0-92-15,22 22-217 0,-21-22-41 0,3 16 130 16</inkml:trace>
  <inkml:trace contextRef="#ctx0" brushRef="#br0" timeOffset="21309.22">1975 5235 1967 0,'0'0'26'0,"0"0"23"15,-14 0 26-15,14 0 38 0,0 0 12 16,0 0 4-16,-12 0 0 0,12 0-17 0,0 0-22 16,0 0-24-16,0-11-26 0,0 11-21 0,0 0-17 15,0 0-1-15,0 0 1 0,0 0-5 0,0 0 8 16,0 0 4-16,0 0 12 0,0 0 12 0,14 0 7 16,-14 0 1-16,15 0-1 0,-4 0-3 0,9 0-6 15,3 0 3-15,7-15 2 0,4 15 0 0,6-11 6 16,5 11 1-16,5-14-7 0,4 14-3 0,0-15-5 15,5 6-3-15,-1 3 0 0,-4-2 4 0,-1 2-7 16,-5 0-3-16,-6 2-5 0,-8 1-6 0,-8 2-1 16,-6-2-4-16,-4 3-1 0,-8 0-4 0,-4 0 4 15,-4 0-2-15,0 0 2 0,-20 0 3 0,20 0-2 16,-39 16 3-16,10-16-2 0,-12 15-4 16,-2-15-17-16,-11 18-13 0,-5-18-18 0,-3 18-17 15,-3-8-3-15,-2-3-4 0,2 1-8 0,6-1 15 16,3 1 5-16,11-2 16 0,3-1 22 0,15-1 6 15,3 0 13-15,9-1 4 0,9-2 15 0,6-1 5 16,0 0 6-16,0 0-4 0,29 0-9 0,-9 0-2 16,3-15-2-16,8 15 5 0,8 0 1 0,2-19-8 15,3 19-2-15,5-13-6 0,0 13-6 0,2-12 3 16,-7 12-4-16,1-9 5 0,-7 9 0 0,-3-5-1 16,-11 5-1-16,-3 0-14 0,-9-3-33 15,-3 3-19-15,-6 0-13 0,-3 0-17 0,0 0-11 16,0 0-52-16,-35 18-105 0,13-18-146 0,-11 13-227 15,-4-13 72-15,-6 11 120 0</inkml:trace>
  <inkml:trace contextRef="#ctx0" brushRef="#br0" timeOffset="31063.81">6011 5173 1503 0,'0'0'21'16,"-2"0"1"-16,1 0 10 0,1 0 21 0,0 0 2 15,0 0 19-15,0 0 6 0,0 0-6 0,0 0-10 16,-2 0-18-16,2 0-8 0,0 0-14 0,-2 0-13 16,2 0-5-16,0 0-3 0,0 0-3 15,0 0 0-15,0 0-1 0,0 0-2 0,0 0-1 16,0 0-1-16,0 0 3 0,0 0 3 0,0 0 15 15,0 0 13-15,16 0 6 0,-16 0 0 0,0 0-4 16,15 0 4-16,-15 0 8 0,11 0 5 0,-11 10 5 16,10-10-4-16,-3 0-4 0,-2 0-6 0,1 0-4 15,2 6-5-15,0-6-3 0,1 0-5 0,0 0-5 16,4 0-6-16,1 0-4 0,0 0 0 0,4 0-5 16,1 0 0-16,4 0-2 0,0 2-4 0,4-1 8 15,1 1 12-15,3-2 17 0,1 1 7 16,2 1 11-16,4-2-5 0,-1 0-5 0,3 0 1 15,-1 0 0-15,1 0-2 0,0 0-2 0,2 0-2 16,-3 0-7-16,1 0-6 0,1 0-4 0,-4 0-3 16,3 0-9-16,-1 0-2 0,-2 0 6 0,0 0 4 15,1-11 13-15,-4 11 4 0,1 0 0 0,1 0-9 16,0 0-8-16,2 0-4 0,3 0 9 0,-1 0 22 16,0 0 9-16,1 0 5 0,0 0-19 0,1 0-20 15,-3 0-11-15,0 0-8 0,-3 0 2 0,-2 0-1 16,3 0-1-16,-3 0 4 0,2 0-4 0,-2 0 1 15,-3 0 1-15,0 0 0 0,1 0 2 16,-1 0 2-16,0 0 6 0,2 0 13 0,-2 0 13 16,1 0 6-16,3 0 9 0,-3 0-10 0,4 0-6 15,-1 0-6-15,4 0-13 0,1 0-1 0,-1 0-1 16,3 0-7-16,0 0 2 0,0 0-9 0,1 0-3 16,1 0 0-16,-1-10 0 0,-3 10 3 0,-2 0 0 15,-6 0 0-15,4 0 1 0,-4 0 1 0,-2 0-1 16,-1 0 1-16,1 0-3 0,-2 0 1 0,3 0 4 15,0 0 12-15,-2 0 20 0,2 0 3 0,0 0 7 16,2 0-14-16,-1 0-14 0,2 0-8 0,2 0-8 16,1 0 0-16,3 0-2 0,2 0-2 0,-1 0 0 15,0 0 0-15,1 0 0 0,-1 0 2 0,-1 0 0 16,-3 0 1-16,-1 0 2 0,-4 0-5 16,1 0 6-16,-2 0-5 0,-2 0 2 0,-2 0 5 15,-1 0 2-15,0 0 27 0,1 0-5 0,-2 0 7 16,-1 0-1-16,-2 0-19 0,3 0 0 0,0 0-7 15,0 0-8-15,-2 0-1 0,2 0-1 0,3 0-1 16,1 0 3-16,4 0-7 0,-1 0 0 0,2-12 4 16,3 12 0-16,2 0 4 0,1 0-2 0,2 0 0 15,2 0-1-15,-2 0-1 0,3 0 3 0,0 0-2 16,1 0-2-16,2 0 5 0,-1 0-1 0,-2 13 7 16,-4-13 30-16,3 0 13 0,-2 0 6 0,0 0-1 15,-2 9-31-15,-1-9-15 0,-1 0-10 16,6 0 0-16,-1 0-4 0,-1 0 5 0,3 0 0 15,2 0-2-15,1 0 4 0,1 4-6 0,2-4 2 16,2 0 0-16,-3 0 2 0,4 0 7 0,-1 0 5 16,-1 1 4-16,-2-1 1 0,-5 0 2 0,3 0-3 15,-5 1-5-15,-1-1 4 0,-1 0-6 0,-3 0 0 16,-2 0-7-16,1 0-2 0,-1 0-3 0,1 0-9 16,-1-13 12-16,-2 13-7 0,0 0 5 0,2-13 5 15,-1 13-8-15,1-10 6 0,1 10-4 0,2-10 2 16,-2 10 3-16,3-10-3 0,-1 10-1 0,0-8 5 15,0 4-7-15,3 1 5 0,-5-1 4 0,-2 0-5 16,0 1 9-16,-3 0-4 0,-4 1-3 16,-5-1-1-16,-1 1 1 0,-3 0-3 0,-4 1-1 15,1-1 5-15,-4 2-6 0,-3-2 7 0,2 1-7 16,-3 1 3-16,-2-1 2 0,-1 0-4 0,-2 1 3 16,-2-1-6-16,1 1 0 0,-2 0-3 0,0 0-50 15,0 0-46-15,0 0-60 0,0 0-62 0,0 0-12 16,0 0-37-16,0 0-32 0,-19 0-44 0,19 0-82 15,-23 23-173-15,4-23-135 0,-2 16 111 0</inkml:trace>
  <inkml:trace contextRef="#ctx0" brushRef="#br0" timeOffset="33458.28">513 5859 2767 0,'0'0'14'16,"0"0"30"-16,0 0 37 0,0 0 37 0,6-18 25 15,-6 18 6-15,0 0 1 0,0 0 6 0,0-13-6 16,0 13-3-16,0 0-14 0,0 0-24 0,0 0-13 15,0-7-16-15,0 7-15 0,0 0-13 0,0 0-16 16,0-5-13-16,0 5-10 0,0 0-6 16,0 0-10-16,0 0-3 0,0 0-3 0,0 0-3 15,0 0 1-15,0 0 2 0,0 0 2 0,0 16 2 16,0-16 6-16,17 17 3 0,-17-17 0 0,17 25-3 16,-17-9-1-16,27 0-1 0,-13 1-4 0,0 0 4 15,3-2 2-15,1-1-4 0,1 0 8 0,1-2-3 16,0-1-2-16,4-4 4 0,2-1-6 0,2-1 6 15,1-4-4-15,5-1 1 0,7 0 1 0,2 0-5 16,8-23 6-16,4 23 26 0,5-28 9 0,4 10 22 16,7-3 16-16,5 0-6 0,-2-2 18 0,5 1 11 15,-3-1 8-15,-1 2 5 0,-4-2-6 16,-3 2-25-16,-6 1-21 0,-3 2-22 0,-3-1-23 16,-5 3 33-16,-4 0 26 0,-7 2 18 0,-3 3 5 15,-6-1-37-15,-6 5-32 0,-6 1-23 0,-9 1-5 16,0 2-14-16,-6 2-57 0,-2-1-87 0,-2 2-102 15,0 0-91-15,0 0-64 0,0 0-47 0,0 0-2 16,0 0-46-16,0 19-97 0,-19-19-239 0,19 20 104 16</inkml:trace>
  <inkml:trace contextRef="#ctx0" brushRef="#br0" timeOffset="37906.3">4474 5903 1532 0,'0'0'35'0,"0"0"20"0,6 0 24 16,-6 0 24-16,0 0-4 0,0 0 2 15,4 0 11-15,-4 0 0 0,0 0 2 0,0 0 3 0,0 0-12 16,0 0-8-16,0 0-21 0,0 0-12 15,0 0-10-15,0 0-7 0,0 0-4 0,0 0-1 16,0 0-3-16,0 0 1 0,0 0-6 0,0 0-6 16,0 0-5-16,0 0-6 0,0 0 4 0,0 0-1 15,0 0 1-15,0 0 7 0,0 0 4 0,0 0 4 16,0 0 10-16,0 0 1 0,0 0 10 0,0 0 0 16,0 0-4-16,0 0-5 0,0 0-13 0,0 0-8 15,0 0-2-15,0 0-10 0,0 0-5 0,18 0-5 16,-5 0-6-16,5 0 3 0,4 0 1 0,4 0 0 15,7 0 1-15,6 0-3 0,7 0 8 0,4 0 11 16,7 0 8-16,5 0 7 0,9 0 5 16,4 0 3-16,2 0 1 0,4 0 2 0,1 0 6 15,3 0 2-15,-2 0 4 0,0 0 6 0,-4 0-6 16,2 0-16-16,1 0-14 0,3 0-15 0,2 0 1 16,2 0 15-16,5 0 19 0,-1 0 13 0,2 0-4 15,-5 0-3-15,-4 0-4 0,-6 0-7 0,-6 0 1 16,-7 0 0-16,-5 0 6 0,-7 0 5 0,-6 0 14 15,-3 0 0-15,-7-13-5 0,-4 13 3 0,-8 0-16 16,-7 0-11-16,-6 0-10 0,-3 0-14 0,-4-8-8 16,-2 8-5-16,-3 0-4 0,-1 0 1 0,-1 0 0 15,0 0-4-15,0 0 4 0,0 0-15 0,0 0-54 16,0 0-47-16,0 0-63 0,0 0-68 16,0 0-48-16,0 0-81 0,0 0-95 0,0 0-120 15,0 0-170-15,0 0-84 0,0 0 156 0</inkml:trace>
  <inkml:trace contextRef="#ctx0" brushRef="#br0" timeOffset="39785.94">8702 5963 1230 0,'0'0'34'0,"0"16"23"16,0-16 29-16,0 0 25 0,0 0-9 0,0 0 14 15,0 0-1-15,0 0 1 0,0 0-5 16,0 0-18-16,0 10-11 0,-17-10-17 0,17 0-6 16,0 0-2-16,0 0-7 0,0 0-1 0,0 0-3 15,0 0-3-15,0 0 0 0,0 0 2 0,0 0 0 16,0 0 4-16,0 0 1 0,0 0-1 0,0 0 3 15,0 0-8-15,0 0-5 0,17 0 4 0,-17 0-3 16,23 0 3-16,-9 0 8 0,5 0-7 0,4 0 6 16,-1 0-1-16,6 0 2 0,0 0 3 0,0 0 0 15,1 0 1-15,2 0-4 0,3 0-7 0,-1 0-8 16,1 0-4-16,1 0-3 0,3 0-1 0,0 0-1 16,3 0 0-16,-1 0-5 0,0 0 3 0,2 0 2 15,-1 0-4-15,-3 0 2 0,6-11-4 16,-4 11 0-16,2 0 4 0,-3 0 2 0,1 0 3 15,0-7 0-15,2 7 1 0,1-2-11 0,6 2-8 16,0-3-9-16,4 0-8 0,4 3 8 0,5-2-4 16,-1 1 4-16,2-1 1 0,1 1-8 0,-1 0 3 15,-4 0 1-15,-3 0-2 0,-5-1 5 0,-1 1 6 16,-4 1 9-16,-5 0 7 0,-4 0-3 0,-1 0 4 16,-5 0-6-16,1 0-1 0,-2 0 2 0,1 0-6 15,1 0-4-15,1 0-2 0,4 0-4 0,-1 0 5 16,2 0 8-16,0 0 10 0,0 0-1 0,0 0-7 15,-1 0-10-15,0 0-8 0,0 0-1 0,-1 0 4 16,1 0-3-16,-3 0 1 0,0 0-2 0,2-12-4 16,-5 12 5-16,1 0 1 0,-1 0 1 15,-1 0-2-15,1-7-3 0,-2 7 0 0,2 0 0 16,0 0 0-16,-4 0 7 0,2 0-5 0,2 0 1 16,0 0 0-16,0 0-2 0,0 0 5 0,-1 0 7 15,2 0 9-15,2 0 3 0,0 0 2 0,1 0-3 16,0 0-5-16,1 0-2 0,3 0 0 0,-2 0-3 15,2 0-1-15,1 9 2 0,2-9-3 0,-2 0 6 16,2 0-6-16,-2 0 2 0,-1 0-1 0,3 0 1 16,-3 0 10-16,-1 0 3 0,0 0-6 15,-1 0-4-15,-2 0-3 0,0 0-8 0,-1 0 1 0,0 0-1 16,-2 0-6-16,-1 0 2 0,3 0 2 16,-3 0 5-16,4 0 1 0,0 0 3 0,4 0-4 15,0 0-5-15,0 0 5 0,1 0-8 0,2 0 1 16,1 0 4-16,0 0-2 0,4 0 1 0,-2 0 2 15,-2 0-4-15,4 0 11 0,-2 0 8 0,-2 0 10 16,1 0-4-16,-4 0-8 0,0 0-9 0,-4 0-10 16,-4 0 7-16,1 0-3 0,-3 0-1 0,1 0 1 15,-4 0-1-15,1 0 4 0,0 0 3 0,2 0 0 16,1 0-4-16,1 0-6 0,-1 0 0 0,0 0 0 16,-1 0-2-16,2 0 2 0,-1 0-2 0,0 0 2 15,0 0-3-15,0 0 3 0,0 0 2 16,3 0-2-16,2 10 6 0,-2-10-3 0,3 0-2 15,1 0-1-15,0 0 3 0,1 0 5 0,3 0 8 16,0 0 0-16,-2 0 1 0,0 0-7 0,-2 0-4 16,2 0-6-16,-1 0 0 0,1 0 3 0,2 0-8 15,0 0 5-15,0 0-4 0,3 0 1 0,1 0 6 16,1 0-3-16,1 0-3 0,1 0 0 0,2 0-1 16,2 0 1-16,0 0 6 0,1 0-13 0,3 0 3 15,-1 0 3-15,-1 12-6 0,-1-12 16 0,-6 0-9 16,-2 0 3-16,-1 10 3 0,-6-10-6 0,-3 0 3 15,-2 5-7-15,-3-5 4 0,-5 1 2 16,4-1 1-16,-6 1 3 0,-3-1-2 0,-1 0-1 16,-2 0 3-16,-4 0-3 0,0 0-1 0,-3 0 1 15,-2 0-2-15,-1 0 8 0,-2 0-9 0,1 0 7 16,-6 0-5-16,2 0-8 0,0 0 8 0,-3 0-47 16,0 0-60-16,0 0-83 0,0 0-114 0,0 0-117 15,0 0-120-15,0 0-171 0,-21 0-278 0,21 0 159 16</inkml:trace>
  <inkml:trace contextRef="#ctx0" brushRef="#br0" timeOffset="65188.38">14590 4420 3082 0,'10'-3'48'15,"0"-1"53"-15,0 1 57 0,-1-2 63 0,0 0 10 16,-1 1-1-16,-2-1-6 0,-1 3-7 0,0-1-3 16,-4 1 10-16,1 1 19 0,-2-2-10 0,0 3-7 15,0-1-5-15,0-1-49 0,0-1-21 0,0 2-32 16,0 1-43-16,0 0-14 0,0-2-22 0,0 1-17 16,0 1-22-16,0 0-12 0,0 0-3 0,0 0 1 15,0 0 12-15,0 0-3 0,0 0 2 0,-16 20-1 16,16-20-3-16,-14 20 4 0,14-4-4 0,-20 2 3 15,6 3 5-15,2 2-4 0,-2 2 6 0,-2 1-9 16,-1 2-1-16,2-1 5 0,-1 0 0 16,-1-1 4-16,2-1-7 0,-1-3 7 0,4 0-12 15,-2-4-40-15,6-2-23 0,0-2-20 0,4-2 2 16,1-5 31-16,-1 0 32 0,4-4 23 0,0 1 8 16,0-2 3-16,21-1 2 0,-21-1-9 0,29 0 4 15,-10 0 3-15,1 0 1 0,3 0 1 0,0-16-4 16,-1 16 1-16,1 0 0 0,-3-17 36 0,-1 17 20 15,-2-15 21-15,0 15 29 0,-4-15-19 0,-4 15 13 16,0-11-15-16,-3 11-22 0,-1-10-18 0,-2 10-37 16,-1-4-13-16,-1 4-6 0,-1-2-11 15,0 2-6-15,0 0 4 0,0 0-8 0,0 0 6 16,0 0 13-16,0 0-3 0,0 20 5 0,-20-20-1 16,20 20-60-16,-15-8-59 0,15 2-91 0,-22 3-93 15,22 1-23-15,-22 1-30 0,13 0 10 0,9 0-1 16,-17 3-37-16,11-3-38 0,6 2-50 0,0 0-72 15,0-1-196-15,0-4-16 0,0 0 134 0</inkml:trace>
  <inkml:trace contextRef="#ctx0" brushRef="#br0" timeOffset="65541.84">14885 4694 3846 0,'22'-11'6'0,"-4"-2"32"0,1 2 47 0,-5 2 51 15,-2 0 37-15,0-1 12 0,-2 4-13 0,-4 1-24 16,-1 3-33-16,-4 0-51 0,-1 1-38 0,0 1-26 16,0 0-15-16,0 0 6 0,0 0-3 0,0 0-2 15,0 0 8-15,0 0 3 0,0 20 7 0,0-20 3 16,-18 22-7-16,18-6-2 0,0 1-6 0,-19 3-35 16,19 0-8-16,-12 1-27 0,12-1-25 0,-13 2 12 15,5-2-15-15,2 0-2 0,-2-3-2 0,1 0-4 16,-1-3 7-16,0-4 17 0,2 0 26 0,-2-4 22 15,2-4 18-15,0-2 0 0,-3 0 0 0,2 0-7 16,-2-18 0-16,1 18 13 0,-1-26 7 16,3 9 10-16,0-3-1 0,-1 1-2 0,4-1 1 15,2 1-1-15,1 0 7 0,0 1-5 0,0 1 5 16,0 2 1-16,23 3-8 0,-23 1-6 0,20 1-43 16,-20 3-45-16,25 1-52 0,-13 0-58 0,1 3-38 15,1 2-44-15,-2 1-90 0,-1 0-188 0,1 0-47 16,-1 0 86-16</inkml:trace>
  <inkml:trace contextRef="#ctx0" brushRef="#br0" timeOffset="65792.64">15217 4803 3803 0,'6'3'0'0,"-2"0"3"0,3-2 0 0,-4-1-1 16,1 0 0-16,1 0 21 0,-3 0 15 0,1 0 27 15,-2 0 13-15,2 0-18 0,0-14-13 0,2 14-29 16,1 0-12-16,1 0-9 0,0-11-2 0,3 11 5 16,2 0-11-16,0-9-49 0,4 9-70 0,-1-7-93 15,2 3-113-15,4 1-83 0,-1 0-142 0,1 2-251 16,1-3 121-16</inkml:trace>
  <inkml:trace contextRef="#ctx0" brushRef="#br0" timeOffset="66455.92">15789 4522 3978 0,'18'0'0'0,"-5"-19"39"0,-1 19 35 16,-3 0 34-16,-1-23 43 0,-3 23-1 0,-1 0-6 16,-2-14-12-16,0 14-35 0,-2 0-30 15,0 0-33-15,0-7-27 0,0 7-9 0,0-4-6 16,0-1 5-16,-25 2 1 0,25 0 1 0,-25 0 3 16,11 0-8-16,-3 1 3 0,3 0 3 0,2 2-4 15,-2 0 3-15,4 0 1 0,-1 0-6 0,2 0 0 16,0 0 4-16,1 18-7 0,0-18 6 0,-1 0 1 15,4 12 1-15,1-12 7 0,1 0 2 0,-2 0-1 16,5 0-9-16,0 8 6 0,0-8-10 0,0 0 6 16,0 0 12-16,0 0 25 0,-2 0 27 0,2 0 22 15,0 3 22-15,0-3-6 0,0 3-7 0,0-3-25 16,0 2-12-16,0-2-36 0,0 0-13 16,0 2-9-16,0-1-9 0,0 3 14 0,0 1 0 15,0 2 0-15,0 2-4 0,0 2 0 0,0 3-5 16,0 2 6-16,0 2-5 0,-15 0 8 0,15 2 0 15,0-1 4-15,-19-1 0 0,19 2-12 0,-14-2-5 16,14-2 5-16,-10 0 3 0,10-3 0 0,-7-1 13 16,7-2-13-16,-6 0 4 0,6-5 4 0,-1 2-4 15,1-4 13-15,0 1 3 0,0-4 73 0,0 2 30 16,0-1 19-16,0-1 25 0,17 0-46 0,-17 0-5 16,0 0-14-16,21 0-16 0,-7 0-24 0,-1 0-9 15,2 1-1-15,-2-1-3 0,-1 2 6 16,2-1-2-16,0 2 2 0,0 0 1 0,-3 1 0 15,-2-1-2-15,0 1-4 0,2 1-3 0,0-1-10 16,-2-1-4-16,-1 2-12 0,-2-2-9 0,-1 0-8 16,-2-1-6-16,0 0-2 0,-1 1-3 0,-2 0 7 15,0 1 0-15,0 1 3 0,0 1 1 0,0 2-4 16,0 1 4-16,-19 1 0 0,19 2 0 0,-17 2-2 16,17-1-9-16,-17 2-65 0,17 0-24 0,-16 0-64 15,16 2-59-15,-13-1-2 0,13-1-84 0,-11 1-52 16,6-2-19-16,-1 0-9 0,0-2 33 0,-1 0 37 15,1-2-1-15,-3-3-28 0,-2-1-43 0,2 0-60 16,-4-4-168-16,2-2-211 0,-2 0 115 16</inkml:trace>
  <inkml:trace contextRef="#ctx0" brushRef="#br0" timeOffset="66861.37">16128 4706 3614 0,'30'-3'5'0,"-6"0"7"0,-5 2 31 16,-7-3 28-16,-4 1 23 0,0-3 25 0,-5 4 1 16,-1-2 0-16,-2 4-7 0,0 0-12 0,0-1-12 15,0 1 0-15,0 0 11 0,0 0 0 16,-16 0 0-16,16 0-12 0,0 0-18 0,-15 0-12 16,15 14 0-16,-16-14 0 0,16 0-8 0,-15 17 5 15,7-17-20-15,-1 17-11 0,1-6-10 0,-2 1-12 16,3-1 7-16,-3 4 0 0,3-1 3 0,-1 2-4 15,0 1-3-15,0-2-9 0,2 3 2 0,0-2 5 16,0-1-6-16,1-1-58 0,-1-1-15 0,1-2-13 16,1-2-12-16,-1-1 57 0,0-3 15 0,-2-3 6 15,-1-1-3-15,-1-1-15 0,-2 0-16 0,-3 0-8 16,0-25 14-16,-2 25 19 0,-1-30 18 0,5 12 8 16,-4-3 6-16,7-2 2 0,1 0-2 0,4 1 9 15,1 1 11-15,3-2 2 0,0 2 9 16,0 1-3-16,23 1-14 0,-23 1 1 0,21 0-9 15,-21 2-4-15,28 2-9 0,-14 1-6 0,3 2-2 16,-1 1-29-16,-2 3-36 0,1 2-65 0,-2 2-88 16,1 1-84-16,-3 2-64 0,-1 0-57 0,0 0-47 15,-1 22-132-15,-1-22-131 0,0 24 124 0</inkml:trace>
  <inkml:trace contextRef="#ctx0" brushRef="#br0" timeOffset="67121.28">16537 4564 4233 0,'13'-14'18'0,"-1"2"54"0,-1 1 51 16,-2 2 61-16,-1-1 47 0,-3 2 4 0,-2 4 2 15,-3 1-47-15,0 1-75 0,0 2-58 0,0 0-65 16,0 0-24-16,0 0 14 0,0 0-12 0,0 0 13 15,0 22 14-15,-16-8 1 0,16 4 16 0,-14 6-8 16,14 5-73-16,-17 3-56 0,17 4-64 16,-14 1-61-16,14 2-2 0,-15 1-31 0,9 1-44 0,-2-4-53 15,0 0-60-15,-6-3-97 0,3-3-232 0,-1-2-7 16,-3-7 132-16</inkml:trace>
  <inkml:trace contextRef="#ctx0" brushRef="#br0" timeOffset="67453.28">16302 4667 3757 0,'17'-12'40'15,"0"0"53"-15,-6 1 43 0,-2 4 46 0,2-5-8 16,-11 7-28-16,9-1-37 0,-9 5-41 0,0-1-34 16,0 1-31-16,0 1-15 0,5 0-2 0,-5 0-15 15,0 0-1-15,0 0 3 0,0 0-12 16,0 14-6-16,0-14-10 0,-20 16-18 0,20-16-14 15,-17 21-1-15,17-8-7 0,-20-2-1 0,10 2-2 16,-4 0-3-16,2-4 5 0,-2 1 4 0,3-2 16 16,-6-1 23-16,5-3 22 0,-1-1 24 0,2-2 9 15,4-1 3-15,-1 0 3 0,3 0 13 0,4 0 27 16,1-22 13-16,0 22 10 0,0-19-6 0,0 19-24 16,18-21-14-16,-18 10-14 0,22 0-12 0,-22 1-3 15,25 1-1-15,-10 2 0 0,1 1 2 0,-1 6-20 16,2-9-37-16,0 9-42 0,0 0-57 0,0 0-49 15,-1 0-41-15,3 20-55 0,-4-20-66 0,5 23-143 16,-6-9-148-16,2-1 99 0</inkml:trace>
  <inkml:trace contextRef="#ctx0" brushRef="#br0" timeOffset="67800.67">16768 4857 3572 0,'13'0'25'16,"1"0"38"-16,0 0 41 0,-6 0 38 0,4 0 17 16,-7 0-4-16,-2-15-25 0,0 15-32 0,-3 0-43 15,1 0-37-15,-1 0-18 0,0 0-8 0,0 0-4 16,0 0 7-16,0 0-11 0,0 0 7 16,0 0 5-16,0 0-6 0,0 0 7 0,0 18-23 15,0-18-21-15,0 17-23 0,0-17-17 0,0 23-6 16,-15-12-6-16,15-1-5 0,0 0-7 0,-25 1-7 15,25-5 0-15,-23 1 5 0,10-3 2 0,-2-4 20 16,-4 0 16-16,1 0 23 0,-1 0 26 0,0 0 14 16,2-21 12-16,0 21 4 0,3-23 2 0,4 23 7 15,3-24 33-15,4 10 23 0,3-2 25 0,0 2 4 16,0 0-24-16,0-2-18 0,28 3-27 0,-28 0-13 16,22 0-9-16,-22 2-9 0,23 1-4 15,-23 1-14-15,22 2-51 0,-22 1-68 0,14 2-99 16,-14 0-136-16,11 4-191 0,-11-1-197 0,0 1 103 15</inkml:trace>
  <inkml:trace contextRef="#ctx0" brushRef="#br0" timeOffset="69027.62">15897 4424 2020 0,'0'0'51'16,"0"0"42"-16,0 0 41 0,0 0 44 0,0 0-12 16,9 0 5-16,-9 0 4 0,0 0 0 0,0 0-1 15,0 0-11-15,0 0-22 0,0 0-30 16,0 0-25-16,0 0-29 0,0 0-21 0,0 0-13 15,0 0-14-15,0 0-6 0,0 0 2 0,0 0-6 16,0 0-3-16,-21 0 5 0,21 0-4 0,-25 0 1 16,11 0 3-16,-3 0-3 0,-2-13 2 0,1 13 3 15,-1 0 1-15,1 0-4 0,2-7-3 0,-3 7 3 16,1 0-2-16,-1 0 4 0,4 0 0 0,-2 0 0 16,1 0-1-16,1 0-2 0,1 0 1 0,1 0-3 15,6 0 3-15,0 13 4 0,3-13 26 0,-1 0 39 16,4 0 29-16,-1 0 29 0,2 0 7 0,-2 0-15 15,2 0-2-15,0 0-15 0,0 0-14 16,0 0-10-16,0 0-10 0,0 0-10 0,0 0-9 16,0 0-11-16,0 0-17 0,0 0-10 0,0 0-10 15,0 0-2-15,0 0 1 0,0 0-4 0,0 0 0 16,0 0-4-16,0 0-4 0,0 0 4 0,0 0-1 16,0 0 0-16,0 0 4 0,0 0-2 0,0 0 7 15,0 0 8-15,0 0-7 0,0 17 4 0,0-17 4 16,0 21-8-16,0-8 3 0,0 2 1 0,0 4-8 15,0-2 1-15,0 2 2 0,0 1 0 0,0-1 1 16,0 2-1-16,0-1 2 0,0-1-5 0,0 0 6 16,0 1 3-16,0-2-4 0,0 1 2 0,0-2-5 15,0-2-4-15,0-1 3 0,0-1 0 0,0-1 3 16,0-3 0-16,0 1 0 0,0-3-1 16,0-2 1-16,0-1 2 0,0 0-2 0,0-2 2 15,0-1 4-15,0 0-3 0,0-1 11 0,0 0 47 16,0 0 20-16,0 0 24 0,0 0 29 0,0 0-30 15,0 0 2-15,0 0-7 0,0 0-22 0,0 0-5 16,0 0-11-16,0 0 4 0,0 0-5 0,0 0-13 16,0 0-19-16,0-12-18 0,0 12-7 0,0 0-4 15,16-10 0-15,-16 10 1 0,0-9-8 0,14 4-3 16,-14 0 4-16,12 1-2 0,-12 0 4 0,16 0 0 16,-8 1-8-16,1 2 2 0,3-1-1 0,1 2 0 15,-3 0 7-15,1 0-4 0,2 0-3 16,-6 0-1-16,4 0 1 0,-3 20 6 0,1-20 1 15,-1 12 3-15,-2-12 5 0,1 15-8 0,2-15 7 16,-3 16-1-16,-1-9-3 0,1 2-2 0,0-1 5 16,-3 0-2-16,0 1 4 0,0 0 24 0,2 1 9 15,0-1 13-15,-2 0 3 0,0 1-17 0,0 0-15 16,-1 2-11-16,2-2-3 0,-2 1 0 0,-1 1-7 16,1 0 4-16,-1-1-6 0,-1 1 0 0,0-1 6 15,0 0-2-15,0 0 1 0,0 0 5 0,0-1-7 16,-18-1 8-16,18 1 0 0,-17-2 0 0,17-1-2 15,-22-2-3-15,10 0 3 0,-4-2-2 0,-1 0 8 16,-2-1-3-16,-2-2 0 0,-2 0 5 16,-2 0-7-16,-2 0-1 0,-4-18-26 0,3 18-71 15,1-14-76-15,0 14-94 0,1-16-58 0,4 16-9 16,0-18 2-16,7 18 16 0,3-17-13 0,2 10-53 16,4-1-50-16,4 3-56 0,2-1-114 0,0 1-207 15,0 1 76-15,28-1 136 0</inkml:trace>
  <inkml:trace contextRef="#ctx0" brushRef="#br0" timeOffset="87106.17">15004 3162 3392 0,'0'0'5'0,"-18"0"3"0,18 0 6 0,-8 0 18 16,8 0 19-16,0 0 23 0,0 0 21 0,0 0 3 15,0 0-5-15,0 0-20 0,0 0-23 0,0 0-21 16,0 0-21-16,0 0-1 0,0 0-9 16,0 0-1-16,0 0 1 0,0 0-1 0,0 0-2 0,0 0 2 15,20 0-4-15,-20 0 2 0,22 0 1 16,-5 0-2-16,4 0 1 0,4 0-6 0,5-16 7 15,1 16 5-15,1 0 0 0,1 0 26 0,-2 0 14 16,-3 0 17-16,-3 0 25 0,-4-10-3 0,-2 10 0 16,-7 0-9-16,-4 0-12 0,-2 0-6 0,-3-4-3 15,-1 4-5-15,-1 0-1 0,-1-2-8 0,0 1-13 16,0 1-10-16,0-1-14 0,0 1-6 0,0 0 1 16,0 0 2-16,0 0 3 0,-21 0-1 15,21 23 1-15,-22-23 2 0,10 26-4 0,-2-9 4 16,-2 2-4-16,1 2 4 0,-2 3 3 0,1 3 2 15,1 1-6-15,1 1-2 0,-3 2-41 0,3 1-45 16,-2-1-42-16,2 3-54 0,-1 0-36 0,2 1-48 16,1-1-56-16,-1 1-62 0,3-2-87 0,-3 0-209 15,4-5-41-15,1-4 115 0</inkml:trace>
  <inkml:trace contextRef="#ctx0" brushRef="#br0" timeOffset="87367.14">14897 3363 3169 0,'14'-4'6'0,"0"1"2"0,-1-1 15 15,-3 3 21-15,0-3 27 0,-3 2 32 16,1 0 17-16,-8 1 3 0,5 1-20 0,-5 0-24 16,4-1-29-16,-4 1-11 0,0 0-2 0,0-1 1 15,0 0 2-15,4 1-6 0,0-2-10 0,1 1-7 16,4-1-9-16,0 0-4 0,4 1-4 0,4-1-9 15,2 1 4-15,2-1-1 0,4 2 1 0,3 0 2 16,1 0-16-16,2 0-35 0,2 0-39 0,0 0-45 16,-1 17-44-16,-2-17-35 0,-1 0-36 15,-3 15-44-15,-4-15-53 0,0 10-118 0,-5-10-214 16,-3 0 91-16</inkml:trace>
  <inkml:trace contextRef="#ctx0" brushRef="#br0" timeOffset="87754.59">15542 3304 3113 0,'23'11'8'15,"-2"-11"15"-15,-3 0 22 0,-2 0 31 0,-4 0 21 16,-3 0 17-16,-1 0 9 0,-3 0-7 0,-1 0-18 16,-2 0-27-16,0 0-34 0,-2 0-20 0,0 0-21 15,0 0-4-15,0 0-6 0,0 0 1 0,0 0 10 16,0 17 2-16,0-17 5 0,0 15 1 15,0-15 0-15,0 22 0 0,-16-9 2 0,16 3-3 16,0 0 1-16,-14 2-3 0,14-1 1 0,-9 0-3 16,9-1-13-16,-11 2-21 0,5-3-23 0,-2 0-13 15,0-1-7-15,0-3 12 0,-2-1 12 0,-3-3 8 16,-2-4 10-16,-1-3 10 0,-1 0 5 0,0 0 11 16,-2-23 7-16,1 23 4 0,-1-29 1 0,4 10-3 15,1 0 1-15,1 0-1 0,4 0 31 0,1 0 27 16,4 0 21-16,2 1 14 0,2 3-21 0,0 1-28 15,0 0-22-15,23 5-17 0,-23-1-11 0,27 1 1 16,-10 2 4-16,1 0-6 0,4 3 1 16,3 1-2-16,1 2-7 0,2 1-25 0,3 0-35 15,-1 0-59-15,-2 0-69 0,-1 16-57 0,-2-16-73 16,-1 18-96-16,-1-18-252 0,-1 27 29 0,-4-13 109 16</inkml:trace>
  <inkml:trace contextRef="#ctx0" brushRef="#br0" timeOffset="87974.7">15889 3432 3947 0,'0'0'2'16,"27"0"-2"-16,-16 0 3 0,-11 0 21 0,18 0 22 15,-7 0 27-15,-11 0 11 0,13 0-20 0,-13 0-26 16,6 0-18-16,-6 0-19 0,3 0-1 0,-2 0-4 15,1 0-30-15,1 0-30 0,2 0-56 0,4 0-59 16,-1 0-53-16,3 0-51 0,3 0-42 0,1 0-58 16,5 0-87-16,0 0-196 0,4 0 36 0,0 0 122 15</inkml:trace>
  <inkml:trace contextRef="#ctx0" brushRef="#br0" timeOffset="88562.72">16524 3136 4016 0,'9'-10'16'0,"0"0"34"16,2 0 52-16,-2 1 32 0,-3-1 6 0,2 1-7 15,0 1-40-15,-5 3-32 0,0 3-20 0,0 0-30 16,-3 2-21-16,0-1 0 0,0 1-10 0,0 0 3 16,0 0 9-16,0 0-1 0,-18 0 8 0,18 20-7 15,-28-20-41-15,11 19-9 0,-3-5-8 0,-2 0-8 16,2 2 38-16,-2 0 3 0,3 1 10 0,2 0 13 15,3-1 1-15,4 2 7 0,2-4 0 0,2 2 2 16,6-1 6-16,0-2-6 0,0 0 5 16,0-2 26-16,0 2 10 0,17-3 15 0,-17 0 10 15,21 1-17-15,-21-1-6 0,28 1 3 0,-12-1-5 16,1 1 0-16,-2-1-3 0,2 0-6 0,-1-2-11 16,1 3-8-16,-6-2-3 0,1 1-3 0,-1-1 4 15,-2 1-13-15,-1-2 8 0,1 1-6 0,-1-1-4 16,-2 1 12-16,-3-1-8 0,4 4 1 0,-4-1-1 15,-2 2 2-15,1 1-3 0,-2 3 1 0,0 0 7 16,0 0-6-16,0 2 3 0,0-2 3 16,-20 0-6-16,20-1 0 0,-20-1 3 0,6 1-4 0,-5-3 6 15,2-2-1-15,-8 2 0 0,0-6-8 0,-1 2-30 16,-2-4-3-16,-3-3-18 0,0-2-10 16,2 0 15-16,-4 0 1 0,2-20 16 0,2 20 15 15,2-26 10-15,6 9 6 0,2 0-2 0,7-5 2 16,1-1-2-16,6-3 3 0,5 2 3 0,0-3-1 15,0 1 1-15,26-1-2 0,-26-2-6 0,38 2 2 16,-15 0 7-16,5 2 0 0,1-2 24 0,1 2 22 16,-1 0 13-16,1 2 12 0,-1 0-5 0,-3 1-12 15,1 2-13-15,-7 1-10 0,0-1-12 0,-3 2-4 16,-5-2-11-16,1 1-13 0,-2 2-14 0,-5 0-26 16,-1 1-27-16,-4 2-31 0,-1 1-34 15,0 3-34-15,0 1-41 0,0 1-43 0,-17 3-35 16,17 0-29-16,-20 5-20 0,20 0-39 0,-30 0-90 15,17 0-224-15,-1 0 41 0,0 26 123 0</inkml:trace>
  <inkml:trace contextRef="#ctx0" brushRef="#br0" timeOffset="88950.56">17001 3292 3764 0,'8'0'10'0,"0"-11"33"0,-1 11 37 16,-2-11 40-16,1 11 22 0,-3-10-3 16,0 10-16-16,-1-5-28 0,-2 5-28 0,0 0-30 15,0 0-25-15,0 0-22 0,0 0-7 0,0 0-2 16,0 0 7-16,0 0 12 0,0 0 1 0,0 21 3 16,0-21-5-16,0 25 1 0,0-8 4 0,0 2-2 15,0 4 2-15,0 1-5 0,0 1 6 0,0-1-5 16,0 2 3-16,0-1-2 0,-19 1-16 0,19-2-30 15,-17-1-27-15,17-2-24 0,-26-3-3 16,12-2 11-16,-5-4 2 0,-2-6-2 0,-3-6-6 0,-4 0 5 16,1-21 28-16,-3 5 26 0,2-4 25 0,-1-3 11 15,4-1 1-15,2-4 13 0,6 3 24 16,6 1 34-16,3 2 14 0,8 0-2 0,0-1-14 16,0 4-25-16,0 0-19 0,34 3-8 0,-34 1-13 15,30 1-10-15,-12 1 1 0,-1 2 1 0,0 3-11 16,-1 2-33-16,1 0-55 0,-3 2-82 0,-2 3-87 15,-1 1-70-15,-2 0-59 0,-2 0-60 0,-3 0-148 16,-4 20-50-16,6-20 114 0</inkml:trace>
  <inkml:trace contextRef="#ctx0" brushRef="#br0" timeOffset="104660.3">14336 4080 2402 0,'0'0'17'0,"0"0"1"0,0 0 9 0,0 0 9 16,0 0-5-16,0 0 13 0,0 0 8 15,0 0 17-15,0 0 5 0,0 0 5 0,0 0-2 0,-8 0-18 16,8 0-14-16,0 0-17 0,0 0-12 16,0 0-4-16,0 0-5 0,0 0 8 0,0 0 5 15,0 0 6-15,0 0 11 0,0 0 5 0,0 0 6 16,0 0 9-16,0 0 12 0,0 0 11 0,0 0 1 15,0 0-5-15,16 0-13 0,-16 0-17 0,17 0-12 16,-5 0-2-16,4 0 0 0,4 0 1 0,5 0-3 16,3 0-3-16,6 0-9 0,4 0-8 0,3 0-2 15,4 0-9-15,3 0 1 0,3 0-1 0,3 0 1 16,4 0 3-16,2 0-2 0,0 0-3 0,7 8 1 16,-2-8 0-16,5 5-1 0,0-5 3 0,7 4-6 15,2 0 0-15,0-1 4 0,4 0 1 16,0 1 2-16,3-1-5 0,-1 0 1 0,0 1-3 15,-1-1 2-15,-4-1 1 0,3 0-1 0,-1 1 3 16,-2 0 0-16,1-1 3 0,-3 2-1 0,-6-2 4 16,-2 1 31-16,-6 0 7 0,-7-2 12 0,-4-1 2 15,-8 0-27-15,-5 0-4 0,-7 0-10 0,-4 0-6 16,-4 0-5-16,-3 0-3 0,-5 0 0 0,-2 0 0 16,-1 0 2-16,-5 0 0 0,-1 0-2 0,-2 0 3 15,-1 0 1-15,0 0-3 0,-4 0 1 0,2 0-4 16,-3 0-1-16,0 0 0 0,0 0-1 0,0 0-1 15,0-10 0-15,0 10 6 0,0 0-3 0,0 0 2 16,0 0-2-16,0 0-3 0,0 0 0 16,0 0 1-16,0 0 11 0,0 0 13 0,0 0 9 15,0 0 8-15,0 0-4 0,0 0-4 0,0 0-2 16,0 0 1-16,0 0-6 0,0 0-2 0,0 0 4 16,0 0-5-16,0 0 1 0,0 0-1 0,0 0 2 15,0 0-2-15,0 0-4 0,0 0-4 0,0 0-3 16,0 0-2-16,0 0 5 0,0 0 0 0,0 0-5 15,0 0 2-15,0 0-4 0,0 0 0 0,0 0-3 16,0 0 2-16,0 0-6 0,0 0-3 16,0 0 3-16,0 0-5 0,0 0 3 0,0 0 6 0,0 0-1 15,0 0 3-15,0 0-5 0,0 0-2 16,0 0-2-16,0 0 3 0,0 0 2 0,0 0-2 0,0 0-2 16,0 0 0-16,0 0 2 0,0 0 4 15,0 0 5-15,0 0-2 0,0 0-2 0,0 0-2 16,0 0-2-16,0 0-5 0,0 0 5 0,0 0 0 15,0 0-4-15,0 0 4 0,0 0-5 0,17 0-2 16,-17 0 3-16,11 0 0 0,-11 0 4 0,17 0 1 16,-9 0 0-16,-8 0-3 0,12 0 1 0,-5 0 3 15,-1 0-2-15,-3 0 3 0,0 0-4 0,0 0-3 16,0 0 9-16,0 0-2 0,2 0-4 0,-3 0 5 16,2 0-10-16,1 0 5 0,1 0 2 0,-1 0-2 15,-1 0 2-15,1 0-5 0,1 0 4 0,-3 0-4 16,0 0-5-16,1 0 11 0,0 0-6 15,-2 0 3-15,2 0 5 0,-4-9-9 0,3 9 6 16,-3 0-3-16,0 0 1 0,0 0 3 0,0 0-5 16,0 0 7-16,0 0 12 0,0 0 25 0,0 0 18 15,0 0 6-15,0 0 1 0,0 0-16 0,0 0-7 16,0 0 0-16,0 0-11 0,0 0-3 0,0 0-1 16,0 0-2-16,0 0-9 0,0 0-3 0,0 0-3 15,0 0-8-15,0 0 3 0,0 0-7 0,0 0-4 16,0 0 0-16,0 0-7 0,0 0 6 0,0 0-3 15,0 0 0-15,0 0 0 0,0 0-3 0,0 0-1 16,0 0 0-16,0 14 12 0,0-14 5 16,-18 21 8-16,18-7-8 0,0 6 3 0,-14 0-1 15,14 6 9-15,-11 1 44 0,11 3 13 0,-12 1 12 16,12 3 0-16,-10 4-34 0,10 1-22 0,-6 5-15 16,6 0 3-16,-4 0-9 0,2 2 8 0,0 0 1 15,1 0-17-15,1-2 20 0,0-2-8 0,0-4-4 16,0-1 13-16,-3-3-26 0,3-1 5 0,-2-6 2 15,1-1-2-15,-1-4 5 0,-1-4 0 0,1-2 3 16,1-2-16-16,-2-4 16 0,0-1-3 0,0-2-5 16,3-3 16-16,-2-1-11 0,1 0 7 0,-1-2-4 15,2-1-4-15,0 0-3 0,0 0-1 0,0 0-8 16,0 0-94-16,0 0-81 0,0 0-99 16,0 0-80-16,0 0-14 0,0 0-56 0,-2 0-69 15,1 0-105-15,-2 0-283 0,3 0 11 0,-3 0 163 16</inkml:trace>
  <inkml:trace contextRef="#ctx0" brushRef="#br0" timeOffset="106668.49">14339 4087 1922 0,'-3'-2'59'0,"1"1"38"0,2 0 35 16,-1-1 32-16,1 1-39 0,0-1-8 0,0 1-6 15,0-2-1-15,-2 2 9 0,2-1 10 0,0 0 7 16,0 1 2-16,0 0 2 0,0-1-6 0,0 2-4 15,0 0-7-15,0 0-7 0,0 0-10 0,0 0-7 16,0 0-8-16,0 0-12 0,0 0-10 0,0 0-7 16,0 0-6-16,0 0-3 0,0 0-6 0,0 0-11 15,0 0-10-15,0 0-7 0,0 0-5 0,0 0-3 16,0 0-3-16,0 0-2 0,0 0 9 0,0 0 7 16,0 12 18-16,0-12 14 0,0 10 4 15,0-10-4-15,0 17-6 0,0-5 20 0,0 0 2 0,0 2 0 16,0 3 0-16,0 0-21 0,0 2 17 15,0 1-3-15,0 0 19 0,0 0-9 0,0 2-29 16,0 0 2-16,-9 1-31 0,9 1 1 0,0-3 14 16,-9 3-2-16,9 1-9 0,-10 0 8 0,6-1-24 15,-1 3 3-15,-1-1 10 0,1 2-17 0,1 0 11 16,1-1-7-16,-4 0 0 0,3-2-1 0,1 0-11 16,-1 0 4-16,1-3 7 0,0 3 7 0,0-4 3 15,0 1-8-15,2-2-4 0,-1 1 4 16,-1-2-5-16,1 0 9 0,2 0-4 0,-3-2-4 0,3-1 5 15,-1-1-10-15,-1 0 5 0,1-1 1 16,-3-1-1-16,3-1 8 0,-2-1-3 0,0 0 3 16,1-1-4-16,-1-1-3 0,0-1 7 0,-2 0 1 15,2 0 0-15,-1 0 0 0,0-2-9 0,0-1 1 16,-1 2-1-16,4-2 3 0,-4-1-6 0,2 0-1 16,0 0 5-16,0 0 0 0,0-2 6 0,1 1-2 15,-1 0-1-15,1 0-4 0,1-1-4 0,-1 0 4 16,2 1 0-16,0 0 5 0,-1-1 3 0,-1-1-12 15,2 3 8-15,0-1-4 0,-1 0 2 0,1 1 2 16,-2-1-7-16,2 0-4 0,-1-1 7 0,1 1 0 16,-2 0 0-16,2 0 4 0,0-1-8 0,0 0 5 15,-2 0-5-15,2-1 4 0,0 2 2 0,-1-1-2 16,-1-1 1-16,2 2 7 0,-1-2-3 16,-1-1-1-16,2 3 5 0,-1-2-17 0,1 1 4 15,-2-2 8-15,2 1-4 0,-1 0 8 0,1 0 0 16,0 0-7-16,-2 0 3 0,2-1 1 0,0 1 6 15,0-1 9-15,-2 0 7 0,2 0-3 0,0 1-4 16,0-1-11-16,0 0-5 0,0 0 0 0,0 0-1 16,0 0 5-16,0 0-8 0,0 0-3 0,0 0-5 15,0 0 5-15,0 0 14 0,0 0-3 0,0 0 7 16,0 0-12-16,0 0-2 0,0 0 11 0,0 0 3 16,0 0 27-16,0 0 3 0,0 0 9 0,0 0 2 15,0 0-13-15,0 0-5 0,0 0-10 16,0 0-16-16,0 0-3 0,0 0-13 0,0 0-6 15,19 0 5-15,-19 0-2 0,14 0 5 0,-14 0 2 16,20-13 0-16,-6 13-3 0,0 0 3 0,2 0-1 16,2 0 0-16,1 0 5 0,2 0-8 0,3 0 3 15,-1 0-1-15,3 0-2 0,1 0 8 0,2 0-4 16,1 0 0-16,1 0 0 0,-2 0-4 0,4 0 1 16,-4 0 2-16,2 0 5 0,-3 0-5 0,0 0 1 15,-2 0 0-15,2 0-4 0,0 0 1 0,-2 0 6 16,-1 0-3-16,3 0-4 0,2 0 7 0,-1 0-4 15,2 0 1-15,-1 0 1 0,-3 0-6 16,4 0 3-16,2 0-4 0,1 0 3 0,0 9 6 16,0-9-9-16,4 0 7 0,-1 6-1 0,1-6-7 15,1 5 10-15,0-5-7 0,1 4 5 0,-2-4 2 16,-3 2 1-16,1-2-2 0,-2 0-3 0,-3 1 1 16,2-1-7-16,-4 0 1 0,-3 0 6 0,1 0-1 15,-3 0 1-15,0 0 3 0,-1 0-2 0,0 0-4 16,-3 0 5-16,1 0 1 0,0 0-6 0,1 0 3 15,0 0-3-15,2 0-3 0,1 0 3 0,-1 0 3 16,0 0-4-16,1 0 5 0,-2 0 2 0,2 0-3 16,0 0 4-16,0 0-1 0,-2 10-9 0,0-10 6 15,1 0 0-15,-1 0 3 0,-1 0 35 0,1 0 4 16,-1 0-6-16,-2 0 6 0,1 0-26 16,-2 0-8-16,1 0 5 0,-3 0-3 0,0 0 0 15,-1 0 3-15,-2 0-2 0,-2 0-6 0,2 0-3 16,-3 0-7-16,-2 0 2 0,4 0 2 0,-4 0-3 15,2 0 1-15,0 0 2 0,-1 0-3 0,1 0 3 16,2-11 3-16,-1 11-1 0,2 0 2 0,-2 0-2 16,1 0-2-16,1 0-1 0,0 0 2 0,1 0-1 15,-1 0-2-15,0 0 2 0,2-3 0 0,-2 3 1 16,3 0 2-16,-2 0-1 0,-2 0-3 0,-1 0-1 16,0 0 3-16,-1 0-3 0,0 0 3 0,0 0-3 15,-2 0 3-15,2 0-1 0,0 0 1 0,0 0 2 16,-2 0-5-16,2 0 5 0,0 0-5 15,-3-3 3-15,-1 3-3 0,3 0-2 0,-4 0 4 16,3 0 0-16,-4 0 1 0,3 0 3 0,-1 0-2 16,0 0-4-16,0 0 3 0,1 0-3 0,-2 0-1 15,4 0 3-15,-4 0 4 0,1 0-1 0,0 0-2 16,0 0 3-16,0 0-9 0,0 0 4 0,0 0 3 16,2 0-2-16,-3 0 4 0,3 0-6 0,-1 0 3 15,0 0 0-15,1 0 0 0,-3 0 3 0,2 0-3 16,-2 0 3-16,-1 0-1 0,0 0-1 0,-1 9-3 15,-1-9-3-15,0 0 0 0,-3 0 4 0,4 0 3 16,-4 0-3-16,1 0 4 0,-1 0-1 16,2 0-4-16,-2 0 6 0,0 0-4 0,0 0-5 15,0 0 8-15,0 0-3 0,0 0 1 0,0 0 3 16,0 0-5-16,0 0 0 0,0 0 3 0,0 0-2 16,0 0 1-16,0 0 2 0,0 0-5 0,0 0 6 15,0 0 0-15,0 0-2 0,0 0 8 0,0 0-5 16,0 0-1-16,0 0 2 0,0 0-7 0,0 0 2 15,14 0 2-15,-14-15 4 0,0 15 1 0,0 0 3 16,12-12-2-16,-12 12-2 0,8-14-1 0,-8 6-10 16,4 1 1-16,-4 0-1 0,4 0 0 0,-4 0 7 15,0 1-5-15,0-1 3 0,0 3-4 0,0-1-5 16,0 2-34-16,0-1-53 0,0 1-79 16,0 1-102-16,0 0-80 0,0 1-64 0,0 1-23 15,0-1-35-15,0 1-62 0,0 0-87 0,0 0-266 16,0 0-49-16,0 0 179 0</inkml:trace>
  <inkml:trace contextRef="#ctx0" brushRef="#br0" timeOffset="108364.67">14629 2854 2272 0,'-9'0'3'0,"1"0"-5"15,5 0 0-15,0 0 5 0,3 0 1 0,0 0 29 16,0 0 25-16,0 0 28 0,0 0 21 0,0 0-5 15,0 0-10-15,0 0-17 0,0 0-15 16,0 0 6-16,17 0 3 0,-17 10 12 0,0-10 16 16,9 0 14-16,-9 0 7 0,9 0-7 0,-9 0-5 15,14 0-24-15,-4 0-18 0,1 0-17 0,-1 0-18 16,6 0-9-16,4 0-8 0,3 0 1 0,5 0-7 16,5 0-5-16,4 0 1 0,5 0-1 0,7 0 5 15,6 0-2-15,7 0 2 0,7 0-6 0,6 15 3 16,6-15 30-16,5 0 11 0,4 0 2 0,3 0-5 15,2 13-32-15,1-13-8 0,2 0-2 0,1 9-3 16,2-9 6-16,1 8-5 0,3-2 5 0,1-2 18 16,-2 1 1-16,-5-1 7 0,-3-1-5 15,-5-1-12-15,-2 0 2 0,-9-1 10 0,-2-1 10 16,-10 0 11-16,2 0 1 0,-3 0-5 0,-7 0-1 16,-1 0 0-16,-8 0 1 0,-1-18 3 0,-10 18-1 15,-6 0-2-15,-3-13 2 0,-6 13-1 0,-3-9 8 16,-7 9 3-16,-2 0 4 0,-4-9-8 0,-3 9-11 15,-1 0-3-15,-5-5 4 0,0 5 17 0,1-1 12 16,-1 0 8-16,0 0-5 0,0 0 0 0,0 0-2 16,0 0-8-16,0 0 5 0,0 0-7 0,0 1-12 15,0 0-8-15,0 0-21 0,0 0-13 0,0 0-8 16,0 0-1-16,0 0 1 0,0 0 0 16,0 0 0-16,0 0-9 0,0 0 0 0,0 0-8 15,0 0 8-15,0 0 5 0,0 17 8 0,0-17 9 16,-18 23 0-16,18-6-5 0,-19 5-3 0,10 4 7 15,-5 5 1-15,0-1-1 0,0 4 0 0,-2-1-4 16,2 4-4-16,1-1 8 0,-3 1 5 0,2-2 1 16,0 3 14-16,2 0 2 0,1 2 6 0,-3-2-2 15,5 3-6-15,-2-1-6 0,1 3-21 0,3-1 13 16,1-1-13-16,-5 0 0 0,4-1 10 0,4-2-21 16,-4-2 9-16,2-2 4 0,0-4 0 0,2-2 4 15,0-3-4-15,3-3 0 0,-3-3-7 16,1-2 8-16,2-4 0 0,-1-3 0 0,1-2 7 15,0-2-3-15,0-2-4 0,0-1 7 0,0-2-1 16,0-1-3-16,0 0-61 0,0 0-88 0,0 0-82 16,0 0-103-16,0 0-41 0,0 0-73 0,0 0-96 15,0-15-111-15,0 15-287 0,0-21 6 0,0 5 183 16</inkml:trace>
  <inkml:trace contextRef="#ctx0" brushRef="#br0" timeOffset="109760.51">14665 2826 2213 0,'0'-11'46'0,"0"1"44"0,0 0 44 16,0 0 45-16,0 0 1 0,0 2 6 0,0 1 9 15,0 1-2-15,0 2-4 0,0 1-19 16,0 0-31-16,0 0-26 0,0 3-29 0,0-1-24 15,11 1-17-15,-11 0-13 0,0 0-11 0,0 0-9 16,0 0-3-16,0 0-6 0,0 0 1 0,0 0 2 16,0 0 10-16,0 18 18 0,0-18 28 0,0 22 30 15,0-5 7-15,0 3-9 0,0 1-8 0,-14 5-5 16,14 1 0-16,0 1 5 0,0 2 27 0,-13 0 8 16,13 0-2-16,0 1-16 0,-6 0-31 0,6 1-4 15,-5 1 5-15,5-1 23 0,-7 1-2 0,3-1-23 16,1 0-23-16,-1 0-9 0,-1 0 6 0,2-2 4 15,-3 1 24-15,1-2 2 0,0 1-16 0,-2-2-12 16,1 2-21-16,-1 1-7 0,0-2-4 16,0 2 0-16,0-3 2 0,0 2-8 0,1-2-3 15,0-2 1-15,0-2 7 0,1-2-7 0,-1-2 8 16,1-1-3-16,-1-2-5 0,0-1 4 0,3-2 1 16,-3-2-1-16,2 0-5 0,0-1-4 0,1-1 0 15,1-2 7-15,1-1 0 0,-1 0 3 0,1-3-2 16,-1 0-7-16,2-1 0 0,0 0 9 0,0-2-6 15,0 0 3-15,0 0 5 0,0-1 23 0,0 0 35 16,0 1 18-16,0-1 16 0,0 0-18 0,0 0-12 16,0 0-11-16,0 0 2 0,0 0-10 0,0 0-7 15,0 0-5-15,0 0-13 0,0 0-6 0,0 0-6 16,0 0-4-16,0 0-7 0,0 0 3 16,0 0-5-16,0 0 2 0,0 0 1 0,0 0 0 15,0 0 0-15,0 0 4 0,0 0 27 0,0 0 9 16,0 0 9-16,0 0 2 0,0 0-16 0,0 0-2 15,0-10 3-15,0 10-3 0,0 0-4 0,0 0-1 16,0 0-6-16,0 0-9 0,0 0-8 0,0 0-9 16,0 0-5-16,15 0 1 0,-15 0 1 0,22-6 1 15,-6 6-1-15,2-2 2 0,1 2-1 0,6-2 2 16,0 2 1-16,-1-1-3 0,3 0 4 0,2-1 0 16,1 1-4-16,1-2 4 0,1 0-1 0,2-1-6 15,2 1 5-15,3-3-1 0,3 2-9 16,1-2 9-16,2 1-4 0,1 1 1 0,2-1 3 15,4 0-4-15,-4 2-1 0,3 1 3 0,-2 0-1 16,1 1 1-16,-2 0 3 0,2 1-3 0,1 0 0 16,0 0 1-16,2 0 1 0,-4 0-1 0,3 0-1 15,-4 15 1-15,0-15 2 0,-2 0-2 0,-1 13 2 16,0-13 0-16,0 0-5 0,-2 12 3 0,-1-12-1 16,0 9 2-16,-1-9 2 0,-4 8-2 0,-2-8 0 15,-2 5-4-15,-4-2 2 0,1 0 3 0,-2-1 4 16,-5 0 0-16,-1 0-4 0,-1-1 0 0,0 0-2 15,-1 1-2-15,0 0 3 0,0 0-2 0,0-2 2 16,-1 3 4-16,-1-2-4 0,3 1 1 16,-1-1 1-16,1-1-3 0,-4 2 5 0,4-1-3 15,-6-1-4-15,4 2 4 0,-2-1-4 0,0-1 5 16,-2 0 3-16,-1 1-3 0,0-1 1 0,-1 0-1 16,2 2-2-16,-1-2-1 0,-2 0 2 0,4 0-2 15,-2 0 1-15,0 0-1 0,0 0 2 0,1 0-1 16,-2 0-2-16,2 0 8 0,-1 0-10 0,5 0 4 15,-5 0 1-15,3 1-5 0,0-1 5 0,1 0-1 16,0 0 1-16,0 0-2 0,-1 0 1 0,2 0-1 16,1 2-3-16,-3-2 15 0,3 1 1 15,-7-1 1-15,2 2-2 0,-3-2-14 0,1 1 1 16,-4-1 0-16,0 0 4 0,-1 0 2 0,0 1-2 16,0-1 1-16,-2 0 0 0,2 0-2 0,-2 0 0 15,2 0 0-15,-1 0 2 0,1 0-4 0,-5 0 6 16,3 0-3-16,-1 0-2 0,1 0 1 0,-1 0 0 15,-3 0-3-15,1 0 2 0,1 0 3 0,-4 0-4 16,3 0 7-16,-3 0-6 0,0 0 3 0,0 0-1 16,0 0-3-16,0 0 1 0,0 0-39 0,0 0-50 15,0 0-81-15,0 0-125 0,0 0-161 0,0 0-144 16,0 0-87-16,0 0-107 0,0 0-91 0,-20 0-305 16,20 0 168-16</inkml:trace>
  <inkml:trace contextRef="#ctx0" brushRef="#br0" timeOffset="126945.48">17460 3654 1897 0,'0'0'18'15,"0"0"10"-15,15 0 23 0,-15 0 10 0,0 0-2 16,0-15 4-16,16 15-8 0,-16 0 1 0,0-15 2 16,11 15 3-16,-11-9-2 0,9 9 5 0,-9-12-1 15,9 6-8-15,1-1-9 0,-6 1-10 0,6-1-17 16,-1 0-6-16,2 2 0 0,1-1-7 0,2 2 1 16,5 1-3-16,1 0-4 0,2 2 5 0,-2 1 5 15,1 0 6-15,6 0-2 0,-4 17-1 16,0-17-3-16,1 22-2 0,-4-5 5 0,-2 3-9 15,4 3 3-15,-5 5-9 0,-1 2-3 0,-4 4 8 16,-6 2-5-16,-1 2 5 0,-5 3 1 0,0 0 1 16,0 1 4-16,-25-1 0 0,25-1 2 0,-37-1-1 15,17-2 0-15,0-3-2 0,-8-2 0 0,1-4-1 16,-2-3-2-16,-2-1 4 0,1-4-5 0,1-3-1 16,-2-1 0-16,3-4 0 0,2-2 4 0,2-2-5 15,6-1 4-15,2-3-9 0,2-2-37 0,5 2-25 16,3-3-44-16,1 0-44 0,2-1-30 0,0 2-58 15,1-2-124-15,2 0-216 0,0 0 49 16,-1 0 88-16</inkml:trace>
  <inkml:trace contextRef="#ctx0" brushRef="#br0" timeOffset="127265.06">17379 4199 3189 0,'22'0'3'16,"-22"0"23"-16,14 0 24 0,-14 0 27 0,14 0 23 15,-14 0 7-15,9 0 4 0,-9 0-5 0,6 0-15 16,-6 0-30-16,5 0-28 0,-5 0-25 0,3 0-14 16,-3 0-4-16,0 0 0 0,0 0 3 0,0 0 6 15,0 0 3-15,0 20 1 0,-20-20 2 0,20 24-5 16,-20-10-1-16,20 3 0 0,-23 1-1 16,9 0 6-16,-2 1-1 0,1 0 4 0,-1-2-20 15,2 1-18-15,-3-1-2 0,5-2-7 0,1 1 8 16,-2-3 12-16,3 1 3 0,3-4 4 0,1 2 12 15,2-4 2-15,0 0 2 0,3-3-1 0,1-2 2 16,0-1-1-16,0 0-1 0,0-2 2 0,0 0-6 16,19 0 4-16,-19 0-2 0,21 0-4 0,-21 2 2 15,28 1-39-15,-9 0-43 0,-1 0-45 0,3 3-65 16,-4-2-46-16,0 2-52 0,3 0-76 0,-5 3-138 16,5-3-156-16,-4 0 95 0</inkml:trace>
  <inkml:trace contextRef="#ctx0" brushRef="#br0" timeOffset="127708.31">17576 4710 3184 0,'17'10'1'16,"-3"-3"7"-16,0-1 10 0,-1 0 22 0,1-4 29 15,-7-1 32-15,3 2 37 0,-3-1 30 0,-2 1 18 16,3-1 10-16,-4-1-9 0,1 0-15 0,-3-1-21 15,4 0-19-15,-3 0-11 0,2 0-10 16,4 0-5-16,-6 0 4 0,5 0-13 0,1-17-12 16,5 17-18-16,0-17-30 0,5 4-7 0,-1-2-12 15,7-4-4-15,3-3-8 0,1-4-5 0,2-3-8 16,3-2 0-16,-1-2 10 0,1-3-11 0,0-1 11 16,-3 0-2-16,2-1-4 0,-5 2 10 0,-2 0 4 15,-3 2-1-15,-6-3 4 0,0 2-5 0,-7-1-12 16,-3-2 6-16,-7 1-3 0,0-1 3 0,0-3-4 15,-20 1-1-15,20-1-3 0,-34-1-1 0,14 1 8 16,-6 0-5-16,1 0 4 0,-5 0-3 0,1 3-1 16,-2 1 8-16,0 3-68 0,-2 2-6 0,5 5-34 15,-3 4-30-15,5 4 38 0,0 3-27 0,2 4 10 16,3 4-10-16,2 1 2 0,4 4 6 16,2 0-11-16,2 2-1 0,2 1-3 0,0 0-2 15,1 0 4-15,5 0 8 0,-5 0 1 0,2 21-6 16,0-21 0-16,3 0-12 0,-5 17-9 0,5-17-15 15,0 13-24-15,3-13-29 0,-3 16-38 0,3-9-49 16,0 1-80-16,0 1-117 0,0-3 26 0,0-6 98 16</inkml:trace>
  <inkml:trace contextRef="#ctx0" brushRef="#br0" timeOffset="128073.82">17719 3375 2896 0,'11'-11'36'0,"-2"0"63"16,0 1 57-16,-1 2 49 0,-2-2 8 0,-1 3-15 15,0 2-17-15,-2 1-22 0,-3 2-17 0,1 0-33 16,-1 2-33-16,3-1-25 0,-3 0-28 0,0 1-15 16,0 0-12-16,0 0-2 0,0 0 1 0,0 0-1 15,0 0 4-15,0-1-2 0,0 1 2 0,-20 0 2 16,20 0 4-16,-20 0 1 0,3 0-4 0,-3 0-1 15,-3 0 2-15,-2 0-4 0,-2 0 2 16,-1 0-1-16,1 0-4 0,2 0 3 0,1 11-1 16,7-11 3-16,0 0-6 0,5 0-3 0,4 8 4 15,0-8-10-15,7 0 8 0,-1 5 3 0,2-5-1 16,0 5 6-16,0-1 2 0,0 2 4 0,17 1-3 16,-17 3-3-16,25 1 4 0,-8 2-5 0,2 3-2 15,0 1 5-15,2 0-5 0,1 1-2 0,-2-1-59 16,-1 1-58-16,-2 0-74 0,-3 2-90 0,-3-1-46 15,-2 3-74-15,-1 1-113 0,-5-1-239 0,0 0 30 16,-3 3 131-16</inkml:trace>
  <inkml:trace contextRef="#ctx0" brushRef="#br0" timeOffset="139533.87">769 6599 2848 0,'0'0'10'0,"0"-21"-2"16,0 21 27-16,0-17 28 0,0 17 17 0,17-17 39 16,-17 17 24-16,0-11 27 0,0 11 23 0,0 0 9 0,0 0-12 15,0-8-18-15,11 8-33 0,-11 0-34 16,0-5-32-16,0 5-37 0,0-3-14 0,0 3-13 16,0-2-9-16,0 2-3 0,6 0-6 0,-6 0 1 15,0 0-4-15,0 0 0 0,0 0 3 0,0 0 2 16,3 0 2-16,0 19 8 0,5-19-3 0,-5 27 1 15,6-10 2-15,2 3 0 0,-5 3-3 0,5-1 0 16,2 1 2-16,-6-1-4 0,0 1 6 0,-1-2-7 16,0-1 1-16,-4-3 0 0,1 0-5 0,0-3 8 15,-3 0 0-15,0-2-3 0,0-3 8 0,0-1-4 16,0-4 0-16,0 0 14 0,0-2 10 16,0-2-1-16,0 0-1 0,26 0-9 0,-4-22-19 15,7 22 5-15,15-31 16 0,7 8 18 0,16-4 25 16,7-3 2-16,7-4-1 0,5-3 10 0,6-1-2 15,2-1 10-15,1 1 6 0,-5-1-29 0,-2 2-26 16,-1 0-12-16,-2 2-18 0,-7 2 18 0,-7 3 55 16,-4 5 19-16,-13 3 2 0,-4 4-9 0,-13 3-49 15,-9 5-20-15,-8 4-12 0,-8 4-8 0,-7 0-8 16,-2 1-39-16,-3 1-82 0,0 0-94 0,0 0-72 16,0 0-66-16,0 0-45 0,-23 0-56 0,23 0-94 15,-26 23-184-15,9-23-141 0,-2 25 148 16</inkml:trace>
  <inkml:trace contextRef="#ctx0" brushRef="#br0" timeOffset="142937.24">7363 6639 1233 0,'0'0'41'0,"0"0"36"0,0 0 24 16,0 0 24-16,0 0-23 0,0 0-3 0,0 0-12 15,0 0-12-15,0 0-8 0,0 0-26 0,0 0 2 16,0-6-2-16,0 6-1 0,0 0 3 0,0 0-9 16,0 0 1-16,0 0 0 0,0 0 0 0,0 0-2 15,0 0-1-15,0 0 0 0,0 0 9 0,0 0 4 16,0 0 5-16,0 0 3 0,0 0-6 0,0 0-3 16,0 0-2-16,0 0-3 0,0 0 1 0,0 0 3 15,0 0-2-15,0 0 1 0,0 0-3 16,0 0-6-16,0 0 1 0,0 0-7 0,0 0 4 15,0 0 0-15,0 0 4 0,0 0 5 0,0 0-3 16,0 0 9-16,14 0-5 0,-14 0 2 0,0 0-1 16,12 0-5-16,-3 0-1 0,2 0 2 0,5 0 1 15,1 12-4-15,4-12 1 0,1 0-10 0,1 0-6 16,4 8 0-16,-1-8-4 0,2 0 8 0,1 0 3 16,4 6 1-16,3-6 0 0,2 3-10 0,3-3-7 15,4 1 0-15,3-1 5 0,0 2 6 0,4-2 12 16,0 1 3-16,0-1-5 0,1 1-1 0,-2-1-9 15,3 0-2-15,-2 2 1 0,0-2-5 0,3 0-3 16,-1 0-3-16,2 0-7 0,7 0-1 16,5 0 1-16,7 0-8 0,9 0 7 0,5 0-3 15,6 0 5-15,7 0-2 0,8-16-2 0,-1 16 3 16,-2 0-3-16,6-12 3 0,-1 12-2 0,7-9 0 16,1 9-2-16,2-6 1 0,4 6 1 0,-1-7 0 15,4 7 6-15,0-5 14 0,1 3 9 0,0 1 7 16,0 0 10-16,0 0-6 0,-1 0 1 0,-2 1-1 15,0 0-1-15,-3 0 0 0,-1 0-1 0,-4 0 6 16,-7 0-11-16,-4 0 5 0,-7 0-6 0,-3 0-1 16,-5 0 6-16,-11 0-4 0,-8 0 4 0,-10 0-3 15,-11 0-1-15,-7 0-7 0,-10 0-9 0,-10 0-3 16,-7 0-10-16,-5 0 1 0,-3 0-1 16,-10 0-3-16,2 0-3 0,-3 0-5 0,0 0-4 15,0 0-47-15,0 0-54 0,0 0-70 0,0 0-81 16,0 0-46-16,0 0-58 0,0 0-68 0,-20 0-117 15,20 0-287-15,-25 18 61 0,8-18 141 0</inkml:trace>
  <inkml:trace contextRef="#ctx0" brushRef="#br0" timeOffset="146553.73">13818 6737 484 0,'0'-12'24'0,"0"12"27"0,0 0 17 16,0 0 3-16,0 0-25 0,0 0-25 0,0 0-15 16,0 0-5-16,0 0-1 0,0 0 6 0,0 0-2 15,17 0-5-15,-17 0 1 0,0 15 0 0,13-15-3 16,-13 0 0-16,12 12 3 0,-12-12-4 0,12 0 1 15,-2 10 3-15,-3-10 0 0,1 7 0 0,0-7 30 16,1 0 14-16,-2 4 7 0,-1-4 9 0,-3 3-4 16,1-3 8-16,0 0-3 0,-3 0 0 15,4 0-14-15,-5 0-13 0,1 0-4 0,1 0-10 0,-2 0-9 16,0 0-7-16,1 0 0 0,-1 0-4 16,0 0-8-16,0 0 12 0,0 0 0 0,0 0 0 15,0 0 8-15,0 0-16 0,0 0 0 0,0 0 8 16,0 0-4-16,0 0 8 0,0 0 3 0,0 0 0 15,0 0 15-15,0 0 33 0,0 0 18 0,-15 0 18 16,15 0-3-16,0 0-12 0,-8 0-9 0,8 0-3 16,0 0 15-16,-11 0 6 0,11 0 2 0,-4 0 8 15,4 0-9-15,-5 0-13 0,3 0-7 0,2 0-8 16,-1 0-6-16,1 0 4 0,0 0-3 0,0 0-3 16,-2 0-1-16,2 0-7 0,0 0-2 0,0 0-7 15,0 0-5-15,0 0-3 0,0 0-6 0,0 0-2 16,0 0 0-16,0 0-4 0,0 0 1 15,0 0 2-15,0 0-1 0,0 0 5 0,0 0 1 16,0 0 2-16,0 0 6 0,0 0 4 0,0 0 1 16,0 0-1-16,0 0-10 0,21 0-2 0,-21 0 2 15,23 0 13-15,-8 0 16 0,4 0 6 0,3 0 4 16,-1 0-5-16,4 0-2 0,1 10-3 0,4-10-1 16,2 0-5-16,3 0-6 0,5 0-1 0,2 0 4 15,4 0 2-15,4 0 2 0,1 0-7 0,2 0-5 16,3 0-3-16,-1 0-2 0,0 0 5 0,5 0-6 15,2-14-5-15,5 14-11 0,4 0-13 0,8-13-3 16,11 13-7-16,9-9 6 0,7 9 1 16,7-10 4-16,5 4 9 0,6 1 7 0,4 0 5 15,4 1-2-15,0 0-8 0,1-1-11 0,2 1-5 16,0 0-3-16,3 1 2 0,0 0 1 0,0 0 5 16,0 1 12-16,-2-2 7 0,-2 3 2 0,-6-3 9 15,-4 1 1-15,-4 0-2 0,-7-1 3 0,-4 0-12 16,-6 1-6-16,-5 0-1 0,-3 1 4 0,-1 1 5 15,-4 0 15-15,2 1 15 0,-10 0 10 0,-5 0 10 16,-7 0 11-16,-6 0-12 0,-13 0-6 0,-5 0-7 16,-5 0-27-16,-7 0 0 0,-10 0 8 0,0 0 8 15,-4 0 9-15,-8 0-11 0,-1 0-11 0,-2 0-23 16,-5 0-4-16,0 0-1 0,-1 0-11 16,-3 0 8-16,0 0-4 0,0 0-8 0,0 0 4 15,3 0-4-15,-3 0-4 0,0 0 8 0,0 0-4 16,0 0-1-16,0 0-1 0,0 0-2 0,0 0 4 15,0 0-4-15,0 0 8 0,0 0-4 0,0 0-42 16,0 0 0-16,0 0-15 0,0 0 0 0,0 0 33 16,0 0-8-16,0 0-4 0,0 0-15 0,0 0-8 15,0 0-2-15,0 0 8 0,0 0 23 0,0 0 12 16,0 0 7-16,0 0-26 0,0 12-38 0,0-12-29 16,0 12-45-16,0-12-17 0,17 14-29 15,-17-14-43-15,0 12-39 0,0-6-40 0,0-1-31 16,0 2-43-16,0-2-92 0,-23 1-230 0,23-4 44 15,-37-2 122-15</inkml:trace>
  <inkml:trace contextRef="#ctx0" brushRef="#br0" timeOffset="147490.31">15875 6082 985 0,'0'-2'10'0,"0"-2"20"0,-10 2 15 0,10-1 23 16,0 1 21-16,-10-2 23 0,10 2 34 0,0-1 23 15,-6 0 1-15,6 1-2 0,-5 0-7 0,2-1 2 16,0 0 5-16,0 2-1 0,2-1-7 16,-1 1-9-16,1 0 3 0,1 0 3 0,0 1 13 15,0-1 9-15,0 1-7 0,0-1 0 0,0 1-13 16,0 0-7-16,0 0 4 0,0 0-4 0,0 0-1 16,0 0-3-16,0 0-1 0,0 0-3 0,0 0 0 15,0 0-17-15,0 0-16 0,0 0-26 0,0 0-17 16,0 0-18-16,0 0-16 0,0 0-17 0,0 0-13 15,0 0 4-15,0 0 17 0,0 0 33 0,0 0 10 16,0 25-1-16,0-25 0 0,0 30-4 0,-18-10-6 16,18 4 22-16,-15 0 9 0,15 3 3 0,-17 4 8 15,17 2-8-15,-12 3-21 0,12 1-17 16,-13 0-3-16,13 0-19 0,-6 1-2 0,3-1-2 16,0-3-17-16,1-2 1 0,-1-4-11 0,0-2-2 15,0-3 7-15,1-4-3 0,-2-3 1 0,2-2 0 16,2-3-5-16,-1-3 1 0,1-2 4 0,0-4-8 15,0 0-26-15,0-1-32 0,0-1-43 0,0 0-61 16,0 0-60-16,0 0-109 0,0 0-90 0,0 0-34 16,0-15-24-16,0 15 26 0,0-19 14 0,0 8-16 15,0-6-20-15,0 0-128 0,0-3-161 0,0-4 119 16</inkml:trace>
  <inkml:trace contextRef="#ctx0" brushRef="#br0" timeOffset="148381.81">15866 6033 1747 0,'5'0'12'0,"-1"0"-1"0,0 0 9 16,-1 0 14-16,-3 0 3 0,1-1 27 0,-1-1 31 16,0 2 25-16,0 0 11 0,0 0 5 0,0 0-17 15,-20 0-13-15,20 0-1 0,-19 0-8 0,19 0 4 16,-23 0-3-16,23 0-7 0,-18 0-6 0,18 0-11 15,-16 0-5-15,16 0 0 0,-11 0-2 16,11 0 1-16,0 0-6 0,-4 0-4 0,4 0-3 16,0 0-1-16,0 0-3 0,0 0 1 0,0 0 0 15,0 0-2-15,0 0 9 0,0 0-2 0,0 0 0 16,15 0-3-16,-15 0-16 0,0 0-11 0,0 0-11 16,16 0-10-16,-6 0 4 0,1 0-1 0,5 0 12 15,-1 0 10-15,9 0 3 0,0 0 5 0,6 0-4 16,1 0-9-16,3 0 0 0,6 0-6 0,5 0-4 15,5 0-1-15,3 0-6 0,5 0 8 0,4 0 10 16,4 0 4-16,3 0 0 0,-2 0-9 0,3 0-1 16,-2 0 2-16,0 0-3 0,0 0 10 0,1-14-17 15,-1 14-8-15,2 0 0 0,2 0-10 16,1-11 3-16,3 11-3 0,8-9-1 0,0 9 0 16,1-7 0-16,2 7 4 0,0-5-2 0,3 5 0 15,3 0-2-15,-2 0-1 0,2 0 3 0,-1 0 0 16,-1 0 4-16,1 0-3 0,-3 0-3 0,-6 15 3 15,-7-15 2-15,-8 0 4 0,-11 0 3 0,-7 0-6 16,-10 0 1-16,-9 0 2 0,-6 0-1 0,-7 0 25 16,-4 0 10-16,-3 0 0 0,-1-13 1 0,-7 13-17 15,3 0-17-15,-1 0-1 0,-2-11 0 0,0 11-6 16,0 0 4-16,-3-8-4 0,4 8-1 0,-2 0 5 16,0-6-2-16,1 6 2 0,-3-3 0 0,3 1-2 15,0 1 4-15,-3-2-6 0,0 2 0 16,3 0-1-16,0 1-2 0,2-3 2 0,-5 2 2 15,3 0-4-15,3 1-4 0,-1-1 0 0,1 0-4 16,0 1 2-16,0 0 8 0,5 0-1 0,-2-2 3 16,-1 2 2-16,-2-1 0 0,2 1 2 0,1 0 4 15,-2 0 0-15,-4 0 1 0,1 0 26 0,-4-1 0 16,4 1 21-16,-4-2 10 0,0 2 1 0,0 0 20 16,0-2 12-16,0 2 11 0,0 0 35 0,0-1 21 15,0 1-2-15,0-1 12 0,0 0-22 0,0 1-22 16,0-2-9-16,0 2-24 0,0-1-23 0,0 1-20 15,0-1-19-15,0 1-17 0,0-1-11 0,0 1-4 16,0 0-11-16,0 0 0 0,0 0-7 0,0 0-6 16,0 0 4-16,0 0-8 0,0 0 7 15,0 0 3-15,0 16 3 0,0-16 11 0,0 24-5 16,0-5 1-16,-18 7 6 0,18 5-6 0,0 6 14 16,0 4 0-16,0 6-9 0,0 5 8 0,0 5-4 15,0 3 3-15,0 2 3 0,0 2-10 0,0-2 0 16,18 2-2-16,-18-5-2 0,0-4 8 0,17-5-8 15,-17-3 3-15,0-7-7 0,0-3 0 0,0-6 3 16,0-2-2-16,0-7 12 0,0-2-2 0,-17-4 0 16,17-5-2-16,0-2-40 0,0-3-50 0,-14-3-73 15,14-3-140-15,0 0-99 0,0 0-110 0,-14 0-119 16,4-26-88-16,-4 26-191 0,-3-35-148 16,-3 10 191-16</inkml:trace>
  <inkml:trace contextRef="#ctx0" brushRef="#br0" timeOffset="149182.48">15930 6080 2322 0,'-13'0'8'0,"7"13"1"0,-2-13 33 0,5 0 41 16,0 0 31-16,3 0 40 0,-3 0 1 0,2 0-10 15,-1 0-16-15,0 0-21 0,1 0-23 0,1 0-18 16,-3 0 0-16,3 0 0 0,-3 0 8 16,3 0 5-16,-2 0 0 0,1 0-3 0,-1 0 1 15,2 0 1-15,-2 0-5 0,2 0 8 0,0 0-1 16,-1 0 1-16,1 0 6 0,0 0 1 0,0 0 2 15,0 0 1-15,0 0 0 0,0 0-6 0,0 0-9 16,15 0-17-16,-15 0-20 0,22 0-15 0,0 18 17 16,3-18 20-16,10 0 16 0,10 20 11 0,8-20-13 15,9 24-18-15,12-9-11 0,9 0-3 0,7 1 22 16,7 2 28-16,4 3 15 0,4 2 35 0,2 3-25 16,7 1-28-16,0 0-24 0,7 6-45 0,3 2-21 15,2 2 6-15,1 0 14 0,2-2 23 16,-2-1 13-16,-2 0 7 0,-7-1-6 0,-6-2-11 15,-8-6-5-15,-5-1-8 0,-6-3-1 0,-16-3 15 16,-5 0 22-16,-12-3 13 0,-9-2 10 0,-7-4-12 16,-15-1-14-16,-9-2-18 0,-3-2-20 0,-9-2-14 15,-2-1-10-15,-3-1-3 0,1 0-2 0,-4 0-1 16,0 0 0-16,0 0-4 0,0 0-20 0,0 0-51 16,0 0-51-16,0 0-57 0,0 0-73 0,0 0-73 15,-24 0-77-15,24 0-47 0,-20-13-22 0,20 13-20 16,-23-10-46-16,9 10-67 0,-9-16-164 0,3 2-133 15,-8-1 170-15</inkml:trace>
  <inkml:trace contextRef="#ctx0" brushRef="#br0" timeOffset="149765.53">18767 5992 1815 0,'3'-4'29'0,"0"-1"28"0,0 2 54 0,0 0 50 16,-1 1 25-16,1-1 25 0,0 0 7 0,0 1 5 15,0 2-3-15,-3-1-3 0,0-1-17 0,0 2-16 16,0 0-18-16,0 0-22 0,0 0-16 0,0 0-17 15,0 0-17-15,0 0-7 0,0 0-12 0,0 0-12 16,0 0 8-16,0 0 26 0,0 0 36 0,0 0 48 16,0 0 32-16,0 15 38 0,-32-15 14 0,10 0 9 15,-4 13 6-15,-8-13-36 0,-10 9-29 0,-10-9-40 16,-10 11-32-16,-10-5-23 0,-4 1-20 0,-13 0-1 16,-2 1-22-16,-9 0-17 0,-2 2-11 15,-8 2-21-15,-4-1-9 0,-2 2-10 0,-1 1-7 16,4 0 1-16,0 4-1 0,3 1 6 0,5 0 2 15,10 2 5-15,2 4 7 0,7 2-5 0,3 1 3 16,-1 4 0-16,3-3-1 0,-3 2 9 0,1 2 3 16,3-1-2-16,0-2 0 0,3-2-8 0,4-3-3 15,4-1-5-15,7-2-6 0,5-2 0 0,7-3-4 16,2 0-2-16,7-3 2 0,1-2 0 0,8-1-1 16,6-2 0-16,0-1-2 0,6 0-8 0,4-3 3 15,4-1 2-15,3-1 3 0,5-1 3 0,3 0 4 16,1-1 6-16,0-1 2 0,2 0 0 0,0 0-4 15,0 0-6-15,0 0-5 0,0 0 0 0,0 0 0 16,0 0 0-16,0 0 0 0,0 0 0 16,0 0 0-16,0 0 0 0,0 0 0 0,0 0-3 15,0 0-49-15,0 0-75 0,0 0-92 0,0 0-128 16,0 0-160-16,0 0-217 0,0 0-158 0,0 0-200 16,0 0-377-16,0-17 263 0,0 17 249 0</inkml:trace>
  <inkml:trace contextRef="#ctx0" brushRef="#br0" timeOffset="166204.5">5684 7470 1122 0,'0'-1'4'0,"0"1"6"0,0 0 48 0,0 0 39 15,0 0 24-15,0 0 25 0,0 0-25 0,-14 0-36 16,14 0-18-16,0 16-27 0,0-16-18 0,-11 0 5 16,11 0 0-16,0 0 1 0,0 10 8 0,0-10-2 15,0 0-6-15,0 0 4 0,0 0-3 16,0 0 16-16,0 0 37 0,0 4 16 0,17-4 18 16,-17 3-14-16,22 0-28 0,-7 0-9 0,5-1-5 15,3 0-1-15,7 1 3 0,1-3-4 0,1 0-14 16,6 0-2-16,4 0-11 0,-1 0-6 0,7 0-5 15,2 0-5-15,1 0 2 0,5 0-7 0,3-13 1 16,0 13 5-16,1 0-5 0,1 0 7 0,-1 0-4 16,5 0-9-16,2-9 8 0,1 9 10 0,4 0 12 15,2 0 10-15,5 0-8 0,0 0-14 0,6-4-6 16,1 4 6-16,-3-1 13 0,3 0 4 0,-6-1 3 16,-2 2-5-16,-1-2-8 0,-5 2-3 0,-3 0-9 15,-2 0-9-15,-2 0-4 0,-3 0-3 16,2 0 2-16,-1 0 0 0,-1 0 1 0,2 0 7 15,1 0 17-15,-1 0 12 0,2 0 3 0,2 0 3 16,-1 0-15-16,1 0-10 0,4 0 0 0,2-13-1 16,0 13 1-16,7 0 5 0,1 0-6 0,0 0-6 15,8 0-3-15,0-8 0 0,0 8 9 0,-1 0-1 16,-7 0 0-16,-5 0-6 0,-2 0-5 0,-6 0-7 16,-2 0 3-16,-5 0-3 0,-3 0-2 0,-2 0 5 15,2 0-3-15,-1 0-2 0,-1 0 5 0,-1 0-5 16,1 0 1-16,2 0 0 0,-2 0 1 0,1 0 9 15,-4 0 0-15,3 0 5 0,-4 0-6 0,1 0-2 16,-2 0-4-16,-1 0-2 0,1 10 0 16,1-10-3-16,0 0 3 0,3 0 1 0,3 8 0 15,1-8 4-15,5 0-2 0,-1 3-3 0,4-3-2 16,2 0 0-16,-1 0-2 0,4 0 2 0,-6 0 5 16,0 0 7-16,1 0 8 0,0 0 0 0,-1 0 5 15,4 0-8-15,0 0 0 0,-1 0 0 0,9 0-2 16,-3 0 9-16,2 0-2 0,-2 0 11 0,-3 0 0 15,-4 0-3-15,-5 0 10 0,-8 0-1 0,-8 0 9 16,-6-9-10-16,-7 9-5 0,-4 0-8 0,-8 0-7 16,1 0 3-16,-7 0-6 0,1 0-2 0,-1-5 2 15,-1 5 1-15,-2 0 7 0,0 0 6 0,-3 0 3 16,0 0 6-16,-2 0-2 0,-3 0-4 16,-1-3-5-16,-2 3-13 0,0-1-4 0,-2 1-1 15,-1 0 0-15,2 0 0 0,-2-1 0 0,0 0-6 16,0 1 1-16,0-1-11 0,0 0-53 0,0 0-61 15,0 1-86-15,0-1-106 0,0 1-95 0,0 0-118 16,0 0-173-16,0 0-276 0,-19 0 150 0</inkml:trace>
  <inkml:trace contextRef="#ctx0" brushRef="#br0" timeOffset="167601.41">14069 7602 1353 0,'-4'0'18'16,"1"0"12"-16,1 0 24 0,2 0 37 0,-2 0 5 16,2 0 21-16,0 0 12 0,0 0-17 0,0 0-2 15,0 0-15-15,0 0-24 0,0 0-16 0,0 0-17 16,0 0-6-16,0 0-2 0,0 0 9 0,0 0 12 16,0 0 7-16,0 0 10 0,0 0 4 0,0 0 6 15,0 0 0-15,0 0-2 0,0 0-2 0,0 0-3 16,0 0 5-16,0 0-3 0,0 0-4 15,24 0-7-15,-24 0-14 0,26 0-6 0,-6 0 11 16,4 0 8-16,5 0 4 0,4 0-2 0,2 0-12 16,4 0-15-16,3 0-3 0,3 0-2 0,4 0 1 15,4 0-3-15,0 0-7 0,6 0-12 0,4 0-6 16,9 0-4-16,4 0-2 0,7 0 6 0,10 0-4 16,13 0-2-16,12-12 2 0,9 12-2 0,9 0 22 15,13-10 27-15,8 10 1 0,8 0 12 0,6-7-6 16,-4 7-17-16,-1 0-1 0,6-5-9 0,-1 5-5 15,-4 0 7-15,-2 0 17 0,-9 0 7 0,-5 0 20 16,-7 0 13-16,-6 0 16 0,-10 0 16 16,-7 0-4-16,-15 0-7 0,-9 0 4 0,-7 0 0 15,-9 0 9-15,-10 0 3 0,-4-16-10 0,-13 16 2 16,-3-13-24-16,-7 13-14 0,-9-12-20 0,-3 12-27 16,-8-10-4-16,-2 10-4 0,0-8-11 0,-10 8-8 15,-1-5 1-15,-2 5-11 0,-1 0 8 0,-5-4 2 16,3 4-10-16,-6 0 7 0,0 0-8 0,0-2-21 15,0 2-63-15,0 0-81 0,0 0-71 0,0 0-52 16,-17 0-13-16,17 0-19 0,-15 0-66 16,1 0-83-16,-3 0-115 0,-3 0-202 0,-4 0-74 15,-2 0 157-15</inkml:trace>
  <inkml:trace contextRef="#ctx0" brushRef="#br0" timeOffset="169128.52">19554 7448 1018 0,'11'0'28'0,"-11"0"33"15,6 0 19-15,-6-9 15 0,0 9-6 0,0 0-16 16,0 0-11-16,0 0-9 0,0 0-11 0,0 0-11 16,0 0 3-16,0 0-4 0,0 0 1 0,0 0 5 15,0 0 11-15,0 0 36 0,0 0 4 16,0 0 7-16,0 0-4 0,0 0-28 0,0 0-3 15,-17 0-14-15,17 14-2 0,0-14 9 0,0 0 4 16,0 0 12-16,-12 0 4 0,12 9-1 0,0-9 2 16,0 0 1-16,0 0-5 0,0 0-8 0,0 0-4 15,0 0-3-15,0 0 1 0,0 0 8 0,0 0 1 16,0 0 0-16,0 0-3 0,0 0-9 0,0 0-7 16,0 0-5-16,20 0-5 0,-3 0 1 0,7 0 12 15,2 0 15-15,8 0 15 0,6 13 8 0,7-13 2 16,10 0-4-16,4 0-5 0,7 13-4 0,9-13-22 15,10 0-24-15,15 0-20 0,9 0-10 0,6 0-8 16,12 0 8-16,15 0 1 0,8 0 16 16,13 0 23-16,-3 0 6 0,7 0 17 0,-1 0-18 15,7-13-8-15,3 13-9 0,0 0 5 0,-5 0 17 16,-8 0 5-16,3 0 14 0,-2 0-8 0,0 0-1 16,-8 0-11-16,-5 0-8 0,-15 0-6 0,-6 0 6 15,-8 0 14-15,-11 0 7 0,-10 0 11 0,-15 0-5 16,-14 0 20-16,-13 0 14 0,-8 0-5 0,-12 0 5 15,-8-14-32-15,-10 14-22 0,-7 0-19 0,-9 0-24 16,-2-9-4-16,-3 9-11 0,-2 0-3 0,0 0-29 16,0-6-72-16,-24 6-66 0,24 0-72 0,-35-2-58 15,10 0-38-15,-5 1-53 0,-5 0-64 16,-2 0-83-16,-7 1-167 0,1 0-148 0,1 0 142 16</inkml:trace>
  <inkml:trace contextRef="#ctx0" brushRef="#br0" timeOffset="170549">3927 8315 1179 0,'-6'0'17'0,"1"0"8"0,1 0 11 16,-3 0 26-16,4 0 0 0,0 0 16 0,0 0 10 15,1 0-4-15,1 0-1 0,-1 0-2 16,2 0 4-16,0 0-9 0,-1 0-3 0,1 0-6 16,0 0-4-16,0 0-1 0,0 0-1 0,0 0 2 15,0 0-6-15,0 0 1 0,0 0-2 0,0 0-16 16,0 0-14-16,0 0-11 0,14 0-9 0,-14 0-1 15,14-14 10-15,-14 14 1 0,18 0 2 0,-4 0 2 16,2 0-5-16,2-9 3 0,3 9 4 0,2 0 7 16,0-4 4-16,6 4 3 0,-1-3 2 0,3 3 2 15,0-3-2-15,2 2 1 0,1 1-3 0,2-2-1 16,-1-1 1-16,3 2-3 0,-1-1 12 0,0 0-2 16,2-1 3-16,0 0 2 0,2-1-19 0,3 1-11 15,7-1-10-15,6 1-8 0,8-1 13 16,7-1 19-16,7 1 5 0,9-2-2 0,8-1-12 15,4 3-16-15,3-3-9 0,3 0 4 0,4 0-6 16,6 0 4-16,7 0-1 0,5-1 3 0,6 2-1 16,2-2 3-16,7 0 23 0,4 1 4 0,3-2 10 15,5 0 5-15,4 1-13 0,0-1-9 0,-2 0-5 16,7 1-12-16,4 2 0 0,2-2 6 0,2 2 14 16,-1 1 15-16,-5 0-1 0,-2 2 2 0,5-1-5 15,-2 1-10-15,-1 2-4 0,-3-1-11 0,-9 1-12 16,-2 0 1-16,1-1 0 0,-3 2 30 0,-5-1 25 15,-6-1-3-15,-6-1 0 0,-10-1-28 0,-5 0-25 16,-13-2 6-16,-9-1-8 0,-14 0 2 16,-7-1 2-16,-12-1 27 0,-10-1 30 0,-9 1 10 15,-7-1-7-15,-3 2-20 0,-9-1-28 0,-5 3-8 16,-5 2 1-16,-4 0-11 0,-5 1-4 0,1 2-46 16,-6 1-30-16,-1 0-33 0,0 0-37 0,0 0-21 15,-23 0-43-15,23 17-66 0,-33-17-90 0,12 19-111 16,-7-5-200-16,0-1-53 0,-3 2 134 0</inkml:trace>
  <inkml:trace contextRef="#ctx0" brushRef="#br0" timeOffset="174464.46">19218 5896 1165 0,'0'4'28'0,"0"-1"12"0,0 0 18 16,0-2 32-16,0-1 14 0,0 1 25 0,0 0 29 16,0-1 7-16,0 1-2 0,0 0 7 0,-14 0-13 15,14 0-2-15,0-1-6 0,0 1-15 0,0 0-2 16,-9-1-10-16,9 0-11 0,0 1-11 0,0-1-16 15,0 0-25-15,0 0-24 0,0 0-16 16,0 0-14-16,0 0 0 0,0 0 8 0,0 0 19 16,0 0 21-16,0 0 20 0,0 0 18 0,0 0 3 15,0 0-13-15,0 0-14 0,0 0-19 0,26 0-16 16,-26 0 1-16,31 0 12 0,-11 0 13 0,0-14 10 16,7 14 3-16,-1 0-11 0,-1 0-19 0,1-14-19 15,-2 14-14-15,-1 0-3 0,-5-9-4 0,1 9 5 16,-5-5 0-16,-3 5-6 0,-2-3-31 0,-6 3-56 15,2-2-62-15,-5 2-86 0,0 0-73 0,0 0-50 16,0 0-57-16,-22 0-71 0,22 0-135 16,-40 0-71-16,10 0 118 0</inkml:trace>
  <inkml:trace contextRef="#ctx0" brushRef="#br0" timeOffset="174664.39">19071 6055 3491 0,'29'5'14'0,"-29"-4"11"0,30 1 38 15,-30-2 43-15,28 0 28 0,-14 0 37 0,1 0 7 16,-4 0-3-16,-2 0-5 0,2 0-7 0,-2-13-7 16,-1 13-18-16,1 0-24 0,-1 0-40 0,1-11-31 15,-1 11-25-15,5-10-11 0,-3 10-10 16,3-11-12-16,4 5-32 0,-3-1-49 0,3 0-49 16,0 0-59-16,0 2-47 0,0-1-63 0,2 3-61 15,1 0-60-15,-2 2-63 0,1 1-107 0,1 0-178 16,0 0 125-16</inkml:trace>
  <inkml:trace contextRef="#ctx0" brushRef="#br0" timeOffset="175003.96">19528 5657 3748 0,'30'-7'-2'0,"-30"0"-2"15,31-2 1-15,-21 2 2 0,6-4 1 16,-5 3 7-16,0 4 10 0,-2 0 7 0,-9 3 4 15,14 0-5-15,-8 1-10 0,0 0-11 0,2 0-5 16,-2 0-1-16,4 0-1 0,-6 0-1 0,5 0 3 16,-1 19-1-16,-2-19 3 0,4 17 2 0,-3-17-6 15,0 19 2-15,-4-19-4 0,0 17 2 0,2-9 5 16,-2-8 0-16,-3 10 4 0,0-10-2 0,3 9-3 16,-3-9 1-16,3 5 1 0,-3-5 3 0,3 2 6 15,0-1-8-15,-3-1-2 0,0 1-2 0,0 0-3 16,2 2 1-16,-2 2 0 0,3 0 4 15,-3 3 1-15,0 4 4 0,0 4-2 0,0 4 2 16,0 1-4-16,0 3 1 0,-25 4 1 0,25 2 0 16,-26 1 0-16,8 2 2 0,-2-1-3 0,-6 0-42 15,3 1-66-15,-5 0-96 0,1-2-100 0,0 0-90 16,0-5-133-16,1-1-211 0,6-5 77 0,-5-3 128 16</inkml:trace>
  <inkml:trace contextRef="#ctx0" brushRef="#br0" timeOffset="175915.83">19913 4966 3540 0,'20'0'7'0,"-20"0"2"0,17 0-3 0,-17 0 5 15,15-19 0-15,-7 19 6 0,-8 0 9 0,9-13-8 16,-9 13-8-16,0 0-12 0,0 0-8 0,0 0 1 16,0 0 0-16,0 0-10 0,0 0-21 0,0 0-24 15,-26 20-21-15,26-20-4 0,-20 18 8 16,20-18 19-16,-23 21 20 0,23-9 11 0,-17-1 13 16,17-1 8-16,-14 1 2 0,14-2 2 0,-10-1 3 15,10 0-1-15,0-3 9 0,-4 0 34 0,4-2 28 16,0-1 26-16,0-1 11 0,0-1-17 0,24 0-11 15,-24 0-8-15,21 0 1 0,-21 0-3 0,23 0-9 16,-11 0-14-16,-1-18-16 0,0 18-9 0,1 0-5 16,-4-12-6-16,1 12-3 0,-2 0-10 0,-3-9-10 15,-1 9-14-15,0 0-13 0,1 0 4 0,-4 0 8 16,0 0 3-16,3 17-12 0,-3-17-19 0,0 23-15 16,0-10-7-16,3 4 6 0,-3 0-1 15,0 1-1-15,0 1-4 0,1-2 5 0,-1 0 14 0,3-1 21 16,-3-3 19-16,3 0 20 0,1-3 16 15,2-3 39-15,-2-3 43 0,0 0 32 0,2-4 28 16,0 0-2-16,2 0-9 0,1-19 5 0,-1 19-10 16,4-22-22-16,-1 22-18 0,3-26-37 0,-2 12-29 15,-1-2-13-15,5 2-16 0,-5 0-5 0,-1-2-2 16,3 3-2-16,-2 0-23 0,-2 1-32 0,2 2-40 16,-5 2-57-16,2-2-51 0,-2 3-42 0,0 0-48 15,-3 1-56-15,0 2-95 0,-1 0-197 0,1-2-37 16,0 0 112-16</inkml:trace>
  <inkml:trace contextRef="#ctx0" brushRef="#br0" timeOffset="176388.9">20410 4877 4128 0,'20'0'17'16,"-3"0"61"-16,0 0 57 0,1-17 74 0,-6 17 65 15,-4-23 10-15,1 23 3 0,-7-10-54 0,1 10-83 16,-3 0-66-16,0 0-72 0,0-10-20 0,0 10-12 15,0 0-4-15,0 0 7 0,-17 0 1 0,17 0 11 16,-17 17 1-16,17-17 4 0,-24 25-9 0,13-9 1 16,-6 3-5-16,3 5 5 0,-1 0 8 0,1 5-4 15,0 1 8-15,5 4 1 0,-2 0-5 0,2 1 0 16,1 1 5-16,2 0-9 0,3-1-5 16,-1-3-39-16,4 1-33 0,0-3-15 0,0-2-9 15,0-3 39-15,0-3 17 0,0-4 16 0,21-2 18 16,-21-5 5-16,0-2 14 0,0-4 7 0,0-3 4 15,12-2 3-15,-12 0-4 0,0 0-9 0,8-19-8 16,-8 19-3-16,6-24 0 0,-6 10 10 0,8-2 3 16,-5 0 1-16,3-2-10 0,-3 1-3 0,0-1 9 15,-3 0-7-15,3 1 7 0,-1-1-3 0,4-1-9 16,-3 0 7-16,0 4-3 0,0-2 2 0,2 2 1 16,1 0 0-16,0 1 2 0,2-1 1 0,1 3-8 15,-1-1 4-15,5 1-13 0,-3 1 6 16,3 1 4-16,4 2-7 0,-3 2 9 0,0 0-7 15,1 1-1-15,-1 4-3 0,0 1-3 0,0 0 3 16,2 0-4-16,-5 0-43 0,1 19-16 0,-1-19-22 16,0 25-27-16,-2-8 16 0,2 1-15 0,-5 5-27 15,2-2-22-15,-5 5-33 0,0 0-39 0,-3 1-36 16,0 0-31-16,0 0-27 0,0 1-51 0,-20-1-118 16,20-3-168-16,-20-4 96 0</inkml:trace>
  <inkml:trace contextRef="#ctx0" brushRef="#br0" timeOffset="176568.63">20758 5197 3982 0,'20'-14'3'0,"-3"2"36"0,0 1 38 0,-5 0 39 16,-1 1 26-16,-2 0-16 0,-1 3-40 0,-5 3-41 16,0 2-36-16,-3 2-22 0,0-1-5 0,0 1-3 15,0 0-18-15,0 0-39 0,0 21-48 0,0-21-65 16,-17 28-46-16,17-9-31 0,-15 3-30 0,15 3-22 15,-17-2-68-15,17 1-137 0,-14-1-192 0,14-3 93 16</inkml:trace>
  <inkml:trace contextRef="#ctx0" brushRef="#br0" timeOffset="176700.82">20962 4986 3200 0,'14'-8'-41'0,"-6"-1"-54"0,-8 2-64 15,9 0-88-15,-9 0-93 0,8 1-93 0,-8 5-155 16,0 1 35-16,0 0 133 0</inkml:trace>
  <inkml:trace contextRef="#ctx0" brushRef="#br0" timeOffset="177393.4">21033 5123 3555 0,'14'0'0'0,"0"0"7"0,-4-18 10 0,1 18 11 16,-2 0 0-16,-9-20-5 0,11 20-12 0,-11 0-17 16,0 0-5-16,0 0-2 0,0 0 1 0,0 0 7 15,0 0 9-15,-20 0 0 0,20 20-1 0,-25-20 1 16,9 21-1-16,-4-10-4 0,3 3 2 0,-5 1-3 16,1 0-3-16,0-1 4 0,1 0-4 0,2 2 4 15,-1-1-4-15,2 1-5 0,3-2-8 0,5 0-7 16,1-1 5-16,2-3 5 0,3-2 15 0,3-1 6 15,0-2 2-15,20-1 1 0,-20-3-1 0,32-1 5 16,-7 0 9-16,-2 0 4 0,7 0-1 16,1 0-7-16,2 0-11 0,-2-25 1 0,0 25 8 15,-2-25 4-15,2 8 2 0,-5-3-6 0,-2-2-11 16,0 0-2-16,-3-3-2 0,-1-4 9 0,-2 2 7 16,-2-4 9-16,-4 0 10 0,-1-1 6 0,-5 0 14 15,2-2 16-15,-5 0 17 0,-1 2 15 0,-2-1 0 16,0 0 1-16,0 2-2 0,0 1 6 0,0 1 7 15,0 1-2-15,0 4-9 0,0 3-18 0,0 2-29 16,0 5-25-16,0 3-25 0,0 3-25 0,0 4-5 16,0 3-4-16,0 1 5 0,0 0 7 0,-16 0 4 15,16 28 9-15,0-9-8 0,0 5 4 16,-8 6 2-16,8 5-6 0,-6 5 7 0,6 3-1 16,-6 2 3-16,6 1 1 0,0 1 4 0,-3 0 4 15,3-2-1-15,-2 2 0 0,1-2-6 0,-1-2-1 16,-1 2 5-16,0 0-1 0,0-1-4 0,0-5-16 15,0 1-37-15,0-5 0 0,1-4 6 0,-1-2 11 16,0-8 30-16,3-6 6 0,-3-4 4 0,3-4 6 16,0-4 8-16,0-3-3 0,0 0-2 0,0 0-6 15,0-21-7-15,0 21 0 0,0-26-7 0,0 6 1 16,0-3-1-16,0-2 3 0,0 1 3 0,0-1-3 16,0 0 3-16,0-2 2 0,0 1-2 15,0 3 8-15,0-1-3 0,0 3-11 0,0-4 8 0,0 3-18 16,0-1 4-16,17 3 10 0,-17 2-3 15,15 0 2-15,-15 3 2 0,22 0-6 0,-10 4-4 16,2 3-3-16,0-1-20 0,2 5-20 0,-2 3-9 16,6 1 1-16,-6 0 6 0,6 19 13 0,0-19-12 15,0 33-19-15,1-9-31 0,-4 4-31 0,0 2-27 16,-3 3-56-16,-5 2-54 0,-3 5-62 0,-4 1-86 16,-2-1-182-16,0-1-149 0,-20-2 103 0</inkml:trace>
  <inkml:trace contextRef="#ctx0" brushRef="#br0" timeOffset="177985.5">21832 5150 4228 0,'20'-17'2'0,"0"-1"0"0,-6 2 6 16,0 1 13-16,-8 0 18 0,4 3 25 0,-6 4 11 15,-4 5 5-15,0 2-24 0,0-1-29 0,0 2-24 16,0 0-14-16,0 0-4 0,0 0 5 0,0 0 1 15,0 25 3-15,0-11 8 0,-14 2 0 0,14 5 5 16,0 3-4-16,-9 4-4 0,9 2 4 0,0 0 4 16,0 3-1-16,0 0-1 0,-11 1-3 15,11-2-5-15,0 0-4 0,0-4-25 0,-3-5-7 0,3-1 1 16,-3-6 9-16,3-5 31 0,0-5 14 16,0-3-3-16,0-3-8 0,0 0 4 0,0-19-8 15,0 19 0-15,19-26 4 0,-19 5-6 0,0-1-1 16,14 1 7-16,-14-5-6 0,0 1 7 0,10-2-10 15,-10 0-1-15,0 2 4 0,0 1-4 0,0 1 7 16,0-1-3-16,7 3 1 0,-7 1-1 0,0 3 4 16,4-1-2-16,-4 5 1 0,2 0-2 0,-1 3-6 15,-1 1 3-15,3 3-4 0,-3 1 3 0,4 3-3 16,-1 0-5-16,0 2-1 0,0 0-2 0,0 0 3 16,2 0 5-16,4 25 3 0,-1-25 6 0,4 30-6 15,-1-9 6-15,1 2-4 0,2 3-31 16,-3-1-6-16,1 2-7 0,-4-4-7 0,0-1 8 15,-2-4 0-15,-3-2-11 0,0-4 9 0,-3-4 19 16,0-1 17-16,0-4 16 0,0-2 1 0,0-1 11 16,0 0-7-16,0 0-5 0,0 0 8 0,0-23-12 15,0 23 2-15,-12-29 1 0,12 11 10 0,0-2 18 16,0-1 13-16,0-2 12 0,0 3-7 0,0-1-6 16,0 1-6-16,0 3-9 0,0 1 2 0,0 3-12 15,22 1-3-15,-22 1-11 0,17 3-11 0,-17 2-3 16,14 2-2-16,-14 3-1 0,20 1-2 0,-12 0-11 15,1 0-28-15,2 20-23 0,-2-20-32 16,2 28-22-16,-2-8-21 0,1 3-33 0,-6 3-28 16,2 2-26-16,-6 1-36 0,0 3-39 0,0 1-64 15,0 3-135-15,0-4-113 0,-20 1 102 0</inkml:trace>
  <inkml:trace contextRef="#ctx0" brushRef="#br0" timeOffset="179171.69">22144 5357 3488 0,'27'-16'21'0,"-11"-1"43"16,1 0 55-16,0 3 53 0,2 1 25 0,-2-1 7 16,0 2 1-16,-3 2-7 0,-2 3-13 0,-4 1-30 15,3 0-46-15,-4 2-46 0,-2 1-36 16,-2 0-27-16,0 3-14 0,0-1-1 0,-3 0-4 16,0 1-18-16,0 0-29 0,0 0-24 0,0 0-16 15,2 0 11-15,-2 0 27 0,0 0 23 0,2 0 17 16,-1 0 9-16,2 16 7 0,-3-16 5 0,3 0 7 15,2 0 9-15,-2 0-2 0,0 0 4 0,2 0-11 16,-1 0-1-16,3 0 3 0,-3-25-10 0,1 25 12 16,0-23 1-16,1 9-8 0,-3 2 3 0,0 0-1 15,-1-1-5-15,-2 4 8 0,0-2 0 0,0 5-3 16,0-2-28-16,0 8-32 0,0-7-35 0,0 7-17 16,0-4 27-16,0 4 30 0,0 0 28 15,-22 0 18-15,22 0-7 0,-20 23-9 0,4-23 3 0,2 21 3 16,2-21 8-16,-4 24 6 0,4-10 5 15,-2 0-8-15,2 2-1 0,1 1 4 0,4-1-5 16,0 1 4-16,1 1 7 0,6-2-3 0,0-1 7 16,0-1-1-16,0 2-3 0,23-3 6 0,-23-1-6 15,34-4 2-15,-9 0 3 0,3-3-6 0,3-4 6 16,3-1 5-16,3 0 6 0,0 0 29 0,0-28 18 16,2 28 11-16,-2-31-2 0,-1 14-20 0,-7-2-2 15,2 1 4-15,-7-2 9 0,-4-1 10 0,0-1-7 16,-4 2-16-16,-3-2-9 0,-5 0-13 0,2-1 4 15,-4 2 13-15,1-2 18 0,-2-1 3 0,0 3-16 16,-1-1-13-16,0 2-20 0,-4 1-10 16,3 3-1-16,-2 1-6 0,-1 5-7 0,0 2-3 15,0 1-4-15,0 4-1 0,0 3-2 0,0 0-3 16,0 0 9-16,0 18 2 0,-18-18 2 0,18 31 0 16,-16-9-31-16,16 3-12 0,-19 4-14 0,19 4-10 15,-17 3 9-15,17 2-12 0,-9 2-7 0,9 1-15 16,-9 1-35-16,9 3-20 0,0-2-30 0,-5 1-30 15,5-3 0-15,0-3-1 0,0-3 15 0,0-4 28 16,19-5 29-16,-19-8 37 0,0-2 31 0,18-8 27 16,-18-3-2-16,14-5-38 0,-14 0-51 15,0-20-27-15,10 3-8 0,-10-3 31 0,0-2 39 16,0-3 10-16,-17-1 15 0,17 0 19 0,-28-1 26 16,9 5 22-16,4 0 17 0,-7 4 7 0,2-1-8 15,-4 3 15-15,1 1 46 0,3 4 32 0,3 1 48 16,0 0 33-16,0 0 0 0,4 3 12 0,3 2 12 15,2-1 4-15,3 2 7 0,2 1-4 0,-2 1-32 16,5 2-30-16,0-3-40 0,0 1-38 0,21-1-3 16,-21 0-16-16,23-1-8 0,-3 0 4 0,0 0-8 15,5-1 5-15,1 1-3 0,2 2-10 0,0-2-12 16,2 0-9-16,-1 0-1 0,2-1 1 0,2 0 10 16,-1-1 12-16,1-1 11 0,-1-1 10 0,1-1 5 15,-2-1-7-15,-3 0-2 0,0-1-5 16,-5-2-10-16,-3 1 7 0,-1-2 1 0,-5 2 3 15,-2-2 0-15,-1 2-8 0,-3-2-12 0,-5-1-10 16,3 1-9-16,-6 1-3 0,0-1 0 0,0 0 1 16,0 0-1-16,0 2-2 0,0 1 6 0,-17 1-5 15,17 1 0-15,0 2-6 0,-16 3-8 0,16 0 0 16,0 1 3-16,-10 3-1 0,10 0 3 0,0 0-3 16,-10 0 3-16,10 18 7 0,-8-18-2 0,8 26 4 15,-9-7-4-15,5 3 1 0,0 3 3 0,3 4-4 16,-1 3 7-16,2 1-3 0,0 2 0 0,0 2 6 15,0 0 1-15,0 2-1 0,0 2-3 16,0 2-6-16,0-1-2 0,0 1-4 0,14-5 1 16,-14-1 9-16,0-2-6 0,0-7 6 0,0-5 3 15,0-6-8-15,0-7 7 0,0-2 5 0,0-3 2 16,0-5 2-16,0 0 2 0,0 0-9 0,0 0-6 16,0-27 2-16,0 11-2 0,0-5-1 0,0-4 8 15,-12-4-3-15,12-3-1 0,0 2 5 0,0-2-3 16,0 2-5-16,0 0-3 0,0 4 1 0,0 1-3 15,18 4 1-15,-18 2 3 0,21 0-8 0,-21 2 2 16,24 3 3-16,-8 1-4 0,-2 3 7 0,3 2-3 16,0 3-1-16,0 1-5 0,2 4 2 0,1 0 0 15,-2 0-1-15,3 0 3 0,-3 28-24 16,1-13-31-16,-4 4-24 0,-1 2-35 0,2 5-14 16,-5 3-15-16,-2 4-29 0,-4 4-28 0,-2 1-37 15,-2 2-32-15,-1 1-27 0,0 0-40 0,0-1-74 16,-23-4-118-16,23-5-47 0,-22-5 106 0</inkml:trace>
  <inkml:trace contextRef="#ctx0" brushRef="#br0" timeOffset="179500.79">23520 5378 3253 0,'34'-14'3'0,"2"1"27"0,-3-1 18 15,-2 4 24-15,0-2 32 0,-8 4 12 0,-5 2 29 0,-2 3 5 16,-5 1-24-16,-5 0-43 0,0 1-48 15,-1 0-34-15,-5 1-16 0,0 0 4 0,0 0 4 16,0 0 5-16,0 20 3 0,0-20 8 0,-25 30-8 16,25-8-4-16,-19 3 0 0,19 4-5 0,-24 1 5 15,24 2 6-15,-25 1-6 0,14-3-33 0,-3 0-21 16,0-4-29-16,-1-4-28 0,-1-1 7 0,2-6 6 16,-3-4 19-16,0-2 31 0,-2-6 24 0,1-3 18 15,1 0 8-15,0 0 6 0,0-29-2 0,3 13 1 16,0-2-3-16,6-6-2 0,2 1 14 0,4-2 14 15,2-1 25-15,0 2 4 0,0-1-3 0,27-1-18 16,-27 4-22-16,34 1-7 0,-14 1-9 16,3 4 0-16,-1 4-1 0,1 3-16 0,-1 2-52 15,-2 2-78-15,-3 4-99 0,2-1-106 0,-6 2-92 16,1 0-125-16,-3 0-105 0,-3 16 121 0</inkml:trace>
  <inkml:trace contextRef="#ctx0" brushRef="#br0" timeOffset="179726.51">23974 5116 4018 0,'14'-18'19'0,"-1"3"30"0,1-1 15 16,-3 2 13-16,4-3 4 0,-6 6-8 16,-4 6 2-16,-3 2-11 0,-1 3-31 0,-1-1-25 15,2 1-19-15,-1 0-4 0,-1 0 14 0,0 24 0 16,2-7 3-16,1 5 2 0,-2 5-12 0,3 6-24 15,-3 5-24-15,-1 3-32 0,0 6-44 0,0 2-27 16,0 5-57-16,0 1-52 0,-18 4-54 0,18-5-69 16,-22 3-95-16,22-5-169 0,-28-6-20 0,14-9 124 15</inkml:trace>
  <inkml:trace contextRef="#ctx0" brushRef="#br0" timeOffset="179993.39">23909 5482 2834 0,'24'-16'15'0,"-24"1"39"16,18 3 27-16,-18 0 15 0,16 3-2 0,-16 0-38 16,7 5-26-16,-7 0-21 0,0 4-13 0,0-2-1 15,0 2 0-15,0 0 3 0,-29 0 0 0,12 0 1 16,-3 0 1-16,-3 20-3 0,-2-20 0 0,-2 23-1 16,-1-9-30-16,-1 4-16 0,3 1-11 0,1 1-24 15,2 3 18-15,2 0 7 0,1-2 9 0,6 2 26 16,2-5 7-16,9 2 13 0,3-4 4 0,0-2 1 15,0-1 4-15,31-4-2 0,-9-1 5 0,-1-2 1 16,6-2 6-16,1 0 1 0,-1-2-5 16,1 0-4-16,-1-2-8 0,-3 1-24 0,-3-1-57 15,0 0-95-15,-5 0-156 0,-2 0-226 0,-2 0-70 16,-4 0 98-16</inkml:trace>
  <inkml:trace contextRef="#ctx0" brushRef="#br0" timeOffset="181204.39">20461 5750 3648 0,'17'0'16'0,"-4"0"50"16,1-18 45-16,-3 18 33 0,-5-21 5 15,0 21-36-15,2-18-37 0,-8 18-32 0,0-14-20 16,0 14-10-16,0-16-6 0,-23 6-5 0,23 0 1 16,-31 0-2-16,7 0-4 0,4 0 3 0,-8 3-4 15,-1 1-2-15,1 2 3 0,-2 4-1 0,3 0-4 16,3 0-4-16,-2 0-18 0,6 15-3 0,3-15 6 15,3 19 7-15,1-19 15 0,6 23 1 0,-3-23-2 16,9 22-3-16,-5-12 3 0,6 0 4 16,-4-1 2-16,4-2-1 0,-3 0 3 0,3-1-5 0,0 0 0 15,0-1 0-15,0 0 0 0,0 0 5 0,0 2-2 16,0 0 4-16,0 0-3 0,0 3 1 16,0-1-1-16,0 3-5 0,0 2 7 0,0 0-4 15,0 3 6-15,0 3 1 0,0 1-4 0,0 1 2 16,0 2-3-16,0 2-1 0,0 0-68 0,-14 2-79 15,14 1-103-15,0 3-114 0,-14-2-51 0,14 0-72 16,-15-2-147-16,4-5-77 0,-1-2 118 0</inkml:trace>
  <inkml:trace contextRef="#ctx0" brushRef="#br0" timeOffset="181369.44">19888 6065 3497 0,'21'-7'7'0,"6"3"28"0,-4 0 36 0,0 0 42 15,5-2 30-15,-1 2 8 0,-1 0-16 0,-1 2-34 16,-2-1-37-16,0 3-33 0,1-2-22 0,-4 0-18 16,0 0-59-16,-3 0-77 0,0 1-95 0,0-1-106 15,0-1-81-15,-3 2-126 0,5-2-220 0,-2 0 40 16,-3-2 139-16</inkml:trace>
  <inkml:trace contextRef="#ctx0" brushRef="#br0" timeOffset="181695.77">20421 5969 3533 0,'23'0'5'0,"-9"0"32"0,2 11 45 16,-2-11 53-16,0 0 44 0,-2 0 10 0,-4 0-11 15,1 0-28-15,-1 0-47 0,-2 0-42 0,-6 0-35 16,3 0-25-16,-3 0-8 0,0 0 1 0,0 0 1 16,0 0 2-16,0 0 3 0,0 15 2 0,0-15-1 15,-17 18 1-15,17-4-2 0,0-1 3 0,-23 2-5 16,23 0 8-16,-20 2 1 0,20-1-6 0,-20 2 2 15,7-1-1-15,5 0-1 0,-1-2-30 0,-2 1-19 16,5-4-28-16,-2 0-9 0,5-3 23 0,-3-4 26 16,0-1 23-16,4-2 15 0,-1-2 5 15,-3 0-18-15,0 0-9 0,1-20-8 0,-1 20 4 16,-3-26 9-16,-2 9 8 0,5 0 7 0,-2-2-1 16,5 2 5-16,0 1 0 0,3 2-5 0,0 1 0 15,0 3-2-15,0 1-5 0,23 1-12 0,-23 3-47 16,25 1-63-16,-25 4-63 0,26 0-75 0,-12 0-47 15,5 0-43-15,-5 0-63 0,-1 0-119 0,1 17-138 16,-1-17 105-16</inkml:trace>
  <inkml:trace contextRef="#ctx0" brushRef="#br0" timeOffset="182084.56">20568 6054 3940 0,'14'0'11'0,"-3"0"51"0,-11-17 49 0,20 17 59 15,-7-14 39-15,-13 14 15 0,14-14 20 0,-14 14 22 16,6 0 9-16,-6-11-37 0,0 11-66 0,5 0-78 16,-5 0-63-16,0-6-31 0,0 6-15 0,0 0-5 15,0 0-6-15,0 0 3 0,0 0 8 0,0 0-9 16,0 0 13-16,0 0-4 0,0 20 3 0,0-20 17 16,-14 21-12-16,14-6 12 0,0 4-12 0,-14 1-16 15,14 1-29-15,0 3-26 0,0-1-17 0,0 3-14 16,0 1 22-16,0 1-1 0,0-2 16 0,0 0 1 15,0-2 2-15,0-1 6 0,0-2 5 0,17-4 8 16,-17-1 15-16,0-5 17 0,0-7 10 16,0 2 18-16,0-5 10 0,0-1-10 0,0 0-10 15,0 0-28-15,0-24-18 0,0 8-2 0,0-2 8 16,0-3 24-16,0-2 7 0,0-1 10 0,0-4 1 16,0 2-2-16,0 1 5 0,0 0-7 0,0 3-3 15,0 1-1-15,0-3-2 0,0 5 3 0,17 1-3 16,-17 1-11-16,23 1-35 0,-12 4-54 0,4 1-64 15,-4 2-76-15,0 3-76 0,5 1-65 0,-6 3-59 16,4 2-95-16,-1 0-199 0,1 0 54 0,0 23 128 16</inkml:trace>
  <inkml:trace contextRef="#ctx0" brushRef="#br0" timeOffset="182543.84">21182 6014 3569 0,'11'0'38'0,"2"0"57"15,-6 0 50-15,0-18 40 0,2 18 2 0,-5 0-15 16,0-14-17-16,-1 14-15 0,-3 0-32 0,0 0-38 15,0 0-40-15,0 0-26 0,0 0-9 0,0 0-9 16,0 0 2-16,0 0 2 0,0 0-1 16,0 0 6-16,0 0 5 0,-20 25 0 0,20-12 3 15,-11 4 2-15,11 2-3 0,-10 5 3 0,10 2-5 16,-10 2-36-16,10 2-40 0,0 1-54 0,-4 2-61 16,4 0-30-16,0-2-32 0,0-1-24 0,-3-3-8 15,3-3-15-15,-3-3-16 0,0-6-50 0,-2-6-186 16,-1-6-105-16,0-3 90 0</inkml:trace>
  <inkml:trace contextRef="#ctx0" brushRef="#br0" timeOffset="182701.53">21216 5835 3366 0,'13'-9'0'15,"-5"-1"2"-15,-2 2 0 0,-3 1-4 0,6-3-11 16,-7 3-28-16,-2 3-29 0,0 4-29 0,0 0-39 15,0 0-41-15,0 0-66 0,-17 0-114 0,17 23-172 16,0-23-93-16,-20 20 95 0</inkml:trace>
  <inkml:trace contextRef="#ctx0" brushRef="#br0" timeOffset="183305.39">21348 6032 3448 0,'6'0'24'0,"4"0"53"0,-3 0 63 0,0 0 51 15,-1-20 9-15,2 20-28 0,-5 0-34 0,0-14-30 16,0 14-26-16,-3 0-27 0,0 0-29 0,0-8-21 16,0 8-13-16,0 0-5 0,0 0 2 0,0 0-4 15,0 0 4-15,0 0 8 0,0 0-4 0,0 0 2 16,0 21 5-16,-17-21-3 0,17 19 3 0,0-6 7 16,-13 2-6-16,13 1 2 0,0 3-4 0,-10 0-35 15,10 0-22-15,0 2-17 0,0-1-21 0,-7-5 15 16,7 3 3-16,0-3 5 0,0-2 14 0,0-1 0 15,0-3 11-15,0-1 23 0,0-4 10 0,0 0 13 16,0-2 9-16,0-2-7 0,0 0-2 16,0 0-6-16,0 0 0 0,0-19 1 0,0 19-2 15,0-21 5-15,0 21-2 0,0-26-4 0,0 11 6 16,0-1 0-16,0-2-2 0,0-1 7 0,0 2-3 16,0 0 1-16,0 0 5 0,0 1-6 0,0 0 5 15,0 3-2-15,0-2 0 0,0 4 3 0,0 2 1 16,17-1 4-16,-17 3-5 0,0 1 1 0,16 2-9 15,-16 2-4-15,0-1 0 0,14 3-1 0,-14 0 1 16,14 0 1-16,-5 0 0 0,-1 21-1 0,1-21 8 16,2 22-3-16,-2-7 4 0,5 0-3 15,-3 1-2-15,-2 3-5 0,1-1-17 0,1 1-17 0,-4-1-20 16,3-1-11-16,-4 0-5 0,-1-3 6 16,-2-2 6-16,0-1 14 0,0-3 23 0,-3-2 18 15,0-2 15-15,0-3 7 0,0-1-1 0,0 0-2 16,0 0-3-16,0-18 0 0,0 18-1 0,0-28-3 15,0 11 7-15,-17 0 20 0,17-3 23 0,0 0 21 16,0 0 18-16,0 2-12 0,0 1-3 0,0 1-7 16,0 2-15-16,0 2-3 0,26-1-10 0,-26 4-17 15,20 0-9-15,-20 3-9 0,17 1-10 0,-17 3-4 16,17 1 1-16,-17 1 0 0,14 0-6 0,-14 0 3 16,13 20-23-16,-9-20-29 0,3 26-32 0,0-8-39 15,-4 2-20-15,1 4-41 0,-1 2-36 16,-3 2-42-16,0-1-69 0,0 3-113 0,0-2-186 15,0 1 85-15</inkml:trace>
  <inkml:trace contextRef="#ctx0" brushRef="#br0" timeOffset="183768.42">21716 6065 3896 0,'12'-11'20'0,"0"0"51"0,-1 1 44 16,0 3 40-16,-2-5 14 0,-1 5-3 0,-5 3-4 15,0 3 0-15,0 0-30 0,-3 1-43 0,0-2-45 16,0 2-43-16,0 0-6 0,0 0-7 16,0 0 3-16,0 0 12 0,0 22-4 0,0-22 9 15,0 29-1-15,0-9-11 0,0 4 8 0,-13 4-3 16,13 2 3-16,0 3 0 0,0 5-4 0,0 1-3 16,0 4 3-16,0 1-3 0,0 0-2 0,0-1 2 15,0 0-2-15,0-3 5 0,0-8 1 0,0-4 1 16,0-7-1-16,0-5 6 0,0-4 10 0,0-7 13 15,0-2 31-15,0-3 40 0,0 0-3 0,0 0-17 16,0-22-34-16,0 22-37 0,0-36-16 0,0 11 8 16,0-7 0-16,0-6-8 0,0-3 3 0,0-1 1 15,0-3 6-15,0 2-8 0,0-1 11 0,18 3-5 16,-18 1-11-16,0 5 4 0,19 3-1 16,-19 2-11-16,14 3 11 0,-14 2 0 0,14 3 0 15,-5 4 21-15,-9 3-11 0,17 1 3 0,-9 5-3 16,-2 1-19-16,0 1 1 0,-3 3-28 0,2 2-51 15,-2 0-34-15,0 2-28 0,0 0 6 0,3 0 29 16,1 0 20-16,-3 25 11 0,2-25 2 0,4 29-8 16,-6-11-21-16,3 3-3 0,-1 4-10 0,-3 2-11 15,-2 1-4-15,-1 0-18 0,0-1-29 0,0 2-17 16,0 2-31-16,-20-2-25 0,20-4-56 0,-21 2-78 16,21-5-118-16,-30-3-76 0,18-4 115 0</inkml:trace>
  <inkml:trace contextRef="#ctx0" brushRef="#br0" timeOffset="184441.59">21947 6077 3257 0,'20'-12'17'0,"-3"2"2"0,3-1 15 16,0 2 4-16,-6-2-15 0,2-1-3 0,-4 5-16 16,-3 1-6-16,-3 3-3 0,-1 2-5 0,0 0-6 15,-5 1-6-15,1 0-2 0,-1 0 3 0,0 0 9 16,0 0 6-16,0 22-10 0,0-22-9 0,0 23-2 15,-20-7-1-15,20-1 10 0,0 2 14 0,-14-3 0 16,14 2-8-16,0-2-10 0,-11-1-7 16,11-2 4-16,0 0 8 0,0-3 15 0,-6-3 5 15,6 1 6-15,0-4 2 0,0 0 3 0,0-2 8 16,0 0 0-16,28 0 9 0,-28 0 6 0,26-19-2 16,-8 19 10-16,-3-15 1 0,2 15 0 0,0-17 3 15,0 17-3-15,-3-18 7 0,0 9 4 0,0 1-4 16,-5-1-5-16,2 9-13 0,-3-11-15 0,-3 6-3 15,-2 1-10-15,1 1-11 0,-2 2-1 0,-2 1-8 16,0 0 1-16,0 0 3 0,0 0 0 0,0 0 2 16,0 0 4-16,-20 21-3 0,20-21 5 0,-14 20-1 15,14-6-1-15,-19-1-3 0,19 4-3 0,-14 0-16 16,14 0-8-16,-12-1 2 0,12 2-3 16,-8-1 19-16,8-2 9 0,0-1 4 0,0-4 4 15,0 2 6-15,0-1-2 0,0-6 2 0,23-3 0 16,-23-2 6-16,28 0 25 0,-9 0 18 0,1-24 15 15,3 24 4-15,2-32-5 0,0 11-7 0,0 0 3 16,-1-3-1-16,0 2-7 0,-1-5-10 0,-3 2-8 16,-3-2 1-16,0 1-1 0,-4-1 7 0,-3 1 1 15,1 0 5-15,-3 2 4 0,-3 0-2 0,-1 0-4 16,-1 1-11-16,-3 3 1 0,4 1-3 0,-4 0 4 16,3 4-7-16,-3 1-15 0,0 5-11 0,0 0-15 15,0 4-8-15,0 3-9 0,0 2 8 16,0 0 2-16,0 0 3 0,0 20 9 0,0-20-6 15,-20 32 3-15,20-9 1 0,-18 3-1 0,18 4 1 16,-18 2-2-16,18 3-1 0,-19 1 8 0,19 3-1 16,-15 1 6-16,4 0-3 0,5 1-53 0,-2 1-17 15,-1 1-32-15,2-2-28 0,3-2 37 0,-2-3 5 16,1-5 18-16,2-5 25 0,0-4 13 0,1-7 17 16,2-5 15-16,0-5 5 0,0-2-5 0,0-3-6 15,0 0-28-15,19 0-38 0,-19-17-53 0,17 17-67 16,-17-19-72-16,25 19-71 0,-13-27-76 0,-1 12-118 15,-11-4-201-15,20-1 79 0,-20-1 131 16</inkml:trace>
  <inkml:trace contextRef="#ctx0" brushRef="#br0" timeOffset="184608.9">22300 6044 2841 0,'0'-6'23'0,"0"1"3"15,0-1 30-15,0 3 26 0,19-2 11 0,-19-1 35 16,25 4 4-16,-25 0 14 0,27 0 7 0,-10 2-16 15,4 0-23-15,-1 0-39 0,3 0-42 0,-1 0-23 16,1 0-10-16,-3 0-27 0,2 0-65 0,0 0-93 16,-7 0-113-16,1 0-110 0,-4 12-128 0,-1-12-192 15,-2 0 15-15,-1 10 134 0</inkml:trace>
  <inkml:trace contextRef="#ctx0" brushRef="#br0" timeOffset="185588.8">22739 6125 3455 0,'20'0'12'0,"-3"0"19"16,2 0 26-16,-4-22 18 0,2 22-8 0,-7-21-10 15,2 21-5-15,-4-13-15 0,-2 13-3 0,-3 0-7 16,0-14-30-16,-1 14-20 0,-2 0-37 0,0-8-24 16,0 8-22-16,-25 0-6 0,25 0 8 15,-27 0 5-15,7 0 16 0,-3 0 8 0,0 0 24 0,-4 20 13 16,3-20 6-16,-1 15 7 0,2-15 2 15,-1 19-1-15,4-8 0 0,2-1 5 0,4 2 2 16,3-2 3-16,3-2 6 0,3 1 6 0,2-1 3 16,3-2-1-16,0-2 2 0,0-1-3 0,30 0-2 15,-30-2 4-15,35 0 8 0,-11-1 7 0,0 0 10 16,4 0 3-16,-4 0 2 0,-1 0 10 0,-3 0-3 16,0 0 3-16,-3 0-3 0,-1-12-16 0,-5 12-10 15,-2 0-9-15,-1 0-4 0,-2 0-8 0,-3 0 1 16,0 0 1-16,-1 0-3 0,-2 0 6 0,0 0 0 15,0 0 1-15,0 16 7 0,0-16-3 0,0 18-1 16,-22-18-1-16,22 24-6 0,0-9 8 16,-17-1 1-16,17 1 2 0,0-2-1 0,-11 0-10 15,11 2 7-15,0-5-2 0,0-1 6 0,0-3 5 16,0-4-2-16,0-2 4 0,25 0 11 0,-25 0 17 16,28-19 16-16,-8 19 15 0,3-27 6 0,0 10-1 15,1-2 2-15,3-2 7 0,-3-2 4 0,2 0 13 16,-3 1 8-16,-1 0-24 0,1-1 1 0,-3 0-12 15,1 1 2-15,-4 2 28 0,0 2-9 0,-3-1 14 16,-2 1-14-16,-1 1-16 0,-2 2 7 0,-1 1-24 16,-5 2-13-16,3 4-11 0,-3-1-27 15,-3 3-13-15,2 4-12 0,-2-1-4 0,0 3-4 0,0 0 8 16,0 0 4-16,0 0-3 0,-28 26 8 16,28-26 1-16,-20 29 2 0,6-9 0 0,0 3 8 15,2 2-6-15,-2 3-3 0,1 3 10 0,2 2-11 16,1-1 0-16,0 2-26 0,1 1-24 0,1 1-21 15,5-2-13-15,0 0 6 0,3-4-3 0,0 1 7 16,0-4 6-16,0-2 16 0,0-5 11 0,23-4 11 16,-23-3 10-16,23-3 4 0,-23-2 3 0,24-4-1 15,-24-3-7-15,21-1-25 0,-21 0-38 0,17-17-54 16,-17 17-63-16,10-31-38 0,-10 9-16 0,0-7 11 16,0-3 43-16,-28-1 42 0,9-2 48 0,-1 0 50 15,-5 0 24-15,1 2 23 0,0 3 12 16,1 4 5-16,3 5 8 0,-2 2 16 0,7 2 35 15,2 4 42-15,1 1 29 0,4 5 16 0,2 2-5 16,1 0-11-16,5 4-6 0,-6 0-3 0,6-1-1 16,0 2-6-16,0 0-4 0,0 0-3 0,0 0-12 15,0 0-17-15,0 0-14 0,20 0-16 0,-20 0-5 16,17 0 0-16,-4 16-5 0,1-16 3 0,0 0-8 16,4 0-4-16,1 10-5 0,1-10-7 0,3 0-3 15,0 0-2-15,-1 0 4 0,0 0 5 0,-2 0 14 16,2 0 15-16,-2 0 12 0,-2 0 8 15,-2 0 0-15,-2 0-1 0,-2 0 10 0,-2 0 6 0,-3 0 4 16,0 0 0-16,-4-13-2 0,-2 13-3 16,1 0-7-16,-1 0 3 0,-1 0-16 0,0 0-6 15,0 0-5-15,0 0-20 0,0 0-18 0,0 0-11 16,0 0-27-16,0 0-11 0,0 0 4 0,0 0-4 16,0 0 32-16,0 0 0 0,0 0 12 0,0 24-7 15,0-8-10-15,0 2 5 0,-18 5-57 0,18 7-34 16,0 2-46-16,0 3-60 0,-13 2-1 0,13 1-31 15,0-1-17-15,-11-1-24 0,11-1-43 0,-9-3-25 16,3-5-59-16,-2-6-68 0,2-5-130 0,-2-6-78 16,0-9 121-16</inkml:trace>
  <inkml:trace contextRef="#ctx0" brushRef="#br0" timeOffset="185712.4">23393 6073 3263 0,'20'-18'-2'16,"-1"1"2"-16,-4 4 2 0,-2 0-4 0,1 2 2 15,-5 1-12-15,-1 3-55 0,-7 3-60 0,1 2-66 16,-2 2-73-16,0 0-57 0,0 0-100 0,-19 0-198 16,19 21 83-16</inkml:trace>
  <inkml:trace contextRef="#ctx0" brushRef="#br0" timeOffset="186072.54">23491 6224 3262 0,'18'0'13'0,"4"-19"47"0,-3 19 48 16,-1-16 45-16,1 16 36 0,-5-17 0 0,-5 17-3 16,0 0-19-16,-4 0-23 0,-2-10-40 0,-1 10-47 15,-1 0-29-15,-1 0-32 0,0 0-7 0,2 0 2 16,-2 0-3-16,0 0 4 0,0 0-2 0,0 0 1 16,0 0 6-16,0 17 0 0,0-17 8 0,0 19-2 15,-20-6 0-15,20 3 0 0,-13 4-22 0,13 2-32 16,-15 1-24-16,4 1-26 0,0-1-10 0,-1 0 5 15,-2-1 8-15,-2-3 4 0,-2-5 11 16,1-4 12-16,-4-5-6 0,-3-4 14 0,3-1-7 0,-2 0 18 16,1-17 16-16,1 17 8 0,2-33 24 15,4 12-3-15,1-2 8 0,4 0 4 0,4 2-3 16,2-1 6-16,4 2 1 0,0 1-2 0,0 4 1 16,0 2-4-16,27 1-2 0,-27 3-3 0,28-1 2 15,-12 0-4-15,1 4-1 0,3 2-1 0,-3 0-14 16,3 1-42-16,-3 3-58 0,0 0-67 0,-1 0-78 15,-2 0-57-15,-2 20-78 0,-1-20-108 0,3 21-87 16,-5-21 102-16</inkml:trace>
  <inkml:trace contextRef="#ctx0" brushRef="#br0" timeOffset="186485.3">23643 6236 3348 0,'17'-11'20'0,"0"11"48"0,-2-12 43 0,1 12 42 16,-4-12 25-16,-2 12-7 0,-6-10-12 0,1 10-28 15,-4 0-40-15,-1-4-37 0,0 4-32 0,0 0-15 16,0 0-8-16,0 0-7 0,0 0 1 0,0 0 1 16,-21 0 4-16,21 0 3 0,-19 23 1 0,19-23-1 15,-26 26 0-15,12-9-4 0,1 3-3 0,-1 5 1 16,2 1-3-16,1 3 3 0,2 1 3 0,0 0-6 16,1-1 10-16,2-2-5 0,1-3 4 0,3-4 2 15,1-5-3-15,1-2 7 0,0-3 1 0,0-6 3 16,0-1-2-16,0-2 1 0,0-1-6 15,18 0 0-15,-18 0-2 0,16-21-5 0,-16 21 6 16,19-21-2-16,-19 5 4 0,20-2 0 0,-20 0-6 16,18-5 4-16,-10-1 0 0,0-1-2 0,1-3 7 15,-3 0-5-15,2 0-2 0,0 1 5 0,0 1-7 16,-1 0 0-16,3 3-2 0,-3-2-1 0,3 4 3 16,-1 1 0-16,0 0-2 0,-1 3-1 0,3 1 0 15,0 5 2-15,1 1-2 0,2 3-2 0,2 3-6 16,1 4-4-16,4 0-1 0,-1 0 3 0,4 24 1 15,-3-7-24-15,3 7-12 0,-3 5-21 0,-2 7-36 16,-2 6-9-16,-5 6-33 0,-2 4-39 16,-7 3-28-16,-3-2-53 0,0 3-66 0,-23-3-94 15,2-3-174-15,0-6-94 0,-6-6 115 0</inkml:trace>
  <inkml:trace contextRef="#ctx0" brushRef="#br0" timeOffset="191844.16">1763 9629 1234 0,'-20'0'-105'0,"-1"0"-72"16,-2 0-132-16,0 0 1 0</inkml:trace>
  <inkml:trace contextRef="#ctx0" brushRef="#br0" timeOffset="197870.01">1305 9606 1480 0,'10'-10'48'0,"1"-2"29"0,-2-1 72 16,2 3 40-16,-2-4-27 0,-1 2-11 0,-2 2-35 16,-3 0 0-16,3 3 3 0,-3-1 16 15,0 2-7-15,-1 1-3 0,1 1-3 0,0 1-18 16,-3-1-24-16,3 3-37 0,-3 0-25 0,3 1-16 15,-1 0-11-15,-2 0-1 0,0 0 3 0,0 0 25 16,0 0 31-16,0 24 31 0,0-24 12 0,0 31 2 16,0-11-8-16,0 4-20 0,0 6-1 0,0 1-8 15,-16 2-4-15,16 5 15 0,0-1 0 0,0 7-13 16,-12 4-10-16,12 5-13 0,-9 4-6 0,1 4 6 16,-1 2 16-16,2 3-2 0,-3 2 0 0,-1-1-5 15,1-1-20-15,0-1-9 0,-3-2-11 0,2 1 8 16,1-2 3-16,-3 6 9 0,5 3 12 0,-1 3-12 15,3 4 0-15,1 0-2 0,2 0 7 0,-3 1 5 16,3-1-4-16,3-5 2 0,-3-4-12 16,3-2 0-16,-2-3 4 0,1 2-6 0,1 0-4 15,-2 2-5-15,-1 1-2 0,3 0-5 0,0-1 4 0,-3-1-1 16,0-1-4-16,0-5 4 0,-4-6-3 16,3-4 4-16,-2-3-2 0,-1-7 2 0,0 0-4 15,-3-4 2-15,6-2 2 0,-6-2-3 0,4-3 3 16,-5 0-3-16,5-3-1 0,-2-4 7 0,2 0-1 15,-3-2-1-15,1-1 0 0,5-4-4 0,-3-1-2 16,4-1 3-16,-4-2 0 0,3-1 1 0,3-2 0 16,-3-3-1-16,3-1 1 0,-3-2 1 15,3-1 8-15,0-1 23 0,0-1 17 0,0 0 4 0,0 0-5 16,0 0-28-16,0 0-18 0,0 0-7 16,0 0-1-16,0 0 7 0,0 0 1 0,0 0 0 15,0 0 1-15,0 0-3 0,0 16 5 0,-11-16-4 16,11 15 0-16,0-15-1 0,-12 20 2 0,12-20-4 15,-14 22 5-15,14-11-2 0,-10 2-6 0,3 0 8 16,0-1-10-16,3 1 8 0,-3 0-2 0,4 0-2 16,0-2 7-16,0 1-2 0,0-1-3 0,2-2 3 15,-3 0 0-15,1-1-6 0,3 0 6 0,0-4-4 16,-3 1 1-16,3-1-1 0,0-2 3 0,0 1 22 16,0-2 31-16,0 0 22 0,0-1 12 0,0 0-4 15,0 0-26-15,0 1 1 0,0-1-11 16,0 0-2-16,0 0-3 0,0 0-18 0,0 0-5 15,0 0-6-15,0 0-4 0,0 0-3 0,0 0-2 16,0 0-7-16,0 0-3 0,0 0 6 0,0 0 0 16,0 0-3-16,0 0 3 0,0 0-3 0,0 0-3 15,0 0 3-15,0 0 0 0,0 0 0 0,0 0 3 16,0 0 0-16,0 0-2 0,0 0 8 0,0 0-6 16,0 0 4-16,0 0-1 0,0 0-6 0,0 0 9 15,0 0-1-15,0 0 5 0,0 0-3 0,17 0-7 16,-4 0 0-16,7 0 0 0,8 0 0 0,4 0 1 15,10 0-3-15,11 13-3 0,1-13-3 0,10 0-1 16,-2 11 7-16,4-11-3 0,1 0 2 0,-2 9 1 16,2-9 0-16,-2 6-3 0,6-6 3 15,-1 5-4-15,8-3-2 0,-1 1 3 0,7-2-7 16,-1 1 6-16,3-2 1 0,-1 0-4 0,-3 0 6 16,-3 0-6-16,-3 0-3 0,-1 0 3 0,-4 0-11 15,2 0 11-15,0 0-3 0,0 0-1 0,6 0 6 16,0 0 1-16,3 0 0 0,2 0 3 0,1 0 4 15,-5 0-11-15,0 0 7 0,-6 13-7 0,-3-13-7 16,1 0 11-16,-7 0-8 0,-2 0 15 0,-2 8-4 16,1-8-4-16,-3 0 8 0,0 0-11 0,-1 0 7 15,-2 0 0-15,0 0-7 0,-3 0 3 0,0 0 0 16,-4 0 1-16,1 0-1 0,-4 0 1 0,-1 0 6 16,0 0-10-16,0 0 7 0,-1 0-8 15,2 0-11-15,-1 0 15 0,2 0 1 0,2 0 6 16,2 0 5-16,2 0-16 0,3 0 12 0,0 0-8 15,1 13-3-15,2-13 14 0,0 0-18 0,-3 0 3 16,-4 0 4-16,1 9 1 0,-5-9-1 0,-3 0 8 16,-8 0-4-16,-4 0-4 0,-5 0 8 0,-2 0-4 15,-3 0 15-15,-4 0 45 0,-4 0 13 0,-2 0 3 16,-1 0-8-16,1 0-40 0,-4 0-14 0,-1-11-4 16,-4 11-3-16,3 0 0 0,-3 0-4 0,-1 0 0 15,0 0-4-15,-1 0-2 0,0 0 0 16,-2 0-5-16,0 0 3 0,0 0-2 0,0 0 4 15,0 0 0-15,0 0-1 0,0 0 1 0,0 0-1 16,0 0 4-16,0 0 7 0,0 0 0 0,0 0-10 16,0 0 7-16,0 0-8 0,0 0-3 0,0 0 6 15,0 0-2-15,0 0 3 0,0 0 3 0,0 0 1 16,0 0-8-16,0 0 1 0,0 0-1 0,0 0 1 16,0 0 3-16,0 0 0 0,18 0-4 0,-18 0-2 15,16 0 6-15,-16 0 3 0,21 0 1 0,-10 0 9 16,2 0-8-16,-3 0 0 0,1 9 4 0,-1-9-8 15,-1 0-1-15,0 0 4 0,-1 0-5 0,0 0 1 16,1 0-3-16,0 0-4 0,2 0 3 16,0 0-2-16,3 0 2 0,0 0-2 0,3 0-7 15,2 0 9-15,-2 0-6 0,3 0 3 0,0 0 7 16,0 0-7-16,-1 0 7 0,-4 0 0 0,1 0-3 16,-4 13 6-16,-3-13 4 0,-1 0-4 0,-5 0 1 15,-1 0 2-15,-2 0-1 0,0 0 1 0,0 0 8 16,0 0-11-16,0 0-3 0,0 0 1 0,0 0-7 15,0 0 3-15,0 0 1 0,0 0 2 0,0 0 0 16,0 0 0-16,0 0-3 0,0 0-1 0,0 0-72 16,0 0-121-16,0 0-110 0,0 0-112 0,0 0-70 15,0 0-51-15,0 0-77 0,0 0-121 16,0 0-215-16,-19 0 175 0</inkml:trace>
  <inkml:trace contextRef="#ctx0" brushRef="#br0" timeOffset="211481.86">1722 11701 774 0,'0'-2'26'0,"0"1"26"0,0 0 21 0,0 1 17 15,0-2-15-15,0 2-8 0,0 0-3 16,0-2 5-16,0 2 7 0,0 0 14 0,0-1 8 16,0 1 0-16,0 0 10 0,0-2-5 0,0 2 1 15,0 0 7-15,0 0-1 0,0 0 0 0,0 0-5 16,0 0-6-16,0 0-4 0,0 0-2 0,0 0 0 15,0 0-6-15,0 0-2 0,0 0-5 0,0 0-6 16,0 0-3-16,0 0-4 0,0 0-6 0,0 0-1 16,0 0 2-16,0 0-1 0,0 0 1 0,0 0-7 15,0 0-5-15,0 0-8 0,0 0-6 0,0 0 5 16,0 0-4-16,0 0 5 0,0 0 4 0,0 0-4 16,0 0 4-16,0 0-2 0,0 0-1 15,0 0 3-15,0 0 0 0,0 0-3 0,0 0-2 0,0 0-3 16,0 0-8-16,0 0 1 0,0 0-10 15,0 0-8-15,0 0-1 0,0 0-10 0,0 0-2 16,0 0 29-16,0 0 39 0,0 0 1 0,0 0 6 16,0 16-28-16,0-16-34 0,0 23 2 0,-12-9 3 15,12 2 10-15,0 1-1 0,0-2-2 0,0 0 6 16,0 2-16-16,-8 0-5 0,8 1 2 0,0 1-9 16,-6 0 2-16,5 1 6 0,-3 0 0 0,1 1 8 15,-3 1 5-15,3 0-1 0,0-1-2 0,-2 2-5 16,-1 0 8-16,3-1-1 0,-2 1 6 15,-1 0 2-15,0-2-15 0,3 2 3 0,0-2 2 0,-3 1 5 16,1-1 23-16,-1-1-3 0,3 0-6 16,-1 1-6-16,1-1-23 0,-1 0-6 0,1-1 2 15,0 0-2-15,-1 0 2 0,1-1 12 0,-1 0-9 16,-3-1 7-16,1 0 0 0,5 0-6 0,-4 1 10 16,0 0-7-16,2-2 23 0,0 0 11 0,0 0-2 15,2 3-10-15,-3-2-17 0,1 1-15 0,3 0 0 16,0-2 10-16,-3 4 4 0,3-2-4 0,0-1 12 15,0-2-4-15,0 0-1 0,0-2 7 0,0-2-18 16,0-2 7-16,0-3-7 0,0 0-7 0,-3-3 8 16,3 0-1-16,0-1 3 0,0-2 11 0,0 2 15 15,0-2 10-15,0 0 13 0,0 0 2 16,0 0-9-16,0 0-15 0,0 0-16 0,0 0-4 16,0 0-14-16,0 0 0 0,0 0-6 0,0 0-1 15,0 0 1-15,0 0 0 0,0 0 0 0,0 0-5 16,0 0 5-16,0 0 0 0,0 0 5 0,0 0-3 15,0 0-4-15,0 0-1 0,0 0-6 0,0 0-65 16,0 0-79-16,0 0-108 0,0 0-94 0,0 0-23 16,0 0-18-16,0 0-22 0,0 0-74 0,0 0-178 15,0 0-356-15,0-20 129 0</inkml:trace>
  <inkml:trace contextRef="#ctx0" brushRef="#br0" timeOffset="213074.42">3043 10287 879 0,'10'-5'22'0,"-10"0"24"15,0 0 30-15,0 0 32 0,4-1 16 0,-2 0 7 16,-1 2-7-16,-1-3 7 0,3 4 0 0,-3-1 3 15,5 1 16-15,-3 0-4 0,-1 1-4 0,1 0-5 16,-1 0-11-16,1 1-6 0,-1-2-2 0,3 2 6 16,-4-1 8-16,3 2 9 0,-3-3 3 0,0 3 3 15,0-2-8-15,0 0-10 0,0 2-14 0,0 0-18 16,0 0-8-16,0-1-6 0,0 1-9 0,0 0-6 16,0 0-15-16,0 0-11 0,0 0-7 0,0 0-14 15,0 0 3-15,0 0-17 0,3 0-8 0,-3 0 1 16,0 0-10-16,0 0 7 0,0 0 3 15,0 0 1-15,0 0 19 0,0 0 28 0,0 21 5 16,0-21 1-16,0 23-16 0,0-7-11 0,0 2 10 16,0 1 8-16,-14 2 9 0,14 0-10 0,0 1-11 15,0 0 4-15,-13 3 22 0,13-1 13 0,-9 2 5 16,9 2-5-16,-11 0-19 0,3 1 1 0,-1 4 25 16,3 2 30-16,-5 2 14 0,3 3 0 0,-1 4-24 15,-3 3-11-15,1 3-19 0,1 1-3 0,-3 3-1 16,2-1-20-16,0 2-14 0,-2-3-9 0,1-3-12 15,1 0-2-15,-1-4-1 0,1 0 2 16,0-1-1-16,-1-3 32 0,1 0 9 0,0 2 7 16,-1-1 20-16,1 0-23 0,0 5 7 0,-2 0-13 15,6 2-17-15,-3 3-8 0,3 1-7 0,-1 1 9 16,0-3-8-16,2 2 3 0,0-3 4 0,-2-5-2 16,2 1 10-16,-2-5 8 0,2-3-1 0,1-2 3 15,-4-1 6-15,6-4 5 0,-3 0-5 0,1-1 0 16,2-3-3-16,-3 0-10 0,-1 0-4 0,3-1-7 15,-2 0 1-15,2 0 2 0,1-2 4 0,-1 2-1 16,1 0-7-16,1-1-7 0,1 2-2 0,-3 0 9 16,4 1 9-16,-3 0 0 0,0 0 1 0,0 1-8 15,0-1-7-15,-2-2 0 0,-1-2-1 0,5-1 10 16,-2-4 12-16,-2 0 15 0,0-1 2 16,2-3-8-16,0-1-10 0,0-2-17 0,1-1-5 15,-2 0-1-15,2-3-8 0,-1-3 2 0,3 1-2 16,0-1-5-16,-3-3 3 0,3 1-1 0,0-2 5 15,0 0 11-15,0 0 20 0,-2-1-4 0,2 0-5 16,0 0-10-16,0 0-20 0,0 0 0 0,0 0 0 16,0 0 0-16,0 0 0 0,0 0 0 0,0 0 0 15,0 0 0-15,0 0 0 0,0 0 0 0,0 0 0 16,0 0 0-16,0 0 0 0,0 0 0 0,0 0 0 16,0 0 0-16,0 0 0 0,0 0 0 15,0 0 0-15,0 0 0 0,0 0 0 0,0 0-13 16,0 0-97-16,0 0-115 0,0 0-151 0,0 0-215 15,0 0-190-15,0-12-168 0,0 12-163 0,0-17-310 16,0 0 267-16,0 0 280 0</inkml:trace>
  <inkml:trace contextRef="#ctx0" brushRef="#br0" timeOffset="214478.7">3826 11874 924 0,'0'-4'6'0,"27"-2"3"0,-13-1 6 16,1 0 1-16,1-2-14 0,-1-1-6 0,1 0-7 16,-1 2-10-16,2 1-28 0,-1-2-50 0,-2 3-137 15,3 1 11-15</inkml:trace>
  <inkml:trace contextRef="#ctx0" brushRef="#br0" timeOffset="-214021.17">4130 11324 1890 0,'3'-5'38'0,"0"1"37"15,0 0 48-15,-1-1 34 0,1 1 5 0,-1 1-1 16,-2-1-15-16,0 3 0 0,0 0-11 0,0 1-9 16,0 0-10-16,0 0-10 0,0-1-24 0,0 1-17 15,0 0-20-15,0 0-17 0,0 0-8 0,0 0-8 16,0 0 27-16,0 0 38 0,0 0 31 0,0 0 23 16,0 21-12-16,0-21-27 0,0 19-18 0,0-6 4 15,0 1-5-15,-19 1-2 0,19 2 19 0,0 2-9 16,-15-1-2-16,15 3-5 0,-13 1-12 0,13 3 12 15,-14 0 11-15,6 3 21 0,1 2 10 0,-1 3 9 16,0 4 6-16,-1 3-8 0,3 5 12 16,-4 1-22-16,4 4 6 0,0-1 6 0,0 4-13 15,0 0 6-15,1-2-5 0,0-1-5 0,1-3-10 16,0 0-9-16,1-1-7 0,0-3-15 0,2-1-6 16,-2 1-2-16,-2-2-21 0,2 1 5 0,0-2 4 15,-2 2 5-15,0 1 4 0,2-1-12 0,-3 1-18 16,3-1-15-16,-2-1-7 0,1-2 2 0,1-2 5 15,0-4 1-15,-2-4 3 0,2-3-3 0,0-3 2 16,1-4 1-16,1-3 2 0,-1-1 4 0,-1-3-1 16,3-4 5-16,-2 1-1 0,2-3-1 0,-1-1-2 15,1-1-2-15,0-1 7 0,0-1 12 16,0-2 10-16,0 1 12 0,-2-1 3 0,2 0-5 16,0 0-6-16,0 0-7 0,-1 0-10 0,1 0-5 15,0 0-7-15,-2 0-6 0,2 0-7 0,0 0-3 16,0 0 0-16,0 0-4 0,0 0 4 0,-1 0-5 15,1 0-47-15,0 0-54 0,0 0-85 0,0 0-100 16,0 0-103-16,0 0-206 0,0-11-158 0,0 11-137 16,0-14-116-16,0 3-136 0,21-7 36 0,-21-2 241 15</inkml:trace>
  <inkml:trace contextRef="#ctx0" brushRef="#br0" timeOffset="-211469.27">5087 12249 2514 0,'0'-3'46'0,"0"1"39"16,0 1 45-16,0 0 47 0,0-1 2 0,0 0 6 16,0 2-8-16,14 0-19 0,-14 0-23 0,0 0-30 15,0 0-27-15,0 0-24 0,0 0-20 0,0 0 39 16,0 0 14-16,0 0 18 0,0 17 20 0,0-17-32 16,0 24-15-16,-19-7-9 0,19 2 1 15,0 4 13-15,-19 3 21 0,19 3 9 0,-12 4 4 16,12 0 3-16,-14 6-10 0,6 2-15 0,2 4-22 15,0 2-34-15,-3 3-20 0,1 0 13 0,0-1-5 16,0 0 0-16,1-4-1 0,-1-4-18 0,0-5-4 16,2-5 4-16,1-7 0 0,1-6 4 0,0-4 3 15,1-5 0-15,2-4 8 0,-1-3-4 0,1-2-91 16,1 0-137-16,0 0-128 0,0 0-135 0,0-28-70 16,0 28-44-16,20-30-127 0,-20 10-284 0,25-4 156 15,-8-1 175-15</inkml:trace>
  <inkml:trace contextRef="#ctx0" brushRef="#br0" timeOffset="-209794.25">6403 9600 1116 0,'0'0'44'0,"0"-2"30"0,0 2 39 16,0-2 36-16,0 2-6 0,0 0 8 0,0 0-4 16,0-1-5-16,0 1-13 0,0 0-13 0,0 0-11 15,0 0-4-15,0 0-8 0,0 0 0 16,0 0-5-16,0 0-4 0,0 0-5 0,0 0-6 15,0 0-4-15,0 0-11 0,0 0-4 0,0 0-12 16,11 0-6-16,-11 0-3 0,0 0-2 0,0 0-5 16,0 0-12-16,0 0-4 0,0 0-7 0,0 0 25 15,0 0 49-15,0 0 15 0,0 0 25 0,0 19-19 16,0-19-33-16,0 18-7 0,0-8-12 0,0 4 16 16,0 0 2-16,0 2 11 0,0 1 2 0,0 2-1 15,0 1 0-15,0 2-15 0,-17-1 2 0,17 4-4 16,-13 2 8-16,13 3-9 0,-15 1-5 0,15 5-9 15,-14 2 2-15,6 2 7 0,2 4 1 0,-2 1 0 16,0 0-9-16,1 0 7 0,-1 1-8 16,0-1-9-16,0-3-11 0,-2 0-14 0,2 0 5 15,0-1 4-15,0-1 3 0,1 0 1 0,-1 1-1 16,2 0-9-16,-2 2 4 0,0 1 1 0,2 3-6 16,-2 2 10-16,0 3-8 0,1 1 0 0,0 1 2 15,0-1 10-15,-1 2-2 0,0-4 7 0,0-1-5 16,2-2-7-16,-2-4 2 0,1-2-10 0,-1-2 18 15,-1-5-3-15,2 1 10 0,0-3 16 0,0-2-10 16,0-1 17-16,2-1 2 0,-1-2 19 0,0 1 11 16,-1-4-2-16,1-1-7 0,0 0-17 15,1 1 1-15,-1 1-16 0,0-2-2 0,0 3-5 16,0-1-5-16,1 1 10 0,-1 1 4 0,0-1-4 16,1-1-13-16,-1 1-6 0,-2-1 8 0,3-1 14 15,-2 1 8-15,0-2-5 0,0 2-6 0,-1 0-14 16,0-1-7-16,2-1-3 0,-2 1-5 0,0-1-1 15,2 0 12-15,-2-1 7 0,1 0 11 0,-1 0 9 16,0-2-4-16,2 2-2 0,-2-2-8 0,0 1-11 16,2-1-1-16,0 0-6 0,0 1-3 0,0-1-3 15,-1 1 0-15,1 0-3 0,0 1 0 0,0 0 4 16,-2 0 11-16,3 1 11 0,-1 0 0 0,0 1-3 16,0 0-14-16,0 2-4 0,1-1-2 0,-1 1 1 15,3 0-7-15,-3 0-3 0,2 1 1 16,0-3-6-16,1-3 3 0,0 1 2 0,-1-3 13 15,1 0 22-15,2-2 6 0,-1-1-5 0,-1-1-17 16,2-1-21-16,-1-2-8 0,-1 0 0 0,3-2 0 16,-2-2 0-16,1-1 0 0,1-2 0 0,0-1 0 15,0-2 0-15,0 0 0 0,0-1 0 0,0-1 0 16,0 0 0-16,0 0 0 0,0 0 0 0,0 0 0 16,0 0 0-16,0 0 0 0,0 0 0 0,0 0 0 15,0 0 0-15,0 0-31 0,0 0-76 0,0 0-106 16,0 0-134-16,0 0-152 0,0 0-156 0,0 0-59 15,0 0-24-15,0 0 1 0,0 0 6 0,0 0-309 16,0 0 78-16,22 0 180 0</inkml:trace>
  <inkml:trace contextRef="#ctx0" brushRef="#br0" timeOffset="-194316.89">1378 11959 1703 0,'0'0'8'16,"0"0"10"-16,5 0 17 0,-5 0 20 0,0 0 16 15,3 0 11-15,-3-14 12 0,0 14 0 0,0 0-11 16,0 0-15-16,0 0-22 0,0-7-10 16,3 7-3-16,-3-9 8 0,3 4 3 0,0 0 2 15,-3-3 7-15,5-1-6 0,-3 1 7 0,2-2-8 16,-1-2-10-16,0 0-6 0,2-3-5 0,0 0 13 16,-1-1 4-16,-1-2-3 0,5 0-7 0,-5-2 3 15,3 2-5-15,-2 0 2 0,3 0-2 0,-4 1-7 16,1-2-1-16,2 3-4 0,-3-1-5 0,3 2-14 15,-1-2-4-15,-2 0 5 0,5 2 3 0,-2-2-4 16,0 0 2-16,2 1-2 0,-2 1 0 0,0-1 1 16,5 0-6-16,-2-1-2 0,-3 0 2 15,5 0 3-15,-1-2 5 0,-3 0 10 0,3 1 12 0,-4-2 13 16,-1 1-1-16,1-2-5 0,0 1-1 16,-1 0-5-16,1 0 2 0,2 1-3 0,-2-1-11 15,3-1-13-15,0 0-3 0,-1 1 0 0,3-1 1 16,-2 0 4-16,2 1 2 0,-2-3 1 0,2 2-6 15,3-1 5-15,-1 0 14 0,1 0 2 0,-1-1-1 16,0 2-2-16,4-3-15 0,-3 2-2 0,1 1 3 16,-4 0 1-16,3 1 5 0,0 2-4 0,-1 0-1 15,1 1-6-15,-4 0-4 0,0 3 6 0,4-2 1 16,-5 1 3-16,2 0-3 0,1 0 3 0,-1 2-5 16,-2 0 0-16,2 0 2 0,2 2-3 0,-3-2 1 15,3 3 2-15,-2 0-4 0,0 1 1 16,1-2 5-16,-1 1-5 0,0 0 2 0,1 1 0 0,-1 0-3 15,3 0 3-15,-2-1 0 0,-1 2 0 16,3-2-2-16,-2 2 1 0,-1-1-1 0,3 0-1 16,-1 0 2-16,-1 1 1 0,0-1 0 0,-2 0 0 15,4 0 0-15,-5-1 0 0,7 1-3 0,-4 1 1 16,0-1 1-16,2-2-1 0,0 2 4 0,-1-1-2 16,1-1-2-16,-2 3 1 0,2-2-1 0,0 0-1 15,-2-1 3-15,2 1 1 0,-3 0-1 0,3 1 2 16,-5-1 0-16,7 0-6 0,-5 0 4 0,-2 1-1 15,2 0-3-15,0 0 4 0,0 0-1 16,-2 1-1-16,0-1 1 0,2-1-1 0,1 3 0 16,-1-3 2-16,-1 2 0 0,-3-1-2 0,4 2-1 15,2-2 3-15,-3 1 0 0,0 1-2 0,1 0-1 16,-1-2-2-16,3 3 1 0,-1-2 4 0,1 2 3 16,-4-1-1-16,6 0-2 0,-2 0 0 0,-1 0-2 15,2 1-2-15,0 0 0 0,-1 0 0 0,2 0 3 16,-1 1 1-16,0-1-2 0,0 1 2 0,1 1-1 15,1 1 1-15,-1-1 1 0,4 2 1 0,0 0-1 16,-1 1 1-16,1 0-2 0,1-1 0 0,0 1-2 16,0 0 1-16,-1-1 2 0,0 2-5 0,-2-1 4 15,0-2 0-15,1 0-5 0,-4 1 5 0,2 0-2 16,-4 0-4-16,2 0 5 0,0 0-1 16,-2 2 0-16,1 0 4 0,-1 0 0 0,1 0-2 15,1 0 2-15,0 0-2 0,1 0 1 0,-1 16 0 16,-2-16-3-16,4 0 4 0,-2 14-3 0,-2-14-1 15,1 10 2-15,-2-10-3 0,2 11 1 0,0-11 4 16,-1 11-2-16,-1-5 2 0,0-1 0 0,1 1-4 16,-1 0 4-16,-1 1-1 0,0 0-1 0,1 0 0 15,0 1 2-15,0 1-4 0,0-1 4 0,0 1-2 16,1 0-3-16,0 0 5 0,1 1-2 0,-1-1 2 16,-1 2 1-16,0-2-3 0,1 1 1 15,-1 1-1-15,2-1 0 0,1 0 0 0,-4-1-2 16,4 0 4-16,-1 2-2 0,1-2 2 0,0 1-2 15,-3-2-1-15,1 2-1 0,-1 0 2 0,-2 0-2 16,0 0 6-16,2 1-4 0,-1 1-2 0,0-2 4 16,1 2-2-16,0-1 3 0,0 2-2 0,0-3 1 15,1 1-4-15,-2-1 2 0,2 1 0 0,-3 1-1 16,2-1 1-16,0-1-4 0,0 0 2 0,-2 1 4 16,2 1-2-16,-2-2 1 0,-1 1 4 0,1 1-4 15,1-1-1-15,-3 1 0 0,0-1 0 0,0 0-2 16,1 0 7-16,0 0-2 0,0 0-7 0,-2-1 7 15,2 0-5-15,-1 0 1 0,1 1 0 16,0-1 1-16,0 0 0 0,1 2-1 0,-1-1 3 16,1-1-3-16,0 3 1 0,-3 0 3 0,4-2 2 15,-3 1-2-15,1 2 1 0,0 1 0 0,0 0-5 16,-2 0 3-16,2 1 0 0,-2 1-2 0,3 2 0 16,-1-1-3-16,-2 2 3 0,2-2 0 0,0 1 2 15,-1-1 2-15,1 0-1 0,0 0-3 0,3-1 2 16,-4 0 2-16,1-1-8 0,2 0 6 0,-3-1 0 15,1 1-2-15,1-2 0 0,-1 0 0 0,1 1 2 16,-1-1-1-16,1-2 1 0,1 1-2 0,-2 0-1 16,1 1-1-16,0-2 4 0,-1 2-2 0,1-2 3 15,-1 0-3-15,0 0 0 0,-1 0 2 16,1 0-5-16,1 1 3 0,-1-3 1 0,-2 2-1 16,4 0 2-16,-3-1 0 0,1-1-2 0,0 2 1 15,-2-1 1-15,0-1-2 0,1-1 0 0,0 1 0 16,1-1 0-16,1 0 1 0,-2 0 1 0,2 0-2 15,0 0 1-15,2 0-1 0,-3 0-3 0,1 0 3 16,0 1 0-16,1 0 2 0,-1 0 3 0,0 0-5 16,1-2 2-16,-4 3-4 0,3-1 2 0,-4 1 4 15,1-1-4-15,2 0 0 0,-2 1-2 0,2 1 3 16,-1-1-1-16,4 2 0 0,-3 1 0 0,3-3 0 16,1 2 0-16,-1 0 2 0,0 1 0 0,0 0-1 15,0-1 3-15,1 0-4 0,-1 1 0 16,0 1-1-16,0-2-1 0,0 0 2 0,-2-1 4 15,2-2-4-15,0 0 0 0,-2 1 2 0,0-2-4 16,2-1 0-16,0 1 2 0,0 1 0 0,0-3 0 16,1 1 0-16,-3-1 3 0,2 1-1 0,0-3 1 15,-2 1 3-15,-1-2-4 0,3 1-2 0,-3-1 0 16,2-2-1-16,0 2-2 0,1-2 4 0,-1 1-1 16,3 0-1-16,1 0 1 0,-2-2 0 0,2-1 2 15,0 0 0-15,-1 1 3 0,0-1-2 0,1 0-1 16,0 0 2-16,-1 0-4 0,-1 0 1 0,2 0 1 15,-3 0 2-15,1-13-4 0,1 13 2 0,-2 0 0 16,1-12 16-16,-1 12 6 0,1-9-1 0,-1 9-2 16,0-12-17-16,1 4 0 0,-1 0-5 15,2-2 1-15,-2 2 6 0,-1-2 3 0,1-1 7 16,0-1 1-16,0 1-2 0,0 0-5 0,-2-3-3 16,2 2-1-16,0-3-3 0,-2 0 5 0,0 2-8 15,1-1 6-15,-1-1-2 0,-1 1-6 0,0 0 7 16,-1 0-5-16,1 1 7 0,-2 0 7 0,2-1 5 15,0-1 3-15,-1 1-6 0,1-1-4 0,-2 0-7 16,2 0 3-16,0-1-3 0,-2 2-2 16,2-3 0-16,0 0-6 0,-1 0 5 0,-2-2 0 0,3 2 1 15,-2-2-3-15,2 0-4 0,-1 1 2 0,0-1-1 16,-1 0 3-16,0 0 2 0,0 0-1 16,-1-2 9-16,-2 3 3 0,-1-4-2 0,1 1 0 15,-3 0-6-15,3-1 1 0,-3 0-2 0,3-1 2 16,-2 2-3-16,3-3-1 0,-1 1 2 0,0 0-2 15,1 0 1-15,-2-2-8 0,1 1 5 0,0-1-3 16,0-2 5-16,2 2 2 0,-2 0 1 0,0 1-3 16,2 1-2-16,-1 1 5 0,1 0-11 0,0 1 6 15,-1 4-3-15,1 0-3 0,0 1 10 0,-1 1-5 16,-1 2 4-16,4-1 4 0,-3 1 3 0,1 1 19 16,0 1 1-16,-1 0-6 0,2-1-5 0,-1 3-18 15,0-4-1-15,-1 1 1 0,1 1-1 16,-3-1 0-16,1 0 0 0,0 0-2 0,1-1-2 15,0 0 6-15,-1 2-2 0,1-3-2 0,-1 2 5 16,2 0-5-16,-2-1-1 0,2 1 4 0,-1 1-2 16,1 0-3-16,0-1 2 0,-1 2 0 0,3 0 0 15,-1 0 2-15,0 0-1 0,0 0 0 0,2 1 1 16,-3-2-2-16,1 1 1 0,2-1 3 0,-4 1-3 16,4 0 3-16,0-2 0 0,-2 0-2 0,0 2-2 15,2-1 1-15,-2-1-1 0,0 1-2 0,2-2 5 16,0 2-3-16,-2-3 1 0,3 0 3 0,1-1-5 15,0 0 2-15,0-1 0 0,-1 0-2 16,2-1 3-16,0 0-2 0,0 0-2 0,-2 1 3 16,3 0-3-16,-1-1 6 0,0-2-2 0,1 1-1 15,2 0 8-15,-1 1-9 0,1-1 8 0,1 0-9 16,2 0-6-16,-1 0 4 0,2 2-2 0,-2 0 9 16,2-1-7-16,0 1 3 0,-3 0-2 0,1 1 1 15,-1 0 5-15,-1 1-1 0,1 0-3 0,-4 2-4 16,3 1 6-16,-3 0 0 0,2 1-1 0,-3 0-1 15,1 1-5-15,-1 1 0 0,0 0 4 0,1 1 1 16,-1 0-1-16,-1 2 1 0,-1 0 2 0,1 0-1 16,-3 0 1-16,0 3 1 0,1-2-4 0,-3 1 6 15,1 0-4-15,-1 2 0 0,3-2 1 16,-3 0-2-16,1 0 3 0,0 1-3 0,1-1 2 16,0 1-3-16,-3-1 3 0,0 0-1 0,-1 1-37 15,-1 0-40-15,1 2-58 0,-2-2-78 0,0 2-70 16,0 0-85-16,0 0-96 0,0 0-137 0,0 0-75 15,0 0 129-15</inkml:trace>
  <inkml:trace contextRef="#ctx0" brushRef="#br0" timeOffset="-189686.87">7462 9622 1426 0,'0'0'24'0,"0"3"21"0,0-2 17 16,4-1 29-16,-4 0-5 0,0 0 5 0,0 0-5 15,0 1-9-15,0-1-5 0,0 0-15 0,0 0 1 16,0 0 3-16,0 0-1 0,0 0 2 0,0 0 14 15,0 0 0-15,0 0 18 0,0 0 20 0,0 0 9 16,0 0 3-16,0 0 1 0,0 0 0 16,0 0-21-16,0 0-25 0,0 0-37 0,0 0-32 15,0-17-11-15,0 17-8 0,0-15 5 0,0 4-2 16,0-1-1-16,0-2-2 0,0 0 4 0,0-1 3 16,16-1-3-16,-16 0 3 0,0 0-4 0,19-1 3 15,-19 1-1-15,12 1 2 0,-12 0-2 0,15 0-2 16,-8 0-2-16,0 2 4 0,1-1-1 0,1 2 1 15,-1-1 2-15,0 3-2 0,0-2 3 0,-1 2-4 16,1 0 0-16,3 0 0 0,-2 1-3 0,-1 1 6 16,0-1 2-16,0 1-6 0,1-1 2 0,0 1-1 15,-1 1-3-15,-3 0 8 0,2 1-4 0,1 1 1 16,3-2 1-16,0 2-4 0,0 1 4 16,-4 1-4-16,3-1 0 0,-1 1 1 0,5 1-3 15,-3 1 1-15,1 1 2 0,-1 0 2 0,0 0-4 16,3 0 4-16,0 17-3 0,0-17-1 0,0 17 8 15,-2-17-3-15,2 21 4 0,-3-8 0 0,1-1-3 16,1 3-2-16,-2-1-1 0,1 1 3 0,-1 0-1 16,-2 0 4-16,2-1-3 0,0 0-4 0,-3 0 5 15,-1-1-3-15,1 0-1 0,0-1 1 0,-2 0-4 16,-1 1 4-16,1-1 1 0,-1-1 1 0,2 2 2 16,-2 0-1-16,1-1-1 0,2 1 1 0,0 0-2 15,-1-2 1-15,1 1 3 0,2-2-3 16,-3 0 0-16,1 0 1 0,0-1-1 0,0-1 1 15,-2-1-3-15,-2-1 3 0,4-1-6 0,-3 0 5 16,-2-1 3-16,0-3 2 0,-1 1 20 0,1-1 20 16,-3-1 20-16,3 0 7 0,-2 0-18 0,4 0-20 15,0 0-19-15,2 0-4 0,1 0 19 0,1-15 11 16,4 15 5-16,-2 0 11 0,1-17-19 0,0 17-11 16,1-16-3-16,-2 6-10 0,1 0 4 0,-1-1 11 15,0-2 0-15,0-2-8 0,1-2 1 0,-1 0-4 16,0-3 10-16,-2-1 1 0,0-2-4 0,4 0-7 15,-5-2-17-15,1-1 8 0,0 0 3 0,-3-1 3 16,2 2 7-16,-3-1-2 0,1 2 5 16,-1 0-1-16,1 1-2 0,-2 0 0 0,1 2-10 15,0 0 0-15,-1 0-3 0,1 0-7 0,-3 1-4 16,1 0 6-16,0 3-1 0,0 3-2 0,0 1 7 16,-1 2-5-16,-2 1-4 0,3 5 3 0,-3 0-50 15,0 3-53-15,0 1-66 0,1-2-93 0,-1 3-58 16,0 0-31-16,0 0-36 0,0 0-52 0,-17 0-111 15,17 19-125-15,-18-19 104 0</inkml:trace>
  <inkml:trace contextRef="#ctx0" brushRef="#br0" timeOffset="-186358.14">9848 9079 1819 0,'0'-2'24'16,"9"-1"30"-16,-9 2 33 0,0-1 47 0,6 2 13 15,-6-2 5-15,3-1-1 0,-3 2-21 0,0 1-10 16,5 0-7-16,-5 0-11 0,0-2-3 0,0 2-9 16,0 0 1-16,2 0 2 0,-2 0-1 0,0 0 11 15,0 0-5-15,0 0-4 0,0 0 2 16,0 0-10-16,0 0-7 0,0 0-9 0,0 0-13 16,0 0-6-16,0 0-11 0,0 0-8 0,0 0-9 15,0 0-12-15,0 0-8 0,0 0-6 0,0 0 0 16,0 0 0-16,0 0 13 0,0 19 16 0,0-19 2 15,0 26 11-15,0-8-6 0,0 4-3 0,-19 5 6 16,19 3-3-16,0 1 0 0,-12 1 5 0,12 3 0 16,-13 0 1-16,13 2 1 0,-11-2-15 0,11 2-8 15,-7 1-4-15,0 2 7 0,1-2 3 0,2 3-4 16,-3 1 3-16,1 3-8 0,0 1 1 0,1 4-1 16,-3 4-5-16,1 2 1 0,-1 5 26 0,0 2 23 15,-1 2 3-15,0 0-3 0,-2 2-26 0,1-3-24 16,1 0 1-16,0-2 7 0,1-2 2 15,-1-2 8-15,0-1 0 0,1 3 6 0,0 3-1 16,0 3 3-16,1 1-11 0,0 4-8 0,0-1 11 16,2 2-9-16,-3-2 6 0,2-1-3 0,1-5-11 15,1-3 6-15,1-1-5 0,-4-5 4 0,3 1 6 16,1-1-6-16,1 2-11 0,-1 1-1 0,0 2-5 16,1 2 4-16,-1 0 19 0,0 1 27 0,2 0 3 15,-3-2 7-15,1-1 4 0,-1-5 10 0,-3-1 10 16,3-2-5-16,-1-3-3 0,1-1-33 0,-3 0-22 15,1-4-1-15,0 3-10 0,0 1 5 0,0 0 7 16,-1 1-6-16,0 2 11 0,-1-2-6 16,0 1-8-16,0 1 1 0,1-2-11 0,-1-4 3 15,0-2-3-15,0 0 6 0,1-4-1 0,-3-2 1 16,4-2 0-16,0-3-3 0,-2 0 1 0,2-3-2 16,-2 1-2-16,2-3 0 0,0-1-6 0,0-2-4 15,-2 0 5-15,2-3 2 0,-1 1 5 0,1 1 6 16,0-4-3-16,0-2 1 0,0-2-11 0,1-4 3 15,-1 1-2-15,3-2-2 0,-2-2 14 0,2-4-14 16,1 1 7-16,-1-1-3 0,2 2-6 0,-1-2 10 16,2-1-2-16,0-2 2 0,0 1 11 0,0-2-6 15,-1 1 3-15,1-1 4 0,0 0 28 16,0 0 20-16,0 0 7 0,0 0 9 0,-2 0-25 16,2 0-2-16,0 0 0 0,0 0-5 0,0 0 0 15,0 0-7-15,0 0-1 0,0 0-8 0,0 0-11 16,0 0-5-16,0 0-8 0,0 0 1 0,0 0 3 15,0 0 1-15,0 0 3 0,0 0-1 0,0 0 5 16,0 0 11-16,0 0 2 0,0 0-5 0,0 0-14 16,16 0-17-16,-16 0-7 0,27-17 2 0,-8 17 5 15,9 0 1-15,6 0 0 0,6-15 0 0,7 15-1 16,2 0 0-16,4 0 0 0,6 0 3 0,5 0-6 16,4 0 4-16,3 0 1 0,5 0-3 0,5 0 5 15,7 0-5-15,2 0 4 0,5 0 1 16,-2 0 0-16,1 0 5 0,-1 0-7 0,2-12 1 15,-2 6 0-15,-2 0-5 0,-1 0 3 0,2 0 0 16,2 0 1-16,-1-1-4 0,3 1 5 0,-3 5 1 16,-3 0 0-16,2 0 5 0,-5 0-5 0,-4-2-3 15,0 3-2-15,-3-1 2 0,-2-1-1 0,-1-2 3 16,1 3 3-16,-4-2-2 0,2 0-3 0,-1 0 2 16,-1-1 0-16,-6 1 2 0,0-1 1 0,-4-1 0 15,-1 0-2-15,-2 0-4 0,-5 0-2 0,0 0 1 16,-5-2 1-16,1 3 1 0,0-2 0 0,0 1-2 15,-1 2-1-15,2-1 2 0,1 3 3 16,2 0-4-16,-1 1 5 0,3 0-8 0,3 0 2 16,-4 0 0-16,1 0-2 0,-3 0 6 0,1 0-2 15,0 0 4-15,-2 14-7 0,-1-14 4 0,-2 0 0 16,3 0 2-16,-1 0 2 0,0 0-2 0,1 7-5 16,0-7 3-16,-1 0 2 0,1 0-8 0,-2 0 5 15,0 0-3-15,1 0-5 0,-3 7 8 0,-1-7-1 16,-5 5 3-16,-3-3 2 0,-2 1 0 0,-3 0 1 15,-5 1-5-15,-2 0 2 0,-4-2 3 0,-3 1-3 16,1 1 0-16,-4-4-2 0,-1 2 3 0,-4-1 1 16,0 1 1-16,0-2 1 0,-3 0-4 0,1 1-2 15,-1 0 4-15,2-1 0 0,-1 2-3 0,0-2 3 16,2 1-4-16,-1-1 1 0,-1 1 1 16,2 0 2-16,-3 0 0 0,1-1 1 0,1 0-1 15,-1 0 1-15,1 0-4 0,1 2 1 0,-2-2 0 16,4 0 0-16,-1 0 2 0,4 0-2 0,-1 0-1 15,1 0-1-15,-1 0-3 0,3 0 1 0,0 0 1 16,1 0-20-16,-2 0 4 0,2 0 1 0,-2 0-1 16,2 19 18-16,-1-19 2 0,1 16 0 0,-2-16 1 15,0 16 2-15,1-16 0 0,-4 16-2 0,0-16-3 16,-5 0 8-16,1 0-5 0,-4 0 3 0,-3 0 0 16,0 0-3-16,-1 0-3 0,-2 0-1 0,0 0 5 15,-1 0-5-15,-1 0 1 0,-1 0 3 16,2 0 3-16,-2 0-6 0,0 0 6 0,0 0 2 15,0 0-5-15,0 0 3 0,0 0 1 0,0 0-5 16,0 0 0-16,0 0 2 0,0 0-5 0,0 0-1 16,0 0 2-16,0 0-25 0,0 0-38 0,0 0-38 15,0 0-69-15,0 0-81 0,0 0-108 0,0 0-97 16,0 0-81-16,0 0-89 0,0 0-35 0,0 0-93 16,0 0-259-16,-17 0 199 0</inkml:trace>
  <inkml:trace contextRef="#ctx0" brushRef="#br0" timeOffset="-176445.98">9911 12437 1128 0,'0'0'48'0,"0"0"24"0,0 0 10 16,0 0 37-16,0 0-35 0,0 0 0 0,0 0 16 16,0 0-11-16,0 0 13 0,0 0-1 0,0 0 0 15,0 0 3-15,0 0-4 0,0 0 0 0,0 0 1 16,0 0-5-16,0 0 1 0,0 0 2 0,0 0-1 16,0-11 2-16,0 11 1 0,0 0-4 0,0 0-7 15,0 0-1-15,0 0-7 0,0 0-4 16,0 0-1-16,0 0-5 0,0 0-3 0,0 0 0 15,0 0 2-15,0 0-2 0,0 0-2 0,0 0 1 16,0 0-10-16,0 0-1 0,0 0-7 0,0 0-4 16,0 0-5-16,0 0-3 0,0 0-1 0,0 0-5 15,0 0 2-15,0 0-8 0,0 0 0 0,0 0 2 16,0 0-9-16,0 0-3 0,0 0-2 0,0 0-10 16,0 0 1-16,0 0 3 0,0 0-7 0,0 0 0 15,0 0-1-15,0 0-2 0,0 0 3 0,0 0-1 16,0 0 60-16,0 0 24 0,0 0 10 0,0 16 7 15,0-16-57-15,0 17-13 0,0-7 1 0,0 4 3 16,-14 0 8-16,14 1 13 0,0 2-3 16,0 0 27-16,-10 3 10 0,10 1-9 0,0 5-1 15,-8-1-30-15,8 3-3 0,-6 0 8 0,-1 5 2 16,4-1 0-16,-1 0-18 0,-3 0-13 0,4 0-2 16,-1-1-10-16,-1 0-1 0,-1-1 0 0,1 0-13 15,1-1 9-15,-1 1 6 0,0-2-11 0,1-1 11 16,-3 3-4-16,1-2 3 0,0-1 31 0,1 1 8 15,1-1 8-15,-1 0-5 0,0 0-16 0,-1-3-11 16,1 0-6-16,2-1-3 0,0-3-3 0,0 0-3 16,-1 0-2-16,2 0 7 0,0-5-11 0,1-2-2 15,-1-3-1-15,1 0-12 0,1-3 8 16,0 0 5-16,-2-4 22 0,2 0 36 0,-1 3 10 16,-1-2 8-16,2 3-20 0,-3 0-17 0,0 0-14 15,1-1-8-15,2 2 5 0,-3-2-16 0,3-1 5 16,-1 0 3-16,-1-1-6 0,1-1 5 0,1 0 8 15,0-1 12-15,0-2 13 0,0 0 10 0,-2 0 5 16,2 0-5-16,0 0-4 0,0 0 1 0,0 0-10 16,0 0-10-16,0 0-7 0,0 0-14 0,0 0-5 15,0 0-2-15,0 0-5 0,0 0 3 0,0 0-4 16,0 0-4-16,0 0 0 0,0 0-27 0,0 0-50 16,0 0-76-16,0 0-120 0,0 0-142 15,0 0-132-15,0 0-79 0,0 0-55 0,0 0-52 16,0 0-43-16,0-20-327 0,20 20 152 0,-20-20 219 15</inkml:trace>
  <inkml:trace contextRef="#ctx0" brushRef="#br0" timeOffset="-174241.8">11339 10349 1996 0,'0'0'44'0,"0"0"19"0,6 0 17 0,-6 0 22 15,0 0-24-15,0 0 3 0,3 0 4 16,-3 0-8-16,0 0 0 0,0 0-3 0,0 0-15 16,0 0-10-16,0 0-20 0,0 0-18 0,0 0-9 15,0 0 3-15,0 0 9 0,0 0 14 0,0 0 42 16,0 0 33-16,0 11 18 0,0-11 21 0,0 8-28 16,0-8-26-16,0 9-17 0,0-3-24 0,0 0 1 15,0 1 5-15,0 0 17 0,0 0 17 0,0 2-6 16,-13-1-5-16,13 3-5 0,0 0-13 0,-11 1 7 15,11 3 1-15,-8 0-9 0,8 0-5 0,-5 2 2 16,5 3 3-16,-6 1 5 0,6 1-4 0,-3 3 3 16,1 3-13-16,1 1 2 0,1 1-7 0,0 4-5 15,0 3 6-15,0 4-3 0,-2 2 9 0,2 3-3 16,0 1-5-16,-1 3-5 0,-1 0-3 16,1 1-2-16,-2-3 5 0,-1 0-8 0,3-3 21 15,-4 0 11-15,1-2 5 0,-1-3-8 0,-1 1-13 16,1-2-19-16,-3 1 3 0,1-1 37 0,-1 1-3 15,2 3 15-15,-2 0-7 0,0 3-19 0,2 3 16 16,0 1-2-16,0 2-6 0,1 2 5 0,-1 1-20 16,4 1-4-16,-2-1 4 0,2-2-12 0,-1 0-4 15,3-3-10-15,0 0-2 0,0-2 0 0,0-1 24 16,0-1 28-16,0-2 1 0,0-1 6 0,0-1-17 16,0 0-13-16,0-1 3 0,0-1 7 0,0 0-3 15,0-1-7-15,0-1-4 0,0-1-13 16,-20-3 7-16,20-1 1 0,0-2 4 0,-13-3-5 15,13 0-7-15,0-3-6 0,-14-1-8 0,14 0-1 16,-7-1-1-16,7-3 5 0,-7 1-2 0,7-2-1 16,-4-1 1-16,1-1-10 0,0 1-1 0,1-2 7 15,0-1-4-15,1 1 5 0,-2-1 9 0,0 0-2 16,1 0 8-16,1-2 4 0,-1 2-2 0,0-1 1 16,1 0 0-16,-1-2-3 0,1 0-3 0,-1-1-5 15,1 1-2-15,-1-2-6 0,1-2-2 0,-1-2 1 16,2 0 0-16,0-3 0 0,-1 0 2 0,1-2 1 15,0-1-5-15,0 0 5 0,0 0-5 0,0 0-7 16,0 0 1-16,0 0-5 0,0 0-38 16,0 0-56-16,0 0-92 0,0 0-128 0,0 0-145 15,0 0-147-15,0-14-48 0,0 14 0 0,0 0 7 16,0-14 18-16,20 14-91 0,-20-13-284 0,18 3 174 16</inkml:trace>
  <inkml:trace contextRef="#ctx0" brushRef="#br0" timeOffset="-173165.99">12581 11311 411 0,'0'15'-6'16,"0"-15"-24"-16,0 0-73 0,0 13 1 0</inkml:trace>
  <inkml:trace contextRef="#ctx0" brushRef="#br0" timeOffset="-172431.05">12620 11368 1445 0,'0'-11'33'0,"0"11"35"0,0 0 35 0,0 0 22 15,0-7-6-15,0 7-11 0,0 0-15 16,0 0 13-16,0 0 1 0,0 0 12 0,0 0 13 15,0 0 1-15,0 0 6 0,0 0 0 0,0 0 1 16,0 0-15-16,0 0-5 0,0 0-10 0,0 0-15 16,0 0 7-16,0 0-11 0,0 0-9 0,0 0-1 15,0 0-18-15,0 0 3 0,0 0-6 0,0 0-5 16,0 0-2-16,0 0-5 0,0 0 2 0,0 0 2 16,0 0 7-16,0 0 2 0,0 0 0 0,0 0-9 15,0 0-2-15,0 0-18 0,0 0 1 0,0 0 62 16,0 12 19-16,0-12 25 0,0 11 7 0,0-11-43 15,0 15 3-15,0-6-12 0,0 5 11 16,0-1 12-16,0 0-17 0,0 2 2 0,0 0-21 16,0 1-26-16,0 2 10 0,0-1-3 0,-14 1 11 15,14 0 15-15,0 2-15 0,0 0 0 0,0 1-6 16,0 2-11-16,0 2-12 0,-9 2 4 0,9 5 2 16,0 3 10-16,0 3 12 0,-5 1-4 0,5 5-4 15,-3 1-6-15,3 1-2 0,-3 2 1 0,0 0 0 16,-1-1-13-16,1 1-5 0,-1-2-14 0,-1 1-3 15,0 0-4-15,-1-1-2 0,2 0-1 0,-3-1-3 16,1-2 2-16,0 2-3 0,0 1 2 0,0 0 1 16,-2 0 8-16,2-1 4 0,-2 1 9 15,2-1 5-15,-2 0-3 0,-1-3-1 0,1-3-7 16,2-2-2-16,-1-1 4 0,1-4 12 0,0-2-1 0,0-3-5 16,1-2-10-16,1-3-18 0,0-2-2 15,1-3-1-15,0-2-2 0,0-1 1 0,2-3 4 16,-1-2 0-16,0-1 7 0,1-1 4 0,-2 0 8 15,3 0 0-15,-3 1 6 0,3 0-1 0,-2-1-10 16,-1 0-5-16,2 2-10 0,-1-1-7 0,0 2-1 16,1-1 0-16,-1 0 0 0,1-1 0 0,-1 0 0 15,-1 0 0-15,2 0 0 0,1-2 0 0,-4-1 0 16,4-2 0-16,-1 2 0 0,-1-3 0 0,2 1 0 16,-1-2 0-16,1 0 0 0,0 0-21 15,0-1-52-15,0 1-65 0,0-1-80 0,0 0-86 16,0 0-97-16,-2 0-168 0,2 0-138 0,0 0-122 15,0 0-131-15,0-17-275 0,20 17 112 0,-20-24 229 16</inkml:trace>
  <inkml:trace contextRef="#ctx0" brushRef="#br0" timeOffset="-171679">13634 12796 2161 0,'0'0'78'16,"7"0"60"-16,-7 0 52 0,0 0 57 0,5 0-16 16,-5 0 10-16,0 0 23 0,3 0 3 0,-3 0-6 15,0 0-7-15,2 0-24 0,-1 0-11 0,-1 0 0 16,0 0 7-16,2 0 10 0,-1 0 4 0,-1 0-14 16,0 0-45-16,0 0-43 0,0 0-47 0,0 0-39 15,0 0-20-15,0 0-24 0,0 0-8 0,0 0-9 16,0 0-6-16,0 0 7 0,0 0 9 0,0 19 33 15,0-5 34-15,0 3 12 0,0 6 6 0,0 3-21 16,-18 4-21-16,18 2-3 0,0 1-2 16,-11 3 1-16,11-2-5 0,0-1-7 0,-11 1-12 15,11-3-8-15,-8 0-4 0,8-2 0 0,-7-2-1 16,0-3 0-16,3-3-1 0,-1-2-18 0,2-5-28 16,0-2-31-16,-2-4-25 0,2-3-25 0,2-1-20 15,-1-2-55-15,2-2-74 0,0 0-93 0,0 0-61 16,0 0-33-16,0 0-31 0,0-18-4 0,22 18-19 15,-22 0-38-15,26-21-151 0,-10 21-43 0,1-16 131 16</inkml:trace>
  <inkml:trace contextRef="#ctx0" brushRef="#br0" timeOffset="-170466.24">14928 9872 2558 0,'16'-2'31'0,"-16"0"26"15,0 2 30-15,7 0 35 0,-7-1 6 0,0 1 6 16,0 0 9-16,0 0 1 0,5 0-11 0,-5 0-2 16,0 0-22-16,0 0-19 0,0 0-22 0,0 0-26 15,0 0-16-15,0 0-21 0,0 0 5 16,0 0 48-16,0 0 27 0,0 0 33 0,0 23 6 0,0-23-32 15,0 32-15-15,-17-9-2 0,17 4 11 16,0 5 4-16,0 2 30 0,-14 3 5 0,14 2 1 16,0 5 7-16,-8 0-22 0,8 2-9 0,-4 1 12 15,4 2-5-15,-5-1-3 0,2 0 5 0,0-1-27 16,0 2-13-16,-3 2 11 0,1 2-19 0,-1 2-1 16,0 5-6-16,-1 2-24 0,0 4 1 0,-1 1-2 15,0 3 1-15,0 0-9 0,-1 1 1 0,1-4 0 16,1-1 0-16,-1-1 4 0,0-3-4 0,2-1 8 15,-2 1 8-15,0 0 18 0,2 3 5 0,-3 0-2 16,3-2-15-16,-2-1-18 0,3 0-4 0,-3 0-9 16,1-5 5-16,2-6 7 0,0-1 0 15,-1-5 8-15,2 0 0 0,-4-1-8 0,2-4-2 16,1 1-6-16,-1 2-7 0,0-2 13 0,2 1 7 16,0 3 5-16,2 2 8 0,1 1-11 0,1 1-11 15,0 2-13-15,0-1-1 0,0 1-2 0,0-3 1 16,0-2 1-16,-2-2 2 0,2-4 2 0,-1-3 8 15,-1-3 11-15,-1-3 7 0,0-1 4 0,0-4-5 16,-2-1-3-16,0 0-9 0,2-3 1 16,-1 0 6-16,-3-2-2 0,4 0 1 0,-1 0 0 0,1-3-4 15,0 3 2-15,1-2-4 0,0 0-6 0,1 0-6 16,-1 1-2-16,1-2-7 0,1-3 0 16,0 0-1-16,0-3-4 0,0-1 4 0,0 0 0 15,0-3 0-15,0-4 4 0,0 0 18 0,0 3 3 16,-2-5-2-16,2 1-7 0,-3-1-14 0,3-1-6 15,0 0 0-15,-1 0 0 0,1 0 0 0,0 0 0 16,0 0 0-16,0 0 0 0,0 0 0 0,0 0 0 16,0 0 0-16,0 0 0 0,0 0 0 0,0 0 0 15,0 0 0-15,0 0 0 0,0 0 0 0,0 0 0 16,0 0-2-16,0 0-126 0,0 0-155 0,0 0-212 16,0 0-294-16,0 0-95 0,0 0-162 0,0 0-280 15,0 0 69-15,0 0 221 0</inkml:trace>
  <inkml:trace contextRef="#ctx0" brushRef="#br1" timeOffset="-163945.89">10598 11217 1084 0,'0'-2'51'0,"0"1"13"16,0 0 11-16,0-1 29 0,13 1-19 0,-13 0 29 16,0-2 23-16,0 1-7 0,0 1-6 0,0 0-12 15,0 1-19-15,0 0-9 0,0 0-3 0,0 0-20 16,0 0-3-16,0 0 0 0,0 0-6 0,0 0 11 15,0 0 1-15,0 0 7 0,0 0 2 0,0 0 2 16,0 0 8-16,0 0 2 0,0 0 0 16,0 0-7-16,0 0 1 0,0 0-7 0,0 0 2 15,0 0 2-15,10 0 4 0,-10 0-3 0,0 0-5 16,0 0-2-16,0 0-14 0,0 0-2 0,0 0-13 16,0 0-9-16,0 0-6 0,0 0-8 0,0 0-4 15,0 0-1-15,0 0-2 0,0 0-2 0,0 0-1 16,0 0-3-16,0 0-7 0,0 0 0 0,0 0 6 15,0 0 27-15,0 0 16 0,0 17 2 0,0-17 0 16,0 14-20-16,0-14-11 0,0 20-2 0,0-11 2 16,0 4-1-16,-14-3 6 0,14 1 8 0,0 2 5 15,0 0-3-15,-10-1-5 0,10 1 4 0,0 0-5 16,-7 0-4-16,7 0-2 0,-4 0-13 0,4-1 4 16,-5 1-1-16,4-2-3 0,-1 0 5 15,0 0-9-15,2 1 0 0,-3 1 7 0,0-1-6 16,3 1-2-16,-1 0 4 0,-2 3-5 0,-1-1 2 15,1 0 6-15,0 3-4 0,2 0 6 0,-2-1 35 16,-2 2 7-16,2 2 12 0,1 0-6 0,1 2-26 16,-1 1-7-16,-1 1 6 0,-2 1 4 0,2 2-10 15,2-3 5-15,-1 2-13 0,-1-1-4 0,0-2 2 16,0 1 0-16,0-2 0 0,-2 0 2 0,2-3 1 16,0 2 9-16,-3-1 5 0,1-1 0 0,1 0-1 15,-1 1-11-15,-1-1 0 0,1 0 15 16,-1 0 11-16,-2-1-7 0,3-1 4 0,-1 1-11 15,2 0-14-15,-3-2-1 0,1 1-11 0,1-1-4 16,1 0 5-16,1 0 12 0,-2 0-4 0,2 0 5 16,0 0 3-16,1 0 5 0,-1 1 13 0,2-1 3 15,-2 0 10-15,1 2-8 0,0 0 11 0,2 1-3 16,-1 0-8-16,-1-3-11 0,1 3-18 0,1 1-2 16,0 0-8-16,-2 0 4 0,1 0 6 0,-1 0-3 15,1-1-3-15,1 2 4 0,0-1-10 0,-3-2 4 16,3-1 6-16,-2-1-4 0,0-1 5 0,1-1 2 15,-1 1-4-15,1 0 12 0,1-1 14 16,0 2 3-16,-2-1 10 0,2 1 0 0,0 0-4 0,0 1-3 16,0-1-11-16,0 1-9 0,0-1-6 15,0 1-2-15,0-2 1 0,0 0-3 0,0-1-5 16,0 0-4-16,0-1 0 0,0 0 9 0,0-1 2 16,0-2 0-16,0 1 6 0,0-1-6 0,0 0 1 15,0-1 21-15,0 0 10 0,0 0-1 0,0 0-3 16,0 0-14-16,0 1-4 0,0 0 12 0,0 1 3 15,0 0 3-15,0 1-12 0,0-1-13 0,0 1-10 16,0 0-6-16,0-2 0 0,0 1-3 16,0-2-3-16,0 0 1 0,0-2-2 0,0-3-2 0,0 0 4 15,0 0-1-15,0-3 3 0,0 1 10 16,0-2 18-16,0 1 28 0,0-1 28 0,0 2 10 16,0-1-12-16,0 0-13 0,0 1-19 0,0 2-18 15,0 0-7-15,0 1-16 0,0 0-13 0,0 1 0 16,0 1 0-16,0-2 0 0,0 5 0 0,0-2 0 15,0 0 0-15,0-1 0 0,0-2 0 0,0 1 0 16,0-3 0-16,0 1 0 0,0-5 0 0,0 0 0 16,0 0 0-16,0 0 0 0,0 0 0 0,0 0 0 15,0 0 0-15,0 0 0 0,0 0 0 0,0 0 0 16,0 0-24-16,0 0-47 0,0 0-56 0,0 0-67 16,0 0-61-16,0 0-61 0,0 0-93 0,0 0-165 15,0 0-70-15,0 0-47 0,23 0-47 16,-23-22 37-16,22 22-154 0,-5-18-115 0,3 4 196 15</inkml:trace>
  <inkml:trace contextRef="#ctx0" brushRef="#br1" timeOffset="-162745.59">11998 10846 1180 0,'0'0'38'0,"0"0"19"0,0 0 21 0,0 0 20 16,0 0-22-16,0 0-6 0,0 0 5 0,0 0 10 16,0 0 12-16,0 0 19 0,0 0 5 0,0 0-5 15,0 0 1-15,0 0-1 0,0 0-10 16,0 0 5-16,0 0-11 0,0 0-13 0,0 0-5 15,0 0-14-15,0 0-15 0,0 0-12 0,0 0-14 16,0 0-13-16,0 0-10 0,0 0 0 0,0 0 0 16,0 0-4-16,0 0 2 0,0 0-4 0,0 0-3 15,0 0 3-15,0 0 2 0,0 0 15 0,0 0 22 16,0 0 4-16,0 0 6 0,0 0-5 0,0 0-16 16,0 0 5-16,0 0 2 0,0 0-6 0,0 0-3 15,0 0-4-15,0 0-7 0,0 0-1 0,0 0-2 16,0 0-8-16,0 0 1 0,0 0-1 0,0 0-4 15,0 0 6-15,0 0-2 0,0 0-6 0,0 0 2 16,0 0 0-16,0 0-3 0,0 0-11 16,0 0-35-16,0 0-41 0,0 0-41 0,0 0-52 15,0 0-29-15,0 0-36 0,0 13-58 0,0-13-93 16,0 0-181-16,0 0 44 0,-17 0 104 0</inkml:trace>
  <inkml:trace contextRef="#ctx0" brushRef="#br1" timeOffset="-161558.36">12017 11053 1271 0,'0'0'48'0,"0"0"39"15,0 0 22-15,0 0 17 0,0 0-27 0,0-7-20 16,0 7-6-16,0 0-2 0,0 0-7 0,0 0-6 15,0 0-4-15,0 0 0 0,0 0-4 0,0 0 2 16,0 0 6-16,0 0-3 0,0 0 7 16,0 0 6-16,0 0 2 0,0 0 12 0,0 0 8 15,0 0 5-15,0 0 5 0,0 0 9 0,0 0-3 16,0 0 10-16,0 0-5 0,0 0-2 0,0 0 1 16,0 0-13-16,0 0-8 0,0 0-11 0,0 0-4 15,0 0-7-15,0 0-3 0,0 0-8 0,0 0-5 16,0 0 2-16,0 0 2 0,0 0-6 0,0 0 4 15,0 0-6-15,0 0 3 0,0 0 4 0,0 0-1 16,0 0-6-16,0 0-12 0,0 0-10 0,0 0-15 16,0 0-5-16,0 0 0 0,0 0 50 0,0 0 33 15,0 19 2-15,0-19 13 0,0 15-53 16,0-15-25-16,0 21 6 0,0-10-4 0,0 4 11 16,-17 0 8-16,17-1-11 0,0 3 7 0,-11 0 7 15,11 2 12-15,-8 0 23 0,8 1 12 0,-8 2 8 16,8 0-6-16,-7 1-16 0,3-1-17 0,3 3 4 15,-1 1 16-15,-1 0 15 0,0-2 7 0,0 4-21 16,0-2-26-16,-2 2-12 0,2 0-10 0,0 2 11 16,-2-3 16-16,1 3 5 0,1 2 1 0,-5-1-17 15,2 2-10-15,1 2-1 0,-3 0-4 0,2 0 1 16,-5 3-9-16,4-4-9 0,-1 3 2 0,0-3-6 16,-3 0 5-16,3-2-1 0,1-1-5 15,-1 0 4-15,0 0-5 0,0-2-2 0,2 0 1 16,0-1-3-16,0-2 1 0,0-1-5 0,-2 0-5 15,3-1 1-15,-1-1 1 0,1-1-1 0,-2 1 1 16,3-3-2-16,0 1-4 0,1 1 4 0,0-1-1 16,0 1-1-16,1-1 8 0,-1-1-2 0,1 0 0 15,1 1 1-15,-1 3-2 0,1-2 1 0,1 0 2 16,0 2 3-16,0 0 3 0,0 2 7 0,0-1 2 16,0-1-1-16,0-1-7 0,0-1-6 0,0-2-5 15,0 0 1-15,0 0 2 0,17-2-2 16,-17-1 2-16,0-1-9 0,0 0 3 0,0 0 1 0,7-2-3 15,-7-1 2-15,0 2-4 0,0-2 3 16,0-1 3-16,4 0 6 0,-4 0 2 0,0-1-2 16,0 1 7-16,1-1 8 0,2 2 1 0,-3-2 4 15,2 0-7-15,-1 1-9 0,-1-1 1 0,2 0 2 16,-2 1 3-16,1-3 3 0,-1 1-5 0,0 0-3 16,0 0-3-16,0-2-1 0,0 1 1 0,0-1 6 15,0 1 12-15,0-2-1 0,0 1 5 0,0 0-6 16,0-1-13-16,0 0-2 0,0 0-5 0,0-2-2 15,13 0 2-15,-13-1-2 0,0-1 0 0,0 1-3 16,0-1 1-16,0 0 0 0,0-2-2 0,0 2 0 16,0-3-2-16,0 2 0 0,0-2-1 0,0 1 3 15,0-1 0-15,0 0-3 0,0 2 3 16,0 0-6-16,0-2 4 0,0 2 3 0,0 1-1 16,0 0 2-16,0-1-6 0,0 1-40 0,0 0-50 15,0 0-77-15,0-1-105 0,0 1-109 0,0-1-161 16,0 0-106-16,0-2-33 0,0 2-27 0,-13 0 17 15,13-2-91-15,0 1-288 0,0-1 175 0</inkml:trace>
  <inkml:trace contextRef="#ctx0" brushRef="#br1" timeOffset="-160018.2">13313 11170 1240 0,'0'0'52'0,"0"0"31"0,4 0 22 0,-4 0 11 15,0 0-53-15,0 0-30 0,4 0-22 0,-3 0-7 16,1 0 7-16,-2 0 10 0,0-12 13 0,0 12 2 15,0 0 2-15,0 0-11 0,0 0-7 0,1 0-10 16,-1 0-4-16,0 0 1 0,0 0-10 0,0 0 13 16,0 0 1-16,0 0 14 0,0 0 21 0,0 0 12 15,0 0 16-15,0 0 7 0,0 0 4 0,0 0-2 16,0 0-3-16,0 0-8 0,0 0-5 0,0 0-4 16,0 0-9-16,0 0 2 0,0 0-9 15,0 0 4-15,0 0 1 0,0 0-3 0,0 0-3 16,0 0-10-16,0 0-4 0,0 0 7 0,0 0 1 15,0 0 2-15,0 0 5 0,0 0-4 0,0 0 10 16,0 0 9-16,0 0 9 0,0 0 4 0,0 0-1 16,0 0-4-16,0 0 2 0,0 0 0 0,0 0 3 15,0 0 2-15,0 0-5 0,0 0 3 0,0 0 4 16,0 0-2-16,0 0 3 0,0 0-3 0,0 0-9 16,0 0 3-16,0 0-5 0,0 0-2 0,0 0 2 15,0 0-1-15,0 0 4 0,0 0 4 0,0 0 0 16,0 0-5-16,0 0-5 0,0 0-9 0,0 0-10 15,0 0-10-15,0 0-7 0,0 0-12 16,0 0-3-16,0 0-5 0,0 0-3 0,0 0 0 16,0 0-3-16,0 0-1 0,0 0 0 0,0 0 4 15,0 0 3-15,0 0-3 0,0 0 4 0,0 0 4 16,0 0 7-16,0 0 12 0,0 0 7 0,0 0 10 16,0 0 0-16,0 0 14 0,0 0 6 0,0 0 12 15,0 0-4-15,0 0-2 0,0 0-17 0,0 0-18 16,0 0-8-16,0 0-9 0,0 0-3 0,0 0-7 15,0 0 2-15,0 0-13 0,0 0 11 0,0 0-1 16,0 0-4-16,0 0 8 0,0 0-8 0,0 0 0 16,0 0 8-16,0 0 3 0,0 0 14 0,0 0 4 15,0 0 7-15,0 0 1 0,0 0-16 0,0 0 2 16,0 0-20-16,0 0-3 0,0 0-1 16,0 0-6-16,0 0 2 0,0 0-11 0,0 0 5 15,0 0-23-15,0 0-55 0,0 0-40 0,0 0-65 16,0 0-43-16,0 0 3 0,0 0 3 0,0 0 18 15,0 0 30-15,0 0 20 0,0 0 4 0,0 0 2 16,0 0-16-16,0 0-25 0,0 0-35 0,0 0-54 16,0 0-116-16,0 0-130 0,0 0-276 0,0-19 2 15,0 19 164-15</inkml:trace>
  <inkml:trace contextRef="#ctx0" brushRef="#br1" timeOffset="-158866.16">13421 11008 1658 0,'0'0'69'0,"0"0"45"0,0 0 39 0,0 0 42 15,0 0-33-15,0 0-5 0,0-11 0 0,0 11-4 16,0 0-5-16,0 0-4 0,0 0-4 0,0 0-6 16,0 0 1-16,0 0-8 0,0 0-7 15,0 0-11-15,0 0-7 0,0 0-13 0,0 0-6 16,0 0-8-16,0 0-14 0,0 0-1 0,0 0-13 15,0 0 0-15,0 0-9 0,0 0 4 0,0 0 4 16,0 0-6-16,0 0 6 0,0 0-10 0,0 0-13 16,0 0 0-16,0 0 29 0,0 0 74 0,0 13 27 15,0-13 23-15,0 14-22 0,0-3-69 0,-18 0-12 16,18 3 1-16,0 1 15 0,-17 1 1 0,17 0 22 16,0-1-22-16,-16 4-23 0,16-2 6 0,-9 1-25 15,9-1-4-15,-11 0 9 0,6 1 5 16,-1-1 18-16,1 2 25 0,-1 1 16 0,0-2-4 15,0 3-16-15,-2 1-15 0,2 0-21 0,-2 0-11 16,0 1 6-16,-1 2-2 0,0-2-2 0,1 1 0 16,0 0-16-16,1 2-9 0,-1-2-6 0,2 3 0 15,-2-2-9-15,0 1-1 0,2 1 0 0,-2 0-7 16,2 4 12-16,-2-2-2 0,2 1 5 0,-2 0 14 16,2 4 9-16,0-3 13 0,-2 1 6 0,3-1-8 15,-2-1-4-15,2 0-9 0,-1-2-8 0,3-1-5 16,0 0-4-16,0-1-3 0,-1 0-1 0,3-1 2 15,-4-1-3-15,5-1-4 0,-1 1-7 0,-1-1-1 16,1-1-3-16,-1-1 3 0,0 0-1 16,1 0 1-16,-1-1-2 0,1-1-4 0,-1 1 4 15,1-1-6-15,-2 0 7 0,1 0-1 0,1 0-2 16,-3-1 5-16,3 0-3 0,-1 1 1 0,1-3-2 16,-1 1 5-16,1-2 5 0,-1 1 26 0,2-1 2 15,0 1-7-15,0 0-7 0,0 1-27 0,0 0 0 16,0 0 0-16,0 0 0 0,0 0 0 0,0 1 0 15,0-2 0-15,0 0 0 0,0 1 0 0,0 0 0 16,0-1 0-16,0 1 0 0,0 0 0 0,0 1 0 16,0 0 0-16,0 0 0 0,14 1 0 0,-14-1 0 15,0 0 0-15,0 0 0 0,0 0 0 0,8-1 0 16,-8 1 0-16,0-2 0 0,6 0 0 16,-6 0 0-16,3 0 0 0,0-1 0 0,-1 1 0 15,1-2 0-15,-3 0 0 0,1-1 0 0,1 1 0 16,-2-2 0-16,2 2 0 0,-1-1 0 0,-1 1 0 15,0-2 0-15,0 2 0 0,0-3 0 0,0 1 0 16,0-1 0-16,0-1 0 0,0 0 0 0,0-1 0 16,0-1 0-16,0 1 0 0,0-2 0 0,0 1 0 15,0-3 0-15,0 3 0 0,-12-1 0 0,12-1 0 16,0-1 0-16,0 0 0 0,0 0 0 0,0 0 0 16,0-2 0-16,0 0 0 0,0 0 0 0,0-2 0 15,0 0 0-15,0 1 0 0,0-2 0 16,0 0 0-16,0 0 0 0,0 0 0 0,0 0 0 15,-7 0 0-15,7 0 0 0,0 0 0 0,0 0 0 16,0 0 0-16,0 0 0 0,0 0 0 0,0 0 0 16,0 0 0-16,0 0 0 0,0 0-16 0,0 0-120 15,0 0-141-15,0 0-238 0,0 0-302 0,0 0-101 16,0 0-144-16,0 0-157 0,19-20 5 0,-19 20 220 16</inkml:trace>
  <inkml:trace contextRef="#ctx0" brushRef="#br1" timeOffset="-156710.89">14409 10999 1854 0,'0'-2'61'0,"0"1"36"0,0-2 27 15,0 1 35-15,11 2-34 0,-11-4 1 16,0 4 3-16,0-1-7 0,0 0-1 0,0 0-10 15,0 1-5-15,0-1 0 0,0 1 3 0,0 0-1 16,0 0-2-16,0 0-8 0,0 0-7 0,0 0-9 16,0 0-8-16,0 0-4 0,6 0-1 0,-6 0 6 15,0 0 2-15,0 0-3 0,3 0 9 0,-3 0 21 16,0 14 8-16,2-14 12 0,-2 11-10 0,1-11-32 16,-1 16-11-16,0-5 0 0,0 2-4 0,0 0 1 15,0 0 2-15,0 2-9 0,0 0 7 0,0 2-1 16,0 0 4-16,0 1 1 0,0 1-3 0,-17 1 6 15,17-1 1-15,0 1-3 0,0 1-14 0,-12 1-9 16,12-3-5-16,-8 4 30 0,8 0 21 16,-9 0 7-16,4 1-1 0,-1-1-34 0,0 2-27 15,-1 0-10-15,3 1-1 0,-4 1 11 0,2-1 12 16,-2 1 6-16,2 0-5 0,0 1-6 0,-1 2-12 16,0 1-4-16,-1 1-5 0,2 2-7 0,-1 0 1 15,1 1-5-15,3 1 2 0,-1 0-3 0,-1-2-3 16,2 0 4-16,1-1-3 0,1-1 2 0,1-1 0 15,-3-1-2-15,3-2-2 0,-2-1-5 0,2-1-1 16,-3-1-1-16,1 0-2 0,1-3 3 0,-2 1-1 16,1-1 4-16,-1-3-1 0,2 1 5 0,-1 0 17 15,-3-1 7-15,2-1 4 0,2 0-3 16,-2-2-19-16,-1 1-7 0,3-1-5 0,-2 1 1 16,0-1-1-16,0 0 2 0,0 1-4 0,-1 0 2 15,1-2 4-15,0 0-1 0,0 0 7 0,2 2-4 16,-1-1 2-16,0 1-3 0,1 0-1 0,-1-1 2 15,1 2-9-15,-1 0-1 0,2-1 5 0,0 0-5 16,0-2 5-16,0 0 0 0,0-1-1 0,0-1-1 16,0 1 0-16,0-1-1 0,0-2-2 0,0-1-1 15,0 1 2-15,0-2 1 0,0 1-1 0,-1-2 0 16,1 0-2-16,0 0 1 0,0 1 2 0,0 0 7 16,0 0 15-16,0 1 8 0,0 1 4 0,0 0-4 15,0 0-11-15,0 2-12 0,0 0 2 16,0-1 0-16,0 3 3 0,0-3 6 0,0 1 0 15,0 0-1-15,0 0-5 0,0-2-2 0,0 2-9 16,0 0 4-16,0-3-2 0,0 1-4 0,0 0 4 16,0 0-5-16,0 2 1 0,0-2-1 0,0 0-1 15,0 2 4-15,0 0-1 0,0 0 3 0,0 1-2 16,0-1 0-16,0-1-2 0,-10 1-3 0,10-2 4 16,0 0-2-16,0-1 3 0,0-2 0 0,0 1-3 15,-4-2-1-15,4-1-3 0,-6 0 2 0,6 0 0 16,-2-1-4-16,0 0 4 0,1 1-1 0,1-2 1 15,-3 1 3-15,3 0 1 0,-2-1 0 16,1-1 1-16,-1 0 1 0,2 1-2 0,-1-2 2 16,-1 1-4-16,2-2 3 0,-1-1 3 0,-1 0-4 15,2 0 6-15,0 0-4 0,-2 0-13 0,2 0-28 16,0 0-45-16,-1 0-68 0,1 0-82 0,0-13-111 16,0 13-185-16,0-13-119 0,0 13-62 0,0-20-63 15,0 9-17-15,0-2-272 0,20-1 6 0,-20 4 203 16</inkml:trace>
  <inkml:trace contextRef="#ctx0" brushRef="#br1" timeOffset="-141250.33">9626 12927 1524 0,'0'3'27'0,"0"-2"24"0,0 2 28 16,0-2 46-16,0 0 9 0,0-1 12 0,0 0 5 16,0 0-20-16,0 0-11 0,0 0-4 0,0 0-5 15,0 0-4-15,0 0-1 0,0 0-12 0,0 0-5 16,0 0-2-16,0 0-3 0,0 0 3 0,0 0-2 16,0 0 6-16,0 0 4 0,0 0-3 0,0 0 3 15,0 0-7-15,0 0-10 0,0 0 0 16,0 0-8-16,0 0-11 0,0 0 2 0,0 0-5 15,0 0-3-15,0 0-6 0,0 0-16 0,0-11-12 16,0 11-13-16,0-10-7 0,0 10 2 0,0-15-1 16,0 5 2-16,0-1 8 0,0-2 3 0,0 2-6 15,0-2 2-15,0 0-5 0,0-1-8 0,0 0 10 16,0-1-7-16,0 0 1 0,0 1 3 0,0-2-3 16,14 0 1-16,-14 1 2 0,0 0 0 0,0 1 2 15,11-2-1-15,-11 0 3 0,0 1-1 0,6 2-4 16,-6 1 3-16,6 0-4 0,-6-1 1 0,3 2 0 15,-1 1-1-15,1 0-3 0,-1-1-1 16,-1-1 2-16,-1 3-2 0,0-3 4 0,2 3 1 0,-1-1-3 16,1 0-2-16,1 0 0 0,0 1-1 15,-1 0 11-15,1-1 14 0,1 0-2 0,-1 0 4 16,2 1-9-16,0-1-10 0,-1 1 3 0,1-1-4 16,0 0 2-16,1 0 8 0,0 1-2 0,-1-1 1 15,-1 0-1-15,3 0-8 0,-3 2 4 0,1-2-5 16,-1 2-2-16,1 0-1 0,1 0-5 0,-1 0 6 15,1 0 2-15,-1 1-2 0,1 0 5 0,-3-1-5 16,3 1-3-16,1 1 6 0,-1-2-3 0,-2 1 3 16,1 1-1-16,3-1-5 0,-2-1-1 15,2 0 1-15,0 0 1 0,-1-2 5 0,1-1 0 0,3-1-3 16,-3 1 3-16,1-2-3 0,2 1 23 0,-2 0 2 16,-1 1-4-16,3-2-3 0,-4 1-21 15,1-1 2-15,0 1 0 0,1 0 3 0,-1 0-3 16,1-1 1-16,1 0-3 0,-1 1 0 0,2 0 0 15,0-1 0-15,1 2 3 0,0 0 2 0,1-1-1 16,-1 0-2-16,1 1 9 0,-1 1-7 0,-1-2 4 16,0 1 7-16,-4 1-13 0,3-1 4 0,-1 1 1 15,-1-2 0-15,-2 0 10 0,3 1 3 0,-1-3 4 16,-2 1 0-16,0-1-7 0,2 1 0 0,-2-1-6 16,1 3 2-16,-3 0-2 0,2 1-6 15,-1 1 0-15,3-1-4 0,-3 1 0 0,1-1 7 16,-2 2-7-16,4-1 0 0,-2-2 2 0,1 2-6 15,-1 1 9-15,0-1-6 0,-1 0 0 0,1 1 6 16,0 0-3-16,-1-1 4 0,-1 1-6 0,1 0-3 16,1-1 0-16,-1 0 4 0,3-1 1 0,-2 2 16 15,-2-2 3-15,3 2-8 0,-1-1 5 0,0 0-13 16,0 1-3-16,0 0-2 0,1 0 3 0,-3-1-6 16,2 1 3-16,2-1 0 0,0-1-5 0,-2 1 6 15,3 0-4-15,-1 0 6 0,2 0-1 0,-1 1 3 16,-1-2-1-16,1 0-1 0,-1 2 2 0,-1-2-5 15,1 2-1-15,0-1-2 0,0 0 5 0,-2-1 0 16,2 1 0-16,-1 1 1 0,1-1-1 16,0-1-1-16,-2 1 1 0,2-1-3 0,0 1 2 15,-2 0 3-15,2 0-1 0,-2-1 3 0,0 1-1 16,2 2-5-16,-2-3 4 0,2 3-1 0,-4-3-6 16,2 3 4-16,2-2-6 0,-3-1 2 0,1 3 7 15,0-3-5-15,0 1 9 0,1 0-3 0,-1 0-2 16,-3-2 5-16,2 2-9 0,-2-2-2 0,0 1 0 15,-2-1 7-15,2 0 2 0,1 0 7 0,-1-1-6 16,0-1-6-16,1 1 1 0,0-1 0 0,0 0-1 16,2-1 0-16,-1-1-1 0,1 1-2 0,-1-1 3 15,3 0-3-15,-2-1 3 0,2 0-7 0,-2-1 6 16,2 3 0-16,-1 0 3 0,0 2 2 16,-1 2-1-16,0-1-5 0,0 3-2 0,0-1 6 15,-1 0-3-15,1 1 0 0,-1-1 6 0,3 0-6 16,-1-2 1-16,0 1 3 0,-3 0-7 0,2 1 3 15,2 0-6-15,0-1 0 0,-2-2 1 0,0 2 6 16,0 0 3-16,2-1-1 0,0 1-1 0,-2 0-4 16,-1-1-2-16,3 3 6 0,-2-3 2 0,0 1-6 15,-1 3 3-15,-1-1-6 0,1 1 5 0,1 0 6 16,-1 1-4-16,-1 0 3 0,0 2-5 0,0-2 2 16,-1 2-2-16,0-1 2 0,1 1 0 15,-1 1-5-15,1-1 7 0,-1 0-4 0,2 0 0 16,-2 1 2-16,-1-1-3 0,4 2 3 0,-3-4 0 15,2 3-2-15,-1-2 0 0,2 2-3 0,2-3 2 16,-3 1 1-16,4 0 4 0,-3 0-2 0,4-1 5 16,1 0 1-16,-2 2-9 0,0-2 3 0,2 2-3 15,0-2-4-15,-2 1 1 0,5-1-22 0,-3 2-8 16,0-1 4-16,0 1 3 0,-2-1 23 0,0 0 1 16,1 2 4-16,-1-1-2 0,-1 0 2 0,-1 1 2 15,1 0-1-15,0 0-1 0,-3 2-3 16,1-1 4-16,0 0-2 0,0 0 5 0,0 0 0 0,-1 0-3 15,1 0 0-15,0-2-4 0,1 3-3 16,0-2-23-16,1 0-1 0,0 1-7 0,1-2 0 16,0 2 20-16,1 0-4 0,-1-1 12 0,2 1-2 15,-3 1 3-15,1 0 5 0,-1 0-6 0,1 0 3 16,-1 1-7-16,-2-1-3 0,2 1-2 0,-2 0 3 16,2 0 4-16,-1 0 3 0,-2 0 5 0,3 0 1 15,-2 0-1-15,0 0 0 0,0 0-1 0,-1 0 0 16,1 0 3-16,-3 0-1 0,4 10-1 0,-1-10-7 15,0 0-6-15,-1 0-4 0,1 0-3 0,0 8 3 16,2-8 6-16,-2 3 1 0,3 2 1 0,-1-2 4 16,1 1 2-16,1 0-1 0,-3 0 5 0,3 2-1 15,1-2-5-15,-2 0 4 0,-3 1-5 16,2-1 6-16,-2 0 3 0,2-1 2 0,-2 1-1 0,-1-1-3 16,1 2 0-16,0-3 1 0,-1 1-1 15,1 0 1-15,-1 0 0 0,-1 0-1 0,-1 1 4 16,-1-1-3-16,1 0 0 0,0 0 3 0,-1-1-2 15,-2 2 3-15,3 1 0 0,-2-2-2 0,1 1-4 16,-1 0 2-16,2 1 0 0,1 0 1 0,-1-2 5 16,1 3-4-16,-1-2 0 0,2 1-1 0,0 0 2 15,1-1-1-15,-1 2 0 0,-2-2-3 0,1 2 0 16,-1-2 3-16,4 1 0 0,-6-1 2 0,5 0-2 16,-3 2-1-16,2-2-1 0,-2 1 5 0,-1 0-3 15,2 0-2-15,-1 0 2 0,2-2 0 16,-2 3 3-16,0-2 0 0,0 0 0 0,2-1-5 15,0 3-1-15,-2-3 3 0,0 2 2 0,0-2 2 16,0 2-6-16,2-1 0 0,-1 0-2 0,0 0 1 16,-1 0 5-16,1 1-2 0,-1-1-1 0,1 0 1 15,0 1 1-15,-1 0 3 0,0 0 1 0,2-1-3 16,0 0-3-16,1 2 2 0,-3-1-2 0,2 1-2 16,-1-2 9-16,1 1-6 0,1 0 7 0,-3 1-1 15,2 0-4-15,-2 0 0 0,3-1-3 0,-1 1 0 16,-1-2-4-16,3 1 2 0,-3 0 2 0,3 1 0 15,-3-2 4-15,2 0-1 0,-1 1-1 16,-2 0 1-16,2 1-5 0,-1-1 1 0,0-1-2 16,-1 3 2-16,1-3 3 0,-1 0 4 0,0 1-2 15,1 2-2-15,0-1 2 0,1 2-8 0,0-1 8 16,-1 1-4-16,1 2 2 0,-1 0 3 0,1 0-5 16,-2 0 3-16,3-1-3 0,-2 1 0 0,0-3-3 15,1 2 1-15,-2-1 4 0,2-2-1 0,-2 2 7 16,0-2-1-16,1 1-7 0,0 0-1 0,-1-2-1 15,0 0-3-15,0 1 6 0,0-1-1 0,0 1 1 16,0 0 0-16,0-1-1 0,0 0 3 0,2 1 2 16,-3-1-2-16,1 0 2 0,1 0-3 0,-1 0-1 15,1-1-2-15,-1 0 0 0,1 0 2 16,-1 1 0-16,0-1-1 0,2-1-1 0,-2 2-4 16,2-1 1-16,-2 1 3 0,0-1 3 0,2 1 2 15,-1-1-4-15,-1 0 2 0,2 2-2 0,0-2-3 16,-1 0 10-16,1-1-5 0,-2 3 2 0,2-2 2 15,1 0-7-15,-3 1 4 0,3-1 2 0,-3 0-2 16,4 1 1-16,-4-1-2 0,1 0-2 0,1 0-1 16,0 1-1-16,-1-1 1 0,1 0-3 0,-2-1 4 15,2 1 2-15,-2-1-3 0,1 1 2 0,0-1 0 16,-1 1-1-16,3-1 5 0,-3 0 0 0,3 2-3 16,-3-2-3-16,2 2-1 0,0-2 1 0,1 1 0 15,-2 0 5-15,1 1-3 0,0-1-1 16,-1 0 2-16,1-1 0 0,1 1-1 0,-1 1 0 15,0-2 3-15,1 0-4 0,0 0 3 0,0 2-2 16,0-2 2-16,2 1 0 0,0 0-2 0,-2-1 3 16,2 0-9-16,-2 0 4 0,2-1 3 0,-2 1-3 15,0-2 7-15,0 1-3 0,1 0-3 0,2 0 2 16,-3 0-4-16,2 1 0 0,0-3 1 0,-1 3-2 16,1-1 3-16,-2 1 3 0,2-3-4 0,-2 2 2 15,2-1 2-15,-2 1-5 0,2-1 6 0,-2 1-4 16,0-1-3-16,2 1 6 0,-2 0-1 0,2-2 1 15,-3 2 2-15,1 0-4 0,2-2-2 0,-4 1 2 16,3 0 0-16,-3 0 1 0,2 1 1 16,-1-1-1-16,0 0 0 0,-1-1-1 0,1 1-2 15,0-1 5-15,-2 1-2 0,1-1 1 0,3 0 2 16,-3 0-5-16,1 0 3 0,1 0-3 0,-3 0-2 16,5 0 7-16,-3 0-8 0,1 0 6 0,0 0 0 15,3 0-4-15,-1-12 7 0,-3 12-3 0,2 0 0 16,-3 0 0-16,0 0-4 0,1-10-1 0,-2 10 1 15,0 0 2-15,0-7 1 0,0 2-1 0,3 3 1 16,-1-1-1-16,1-1 0 0,-1 1 4 0,3-2-6 16,-2 0 2-16,2 1-2 0,-2 0 1 0,0-1 3 15,0 0-3-15,0 0 2 0,2 0-4 0,-3-1 3 16,-2 2 3-16,2-2-5 0,-1 0 2 16,-1 0 0-16,-1 1-1 0,3-1 1 0,-2 2 5 15,0-1-5-15,1 0 2 0,0 1-1 0,-1 1-3 16,1-1 3-16,-1 0-4 0,0 2 3 0,-1-2 2 15,1 1-1-15,0 1 2 0,-1-2 0 0,1 2-4 16,0 0 2-16,-1-2 0 0,1 2-7 0,0-2 4 16,0 1 0-16,-2 0-4 0,4-1 9 0,0 0-1 15,-4 0-2-15,4-1 1 0,-2 1-1 0,2 0 0 16,-2 0-2-16,0-1 3 0,1 1-3 0,0 0 2 16,-1 0 3-16,0 0-7 0,1 0 7 15,1 1-3-15,-2-3-1 0,0 3 1 0,2-2-3 16,-2 0 2-16,3 2-2 0,-3-2 2 0,2 1 2 15,0 0-1-15,-1 0-4 0,-1 1 6 0,0-3 1 16,2 3 1-16,-2-2 4 0,3 2-7 0,-1-2 1 16,0 1-4-16,-1 0 3 0,3 0 0 0,-1-2-1 15,-2 0-1-15,1 3-1 0,1-4 1 0,-1 2-1 16,0 0 2-16,-2 0-2 0,3 0 0 0,-3 0 4 16,2-1-3-16,-1 3 2 0,3-1 0 0,-3 0-2 15,1 1 5-15,-1-1-3 0,1 0 1 0,1 1-4 16,-3 0 1-16,4-1 1 0,-4 2-3 0,1-1 1 15,-1-1-1-15,2 1-1 0,1-1 4 0,-1 1-1 16,0-1 1-16,-1 2-1 0,1-2-2 0,0 2 7 16,-2-2-6-16,1 1 5 0,1 2-1 15,1-2-6-15,-3 1 0 0,2 0 1 0,1-1 1 16,-1 3 3-16,3-4 0 0,-4 2-1 0,2 1 1 16,2-1-1-16,-2 1 3 0,2 0-2 0,0 0-3 15,-3-1 2-15,1 2-3 0,0 0 0 0,-1 0 5 16,1 0-3-16,-2 0 4 0,1-1-4 0,0 0 2 15,1 0-2-15,-1 1-2 0,-1-1 5 0,2 0-5 16,-1 1-1-16,0-1 6 0,-2 1-2 0,3 0 1 16,-1 0 3-16,-1 0-5 0,3 0-3 0,-3 0 4 15,2 0-2-15,-1 0-2 0,3 0 8 16,0 0-9-16,-2 0 5 0,1 0 1 0,0 0-1 16,2 0 0-16,-1 14 0 0,-2-14 1 0,2 0-8 0,-2 0 6 15,0 9-3-15,-1-9 2 0,-1 0 4 16,-2 4-2-16,1-4 0 0,0 0 5 0,-1 0-5 15,-1 3 2-15,1-3 0 0,-1 0-4 0,1 3 0 16,1-2 2-16,-3-1 2 0,3 0-2 0,0 1 2 16,0 2-1-16,0-1-7 0,1-1 4 0,0 2 4 15,1 0-9-15,-1 1 11 0,3 1-8 0,-3-1 3 16,1 1 5-16,1 1-6 0,-1 0 4 0,1 0-2 16,0-1 0-16,0 2 2 0,-1-1 0 15,1 0-5-15,-1 0 3 0,0 0 0 0,1-1 1 16,-2 2 0-16,1-2-1 0,-2 1 4 0,0 0-4 15,0-1 5-15,0 0-3 0,-1 1-6 0,1-1 3 16,0 0 0-16,-1 2-2 0,1 0 1 0,0-1-1 16,-1 1 0-16,-1 0 4 0,-1 1 1 0,0 0 3 15,2 0-4-15,-2 1-1 0,0-1 3 0,0 1-8 16,0 0 5-16,0-1-1 0,0 0-3 0,0 1 6 16,0-2-3-16,0 1 0 0,0 1 4 0,0-1-2 15,0 1 4-15,0-1-1 0,0 1 0 0,0 1-4 16,0 0 2-16,0 0-3 0,10 0 1 0,-10-2 4 15,0 2-8-15,0-1 10 0,0 1-7 16,10-2-1-16,-10 0 7 0,0 1-7 0,6 0 2 16,-6-2 1-16,2 2-1 0,-2-2-1 0,0 2 4 15,0-2 1-15,0 1-4 0,0 1 4 0,0 0-2 16,0-1-5-16,0 0 7 0,0 1-2 0,0-1-6 16,-13 1 6-16,13 0-5 0,0 0 3 0,0 0 1 15,0 0 2-15,0 0-2 0,0 0-3 0,0-1 6 16,0 1-4-16,0-1 1 0,0 0 0 0,0-1 1 15,0 1-1-15,0-1-1 0,0 1 5 0,0 0-3 16,0 0 3-16,0 0 3 0,0 0-7 0,0 1-4 16,0 0 0-16,0 0-1 0,0 0 4 15,0 1 4-15,0 0-2 0,0-2 0 0,0 2-2 0,0-1 4 16,0 1-1-16,0-1-5 0,0-1 3 16,0 1-1-16,0-1 0 0,0 2 6 0,0-4-5 15,0 1-4-15,0 0 2 0,0 0 5 0,0 0-1 16,0 0 0-16,0 0 1 0,0 3-9 0,0 0 3 15,0 0 0-15,0 0 2 0,0 0 2 0,0-1-3 16,0 3 14-16,0-3-1 0,0 0-4 0,0 1 2 16,0-2-13-16,0 1 1 0,0-1 5 0,0 1-5 15,0-2 6-15,0 0-7 0,0 0-1 0,0 2 7 16,0-2-4-16,0 0 2 0,0 0 3 0,0 0-7 16,0 0-2-16,0 0 4 0,0 0-4 0,0 2 5 15,0-2 5-15,0 1-5 0,0 0 4 16,0-2-3-16,0 2-2 0,0 0-2 0,-8 0 0 15,8-2 1-15,-3 0 0 0,2 0 2 0,1 0 2 16,-3 2 3-16,3-3 0 0,-2-1-4 0,1 2 1 16,1-1-3-16,-2 0-1 0,2-1 5 0,0 2-7 15,0-2 0-15,-2 2 4 0,2-1-1 0,0 2 5 16,0-1-1-16,0 0-3 0,0 2 0 0,0 1-3 16,0-3 3-16,0 2 1 0,0 1-2 0,0-1 5 15,0-1-5-15,0 2 2 0,0-1 0 0,0-1-3 16,0 1 1-16,0-1-3 0,0 0 8 0,0 0-1 15,0-1-1-15,0 2 0 0,0-2-2 16,0 0 1-16,0 1 2 0,0 0-5 0,0 1 3 16,0-2-4-16,11 1 4 0,-11 0 3 0,0-1-5 15,0 1 4-15,0-1-2 0,0 0-3 0,6 1 3 16,-6-1-1-16,4-1-1 0,-4 2 4 0,3-1-3 16,-2 0 0-16,2-1 0 0,-1 1 1 0,1-1-2 15,0 1 1-15,-1 0-3 0,1 0 2 0,-2-2 0 16,2 2 2-16,-1-1 1 0,-1 1-1 0,3-2 2 15,-3 1-4-15,2 0 1 0,0 0 0 0,0 0 3 16,1-1 0-16,0 2-1 0,-1-2 4 0,0 1-6 16,2-1 8-16,-2 1-5 0,-1-1-4 0,2 0 0 15,-1-1-7-15,1 0 7 0,-1 0-1 16,-2 1 6-16,1-2 3 0,1 2-4 0,0-1-1 16,0-1 1-16,0 2-1 0,0 0 1 0,0-1-3 15,0-1 0-15,-1 3 0 0,1-3-4 0,-1 0 11 16,1 0-10-16,0 0 1 0,0 0 2 0,-1-1-4 15,2 0 5-15,-1 1 2 0,0-1 25 0,0 1-1 16,-1-1 4-16,0 0-2 0,-1-1-21 0,2 1 0 16,-3-1-5-16,2 1 8 0,-1-1 3 0,1 0 3 15,-1 0 3-15,4 0 4 0,-2 0-2 0,-1 0 6 16,4 0-1-16,-1 0-8 0,-1 0-1 0,2 0-11 16,-1 0 6-16,1 0-2 0,-1-16 0 0,1 16 6 15,-1 0 3-15,3-10 5 0,-2 10 1 16,-2 0-8-16,1-12 2 0,1 12-4 0,-1-8-9 15,1 4 3-15,-1-2-7 0,1 1 5 0,-1-1 2 16,-1 0 2-16,-1-1-5 0,2 1-7 0,1-3 4 16,-3 3-1-16,2-2-6 0,-2 1 4 0,0-1-5 15,0 1 2-15,0-2 10 0,0 3 8 0,1-2 5 16,-1-1-3-16,0 1-3 0,0 1-3 0,0-2-7 16,0 2 1-16,-1-1 2 0,1-1-8 0,0-1 4 15,0 0-1-15,-2-1 0 0,1 1-3 0,1-1 0 16,0 0-2-16,0-1 1 0,0 0 3 15,-1-1-2-15,0 0 2 0,1 2-4 0,0-3-2 0,0 2 4 16,0-2 1-16,0 2 6 0,0 0 2 16,0-1 2-16,2 2-5 0,-2-2-6 0,0 1 0 15,-1 1 3-15,1 0 2 0,0-1 2 0,-2 0 0 16,1 0-10-16,1-1 1 0,0 2 4 0,0-2-1 16,-1-1 3-16,2 2 5 0,-2-2-9 0,1 1-6 15,0-1 0-15,0 0 2 0,0 0 7 0,0-1-2 16,1 0 1-16,-1 1-5 0,1-1 3 0,3 0-1 15,-4 1-2-15,1 0 4 0,-1 0-1 0,2 3 1 16,-2-2-2-16,0 3 1 0,0 3-5 0,0-3 9 16,1 4 3-16,-1-1-7 0,0 0 0 0,0 1-1 15,0 1 0-15,-2-2 6 0,3 0-2 0,-1-1 0 16,-2 0-3-16,2 1-4 0,0-2 7 16,-1 2-1-16,1-3-5 0,0 3 4 0,-1-3 1 15,-1 0-3-15,1 0 5 0,1 2-4 0,0-1-11 16,-3 0 7-16,3 1 5 0,-1-1-1 0,1 2 5 15,-2-1-1-15,1 3 1 0,-1-2-9 0,1 2 5 16,0-1-6-16,1 0 1 0,-2 0 11 0,-1 0-2 16,3 3-1-16,-3-3 0 0,2 1-6 0,-1 0-3 15,1 1 5-15,-2-2 4 0,3 0 14 0,-3 2 9 16,2 0-2-16,-1-2-7 0,2 2-6 0,-1-1-8 16,-2 0-3-16,3 1 3 0,-2-1-3 15,1 0-4-15,0-1 7 0,-1 2-4 0,1-2 1 16,1-1-10-16,-2 1-2 0,1 2 6 0,-1-2-7 15,1 2 12-15,0-2 3 0,-2 1-3 0,1-1 3 16,1 2-3-16,-2-2-4 0,0 1 1 0,1-1 3 16,-1 1-3-16,2-1 0 0,-1 0 0 0,-1 0 11 15,0 1-8-15,3-2 11 0,-3 3 1 0,0-2-15 16,2 1 11-16,-1 3-8 0,-1-4-1 0,0 2 4 16,2 0-4-16,-2 1-2 0,0 0 3 0,0-2 0 15,0 4 6-15,2-3-6 0,-1 1-3 0,-1 0 2 16,0-1-5-16,2 2 9 0,-1-3-1 0,-1 1-5 15,3 1 3-15,-1 0-4 0,-2-2 0 16,3 0 10-16,-1 2 0 0,-2-1-6 0,3-1 3 16,-3 0-10-16,3 1-3 0,-2 0 9 0,1-2-3 15,-1 2 1-15,2-1 2 0,-1 1-6 0,0-3 10 16,1 2 6-16,-2 0-1 0,2 1 1 0,2-2-10 16,-2 1-6-16,-1-1 4 0,1 0 3 0,0 1-1 15,-2-1 4-15,2 0-4 0,-1-1-3 0,1 0 3 16,2 0 0-16,-4 1-1 0,4 0 7 0,-2-2-3 15,0 3 4-15,2-2-1 0,-2-1-6 0,0 1 0 16,0 0-4-16,2 0-3 0,-2-1 7 16,2-1 3-16,1 1 3 0,-3-2 0 0,1 2-4 0,1-1-2 15,1 0-4-15,-1 0 3 0,0-1 0 16,1 1 0-16,-3-1 3 0,2-1-5 0,-1 3 5 16,1-1 1-16,0-1-11 0,-1 1 11 0,-1 1 0 15,2 0-1-15,-2 0 0 0,0 0 1 0,0 0-4 16,2-1-2-16,-2 0 10 0,0 4-3 0,2-1-2 15,-1 2-1-15,0-1 3 0,-1 0-2 0,1 0 1 16,-1 1-3-16,0-1 2 0,2 0-2 0,-2-1 0 16,-1 1 6-16,2 0-7 0,0-1 2 0,-1 1 1 15,0 1 0-15,-2-1-2 0,2 1 0 0,0-2 6 16,1 2 1-16,-3-2-1 0,2 2-3 0,2-2-4 16,-2 1 3-16,0 0 2 0,-1-1 6 0,1 0-7 15,0 0-3-15,-2 0 5 0,2 0-10 0,-3-1 1 16,4 3 2-16,-4-2-2 0,1-1 3 15,1 3 4-15,-1-2-1 0,1 2 0 0,-1-1 3 16,1 0-1-16,1 1-6 0,0 1 0 0,0-1 0 16,-1 0 0-16,-1 1 4 0,1-2 3 0,-2 3-1 15,3-2 1-15,-3 0-11 0,1 2 1 0,1-1-2 16,-2-2 6-16,2 2 9 0,-1-1-2 0,1 0 4 16,-1 2-8-16,1-3-1 0,-1 1-3 0,1-1-5 15,1 1 9-15,-1 0-4 0,1-1-3 0,-2 0 1 16,1-2-4-16,-1 1 4 0,2 1 0 0,0-2 2 15,-1 0 0-15,1 0 0 0,2 0 7 16,-2 0-4-16,3 0-3 0,-3 0-3 0,3-2 0 16,-1 2 2-16,0-1 2 0,-1-1 5 0,1 2 0 15,1-2-3-15,-1 1-3 0,1-2 2 0,-3 1-2 16,2 0 5-16,-1 1-3 0,3-2-5 0,-4 2 5 16,1 1-4-16,0-2 16 0,-1 2-12 0,1-1 9 15,-2 0-3-15,1 0-9 0,-2 0 11 0,3 1-11 16,-3 0 9-16,1 0-6 0,1 1 4 0,-3 0-3 15,1 1-13-15,2 1 11 0,-1-1-4 0,0 1 2 16,-1-2 9-16,1 2-5 0,-1-1-4 0,2-1 2 16,-1-1 1-16,-1 1 3 0,-1-1 2 0,3 0-2 15,-1 0-3-15,1-1-3 0,0 0 3 0,0 0 0 16,-1-1 0-16,3 1 0 0,-2-1 3 16,0-1 0-16,-2 2-8 0,-1-2 6 0,2 0-5 15,-2 1-3-15,1-1 12 0,1 1-12 0,-1 0 13 16,3-1 2-16,-1 2-9 0,0-1 10 0,-2 0-9 15,2 2-4-15,2-1 3 0,0-1 0 0,-2 0-4 16,0 2 1-16,0-3 6 0,0 2-7 0,2-1 7 16,-2 1-3-16,-2-1-6 0,4 1 5 0,-3-1-2 15,-1 2 0-15,2-2-11 0,0 2 6 0,-1 2 0 16,1 0 3-16,0 1 12 0,0 1-10 0,-1 0 2 16,1 2 6-16,2-2-4 0,-2 2-2 0,0-1 0 15,-2-1-1-15,-1 0 1 0,3 1 4 16,1 0-3-16,-3 1 4 0,1-3 6 0,-1 2-4 15,4-1-2-15,-1 0-6 0,0-1 2 0,2 2-1 16,-2-2 4-16,0 1 1 0,2 0-5 0,0-1 2 16,-1 2 2-16,2-1 4 0,1 1-7 0,-3-2 3 15,2 0-2-15,1 0-7 0,2 1 6 0,-3-1 1 16,1 0-1-16,-2 0-1 0,4 0 7 0,-3 1-1 16,3 1-7-16,-6-1 7 0,4 1-7 0,-2 1-1 15,0-1 9-15,-1 1 0 0,0-1-7 0,-2 2 6 16,-2-1 0-16,2 0-12 0,-1 0 12 0,0 1-3 15,-2 0-36-15,0-1 7 0,0 1-4 0,0-1-3 16,0 1 34-16,0 0 0 0,0 0-31 16,0 0-27-16,0 0-56 0,0 0-72 0,0 0-92 15,0 0-99-15,0 0-84 0,0 0-104 0,0 20-173 16,0-20-42-16,23 28 139 0</inkml:trace>
  <inkml:trace contextRef="#ctx0" brushRef="#br1" timeOffset="-137961.18">12398 9572 2526 0,'0'0'21'0,"8"0"20"0,-8 7 21 0,0-7 26 16,0 0 10-16,0 0 2 0,0 0 3 0,0 0-3 15,0 0-7-15,0 0 3 0,0 0-3 0,0 0-5 16,0 0-2-16,0 0-10 0,0 0 3 0,0 0 3 16,0 0-5-16,0 0-11 0,0 0-21 0,0 0-25 15,0 0-9-15,0 0 1 0,0-15 15 0,0 15 1 16,0 0-2-16,0-18-1 0,0 18-15 0,0-17 3 15,0 7-4-15,0 0 0 0,0-1-1 0,0-3 0 16,0 1-2-16,0-2 0 0,0 0-7 16,15-2 6-16,-15 1 0 0,0-1-4 0,14 1 7 15,-14 0-6-15,14 0-4 0,-14 1 4 0,16 1 2 16,-9 0-4-16,4 1 7 0,-1 1-3 0,-1 1-1 16,2 0 4-16,-2 1-6 0,2 1 1 0,-2 1-2 15,4 1 1-15,-2-2 3 0,-2 2 3 0,2 0 2 16,-4 0-2-16,4 0 4 0,0 0-6 0,0 0 0 15,-3 1 2-15,1-1-3 0,2 0-4 0,-2 1-1 16,-1 0-5-16,0 3 1 0,-1-4 5 0,0 4-1 16,0-1 0-16,0 3 0 0,-1-1-1 0,2 0-3 15,1 1 2-15,2 1-1 0,0 0-1 16,1 0 6-16,0 0-3 0,2 0 3 0,-1 0 0 16,-1 0-2-16,1 0 1 0,-3 0-4 0,3 12 1 15,-4-12 1-15,2 0 1 0,-2 0 5 0,-1 0-4 16,0 0-1-16,1 8 1 0,-1-8-1 0,0 0-2 15,-1 7 3-15,1-7-2 0,0 6-3 0,3 0 2 16,-2 0 4-16,0 2-1 0,2 1 5 0,-3 1-1 16,0 1-5-16,-1 1 0 0,3-1 1 0,-4 0 0 15,0 0 3-15,0-2-6 0,-1 1-5 0,0 0 9 16,-1-1-4-16,-1-1 5 0,-1 1 3 0,-1-1-9 16,1-1 3-16,0 0 2 0,-1-1 1 15,-1 1-3-15,2-2 4 0,-1 2-3 0,1-3-4 16,1 2 8-16,-2-1-8 0,1 0 3 0,1-1 3 15,0 2-3-15,-1-4 2 0,-1 1-1 0,1 0-2 16,-1-2 4-16,1 0-1 0,-2-1 3 0,0 0 0 16,0 0-3-16,0 0 7 0,0 0 16 0,0 0 9 15,0 0 8-15,1 0-2 0,3 0-17 0,0 0-16 16,2 0-2-16,1 0 7 0,0 0 11 0,3 0 12 16,-1 0 0-16,0 0-3 0,-1 0-14 0,1 0 8 15,-3 0 5-15,2 0 7 0,2 0 23 0,-4-16-7 16,1 16 11-16,1 0 0 0,-2-12-7 0,2 12 0 15,-2-11-6-15,1 11 0 0,-1-11 2 0,-2 4 4 16,3 1-5-16,-3 0-12 0,1-1-6 16,0 0-19-16,-1 1 3 0,1-1 0 0,-4 1-14 15,4-1 10-15,-2 2-14 0,2-1 0 0,-2 0 3 16,0-1-3-16,0 3 7 0,0-2-7 0,0 0 3 16,0 1 1-16,1-1-4 0,-1 2 8 0,0 0-5 15,0 0 5-15,0 1 4 0,-1-2-9 0,2 3 0 16,-1 0-7-16,0-2-4 0,2 1 8 0,-2 0 0 15,3-1-5-15,-1 1 5 0,0-1-4 0,1 1 4 16,-2 0 4-16,3 1-5 0,-4 0-3 0,3 0-4 16,-3 0 8-16,2 0-4 0,-2 1 1 0,0-1-1 15,0 2 0-15,0-1 4 0,2 1 3 0,-4 0-3 16,2-1-8-16,4 1 0 0,-4 0 0 16,1-1 0-16,1 1 4 0,0 0-4 0,-1 0 5 15,1 0-1-15,1 0 0 0,0 0 8 0,-1 17-14 16,0-17 7-16,1 0-4 0,-1 16-3 0,1-16 6 15,-2 11-22-15,1-11-1 0,0 11-3 0,-1-11 5 16,-1 12 15-16,1-6 7 0,-1-2 1 0,0 3-1 16,-2-1-1-16,2 0-3 0,-1-1 3 0,0 2 0 15,-1-1 1-15,1 0 0 0,-2 2-3 0,1-1 4 16,1 2 3-16,-2-1 0 0,0 1 4 0,0 1-4 16,0-1-10-16,0 1 7 0,0-1 5 15,0 0-5-15,0 0 12 0,0-1-10 0,0-1-6 16,0-1 10-16,0 1-7 0,0 0 3 0,0-1 4 15,0 0-4-15,0 1 1 0,0 0-5 0,0-1-2 16,0 0 6-16,0 0-1 0,0 0 2 0,0 0-2 16,0 1-4-16,0-2 8 0,0 1 0 0,0 0 0 15,0 0 2-15,0-1-7 0,0 0 5 0,0 0 0 16,0 0-6-16,0 0 6 0,0-1-10 0,0 0 10 16,0 0 0-16,14-1 1 0,-14-1-1 0,0 1-5 15,0 0 2-15,7-1-4 0,-7 1 11 0,5-1-4 16,-2 1-3-16,3 0 3 0,-3 0-3 0,4 1 3 15,0 0 4-15,0 0-8 0,0 0 7 16,1 0-9-16,1-1 6 0,-1 0 4 0,0 0-4 16,0-2 0-16,-2 1 1 0,3-1 3 0,-1 0-6 15,0-1 9-15,-2 0-6 0,2 0-4 0,-1 0 7 16,-2 0-3-16,1 0-6 0,-1 0 2 0,0 0-2 16,1-17-1-16,0 17 7 0,-1 0-1 0,2-17-7 15,1 17 2-15,0-15-2 0,3 15 1 0,-4-15 7 16,4 6-1-16,-3 1 22 0,0-1 19 0,-2-1 4 15,2 0-4-15,0 2-25 0,-1-4-15 0,-1 1-8 16,1-2 4-16,-1 2 3 0,-1-3-3 0,1 0 11 16,-3-1 11-16,0 1 4 0,2-2-3 0,-2 2 4 15,1-2-7-15,-1 0 0 0,4 0 16 16,-3-1 3-16,2 0 4 0,1 0 9 0,-3 1-17 16,3 0-4-16,0-1 7 0,1 1 0 0,-2 1 9 15,2 2 8-15,0 0-12 0,-2 1-9 0,2 0-5 16,-1 0-12-16,-2 2-8 0,3 0 0 0,-2 0-2 15,-1 0 7-15,1-1 0 0,-1 1-3 0,-1 1 2 16,2 0-11-16,-1 0 3 0,-2-1-3 0,0 3-2 16,0-2-1-16,0 2 10 0,1 2-13 0,-1 0 1 15,0 1 1-15,0-1-15 0,2 2 16 0,-4 2-8 16,2 0-81-16,-3 0-70 0,2-1-106 0,-1 1-101 16,-1 1-48-16,0 0-90 0,0 0-108 15,0 0-97-15,0 0-262 0,0 0 73 0,0 18 211 16</inkml:trace>
  <inkml:trace contextRef="#ctx0" brushRef="#br1" timeOffset="-129335.14">15153 8931 3042 0,'5'-5'1'0,"1"0"0"15,-1 2-3-15,-1-2 0 0,2-1-4 0,-3 2-4 16,2 1 2-16,-3 2 1 0,-2 1 2 0,0 0 43 15,0 0 21-15,0 17 24 0,-17-17 16 16,17 17-22-16,-21-17-11 0,21 28-20 0,-27-8-14 16,11 0-18-16,-3 4-6 0,1 0-4 0,-4 1 2 15,-1 1 3-15,-2-1-3 0,-1-4 0 0,-4-1-6 16,1-3 1-16,-4-4 1 0,-2-3 2 0,1-3 0 16,-5-4 0-16,-2-3-2 0,4 0-1 0,-2 0-9 15,4-17-7-15,2 17 3 0,4-20 2 0,4 20 14 16,6-21 1-16,7 21 1 0,3-18-4 0,6 18-8 15,3-16 1-15,0 16-5 0,21-10 2 0,-21 10 2 16,39 0 3-16,-13 0 5 0,5 0 8 0,4 0 8 16,3 24-1-16,3-8 1 0,0 4-4 0,1 2-5 15,2 2-2-15,-6 1-7 0,3 0-3 0,-2 1-1 16,-5-1-2-16,-3-2 9 0,-3 0-32 16,-1 3-50-16,-5-4-59 0,-2 0-84 0,-1 1-61 15,-5-1-82-15,-3-1-161 0,-2 1-153 0,-1-4 94 16</inkml:trace>
  <inkml:trace contextRef="#ctx0" brushRef="#br0" timeOffset="-122504.34">18834 9018 2229 0,'3'-6'28'0,"-2"1"20"0,2-1 33 16,0 1 43-16,0 0 9 0,1 1 23 0,-1-1 7 15,-3 3-2-15,3 0 8 0,-3 2 0 0,0-1 3 16,0 1-5-16,0-1-13 0,0 1-13 0,0-1-23 16,0 1-13-16,0-1-18 0,0 1-19 0,0 0-17 15,0 0-17-15,1 0-17 0,-1 0-12 0,0 0-5 16,0 0-10-16,0 0-1 0,0 0 4 0,0 0-1 15,0 0 6-15,0 16 3 0,0-16 2 0,0 21 0 16,0-5-2-16,-14 5-2 0,14 0 3 16,0 6 3-16,0 2 14 0,-14 3 13 0,14 0-1 15,0 2 7-15,-10 3-10 0,10 0-9 0,-7 1 3 16,7 2 13-16,-6 0-1 0,0 2 10 0,1 0-8 16,2 1-17-16,0 3-4 0,0 1-15 0,0 1 13 15,1 4-11-15,-1 6 10 0,3 1-2 0,-3 6-2 16,0 3 15-16,3 1 9 0,0 2 4 0,-3 1-2 15,3 0-13-15,0-2-21 0,-3-3 3 0,-2 1-3 16,2-1 8-16,0-1 1 0,0 2-9 0,-3 4 10 16,-2 0-14-16,-1 4 7 0,1 0 9 15,-1 2-17-15,-2-3 6 0,1-2-5 0,-3-2-4 16,3-3 2-16,-1-4 0 0,0-1 15 0,2-2-7 16,3 1 9-16,-2 3-1 0,2 0-11 0,3 2 6 15,0 1-8-15,3-2 6 0,-3 0 33 0,3-1 14 16,0-3 11-16,0-2-11 0,0-4-32 0,0-4-12 15,0 0-12-15,0-3 12 0,0 0-1 0,0 0 0 16,0 0 8-16,-17 2-11 0,17 0 6 0,0 2 1 16,-14-1-3-16,14 0 12 0,-13 1 4 0,13-3-1 15,-11-3-1-15,4-1-4 0,1-5-5 0,-4-2 1 16,2-1-5-16,-1-4 3 0,0-2-3 0,1-3-9 16,-1-2 5-16,-2-1-4 0,2-2-4 0,-2-3 12 15,2 0-1-15,-2-4-7 0,0 0 3 0,1-2-7 16,3-1 9-16,1-2-1 0,-2-3 0 15,2 1 1-15,2-3-9 0,1-4 5 0,0 1 4 16,0 0 0-16,2-2 1 0,1-2 3 0,0 2 0 16,0-2 0-16,0 0 13 0,0 0 18 0,0 0 14 15,0 0 4-15,0 0-13 0,0 0-13 0,0 0-9 16,0 0-6-16,0 0 1 0,0 0-4 0,0 0-12 16,0 0 11-16,0 0 9 0,0 0-13 0,0 0 9 15,0 0-9-15,0 0-4 0,0 0 28 0,0 0 31 16,0 0 17-16,0 0 18 0,0 0 8 0,0 0-18 15,0 0 9-15,0 0-11 0,0 0-27 0,14 0-19 16,-14 0-34-16,14-14-11 0,-7 14 3 16,9 0-1-16,1-11 1 0,6 11 2 0,3-9-5 15,5 9 0-15,4-7 7 0,2 3-7 0,0 0 6 16,6 1-1-16,1-1 0 0,4 1 3 0,1 0 0 16,3 0 1-16,2-1-2 0,-4 0 3 0,7 0 0 15,-3-1 2-15,4-1 9 0,-4 0 2 0,3 0 2 16,4-1-5-16,-1 0-11 0,4 0-8 0,1-1-1 15,1 3 2-15,6-3 2 0,-3 2 2 0,3 0 0 16,2-3-1-16,1 4-1 0,1-1 0 0,1-1 1 16,4 0-5-16,-2 0 3 0,-2 2-3 15,4-1 0-15,-4-2 4 0,-2 4-4 0,-2-1 4 16,-2-1-3-16,-1 1 2 0,-5 1 2 0,2-1-4 16,-4 1 1-16,-1 2 1 0,5-2 2 0,1 2-3 15,3 0 1-15,-1 0-2 0,3 0-2 0,0 2 9 16,0-1-4-16,1 1 1 0,1 0-1 0,-3 0-4 15,3 0 3-15,-1 0-2 0,1 0 2 0,-1 0-1 16,4 0 2-16,-1 0-8 0,4 0 0 0,-4 0 3 16,5 0-2-16,-3 11 5 0,-4-11 1 0,-1 0-2 15,1 0-3-15,-5 0 5 0,-2 6-2 0,-3-6-1 16,-2 0 3-16,1 4 1 0,0-4-3 0,2 3 0 16,-2 0 5-16,-2-1-5 0,1 0 3 0,-2 1 3 15,-1 0-4-15,-2-1 1 0,-4-1 2 16,-6 0-4-16,-3 0 1 0,-3-1 0 0,-7 0-4 15,0 0 5-15,-4 0 0 0,-5 0 0 0,0 0 3 16,2 0-3-16,-3 0-4 0,-3 0 1 0,-1-13-3 16,-2 13 3-16,0 0 0 0,-4 0 1 0,1 0-1 15,-1-9-3-15,-1 9 2 0,3 0-2 0,-1 0 4 16,2 0-1-16,-1 0 6 0,2 0-2 0,-2 0-5 16,2 0 5-16,-2 0-6 0,0 0 4 0,-2 0 4 15,1 0-2-15,-2 0 5 0,-2 0-1 0,0 0-4 16,-4 0 2-16,1 0 1 0,-2 0 0 0,-3 0 6 15,-1 0-5-15,0 0-1 0,-1 0-3 16,-2 0-6-16,0 0-49 0,0 0-77 0,0 0-115 16,0 0-117-16,0 0-71 0,0 0-46 0,0 0-44 15,0 0-54-15,0 0-42 0,-20 0-119 0,20 0-149 16,-22 0 176-16</inkml:trace>
  <inkml:trace contextRef="#ctx0" brushRef="#br0" timeOffset="-121359.7">19113 12110 2792 0,'0'-3'39'0,"0"1"25"16,0 0 31-16,0 2 34 0,0-1-2 0,0-2 6 15,0 3 6-15,0 0-5 0,14-2-6 16,-14 2-7-16,0 0-17 0,0 0-19 0,0 0-23 16,0 0-16-16,0 0-19 0,0 0-18 0,0 0 33 15,0 0 22-15,0 0 35 0,0 26 31 0,0-11-17 16,0 6 4-16,0 2-1 0,-16 6 30 0,16 4 13 16,0 3-15-16,0 3-3 0,-11 3-16 0,11 2-8 15,0 3 14-15,0 4-19 0,0 2-38 0,0 4-24 16,0 2-31-16,0 0-7 0,0 1-9 0,0-2 4 15,0 1-7-15,0-6-1 0,0-3 11 0,0-4-3 16,0-6 1-16,0-4 1 0,0-5-73 0,0-5-76 16,0-4-66-16,0-5-58 0,0-5 25 0,0-2 41 15,0-4 23-15,0-2 21 0,0-3-23 0,0-1-101 16,0 0-118-16,0 0-149 0,0-22-199 16,0 6-188-16,0-2 161 0</inkml:trace>
  <inkml:trace contextRef="#ctx0" brushRef="#br0" timeOffset="-119944.3">20195 9915 1623 0,'0'-4'28'0,"0"1"23"0,14 2 13 0,-14 1 14 15,0 0 2-15,0 0 13 0,0 0 28 0,0 0 24 16,0 0 10-16,0 0 2 0,6 0-5 16,-6 0-9-16,0 0-5 0,0 0-11 0,0 0-11 15,0 0-5-15,0 0-9 0,0 0-2 0,0 0 6 16,0 0-1-16,0 0 6 0,0 0-2 0,0 0-7 15,0 0-4-15,0 0-13 0,0 0-13 0,0 0-8 16,0 0-17-16,0 0-9 0,0 0-12 0,0 0-18 16,0 0 1-16,0 0-6 0,0 0 20 0,0 0 50 15,0 17 20-15,0-17 20 0,0 25-3 0,0-8-23 16,0 5 8-16,0 3 15 0,0 5-4 0,-17 0 7 16,17 3-3-16,0 3-6 0,0 1 10 0,-13 2-16 15,13 0-6-15,0 2-4 0,-7 0 5 16,7 2 4-16,0 1-5 0,-3 3-9 0,3 1-9 15,-4 2-1-15,1 2-13 0,0 4-2 0,3 5-13 16,0 3-14-16,-1 4-1 0,-2 3 2 0,3 2 10 16,-3 2 16-16,-1 3 3 0,1-2-7 0,-3-1-10 15,5 1-7-15,-6-1-2 0,4 2-10 0,-3 3 1 16,3 0 23-16,1 3 30 0,-1 0 20 0,0-1 8 16,3-3-26-16,0-1-24 0,0-5-4 0,0-4-5 15,0-4-7-15,0-5 0 0,0-2-19 0,0 0-4 16,0 0-2-16,0-2-8 0,0 1 1 0,0-2 0 15,0-1 2-15,-23-2-2 0,23-2 1 16,0-5-1-16,-17-5-4 0,17-4 0 0,0-5-3 16,-14-4-2-16,14-6 4 0,-9-2 0 0,9-5 0 15,0-3-1-15,-7-2 1 0,7-5-3 0,0 0 7 16,-1-1-1-16,-2-3 2 0,3 0-11 0,0 0-28 16,0 0-29-16,0 0-49 0,0 0-81 0,0 0-96 15,0 0-165-15,0-17-175 0,0 17-74 0,20-21-40 16,-20 4-34-16,25-1-56 0,-10-4-296 0,7-4 161 15</inkml:trace>
  <inkml:trace contextRef="#ctx0" brushRef="#br0" timeOffset="-118708.42">21449 10718 1486 0,'0'0'35'0,"0"0"35"15,3 0 24-15,-3 0 36 0,0 0 3 0,3 0 6 16,-3 0 14-16,0 0 5 0,0 0-4 15,3 0 0-15,-3 0-3 0,0-12-7 0,3 12 0 16,-3 0-6-16,0 0-2 0,0 0-1 0,0 0-2 16,0 0 0-16,0 0-9 0,0 0-4 0,0 0-6 15,0 0-6-15,0 0-6 0,0 0-6 0,0 0-8 16,0 0-9-16,0 0-3 0,0 0-5 0,0 0-9 16,0 0-11-16,0 0-16 0,0 0-8 0,0 0-11 15,0 0-11-15,0 0 0 0,0 0-10 0,0 0 1 16,0 0 0-16,0 0 5 0,0 0 5 0,0 0 25 15,0 16 21-15,0-16 16 0,0 18 17 16,0-6-1-16,0 3-4 0,0 4-9 0,0 1 16 16,-12 4 1-16,12 2 8 0,0 2 17 0,0 6 3 15,0 1-11-15,-11 3 3 0,11 2-14 0,0-1-14 16,0 3 1-16,0 1-13 0,0-1-9 0,0 2-14 16,0-1-11-16,0 1-4 0,0 1-5 0,0 0-2 15,0 2 0-15,0 0 5 0,0 3-4 0,0 6 2 16,0 3-5-16,0 1-4 0,0 4-5 0,0-1-2 15,0 5 0-15,0-1-6 0,0-3 4 0,-17 0-3 16,17-5-3-16,0-3 0 0,0-1-3 0,-12-4 6 16,12 0 7-16,0-4 6 0,-8-3 18 0,8 2 6 15,0 0 6-15,-9-1-4 0,9 0-8 0,-4-2-1 16,0 1-8-16,1 2-4 0,3-5-6 16,-3 2-9-16,0-5-4 0,-1 0 2 0,1-3 1 15,2-1 3-15,-2-4-4 0,0 0 4 0,-1-2 0 16,1-2-2-16,3-3 13 0,-1-2 12 0,-1-1 0 15,2-3 1-15,-1-1-10 0,-1-3-12 0,2-2-5 16,0-1-1-16,-1-2 0 0,-2-2-2 0,3 0 2 16,0-2-4-16,0-2 2 0,0-1 5 0,0 1-3 15,0-2 7-15,0 0-3 0,0 0 1 0,0 0 1 16,0 0-2-16,0 0 2 0,-4 0-9 0,4 0-73 16,0 0-136-16,0-15-228 0,0 15-241 0,0-16-104 15,0 4-109-15,0-1-52 0,21-3-284 16,-21-5 177-16</inkml:trace>
  <inkml:trace contextRef="#ctx0" brushRef="#br0" timeOffset="-117795.96">22398 12178 2780 0,'0'0'24'0,"11"0"31"0,-8 0 47 0,-3-17 57 0,4 17 27 16,-1 0 22-16,-3-19-9 0,0 19-8 15,0-11-8-15,0 11-4 0,0-9 2 0,0 9-8 16,0-9-9-16,0 9-26 0,0-8-11 0,0 8-1 16,0-6-9-16,0 6-9 0,0-3-13 0,0 0-29 15,0 3-29-15,0-1-7 0,0 1-18 0,0 0-16 16,0 0 0-16,0 0-11 0,0 0-7 0,0 0 3 15,0 0-5-15,0 20 7 0,0-20 11 0,0 27 6 16,0-6 7-16,18 5 7 0,-18 4 10 16,12 5 20-16,-1 2 21 0,-2 4 6 0,0 1-5 0,2 1-25 15,0 2-10-15,-2 1-18 0,1 3 2 16,-3 1-2-16,0 1-10 0,-1-1 10 0,-3 1-12 16,-2-1 11-16,-1-1-2 0,0-3-31 0,0-4-91 15,0-3-81-15,0-5-61 0,-20-3-39 0,20-4 33 16,0-3-1-16,-20-4-24 0,20-3-41 0,0-4-39 15,-14-1-33-15,14-3-27 0,0-2-67 0,0-2-205 16,0-2 52-16,0-3 114 0</inkml:trace>
  <inkml:trace contextRef="#ctx0" brushRef="#br0" timeOffset="-116392.52">23618 9323 1466 0,'1'0'43'0,"1"0"30"0,0 0 35 0,-1 0 28 16,1 0-11-16,-2 0-3 0,0 0-2 0,0 0-3 16,0 0-3-16,0 0-3 0,0 0-10 0,1 0 4 15,-1 0-2-15,0 0 1 0,2 0-5 0,-2 0-4 16,1 0-7-16,-1 0 5 0,0 0-2 0,0 0-3 15,0 0 4-15,0 0-6 0,0 0 2 0,0 0 1 16,0 0 0-16,0 0 3 0,0 0 4 0,0 0 2 16,0 0-10-16,0 0-9 0,0 0-14 0,0 0-14 15,0 0-6-15,0 0-11 0,0 0-2 16,0 0-8-16,0 0-8 0,0 0 28 0,0 0 14 0,0 0 12 16,0 16 8-16,0-16-26 0,0 24-9 15,0-7-7-15,0 2-4 0,-18 3 18 0,18 2 2 16,0 3 9-16,0 1 27 0,-10 3-4 0,10 0-14 15,0 3-6-15,-10-1-24 0,10 3-16 0,-8 2-1 16,3-1 7-16,-1 4-2 0,1 3 9 0,-1 2 4 16,0 4 3-16,0 4-20 0,-2 0 2 0,-1 3-1 15,1 3-9-15,0-2 24 0,-1 2-11 0,0-2 0 16,-1-2 9-16,-1 2 2 0,2-1 5 0,-2-1 0 16,3-1-12-16,-2 3 2 0,0 2 33 15,-1 4 9-15,8 2 13 0,-4 0-4 0,2 2-32 16,-1 0-19-16,3 3-11 0,-2-2-12 0,0-4-6 15,2-2 0-15,-1 0-2 0,-3-2 10 0,4 0 9 16,-3 3 5-16,3-2-1 0,0 3-5 0,-3 0-18 16,1 2 2-16,-1-1 0 0,1 0-5 0,1-2 11 15,-4-2-9-15,5-3 0 0,-5-2 0 0,2-1-5 16,1-3 5-16,0-2-3 0,1 0 11 0,-2-2 8 16,4 2 17-16,-3 0 8 0,4 0-1 0,-2-2-1 15,1 0-16-15,-1 0 1 0,2-4-2 0,1 1-3 16,-4-6-1-16,4-1-7 0,0-4-2 0,-1 0 2 15,1-3 0-15,0-4 0 0,0-1 0 16,0-3-4-16,0-1-3 0,0-3 2 0,0-3-4 16,0-1 1-16,0-3-1 0,0-2-2 0,0-2 3 15,0-2 8-15,0-3 36 0,0-1 35 0,0-1 30 16,0-1 14-16,0-1-1 0,0 0-12 0,0 0-15 16,0 0-22-16,0 0-33 0,0 0-26 0,0 0-16 15,0 0-4-15,0 0 0 0,0 0 0 0,0 0 0 16,0 0 0-16,0 0 0 0,0 0 0 0,0 0 0 15,0 0 0-15,0 0-31 0,0 0-79 0,0 0-104 16,0 0-135-16,0 0-175 0,0 0-149 0,0 0-88 16,0 0-98-16,0 0-65 0,0-13-294 0,0 13 145 15,26-13 233-15</inkml:trace>
  <inkml:trace contextRef="#ctx0" brushRef="#br2" timeOffset="-99662.39">19652 11082 1284 0,'0'0'21'0,"0"0"22"0,0 0 8 0,0 0 20 0,0-8 10 15,0 8-5-15,0-6 3 0,0 6-1 16,0-7-18-16,0 6-15 0,0-2-4 0,11-2-23 15,-11 3-12-15,0-4 5 0,0 3 7 0,0-2 12 16,0 1 15-16,0 0 14 0,0 0 11 0,0 1 10 16,0 0 2-16,0 3-5 0,0-2-9 0,0 2-7 15,0 0 1-15,0 0-1 0,0 0-2 0,0 0 4 16,0 0 0-16,0 0 4 0,0 0 7 0,0 0 1 16,0 0 3-16,0 0-1 0,0 0-2 0,0 0 0 15,0 0-2-15,0 0-2 0,0 0 3 0,0 0-6 16,0 0-6-16,0 0-2 0,0 0-9 0,0 0-2 15,0 0-2-15,0 0-4 0,0 0-8 16,0 0-5-16,0 0-5 0,0 0-7 0,0 0 5 16,0 0-4-16,0 0 1 0,0 0 1 0,0 0-8 15,0 0 1-15,0 0-7 0,0 0-6 0,0 0 7 16,0 0-13-16,0 0 5 0,0 0 2 0,0 0-7 16,0 11 15-16,0-11 7 0,0 14 11 0,0-3 7 15,0 2 4-15,0 3-11 0,-14 2-3 0,14 2-9 16,-14 2-6-16,14-2 2 0,-12 4-5 0,12-4 5 15,-11 3-3-15,11-1 7 0,-14 0 9 0,8 1 8 16,-1 1-1-16,1-3-5 0,2 3-9 0,-3-1-7 16,4 0 7-16,0 0-8 0,-1 1 2 15,0 0-4-15,1-1-5 0,0 1 6 0,3 0 1 0,0 2 17 16,-3-1 6-16,3 1-1 0,-5 4-3 16,5 0-12-16,-3 2-7 0,3 0-1 0,-3 1 2 15,0-1-9-15,0 3-4 0,0-1 4 0,0-2-7 16,1-2 8-16,-1 2 3 0,0-2 2 0,0-2 1 15,0 2 2-15,-3-3 1 0,4 0-5 0,-1-1 1 16,-3-3 1-16,3 1-6 0,0-3 2 0,-2 0-2 16,2 1-4-16,0-3 5 0,0 2 2 0,-3-1 1 15,2 0-1-15,3-1-9 0,-2 1-1 0,0-2 3 16,0 1 6-16,-1 1 2 0,4-1 3 0,0 0-7 16,0-1 0-16,0 0 0 0,0 1 0 0,0-3 0 15,0 0 3-15,0 0-1 0,0 1 4 16,0-1 22-16,0 1 0 0,0-1 8 0,14 0-15 15,-14 0-11-15,0 1-5 0,0-1-5 0,0 0 4 16,10-2-4-16,-10-1-7 0,0 1 7 0,0 0 3 16,0-1-2-16,6 0 8 0,-6-1-14 0,0 0 4 15,3-2 6-15,-3 3-3 0,0-3 1 0,0 1 4 16,0 0-1-16,0 0 31 0,0 1 15 0,0 0-12 16,0 2 9-16,0 0-27 0,0 1 0 0,0 2 2 15,0-2-11-15,0 2-4 0,0-1-12 0,-12 0 4 16,12 1-4-16,0-3 4 0,0 2 5 0,0-3-1 15,-8-1-1-15,8 2 1 0,0-3 4 16,-3 2 16-16,3-2 9 0,-3-1 0 0,3 0 9 16,0-3-11-16,-3 2 0 0,3-3 6 0,0 0-2 15,-4 0 4-15,4-1-1 0,0-2-17 0,0 0 0 16,0 1-4-16,-3-1-4 0,3 0 11 0,0-1-9 16,0-2-3-16,-1 1 3 0,1 0-7 0,0-1 1 15,0 0 2-15,0 0 5 0,0 0-5 0,-2 0-4 16,2 0-7-16,0 0 0 0,0 0-51 0,0 0-108 15,0 0-107-15,0 0-109 0,0 0-53 0,0 0-42 16,0 0-88-16,0 0-158 0,0-15-369 0,0 15 148 16</inkml:trace>
  <inkml:trace contextRef="#ctx0" brushRef="#br2" timeOffset="-96674.2">20843 10324 1420 0,'0'0'32'15,"0"0"15"-15,0 0 12 0,0-4 15 0,0 4-13 16,0 0 5-16,0 0 4 0,0 0-1 0,0 0 5 0,0 0-11 16,0 0-4-16,0 0 3 0,0 0-13 15,0 0 3-15,0 0 1 0,0 0 0 0,0 0 3 16,0 0 2-16,0 0 5 0,0 0-1 0,0 0 3 16,0 0 1-16,0 0 1 0,0 0-2 0,0 0 0 15,0 0-9-15,0 0-6 0,0 0-5 0,0 0-3 16,0 0-2-16,0 0-5 0,0 0 4 0,0 0-9 15,0 0-3-15,0 0-2 0,0 0-8 0,0 0 1 16,0 0-1-16,0 0-4 0,0 0 3 0,0 0-4 16,0 0-2-16,0 0 4 0,0 0 0 0,0 0 1 15,0 0 5-15,0 0 0 0,0 0 0 0,0 0-2 16,0 0-2-16,0 0 1 0,0 0-7 16,0 0 0-16,0 0-1 0,0 0-11 0,0 0 2 15,0 0-2-15,0 0 0 0,0 0 4 0,0 0-7 16,0 0 1-16,0 0-2 0,0 0-9 0,0 0-1 15,0 0-8-15,0 0 0 0,0 0 4 0,0 0-1 16,0 0 3-16,0 0 2 0,0 0 4 0,0 0 6 16,0 0 4-16,0 0 2 0,0 0-4 0,0 0 4 15,0 0 2-15,0 0-4 0,0 0 6 0,0 0-2 16,0 0-2-16,0 0 4 0,0 0 3 16,0 0 1-16,0 0 16 0,0 0 6 0,0 0 2 0,0 0 2 15,0 0-8-15,0 0-1 0,0 0-6 0,0 0 8 16,0 0-5-16,0 0 1 0,0 0 0 15,0 0-2-15,0 0 0 0,0 0 2 0,0 0 5 16,0 0 0-16,0 0 5 0,0 0 4 0,0 0 3 16,0 0 2-16,0 0-5 0,0 0-2 0,0 0 0 15,0 0-6-15,0 0 4 0,0 0-8 0,0 0-8 16,0 0-1-16,0 0-6 0,0 0 4 0,0 0 3 16,0 0-2-16,0 0-5 0,0 0-1 0,0 0-11 15,0 0-5-15,0 0 5 0,0 0-1 0,0 0 1 16,0 0 6-16,0 0-8 0,0 0-1 0,0 0 7 15,0 17-3-15,0-17 8 0,0 15-2 0,0-4-5 16,0 2 0-16,0 0-4 0,0 1 1 16,-17-1-1-16,17 3 2 0,0-3 2 0,-11 2 0 15,11-1 7-15,-8 1-5 0,8-1 7 0,-12 3-8 16,9-1-1-16,-2 1 3 0,-1 2-11 0,0 1 10 16,2-1-2-16,0 4-2 0,-2-3 11 0,-1 3 7 15,1-1 22-15,-2 3 6 0,2 0-6 0,-5 2-5 16,5 1-19-16,0 0 1 0,-2 3 9 0,-1-2-10 15,6 4 5-15,-2-2-7 0,-1 0-4 0,0-2 6 16,3 1 9-16,-2-2 2 0,2 0-2 0,-3-1-2 16,6-1-14-16,-6 1-2 0,6 0 3 0,-5-2-5 15,5 1-1-15,-3-1 3 0,0 2-2 0,3-2 1 16,0 1 2-16,0 1-5 0,-3-1-1 16,3 1 5-16,0-2-9 0,0 0 5 0,-4 1 4 15,4-1-12-15,-3 2 9 0,2-3 4 0,-2-2-6 16,0 2 8-16,3-2 3 0,-3 2-17 0,3-1 11 15,0-1 3-15,-4 0-8 0,4-2 5 0,-3 3-7 16,2 1 2-16,1-2 4 0,-2-1 1 0,1 2-2 16,1-2-4-16,0 0 9 0,0 3-6 0,0 0 13 15,0 0 8-15,0-1-5 0,0 1 7 0,0 0-13 16,0-1-8-16,11-1 2 0,-11 1-5 0,0 0 1 16,0-1 1-16,0-1-6 0,10-1 6 15,-10 1 5-15,0 0-2 0,7-2-2 0,-7-1-10 16,0 1 1-16,0-1 4 0,3-1 4 0,-3 1 6 15,0-1-2-15,0 1 7 0,0-1-3 0,0 0 5 16,0 0 0-16,0 0-11 0,0 1 14 0,0 0-8 16,0 0-8-16,0-1 14 0,0 2-15 0,0 0-2 15,-14-1 9-15,14 2-10 0,0 0-2 0,0-1 6 16,0 4 8-16,0 1 11 0,0 0-2 0,-10-2 5 16,10 0-12-16,0 2-8 0,-3-2 6 0,3 0 8 15,0 1 11-15,0 0 19 0,-1 1 3 0,1-1-7 16,0 2-13-16,-2-2-7 0,1 1-1 0,-2-1 0 15,-1 0 7-15,4-2-10 0,-3 1-1 16,0-2 9-16,0-3-5 0,2 2 10 0,-1-3-1 16,-3 0-3-16,5-1-4 0,-3-3-13 0,3-1 0 15,-3 1 10-15,3-1 33 0,-3-1 13 0,0-1-1 16,3-1-8-16,-2 0-37 0,-1 0-14 0,0 0-4 16,3-2-8-16,-3 0 7 0,3-1 2 0,0-1-2 15,-3 0 0-15,3 0-8 0,0-3-60 0,0 1-68 16,0-2-80-16,-3 0-74 0,3 0-13 0,0 0-27 15,0 0-87-15,0 0-139 0,0 0-240 0,0-22-262 16,0 22 168-16</inkml:trace>
  <inkml:trace contextRef="#ctx0" brushRef="#br2" timeOffset="-94466.2">21981 11518 1815 0,'0'-2'40'15,"0"2"30"-15,0-1 26 0,0 1 32 0,0-1-16 16,0 0-2-16,0 1-3 0,0 0-4 0,0 0-3 15,0 0 0-15,0 0-5 0,0 0 0 0,0 0 7 16,0 0-1-16,0 0 7 0,0 0-5 0,0 0-3 16,0 0 0-16,0 0-4 0,0 0 0 0,0 0-12 15,0 0-8-15,0 0-17 0,0 0-10 0,0 0-11 16,0 0-15-16,0 0-6 0,0 0-9 0,0 0-5 16,0 0-3-16,0 0-6 0,0 0 6 0,0 0 27 15,0 0 30-15,0 16 14 0,0-16-1 0,0 12-29 16,0-12-23-16,0 17-1 0,-14-7 6 15,14 2 11-15,0 0 1 0,-14 1 15 0,14 1-9 16,-13 0 10-16,13 2-6 0,-7 1-21 0,0 1 0 16,1 2-9-16,2 2 12 0,-1 1 7 0,0 1 1 15,-1 4-6-15,3 1-1 0,-2 2 3 0,-1-1 4 16,3 2 3-16,-2 1-4 0,1-1-8 0,-1 2-8 16,-1 2-5-16,1-2-3 0,-1 0 3 0,0 0 4 15,0 0 5-15,3 0 10 0,-5 0 3 0,5 0 1 16,-2-2 10-16,0 1-3 0,2-1 1 0,-1 2 5 15,1-1-7-15,-1-1-10 0,4-1-3 0,-1 2-6 16,1 1-16-16,0-2 5 0,-2 0-2 0,2-1-8 16,0-1 3-16,-1 2-4 0,-1 0-4 0,1-3 0 15,-1 1 8-15,-3-2 8 0,2 0 12 16,0-2 22-16,3 0 9 0,-1-2 0 0,-2-1-8 16,1-2-15-16,1-1-3 0,1 0-9 0,0-3-5 15,0 2 1-15,-4-4-17 0,4 0 4 0,0-1 5 16,0 0-8-16,0-3 7 0,0-1 0 0,0-1-3 15,0-1 3-15,0-2 0 0,-3-1-8 0,3-1 0 16,0-3 16-16,0 1 29 0,0 0 21 0,0-2 17 16,0 0-5-16,0 0-28 0,0 0-11 0,0 0-18 15,0 0-7-15,0 0-7 0,0 0-3 0,0 0-4 16,0 0-35-16,0 0-90 0,0 0-117 0,0 0-117 16,0 0-96-16,0 0-83 0,0 0-109 0,0 0-144 15,0-12-336-15,0 12 172 0</inkml:trace>
  <inkml:trace contextRef="#ctx0" brushRef="#br2" timeOffset="-92562.72">22996 10740 1476 0,'0'0'41'16,"0"0"27"-16,0 0 19 0,0 0 23 0,0 0-13 15,0 0 2-15,0 0 8 0,0 0 11 0,0 0-4 16,0 0 6-16,0 0 1 0,0 0-5 0,0 0 1 15,0 0-14-15,0 0-3 0,0 0-6 0,0 0-9 16,0 0-2-16,0 0-6 0,0 0-9 0,0 0-7 16,0 0-10-16,0 0-11 0,0 0-1 15,0 0-4-15,0 0 0 0,0 0-2 0,0 0 7 0,0 0 1 16,0 0 6-16,0 0 3 0,0 0-7 16,0 0 1-16,0 0 1 0,0 0-1 0,0 0-6 15,0 0-4-15,0 0-9 0,0 0-6 0,0 0-6 16,0 0-7-16,0 0-3 0,0 0-2 0,0 0-1 15,0 0 5-15,0 0 25 0,0 0 12 0,0 0 3 16,0 12 5-16,0-12-25 0,0 9-12 0,0-2 6 16,0 1-7-16,0-1 0 0,0 2 1 0,0 0-8 15,0 3 2-15,0 1-2 0,0 3 4 0,0 0-4 16,-9 0-1-16,9 3 7 0,0 2 4 0,0 2 10 16,-6 1 6-16,6 2-6 0,-3 2-6 15,-1 3 2-15,4 1-4 0,-3 0 4 0,3 3 4 16,-3-1-10-16,0 0-2 0,0-2 3 0,0 1-13 15,-2 0 5-15,2-2-1 0,-3-2-9 0,3 0 5 16,-2 0-3-16,1 0 4 0,-1 0-3 0,0 1 3 16,-1-2 3-16,1 2 15 0,2-1 9 0,0 0 5 15,2 3-7-15,-2 0-15 0,1 0-9 0,-1 1 1 16,3 0 1-16,0 0-3 0,-3 3 3 0,3-2-4 16,0 0 0-16,0 0 2 0,0 1-4 0,0-2 2 15,0-1-7-15,0 1 8 0,15-1-1 0,-15-2-9 16,0-2 13-16,0 0-5 0,0 0 2 0,0-2 2 15,0 1-3-15,0-1-5 0,-21 2-1 16,21-2 7-16,0 1 0 0,-22-1 1 0,22 2 18 16,-17 0 7-16,17-2-1 0,-19 1 7 0,8 2-9 15,4-1-2-15,-3 2-6 0,4 0-3 0,-2-1 2 16,-1 0-1-16,5 3 6 0,-1-2-1 0,-1 0-15 16,-2-1 0-16,0-2 3 0,-1 0-5 0,4-2 7 15,-3-1-10-15,1-1-4 0,2 0 3 0,0-2 3 16,2-1 14-16,-1-2-1 0,1 1 1 0,3-2 0 15,0 0 4-15,0-1 8 0,0-1 15 0,0 1-3 16,0-2-4-16,0 0-3 0,0 0-15 0,0-2-4 16,0-1-4-16,0-1-8 0,0-1 0 0,0-4 8 15,0 0-7-15,9-2 7 0,-9-1-4 0,0 0 0 16,0-1 4-16,0-1 1 0,0 0 4 16,0 0-4-16,0 0-4 0,0 0 0 0,0 0-58 15,0 0-84-15,0 0-76 0,0 0-83 0,0-17-33 16,0 17-41-16,22-15-99 0,-22 15-126 0,15-18-348 15,-15 6-4-15,20-1 176 0</inkml:trace>
  <inkml:trace contextRef="#ctx0" brushRef="#br2" timeOffset="-78242.25">18925 12307 1999 0,'12'0'25'0,"-12"0"15"0,14 0 26 15,-14 0 28-15,8 0-7 0,-8 0 8 0,6-15-3 16,-6 15-18-16,7 0-1 0,-7 0 14 0,3-11-7 16,-2 11 14-16,2-8-6 0,0 8-19 0,0-11-12 15,1 4-21-15,-1-1-11 0,0 1-12 16,1-3 9-16,0 2 10 0,-1-3-1 0,3-1-5 15,-3 0-10-15,2-3-7 0,1 2 7 0,-3-3 6 16,2 0-3-16,1-1-3 0,-3-1-1 0,3-1 5 16,-3 0 13-16,-1-1 14 0,4 0-2 0,-3-1 8 15,0 1 1-15,0-2-8 0,5 3 6 0,-5-2-11 16,3-2-6-16,0 3-5 0,2-1-4 0,-2-2 6 16,2 0-9-16,1 1 5 0,-2-1-10 0,4 3-9 15,-2-1 13-15,-1 1-5 0,1 1 5 0,-1-1 2 16,1 3-8-16,-4 2-2 0,4-3-6 0,-3 3-1 15,-1-3-6-15,1 2 1 0,0-1 9 0,0 1 2 16,-1 1 6-16,1 0 3 0,-3 1-5 16,3-3-6-16,2 2 3 0,-5 1 3 0,4 0 2 15,-3-2 3-15,2 1-6 0,-3-1-11 0,4-1-6 16,-4 0-2-16,1 1 1 0,3-1 0 0,-4-1 4 16,0-2 1-16,5 1 4 0,-5-2 3 0,3 2-5 15,-3-4-2-15,2 2 3 0,1 1 6 0,0-1 6 16,-3 1 0-16,5 0-8 0,-2 1-4 0,-1 0-4 15,4 0 0-15,-3 0 6 0,2 2-5 0,1-1 5 16,-1-1 4-16,1 1-1 0,1-1 8 0,1 1-6 16,-4 0 0-16,3-1 5 0,-1 0 1 0,2 2-2 15,-2 2-1-15,-4-1-6 0,4 2-9 16,-1 0-1-16,1 2 2 0,-3-1-5 0,-1 1 3 16,1 0 5-16,0-4-8 0,0 4 3 0,-1-1 0 15,1-1-2-15,1 2 4 0,-3-2 0 0,-1 1-2 16,3 0-2-16,-2 4 0 0,0-3-4 0,2 1 8 15,-2 0-2-15,2 2-3 0,-2-3 10 0,3 2-7 16,-1 0-3-16,0 0 2 0,5-2-5 0,-5 1 0 16,5-1 4-16,-2 0 2 0,-1 1-1 0,4-2 6 15,-1-1-5-15,0 1-10 0,1 0 8 0,-1 0-3 16,-1-1 3-16,-3 2 10 0,0-3-8 0,-1 4-1 16,-2-2 3-16,3 0-6 0,-4 0 1 0,0 2 0 15,3 0-1-15,-1 0 3 0,1 1 4 16,-3 0-2-16,5-1-2 0,-5 4 4 0,3-1-3 15,0 0 1-15,-1 0 2 0,-2 2-7 0,0-1 4 16,0 0-2-16,0 0-3 0,0 0 6 0,5-2-5 16,-5 2 5-16,0-2 0 0,4 1-3 0,-3-3 3 15,-1 1-4-15,0 0 1 0,4 0-2 0,-3-2 0 16,2 1-1-16,-2-1 7 0,2 0 0 0,-2 3-3 16,3-1 2-16,-1-1-8 0,-2 2 0 0,3 0 2 15,2 0 4-15,-4 0 1 0,4-1 2 0,-3 3-3 16,2-2 4-16,-2 1-5 0,0 1 1 0,2 0-3 15,-2 1-6-15,0 0 7 0,2 1-1 16,-2-1 2-16,1 2 0 0,-3-2 3 0,2 2-5 16,1 0 10-16,0 1-4 0,0-2-3 0,-1 1 1 15,2 0 0-15,-2 2-1 0,0-1 0 0,2 1 5 16,-2-1-6-16,2 0-1 0,-2 3 5 0,3-1-7 16,-1 1 3-16,1 0 7 0,-1 0-11 0,-2-2 9 15,3 2-8-15,-4-1-2 0,1 1 4 0,1 0-1 16,0-2 1-16,-1 1 1 0,1 1-5 0,0 0-14 15,0 0 3-15,3 0-1 0,-3 0 4 0,2 0 14 16,-1 0-2-16,1 0 0 0,2 0 3 0,-2 0 1 16,2 0-2-16,-2 0-2 0,-1 0 0 15,1 0-1-15,2 0 4 0,-1 0 2 0,-3 0-1 0,3 0-4 16,-4 0 2-16,5 0-4 0,-5 0-1 16,-1 0 5-16,4 0 1 0,-3 0 2 0,2 0-4 15,-2 0 1-15,0 0 2 0,-1 0-1 0,1 0 4 16,0 0-4-16,-3 0-3 0,2 0 3 0,1 0-3 15,0 0 2-15,2 0-1 0,-2 0 0 0,1 0-1 16,0 13 1-16,3-13-4 0,-4 0 0 0,2 10-1 16,-2-10 1-16,5 8 2 0,-2-2 2 0,2 0 0 15,-2-2-2-15,2 3 0 0,-2-3-3 0,5 3 4 16,-3-1 2-16,-2 0 3 0,2-2 7 0,-2 2-7 16,1-2 1-16,-2 0 0 0,-2 2-6 15,1-2 6-15,3-1-3 0,-4 3-5 0,2-2 2 16,1-1 0-16,-4 1 2 0,4 0 1 0,-3 0-3 15,-1-2-3-15,4 2 6 0,-3 0-2 0,2-1 6 16,-5 1 1-16,3 0-6 0,2 0 4 0,-2 0-6 16,1 2 5-16,-3-2 0 0,-1 1-2 0,0 0 0 15,1 0-4-15,-1-1 3 0,1 1 1 0,-1 0 0 16,0 0 4-16,1-1-6 0,2 1-1 0,0 0 3 16,-1 0 0-16,1 0 4 0,2 0 0 0,-2 0 1 15,0 0-9-15,0-1 3 0,-1 0-1 0,-2 1-5 16,3-2 6-16,-3 0 0 0,2 1-1 0,-2-2 1 15,0 1-2-15,0 0 1 0,0 1-2 0,2-1 3 16,-2 1 1-16,0 0-5 0,3 0-2 16,-3-1 2-16,1 1-1 0,-1 0 4 0,1 0 2 15,-1-1-2-15,0 1 0 0,1-1 3 0,0 0-2 16,-1 1-5-16,0-1 3 0,1 0-3 0,-1 0 1 16,0 0 6-16,0-1-3 0,-2 3 3 0,2-2-2 15,4 0 2-15,-4-1 0 0,1 2-1 0,0-2 7 16,-1 2-7-16,0 0 0 0,0-1-1 0,3 0-2 15,-3 0 2-15,2 0 3 0,-2-1 0 0,3 2-4 16,-3 0 1-16,2-1 1 0,-2 1 0 0,0 0-1 16,5-1 2-16,-4 1-5 0,-2 0 3 0,4-1 1 15,-3 2 1-15,4-1 2 0,-3-1-2 16,2 1 2-16,-3-1-3 0,2 1-4 0,-2-1-1 16,3 1 3-16,1 1-2 0,-1-2 6 0,-2 1 0 15,0-1-3-15,2 0 1 0,-2 1 0 0,0 0-2 16,2-1 2-16,0 1 2 0,-1 1-2 0,1-1-3 15,-3-1 5-15,5 2-2 0,-2-1-2 0,0 1 5 16,0-1-5-16,-1-1-4 0,1 2 7 0,0-1 2 16,0 1-4-16,2 0 7 0,-2-1-10 0,2 0 3 15,-2 1 1-15,2 0-1 0,-2-1 5 0,4 1-7 16,-3-1 3-16,-3 0-1 0,5-1-1 0,-3 1 3 16,-1-1-4-16,1 1 4 0,0 0 0 0,-1 0-1 15,1 0 3-15,0 0-7 0,-1 0 2 16,1-1 1-16,-3 2-2 0,5 0 5 0,-2-1-3 15,0 2 0-15,2-2 7 0,-2 2-5 0,0 0 0 16,4-2 0-16,-6 2-2 0,3-2 0 0,0 2 5 16,-1-2-3-16,4 0-4 0,-2 1 4 0,-2-1-3 15,1 1-1-15,0-1 5 0,-1 0 0 0,0 0-2 16,-3 0 0-16,2-1-3 0,-2 0-2 0,3 0 4 16,-1 0 1-16,-2 1 0 0,3-1 2 0,-3 2 2 15,3-1-3-15,-1 1 5 0,1-1-5 16,2 0-3-16,-2 1 0 0,0 0-2 0,1 0 0 0,-3 2 2 15,2-1 3-15,1-1-1 0,-1 1 1 16,-1 1 3-16,1 0-4 0,1-1-1 0,0 1 2 16,-1 0-5-16,0-1 2 0,-1 2 0 0,1-2 0 15,0 0 4-15,-1 0 1 0,1 0-4 0,-3-1 2 16,2 1-5-16,-2 0 1 0,0-1 6 0,0-1-5 16,0 2 4-16,0-1-1 0,0 0-3 0,2-1-3 15,-2 1 5-15,0-1 0 0,0 0-1 0,3 0 4 16,-1 0-3-16,1 1 0 0,1 2 0 0,-3-1 2 15,2 2-6-15,1 1 1 0,-1-1 8 0,-2 3-5 16,3-1 3-16,-4 1-1 0,3-3-10 0,-1 2-4 16,-2-1-17-16,0-1 4 0,0 1 0 0,3-1 4 15,-1 1 19-15,-2-1-6 0,0-1 3 0,3 2 6 16,-3 0 1-16,2-1-1 0,-2 0 3 16,0 0-3-16,2 1-6 0,-1 0 3 0,1-1-1 15,-2 1 0-15,3 0 9 0,-1 0-4 0,-2 1-4 16,0-1 4-16,0 2-5 0,-3-3 2 0,3 2 0 15,-3 0-2-15,4-2 1 0,-4 2-1 0,3-3 5 16,-2 3-1-16,2-4-1 0,0 3 1 0,0-1 1 16,1-1-5-16,-1 0 3 0,0 0-3 0,0-1 0 15,2 2 5-15,-2-2-1 0,0 1-2 0,0 1 3 16,1-2-5-16,0 2 0 0,-1-3 6 0,0 2-5 16,0 0 2-16,2-1-2 0,-4-1-3 0,1 0 2 15,1 1 5-15,0-1-5 0,0 0 3 0,0 0 0 16,-1 1-5-16,1 0 6 0,0-1-1 0,0-1-1 15,0 0 1-15,0 2 1 0,0 0-2 16,0-2-1-16,2 2 1 0,-2-2-4 0,0 1 6 16,2 1-2-16,-2 0 3 0,2-1 0 0,-4 1-5 15,5 1 4-15,-1-1-4 0,0 0 6 0,-1 1 1 16,2 0-5-16,-1-1 5 0,1 1-5 0,-3 0 1 16,4 0 1-16,-3-1-5 0,1 1 3 0,0 0-3 15,1-1 4-15,-2 2-1 0,1-2 1 0,0-1 3 16,-2 1-2-16,5 1 1 0,-5-3-1 15,3 1 1-15,-3 0-4 0,2 1 1 0,-2-2-1 0,0 1 2 16,0 0 1-16,3 1 0 0,-1-1 1 16,1 1-8-16,-3 1 10 0,5-2-5 0,-4 3 2 15,4-2 3-15,-2 1-4 0,-1 1 1 0,1 0-5 16,0-1 6-16,1 0-7 0,0 1 9 0,0 0-5 16,-1-2 0-16,0 2 2 0,-1-1-7 0,4-1 9 15,-4 2-8-15,1-2 6 0,-1 0 0 0,-2-1-4 16,1 1 3-16,1 0-2 0,-2-1 0 0,2 0 5 15,-2-2-1-15,0 0 3 0,0-1-3 0,0 2-5 16,-3-2 4-16,3-1-5 0,2 1 3 0,-2 0 3 16,0 1 1-16,-1-1 0 0,-1 2-2 0,2 2-3 15,3-1-2-15,-4 3 1 0,3 0 0 0,-1-2 3 16,-4 1 1-16,6 1-1 0,-1-1 2 16,0 0-3-16,-4 1-1 0,2-1 2 0,4-1 1 15,-4 1-5-15,0-1 5 0,1 0 1 0,-4 0-4 16,7 0 9-16,-4 0-6 0,1-1 0 0,0 0 3 15,-1 0-3-15,3 1 0 0,-3-2-1 0,2 2 0 16,-1-3-1-16,-2 1 0 0,1 0 3 0,2-1 0 16,-2 1-1-16,0-2 0 0,0 1-2 0,-3 0-4 15,3-2 2-15,0 0 4 0,-3 1-1 0,3-1 6 16,-1 1-6-16,2-1-3 0,-2-1 5 0,1 1-6 16,0 1 7-16,0-2 3 0,0 1-2 0,2-1 0 15,-2 2 0-15,0-2-5 0,0 0 1 16,-3 0 4-16,8 0-3 0,-6 0 0 0,4 0-1 15,-2 0 32-15,3 0 4 0,-1 0 6 0,2 0-3 16,-2 0-31-16,2 0-4 0,-2 0-2 0,1-14 7 16,0 14-2-16,-1 0-4 0,2 0 2 0,-2-9-4 15,0 9-1-15,2-8 2 0,-2 2-1 0,3 3-2 16,-1-4-3-16,-2 0 6 0,2 0-4 0,-2 0 3 16,3-1 5-16,-2-1-8 0,0-1 3 0,0 0 1 15,2-1-1-15,-4-1 7 0,5-1-5 0,-3 2 0 16,2-1 3-16,-1 1-5 0,4 1 13 0,-1 0 10 15,0 2 2-15,1-1 2 0,-1 0-1 0,1 1-16 16,2 1-5-16,-1-4-6 0,-1 2 0 16,-2-2 4-16,2 2-5 0,2-3 4 0,-3 2-6 15,0-1-1-15,-2 0 1 0,0-1 1 0,1-2 1 16,-3 1-1-16,1 0 5 0,-2-1-3 0,0 0-1 16,1-1 2-16,-1 0-1 0,3 1 2 0,-3-1-3 15,1 1 3-15,0 0 0 0,1-1-6 0,-3 2 5 16,1 0-2-16,0 0-3 0,-1 0 5 0,-2 0-1 15,3-1-2-15,0 4 4 0,-3-2 1 0,2 1-2 16,-2-3 1-16,0 3-4 0,2 0 0 0,-4-1-1 16,2 1 2-16,-1 0 4 0,1 0-4 0,0 0 1 15,-3-2 0-15,2 3-1 0,-2-3 0 16,1 2 3-16,-1 1-4 0,3-3-1 0,-3 2 4 16,0-2-4-16,0 3 8 0,0-3 5 0,0 2-4 15,0 1-3-15,0-2-2 0,0 0-6 0,0-1 3 16,0 1 2-16,0 0 1 0,0-1 2 0,0 0-5 15,0 1 3-15,0-2-1 0,0 1-6 0,0 2 6 16,0-3 5-16,0 1-4 0,0 2 4 0,0-2-3 16,0 1-1-16,0 1 12 0,0 0 13 0,0 0 4 15,0 2 2-15,0 2-13 0,0 0-10 0,0 1-7 16,0 2-5-16,13 0 3 0,-13-1 0 0,0 1 4 16,0 1 1-16,0-3-4 0,0-1-3 15,0 1-1-15,0-1 7 0,0 1-5 0,6 0 5 16,-6 0 2-16,0-1-10 0,0 1 2 0,0-1-1 15,2 1 3-15,-1-3 3 0,-1-2 0 0,3 0 60 16,-3-2 40-16,3 0 5 0,0-1-2 0,1 1-58 16,-1-1-45-16,-2 0-2 0,5 1-2 0,-3-1 3 15,4 0-5-15,-1-1 3 0,2-1 6 0,-2-1-7 16,2 0 8-16,1-3-11 0,0 0 1 0,-1 2 2 16,0-1 6-16,1-1 3 0,-1 2 4 0,0-3-7 15,-1 0-9-15,3-1 17 0,-3 0 33 0,1-2 9 16,-2 0 7-16,2 0-18 0,0-2-39 0,-2 1-4 15,0-2-2-15,0 0 1 0,-1 1 2 16,0-1-3-16,1 1-4 0,-1-2 5 0,-1 1 7 16,1 1-2-16,-1 1 1 0,1 2 5 0,0 0-11 15,-2 2 5-15,3 0-3 0,-1 1-8 0,-1 1 6 16,1 0 1-16,1 2 3 0,0-2 0 0,-1 3 5 16,4-3-13-16,-2 2 11 0,-3 0 3 0,6 1-10 15,-4 0 8-15,-2 0-7 0,4 0 0 0,-2 2 7 16,1-1 6-16,0 0 4 0,0 0-5 0,-1-1-2 15,0 2-4-15,2 0 3 0,-1-1-2 0,1 2-1 16,-2 0 0-16,4-1-10 0,-3 1 6 0,1 0-4 16,1 2-3-16,-1-3 13 0,3 1-3 15,-2 1 4-15,1-3 3 0,-3 3-10 0,6-1-4 16,-5 1-3-16,4-2-1 0,-4 2 4 0,4-1 4 16,-1 2 3-16,-2 0-4 0,2-1-2 0,-3 2 0 15,1-1 0-15,1 1-1 0,-3 1-7 0,3-1 3 16,0 2 1-16,-2-1 3 0,0 1 7 0,1-1-10 15,1 2 3-15,-3 1-3 0,1-1 0 0,0 1 11 16,0-1-8-16,-2 0 4 0,0 1-4 0,2 0 0 16,-2-2 5-16,0 2-5 0,0-1 1 0,-1 2-4 15,1-1-4-15,-1-1 3 0,1 1 9 0,0 2-5 16,-3-2 3-16,2 2-2 0,0-1-8 0,-1 2 12 16,-2 0-8-16,2 0 3 0,0 1-3 15,-4 1 0-15,3-2 7 0,-3 1-7 0,3 0 7 16,-3 2-7-16,1-2-3 0,1 1 7 0,-1 0 0 0,-1-1-4 15,0 2 0-15,2-1 0 0,0 1 4 16,-2-2-4-16,0 1 0 0,0 1 4 0,3-2-4 16,-3 1 8-16,1-1 0 0,1 2-8 0,-1 0-4 15,-1-1-4-15,0 1-20 0,3 0-8 0,-3 0-7 16,0 0-1-16,2 0 6 0,-1-2-2 0,1 2 8 16,1 0-3-16,-1-2 8 0,-1 2-3 0,4-2 1 15,-2 2-4-15,-1-1-8 0,-1 1 8 0,2 0-11 16,-1 0 2-16,1 0 5 0,-2 0 3 0,1 0 12 15,-1 0 2-15,1 0 7 0,1 0-2 0,-3 0 1 16,0 0 2-16,0 0-6 0,0 0-9 16,0 0-23-16,0 0-30 0,0 0-33 0,0 0-50 15,0 0-61-15,0 0-71 0,0 0-69 0,0 0-49 16,0 0-99-16,-18 0-177 0,18 23 61 0,-14-23 112 16</inkml:trace>
  <inkml:trace contextRef="#ctx0" brushRef="#br2" timeOffset="-75974.57">20562 8773 2283 0,'6'0'42'0,"-1"0"19"0,-5 0 27 15,0 0 27-15,3 0-3 0,-3 0 16 0,3 0 4 16,-3 0 9-16,0 0-14 0,0 0-11 0,0 0-19 16,0 0-22-16,0 0-13 0,0 0-20 0,0 0-6 15,0 0-9-15,0-11 3 0,0 11 8 0,0 0 6 16,0-11 11-16,0 11 1 0,0-10 9 0,14 10 9 16,-14-11-4-16,0 4 1 0,13 0-17 0,-13-1-15 15,10 1 4-15,-10-3-13 0,14 1 0 0,-4-2-1 16,-1 0-13-16,-4-1 16 0,4 1 4 0,-1-2 3 15,1 0-3-15,-1 1-5 0,-2-1-1 16,3-1-1-16,-3 2-4 0,2-3-6 0,-2 1-6 16,-1 1 1-16,1-1 7 0,0 0 2 0,1 0-3 15,-3 0-4-15,-1-1-4 0,1 1-14 0,-1-1 1 16,4 0 4-16,-4 0 10 0,1 0 17 0,2-1-3 16,0 0 2-16,-1 1-4 0,4-1-3 0,-1 1 14 15,1-1-9-15,-1 2-9 0,1 0-6 0,0 0-2 16,-1 1-8-16,3 0 7 0,-2 0-1 0,1 1-13 15,-3 2 14-15,3-2-14 0,-3 3 0 0,3 1 6 16,-3 1-2-16,3-1 3 0,-3 2 0 0,0 0 0 16,2-1 0-16,-1 0 1 0,-2 2 0 0,3 1-8 15,-4-4-4-15,4 2 2 0,-3 1 5 0,-1-2 3 16,1 3 4-16,0 0 1 0,-1-2-7 16,-2 5 3-16,3-1-1 0,-3 0-2 0,5 2 11 15,-5-2-2-15,0 2 2 0,4 0-6 0,-1 0-8 16,-2-1 1-16,3 0 3 0,0 1 7 0,0-1-2 15,-1 0 2-15,2 1-7 0,-2 0-4 0,0 0 4 16,2 0-8-16,-2 0 0 0,0 0-3 0,2 0 2 16,-2 0 6-16,3 0-1 0,-4 0 4 0,4 0 4 15,-4 0-9-15,1 0 4 0,-3 0 0 0,4 0-1 16,-1 0 0-16,-2 0-20 0,3 0-6 0,-4 0-11 16,1 0 8-16,-1 0 17 0,4 11 8 0,-4-11 3 15,4 0-2-15,-3 14 10 0,2-14-9 0,-3 13 3 16,2-6 0-16,-1 0-7 0,1-2 9 15,-2 2-3-15,0-1 3 0,2-1-3 0,-1 0-2 16,-2-1 4-16,1 0-2 0,0-1 8 0,-3 0-6 16,3 0-2-16,0 1 0 0,-1-1-4 0,-2 0 1 15,1 1 3-15,1-1 2 0,1 3-1 0,-3 0 3 16,3 0-1-16,0 2-3 0,-3 0-5 0,3 2 4 16,-3 1 2-16,5-1-3 0,-2 0 8 0,-3 0-7 15,3 2-4-15,-3-3 12 0,0 1-12 0,3 0 2 16,-3-1 5-16,0 1-14 0,0-2 12 0,0 1 0 15,3-2 2-15,-3 0 4 0,0 2-4 0,0-2 0 16,0 0-4-16,0 0 6 0,0 1 2 16,0-1-5-16,0-1 0 0,0 0 2 0,0 0-7 15,0 1 9-15,0 0-6 0,0-2 1 0,-10 0 2 16,10 2-3-16,0-2 3 0,0 0-3 0,0 1 7 16,0 0-4-16,0-1 0 0,0 1 1 0,0-1-5 15,0 1 6-15,0 0-2 0,0 0 4 0,0 1-3 16,0-1-3-16,13-1-1 0,-13 1 1 0,0 1 3 15,0 0-1-15,0-2 6 0,11 1-2 0,-11 0-1 16,0 0 0-16,7 0-16 0,-7-1 9 0,4 1-5 16,-2-2 0-16,1 2 12 0,-2 0-1 15,2-1 8-15,1 1-7 0,-1 0 4 0,0-1-9 0,1 2 2 16,0-1 3-16,-1 0-4 0,0 1 3 16,4-1-3-16,-3-1 7 0,2 3-1 0,-3-3-5 15,3 0 0-15,-3 0-3 0,2-2 1 0,-2 0-1 16,-3 1 3-16,3-2 3 0,2 0 1 0,-4 0 2 15,2-2-6-15,-1 3 0 0,1-3-1 0,0 1 2 16,0 2 1-16,0-2-2 0,0 1 1 0,2 0 1 16,-2-1-2-16,3 0 1 0,-3 0-4 0,2 0 4 15,-2-1 5-15,3 1-4 0,-1-1 5 0,1 0-3 16,-3 0-6-16,4 0 7 0,-1 0 1 0,-2 0-3 16,3 0 20-16,-1 0 7 0,2 0 4 0,-2 0 0 15,0-14-13-15,2 14-6 0,-2 0-7 16,3 0 6-16,-1-12-2 0,0 12-1 0,-2-6 17 15,0 6 2-15,3-5 9 0,-4 5-6 0,1-4-6 16,2 0 5-16,-2 2 9 0,0 0 13 0,2 0 2 16,-2-2-15-16,4 1-10 0,-3 0 3 0,0-2-7 15,2 0 4-15,-1 1 0 0,-2-1-7 0,3-1-8 16,-1-1 0-16,1 1-4 0,-1 0 0 0,1-1 9 16,-1 2 4-16,-2-2-4 0,4 2-12 0,-6 0-5 15,-1-1-4-15,0 2 3 0,2-2 11 0,-3 2-2 16,2-1 5-16,-1 0-1 0,0 0 16 0,5 0 8 15,-3 1-5-15,0-2-3 0,1 1-8 16,0-1-4-16,-3 0 7 0,2 0 7 0,-2 0-3 16,5 0 6-16,-5-1-14 0,3 1-7 0,-3-1 2 15,3-1-14-15,2 2 11 0,-5-3 9 0,5 2-8 16,-4-1 8-16,1-1-9 0,1 1-6 0,0-1-1 16,-1-1-7-16,1 0 0 0,1-1-2 0,-1 0 3 15,-2 0 4-15,4-2 3 0,-2-1 3 0,-3 1-3 16,4-2-2-16,-3 2-8 0,1-1 0 0,0-1 0 15,-2 1 6-15,1 1 1 0,1 0-6 0,-2 1-4 16,2 0-3-16,-2 0 10 0,1 1 3 0,1-2 4 16,0 1-8-16,-2 0-7 0,0 0 12 15,5 0-4-15,-4 2 10 0,1 1-10 0,-2-1-8 16,2 2 6-16,1 1-1 0,-3-1 8 0,0 0-11 16,3 2 2-16,-3-2-4 0,2 1 2 0,-2-1 6 15,3 0-2-15,-1 1 0 0,-2 2-6 0,0-1 4 16,0-1-2-16,4 2 4 0,-4 0 1 0,0 1-4 15,0-1 1-15,-2 2 2 0,3 0-1 0,-1-1 3 16,-3 2-1-16,4 0-1 0,-2 0 1 0,-1 0-5 16,-1 0-4-16,2 1 0 0,0 1 4 0,-2-1-1 15,0 0-22-15,0 1-98 0,0 0-116 0,0 0-130 16,0 0-103-16,0 0-50 0,0 0-26 0,0 0 9 16,0 0-29-16,-18 15-109 0,18-15-136 0,-20 13 125 15</inkml:trace>
  <inkml:trace contextRef="#ctx0" brushRef="#br2" timeOffset="-73673.93">20562 9028 2027 0,'0'-8'14'0,"-14"8"10"15,14 0 21-15,-9 0 33 0,9-6 21 0,0 6 31 16,0 0 18-16,0 0 3 0,0 0-23 0,0 0-28 16,0 0-40-16,26 0-33 0,-26 0-8 0,28 0 11 15,-1 16 15-15,-1-16 10 0,2 11 5 0,9-11-12 16,0 17-4-16,4-10 0 0,5 1 4 0,1 1 7 16,1-2 4-16,6 3 0 0,3-2 2 0,4 1 6 15,2-1 4-15,2 1 7 0,-1 0 2 16,3 0-11-16,-2-1-9 0,-3-1-17 0,-6 1-17 15,-10-4-8-15,-6 1-15 0,-9-3-6 0,-9 1-3 16,-11-2 1-16,-11-1 0 0,0 0 9 0,-43 0 1 16,5 0-7-16,-14-21 7 0,-14 21-4 0,-14-20 1 15,-9 5 7-15,-11-4-10 0,-1-1-33 0,-4-1-24 16,-6 0-15-16,8 1 0 0,3-1 34 0,7 6 24 16,8 1 16-16,15 6 43 0,13 0 47 0,14 5 51 15,18 0 25-15,12 2-8 0,13 1-20 16,0 0-34-16,47-1-11 0,-4 1-6 0,11 0 0 15,13 0 2-15,8 0 2 0,7 0 3 0,5 0-8 16,4 17-12-16,5-17-21 0,2 22-30 0,-1-8-21 16,6 5-13-16,4 1 1 0,-6 1 0 0,-7-1 10 15,-9-2 0-15,-10-2 3 0,-15-1-15 0,-16-6-13 16,-18-2-1-16,-18-7 1 0,-8 0 17 0,-27 0 1 16,-10-22 4-16,-19 22-42 0,-10-33-51 0,-18 11-55 15,-4-1-56-15,-10 0-29 0,-3 2 5 0,0 3 6 16,7 5-1-16,7 2-3 0,8 11-48 0,9 0-37 15,7 0-51-15,8 0-83 0,7 22-159 0,8-6-57 16,7 5 111-16</inkml:trace>
  <inkml:trace contextRef="#ctx0" brushRef="#br2" timeOffset="-72258.33">7493 9845 2555 0,'0'-1'11'16,"0"-1"1"-16,0-2 2 0,0 2 21 0,0-1 27 15,-20 0 30-15,20 0 36 0,0-1 8 0,-17 3-7 16,17-1-9-16,0 2-19 0,-13-1-20 0,13 1-26 16,0 0-22-16,0 0-12 0,0 0-7 0,0 0 1 15,0 0-1-15,0 0-2 0,20 0 8 0,-20 0 13 16,31 0 17-16,-6 0 12 0,2 0 6 0,7 0-9 15,9 0-7-15,2 12-2 0,5-12-6 16,2 0 3-16,6 11 2 0,2-11-1 0,5 9 0 16,5-9-9-16,-2 7 1 0,2-4 1 0,-3 0 2 15,-5 0-2-15,-3 0-16 0,-8-2-15 0,-9 0-9 16,-10 1-3-16,-9 0-1 0,-7-1-1 0,-8 1 3 16,-8-1 9-16,0 0-5 0,-34 1 7 0,3-1-3 15,-11-1-7-15,-13 0 5 0,-11 0-1 0,-9 0-2 16,-8 0 2-16,-7 0-3 0,-2-17-3 0,-2 17-14 15,1 0-18-15,4-16-10 0,10 16-10 0,8 0 11 16,14-13 16-16,10 13 16 0,13 0 12 0,9-7 29 16,11 7 5-16,10 0-1 0,4-2 4 0,0-1-29 15,38 2-9-15,-10-1-3 0,11 0-1 0,6 0 1 16,8 0 0-16,7 2 3 0,8 0-2 16,7 0 4-16,2 0 3 0,4 0-3 0,-1 0 3 15,4 0-5-15,-5 21 2 0,-7-21-1 0,-6 0-9 16,-10 17 6-16,-11-17-14 0,-14 0-21 0,-9 9 6 15,-15-9-2-15,-7 0 11 0,0 10 28 0,-45-10-14 16,8 6-21-16,-9-2-14 0,-12-3-16 0,-7 2 9 16,-8-3 16-16,-1 0 13 0,-3 0 7 0,1 0 4 15,7 0-1-15,9 0 1 0,9-18 2 0,9 18-4 16,11 0 10-16,11 0 13 0,10 0 17 0,10 0 5 16,0 0 5-16,24 0-19 0,2 0-8 0,8 0 17 15,10 0 3-15,8 0 14 0,9 0-1 16,8 0-13-16,7 20-16 0,5-20-9 0,-2 15-4 15,0-15 0-15,-1 19 5 0,-7-8-3 0,-6 0-7 16,-6 1-4-16,-9-1-2 0,-7-1 0 0,-10 1-37 16,-7-2-27-16,-9-2-11 0,-8-1 0 0,-9 0 21 15,0 1 9-15,-26-2-13 0,-4-1-23 0,-10 0 0 16,-8-2 3-16,-11 1 21 0,-6-3 17 0,-5 0 6 16,-3 0 10-16,5 0 1 0,5 0 8 0,7 0 11 15,11-14 10-15,9 14 10 0,11 0 31 0,10 0 4 16,9 0-1-16,6 0-10 0,0-12-29 0,21 12-8 15,0 0 0-15,2-9 4 0,8 9-1 0,5-5 3 16,1 5-2-16,5 0-40 0,3 0-46 16,-4 0-65-16,3 18-78 0,-7-18-52 0,-3 14-62 15,-9-14-122-15,-3 15-131 0,-8-15 53 0,-10 9 108 16</inkml:trace>
  <inkml:trace contextRef="#ctx0" brushRef="#br0" timeOffset="202179.4">16505 6843 1768 0,'-3'0'29'0,"1"0"9"0,2 0 8 15,0 0 15-15,0 0-22 0,0 0-6 0,-1 0 6 16,-1 0 2-16,2-13 10 0,-1 13 11 0,1 0 1 16,-3 0-6-16,3 0-7 0,0 0-5 0,0 0-10 15,0 0-7-15,0 0-5 0,0 0-2 0,0 0 1 16,0 0-5-16,0 0-5 0,0 0-10 0,0 0-5 16,27 0-2-16,-10 0-1 0,5 0 2 0,6 0 3 15,5 0 0-15,4 0 0 0,5 0 7 0,3 0 7 16,3 0 7-16,3 0 5 0,2 15-2 0,-1-15-2 15,4 0-2-15,1 0 9 0,-4 9 3 16,1-9-6-16,-4 0-1 0,-2 0-7 0,-6 0 1 16,-5 0 3-16,-7 6 4 0,-7-6-5 0,-6 0-8 15,-3 0-10-15,-9 0-4 0,-4 0-2 0,-1 0 3 16,0 0 2-16,-34 0 5 0,12 0-1 0,-2 0-3 16,-14 0 2-16,1 0-3 0,-6 0-1 0,-2-17 4 15,-3 17-1-15,3 0-3 0,-3-12 2 0,3 12-3 16,3 0-5-16,2-11 0 0,-1 11-1 0,6-7-2 15,4 7 2-15,3-6 3 0,4 6 1 0,7-4 5 16,2 1-2-16,6 2 8 0,2-1-2 0,7 2-6 16,0-1 5-16,0-1-8 0,0 1-3 0,27-2 5 15,-9 0-5-15,9 2 2 0,1-2 2 0,6 3-3 16,8 0 4-16,2 0-1 0,3 0 5 16,4 0 2-16,0 0 1 0,-1 17 0 0,1-17-1 15,-4 0-3-15,-7 15 2 0,-3-15-3 0,-7 0 0 16,-7 10 1-16,-6-10-3 0,-3 0-1 0,-11 0-1 15,0 0 1-15,-3 0 3 0,0 0 0 0,-20 0 0 16,20 0 0-16,-40 0 1 0,7 0 1 0,-4 0 3 16,-8 0-2-16,-2 0-2 0,-7 0-1 0,1-18-9 15,2 18-6-15,2 0-6 0,4-14 0 0,4 14 7 16,7 0 6-16,8-9 6 0,3 9-1 0,9 0 6 16,1 0 4-16,10-5-3 0,3 5 7 15,0 0-6-15,26-3 3 0,-7 3 8 0,9-2 6 16,0 0 7-16,9 2 1 0,5 0 3 0,6 0-8 15,2 0-4-15,1 0-7 0,6 0-8 0,-4 0-2 16,3 0-2-16,-2 15-1 0,-4-15-6 0,-4 0 4 16,-3 0-1-16,-7 12 0 0,-6-12 0 0,-7 0-1 15,-6 0-3-15,-8 6 1 0,-6-6 4 0,-3 0 0 16,0 0 2-16,-40 4 1 0,14-4 2 0,-10 1-1 16,-7-1 5-16,-9 0-5 0,-3 0-11 0,-3 0-10 15,-1 0-10-15,0-15-4 0,7 15 4 0,2 0 5 16,7-13 6-16,10 13 4 0,7 0 1 0,9 0 7 15,3 0 4-15,9 0 3 0,5-9 4 16,0 9-5-16,20 0-2 0,-20 0 0 0,37 0 8 16,-10-4 4-16,7 4 5 0,5 0 2 0,3 0-6 15,7 0-4-15,2 0-2 0,4 0-2 0,2 0-1 16,-4 18-1-16,1-18-1 0,-4 0-4 0,-2 16-2 16,-8-16 2-16,-9 11-1 0,-5-11 1 0,-6 9-7 15,-6-9 1-15,-4 4-3 0,-9-4 4 0,-1 7 7 16,0-4-1-16,-31 1 0 0,8 1-13 0,-5-1-4 15,-9-1-1-15,-10-2-8 0,-2-1 4 0,-6 0 0 16,-2 0-3-16,-2 0 6 0,5-18 5 0,1 18 5 16,8 0 7-16,8-20 4 0,6 20 2 15,9 0 7-15,8-12-3 0,8 12 2 0,6 0 8 16,0-9 3-16,0 9 6 0,37-6 2 0,-16 6 0 16,6-7-5-16,8 4-1 0,3 3 3 0,4-3 1 15,3 3-5-15,3 0-3 0,0 0-3 0,2 0-9 16,-7 0-1-16,-1 0-5 0,-5 0-3 0,-4 14 0 15,-8-14-1-15,-7 0 0 0,-4 0-3 0,-3 0-1 16,-5 0-4-16,-6 9 3 0,0-9 3 0,0 0 3 16,-23 8 6-16,23-8-1 0,-39 9-4 0,10-5-11 15,-8 1-12-15,-7-3-10 0,-2 0-9 0,-9-2 1 16,1 0 3-16,-2 0 3 0,4 0 7 0,2 0 1 16,8-19 4-16,7 19 11 0,7 0 5 15,9 0 6-15,8 0 5 0,5-10-2 0,6 10 4 16,0 0 8-16,29 0 2 0,-5 0 12 0,7 0 3 15,3 0-2-15,6 0 7 0,5 0-1 0,6 0-5 16,2 0 0-16,0 0-8 0,4 0-12 0,-7 16 2 16,-1-16-2-16,-4 0-9 0,-4 0 1 0,-9 13 1 15,-4-13-4-15,-6 0 4 0,-7 0-5 0,-4 7-5 16,-6-7 1-16,-5 0 1 0,0 0 10 0,0 4-2 16,-34-4 3-16,12 3-1 0,-4-2-6 0,-12-1-2 15,-5 0-4-15,-4 0-3 0,-4 0 1 0,-1 0 4 16,-1-17 4-16,3 17 3 0,4 0 2 15,7-18-3-15,9 18 0 0,7 0 16 0,6-13 6 16,8 13 0-16,6 0 1 0,3 0-14 0,0-10-9 16,29 10 5-16,-9-6 0 0,5 6 1 0,5-4 3 15,4 4-1-15,5-4-2 0,1 4 1 0,2 0 0 16,1 0-4-16,-1 0 2 0,-3 0-1 0,-2 0-7 16,-8 15 2-16,-4-15-1 0,-5 0-1 0,-4 0 3 15,-5 0-4-15,-7 0-11 0,-4 9 1 0,0-9 1 16,0 0 3-16,-20 7 11 0,20-7-4 0,-39 7-14 15,13-7-3-15,-11 6-17 0,-3-5-1 0,-1-1 2 16,-4 0-1-16,0 0 11 0,3 0 7 0,4 0 9 16,5 0 3-16,7 0 6 0,7-13 3 0,7 13 3 15,6 0 0-15,6 0-4 0,0 0-2 0,0 0-1 16,34 0 2-16,-14-7 2 0,6 7-1 16,5 0-3-16,2 0-5 0,2 0-10 0,3 0-31 15,-4 0-41-15,1 0-50 0,-4 18-69 0,-4-18-85 16,-7 0-86-16,-6 0-124 0,-3 14 49 0,-11-14 117 15</inkml:trace>
  <inkml:trace contextRef="#ctx0" brushRef="#br0" timeOffset="-208580.7">874 8695 3079 0,'-4'0'21'0,"4"0"1"0,-3 0 1 15,3 0 10-15,0 0 0 0,0-14 22 0,0 14 38 16,0 0 29-16,0 0 18 0,0 0 7 0,0 0-15 15,14 0-14-15,-14 0-24 0,0 0-20 0,14 0-21 16,-14 0-19-16,12 0-15 0,-12 0-6 0,11 14-4 16,-2-14 0-16,-1 17 1 0,-2-7-2 0,0 2 2 15,2 2-6-15,1 0 1 0,1 2-3 0,-3-1-6 16,0 2 3-16,0 1 0 0,0 0-2 0,0-2 4 16,-1-1-1-16,-2 0 1 0,2-3 0 0,2 0-1 15,-2-5 4-15,5 0 0 0,1-4 2 16,5-2-4-16,3-1 1 0,10 0-4 0,4-17 1 15,6 17 14-15,8-26-2 0,9 7 10 0,4-2-5 16,10-3-1-16,4-1-2 0,7-1 1 0,0-1 12 16,6 1 3-16,-5-2 20 0,-3 2-1 0,-4 2-2 15,-6 2 2-15,-8 1-13 0,-12 3-3 0,-6 2-13 16,-11 5-11-16,-8 1-21 0,-7 3-32 0,-4 2-46 16,-6 2-62-16,-5 2-76 0,-3 1-90 0,0 0-90 15,0 0-121-15,0 0-232 0,-23 0-88 0,23 17 138 16</inkml:trace>
  <inkml:trace contextRef="#ctx0" brushRef="#br0" timeOffset="-207613.24">5011 9101 2943 0,'-11'3'1'0,"3"-2"-4"0,3 0-1 16,-1-1 19-16,5 0 38 0,-4 0 49 0,0 0 46 16,1 0 24-16,1 0 2 0,-2 0-12 15,2 0-22-15,-2 0-21 0,4 0-19 0,-1 0-18 16,2 0-5-16,0 0-3 0,0 0-4 0,0 0 0 16,0 0-7-16,0 0-18 0,0 0-17 0,0 0-9 15,19 0-11-15,-19 0-4 0,20 0 2 0,-5 0-11 16,4 0 3-16,4 0 3 0,2 0-3 0,3 0 7 15,3 0-1-15,3 0 1 0,2 0 0 0,4 0 8 16,3 0 2-16,4 0 9 0,9 0 5 0,3-18-1 16,6 18 2-16,8 0 6 0,7-16 16 0,9 16 3 15,5-14-9-15,7 14-14 0,6-19-22 0,11 8 6 16,3 1 16-16,4 0 16 0,4 0 14 0,6 0-3 16,0 3-5-16,1 0 8 0,1 0 6 15,-9 3 18-15,-4 0 16 0,-7-1 9 0,-14 1 5 0,-10 1-9 16,-13-1 3-16,-17 0-5 0,-13 2-13 15,-13-2-17-15,-11 2-35 0,-7-1-22 0,-10 1-14 16,-4 2-8-16,-4 0 7 0,-1-3-10 0,0 3-45 16,0 0-66-16,0 0-102 0,0 0-95 0,0 0-43 15,0 0-11-15,-15 0-8 0,15 0-34 0,-16 0-81 16,16 0-136-16,-24 15-329 0,11-15 85 0,-2 0 169 16</inkml:trace>
  <inkml:trace contextRef="#ctx0" brushRef="#br0" timeOffset="-206664.75">10451 9097 2374 0,'-13'0'3'15,"1"0"1"-15,1 0 0 0,2 0 4 0,1 0 18 16,0 0 26-16,4 0 23 0,-1 0 12 0,0 0-8 15,2 0-19-15,-1 0-10 0,2 0-7 0,2 0-2 16,0 0 0-16,0 0-1 0,0 0 10 0,0 0 4 16,0 0 9-16,0 0 4 0,0 0-12 0,17 0-9 15,-17 0-9-15,19 0-6 0,-19 11-3 16,25-11 8-16,-11 0 0 0,3 8 3 0,1-8 9 16,2 0-7-16,4 9 4 0,0-9 7 0,4 3 5 15,3-3 4-15,7 3-1 0,3-3-11 0,7 0-6 16,7 0-4-16,5 0 2 0,8 0 4 0,8 0-2 15,10-16-7-15,8 16-11 0,10 0-11 0,6-17-11 16,8 17-6-16,11-14 10 0,7 14-1 0,7-15 11 16,7 8 4-16,-1 0 0 0,3 1 6 0,0-1-6 15,-2 0 7-15,-4 1-3 0,-3-1 6 0,-9 0 8 16,-6 0-4-16,-11 0 7 0,-10 0-4 0,-12 0 1 16,-10 1 5-16,-15 0-4 0,-13 2-6 0,-13-1-10 15,-13 3-7-15,-8-2-11 0,-8 3-14 0,-7 1-37 16,-3 0-58-16,-5 0-58 0,0 0-66 15,0 0-60-15,0 0-52 0,0 0-68 0,-23 0-116 16,23 0-297-16,-27 17 60 0,12-17 131 0</inkml:trace>
  <inkml:trace contextRef="#ctx0" brushRef="#br0" timeOffset="-205743.84">15744 9033 2204 0,'-22'0'14'16,"6"0"7"-16,1 0 12 0,1 0 38 0,5 0 30 16,-2 13 28-16,0-13 23 0,3 0-8 0,2 10-16 15,-3-10-7-15,-1 7-19 0,6-7-16 0,-4 0-15 16,5 6-16-16,-2-6-4 0,1 0 9 0,2 3 2 16,1-2 12-16,1 0 16 0,0-1 5 0,0 0 17 15,0 0 8-15,0 0-7 0,0 0-3 0,0 0-22 16,0 0-24-16,17 0-23 0,-17 0-19 0,29 0-2 15,-9 0 12-15,10 0 21 0,7 0 7 0,9-19 3 16,10 19-1-16,9 0-13 0,10-17 18 0,8 17 5 16,12-13-14-16,10 13-11 0,6-11-29 15,9 11-18-15,8-7 3 0,6 7 18 0,6-6 21 0,4 6 25 16,0 0 21-16,-3 0-3 0,-1 0-12 16,-5 0 21-16,-6 0-2 0,-10 0 14 0,-7 0 17 15,-15 0-11-15,-13 0 0 0,-7 0-5 0,-11 0-18 16,-17 0-13-16,-10 0-6 0,-10 0-21 0,-8 0-8 15,-9-15-18-15,-4 15-20 0,-5 0-3 0,-3 0-10 16,0 0-23-16,0 0-43 0,0 0-74 0,0 0-57 16,0 0-57-16,0 0-33 0,-27 0 1 0,27 0-28 15,-27 0-42-15,6 0-89 0,-2 0-117 0,-6 0-206 16,-2 0-213-16,1 0 164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7:37:40.20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895 1489 1943 0,'0'-2'21'16,"9"2"14"-16,-9-1 15 0,0 1 28 0,0 0 5 15,6 0 17-15,-6 0 15 0,0 0 7 0,0 0 11 16,0 0 3-16,0-1 13 0,0 1 0 0,0 0-3 16,0-2-14-16,0 2-23 0,0-2-18 0,0 2-7 15,0 0 3-15,0 0-3 0,0 0-1 16,0 0-9-16,0 0-12 0,0 0-7 0,0 0-10 15,0 0-12-15,0 0-8 0,0 0-9 0,0 0-2 16,0 0 3-16,0 0 4 0,0 0 7 0,0 0 7 16,0 0 1-16,0 0 6 0,0 0 0 0,0 0-1 15,0 0 2-15,0 0-5 0,0 0-4 0,17 0-5 16,-17 0-10-16,23 0 2 0,-6 0 3 0,7 0 12 16,4 10 12-16,9-10 5 0,3 0 0 0,10 0-5 15,4 8-3-15,10-8-7 0,4 0-12 0,6 6-5 16,10-6-13-16,10 5-7 0,12-2 4 0,7-1-4 15,13 1 17-15,7 0 30 0,5-1 9 0,5 2 15 16,5-3-1-16,1 1-34 0,2 1 0 16,2-2-14-16,-1 2-13 0,3-2 8 0,8 2-9 15,6-1 3-15,8-1-3 0,9 2-10 0,11-2 3 16,9 1-3-16,12-1 7 0,10-1 5 0,5 0-4 16,7 0-4-16,3 2-4 0,7-1 4 0,0-1 4 15,-1 2-1-15,1 0 5 0,3 1-8 0,-4 0 0 16,2 1 8-16,-3 0-12 0,0 1 5 0,-4-1-4 15,-4 0-9-15,-4-1 17 0,-5 1 0 0,-5 1 4 16,-3-1-5-16,-7 0-7 0,-7 0-4 0,1 1-5 16,-7-1 9-16,-7 0-1 0,-6 0 5 0,-7-1-5 15,-5 3 1-15,-9-2 0 0,-6-1-5 0,-15 1 4 16,-6-1 1-16,-12 2 4 0,-11-1 47 16,-13-1 20-16,-15-1 1 0,-12 0 0 0,-17 0-38 15,-12-1-15-15,-12 0-11 0,-10-1-3 0,-9 0-10 16,-7 0-9-16,-5 0-66 0,-4 0-63 0,-3 0-63 15,0 0-73-15,0 0-1 0,0 0-14 0,0 0-28 16,-19 0-37-16,19 0-56 0,-28 0-99 0,6 20-237 16,-4-20-87-16,-8 0 128 0</inkml:trace>
  <inkml:trace contextRef="#ctx0" brushRef="#br1" timeOffset="4926.18">8990 6433 4103 0,'14'-22'5'0,"0"22"18"0,-1-18 34 0,-6 18 33 15,4-20 8-15,-4 20-7 0,-7-11-34 0,6 11-31 16,-6 0-14-16,0 0-15 0,0 0-8 0,0 0-1 16,0 0 1-16,0 0 6 0,0 24 11 0,-19-9-4 15,19 4 5-15,-14 3-2 0,14 4-8 0,-15 4 1 16,15 2-2-16,0 2-2 0,-10 1 5 0,10-1 6 16,0 0-5-16,0-1 4 0,0-3-5 0,0-2 0 15,21-4 3-15,-21-3 1 0,0-4 5 16,0-6 2-16,13-2 3 0,-13-4-1 0,0-3 0 15,0-2-2-15,0 0-4 0,0-18-6 0,0 18 1 16,0-35 0-16,0 11-4 0,0-4 6 0,-20-4-4 16,20-3 1-16,-15-3 5 0,15 0-6 0,-13 0 4 15,13 1-1-15,0 2-3 0,0 3 5 0,0 1 5 16,0 5 0-16,0 2 4 0,0 4 7 0,19 3-13 16,-19 4-4-16,19 3-4 0,-19 2-16 0,21 3 13 15,-8 4-2-15,1 1-3 0,-2 0 11 0,0 0-8 16,2 27 5-16,-1-27 6 0,1 31-7 0,-2-11 3 15,1 3-11-15,-3 0 1 0,0 1-12 0,-2 0-12 16,-2 2-9-16,0-2-27 0,-1 0-1 16,-2 0-11-16,0-4 0 0,-2 0 13 0,1-3 2 15,-1-1 14-15,-1-6 17 0,2-2 12 0,-2-2 15 16,0-2 19-16,0-4 3 0,0 0-3 0,0 0 4 16,0 0-12-16,0-20-2 0,0 20 9 0,0-24 26 15,0 9 9-15,0-3 19 0,0 0 1 0,0-1-16 16,0 0 8-16,17 0-4 0,-17 2 4 0,12 0 0 15,-12 1-1-15,17 3-8 0,-6 1-3 0,0 0-14 16,0 4-5-16,3 0-13 0,-3 4-12 0,3 1-5 16,-2 3-5-16,2 0 4 0,2 0-5 15,-4 0 6-15,2 30-23 0,-3-13-37 0,-2 3-49 0,0 5-73 16,-2 3-79-16,-6 2-74 0,-1 4-73 0,0 0-105 16,0 2-294-16,-18-4 34 0,18 0 126 15</inkml:trace>
  <inkml:trace contextRef="#ctx0" brushRef="#br1" timeOffset="5407.75">9646 6469 3077 0,'0'-3'46'0,"0"0"45"0,0 1 46 16,0 0 69-16,0 0 11 0,0-2 11 0,0 4 5 16,0-2-32-16,0 2-28 0,0-1-52 0,0 1-51 15,0 0-35-15,0 0-35 0,0 0-8 0,0 0-4 16,0 0-3-16,0 0 2 0,0 0 5 0,0 16 4 15,0-16 1-15,0 23 5 0,-25-5-6 0,25 5-37 16,0 2-13-16,-14 4-30 0,14 2-16 0,0 1 2 16,0-1-41-16,0 1-35 0,0-2-55 0,0-3-61 15,0-3-48-15,0-3-54 0,0-4-116 16,0-3-185-16,0-7 31 0,0-6 118 0</inkml:trace>
  <inkml:trace contextRef="#ctx0" brushRef="#br1" timeOffset="5539.32">9663 6279 3226 0,'14'-13'-4'0,"-3"1"3"0,0 3-3 0,-11 3-5 15,12 0-22-15,-5 1-55 0,-3 3-76 0,-4 0-113 16,0 2-119-16,0 0-182 0,0 0-65 0,0 0 119 16</inkml:trace>
  <inkml:trace contextRef="#ctx0" brushRef="#br1" timeOffset="5939.19">9890 6404 3653 0,'12'0'6'0,"-1"0"27"0,-3 0 38 16,-2 0 43-16,0-18 38 0,-3 18 8 0,-1 0-20 16,-2 0-32-16,0 0-47 0,0 0-33 0,0-11-20 15,0 11-11-15,0 0 5 0,-17 0-5 0,17 0 3 16,-17 0-4-16,17 16-3 0,-24-16 12 0,10 15-11 15,0-15 9-15,-1 21-6 0,1-10-12 0,0 4 16 16,2-1-10-16,1 2 5 0,3 1 1 16,3-2-2-16,-1 1 1 0,6-2 7 0,-3 0-4 15,3-1-1-15,0-3 1 0,0 0 1 0,19-1 9 16,-19-1 17-16,20-1 23 0,-20 1 22 0,26-1 26 16,-10 0 6-16,-1 0 2 0,1 1-2 0,1-1 2 15,-3-1-5-15,-2-1-6 0,-3 1-12 0,-1-1-29 16,-2-1-23-16,-3-2-16 0,1 0-21 0,-4 1 3 15,0-2 1-15,0 3 3 0,0-1 4 0,0 1 0 16,0 1 8-16,0 1-4 0,-21 0 3 0,21 1 1 16,-20 1-5-16,20-1-3 0,-26 1 3 0,10-1-3 15,-1 1-11-15,-1 1-93 0,-1-1-72 0,2 1-80 16,-3 1-64-16,3 1 4 0,0 0-27 16,1 1-23-16,2-1-27 0,3 1-17 0,2-1-40 15,3-4-73-15,1-1-161 0,2-3 105 0</inkml:trace>
  <inkml:trace contextRef="#ctx0" brushRef="#br1" timeOffset="6327.02">9944 6445 3854 0,'26'-25'2'0,"1"2"24"16,-4 2 44-16,2 1 42 0,-1-4 37 0,-5 4 9 16,-2 5-14-16,-3 3-34 0,-5 5-44 0,-1 1-34 15,-3 2-33-15,-4 2-11 0,-1 1 0 16,0 1 1-16,0 0-3 0,0 0 7 0,-29 0-20 15,29 20-9-15,-33-20 2 0,13 17-17 0,0-17 12 16,-2 23 1-16,2-11-9 0,2 3 5 0,2-1 8 16,2 0 7-16,3 0 11 0,3 1 6 0,2-3 6 15,6 0 3-15,-3 2 4 0,3-3 1 0,0-1 5 16,0 0 21-16,23-1 27 0,-23 1 14 0,28-2 13 16,-14 2-5-16,5-4-13 0,-2 3-3 0,0-2-6 15,0 0 2-15,0 1 4 0,-3-2 9 0,0-2 5 16,-3 2-10-16,-3-2-16 0,-4-1-21 0,1 0-14 15,-2-2-15-15,0 0 2 0,-3 1-11 16,0-2-2-16,0 0 3 0,0 3 1 0,0 0 19 16,0 1 0-16,0 2 3 0,0 1-4 0,-22 2-7 15,22 3-1-15,-17 0-3 0,17 2 3 0,-21-1-3 16,7 2 3-16,1 0-38 0,-1 1-80 0,0 0-58 16,0-1-73-16,2 2-39 0,-3 0-21 0,2-3-44 15,-1 0-43-15,3-1-53 0,-1-1-103 0,0-4-201 16,4-4 68-16,0-2 130 0</inkml:trace>
  <inkml:trace contextRef="#ctx0" brushRef="#br1" timeOffset="6532.22">10277 6525 4152 0,'23'-12'2'16,"-4"-1"13"-16,0 0 32 0,-8 3 29 0,2-3 24 15,-5 4 1-15,-2 2-23 0,-2 4-29 0,-4 2-32 16,0 1-18-16,0 0-11 0,0 0 2 0,0 0 6 15,0 0 0-15,-18 22 7 0,18-22-6 0,-15 29 2 16,15-9 4-16,-17 4-3 0,17 1-31 0,-14 3-39 16,14 1-49-16,0 2-64 0,-8-3-48 0,8 0-57 15,0-2-51-15,0-1-51 0,0-3-89 0,-4-3-221 16,2-5 6-16,-1-5 114 0</inkml:trace>
  <inkml:trace contextRef="#ctx0" brushRef="#br1" timeOffset="6656.3">10362 6305 3476 0,'13'-20'-4'16,"-13"2"-3"-16,11 4-28 0,-11 3-33 0,6 1-47 15,-6 5-59-15,0 2-55 0,0 1-81 0,0 2-150 16,0 0-229-16,-22 0 84 0</inkml:trace>
  <inkml:trace contextRef="#ctx0" brushRef="#br1" timeOffset="7120.04">10449 6433 3755 0,'11'0'26'15,"0"-24"47"-15,-2 24 60 0,1-18 60 0,-3 18 15 16,0-18-10-16,-4 18-43 0,0 0-56 0,-3-10-41 16,0 10-38-16,0 0-18 0,0 0-8 0,0 0-4 15,0 0 1-15,0 0-3 0,0 0 4 0,0 0 7 16,-20 22-5-16,20-22 10 0,-13 25-5 0,13-10-4 15,-12 4 8-15,12 1-5 0,-13 1 1 0,13 3 2 16,-10 0 2-16,10 1-7 0,-7-1-16 0,7 2-15 16,-4-2-21-16,4-2-6 0,0-1 9 0,0-2 3 15,0-1 0-15,0-3 1 0,0-2 2 16,0-3 2-16,0-2 5 0,15-3 16 0,-15 0 8 16,0-3 15-16,0-2 11 0,0 0-3 0,0 0 0 15,0 0-4-15,0 0-2 0,0-20 1 0,0 20-2 16,8-23 3-16,-8 7 1 0,0-5 2 0,0 0 7 15,6-5 6-15,-6-1 9 0,0-1 11 0,3-2 4 16,-1-1-3-16,1 1-1 0,0-1-5 0,2 3-3 16,1 0 8-16,2 2 2 0,1 2-10 0,3 3 6 15,2 2-11-15,3 4-5 0,5 4 7 0,1 2 4 16,1 3 7-16,2 6-3 0,3 0 1 0,-2 0-15 16,2 23-12-16,-2-23 1 0,-1 33-11 0,-4-12-2 15,-2 4-1-15,-3 3-3 0,-3 1-4 0,-5 1-40 16,-3 2-12-16,-4 1-37 0,-2 1-43 15,0-2-27-15,0 1-56 0,-33-2-56 0,15-1-59 16,-3-1-60-16,0-1-115 0,-2-2-275 0,-1-3 20 16,3-3 123-16</inkml:trace>
  <inkml:trace contextRef="#ctx0" brushRef="#br1" timeOffset="7619.98">11073 6490 3588 0,'21'-37'15'16,"-2"1"20"-16,-4 2 44 0,-2 1 40 0,-2 5 7 16,-4 1-9-16,-2 6-40 0,-2 6-46 0,-3 4-26 15,0 5-9-15,0 3-13 0,0 0-5 0,0 3-30 16,-26 0-28-16,26 0-22 0,-25 0-22 0,11 26 8 16,-3-26 2-16,1 30 13 0,-2-10 14 0,-1 1 20 15,2 0 15-15,0 0 12 0,-1-2 11 0,-1-2 6 16,2-2-1-16,1-3-2 0,4-2 5 0,1-2-2 15,5-3 14-15,0-1 4 0,6-4 6 0,0 0 1 16,0 0 6-16,26 0 25 0,-26 0 14 0,36 0 16 16,-15 0 15-16,4-15 9 0,-2 15 3 15,4 0 6-15,-1-16 4 0,-3 16-1 0,-1-13 6 16,-2 13 8-16,-1-15-1 0,-5 8-5 0,0-1-1 16,-3 2-2-16,-4 0-3 0,-2 2-10 0,-2-1-11 15,0 2-18-15,-3 1-13 0,0 1-9 0,0-1-17 16,0 2-4-16,0 0-10 0,0 0-6 0,0 0 0 15,0 0 2-15,0 0 27 0,0 0 27 0,0 0 38 16,0 17 31-16,-17-17 31 0,17 17 34 0,-14-5 22 16,14 2 5-16,-17 2-21 0,5 5-33 0,1 3-38 15,0 1-23-15,0 4-30 0,0 3-25 0,-1 1-20 16,1 4-19-16,0 0-10 0,0 0 2 0,-1 2-5 16,1-1-2-16,0-1-79 0,0 0-57 0,1-1-89 15,-1-3-97-15,1-3-9 0,0-2-10 16,0-5 29-16,1-2 43 0,-2-4 32 0,0-4 15 15,0-6 3-15,-4-3-9 0,-1-4-19 0,-2 0-44 16,-4-21-62-16,0 5-108 0,-4-5-227 0,3-5 8 16,1-2 120-16</inkml:trace>
  <inkml:trace contextRef="#ctx0" brushRef="#br1" timeOffset="11573.12">11417 6495 2777 0,'0'-12'35'0,"7"5"33"0,-7-1 43 16,8-1 41-16,-8 1-2 0,3-3-2 0,-3 2-10 16,0 0-21-16,0 0-13 0,0 2-12 0,0 0-15 15,0-1-10-15,0 4-21 0,0 0-23 16,-15 0-26-16,15 3-14 0,0 1 4 0,0 0 5 0,0 0 12 16,0 25 2-16,0-25-6 0,-8 30 4 0,8-6-7 15,0 1 39-15,0 3 6 0,0 2-5 16,0 0 4-16,0 0-34 0,0-2-2 0,0-1 1 15,0-2-2-15,0-3-3 0,17-4 2 0,-17-1-3 16,0-6 4-16,0-1-1 0,0-5 2 0,0 0 8 16,9-3-2-16,-9 0 2 0,0-2 1 0,0 0-8 15,0 0 0-15,0-20-6 0,0 20-5 0,-18-23 2 16,18 6 1-16,-13-1 5 0,13-1-3 0,-14-3 5 16,14 1-6-16,-10-1-2 0,10 0 4 0,-8 2-5 15,8-1 9-15,0 1-4 0,0 0-2 0,0 1 1 16,0 1-2-16,0 1 1 0,23 0 0 0,-23 3 1 15,19-1-4-15,-19 2 0 0,26 2 4 16,-10 1-4-16,1 1 1 0,1 2-2 0,1 5-1 16,1 0 2-16,-1 2-2 0,2 0 2 0,-1 0 0 15,-3 20-9-15,2-20 9 0,-5 27 3 0,0-10-2 16,-5 4 6-16,1 4-27 0,-4 4-34 0,-3 2-37 16,2 1-44-16,-5 4-41 0,0-1-30 0,0 1-43 15,-21-2-51-15,21-1-64 0,-24-1-154 0,8-6-196 16,1-1 97-16</inkml:trace>
  <inkml:trace contextRef="#ctx0" brushRef="#br1" timeOffset="11962.07">11891 6508 3305 0,'30'-13'21'0,"-4"-2"24"0,-3 1 45 16,-3 1 35-16,-4 0 17 0,1-1 7 0,-6 5-21 15,-2 2-19-15,-4 3-22 0,-2 2-29 0,-2 1-22 16,1 1-21-16,-1 0-20 0,-1 0-1 0,0 0-2 16,0 0 3-16,0 18 10 0,0-18-2 0,0 25-4 15,0-8 4-15,-20 2-10 0,20 3 4 0,0 1 3 16,-12 1-4-16,12 0 3 0,0 0 1 0,-11-1-7 16,11 2 3-16,-8-3 4 0,8 1-6 15,-9-3 6-15,3 0-31 0,-2-4-19 0,0-2-18 0,1-2-22 16,-6-3 8-16,1-3-10 0,-4-2-10 15,1-4-3-15,-5 0-5 0,-1 0-2 0,-2-26 21 16,0 26 25-16,-2-34 29 0,5 13 27 0,1-1 11 16,1-3-1-16,5-1 1 0,2 3-1 0,8-1 12 15,3 0 13-15,0 3 6 0,0 1 4 0,30 1-7 16,-10 3-7-16,2 1-9 0,2 2-9 0,4 4-5 16,2 2-1-16,-2 3-1 0,0 1-2 0,-2 3-33 15,-1 0-57-15,-3 0-76 0,-5 22-84 0,-5-22-81 16,-3 24-98-16,-4-11-202 0,-5 2 52 0,0 1 118 15</inkml:trace>
  <inkml:trace contextRef="#ctx0" brushRef="#br1" timeOffset="12677.32">8809 6950 3027 0,'-6'0'14'16,"3"0"3"-16,0 8 17 0,1-8 18 0,2 0 6 15,0 0 28-15,0 0 10 0,0 0 9 0,0 0 5 16,0 0-16-16,0 6-13 0,0-6-14 0,0 0-16 15,0 0-4-15,0 0 1 0,0 0 10 16,0 0 19-16,0 0 17 0,0 0 8 0,0 0-11 16,0 0-14-16,20 0-15 0,-6 0 3 0,5 0 18 15,6 0 6-15,7 0-4 0,12 0-8 0,8 0-12 16,12 0 3-16,15 0 10 0,9 0 1 0,16 0-19 16,17 0-29-16,17 0-20 0,19 0 4 0,16 0 47 15,10-13 19-15,9 13 5 0,13 0-10 0,8 0-21 16,5 0 9-16,-6 0 13 0,-5 0 14 0,-4 17 4 15,-2-17-5-15,-4 13 12 0,-12-13 9 0,-16 15 2 16,-13-15 17-16,-12 13-7 0,-16-13-5 0,-20 9-13 16,-21-9-31-16,-25 0-23 0,-14 0-25 0,-14 0-22 15,-11 0-60-15,-12 0-93 0,-6 0-165 16,-5 0-179-16,0 0-94 0,0 0-64 0,-33-16-19 16,12 16-38-16,-7 0-245 0,0-10-21 0,-8 10 185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2-04T07:38:13.191"/>
    </inkml:context>
    <inkml:brush xml:id="br0">
      <inkml:brushProperty name="width" value="0.05292" units="cm"/>
      <inkml:brushProperty name="height" value="0.05292" units="cm"/>
      <inkml:brushProperty name="color" value="#FF0000"/>
    </inkml:brush>
  </inkml:definitions>
  <inkml:trace contextRef="#ctx0" brushRef="#br0">4677 1548 1954 0,'-7'0'14'0,"7"0"15"0,0 0 12 16,0 0 17-16,0 0-8 0,0 0 1 0,0-13-1 16,0 13-2-16,0 0 14 0,0 0 2 0,0 0 4 15,0 0-1-15,0 0-10 0,0 0-11 16,0 0-7-16,0 0-8 0,0 0-6 0,0 0-5 15,0 0-4-15,0 0-6 0,0 0-4 0,0 0 3 16,0 0-4-16,0 0 10 0,0 0 7 0,0 0 9 16,0 0 4-16,0 0-3 0,0 0 1 0,-11 0-2 15,11 0 9-15,0 0 3 0,0 0 0 0,0 0 6 16,0 0 1-16,0 0 7 0,0 0 8 0,0 0 9 16,0 0 1-16,0 0 1 0,0 0-3 0,20 0-14 15,-6 0-10-15,1 0-12 0,9 0-6 0,4 15-1 16,6-15 13-16,6 12 10 0,5-12-1 0,5 14-8 15,5-14-15-15,7 12-14 0,7-12 13 16,7 13 16-16,9-13 17 0,0 8 7 0,10-5-9 16,5 0-11-16,9 0-18 0,6-2-15 0,7 0-6 15,11 1 3-15,4-2 17 0,9 0 15 0,10 1-2 16,7 0-7-16,9 0-15 0,11 0-8 0,0 1 11 16,5-2-6-16,7 1-10 0,10 1 4 0,5-2-9 15,7 4 4-15,2-3 9 0,7 2-5 0,8 3-11 16,7-2 6-16,2 2-4 0,5 0-5 0,8 2 13 15,1-1-9-15,7 2-1 0,3 1 6 0,1 1-5 16,-3 1 0-16,2 1 0 0,-2 1 3 0,-6 0 15 16,-2 1 10-16,-11 0 3 0,-4-1-6 0,-8 0-11 15,-7-3-8-15,-10 1-3 0,-13-1 2 16,-5-2-4-16,-8-1 0 0,-10-1 4 0,-15-2-8 16,-13-1 4-16,-8-1-4 0,-14-3-4 0,-10 0 9 15,-12 0-2-15,-13 0 6 0,-9 0-8 0,-11 0 2 16,-5-20-14-16,-11 20-48 0,-7 0-43 0,-9-17-74 15,-10 17-91-15,-6-11-76 0,-10 11-86 0,-4 0-110 16,-8-12-178-16,-3 12-99 0,-3-7 134 0</inkml:trace>
  <inkml:trace contextRef="#ctx0" brushRef="#br0" timeOffset="2355.94">4485 3487 1959 0,'-1'-3'21'0,"-1"1"13"16,0 1 14-16,1 1 27 0,1-1 6 0,0 0 14 15,0-1 14-15,0 1-6 0,0 1-7 0,0 0-23 16,0 0-13-16,0 0-21 0,0 0-15 0,0 0 1 16,0 0-9-16,0 0 4 0,0 0 4 0,0 0 4 15,0 0 2-15,0 0-6 0,0 0-2 0,0 0-11 16,0 0-5-16,0 0 4 0,0 0 9 0,0 0 11 16,0 0 8-16,0 0 7 0,0 0 5 0,0 0 2 15,0 0 3-15,0 0 2 0,0 0-3 16,0 0 5-16,0 0 0 0,0 0 6 0,0 0 8 15,0 0-4-15,0 0-2 0,0 0-10 0,0 0-22 16,0 0-9-16,23 0-8 0,-10 0 1 0,5 0 1 16,1 0 2-16,6 0-4 0,6 15-5 0,4-15-5 15,7 0-2-15,8 0 1 0,6 0 12 0,7 0 16 16,12 0 5-16,7 0-1 0,6 0-13 0,8 0-14 16,8 0-6-16,8 0-2 0,9 0-1 0,3 0 4 15,9 0 24-15,3 0 12 0,5 0 12 0,-4 0 3 16,-1 0-17-16,-4 0 2 0,-3 0-9 0,-4 0 2 15,-7 0 2-15,-3 0-6 0,-5 0 12 16,-3 0 4-16,-6-9-2 0,-8 9-1 0,-5 0-8 16,-10 0-12-16,-7 0-8 0,-7-6-1 0,-9 6-7 15,-2 0-2-15,-6 0-7 0,-6 0-3 0,0 0 1 16,-4 0-2-16,-3 0 2 0,-4 0 4 0,-3 0-3 16,-5 0 3-16,-3 0-22 0,-5 0-45 0,-3 0-31 15,-4 0-43-15,-4 0-40 0,0 0-32 0,-3 0-55 16,0 0-44-16,0 0-36 0,0 14-55 0,-21-14-132 15,21 0-258-15,-28 7 96 0</inkml:trace>
  <inkml:trace contextRef="#ctx0" brushRef="#br0" timeOffset="4151.21">5467 6278 1940 0,'0'0'-4'0,"0"0"1"0,7 0-3 0,-7 0-1 15,0 0 7-15,0 0 7 0,3 0 21 0,-3 0 20 16,0 0 20-16,3 0 11 0,1 0 0 0,-3 0-4 16,2 0-9-16,3 0-8 0,2 0-7 0,1 0-5 15,2 0-7-15,3 0 7 0,0 0 3 0,3 0 1 16,-1 0 3-16,1 13 3 0,1-13-2 16,3 0 4-16,-1 0-1 0,3 0-5 0,2 0 2 15,3 0 7-15,4 0 2 0,4 0 8 0,4 0-3 16,2 0-9-16,5 0 2 0,1 0-10 0,3 0-5 15,3 0-1-15,0 0-12 0,1 0-2 0,-1 0-2 16,2 0 3-16,-4 0 0 0,1 15 8 0,-6-15 9 16,-1 0 2-16,-4 0 1 0,-5 0-14 0,-1 0-10 15,-2 10-15-15,0-10-5 0,2 0-7 0,4 0 1 16,2 0-1-16,6 0 36 0,3 4 4 0,5-4-1 16,1 0-3-16,2 0-34 0,2 4-1 15,-1-4-5-15,1 1-1 0,-2 1 3 0,-1 0 3 16,1-1 9-16,-1 2 19 0,-4-1 2 0,0 0-3 15,0 0 1-15,-4 0-7 0,1 0 1 0,-1-1 11 16,1 0-2-16,0 0-6 0,3 0-7 0,-1-1-7 16,3 0-2-16,1 0 1 0,2 2 2 0,0-1 2 15,0-1-4-15,2 0-4 0,-3 0 1 0,0 2-5 16,-5-1 3-16,-2-1-2 0,-3 0-4 0,-2 2 1 16,-1-2 6-16,0 1 3 0,-1-1-1 0,-3 0-3 15,4 0 0-15,0 0-9 0,2 0 11 0,1 0 8 16,0-15-9-16,0 15 10 0,0 0-14 0,3 0-3 15,0-13 7-15,2 13-8 0,1 0 4 0,1 0-8 16,-3 0 1-16,-2 0 1 0,-2 0 0 0,2 0 5 16,-7 0-2-16,-1 0-3 0,0 0 5 15,-3 0 1-15,-1 0 8 0,3 0 23 0,-4 0 4 16,2 0 5-16,-1 0-9 0,1 0-19 0,-2 0-8 16,1 0-6-16,-1 0-2 0,0 0 2 0,5 0-2 15,-2 0 4-15,2 0-4 0,3 0-3 0,0 0 2 16,3 0-1-16,3 0 3 0,-3 0-1 0,0 0 2 15,2 0-6-15,-1 0 3 0,-2 0 1 0,3 0-4 16,-2 9 6-16,3-9-3 0,2 0 0 0,1 0 3 16,2 0-3-16,-1 0-4 0,4 0-2 0,0-14-1 15,2 14 3-15,-2 0 3 0,3 0 4 16,0 0 0-16,-5-11-2 0,-1 11 0 0,1 0-1 16,-3 0-2-16,-1 0 5 0,1-4-1 0,-1 4-1 15,-2 0 8-15,4-3-15 0,0 3 7 0,1-3 1 16,3 1-7-16,2 1 10 0,-3-3-6 0,1 1 4 15,0 0-2-15,2-1-4 0,-4-2 1 0,-4 4-5 16,-4-3 5-16,-1 2 0 0,-1-1-3 0,-5 1 3 16,-2 2-6-16,-3-1 3 0,-1 2 3 0,0 0 0 15,2 0 5-15,-5 0 0 0,1 0-3 0,-3 0 0 16,2 0 2-16,-5 0 28 0,-1 0 19 0,-2 0 4 16,-1 0 4-16,-4 0-29 0,-2 0-14 15,-4 0 0-15,0 0-3 0,-3 0 8 0,-3 0 1 16,-2 0-7-16,0 0-4 0,-4 0-12 0,-1 0 0 15,-1 0 2-15,0 0-6 0,0 0-14 0,0 0-78 16,0 0-61-16,0 0-81 0,0 0-69 0,0 0-6 16,0 0-55-16,-17 0-48 0,17 20-101 0,-23-20-261 15,7 23 29-15,-2-9 138 0</inkml:trace>
  <inkml:trace contextRef="#ctx0" brushRef="#br0" timeOffset="7743.75">1130 9806 1760 0,'0'0'12'0,"0"0"0"16,0 0 1-16,0 0 20 0,0-3 9 0,0 3 15 15,0 0 25-15,0 0 2 0,0 0-2 0,0 0 4 16,0 0-5-16,0 0-4 0,0 0 0 0,0 0 1 16,0 0 2-16,0 0 5 0,0 0 5 0,0 0 1 15,0 0 5-15,0 0-3 0,0 0-8 0,0 0-2 16,0 0-13-16,0 0-1 0,0 0-1 0,0 0-2 16,0 0-2-16,0 0-2 0,0 0-9 0,0 0-15 15,0 0-12-15,13 0-18 0,-13 0-6 0,10 0-3 16,3 0 1-16,1 0 2 0,0 0 12 0,6-13 13 15,0 13 9-15,3 0 7 0,4 0 0 16,-3-9-2-16,3 9 2 0,-1 0 5 0,-1-7 4 16,1 7 2-16,2-6 3 0,-1 4 5 0,-4-1 0 15,5-1-1-15,-7 1-6 0,1-2-10 0,-2 2-15 16,4-1-6-16,-1 0-4 0,0 1 6 0,2-3 9 16,-2 2 6-16,7 0 2 0,1-1-8 0,1 1-8 15,2-1-12-15,4 2-9 0,2-1-2 0,5 1-9 16,4 0 1-16,6 0 0 0,2 1-2 0,7 0 27 15,1 0 20-15,-2 1 4 0,4-2 10 0,-5 2-16 16,-3-1-18-16,-5 1-3 0,0-2-8 0,-4 2 14 16,-2-1 14-16,-3 1 15 0,0-1 13 15,0 1 4-15,-3-1 8 0,-3 1 0 0,1 0-9 0,-3-1-16 16,0 0-21-16,-3 1-14 0,5 0-3 16,-2-2-1-16,2 3 1 0,1-1-4 0,1 0-4 15,-1 0-7-15,5 0-7 0,0 1 3 0,0 0 0 16,0 0 1-16,-2 0-1 0,-1 0 4 0,0 0-7 15,0 0 6-15,-2 0 5 0,2 14-8 0,-3-14 8 16,1 0-8-16,0 0 8 0,-1 10-1 0,0-10 5 16,-3 0 3-16,-1 0 17 0,-1 0 33 0,2 0 10 15,-2 0 9-15,0 0-20 0,2 0-31 0,1 0-15 16,2 0-10-16,0 0-7 0,2 0-1 0,3 0 1 16,4 0-1-16,0 0 7 0,2 0-10 0,1-10 4 15,1 10 3-15,4 0-3 0,-1 0 2 16,2 0 5-16,0 0-8 0,5 0 0 0,-1 0 1 15,1 0 0-15,0 0 0 0,-3 0-3 0,0 0 6 16,-5 0-4-16,-1 0 11 0,-7 0-3 0,-1-4-4 16,-5 4 7-16,-1 0-11 0,-6-3 7 0,-2 3 4 15,-7-1 19-15,-2-1 27 0,-3 2 9 0,-2-1-3 16,-8 0-26-16,-3 1-20 0,-1 0-10 0,0-1-3 16,-2 1 1-16,-3 0-1 0,1 0-3 0,-1 0 2 15,0 0 0-15,0 0-11 0,0 0-47 0,0 0-118 16,0 0-110-16,0-1-101 0,0 1-70 0,0 0-27 15,0 0-59-15,0 0-99 0,-20 0-286 0,20 0 19 16,-29 0 169-16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1</a:t>
            </a:fld>
            <a:endParaRPr lang="en-US"/>
          </a:p>
        </p:txBody>
      </p:sp>
    </p:spTree>
    <p:extLst>
      <p:ext uri="{BB962C8B-B14F-4D97-AF65-F5344CB8AC3E}">
        <p14:creationId xmlns:p14="http://schemas.microsoft.com/office/powerpoint/2010/main" val="335748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884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04-02-2023</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04-02-2023</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04-02-2023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04-02-2023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04-02-2023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04-02-2023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04-02-2023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04-02-2023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04-02-2023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04-02-2023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04-02-2023</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04-02-2023</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45" b="0" i="0">
                <a:solidFill>
                  <a:srgbClr val="080808"/>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2914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04-02-2023</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04-02-2023</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04-02-2023</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04-02-2023</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04-02-2023</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04-02-2023</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04-02-2023</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04-02-2023</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 id="2147483723" r:id="rId20"/>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customXml" Target="../ink/ink9.xml"/><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customXml" Target="../ink/ink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50.jpeg"/><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customXml" Target="../ink/ink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30.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4.jpe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6.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571750"/>
            <a:ext cx="6895272" cy="107178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US" sz="3200" dirty="0">
                <a:latin typeface="Trebuchet MS" panose="020B0603020202020204" pitchFamily="34" charset="0"/>
              </a:rPr>
              <a:t>Lending Club Case Study: </a:t>
            </a:r>
          </a:p>
          <a:p>
            <a:pPr algn="l"/>
            <a:r>
              <a:rPr lang="en-US" sz="3200" dirty="0">
                <a:latin typeface="Trebuchet MS" panose="020B0603020202020204" pitchFamily="34" charset="0"/>
              </a:rPr>
              <a:t>Pre-Assignment Session</a:t>
            </a:r>
            <a:endParaRPr lang="en-IN" sz="3200" dirty="0">
              <a:latin typeface="Trebuchet MS" panose="020B0603020202020204" pitchFamily="34" charset="0"/>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2695698"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04-02-2023</a:t>
            </a:fld>
            <a:endParaRPr lang="en-IN" dirty="0"/>
          </a:p>
        </p:txBody>
      </p:sp>
      <p:sp>
        <p:nvSpPr>
          <p:cNvPr id="3" name="Slide Number Placeholder 2"/>
          <p:cNvSpPr>
            <a:spLocks noGrp="1"/>
          </p:cNvSpPr>
          <p:nvPr>
            <p:ph type="sldNum" sz="quarter" idx="12"/>
          </p:nvPr>
        </p:nvSpPr>
        <p:spPr>
          <a:xfrm>
            <a:off x="6643480" y="4653887"/>
            <a:ext cx="2057400" cy="273844"/>
          </a:xfrm>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1835E-DB40-4179-B50F-817EE9AA71FB}"/>
              </a:ext>
            </a:extLst>
          </p:cNvPr>
          <p:cNvSpPr>
            <a:spLocks noGrp="1"/>
          </p:cNvSpPr>
          <p:nvPr>
            <p:ph type="dt" sz="half" idx="10"/>
          </p:nvPr>
        </p:nvSpPr>
        <p:spPr/>
        <p:txBody>
          <a:bodyPr/>
          <a:lstStyle/>
          <a:p>
            <a:fld id="{24A60580-2B70-6940-B3F0-E4F8AB7AA3B6}" type="datetime1">
              <a:rPr lang="en-IN" smtClean="0"/>
              <a:t>04-02-2023</a:t>
            </a:fld>
            <a:endParaRPr lang="en-IN"/>
          </a:p>
        </p:txBody>
      </p:sp>
      <p:sp>
        <p:nvSpPr>
          <p:cNvPr id="3" name="Slide Number Placeholder 2">
            <a:extLst>
              <a:ext uri="{FF2B5EF4-FFF2-40B4-BE49-F238E27FC236}">
                <a16:creationId xmlns:a16="http://schemas.microsoft.com/office/drawing/2014/main" id="{17CE470B-3B22-478D-AB28-BFBF1437A83D}"/>
              </a:ext>
            </a:extLst>
          </p:cNvPr>
          <p:cNvSpPr>
            <a:spLocks noGrp="1"/>
          </p:cNvSpPr>
          <p:nvPr>
            <p:ph type="sldNum" sz="quarter" idx="12"/>
          </p:nvPr>
        </p:nvSpPr>
        <p:spPr/>
        <p:txBody>
          <a:bodyPr/>
          <a:lstStyle/>
          <a:p>
            <a:fld id="{273EEA2F-D825-49D3-9C25-497F06EFD3F7}" type="slidenum">
              <a:rPr lang="en-IN" smtClean="0"/>
              <a:t>10</a:t>
            </a:fld>
            <a:endParaRPr lang="en-IN"/>
          </a:p>
        </p:txBody>
      </p:sp>
      <p:sp>
        <p:nvSpPr>
          <p:cNvPr id="4" name="Title 3">
            <a:extLst>
              <a:ext uri="{FF2B5EF4-FFF2-40B4-BE49-F238E27FC236}">
                <a16:creationId xmlns:a16="http://schemas.microsoft.com/office/drawing/2014/main" id="{A362631C-E4B8-4D74-876C-E07F49C828E6}"/>
              </a:ext>
            </a:extLst>
          </p:cNvPr>
          <p:cNvSpPr>
            <a:spLocks noGrp="1"/>
          </p:cNvSpPr>
          <p:nvPr>
            <p:ph type="title"/>
          </p:nvPr>
        </p:nvSpPr>
        <p:spPr>
          <a:xfrm>
            <a:off x="316679" y="121966"/>
            <a:ext cx="6929941" cy="382564"/>
          </a:xfrm>
        </p:spPr>
        <p:txBody>
          <a:bodyPr/>
          <a:lstStyle/>
          <a:p>
            <a:r>
              <a:rPr lang="en-IN" b="1" dirty="0"/>
              <a:t>Missing Value Treatment</a:t>
            </a:r>
            <a:endParaRPr lang="en-IN" dirty="0"/>
          </a:p>
        </p:txBody>
      </p:sp>
      <p:sp>
        <p:nvSpPr>
          <p:cNvPr id="5" name="Rectangle 4">
            <a:extLst>
              <a:ext uri="{FF2B5EF4-FFF2-40B4-BE49-F238E27FC236}">
                <a16:creationId xmlns:a16="http://schemas.microsoft.com/office/drawing/2014/main" id="{5BA746DF-DBE7-4DCC-BEDD-00C88F9A32C7}"/>
              </a:ext>
            </a:extLst>
          </p:cNvPr>
          <p:cNvSpPr/>
          <p:nvPr/>
        </p:nvSpPr>
        <p:spPr>
          <a:xfrm>
            <a:off x="502920" y="863590"/>
            <a:ext cx="8012430" cy="1600438"/>
          </a:xfrm>
          <a:prstGeom prst="rect">
            <a:avLst/>
          </a:prstGeom>
        </p:spPr>
        <p:txBody>
          <a:bodyPr wrap="square">
            <a:spAutoFit/>
          </a:bodyPr>
          <a:lstStyle/>
          <a:p>
            <a:pPr algn="just">
              <a:buFont typeface="+mj-lt"/>
              <a:buAutoNum type="arabicPeriod"/>
            </a:pPr>
            <a:r>
              <a:rPr lang="en-US" sz="1400" b="1" dirty="0">
                <a:solidFill>
                  <a:srgbClr val="FF0000"/>
                </a:solidFill>
                <a:latin typeface="Gill Sans MT" panose="020B0502020104020203" pitchFamily="34" charset="0"/>
              </a:rPr>
              <a:t>Data Extraction</a:t>
            </a:r>
            <a:r>
              <a:rPr lang="en-US" sz="1400" dirty="0">
                <a:solidFill>
                  <a:srgbClr val="FF0000"/>
                </a:solidFill>
                <a:latin typeface="Gill Sans MT" panose="020B0502020104020203" pitchFamily="34" charset="0"/>
              </a:rPr>
              <a:t>: </a:t>
            </a:r>
            <a:r>
              <a:rPr lang="en-US" sz="1400" dirty="0">
                <a:solidFill>
                  <a:srgbClr val="595858"/>
                </a:solidFill>
                <a:latin typeface="Gill Sans MT" panose="020B0502020104020203" pitchFamily="34" charset="0"/>
              </a:rPr>
              <a:t>It is possible that there are problems with extraction process. In such cases, we should double-check for correct data with data guardians. Some hashing procedures can also be used to make sure data extraction is correct. Errors at data extraction stage are typically easy to find and can be corrected easily as well.</a:t>
            </a:r>
          </a:p>
          <a:p>
            <a:pPr algn="just">
              <a:buFont typeface="+mj-lt"/>
              <a:buAutoNum type="arabicPeriod"/>
            </a:pPr>
            <a:endParaRPr lang="en-US" sz="1400" dirty="0">
              <a:solidFill>
                <a:srgbClr val="595858"/>
              </a:solidFill>
              <a:latin typeface="Gill Sans MT" panose="020B0502020104020203" pitchFamily="34" charset="0"/>
            </a:endParaRPr>
          </a:p>
          <a:p>
            <a:pPr algn="just">
              <a:buFont typeface="+mj-lt"/>
              <a:buAutoNum type="arabicPeriod"/>
            </a:pPr>
            <a:r>
              <a:rPr lang="en-US" sz="1400" b="1" dirty="0">
                <a:solidFill>
                  <a:srgbClr val="FF0000"/>
                </a:solidFill>
                <a:latin typeface="Gill Sans MT" panose="020B0502020104020203" pitchFamily="34" charset="0"/>
              </a:rPr>
              <a:t>Data collection</a:t>
            </a:r>
            <a:r>
              <a:rPr lang="en-US" sz="1400" dirty="0">
                <a:solidFill>
                  <a:srgbClr val="FF0000"/>
                </a:solidFill>
                <a:latin typeface="Gill Sans MT" panose="020B0502020104020203" pitchFamily="34" charset="0"/>
              </a:rPr>
              <a:t>: </a:t>
            </a:r>
            <a:r>
              <a:rPr lang="en-US" sz="1400" dirty="0">
                <a:solidFill>
                  <a:srgbClr val="595858"/>
                </a:solidFill>
                <a:latin typeface="Gill Sans MT" panose="020B0502020104020203" pitchFamily="34" charset="0"/>
              </a:rPr>
              <a:t>These errors occur at time of data collection and are harder to correct. They can be categorized in four types:</a:t>
            </a:r>
            <a:endParaRPr lang="en-US" sz="1400" b="0" i="0" dirty="0">
              <a:solidFill>
                <a:srgbClr val="595858"/>
              </a:solidFill>
              <a:effectLst/>
              <a:latin typeface="Gill Sans MT" panose="020B0502020104020203" pitchFamily="34" charset="0"/>
            </a:endParaRPr>
          </a:p>
        </p:txBody>
      </p:sp>
      <p:pic>
        <p:nvPicPr>
          <p:cNvPr id="3074" name="Picture 2">
            <a:extLst>
              <a:ext uri="{FF2B5EF4-FFF2-40B4-BE49-F238E27FC236}">
                <a16:creationId xmlns:a16="http://schemas.microsoft.com/office/drawing/2014/main" id="{AA653ADC-45A5-493E-A690-D43126BC4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79" y="2428696"/>
            <a:ext cx="8611926" cy="23032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27CBC2D-4594-C4B4-A45E-240DD2CF1117}"/>
                  </a:ext>
                </a:extLst>
              </p14:cNvPr>
              <p14:cNvContentPartPr/>
              <p14:nvPr/>
            </p14:nvContentPartPr>
            <p14:xfrm>
              <a:off x="322200" y="533160"/>
              <a:ext cx="4399920" cy="2014560"/>
            </p14:xfrm>
          </p:contentPart>
        </mc:Choice>
        <mc:Fallback>
          <p:pic>
            <p:nvPicPr>
              <p:cNvPr id="6" name="Ink 5">
                <a:extLst>
                  <a:ext uri="{FF2B5EF4-FFF2-40B4-BE49-F238E27FC236}">
                    <a16:creationId xmlns:a16="http://schemas.microsoft.com/office/drawing/2014/main" id="{E27CBC2D-4594-C4B4-A45E-240DD2CF1117}"/>
                  </a:ext>
                </a:extLst>
              </p:cNvPr>
              <p:cNvPicPr/>
              <p:nvPr/>
            </p:nvPicPr>
            <p:blipFill>
              <a:blip r:embed="rId4"/>
              <a:stretch>
                <a:fillRect/>
              </a:stretch>
            </p:blipFill>
            <p:spPr>
              <a:xfrm>
                <a:off x="312840" y="523800"/>
                <a:ext cx="4418640" cy="2033280"/>
              </a:xfrm>
              <a:prstGeom prst="rect">
                <a:avLst/>
              </a:prstGeom>
            </p:spPr>
          </p:pic>
        </mc:Fallback>
      </mc:AlternateContent>
    </p:spTree>
    <p:extLst>
      <p:ext uri="{BB962C8B-B14F-4D97-AF65-F5344CB8AC3E}">
        <p14:creationId xmlns:p14="http://schemas.microsoft.com/office/powerpoint/2010/main" val="1315326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knn imputation">
            <a:extLst>
              <a:ext uri="{FF2B5EF4-FFF2-40B4-BE49-F238E27FC236}">
                <a16:creationId xmlns:a16="http://schemas.microsoft.com/office/drawing/2014/main" id="{4D84486C-8828-4DF1-8A68-A75109121A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7" t="26950" r="3216" b="6602"/>
          <a:stretch/>
        </p:blipFill>
        <p:spPr bwMode="auto">
          <a:xfrm>
            <a:off x="6075045" y="3236424"/>
            <a:ext cx="2823210" cy="142430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8CED210-DAB7-4C4B-BEF9-19F2DE53CFEF}"/>
              </a:ext>
            </a:extLst>
          </p:cNvPr>
          <p:cNvSpPr>
            <a:spLocks noGrp="1"/>
          </p:cNvSpPr>
          <p:nvPr>
            <p:ph type="dt" sz="half" idx="10"/>
          </p:nvPr>
        </p:nvSpPr>
        <p:spPr/>
        <p:txBody>
          <a:bodyPr/>
          <a:lstStyle/>
          <a:p>
            <a:fld id="{24A60580-2B70-6940-B3F0-E4F8AB7AA3B6}" type="datetime1">
              <a:rPr lang="en-IN" smtClean="0"/>
              <a:t>04-02-2023</a:t>
            </a:fld>
            <a:endParaRPr lang="en-IN"/>
          </a:p>
        </p:txBody>
      </p:sp>
      <p:sp>
        <p:nvSpPr>
          <p:cNvPr id="3" name="Slide Number Placeholder 2">
            <a:extLst>
              <a:ext uri="{FF2B5EF4-FFF2-40B4-BE49-F238E27FC236}">
                <a16:creationId xmlns:a16="http://schemas.microsoft.com/office/drawing/2014/main" id="{9DEBB1D4-A39B-49DA-B068-1950AD759EA6}"/>
              </a:ext>
            </a:extLst>
          </p:cNvPr>
          <p:cNvSpPr>
            <a:spLocks noGrp="1"/>
          </p:cNvSpPr>
          <p:nvPr>
            <p:ph type="sldNum" sz="quarter" idx="12"/>
          </p:nvPr>
        </p:nvSpPr>
        <p:spPr/>
        <p:txBody>
          <a:bodyPr/>
          <a:lstStyle/>
          <a:p>
            <a:fld id="{273EEA2F-D825-49D3-9C25-497F06EFD3F7}" type="slidenum">
              <a:rPr lang="en-IN" smtClean="0"/>
              <a:t>11</a:t>
            </a:fld>
            <a:endParaRPr lang="en-IN"/>
          </a:p>
        </p:txBody>
      </p:sp>
      <p:sp>
        <p:nvSpPr>
          <p:cNvPr id="4" name="Title 3">
            <a:extLst>
              <a:ext uri="{FF2B5EF4-FFF2-40B4-BE49-F238E27FC236}">
                <a16:creationId xmlns:a16="http://schemas.microsoft.com/office/drawing/2014/main" id="{AB63695B-ECBF-4FDE-9588-9D7320524D37}"/>
              </a:ext>
            </a:extLst>
          </p:cNvPr>
          <p:cNvSpPr>
            <a:spLocks noGrp="1"/>
          </p:cNvSpPr>
          <p:nvPr>
            <p:ph type="title"/>
          </p:nvPr>
        </p:nvSpPr>
        <p:spPr>
          <a:xfrm>
            <a:off x="316679" y="121966"/>
            <a:ext cx="7169971" cy="382564"/>
          </a:xfrm>
        </p:spPr>
        <p:txBody>
          <a:bodyPr/>
          <a:lstStyle/>
          <a:p>
            <a:r>
              <a:rPr lang="en-US" b="1" dirty="0"/>
              <a:t>Methods to treat missing values</a:t>
            </a:r>
            <a:endParaRPr lang="en-IN" dirty="0"/>
          </a:p>
        </p:txBody>
      </p:sp>
      <p:sp>
        <p:nvSpPr>
          <p:cNvPr id="6" name="Rectangle 5">
            <a:extLst>
              <a:ext uri="{FF2B5EF4-FFF2-40B4-BE49-F238E27FC236}">
                <a16:creationId xmlns:a16="http://schemas.microsoft.com/office/drawing/2014/main" id="{7552B5C6-6B95-41B4-8F54-747FA64DBC36}"/>
              </a:ext>
            </a:extLst>
          </p:cNvPr>
          <p:cNvSpPr/>
          <p:nvPr/>
        </p:nvSpPr>
        <p:spPr>
          <a:xfrm>
            <a:off x="1907544" y="1982871"/>
            <a:ext cx="6717024" cy="954107"/>
          </a:xfrm>
          <a:prstGeom prst="rect">
            <a:avLst/>
          </a:prstGeom>
        </p:spPr>
        <p:txBody>
          <a:bodyPr wrap="square">
            <a:spAutoFit/>
          </a:bodyPr>
          <a:lstStyle/>
          <a:p>
            <a:r>
              <a:rPr lang="en-IN" sz="1400" b="1" dirty="0">
                <a:solidFill>
                  <a:srgbClr val="333333"/>
                </a:solidFill>
                <a:latin typeface="Gill Sans MT" panose="020B0502020104020203" pitchFamily="34" charset="0"/>
              </a:rPr>
              <a:t>Mean/ Mode/ Median Imputation </a:t>
            </a:r>
            <a:r>
              <a:rPr lang="en-US" sz="1400" dirty="0">
                <a:latin typeface="Gill Sans MT" panose="020B0502020104020203" pitchFamily="34" charset="0"/>
              </a:rPr>
              <a:t>Mean / Mode / Median imputation is one of the most frequently used methods. It consists of replacing the missing data for a given attribute by the mean or median (quantitative attribute) or mode (qualitative attribute) of all known values of that variable.</a:t>
            </a:r>
            <a:endParaRPr lang="en-IN" sz="1400" dirty="0">
              <a:latin typeface="Gill Sans MT" panose="020B0502020104020203" pitchFamily="34" charset="0"/>
            </a:endParaRPr>
          </a:p>
        </p:txBody>
      </p:sp>
      <p:sp>
        <p:nvSpPr>
          <p:cNvPr id="7" name="Rectangle 6">
            <a:extLst>
              <a:ext uri="{FF2B5EF4-FFF2-40B4-BE49-F238E27FC236}">
                <a16:creationId xmlns:a16="http://schemas.microsoft.com/office/drawing/2014/main" id="{A6C5767C-94E9-45B6-BD1B-753398F2AEDF}"/>
              </a:ext>
            </a:extLst>
          </p:cNvPr>
          <p:cNvSpPr/>
          <p:nvPr/>
        </p:nvSpPr>
        <p:spPr>
          <a:xfrm>
            <a:off x="424172" y="3236424"/>
            <a:ext cx="5942337" cy="1384995"/>
          </a:xfrm>
          <a:prstGeom prst="rect">
            <a:avLst/>
          </a:prstGeom>
        </p:spPr>
        <p:txBody>
          <a:bodyPr wrap="square">
            <a:spAutoFit/>
          </a:bodyPr>
          <a:lstStyle/>
          <a:p>
            <a:r>
              <a:rPr lang="en-IN" sz="1400" b="1" dirty="0">
                <a:solidFill>
                  <a:srgbClr val="333333"/>
                </a:solidFill>
                <a:latin typeface="Gill Sans MT" panose="020B0502020104020203" pitchFamily="34" charset="0"/>
              </a:rPr>
              <a:t>Prediction Model </a:t>
            </a:r>
            <a:r>
              <a:rPr lang="en-US" sz="1400" dirty="0">
                <a:latin typeface="Gill Sans MT" panose="020B0502020104020203" pitchFamily="34" charset="0"/>
              </a:rPr>
              <a:t>we create a predictive model to estimate values that will substitute the missing data.  In this case, we divide our data set into two sets: One set with no missing values for the variable and another one with missing values. First data set become training data set of the model while second data set with missing values is test data set and variable with missing values is treated as target variable.</a:t>
            </a:r>
            <a:endParaRPr lang="en-IN" sz="1400" dirty="0">
              <a:latin typeface="Gill Sans MT" panose="020B0502020104020203" pitchFamily="34" charset="0"/>
            </a:endParaRPr>
          </a:p>
        </p:txBody>
      </p:sp>
      <p:sp>
        <p:nvSpPr>
          <p:cNvPr id="5" name="Rectangle 4">
            <a:extLst>
              <a:ext uri="{FF2B5EF4-FFF2-40B4-BE49-F238E27FC236}">
                <a16:creationId xmlns:a16="http://schemas.microsoft.com/office/drawing/2014/main" id="{9CFB5E74-4471-4F3C-817D-602CFEB49076}"/>
              </a:ext>
            </a:extLst>
          </p:cNvPr>
          <p:cNvSpPr/>
          <p:nvPr/>
        </p:nvSpPr>
        <p:spPr>
          <a:xfrm>
            <a:off x="1657350" y="973567"/>
            <a:ext cx="6967218" cy="738664"/>
          </a:xfrm>
          <a:prstGeom prst="rect">
            <a:avLst/>
          </a:prstGeom>
        </p:spPr>
        <p:txBody>
          <a:bodyPr wrap="square">
            <a:spAutoFit/>
          </a:bodyPr>
          <a:lstStyle/>
          <a:p>
            <a:r>
              <a:rPr lang="en-IN" sz="1400" b="1" dirty="0">
                <a:solidFill>
                  <a:srgbClr val="333333"/>
                </a:solidFill>
                <a:latin typeface="Gill Sans MT" panose="020B0502020104020203" pitchFamily="34" charset="0"/>
              </a:rPr>
              <a:t>Data – deletion </a:t>
            </a:r>
            <a:r>
              <a:rPr lang="en-US" sz="1400" dirty="0">
                <a:latin typeface="Gill Sans MT" panose="020B0502020104020203" pitchFamily="34" charset="0"/>
              </a:rPr>
              <a:t>Deletion methods are used when the nature of missing data is “</a:t>
            </a:r>
            <a:r>
              <a:rPr lang="en-US" sz="1400" b="1" dirty="0">
                <a:latin typeface="Gill Sans MT" panose="020B0502020104020203" pitchFamily="34" charset="0"/>
              </a:rPr>
              <a:t>Missing completely at random</a:t>
            </a:r>
            <a:r>
              <a:rPr lang="en-US" sz="1400" dirty="0">
                <a:latin typeface="Gill Sans MT" panose="020B0502020104020203" pitchFamily="34" charset="0"/>
              </a:rPr>
              <a:t>” or we have good amount of data and the data loss would be really low ,else non-random missing values can bias the model output</a:t>
            </a:r>
            <a:endParaRPr lang="en-IN" sz="1400" dirty="0">
              <a:latin typeface="Gill Sans MT" panose="020B0502020104020203" pitchFamily="34" charset="0"/>
            </a:endParaRPr>
          </a:p>
        </p:txBody>
      </p:sp>
      <p:pic>
        <p:nvPicPr>
          <p:cNvPr id="4098" name="Picture 2" descr="Image result for data deletion icon">
            <a:extLst>
              <a:ext uri="{FF2B5EF4-FFF2-40B4-BE49-F238E27FC236}">
                <a16:creationId xmlns:a16="http://schemas.microsoft.com/office/drawing/2014/main" id="{DAE0FD5F-7224-463C-8D1C-FC4282BCE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864883"/>
            <a:ext cx="777240" cy="10609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ean median mode imputation icon">
            <a:extLst>
              <a:ext uri="{FF2B5EF4-FFF2-40B4-BE49-F238E27FC236}">
                <a16:creationId xmlns:a16="http://schemas.microsoft.com/office/drawing/2014/main" id="{5FCBCEB4-8BF6-4768-9D0C-DC2E80D68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73" y="2070056"/>
            <a:ext cx="1314449" cy="9858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A20FD747-0C5A-8321-3003-AD99D48AED0D}"/>
                  </a:ext>
                </a:extLst>
              </p14:cNvPr>
              <p14:cNvContentPartPr/>
              <p14:nvPr/>
            </p14:nvContentPartPr>
            <p14:xfrm>
              <a:off x="406800" y="552600"/>
              <a:ext cx="5203080" cy="2977920"/>
            </p14:xfrm>
          </p:contentPart>
        </mc:Choice>
        <mc:Fallback>
          <p:pic>
            <p:nvPicPr>
              <p:cNvPr id="8" name="Ink 7">
                <a:extLst>
                  <a:ext uri="{FF2B5EF4-FFF2-40B4-BE49-F238E27FC236}">
                    <a16:creationId xmlns:a16="http://schemas.microsoft.com/office/drawing/2014/main" id="{A20FD747-0C5A-8321-3003-AD99D48AED0D}"/>
                  </a:ext>
                </a:extLst>
              </p:cNvPr>
              <p:cNvPicPr/>
              <p:nvPr/>
            </p:nvPicPr>
            <p:blipFill>
              <a:blip r:embed="rId6"/>
              <a:stretch>
                <a:fillRect/>
              </a:stretch>
            </p:blipFill>
            <p:spPr>
              <a:xfrm>
                <a:off x="397440" y="543240"/>
                <a:ext cx="5221800" cy="2996640"/>
              </a:xfrm>
              <a:prstGeom prst="rect">
                <a:avLst/>
              </a:prstGeom>
            </p:spPr>
          </p:pic>
        </mc:Fallback>
      </mc:AlternateContent>
    </p:spTree>
    <p:extLst>
      <p:ext uri="{BB962C8B-B14F-4D97-AF65-F5344CB8AC3E}">
        <p14:creationId xmlns:p14="http://schemas.microsoft.com/office/powerpoint/2010/main" val="219211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04-02-2023</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12</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8CF98C22-C0DA-4316-9031-C787E7F5ECC7}"/>
              </a:ext>
            </a:extLst>
          </p:cNvPr>
          <p:cNvSpPr txBox="1"/>
          <p:nvPr/>
        </p:nvSpPr>
        <p:spPr>
          <a:xfrm>
            <a:off x="516988" y="820678"/>
            <a:ext cx="8110024" cy="3754874"/>
          </a:xfrm>
          <a:prstGeom prst="rect">
            <a:avLst/>
          </a:prstGeom>
          <a:noFill/>
        </p:spPr>
        <p:txBody>
          <a:bodyPr wrap="square">
            <a:spAutoFit/>
          </a:bodyPr>
          <a:lstStyle/>
          <a:p>
            <a:pPr algn="ctr"/>
            <a:r>
              <a:rPr lang="en-US" sz="1400" b="1" dirty="0"/>
              <a:t>Data Analysis</a:t>
            </a:r>
          </a:p>
          <a:p>
            <a:pPr algn="ctr"/>
            <a:endParaRPr lang="en-US" sz="1400" b="1" dirty="0"/>
          </a:p>
          <a:p>
            <a:pPr marL="285750" indent="-285750">
              <a:buFont typeface="Arial" panose="020B0604020202020204" pitchFamily="34" charset="0"/>
              <a:buChar char="•"/>
            </a:pPr>
            <a:r>
              <a:rPr lang="en-US" sz="1400" dirty="0"/>
              <a:t>The objective is to identify predictors of default so that at the time of loan application, we can use those variables for approval/rejection of the loan. </a:t>
            </a:r>
          </a:p>
          <a:p>
            <a:pPr marL="285750" indent="-285750">
              <a:buFont typeface="Arial" panose="020B0604020202020204" pitchFamily="34" charset="0"/>
              <a:buChar char="•"/>
            </a:pPr>
            <a:endParaRPr lang="en-US" sz="1400" dirty="0"/>
          </a:p>
          <a:p>
            <a:pPr lvl="1"/>
            <a:r>
              <a:rPr lang="en-US" sz="1400" dirty="0"/>
              <a:t>There are broadly three types of variables –</a:t>
            </a:r>
          </a:p>
          <a:p>
            <a:pPr marL="800100" lvl="1" indent="-342900">
              <a:buAutoNum type="arabicPeriod"/>
            </a:pPr>
            <a:r>
              <a:rPr lang="en-US" sz="1400" dirty="0"/>
              <a:t>those which are related to the applicant (demographic variables such as age, occupation, employment details etc.), </a:t>
            </a:r>
          </a:p>
          <a:p>
            <a:pPr marL="800100" lvl="1" indent="-342900">
              <a:buAutoNum type="arabicPeriod"/>
            </a:pPr>
            <a:r>
              <a:rPr lang="en-US" sz="1400" dirty="0"/>
              <a:t>Loan characteristics (amount of loan, interest rate, purpose of loan etc.) and </a:t>
            </a:r>
          </a:p>
          <a:p>
            <a:pPr marL="800100" lvl="1" indent="-342900">
              <a:buAutoNum type="arabicPeriod"/>
            </a:pPr>
            <a:r>
              <a:rPr lang="en-US" sz="1400" dirty="0"/>
              <a:t>Customer behavior variables (those which are generated after the loan is approved such as delinquent 2 years, revolving balance, next payment date etc.).</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Now, the customer behavior variables are not available at the time of loan application, and thus they cannot be used as predictors for credit approval.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ones marked 'current' are neither fully paid not defaulted, so get rid of the current loans. Also, tag the other two values as 0 or 1 to make your analysis simple and clean.</a:t>
            </a:r>
            <a:endParaRPr lang="en-IN" sz="1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8714F89-F008-0662-FB9D-63E564E87A96}"/>
                  </a:ext>
                </a:extLst>
              </p14:cNvPr>
              <p14:cNvContentPartPr/>
              <p14:nvPr/>
            </p14:nvContentPartPr>
            <p14:xfrm>
              <a:off x="54720" y="1045440"/>
              <a:ext cx="8555400" cy="3504240"/>
            </p14:xfrm>
          </p:contentPart>
        </mc:Choice>
        <mc:Fallback>
          <p:pic>
            <p:nvPicPr>
              <p:cNvPr id="4" name="Ink 3">
                <a:extLst>
                  <a:ext uri="{FF2B5EF4-FFF2-40B4-BE49-F238E27FC236}">
                    <a16:creationId xmlns:a16="http://schemas.microsoft.com/office/drawing/2014/main" id="{B8714F89-F008-0662-FB9D-63E564E87A96}"/>
                  </a:ext>
                </a:extLst>
              </p:cNvPr>
              <p:cNvPicPr/>
              <p:nvPr/>
            </p:nvPicPr>
            <p:blipFill>
              <a:blip r:embed="rId3"/>
              <a:stretch>
                <a:fillRect/>
              </a:stretch>
            </p:blipFill>
            <p:spPr>
              <a:xfrm>
                <a:off x="45360" y="1036080"/>
                <a:ext cx="8574120" cy="3522960"/>
              </a:xfrm>
              <a:prstGeom prst="rect">
                <a:avLst/>
              </a:prstGeom>
            </p:spPr>
          </p:pic>
        </mc:Fallback>
      </mc:AlternateContent>
    </p:spTree>
    <p:extLst>
      <p:ext uri="{BB962C8B-B14F-4D97-AF65-F5344CB8AC3E}">
        <p14:creationId xmlns:p14="http://schemas.microsoft.com/office/powerpoint/2010/main" val="42529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04-02-2023</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13</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6" name="TextBox 5">
            <a:extLst>
              <a:ext uri="{FF2B5EF4-FFF2-40B4-BE49-F238E27FC236}">
                <a16:creationId xmlns:a16="http://schemas.microsoft.com/office/drawing/2014/main" id="{32E50AF1-AB36-463D-8C99-D5331FC2B542}"/>
              </a:ext>
            </a:extLst>
          </p:cNvPr>
          <p:cNvSpPr txBox="1"/>
          <p:nvPr/>
        </p:nvSpPr>
        <p:spPr>
          <a:xfrm>
            <a:off x="487240" y="773668"/>
            <a:ext cx="4572000" cy="369332"/>
          </a:xfrm>
          <a:prstGeom prst="rect">
            <a:avLst/>
          </a:prstGeom>
          <a:noFill/>
        </p:spPr>
        <p:txBody>
          <a:bodyPr wrap="square">
            <a:spAutoFit/>
          </a:bodyPr>
          <a:lstStyle/>
          <a:p>
            <a:r>
              <a:rPr lang="en-IN" dirty="0"/>
              <a:t>Few Important Variables</a:t>
            </a:r>
          </a:p>
        </p:txBody>
      </p:sp>
      <p:graphicFrame>
        <p:nvGraphicFramePr>
          <p:cNvPr id="8" name="Table 7"/>
          <p:cNvGraphicFramePr>
            <a:graphicFrameLocks noGrp="1"/>
          </p:cNvGraphicFramePr>
          <p:nvPr>
            <p:extLst>
              <p:ext uri="{D42A27DB-BD31-4B8C-83A1-F6EECF244321}">
                <p14:modId xmlns:p14="http://schemas.microsoft.com/office/powerpoint/2010/main" val="553499394"/>
              </p:ext>
            </p:extLst>
          </p:nvPr>
        </p:nvGraphicFramePr>
        <p:xfrm>
          <a:off x="6019757" y="776857"/>
          <a:ext cx="2050288" cy="3291302"/>
        </p:xfrm>
        <a:graphic>
          <a:graphicData uri="http://schemas.openxmlformats.org/drawingml/2006/table">
            <a:tbl>
              <a:tblPr/>
              <a:tblGrid>
                <a:gridCol w="2050288">
                  <a:extLst>
                    <a:ext uri="{9D8B030D-6E8A-4147-A177-3AD203B41FA5}">
                      <a16:colId xmlns:a16="http://schemas.microsoft.com/office/drawing/2014/main" val="3514016392"/>
                    </a:ext>
                  </a:extLst>
                </a:gridCol>
              </a:tblGrid>
              <a:tr h="173389">
                <a:tc>
                  <a:txBody>
                    <a:bodyPr/>
                    <a:lstStyle/>
                    <a:p>
                      <a:pPr algn="ctr" fontAlgn="b"/>
                      <a:r>
                        <a:rPr lang="en-IN" sz="1200" b="1" i="0" u="none" strike="noStrike" dirty="0">
                          <a:solidFill>
                            <a:schemeClr val="bg1"/>
                          </a:solidFill>
                          <a:effectLst/>
                          <a:latin typeface="Calibri" panose="020F0502020204030204" pitchFamily="34" charset="0"/>
                        </a:rPr>
                        <a:t>Customer behaviour variables</a:t>
                      </a:r>
                    </a:p>
                  </a:txBody>
                  <a:tcPr marL="6155" marR="6155" marT="6155" marB="0" anchor="b">
                    <a:lnL>
                      <a:noFill/>
                    </a:lnL>
                    <a:lnR>
                      <a:noFill/>
                    </a:lnR>
                    <a:lnT>
                      <a:noFill/>
                    </a:lnT>
                    <a:lnB>
                      <a:noFill/>
                    </a:lnB>
                    <a:solidFill>
                      <a:srgbClr val="FF0000"/>
                    </a:solidFill>
                  </a:tcPr>
                </a:tc>
                <a:extLst>
                  <a:ext uri="{0D108BD9-81ED-4DB2-BD59-A6C34878D82A}">
                    <a16:rowId xmlns:a16="http://schemas.microsoft.com/office/drawing/2014/main" val="1878085190"/>
                  </a:ext>
                </a:extLst>
              </a:tr>
              <a:tr h="147727">
                <a:tc>
                  <a:txBody>
                    <a:bodyPr/>
                    <a:lstStyle/>
                    <a:p>
                      <a:pPr algn="ctr" fontAlgn="ctr"/>
                      <a:r>
                        <a:rPr lang="en-IN" sz="900" b="0" i="0" u="none" strike="noStrike" dirty="0">
                          <a:solidFill>
                            <a:srgbClr val="000000"/>
                          </a:solidFill>
                          <a:effectLst/>
                          <a:latin typeface="Courier New" panose="02070309020205020404" pitchFamily="49" charset="0"/>
                        </a:rPr>
                        <a:t>delinq_2yrs</a:t>
                      </a:r>
                    </a:p>
                  </a:txBody>
                  <a:tcPr marL="6155" marR="6155" marT="6155" marB="0" anchor="ctr">
                    <a:lnL>
                      <a:noFill/>
                    </a:lnL>
                    <a:lnR>
                      <a:noFill/>
                    </a:lnR>
                    <a:lnT>
                      <a:noFill/>
                    </a:lnT>
                    <a:lnB>
                      <a:noFill/>
                    </a:lnB>
                  </a:tcPr>
                </a:tc>
                <a:extLst>
                  <a:ext uri="{0D108BD9-81ED-4DB2-BD59-A6C34878D82A}">
                    <a16:rowId xmlns:a16="http://schemas.microsoft.com/office/drawing/2014/main" val="802228131"/>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earliest_cr_line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4196464273"/>
                  </a:ext>
                </a:extLst>
              </a:tr>
              <a:tr h="147727">
                <a:tc>
                  <a:txBody>
                    <a:bodyPr/>
                    <a:lstStyle/>
                    <a:p>
                      <a:pPr algn="ctr" fontAlgn="ctr"/>
                      <a:r>
                        <a:rPr lang="en-IN" sz="900" b="0" i="0" u="none" strike="noStrike" dirty="0">
                          <a:solidFill>
                            <a:srgbClr val="000000"/>
                          </a:solidFill>
                          <a:effectLst/>
                          <a:latin typeface="Courier New" panose="02070309020205020404" pitchFamily="49" charset="0"/>
                        </a:rPr>
                        <a:t>inq_last_6mths</a:t>
                      </a:r>
                    </a:p>
                  </a:txBody>
                  <a:tcPr marL="6155" marR="6155" marT="6155" marB="0" anchor="ctr">
                    <a:lnL>
                      <a:noFill/>
                    </a:lnL>
                    <a:lnR>
                      <a:noFill/>
                    </a:lnR>
                    <a:lnT>
                      <a:noFill/>
                    </a:lnT>
                    <a:lnB>
                      <a:noFill/>
                    </a:lnB>
                  </a:tcPr>
                </a:tc>
                <a:extLst>
                  <a:ext uri="{0D108BD9-81ED-4DB2-BD59-A6C34878D82A}">
                    <a16:rowId xmlns:a16="http://schemas.microsoft.com/office/drawing/2014/main" val="315846005"/>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open_acc</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3691400921"/>
                  </a:ext>
                </a:extLst>
              </a:tr>
              <a:tr h="147727">
                <a:tc>
                  <a:txBody>
                    <a:bodyPr/>
                    <a:lstStyle/>
                    <a:p>
                      <a:pPr algn="ctr" fontAlgn="ctr"/>
                      <a:r>
                        <a:rPr lang="en-IN" sz="900" b="0" i="0" u="none" strike="noStrike">
                          <a:solidFill>
                            <a:srgbClr val="000000"/>
                          </a:solidFill>
                          <a:effectLst/>
                          <a:latin typeface="Courier New" panose="02070309020205020404" pitchFamily="49" charset="0"/>
                        </a:rPr>
                        <a:t>pub_rec</a:t>
                      </a:r>
                    </a:p>
                  </a:txBody>
                  <a:tcPr marL="6155" marR="6155" marT="6155" marB="0" anchor="ctr">
                    <a:lnL>
                      <a:noFill/>
                    </a:lnL>
                    <a:lnR>
                      <a:noFill/>
                    </a:lnR>
                    <a:lnT>
                      <a:noFill/>
                    </a:lnT>
                    <a:lnB>
                      <a:noFill/>
                    </a:lnB>
                  </a:tcPr>
                </a:tc>
                <a:extLst>
                  <a:ext uri="{0D108BD9-81ED-4DB2-BD59-A6C34878D82A}">
                    <a16:rowId xmlns:a16="http://schemas.microsoft.com/office/drawing/2014/main" val="3347153181"/>
                  </a:ext>
                </a:extLst>
              </a:tr>
              <a:tr h="147727">
                <a:tc>
                  <a:txBody>
                    <a:bodyPr/>
                    <a:lstStyle/>
                    <a:p>
                      <a:pPr algn="ctr" fontAlgn="ctr"/>
                      <a:r>
                        <a:rPr lang="en-IN" sz="900" b="0" i="0" u="none" strike="noStrike">
                          <a:solidFill>
                            <a:srgbClr val="000000"/>
                          </a:solidFill>
                          <a:effectLst/>
                          <a:latin typeface="Courier New" panose="02070309020205020404" pitchFamily="49" charset="0"/>
                        </a:rPr>
                        <a:t>revol_bal</a:t>
                      </a:r>
                    </a:p>
                  </a:txBody>
                  <a:tcPr marL="6155" marR="6155" marT="6155" marB="0" anchor="ctr">
                    <a:lnL>
                      <a:noFill/>
                    </a:lnL>
                    <a:lnR>
                      <a:noFill/>
                    </a:lnR>
                    <a:lnT>
                      <a:noFill/>
                    </a:lnT>
                    <a:lnB>
                      <a:noFill/>
                    </a:lnB>
                  </a:tcPr>
                </a:tc>
                <a:extLst>
                  <a:ext uri="{0D108BD9-81ED-4DB2-BD59-A6C34878D82A}">
                    <a16:rowId xmlns:a16="http://schemas.microsoft.com/office/drawing/2014/main" val="1628540935"/>
                  </a:ext>
                </a:extLst>
              </a:tr>
              <a:tr h="147727">
                <a:tc>
                  <a:txBody>
                    <a:bodyPr/>
                    <a:lstStyle/>
                    <a:p>
                      <a:pPr algn="ctr" fontAlgn="ctr"/>
                      <a:r>
                        <a:rPr lang="en-IN" sz="900" b="0" i="0" u="none" strike="noStrike">
                          <a:solidFill>
                            <a:srgbClr val="000000"/>
                          </a:solidFill>
                          <a:effectLst/>
                          <a:latin typeface="Courier New" panose="02070309020205020404" pitchFamily="49" charset="0"/>
                        </a:rPr>
                        <a:t>revol_util</a:t>
                      </a:r>
                    </a:p>
                  </a:txBody>
                  <a:tcPr marL="6155" marR="6155" marT="6155" marB="0" anchor="ctr">
                    <a:lnL>
                      <a:noFill/>
                    </a:lnL>
                    <a:lnR>
                      <a:noFill/>
                    </a:lnR>
                    <a:lnT>
                      <a:noFill/>
                    </a:lnT>
                    <a:lnB>
                      <a:noFill/>
                    </a:lnB>
                  </a:tcPr>
                </a:tc>
                <a:extLst>
                  <a:ext uri="{0D108BD9-81ED-4DB2-BD59-A6C34878D82A}">
                    <a16:rowId xmlns:a16="http://schemas.microsoft.com/office/drawing/2014/main" val="86321830"/>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total_acc</a:t>
                      </a:r>
                    </a:p>
                  </a:txBody>
                  <a:tcPr marL="6155" marR="6155" marT="6155" marB="0" anchor="ctr">
                    <a:lnL>
                      <a:noFill/>
                    </a:lnL>
                    <a:lnR>
                      <a:noFill/>
                    </a:lnR>
                    <a:lnT>
                      <a:noFill/>
                    </a:lnT>
                    <a:lnB>
                      <a:noFill/>
                    </a:lnB>
                  </a:tcPr>
                </a:tc>
                <a:extLst>
                  <a:ext uri="{0D108BD9-81ED-4DB2-BD59-A6C34878D82A}">
                    <a16:rowId xmlns:a16="http://schemas.microsoft.com/office/drawing/2014/main" val="1223420351"/>
                  </a:ext>
                </a:extLst>
              </a:tr>
              <a:tr h="147727">
                <a:tc>
                  <a:txBody>
                    <a:bodyPr/>
                    <a:lstStyle/>
                    <a:p>
                      <a:pPr algn="ctr" fontAlgn="ctr"/>
                      <a:r>
                        <a:rPr lang="en-IN" sz="900" b="0" i="0" u="none" strike="noStrike">
                          <a:solidFill>
                            <a:srgbClr val="000000"/>
                          </a:solidFill>
                          <a:effectLst/>
                          <a:latin typeface="Courier New" panose="02070309020205020404" pitchFamily="49" charset="0"/>
                        </a:rPr>
                        <a:t>out_prncp</a:t>
                      </a:r>
                    </a:p>
                  </a:txBody>
                  <a:tcPr marL="6155" marR="6155" marT="6155" marB="0" anchor="ctr">
                    <a:lnL>
                      <a:noFill/>
                    </a:lnL>
                    <a:lnR>
                      <a:noFill/>
                    </a:lnR>
                    <a:lnT>
                      <a:noFill/>
                    </a:lnT>
                    <a:lnB>
                      <a:noFill/>
                    </a:lnB>
                  </a:tcPr>
                </a:tc>
                <a:extLst>
                  <a:ext uri="{0D108BD9-81ED-4DB2-BD59-A6C34878D82A}">
                    <a16:rowId xmlns:a16="http://schemas.microsoft.com/office/drawing/2014/main" val="1514692907"/>
                  </a:ext>
                </a:extLst>
              </a:tr>
              <a:tr h="147727">
                <a:tc>
                  <a:txBody>
                    <a:bodyPr/>
                    <a:lstStyle/>
                    <a:p>
                      <a:pPr algn="ctr" fontAlgn="ctr"/>
                      <a:r>
                        <a:rPr lang="en-IN" sz="900" b="0" i="0" u="none" strike="noStrike">
                          <a:solidFill>
                            <a:srgbClr val="000000"/>
                          </a:solidFill>
                          <a:effectLst/>
                          <a:latin typeface="Courier New" panose="02070309020205020404" pitchFamily="49" charset="0"/>
                        </a:rPr>
                        <a:t>out_prncp_inv</a:t>
                      </a:r>
                    </a:p>
                  </a:txBody>
                  <a:tcPr marL="6155" marR="6155" marT="6155" marB="0" anchor="ctr">
                    <a:lnL>
                      <a:noFill/>
                    </a:lnL>
                    <a:lnR>
                      <a:noFill/>
                    </a:lnR>
                    <a:lnT>
                      <a:noFill/>
                    </a:lnT>
                    <a:lnB>
                      <a:noFill/>
                    </a:lnB>
                  </a:tcPr>
                </a:tc>
                <a:extLst>
                  <a:ext uri="{0D108BD9-81ED-4DB2-BD59-A6C34878D82A}">
                    <a16:rowId xmlns:a16="http://schemas.microsoft.com/office/drawing/2014/main" val="3320191616"/>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total_pymnt</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398030364"/>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total_pymnt_inv</a:t>
                      </a:r>
                    </a:p>
                  </a:txBody>
                  <a:tcPr marL="6155" marR="6155" marT="6155" marB="0" anchor="ctr">
                    <a:lnL>
                      <a:noFill/>
                    </a:lnL>
                    <a:lnR>
                      <a:noFill/>
                    </a:lnR>
                    <a:lnT>
                      <a:noFill/>
                    </a:lnT>
                    <a:lnB>
                      <a:noFill/>
                    </a:lnB>
                  </a:tcPr>
                </a:tc>
                <a:extLst>
                  <a:ext uri="{0D108BD9-81ED-4DB2-BD59-A6C34878D82A}">
                    <a16:rowId xmlns:a16="http://schemas.microsoft.com/office/drawing/2014/main" val="3804108058"/>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total_rec_prncp</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046748513"/>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total_rec_int</a:t>
                      </a:r>
                    </a:p>
                  </a:txBody>
                  <a:tcPr marL="6155" marR="6155" marT="6155" marB="0" anchor="ctr">
                    <a:lnL>
                      <a:noFill/>
                    </a:lnL>
                    <a:lnR>
                      <a:noFill/>
                    </a:lnR>
                    <a:lnT>
                      <a:noFill/>
                    </a:lnT>
                    <a:lnB>
                      <a:noFill/>
                    </a:lnB>
                  </a:tcPr>
                </a:tc>
                <a:extLst>
                  <a:ext uri="{0D108BD9-81ED-4DB2-BD59-A6C34878D82A}">
                    <a16:rowId xmlns:a16="http://schemas.microsoft.com/office/drawing/2014/main" val="2593441694"/>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total_rec_late_fee</a:t>
                      </a:r>
                    </a:p>
                  </a:txBody>
                  <a:tcPr marL="6155" marR="6155" marT="6155" marB="0" anchor="ctr">
                    <a:lnL>
                      <a:noFill/>
                    </a:lnL>
                    <a:lnR>
                      <a:noFill/>
                    </a:lnR>
                    <a:lnT>
                      <a:noFill/>
                    </a:lnT>
                    <a:lnB>
                      <a:noFill/>
                    </a:lnB>
                  </a:tcPr>
                </a:tc>
                <a:extLst>
                  <a:ext uri="{0D108BD9-81ED-4DB2-BD59-A6C34878D82A}">
                    <a16:rowId xmlns:a16="http://schemas.microsoft.com/office/drawing/2014/main" val="1754366178"/>
                  </a:ext>
                </a:extLst>
              </a:tr>
              <a:tr h="147727">
                <a:tc>
                  <a:txBody>
                    <a:bodyPr/>
                    <a:lstStyle/>
                    <a:p>
                      <a:pPr algn="ctr" fontAlgn="ctr"/>
                      <a:r>
                        <a:rPr lang="en-IN" sz="900" b="0" i="0" u="none" strike="noStrike">
                          <a:solidFill>
                            <a:srgbClr val="000000"/>
                          </a:solidFill>
                          <a:effectLst/>
                          <a:latin typeface="Courier New" panose="02070309020205020404" pitchFamily="49" charset="0"/>
                        </a:rPr>
                        <a:t>recoveries</a:t>
                      </a:r>
                    </a:p>
                  </a:txBody>
                  <a:tcPr marL="6155" marR="6155" marT="6155" marB="0" anchor="ctr">
                    <a:lnL>
                      <a:noFill/>
                    </a:lnL>
                    <a:lnR>
                      <a:noFill/>
                    </a:lnR>
                    <a:lnT>
                      <a:noFill/>
                    </a:lnT>
                    <a:lnB>
                      <a:noFill/>
                    </a:lnB>
                  </a:tcPr>
                </a:tc>
                <a:extLst>
                  <a:ext uri="{0D108BD9-81ED-4DB2-BD59-A6C34878D82A}">
                    <a16:rowId xmlns:a16="http://schemas.microsoft.com/office/drawing/2014/main" val="3668223857"/>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collection_recovery_fee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3676853818"/>
                  </a:ext>
                </a:extLst>
              </a:tr>
              <a:tr h="147727">
                <a:tc>
                  <a:txBody>
                    <a:bodyPr/>
                    <a:lstStyle/>
                    <a:p>
                      <a:pPr algn="ctr" fontAlgn="ctr"/>
                      <a:r>
                        <a:rPr lang="en-IN" sz="900" b="0" i="0" u="none" strike="noStrike">
                          <a:solidFill>
                            <a:srgbClr val="000000"/>
                          </a:solidFill>
                          <a:effectLst/>
                          <a:latin typeface="Courier New" panose="02070309020205020404" pitchFamily="49" charset="0"/>
                        </a:rPr>
                        <a:t>last_pymnt_d</a:t>
                      </a:r>
                    </a:p>
                  </a:txBody>
                  <a:tcPr marL="6155" marR="6155" marT="6155" marB="0" anchor="ctr">
                    <a:lnL>
                      <a:noFill/>
                    </a:lnL>
                    <a:lnR>
                      <a:noFill/>
                    </a:lnR>
                    <a:lnT>
                      <a:noFill/>
                    </a:lnT>
                    <a:lnB>
                      <a:noFill/>
                    </a:lnB>
                  </a:tcPr>
                </a:tc>
                <a:extLst>
                  <a:ext uri="{0D108BD9-81ED-4DB2-BD59-A6C34878D82A}">
                    <a16:rowId xmlns:a16="http://schemas.microsoft.com/office/drawing/2014/main" val="2553054347"/>
                  </a:ext>
                </a:extLst>
              </a:tr>
              <a:tr h="147727">
                <a:tc>
                  <a:txBody>
                    <a:bodyPr/>
                    <a:lstStyle/>
                    <a:p>
                      <a:pPr algn="ctr" fontAlgn="ctr"/>
                      <a:r>
                        <a:rPr lang="en-IN" sz="900" b="0" i="0" u="none" strike="noStrike">
                          <a:solidFill>
                            <a:srgbClr val="000000"/>
                          </a:solidFill>
                          <a:effectLst/>
                          <a:latin typeface="Courier New" panose="02070309020205020404" pitchFamily="49" charset="0"/>
                        </a:rPr>
                        <a:t>last_pymnt_amnt</a:t>
                      </a:r>
                    </a:p>
                  </a:txBody>
                  <a:tcPr marL="6155" marR="6155" marT="6155" marB="0" anchor="ctr">
                    <a:lnL>
                      <a:noFill/>
                    </a:lnL>
                    <a:lnR>
                      <a:noFill/>
                    </a:lnR>
                    <a:lnT>
                      <a:noFill/>
                    </a:lnT>
                    <a:lnB>
                      <a:noFill/>
                    </a:lnB>
                  </a:tcPr>
                </a:tc>
                <a:extLst>
                  <a:ext uri="{0D108BD9-81ED-4DB2-BD59-A6C34878D82A}">
                    <a16:rowId xmlns:a16="http://schemas.microsoft.com/office/drawing/2014/main" val="370540338"/>
                  </a:ext>
                </a:extLst>
              </a:tr>
              <a:tr h="147727">
                <a:tc>
                  <a:txBody>
                    <a:bodyPr/>
                    <a:lstStyle/>
                    <a:p>
                      <a:pPr algn="ctr" fontAlgn="ctr"/>
                      <a:r>
                        <a:rPr lang="en-IN" sz="900" b="0" i="0" u="none" strike="noStrike">
                          <a:solidFill>
                            <a:srgbClr val="000000"/>
                          </a:solidFill>
                          <a:effectLst/>
                          <a:latin typeface="Courier New" panose="02070309020205020404" pitchFamily="49" charset="0"/>
                        </a:rPr>
                        <a:t>last_credit_pull_d</a:t>
                      </a:r>
                    </a:p>
                  </a:txBody>
                  <a:tcPr marL="6155" marR="6155" marT="6155" marB="0" anchor="ctr">
                    <a:lnL>
                      <a:noFill/>
                    </a:lnL>
                    <a:lnR>
                      <a:noFill/>
                    </a:lnR>
                    <a:lnT>
                      <a:noFill/>
                    </a:lnT>
                    <a:lnB>
                      <a:noFill/>
                    </a:lnB>
                  </a:tcPr>
                </a:tc>
                <a:extLst>
                  <a:ext uri="{0D108BD9-81ED-4DB2-BD59-A6C34878D82A}">
                    <a16:rowId xmlns:a16="http://schemas.microsoft.com/office/drawing/2014/main" val="626085834"/>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application_type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471614378"/>
                  </a:ext>
                </a:extLst>
              </a:tr>
            </a:tbl>
          </a:graphicData>
        </a:graphic>
      </p:graphicFrame>
      <p:sp>
        <p:nvSpPr>
          <p:cNvPr id="10" name="Rectangle 9"/>
          <p:cNvSpPr/>
          <p:nvPr/>
        </p:nvSpPr>
        <p:spPr>
          <a:xfrm>
            <a:off x="5455014" y="4117777"/>
            <a:ext cx="3179774" cy="923330"/>
          </a:xfrm>
          <a:prstGeom prst="rect">
            <a:avLst/>
          </a:prstGeom>
        </p:spPr>
        <p:txBody>
          <a:bodyPr wrap="square">
            <a:spAutoFit/>
          </a:bodyPr>
          <a:lstStyle/>
          <a:p>
            <a:r>
              <a:rPr lang="en-US" sz="900" dirty="0"/>
              <a:t>the customer behavior variables are not available at the time of loan application, and thus they cannot be used as predictors for credit approval.</a:t>
            </a:r>
          </a:p>
          <a:p>
            <a:r>
              <a:rPr lang="en-US" sz="900" dirty="0"/>
              <a:t> </a:t>
            </a:r>
            <a:r>
              <a:rPr lang="en-US" sz="900" dirty="0">
                <a:solidFill>
                  <a:srgbClr val="FF0000"/>
                </a:solidFill>
              </a:rPr>
              <a:t>variables such as </a:t>
            </a:r>
            <a:r>
              <a:rPr lang="en-US" sz="900" dirty="0" err="1">
                <a:solidFill>
                  <a:srgbClr val="FF0000"/>
                </a:solidFill>
              </a:rPr>
              <a:t>acc_now_delinquent</a:t>
            </a:r>
            <a:r>
              <a:rPr lang="en-US" sz="900" dirty="0">
                <a:solidFill>
                  <a:srgbClr val="FF0000"/>
                </a:solidFill>
              </a:rPr>
              <a:t>, </a:t>
            </a:r>
            <a:r>
              <a:rPr lang="en-US" sz="900" dirty="0" err="1">
                <a:solidFill>
                  <a:srgbClr val="FF0000"/>
                </a:solidFill>
              </a:rPr>
              <a:t>chargeoff</a:t>
            </a:r>
            <a:r>
              <a:rPr lang="en-US" sz="900" dirty="0">
                <a:solidFill>
                  <a:srgbClr val="FF0000"/>
                </a:solidFill>
              </a:rPr>
              <a:t> within 12 months etc. (which are related to the applicant's past loans) are available from the credit bureau.</a:t>
            </a:r>
            <a:endParaRPr lang="en-IN" sz="900"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768970091"/>
              </p:ext>
            </p:extLst>
          </p:nvPr>
        </p:nvGraphicFramePr>
        <p:xfrm>
          <a:off x="1034000" y="1401112"/>
          <a:ext cx="2032000" cy="2392680"/>
        </p:xfrm>
        <a:graphic>
          <a:graphicData uri="http://schemas.openxmlformats.org/drawingml/2006/table">
            <a:tbl>
              <a:tblPr/>
              <a:tblGrid>
                <a:gridCol w="2032000">
                  <a:extLst>
                    <a:ext uri="{9D8B030D-6E8A-4147-A177-3AD203B41FA5}">
                      <a16:colId xmlns:a16="http://schemas.microsoft.com/office/drawing/2014/main" val="953631807"/>
                    </a:ext>
                  </a:extLst>
                </a:gridCol>
              </a:tblGrid>
              <a:tr h="198120">
                <a:tc>
                  <a:txBody>
                    <a:bodyPr/>
                    <a:lstStyle/>
                    <a:p>
                      <a:pPr algn="ctr" fontAlgn="b"/>
                      <a:r>
                        <a:rPr lang="en-IN" sz="1200" b="1" i="0" u="none" strike="noStrike" dirty="0">
                          <a:solidFill>
                            <a:schemeClr val="bg1"/>
                          </a:solidFill>
                          <a:effectLst/>
                          <a:latin typeface="Calibri" panose="020F0502020204030204" pitchFamily="34" charset="0"/>
                        </a:rPr>
                        <a:t>Important variables</a:t>
                      </a:r>
                    </a:p>
                  </a:txBody>
                  <a:tcPr marL="7620" marR="7620" marT="7620" marB="0" anchor="b">
                    <a:lnL>
                      <a:noFill/>
                    </a:lnL>
                    <a:lnR>
                      <a:noFill/>
                    </a:lnR>
                    <a:lnT>
                      <a:noFill/>
                    </a:lnT>
                    <a:lnB>
                      <a:noFill/>
                    </a:lnB>
                    <a:solidFill>
                      <a:srgbClr val="FF0000"/>
                    </a:solidFill>
                  </a:tcPr>
                </a:tc>
                <a:extLst>
                  <a:ext uri="{0D108BD9-81ED-4DB2-BD59-A6C34878D82A}">
                    <a16:rowId xmlns:a16="http://schemas.microsoft.com/office/drawing/2014/main" val="2246451783"/>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Loan_amt</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314380746"/>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Term</a:t>
                      </a:r>
                    </a:p>
                  </a:txBody>
                  <a:tcPr marL="7620" marR="7620" marT="7620" marB="0" anchor="ctr">
                    <a:lnL>
                      <a:noFill/>
                    </a:lnL>
                    <a:lnR>
                      <a:noFill/>
                    </a:lnR>
                    <a:lnT>
                      <a:noFill/>
                    </a:lnT>
                    <a:lnB>
                      <a:noFill/>
                    </a:lnB>
                  </a:tcPr>
                </a:tc>
                <a:extLst>
                  <a:ext uri="{0D108BD9-81ED-4DB2-BD59-A6C34878D82A}">
                    <a16:rowId xmlns:a16="http://schemas.microsoft.com/office/drawing/2014/main" val="3205839852"/>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Interest_rate</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842451676"/>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Grade</a:t>
                      </a:r>
                    </a:p>
                  </a:txBody>
                  <a:tcPr marL="7620" marR="7620" marT="7620" marB="0" anchor="ctr">
                    <a:lnL>
                      <a:noFill/>
                    </a:lnL>
                    <a:lnR>
                      <a:noFill/>
                    </a:lnR>
                    <a:lnT>
                      <a:noFill/>
                    </a:lnT>
                    <a:lnB>
                      <a:noFill/>
                    </a:lnB>
                  </a:tcPr>
                </a:tc>
                <a:extLst>
                  <a:ext uri="{0D108BD9-81ED-4DB2-BD59-A6C34878D82A}">
                    <a16:rowId xmlns:a16="http://schemas.microsoft.com/office/drawing/2014/main" val="3671952654"/>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SubGrade</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758064349"/>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Annual Income</a:t>
                      </a:r>
                    </a:p>
                  </a:txBody>
                  <a:tcPr marL="7620" marR="7620" marT="7620" marB="0" anchor="ctr">
                    <a:lnL>
                      <a:noFill/>
                    </a:lnL>
                    <a:lnR>
                      <a:noFill/>
                    </a:lnR>
                    <a:lnT>
                      <a:noFill/>
                    </a:lnT>
                    <a:lnB>
                      <a:noFill/>
                    </a:lnB>
                  </a:tcPr>
                </a:tc>
                <a:extLst>
                  <a:ext uri="{0D108BD9-81ED-4DB2-BD59-A6C34878D82A}">
                    <a16:rowId xmlns:a16="http://schemas.microsoft.com/office/drawing/2014/main" val="4016119587"/>
                  </a:ext>
                </a:extLst>
              </a:tr>
              <a:tr h="182880">
                <a:tc>
                  <a:txBody>
                    <a:bodyPr/>
                    <a:lstStyle/>
                    <a:p>
                      <a:pPr algn="ctr" fontAlgn="ctr"/>
                      <a:r>
                        <a:rPr lang="en-IN" sz="1100" b="0" i="0" u="none" strike="noStrike">
                          <a:solidFill>
                            <a:srgbClr val="000000"/>
                          </a:solidFill>
                          <a:effectLst/>
                          <a:latin typeface="Courier New" panose="02070309020205020404" pitchFamily="49" charset="0"/>
                        </a:rPr>
                        <a:t>Purpose of loan</a:t>
                      </a:r>
                    </a:p>
                  </a:txBody>
                  <a:tcPr marL="7620" marR="7620" marT="7620" marB="0" anchor="ctr">
                    <a:lnL>
                      <a:noFill/>
                    </a:lnL>
                    <a:lnR>
                      <a:noFill/>
                    </a:lnR>
                    <a:lnT>
                      <a:noFill/>
                    </a:lnT>
                    <a:lnB>
                      <a:noFill/>
                    </a:lnB>
                  </a:tcPr>
                </a:tc>
                <a:extLst>
                  <a:ext uri="{0D108BD9-81ED-4DB2-BD59-A6C34878D82A}">
                    <a16:rowId xmlns:a16="http://schemas.microsoft.com/office/drawing/2014/main" val="2425585892"/>
                  </a:ext>
                </a:extLst>
              </a:tr>
              <a:tr h="182880">
                <a:tc>
                  <a:txBody>
                    <a:bodyPr/>
                    <a:lstStyle/>
                    <a:p>
                      <a:pPr algn="ctr" fontAlgn="ctr"/>
                      <a:r>
                        <a:rPr lang="en-IN" sz="1100" b="0" i="0" u="none" strike="noStrike">
                          <a:solidFill>
                            <a:srgbClr val="000000"/>
                          </a:solidFill>
                          <a:effectLst/>
                          <a:latin typeface="Courier New" panose="02070309020205020404" pitchFamily="49" charset="0"/>
                        </a:rPr>
                        <a:t>DTI (Debt to Income)</a:t>
                      </a:r>
                    </a:p>
                  </a:txBody>
                  <a:tcPr marL="7620" marR="7620" marT="7620" marB="0" anchor="ctr">
                    <a:lnL>
                      <a:noFill/>
                    </a:lnL>
                    <a:lnR>
                      <a:noFill/>
                    </a:lnR>
                    <a:lnT>
                      <a:noFill/>
                    </a:lnT>
                    <a:lnB>
                      <a:noFill/>
                    </a:lnB>
                  </a:tcPr>
                </a:tc>
                <a:extLst>
                  <a:ext uri="{0D108BD9-81ED-4DB2-BD59-A6C34878D82A}">
                    <a16:rowId xmlns:a16="http://schemas.microsoft.com/office/drawing/2014/main" val="2746618428"/>
                  </a:ext>
                </a:extLst>
              </a:tr>
              <a:tr h="182880">
                <a:tc>
                  <a:txBody>
                    <a:bodyPr/>
                    <a:lstStyle/>
                    <a:p>
                      <a:pPr algn="ctr" fontAlgn="ctr"/>
                      <a:r>
                        <a:rPr lang="en-IN" sz="1100" b="0" i="0" u="none" strike="noStrike">
                          <a:solidFill>
                            <a:srgbClr val="000000"/>
                          </a:solidFill>
                          <a:effectLst/>
                          <a:latin typeface="Courier New" panose="02070309020205020404" pitchFamily="49" charset="0"/>
                        </a:rPr>
                        <a:t>Emp_Lenght</a:t>
                      </a:r>
                    </a:p>
                  </a:txBody>
                  <a:tcPr marL="7620" marR="7620" marT="7620" marB="0" anchor="ctr">
                    <a:lnL>
                      <a:noFill/>
                    </a:lnL>
                    <a:lnR>
                      <a:noFill/>
                    </a:lnR>
                    <a:lnT>
                      <a:noFill/>
                    </a:lnT>
                    <a:lnB>
                      <a:noFill/>
                    </a:lnB>
                  </a:tcPr>
                </a:tc>
                <a:extLst>
                  <a:ext uri="{0D108BD9-81ED-4DB2-BD59-A6C34878D82A}">
                    <a16:rowId xmlns:a16="http://schemas.microsoft.com/office/drawing/2014/main" val="349141979"/>
                  </a:ext>
                </a:extLst>
              </a:tr>
              <a:tr h="182880">
                <a:tc>
                  <a:txBody>
                    <a:bodyPr/>
                    <a:lstStyle/>
                    <a:p>
                      <a:pPr algn="ctr" fontAlgn="ctr"/>
                      <a:r>
                        <a:rPr lang="en-IN" sz="1100" b="0" i="0" u="none" strike="noStrike">
                          <a:solidFill>
                            <a:srgbClr val="000000"/>
                          </a:solidFill>
                          <a:effectLst/>
                          <a:latin typeface="Courier New" panose="02070309020205020404" pitchFamily="49" charset="0"/>
                        </a:rPr>
                        <a:t>Loan_Date(Month)</a:t>
                      </a:r>
                    </a:p>
                  </a:txBody>
                  <a:tcPr marL="7620" marR="7620" marT="7620" marB="0" anchor="ctr">
                    <a:lnL>
                      <a:noFill/>
                    </a:lnL>
                    <a:lnR>
                      <a:noFill/>
                    </a:lnR>
                    <a:lnT>
                      <a:noFill/>
                    </a:lnT>
                    <a:lnB>
                      <a:noFill/>
                    </a:lnB>
                  </a:tcPr>
                </a:tc>
                <a:extLst>
                  <a:ext uri="{0D108BD9-81ED-4DB2-BD59-A6C34878D82A}">
                    <a16:rowId xmlns:a16="http://schemas.microsoft.com/office/drawing/2014/main" val="4277505250"/>
                  </a:ext>
                </a:extLst>
              </a:tr>
              <a:tr h="182880">
                <a:tc>
                  <a:txBody>
                    <a:bodyPr/>
                    <a:lstStyle/>
                    <a:p>
                      <a:pPr algn="ctr" fontAlgn="ctr"/>
                      <a:r>
                        <a:rPr lang="en-IN" sz="1100" b="0" i="0" u="none" strike="noStrike">
                          <a:solidFill>
                            <a:srgbClr val="000000"/>
                          </a:solidFill>
                          <a:effectLst/>
                          <a:latin typeface="Courier New" panose="02070309020205020404" pitchFamily="49" charset="0"/>
                        </a:rPr>
                        <a:t>Home_Ownership</a:t>
                      </a:r>
                    </a:p>
                  </a:txBody>
                  <a:tcPr marL="7620" marR="7620" marT="7620" marB="0" anchor="ctr">
                    <a:lnL>
                      <a:noFill/>
                    </a:lnL>
                    <a:lnR>
                      <a:noFill/>
                    </a:lnR>
                    <a:lnT>
                      <a:noFill/>
                    </a:lnT>
                    <a:lnB>
                      <a:noFill/>
                    </a:lnB>
                  </a:tcPr>
                </a:tc>
                <a:extLst>
                  <a:ext uri="{0D108BD9-81ED-4DB2-BD59-A6C34878D82A}">
                    <a16:rowId xmlns:a16="http://schemas.microsoft.com/office/drawing/2014/main" val="7963279"/>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Verification_Status</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45013980"/>
                  </a:ext>
                </a:extLst>
              </a:tr>
            </a:tbl>
          </a:graphicData>
        </a:graphic>
      </p:graphicFrame>
      <p:grpSp>
        <p:nvGrpSpPr>
          <p:cNvPr id="25" name="Group 24"/>
          <p:cNvGrpSpPr/>
          <p:nvPr/>
        </p:nvGrpSpPr>
        <p:grpSpPr>
          <a:xfrm>
            <a:off x="2259321" y="1631148"/>
            <a:ext cx="1946182" cy="400110"/>
            <a:chOff x="2259321" y="1684421"/>
            <a:chExt cx="1946182" cy="400110"/>
          </a:xfrm>
        </p:grpSpPr>
        <p:grpSp>
          <p:nvGrpSpPr>
            <p:cNvPr id="23" name="Group 22"/>
            <p:cNvGrpSpPr/>
            <p:nvPr/>
          </p:nvGrpSpPr>
          <p:grpSpPr>
            <a:xfrm>
              <a:off x="2259321" y="1684421"/>
              <a:ext cx="905805" cy="370173"/>
              <a:chOff x="2288233" y="1567543"/>
              <a:chExt cx="1080609" cy="577516"/>
            </a:xfrm>
          </p:grpSpPr>
          <p:cxnSp>
            <p:nvCxnSpPr>
              <p:cNvPr id="19" name="Straight Arrow Connector 18"/>
              <p:cNvCxnSpPr/>
              <p:nvPr/>
            </p:nvCxnSpPr>
            <p:spPr>
              <a:xfrm flipV="1">
                <a:off x="2288233" y="1856302"/>
                <a:ext cx="1066859" cy="69823"/>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361967" y="1567543"/>
                <a:ext cx="6875" cy="577516"/>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153599" y="1684421"/>
              <a:ext cx="1051904"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FF0000"/>
                  </a:solidFill>
                </a:rPr>
                <a:t>36 Months</a:t>
              </a:r>
            </a:p>
            <a:p>
              <a:pPr marL="171450" indent="-171450">
                <a:buFont typeface="Arial" panose="020B0604020202020204" pitchFamily="34" charset="0"/>
                <a:buChar char="•"/>
              </a:pPr>
              <a:r>
                <a:rPr lang="en-US" sz="1000" dirty="0">
                  <a:solidFill>
                    <a:srgbClr val="FF0000"/>
                  </a:solidFill>
                </a:rPr>
                <a:t>60 Months</a:t>
              </a:r>
              <a:endParaRPr lang="en-IN" sz="1000" dirty="0">
                <a:solidFill>
                  <a:srgbClr val="FF0000"/>
                </a:solidFill>
              </a:endParaRPr>
            </a:p>
          </p:txBody>
        </p:sp>
      </p:grpSp>
      <p:grpSp>
        <p:nvGrpSpPr>
          <p:cNvPr id="26" name="Group 25"/>
          <p:cNvGrpSpPr/>
          <p:nvPr/>
        </p:nvGrpSpPr>
        <p:grpSpPr>
          <a:xfrm>
            <a:off x="2381354" y="2084531"/>
            <a:ext cx="1844320" cy="721864"/>
            <a:chOff x="2381354" y="1684421"/>
            <a:chExt cx="1844320" cy="721864"/>
          </a:xfrm>
        </p:grpSpPr>
        <p:grpSp>
          <p:nvGrpSpPr>
            <p:cNvPr id="27" name="Group 26"/>
            <p:cNvGrpSpPr/>
            <p:nvPr/>
          </p:nvGrpSpPr>
          <p:grpSpPr>
            <a:xfrm>
              <a:off x="2381354" y="1684421"/>
              <a:ext cx="783772" cy="675955"/>
              <a:chOff x="2433817" y="1567543"/>
              <a:chExt cx="935026" cy="1054574"/>
            </a:xfrm>
          </p:grpSpPr>
          <p:cxnSp>
            <p:nvCxnSpPr>
              <p:cNvPr id="29" name="Straight Arrow Connector 28"/>
              <p:cNvCxnSpPr/>
              <p:nvPr/>
            </p:nvCxnSpPr>
            <p:spPr>
              <a:xfrm>
                <a:off x="2433817" y="1856301"/>
                <a:ext cx="921275" cy="0"/>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365404" y="1567543"/>
                <a:ext cx="3439" cy="1054574"/>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3173770" y="1698399"/>
              <a:ext cx="1051904"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FF0000"/>
                  </a:solidFill>
                </a:rPr>
                <a:t>A</a:t>
              </a:r>
            </a:p>
            <a:p>
              <a:pPr marL="171450" indent="-171450">
                <a:buFont typeface="Arial" panose="020B0604020202020204" pitchFamily="34" charset="0"/>
                <a:buChar char="•"/>
              </a:pPr>
              <a:r>
                <a:rPr lang="en-US" sz="1000" dirty="0">
                  <a:solidFill>
                    <a:srgbClr val="FF0000"/>
                  </a:solidFill>
                </a:rPr>
                <a:t>B</a:t>
              </a:r>
            </a:p>
            <a:p>
              <a:pPr marL="171450" indent="-171450">
                <a:buFont typeface="Arial" panose="020B0604020202020204" pitchFamily="34" charset="0"/>
                <a:buChar char="•"/>
              </a:pPr>
              <a:r>
                <a:rPr lang="en-US" sz="1000" dirty="0">
                  <a:solidFill>
                    <a:srgbClr val="FF0000"/>
                  </a:solidFill>
                </a:rPr>
                <a:t>.</a:t>
              </a:r>
            </a:p>
            <a:p>
              <a:pPr marL="171450" indent="-171450">
                <a:buFont typeface="Arial" panose="020B0604020202020204" pitchFamily="34" charset="0"/>
                <a:buChar char="•"/>
              </a:pPr>
              <a:r>
                <a:rPr lang="en-US" sz="1000" dirty="0">
                  <a:solidFill>
                    <a:srgbClr val="FF0000"/>
                  </a:solidFill>
                </a:rPr>
                <a:t>.</a:t>
              </a:r>
              <a:endParaRPr lang="en-IN" sz="1000" dirty="0">
                <a:solidFill>
                  <a:srgbClr val="FF0000"/>
                </a:solidFill>
              </a:endParaRPr>
            </a:p>
          </p:txBody>
        </p:sp>
      </p:grpSp>
      <p:grpSp>
        <p:nvGrpSpPr>
          <p:cNvPr id="38" name="Group 37"/>
          <p:cNvGrpSpPr/>
          <p:nvPr/>
        </p:nvGrpSpPr>
        <p:grpSpPr>
          <a:xfrm>
            <a:off x="598043" y="2084531"/>
            <a:ext cx="891208" cy="739826"/>
            <a:chOff x="598043" y="2084531"/>
            <a:chExt cx="891208" cy="739826"/>
          </a:xfrm>
        </p:grpSpPr>
        <p:grpSp>
          <p:nvGrpSpPr>
            <p:cNvPr id="32" name="Group 31"/>
            <p:cNvGrpSpPr/>
            <p:nvPr/>
          </p:nvGrpSpPr>
          <p:grpSpPr>
            <a:xfrm flipH="1">
              <a:off x="1045169" y="2084531"/>
              <a:ext cx="444082" cy="715359"/>
              <a:chOff x="2433817" y="1319517"/>
              <a:chExt cx="934940" cy="1116049"/>
            </a:xfrm>
          </p:grpSpPr>
          <p:cxnSp>
            <p:nvCxnSpPr>
              <p:cNvPr id="34" name="Straight Arrow Connector 33"/>
              <p:cNvCxnSpPr/>
              <p:nvPr/>
            </p:nvCxnSpPr>
            <p:spPr>
              <a:xfrm>
                <a:off x="2433817" y="1856301"/>
                <a:ext cx="921275" cy="0"/>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367142" y="1319517"/>
                <a:ext cx="1615" cy="1116049"/>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flipH="1">
              <a:off x="598043" y="2116471"/>
              <a:ext cx="596060"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FF0000"/>
                  </a:solidFill>
                </a:rPr>
                <a:t>1</a:t>
              </a:r>
            </a:p>
            <a:p>
              <a:pPr marL="171450" indent="-171450">
                <a:buFont typeface="Arial" panose="020B0604020202020204" pitchFamily="34" charset="0"/>
                <a:buChar char="•"/>
              </a:pPr>
              <a:r>
                <a:rPr lang="en-US" sz="1000" dirty="0">
                  <a:solidFill>
                    <a:srgbClr val="FF0000"/>
                  </a:solidFill>
                </a:rPr>
                <a:t>2</a:t>
              </a:r>
            </a:p>
            <a:p>
              <a:pPr marL="171450" indent="-171450">
                <a:buFont typeface="Arial" panose="020B0604020202020204" pitchFamily="34" charset="0"/>
                <a:buChar char="•"/>
              </a:pPr>
              <a:r>
                <a:rPr lang="en-US" sz="1000" dirty="0">
                  <a:solidFill>
                    <a:srgbClr val="FF0000"/>
                  </a:solidFill>
                </a:rPr>
                <a:t>.</a:t>
              </a:r>
            </a:p>
            <a:p>
              <a:pPr marL="171450" indent="-171450">
                <a:buFont typeface="Arial" panose="020B0604020202020204" pitchFamily="34" charset="0"/>
                <a:buChar char="•"/>
              </a:pPr>
              <a:r>
                <a:rPr lang="en-US" sz="1000" dirty="0">
                  <a:solidFill>
                    <a:srgbClr val="FF0000"/>
                  </a:solidFill>
                </a:rPr>
                <a:t>.</a:t>
              </a:r>
              <a:endParaRPr lang="en-IN" sz="1000" dirty="0">
                <a:solidFill>
                  <a:srgbClr val="FF0000"/>
                </a:solidFill>
              </a:endParaRPr>
            </a:p>
          </p:txBody>
        </p:sp>
      </p:grpSp>
      <p:grpSp>
        <p:nvGrpSpPr>
          <p:cNvPr id="42" name="Group 41"/>
          <p:cNvGrpSpPr/>
          <p:nvPr/>
        </p:nvGrpSpPr>
        <p:grpSpPr>
          <a:xfrm>
            <a:off x="2949456" y="3525980"/>
            <a:ext cx="2674449" cy="675955"/>
            <a:chOff x="2713012" y="1684421"/>
            <a:chExt cx="2674449" cy="675955"/>
          </a:xfrm>
        </p:grpSpPr>
        <p:grpSp>
          <p:nvGrpSpPr>
            <p:cNvPr id="43" name="Group 42"/>
            <p:cNvGrpSpPr/>
            <p:nvPr/>
          </p:nvGrpSpPr>
          <p:grpSpPr>
            <a:xfrm>
              <a:off x="2713012" y="1684421"/>
              <a:ext cx="452114" cy="675955"/>
              <a:chOff x="2829479" y="1567543"/>
              <a:chExt cx="539364" cy="1054574"/>
            </a:xfrm>
          </p:grpSpPr>
          <p:cxnSp>
            <p:nvCxnSpPr>
              <p:cNvPr id="45" name="Straight Arrow Connector 44"/>
              <p:cNvCxnSpPr/>
              <p:nvPr/>
            </p:nvCxnSpPr>
            <p:spPr>
              <a:xfrm>
                <a:off x="2829479" y="1850217"/>
                <a:ext cx="525612" cy="6084"/>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365404" y="1567543"/>
                <a:ext cx="3439" cy="1054574"/>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173771" y="1698399"/>
              <a:ext cx="2213690" cy="646331"/>
            </a:xfrm>
            <a:prstGeom prst="rect">
              <a:avLst/>
            </a:prstGeom>
            <a:noFill/>
          </p:spPr>
          <p:txBody>
            <a:bodyPr wrap="square" rtlCol="0">
              <a:spAutoFit/>
            </a:bodyPr>
            <a:lstStyle/>
            <a:p>
              <a:pPr marL="171450" indent="-171450">
                <a:buFont typeface="Arial" panose="020B0604020202020204" pitchFamily="34" charset="0"/>
                <a:buChar char="•"/>
              </a:pPr>
              <a:r>
                <a:rPr lang="en-US" sz="900" dirty="0">
                  <a:solidFill>
                    <a:srgbClr val="FF0000"/>
                  </a:solidFill>
                </a:rPr>
                <a:t>Income Verified (Pay Slips, Tax Returns)</a:t>
              </a:r>
            </a:p>
            <a:p>
              <a:pPr marL="171450" indent="-171450">
                <a:buFont typeface="Arial" panose="020B0604020202020204" pitchFamily="34" charset="0"/>
                <a:buChar char="•"/>
              </a:pPr>
              <a:r>
                <a:rPr lang="en-US" sz="900" dirty="0">
                  <a:solidFill>
                    <a:srgbClr val="FF0000"/>
                  </a:solidFill>
                </a:rPr>
                <a:t>Income Source Verified (3</a:t>
              </a:r>
              <a:r>
                <a:rPr lang="en-US" sz="900" baseline="30000" dirty="0">
                  <a:solidFill>
                    <a:srgbClr val="FF0000"/>
                  </a:solidFill>
                </a:rPr>
                <a:t>rd</a:t>
              </a:r>
              <a:r>
                <a:rPr lang="en-US" sz="900" dirty="0">
                  <a:solidFill>
                    <a:srgbClr val="FF0000"/>
                  </a:solidFill>
                </a:rPr>
                <a:t> Party vendors has checked)</a:t>
              </a:r>
            </a:p>
            <a:p>
              <a:pPr marL="171450" indent="-171450">
                <a:buFont typeface="Arial" panose="020B0604020202020204" pitchFamily="34" charset="0"/>
                <a:buChar char="•"/>
              </a:pPr>
              <a:r>
                <a:rPr lang="en-US" sz="900" dirty="0">
                  <a:solidFill>
                    <a:srgbClr val="FF0000"/>
                  </a:solidFill>
                </a:rPr>
                <a:t>Not Verified</a:t>
              </a:r>
            </a:p>
          </p:txBody>
        </p:sp>
      </p:gr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EC43EAF-B35C-C29D-4DC2-AE5197C6EEA4}"/>
                  </a:ext>
                </a:extLst>
              </p14:cNvPr>
              <p14:cNvContentPartPr/>
              <p14:nvPr/>
            </p14:nvContentPartPr>
            <p14:xfrm>
              <a:off x="1126800" y="952920"/>
              <a:ext cx="7487640" cy="4096800"/>
            </p14:xfrm>
          </p:contentPart>
        </mc:Choice>
        <mc:Fallback>
          <p:pic>
            <p:nvPicPr>
              <p:cNvPr id="4" name="Ink 3">
                <a:extLst>
                  <a:ext uri="{FF2B5EF4-FFF2-40B4-BE49-F238E27FC236}">
                    <a16:creationId xmlns:a16="http://schemas.microsoft.com/office/drawing/2014/main" id="{3EC43EAF-B35C-C29D-4DC2-AE5197C6EEA4}"/>
                  </a:ext>
                </a:extLst>
              </p:cNvPr>
              <p:cNvPicPr/>
              <p:nvPr/>
            </p:nvPicPr>
            <p:blipFill>
              <a:blip r:embed="rId3"/>
              <a:stretch>
                <a:fillRect/>
              </a:stretch>
            </p:blipFill>
            <p:spPr>
              <a:xfrm>
                <a:off x="1117440" y="943560"/>
                <a:ext cx="7506360" cy="4115520"/>
              </a:xfrm>
              <a:prstGeom prst="rect">
                <a:avLst/>
              </a:prstGeom>
            </p:spPr>
          </p:pic>
        </mc:Fallback>
      </mc:AlternateContent>
    </p:spTree>
    <p:extLst>
      <p:ext uri="{BB962C8B-B14F-4D97-AF65-F5344CB8AC3E}">
        <p14:creationId xmlns:p14="http://schemas.microsoft.com/office/powerpoint/2010/main" val="204574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04-02-2023</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14</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79F433ED-AE20-4FE8-9570-8D70FE8A8234}"/>
              </a:ext>
            </a:extLst>
          </p:cNvPr>
          <p:cNvSpPr txBox="1"/>
          <p:nvPr/>
        </p:nvSpPr>
        <p:spPr>
          <a:xfrm>
            <a:off x="323557" y="947619"/>
            <a:ext cx="8496886" cy="2800767"/>
          </a:xfrm>
          <a:prstGeom prst="rect">
            <a:avLst/>
          </a:prstGeom>
          <a:noFill/>
        </p:spPr>
        <p:txBody>
          <a:bodyPr wrap="square">
            <a:spAutoFit/>
          </a:bodyPr>
          <a:lstStyle/>
          <a:p>
            <a:pPr algn="ctr"/>
            <a:r>
              <a:rPr lang="en-US" sz="1600" b="1" dirty="0">
                <a:solidFill>
                  <a:srgbClr val="FF0000"/>
                </a:solidFill>
              </a:rPr>
              <a:t>Data Analysis: Univariate Analysis</a:t>
            </a:r>
          </a:p>
          <a:p>
            <a:pPr algn="ctr"/>
            <a:endParaRPr lang="en-US" sz="1600" b="1" dirty="0"/>
          </a:p>
          <a:p>
            <a:pPr marL="285750" indent="-285750">
              <a:buFont typeface="Arial" panose="020B0604020202020204" pitchFamily="34" charset="0"/>
              <a:buChar char="•"/>
            </a:pPr>
            <a:r>
              <a:rPr lang="en-US" sz="1600" dirty="0"/>
              <a:t>For univariate analysis, you may check the default rate across various categorical features. </a:t>
            </a:r>
          </a:p>
          <a:p>
            <a:pPr marL="285750" indent="-285750">
              <a:buFont typeface="Arial" panose="020B0604020202020204" pitchFamily="34" charset="0"/>
              <a:buChar char="•"/>
            </a:pPr>
            <a:r>
              <a:rPr lang="en-US" sz="1600" dirty="0"/>
              <a:t>For continuous features, you may perform binning and then you may perform univariate analysis.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algn="ctr"/>
            <a:r>
              <a:rPr lang="en-US" sz="1600" b="1" dirty="0">
                <a:solidFill>
                  <a:srgbClr val="FF0000"/>
                </a:solidFill>
              </a:rPr>
              <a:t>Data Analysis: Bivariate Analysis</a:t>
            </a:r>
          </a:p>
          <a:p>
            <a:pPr algn="ctr"/>
            <a:endParaRPr lang="en-US" sz="1600" b="1" dirty="0"/>
          </a:p>
          <a:p>
            <a:pPr marL="285750" indent="-285750">
              <a:buFont typeface="Arial" panose="020B0604020202020204" pitchFamily="34" charset="0"/>
              <a:buChar char="•"/>
            </a:pPr>
            <a:r>
              <a:rPr lang="en-US" sz="1600" dirty="0"/>
              <a:t>Here you may choose two or more features to understand the Default variable</a:t>
            </a:r>
            <a:endParaRPr lang="en-IN" sz="16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3EECDB6-87F1-8FC3-BD6D-2E7F0EE832D0}"/>
                  </a:ext>
                </a:extLst>
              </p14:cNvPr>
              <p14:cNvContentPartPr/>
              <p14:nvPr/>
            </p14:nvContentPartPr>
            <p14:xfrm>
              <a:off x="112320" y="1287720"/>
              <a:ext cx="8047080" cy="3704040"/>
            </p14:xfrm>
          </p:contentPart>
        </mc:Choice>
        <mc:Fallback>
          <p:pic>
            <p:nvPicPr>
              <p:cNvPr id="4" name="Ink 3">
                <a:extLst>
                  <a:ext uri="{FF2B5EF4-FFF2-40B4-BE49-F238E27FC236}">
                    <a16:creationId xmlns:a16="http://schemas.microsoft.com/office/drawing/2014/main" id="{F3EECDB6-87F1-8FC3-BD6D-2E7F0EE832D0}"/>
                  </a:ext>
                </a:extLst>
              </p:cNvPr>
              <p:cNvPicPr/>
              <p:nvPr/>
            </p:nvPicPr>
            <p:blipFill>
              <a:blip r:embed="rId3"/>
              <a:stretch>
                <a:fillRect/>
              </a:stretch>
            </p:blipFill>
            <p:spPr>
              <a:xfrm>
                <a:off x="102960" y="1278360"/>
                <a:ext cx="8065800" cy="3722760"/>
              </a:xfrm>
              <a:prstGeom prst="rect">
                <a:avLst/>
              </a:prstGeom>
            </p:spPr>
          </p:pic>
        </mc:Fallback>
      </mc:AlternateContent>
    </p:spTree>
    <p:extLst>
      <p:ext uri="{BB962C8B-B14F-4D97-AF65-F5344CB8AC3E}">
        <p14:creationId xmlns:p14="http://schemas.microsoft.com/office/powerpoint/2010/main" val="244644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EF8BC-0D0F-4700-8C40-6290F6A89E51}"/>
              </a:ext>
            </a:extLst>
          </p:cNvPr>
          <p:cNvSpPr>
            <a:spLocks noGrp="1"/>
          </p:cNvSpPr>
          <p:nvPr>
            <p:ph type="dt" sz="half" idx="10"/>
          </p:nvPr>
        </p:nvSpPr>
        <p:spPr/>
        <p:txBody>
          <a:bodyPr/>
          <a:lstStyle/>
          <a:p>
            <a:fld id="{24A60580-2B70-6940-B3F0-E4F8AB7AA3B6}" type="datetime1">
              <a:rPr lang="en-IN" smtClean="0"/>
              <a:t>04-02-2023</a:t>
            </a:fld>
            <a:endParaRPr lang="en-IN"/>
          </a:p>
        </p:txBody>
      </p:sp>
      <p:sp>
        <p:nvSpPr>
          <p:cNvPr id="3" name="Slide Number Placeholder 2">
            <a:extLst>
              <a:ext uri="{FF2B5EF4-FFF2-40B4-BE49-F238E27FC236}">
                <a16:creationId xmlns:a16="http://schemas.microsoft.com/office/drawing/2014/main" id="{3A19EE8B-43F1-4AA1-9C82-E928355B9E94}"/>
              </a:ext>
            </a:extLst>
          </p:cNvPr>
          <p:cNvSpPr>
            <a:spLocks noGrp="1"/>
          </p:cNvSpPr>
          <p:nvPr>
            <p:ph type="sldNum" sz="quarter" idx="12"/>
          </p:nvPr>
        </p:nvSpPr>
        <p:spPr/>
        <p:txBody>
          <a:bodyPr/>
          <a:lstStyle/>
          <a:p>
            <a:fld id="{273EEA2F-D825-49D3-9C25-497F06EFD3F7}" type="slidenum">
              <a:rPr lang="en-IN" smtClean="0"/>
              <a:t>15</a:t>
            </a:fld>
            <a:endParaRPr lang="en-IN"/>
          </a:p>
        </p:txBody>
      </p:sp>
      <p:sp>
        <p:nvSpPr>
          <p:cNvPr id="4" name="Title 3">
            <a:extLst>
              <a:ext uri="{FF2B5EF4-FFF2-40B4-BE49-F238E27FC236}">
                <a16:creationId xmlns:a16="http://schemas.microsoft.com/office/drawing/2014/main" id="{B164FCD5-B946-463E-B252-2E35A51E5C0A}"/>
              </a:ext>
            </a:extLst>
          </p:cNvPr>
          <p:cNvSpPr>
            <a:spLocks noGrp="1"/>
          </p:cNvSpPr>
          <p:nvPr>
            <p:ph type="title"/>
          </p:nvPr>
        </p:nvSpPr>
        <p:spPr>
          <a:xfrm>
            <a:off x="316679" y="121966"/>
            <a:ext cx="7347136" cy="382564"/>
          </a:xfrm>
        </p:spPr>
        <p:txBody>
          <a:bodyPr/>
          <a:lstStyle/>
          <a:p>
            <a:r>
              <a:rPr lang="en-IN" dirty="0"/>
              <a:t>Fundamental steps of EDA process</a:t>
            </a:r>
          </a:p>
        </p:txBody>
      </p:sp>
      <p:pic>
        <p:nvPicPr>
          <p:cNvPr id="16386" name="Picture 2" descr="Image result for exploratory data analysis">
            <a:extLst>
              <a:ext uri="{FF2B5EF4-FFF2-40B4-BE49-F238E27FC236}">
                <a16:creationId xmlns:a16="http://schemas.microsoft.com/office/drawing/2014/main" id="{E3078BC5-AAF5-4012-A6D0-436CE5D38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96" y="852347"/>
            <a:ext cx="7404407" cy="37082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B6FCE99-6442-2A2A-6840-B04877EE840E}"/>
                  </a:ext>
                </a:extLst>
              </p14:cNvPr>
              <p14:cNvContentPartPr/>
              <p14:nvPr/>
            </p14:nvContentPartPr>
            <p14:xfrm>
              <a:off x="277920" y="1982880"/>
              <a:ext cx="7728840" cy="3067560"/>
            </p14:xfrm>
          </p:contentPart>
        </mc:Choice>
        <mc:Fallback>
          <p:pic>
            <p:nvPicPr>
              <p:cNvPr id="5" name="Ink 4">
                <a:extLst>
                  <a:ext uri="{FF2B5EF4-FFF2-40B4-BE49-F238E27FC236}">
                    <a16:creationId xmlns:a16="http://schemas.microsoft.com/office/drawing/2014/main" id="{2B6FCE99-6442-2A2A-6840-B04877EE840E}"/>
                  </a:ext>
                </a:extLst>
              </p:cNvPr>
              <p:cNvPicPr/>
              <p:nvPr/>
            </p:nvPicPr>
            <p:blipFill>
              <a:blip r:embed="rId4"/>
              <a:stretch>
                <a:fillRect/>
              </a:stretch>
            </p:blipFill>
            <p:spPr>
              <a:xfrm>
                <a:off x="268560" y="1973520"/>
                <a:ext cx="7747560" cy="3086280"/>
              </a:xfrm>
              <a:prstGeom prst="rect">
                <a:avLst/>
              </a:prstGeom>
            </p:spPr>
          </p:pic>
        </mc:Fallback>
      </mc:AlternateContent>
    </p:spTree>
    <p:extLst>
      <p:ext uri="{BB962C8B-B14F-4D97-AF65-F5344CB8AC3E}">
        <p14:creationId xmlns:p14="http://schemas.microsoft.com/office/powerpoint/2010/main" val="316530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04-02-2023</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16</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6244F07A-6374-4D79-866B-1DA1636FA420}"/>
              </a:ext>
            </a:extLst>
          </p:cNvPr>
          <p:cNvSpPr txBox="1"/>
          <p:nvPr/>
        </p:nvSpPr>
        <p:spPr>
          <a:xfrm>
            <a:off x="724485" y="1278210"/>
            <a:ext cx="7941213" cy="2031325"/>
          </a:xfrm>
          <a:prstGeom prst="rect">
            <a:avLst/>
          </a:prstGeom>
          <a:noFill/>
        </p:spPr>
        <p:txBody>
          <a:bodyPr wrap="square">
            <a:spAutoFit/>
          </a:bodyPr>
          <a:lstStyle/>
          <a:p>
            <a:r>
              <a:rPr lang="en-US" b="1" dirty="0"/>
              <a:t>Recommendations</a:t>
            </a:r>
          </a:p>
          <a:p>
            <a:endParaRPr lang="en-US" dirty="0"/>
          </a:p>
          <a:p>
            <a:pPr marL="285750" indent="-285750">
              <a:buFont typeface="Arial" panose="020B0604020202020204" pitchFamily="34" charset="0"/>
              <a:buChar char="•"/>
            </a:pPr>
            <a:r>
              <a:rPr lang="en-US" dirty="0"/>
              <a:t>Remember this is an important part of the case study. After performing your analysis, you need to recommend some points to the investors. You need to emphasize on how they can reduce the chances of funding a likely defaulter.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need to be done for both PPT and the </a:t>
            </a:r>
            <a:r>
              <a:rPr lang="en-US" dirty="0" err="1"/>
              <a:t>Jupyter</a:t>
            </a:r>
            <a:r>
              <a:rPr lang="en-US" dirty="0"/>
              <a:t> Notebook</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BF7AF53-8D1E-AE72-7884-724A7AA530BD}"/>
                  </a:ext>
                </a:extLst>
              </p14:cNvPr>
              <p14:cNvContentPartPr/>
              <p14:nvPr/>
            </p14:nvContentPartPr>
            <p14:xfrm>
              <a:off x="39240" y="1633680"/>
              <a:ext cx="8263800" cy="1765080"/>
            </p14:xfrm>
          </p:contentPart>
        </mc:Choice>
        <mc:Fallback>
          <p:pic>
            <p:nvPicPr>
              <p:cNvPr id="4" name="Ink 3">
                <a:extLst>
                  <a:ext uri="{FF2B5EF4-FFF2-40B4-BE49-F238E27FC236}">
                    <a16:creationId xmlns:a16="http://schemas.microsoft.com/office/drawing/2014/main" id="{9BF7AF53-8D1E-AE72-7884-724A7AA530BD}"/>
                  </a:ext>
                </a:extLst>
              </p:cNvPr>
              <p:cNvPicPr/>
              <p:nvPr/>
            </p:nvPicPr>
            <p:blipFill>
              <a:blip r:embed="rId3"/>
              <a:stretch>
                <a:fillRect/>
              </a:stretch>
            </p:blipFill>
            <p:spPr>
              <a:xfrm>
                <a:off x="29880" y="1624320"/>
                <a:ext cx="8282520" cy="1783800"/>
              </a:xfrm>
              <a:prstGeom prst="rect">
                <a:avLst/>
              </a:prstGeom>
            </p:spPr>
          </p:pic>
        </mc:Fallback>
      </mc:AlternateContent>
    </p:spTree>
    <p:extLst>
      <p:ext uri="{BB962C8B-B14F-4D97-AF65-F5344CB8AC3E}">
        <p14:creationId xmlns:p14="http://schemas.microsoft.com/office/powerpoint/2010/main" val="227709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01172" y="815856"/>
            <a:ext cx="6137318" cy="4322823"/>
          </a:xfrm>
          <a:custGeom>
            <a:avLst/>
            <a:gdLst/>
            <a:ahLst/>
            <a:cxnLst/>
            <a:rect l="l" t="t" r="r" b="b"/>
            <a:pathLst>
              <a:path w="6144895" h="4328160">
                <a:moveTo>
                  <a:pt x="3697732" y="0"/>
                </a:moveTo>
                <a:lnTo>
                  <a:pt x="3649182" y="310"/>
                </a:lnTo>
                <a:lnTo>
                  <a:pt x="3600783" y="1238"/>
                </a:lnTo>
                <a:lnTo>
                  <a:pt x="3552538" y="2780"/>
                </a:lnTo>
                <a:lnTo>
                  <a:pt x="3504449" y="4932"/>
                </a:lnTo>
                <a:lnTo>
                  <a:pt x="3456523" y="7691"/>
                </a:lnTo>
                <a:lnTo>
                  <a:pt x="3408761" y="11052"/>
                </a:lnTo>
                <a:lnTo>
                  <a:pt x="3361169" y="15013"/>
                </a:lnTo>
                <a:lnTo>
                  <a:pt x="3313749" y="19568"/>
                </a:lnTo>
                <a:lnTo>
                  <a:pt x="3266505" y="24715"/>
                </a:lnTo>
                <a:lnTo>
                  <a:pt x="3219442" y="30450"/>
                </a:lnTo>
                <a:lnTo>
                  <a:pt x="3172564" y="36768"/>
                </a:lnTo>
                <a:lnTo>
                  <a:pt x="3125873" y="43666"/>
                </a:lnTo>
                <a:lnTo>
                  <a:pt x="3079374" y="51141"/>
                </a:lnTo>
                <a:lnTo>
                  <a:pt x="3033070" y="59188"/>
                </a:lnTo>
                <a:lnTo>
                  <a:pt x="2986966" y="67804"/>
                </a:lnTo>
                <a:lnTo>
                  <a:pt x="2941065" y="76984"/>
                </a:lnTo>
                <a:lnTo>
                  <a:pt x="2895371" y="86726"/>
                </a:lnTo>
                <a:lnTo>
                  <a:pt x="2849888" y="97025"/>
                </a:lnTo>
                <a:lnTo>
                  <a:pt x="2804620" y="107878"/>
                </a:lnTo>
                <a:lnTo>
                  <a:pt x="2759570" y="119280"/>
                </a:lnTo>
                <a:lnTo>
                  <a:pt x="2714742" y="131229"/>
                </a:lnTo>
                <a:lnTo>
                  <a:pt x="2670140" y="143719"/>
                </a:lnTo>
                <a:lnTo>
                  <a:pt x="2625768" y="156748"/>
                </a:lnTo>
                <a:lnTo>
                  <a:pt x="2581630" y="170312"/>
                </a:lnTo>
                <a:lnTo>
                  <a:pt x="2537729" y="184406"/>
                </a:lnTo>
                <a:lnTo>
                  <a:pt x="2494070" y="199028"/>
                </a:lnTo>
                <a:lnTo>
                  <a:pt x="2450655" y="214173"/>
                </a:lnTo>
                <a:lnTo>
                  <a:pt x="2407490" y="229838"/>
                </a:lnTo>
                <a:lnTo>
                  <a:pt x="2364577" y="246018"/>
                </a:lnTo>
                <a:lnTo>
                  <a:pt x="2321920" y="262710"/>
                </a:lnTo>
                <a:lnTo>
                  <a:pt x="2279524" y="279910"/>
                </a:lnTo>
                <a:lnTo>
                  <a:pt x="2237392" y="297615"/>
                </a:lnTo>
                <a:lnTo>
                  <a:pt x="2195528" y="315820"/>
                </a:lnTo>
                <a:lnTo>
                  <a:pt x="2153935" y="334523"/>
                </a:lnTo>
                <a:lnTo>
                  <a:pt x="2112618" y="353718"/>
                </a:lnTo>
                <a:lnTo>
                  <a:pt x="2071581" y="373403"/>
                </a:lnTo>
                <a:lnTo>
                  <a:pt x="2030826" y="393573"/>
                </a:lnTo>
                <a:lnTo>
                  <a:pt x="1990358" y="414224"/>
                </a:lnTo>
                <a:lnTo>
                  <a:pt x="1950182" y="435354"/>
                </a:lnTo>
                <a:lnTo>
                  <a:pt x="1910299" y="456958"/>
                </a:lnTo>
                <a:lnTo>
                  <a:pt x="1870715" y="479032"/>
                </a:lnTo>
                <a:lnTo>
                  <a:pt x="1831434" y="501573"/>
                </a:lnTo>
                <a:lnTo>
                  <a:pt x="1792458" y="524577"/>
                </a:lnTo>
                <a:lnTo>
                  <a:pt x="1753792" y="548040"/>
                </a:lnTo>
                <a:lnTo>
                  <a:pt x="1715439" y="571958"/>
                </a:lnTo>
                <a:lnTo>
                  <a:pt x="1677404" y="596327"/>
                </a:lnTo>
                <a:lnTo>
                  <a:pt x="1639690" y="621144"/>
                </a:lnTo>
                <a:lnTo>
                  <a:pt x="1602301" y="646405"/>
                </a:lnTo>
                <a:lnTo>
                  <a:pt x="1565241" y="672107"/>
                </a:lnTo>
                <a:lnTo>
                  <a:pt x="1528514" y="698244"/>
                </a:lnTo>
                <a:lnTo>
                  <a:pt x="1492123" y="724814"/>
                </a:lnTo>
                <a:lnTo>
                  <a:pt x="1456072" y="751813"/>
                </a:lnTo>
                <a:lnTo>
                  <a:pt x="1420365" y="779237"/>
                </a:lnTo>
                <a:lnTo>
                  <a:pt x="1385006" y="807082"/>
                </a:lnTo>
                <a:lnTo>
                  <a:pt x="1349999" y="835345"/>
                </a:lnTo>
                <a:lnTo>
                  <a:pt x="1315347" y="864021"/>
                </a:lnTo>
                <a:lnTo>
                  <a:pt x="1281054" y="893107"/>
                </a:lnTo>
                <a:lnTo>
                  <a:pt x="1247124" y="922599"/>
                </a:lnTo>
                <a:lnTo>
                  <a:pt x="1213562" y="952494"/>
                </a:lnTo>
                <a:lnTo>
                  <a:pt x="1180370" y="982787"/>
                </a:lnTo>
                <a:lnTo>
                  <a:pt x="1147552" y="1013475"/>
                </a:lnTo>
                <a:lnTo>
                  <a:pt x="1115113" y="1044554"/>
                </a:lnTo>
                <a:lnTo>
                  <a:pt x="1083055" y="1076020"/>
                </a:lnTo>
                <a:lnTo>
                  <a:pt x="1051384" y="1107869"/>
                </a:lnTo>
                <a:lnTo>
                  <a:pt x="1020103" y="1140098"/>
                </a:lnTo>
                <a:lnTo>
                  <a:pt x="989214" y="1172703"/>
                </a:lnTo>
                <a:lnTo>
                  <a:pt x="958724" y="1205680"/>
                </a:lnTo>
                <a:lnTo>
                  <a:pt x="928634" y="1239026"/>
                </a:lnTo>
                <a:lnTo>
                  <a:pt x="898949" y="1272735"/>
                </a:lnTo>
                <a:lnTo>
                  <a:pt x="869673" y="1306806"/>
                </a:lnTo>
                <a:lnTo>
                  <a:pt x="840810" y="1341234"/>
                </a:lnTo>
                <a:lnTo>
                  <a:pt x="812363" y="1376014"/>
                </a:lnTo>
                <a:lnTo>
                  <a:pt x="784336" y="1411144"/>
                </a:lnTo>
                <a:lnTo>
                  <a:pt x="756733" y="1446620"/>
                </a:lnTo>
                <a:lnTo>
                  <a:pt x="729557" y="1482438"/>
                </a:lnTo>
                <a:lnTo>
                  <a:pt x="702814" y="1518593"/>
                </a:lnTo>
                <a:lnTo>
                  <a:pt x="676505" y="1555083"/>
                </a:lnTo>
                <a:lnTo>
                  <a:pt x="650636" y="1591903"/>
                </a:lnTo>
                <a:lnTo>
                  <a:pt x="625210" y="1629050"/>
                </a:lnTo>
                <a:lnTo>
                  <a:pt x="600231" y="1666520"/>
                </a:lnTo>
                <a:lnTo>
                  <a:pt x="575702" y="1704309"/>
                </a:lnTo>
                <a:lnTo>
                  <a:pt x="551628" y="1742414"/>
                </a:lnTo>
                <a:lnTo>
                  <a:pt x="528012" y="1780830"/>
                </a:lnTo>
                <a:lnTo>
                  <a:pt x="504857" y="1819554"/>
                </a:lnTo>
                <a:lnTo>
                  <a:pt x="482169" y="1858582"/>
                </a:lnTo>
                <a:lnTo>
                  <a:pt x="459951" y="1897910"/>
                </a:lnTo>
                <a:lnTo>
                  <a:pt x="438205" y="1937535"/>
                </a:lnTo>
                <a:lnTo>
                  <a:pt x="416937" y="1977452"/>
                </a:lnTo>
                <a:lnTo>
                  <a:pt x="396150" y="2017658"/>
                </a:lnTo>
                <a:lnTo>
                  <a:pt x="375848" y="2058149"/>
                </a:lnTo>
                <a:lnTo>
                  <a:pt x="356035" y="2098922"/>
                </a:lnTo>
                <a:lnTo>
                  <a:pt x="336714" y="2139972"/>
                </a:lnTo>
                <a:lnTo>
                  <a:pt x="317889" y="2181296"/>
                </a:lnTo>
                <a:lnTo>
                  <a:pt x="299565" y="2222890"/>
                </a:lnTo>
                <a:lnTo>
                  <a:pt x="281744" y="2264750"/>
                </a:lnTo>
                <a:lnTo>
                  <a:pt x="264431" y="2306873"/>
                </a:lnTo>
                <a:lnTo>
                  <a:pt x="247630" y="2349254"/>
                </a:lnTo>
                <a:lnTo>
                  <a:pt x="231344" y="2391890"/>
                </a:lnTo>
                <a:lnTo>
                  <a:pt x="215577" y="2434777"/>
                </a:lnTo>
                <a:lnTo>
                  <a:pt x="200333" y="2477912"/>
                </a:lnTo>
                <a:lnTo>
                  <a:pt x="185615" y="2521290"/>
                </a:lnTo>
                <a:lnTo>
                  <a:pt x="171428" y="2564908"/>
                </a:lnTo>
                <a:lnTo>
                  <a:pt x="157776" y="2608762"/>
                </a:lnTo>
                <a:lnTo>
                  <a:pt x="144661" y="2652848"/>
                </a:lnTo>
                <a:lnTo>
                  <a:pt x="132089" y="2697162"/>
                </a:lnTo>
                <a:lnTo>
                  <a:pt x="120062" y="2741701"/>
                </a:lnTo>
                <a:lnTo>
                  <a:pt x="108585" y="2786461"/>
                </a:lnTo>
                <a:lnTo>
                  <a:pt x="97661" y="2831438"/>
                </a:lnTo>
                <a:lnTo>
                  <a:pt x="87295" y="2876628"/>
                </a:lnTo>
                <a:lnTo>
                  <a:pt x="77489" y="2922028"/>
                </a:lnTo>
                <a:lnTo>
                  <a:pt x="68248" y="2967633"/>
                </a:lnTo>
                <a:lnTo>
                  <a:pt x="59576" y="3013440"/>
                </a:lnTo>
                <a:lnTo>
                  <a:pt x="51476" y="3059446"/>
                </a:lnTo>
                <a:lnTo>
                  <a:pt x="43953" y="3105646"/>
                </a:lnTo>
                <a:lnTo>
                  <a:pt x="37009" y="3152036"/>
                </a:lnTo>
                <a:lnTo>
                  <a:pt x="30650" y="3198614"/>
                </a:lnTo>
                <a:lnTo>
                  <a:pt x="24877" y="3245374"/>
                </a:lnTo>
                <a:lnTo>
                  <a:pt x="19697" y="3292314"/>
                </a:lnTo>
                <a:lnTo>
                  <a:pt x="15111" y="3339429"/>
                </a:lnTo>
                <a:lnTo>
                  <a:pt x="11125" y="3386716"/>
                </a:lnTo>
                <a:lnTo>
                  <a:pt x="7741" y="3434170"/>
                </a:lnTo>
                <a:lnTo>
                  <a:pt x="4964" y="3481789"/>
                </a:lnTo>
                <a:lnTo>
                  <a:pt x="2798" y="3529568"/>
                </a:lnTo>
                <a:lnTo>
                  <a:pt x="1246" y="3577504"/>
                </a:lnTo>
                <a:lnTo>
                  <a:pt x="312" y="3625593"/>
                </a:lnTo>
                <a:lnTo>
                  <a:pt x="0" y="3673830"/>
                </a:lnTo>
                <a:lnTo>
                  <a:pt x="361" y="3725624"/>
                </a:lnTo>
                <a:lnTo>
                  <a:pt x="1440" y="3777246"/>
                </a:lnTo>
                <a:lnTo>
                  <a:pt x="3233" y="3828690"/>
                </a:lnTo>
                <a:lnTo>
                  <a:pt x="5732" y="3879954"/>
                </a:lnTo>
                <a:lnTo>
                  <a:pt x="8933" y="3931031"/>
                </a:lnTo>
                <a:lnTo>
                  <a:pt x="12829" y="3981917"/>
                </a:lnTo>
                <a:lnTo>
                  <a:pt x="17415" y="4032608"/>
                </a:lnTo>
                <a:lnTo>
                  <a:pt x="22686" y="4083099"/>
                </a:lnTo>
                <a:lnTo>
                  <a:pt x="28635" y="4133385"/>
                </a:lnTo>
                <a:lnTo>
                  <a:pt x="35256" y="4183462"/>
                </a:lnTo>
                <a:lnTo>
                  <a:pt x="42544" y="4233325"/>
                </a:lnTo>
                <a:lnTo>
                  <a:pt x="59690" y="4328160"/>
                </a:lnTo>
                <a:lnTo>
                  <a:pt x="6144768" y="4328160"/>
                </a:lnTo>
                <a:lnTo>
                  <a:pt x="6144768" y="920496"/>
                </a:lnTo>
                <a:lnTo>
                  <a:pt x="6049899" y="838962"/>
                </a:lnTo>
                <a:lnTo>
                  <a:pt x="6012092" y="808373"/>
                </a:lnTo>
                <a:lnTo>
                  <a:pt x="5973875" y="778271"/>
                </a:lnTo>
                <a:lnTo>
                  <a:pt x="5935251" y="748662"/>
                </a:lnTo>
                <a:lnTo>
                  <a:pt x="5896226" y="719550"/>
                </a:lnTo>
                <a:lnTo>
                  <a:pt x="5856805" y="690940"/>
                </a:lnTo>
                <a:lnTo>
                  <a:pt x="5816991" y="662837"/>
                </a:lnTo>
                <a:lnTo>
                  <a:pt x="5776791" y="635245"/>
                </a:lnTo>
                <a:lnTo>
                  <a:pt x="5736209" y="608170"/>
                </a:lnTo>
                <a:lnTo>
                  <a:pt x="5695250" y="581615"/>
                </a:lnTo>
                <a:lnTo>
                  <a:pt x="5653917" y="555586"/>
                </a:lnTo>
                <a:lnTo>
                  <a:pt x="5612218" y="530088"/>
                </a:lnTo>
                <a:lnTo>
                  <a:pt x="5570155" y="505125"/>
                </a:lnTo>
                <a:lnTo>
                  <a:pt x="5527734" y="480702"/>
                </a:lnTo>
                <a:lnTo>
                  <a:pt x="5484959" y="456824"/>
                </a:lnTo>
                <a:lnTo>
                  <a:pt x="5441836" y="433495"/>
                </a:lnTo>
                <a:lnTo>
                  <a:pt x="5398370" y="410721"/>
                </a:lnTo>
                <a:lnTo>
                  <a:pt x="5354564" y="388507"/>
                </a:lnTo>
                <a:lnTo>
                  <a:pt x="5310424" y="366856"/>
                </a:lnTo>
                <a:lnTo>
                  <a:pt x="5265955" y="345774"/>
                </a:lnTo>
                <a:lnTo>
                  <a:pt x="5221161" y="325265"/>
                </a:lnTo>
                <a:lnTo>
                  <a:pt x="5176048" y="305335"/>
                </a:lnTo>
                <a:lnTo>
                  <a:pt x="5130619" y="285987"/>
                </a:lnTo>
                <a:lnTo>
                  <a:pt x="5084880" y="267228"/>
                </a:lnTo>
                <a:lnTo>
                  <a:pt x="5038836" y="249061"/>
                </a:lnTo>
                <a:lnTo>
                  <a:pt x="4992491" y="231491"/>
                </a:lnTo>
                <a:lnTo>
                  <a:pt x="4945851" y="214524"/>
                </a:lnTo>
                <a:lnTo>
                  <a:pt x="4898919" y="198164"/>
                </a:lnTo>
                <a:lnTo>
                  <a:pt x="4851702" y="182415"/>
                </a:lnTo>
                <a:lnTo>
                  <a:pt x="4804202" y="167282"/>
                </a:lnTo>
                <a:lnTo>
                  <a:pt x="4756427" y="152771"/>
                </a:lnTo>
                <a:lnTo>
                  <a:pt x="4708379" y="138886"/>
                </a:lnTo>
                <a:lnTo>
                  <a:pt x="4660064" y="125632"/>
                </a:lnTo>
                <a:lnTo>
                  <a:pt x="4611488" y="113013"/>
                </a:lnTo>
                <a:lnTo>
                  <a:pt x="4562653" y="101035"/>
                </a:lnTo>
                <a:lnTo>
                  <a:pt x="4513566" y="89702"/>
                </a:lnTo>
                <a:lnTo>
                  <a:pt x="4464232" y="79018"/>
                </a:lnTo>
                <a:lnTo>
                  <a:pt x="4414654" y="68990"/>
                </a:lnTo>
                <a:lnTo>
                  <a:pt x="4364838" y="59620"/>
                </a:lnTo>
                <a:lnTo>
                  <a:pt x="4314788" y="50915"/>
                </a:lnTo>
                <a:lnTo>
                  <a:pt x="4264510" y="42879"/>
                </a:lnTo>
                <a:lnTo>
                  <a:pt x="4214008" y="35517"/>
                </a:lnTo>
                <a:lnTo>
                  <a:pt x="4163287" y="28833"/>
                </a:lnTo>
                <a:lnTo>
                  <a:pt x="4112352" y="22832"/>
                </a:lnTo>
                <a:lnTo>
                  <a:pt x="4061207" y="17520"/>
                </a:lnTo>
                <a:lnTo>
                  <a:pt x="4009858" y="12900"/>
                </a:lnTo>
                <a:lnTo>
                  <a:pt x="3958308" y="8978"/>
                </a:lnTo>
                <a:lnTo>
                  <a:pt x="3906564" y="5759"/>
                </a:lnTo>
                <a:lnTo>
                  <a:pt x="3854629" y="3246"/>
                </a:lnTo>
                <a:lnTo>
                  <a:pt x="3802509" y="1446"/>
                </a:lnTo>
                <a:lnTo>
                  <a:pt x="3750208" y="362"/>
                </a:lnTo>
                <a:lnTo>
                  <a:pt x="3697732" y="0"/>
                </a:lnTo>
                <a:close/>
              </a:path>
            </a:pathLst>
          </a:custGeom>
          <a:solidFill>
            <a:srgbClr val="EC7C30"/>
          </a:solidFill>
        </p:spPr>
        <p:txBody>
          <a:bodyPr wrap="square" lIns="0" tIns="0" rIns="0" bIns="0" rtlCol="0"/>
          <a:lstStyle/>
          <a:p>
            <a:endParaRPr sz="1798"/>
          </a:p>
        </p:txBody>
      </p:sp>
      <p:sp>
        <p:nvSpPr>
          <p:cNvPr id="3" name="object 3"/>
          <p:cNvSpPr txBox="1">
            <a:spLocks noGrp="1"/>
          </p:cNvSpPr>
          <p:nvPr>
            <p:ph type="title"/>
          </p:nvPr>
        </p:nvSpPr>
        <p:spPr>
          <a:xfrm>
            <a:off x="4795499" y="3079484"/>
            <a:ext cx="3908934" cy="706457"/>
          </a:xfrm>
          <a:prstGeom prst="rect">
            <a:avLst/>
          </a:prstGeom>
        </p:spPr>
        <p:txBody>
          <a:bodyPr vert="horz" wrap="square" lIns="0" tIns="14587" rIns="0" bIns="0" rtlCol="0" anchor="ctr">
            <a:spAutoFit/>
          </a:bodyPr>
          <a:lstStyle/>
          <a:p>
            <a:pPr marL="12685">
              <a:lnSpc>
                <a:spcPct val="100000"/>
              </a:lnSpc>
              <a:spcBef>
                <a:spcPts val="115"/>
              </a:spcBef>
            </a:pPr>
            <a:r>
              <a:rPr lang="en-IN" sz="4495" spc="-120" dirty="0">
                <a:solidFill>
                  <a:srgbClr val="FFFFFF"/>
                </a:solidFill>
                <a:latin typeface="Trebuchet MS"/>
                <a:cs typeface="Trebuchet MS"/>
              </a:rPr>
              <a:t>It’s Demo time!</a:t>
            </a:r>
            <a:endParaRPr sz="4495" dirty="0">
              <a:latin typeface="Trebuchet MS"/>
              <a:cs typeface="Trebuchet MS"/>
            </a:endParaRPr>
          </a:p>
        </p:txBody>
      </p:sp>
      <p:sp>
        <p:nvSpPr>
          <p:cNvPr id="4" name="object 4"/>
          <p:cNvSpPr/>
          <p:nvPr/>
        </p:nvSpPr>
        <p:spPr>
          <a:xfrm>
            <a:off x="246131" y="136990"/>
            <a:ext cx="128112" cy="1196768"/>
          </a:xfrm>
          <a:custGeom>
            <a:avLst/>
            <a:gdLst/>
            <a:ahLst/>
            <a:cxnLst/>
            <a:rect l="l" t="t" r="r" b="b"/>
            <a:pathLst>
              <a:path w="128270" h="1198245">
                <a:moveTo>
                  <a:pt x="0" y="1198244"/>
                </a:moveTo>
                <a:lnTo>
                  <a:pt x="128015" y="1198244"/>
                </a:lnTo>
                <a:lnTo>
                  <a:pt x="128015" y="0"/>
                </a:lnTo>
                <a:lnTo>
                  <a:pt x="0" y="0"/>
                </a:lnTo>
                <a:lnTo>
                  <a:pt x="0" y="1198244"/>
                </a:lnTo>
                <a:close/>
              </a:path>
            </a:pathLst>
          </a:custGeom>
          <a:solidFill>
            <a:srgbClr val="FFC000"/>
          </a:solidFill>
        </p:spPr>
        <p:txBody>
          <a:bodyPr wrap="square" lIns="0" tIns="0" rIns="0" bIns="0" rtlCol="0"/>
          <a:lstStyle/>
          <a:p>
            <a:endParaRPr sz="1798"/>
          </a:p>
        </p:txBody>
      </p:sp>
      <p:grpSp>
        <p:nvGrpSpPr>
          <p:cNvPr id="5" name="object 5"/>
          <p:cNvGrpSpPr/>
          <p:nvPr/>
        </p:nvGrpSpPr>
        <p:grpSpPr>
          <a:xfrm>
            <a:off x="1095475" y="0"/>
            <a:ext cx="7407021" cy="4741406"/>
            <a:chOff x="1091183" y="0"/>
            <a:chExt cx="7416165" cy="4747260"/>
          </a:xfrm>
        </p:grpSpPr>
        <p:sp>
          <p:nvSpPr>
            <p:cNvPr id="6" name="object 6"/>
            <p:cNvSpPr/>
            <p:nvPr/>
          </p:nvSpPr>
          <p:spPr>
            <a:xfrm>
              <a:off x="3968495" y="0"/>
              <a:ext cx="1710055" cy="951230"/>
            </a:xfrm>
            <a:custGeom>
              <a:avLst/>
              <a:gdLst/>
              <a:ahLst/>
              <a:cxnLst/>
              <a:rect l="l" t="t" r="r" b="b"/>
              <a:pathLst>
                <a:path w="1710054" h="951230">
                  <a:moveTo>
                    <a:pt x="1709927" y="0"/>
                  </a:moveTo>
                  <a:lnTo>
                    <a:pt x="1502155" y="0"/>
                  </a:lnTo>
                  <a:lnTo>
                    <a:pt x="104012" y="808736"/>
                  </a:lnTo>
                  <a:lnTo>
                    <a:pt x="104012" y="0"/>
                  </a:lnTo>
                  <a:lnTo>
                    <a:pt x="0" y="0"/>
                  </a:lnTo>
                  <a:lnTo>
                    <a:pt x="0" y="898906"/>
                  </a:lnTo>
                  <a:lnTo>
                    <a:pt x="4081" y="919204"/>
                  </a:lnTo>
                  <a:lnTo>
                    <a:pt x="15224" y="935751"/>
                  </a:lnTo>
                  <a:lnTo>
                    <a:pt x="31771" y="946894"/>
                  </a:lnTo>
                  <a:lnTo>
                    <a:pt x="52069" y="950976"/>
                  </a:lnTo>
                  <a:lnTo>
                    <a:pt x="58814" y="950527"/>
                  </a:lnTo>
                  <a:lnTo>
                    <a:pt x="65452" y="949198"/>
                  </a:lnTo>
                  <a:lnTo>
                    <a:pt x="71876" y="947011"/>
                  </a:lnTo>
                  <a:lnTo>
                    <a:pt x="77977" y="943990"/>
                  </a:lnTo>
                  <a:lnTo>
                    <a:pt x="1709927" y="0"/>
                  </a:lnTo>
                  <a:close/>
                </a:path>
              </a:pathLst>
            </a:custGeom>
            <a:solidFill>
              <a:srgbClr val="6FAC46"/>
            </a:solidFill>
          </p:spPr>
          <p:txBody>
            <a:bodyPr wrap="square" lIns="0" tIns="0" rIns="0" bIns="0" rtlCol="0"/>
            <a:lstStyle/>
            <a:p>
              <a:endParaRPr sz="1798"/>
            </a:p>
          </p:txBody>
        </p:sp>
        <p:sp>
          <p:nvSpPr>
            <p:cNvPr id="7" name="object 7"/>
            <p:cNvSpPr/>
            <p:nvPr/>
          </p:nvSpPr>
          <p:spPr>
            <a:xfrm>
              <a:off x="7656576" y="0"/>
              <a:ext cx="850900" cy="360045"/>
            </a:xfrm>
            <a:custGeom>
              <a:avLst/>
              <a:gdLst/>
              <a:ahLst/>
              <a:cxnLst/>
              <a:rect l="l" t="t" r="r" b="b"/>
              <a:pathLst>
                <a:path w="850900" h="360045">
                  <a:moveTo>
                    <a:pt x="850392" y="0"/>
                  </a:moveTo>
                  <a:lnTo>
                    <a:pt x="0" y="0"/>
                  </a:lnTo>
                  <a:lnTo>
                    <a:pt x="1270" y="12700"/>
                  </a:lnTo>
                  <a:lnTo>
                    <a:pt x="12923" y="57474"/>
                  </a:lnTo>
                  <a:lnTo>
                    <a:pt x="29062" y="100236"/>
                  </a:lnTo>
                  <a:lnTo>
                    <a:pt x="49416" y="140711"/>
                  </a:lnTo>
                  <a:lnTo>
                    <a:pt x="73714" y="178627"/>
                  </a:lnTo>
                  <a:lnTo>
                    <a:pt x="101686" y="213711"/>
                  </a:lnTo>
                  <a:lnTo>
                    <a:pt x="133060" y="245689"/>
                  </a:lnTo>
                  <a:lnTo>
                    <a:pt x="167566" y="274290"/>
                  </a:lnTo>
                  <a:lnTo>
                    <a:pt x="204933" y="299239"/>
                  </a:lnTo>
                  <a:lnTo>
                    <a:pt x="244889" y="320264"/>
                  </a:lnTo>
                  <a:lnTo>
                    <a:pt x="287165" y="337092"/>
                  </a:lnTo>
                  <a:lnTo>
                    <a:pt x="331488" y="349450"/>
                  </a:lnTo>
                  <a:lnTo>
                    <a:pt x="377589" y="357065"/>
                  </a:lnTo>
                  <a:lnTo>
                    <a:pt x="425196" y="359663"/>
                  </a:lnTo>
                  <a:lnTo>
                    <a:pt x="472802" y="357065"/>
                  </a:lnTo>
                  <a:lnTo>
                    <a:pt x="518903" y="349450"/>
                  </a:lnTo>
                  <a:lnTo>
                    <a:pt x="563226" y="337092"/>
                  </a:lnTo>
                  <a:lnTo>
                    <a:pt x="605502" y="320264"/>
                  </a:lnTo>
                  <a:lnTo>
                    <a:pt x="645458" y="299239"/>
                  </a:lnTo>
                  <a:lnTo>
                    <a:pt x="682825" y="274290"/>
                  </a:lnTo>
                  <a:lnTo>
                    <a:pt x="717331" y="245689"/>
                  </a:lnTo>
                  <a:lnTo>
                    <a:pt x="748705" y="213711"/>
                  </a:lnTo>
                  <a:lnTo>
                    <a:pt x="776677" y="178627"/>
                  </a:lnTo>
                  <a:lnTo>
                    <a:pt x="800975" y="140711"/>
                  </a:lnTo>
                  <a:lnTo>
                    <a:pt x="821329" y="100236"/>
                  </a:lnTo>
                  <a:lnTo>
                    <a:pt x="837468" y="57474"/>
                  </a:lnTo>
                  <a:lnTo>
                    <a:pt x="849122" y="12700"/>
                  </a:lnTo>
                  <a:lnTo>
                    <a:pt x="850392" y="0"/>
                  </a:lnTo>
                  <a:close/>
                </a:path>
              </a:pathLst>
            </a:custGeom>
            <a:solidFill>
              <a:srgbClr val="FFC000"/>
            </a:solidFill>
          </p:spPr>
          <p:txBody>
            <a:bodyPr wrap="square" lIns="0" tIns="0" rIns="0" bIns="0" rtlCol="0"/>
            <a:lstStyle/>
            <a:p>
              <a:endParaRPr sz="1798"/>
            </a:p>
          </p:txBody>
        </p:sp>
        <p:sp>
          <p:nvSpPr>
            <p:cNvPr id="8" name="object 8"/>
            <p:cNvSpPr/>
            <p:nvPr/>
          </p:nvSpPr>
          <p:spPr>
            <a:xfrm>
              <a:off x="1176527" y="387095"/>
              <a:ext cx="1795780" cy="1746885"/>
            </a:xfrm>
            <a:custGeom>
              <a:avLst/>
              <a:gdLst/>
              <a:ahLst/>
              <a:cxnLst/>
              <a:rect l="l" t="t" r="r" b="b"/>
              <a:pathLst>
                <a:path w="1795780" h="1746885">
                  <a:moveTo>
                    <a:pt x="897635" y="0"/>
                  </a:moveTo>
                  <a:lnTo>
                    <a:pt x="848379" y="1291"/>
                  </a:lnTo>
                  <a:lnTo>
                    <a:pt x="799818" y="5123"/>
                  </a:lnTo>
                  <a:lnTo>
                    <a:pt x="752020" y="11427"/>
                  </a:lnTo>
                  <a:lnTo>
                    <a:pt x="705054" y="20138"/>
                  </a:lnTo>
                  <a:lnTo>
                    <a:pt x="658988" y="31189"/>
                  </a:lnTo>
                  <a:lnTo>
                    <a:pt x="613891" y="44512"/>
                  </a:lnTo>
                  <a:lnTo>
                    <a:pt x="569831" y="60043"/>
                  </a:lnTo>
                  <a:lnTo>
                    <a:pt x="526876" y="77714"/>
                  </a:lnTo>
                  <a:lnTo>
                    <a:pt x="485095" y="97459"/>
                  </a:lnTo>
                  <a:lnTo>
                    <a:pt x="444556" y="119210"/>
                  </a:lnTo>
                  <a:lnTo>
                    <a:pt x="405328" y="142902"/>
                  </a:lnTo>
                  <a:lnTo>
                    <a:pt x="367479" y="168469"/>
                  </a:lnTo>
                  <a:lnTo>
                    <a:pt x="331077" y="195842"/>
                  </a:lnTo>
                  <a:lnTo>
                    <a:pt x="296191" y="224957"/>
                  </a:lnTo>
                  <a:lnTo>
                    <a:pt x="262890" y="255746"/>
                  </a:lnTo>
                  <a:lnTo>
                    <a:pt x="231241" y="288143"/>
                  </a:lnTo>
                  <a:lnTo>
                    <a:pt x="201313" y="322081"/>
                  </a:lnTo>
                  <a:lnTo>
                    <a:pt x="173175" y="357493"/>
                  </a:lnTo>
                  <a:lnTo>
                    <a:pt x="146894" y="394314"/>
                  </a:lnTo>
                  <a:lnTo>
                    <a:pt x="122540" y="432477"/>
                  </a:lnTo>
                  <a:lnTo>
                    <a:pt x="100181" y="471914"/>
                  </a:lnTo>
                  <a:lnTo>
                    <a:pt x="79885" y="512561"/>
                  </a:lnTo>
                  <a:lnTo>
                    <a:pt x="61721" y="554349"/>
                  </a:lnTo>
                  <a:lnTo>
                    <a:pt x="45756" y="597212"/>
                  </a:lnTo>
                  <a:lnTo>
                    <a:pt x="32060" y="641085"/>
                  </a:lnTo>
                  <a:lnTo>
                    <a:pt x="20701" y="685900"/>
                  </a:lnTo>
                  <a:lnTo>
                    <a:pt x="11746" y="731590"/>
                  </a:lnTo>
                  <a:lnTo>
                    <a:pt x="5266" y="778090"/>
                  </a:lnTo>
                  <a:lnTo>
                    <a:pt x="1328" y="825333"/>
                  </a:lnTo>
                  <a:lnTo>
                    <a:pt x="0" y="873251"/>
                  </a:lnTo>
                  <a:lnTo>
                    <a:pt x="1328" y="921170"/>
                  </a:lnTo>
                  <a:lnTo>
                    <a:pt x="5266" y="968413"/>
                  </a:lnTo>
                  <a:lnTo>
                    <a:pt x="11746" y="1014913"/>
                  </a:lnTo>
                  <a:lnTo>
                    <a:pt x="20701" y="1060603"/>
                  </a:lnTo>
                  <a:lnTo>
                    <a:pt x="32060" y="1105418"/>
                  </a:lnTo>
                  <a:lnTo>
                    <a:pt x="45756" y="1149291"/>
                  </a:lnTo>
                  <a:lnTo>
                    <a:pt x="61721" y="1192154"/>
                  </a:lnTo>
                  <a:lnTo>
                    <a:pt x="79885" y="1233942"/>
                  </a:lnTo>
                  <a:lnTo>
                    <a:pt x="100181" y="1274589"/>
                  </a:lnTo>
                  <a:lnTo>
                    <a:pt x="122540" y="1314026"/>
                  </a:lnTo>
                  <a:lnTo>
                    <a:pt x="146894" y="1352189"/>
                  </a:lnTo>
                  <a:lnTo>
                    <a:pt x="173175" y="1389010"/>
                  </a:lnTo>
                  <a:lnTo>
                    <a:pt x="201313" y="1424422"/>
                  </a:lnTo>
                  <a:lnTo>
                    <a:pt x="231241" y="1458360"/>
                  </a:lnTo>
                  <a:lnTo>
                    <a:pt x="262889" y="1490757"/>
                  </a:lnTo>
                  <a:lnTo>
                    <a:pt x="296191" y="1521546"/>
                  </a:lnTo>
                  <a:lnTo>
                    <a:pt x="331077" y="1550661"/>
                  </a:lnTo>
                  <a:lnTo>
                    <a:pt x="367479" y="1578034"/>
                  </a:lnTo>
                  <a:lnTo>
                    <a:pt x="405328" y="1603601"/>
                  </a:lnTo>
                  <a:lnTo>
                    <a:pt x="444556" y="1627293"/>
                  </a:lnTo>
                  <a:lnTo>
                    <a:pt x="485095" y="1649044"/>
                  </a:lnTo>
                  <a:lnTo>
                    <a:pt x="526876" y="1668789"/>
                  </a:lnTo>
                  <a:lnTo>
                    <a:pt x="569831" y="1686460"/>
                  </a:lnTo>
                  <a:lnTo>
                    <a:pt x="613891" y="1701991"/>
                  </a:lnTo>
                  <a:lnTo>
                    <a:pt x="658988" y="1715314"/>
                  </a:lnTo>
                  <a:lnTo>
                    <a:pt x="705054" y="1726365"/>
                  </a:lnTo>
                  <a:lnTo>
                    <a:pt x="752020" y="1735076"/>
                  </a:lnTo>
                  <a:lnTo>
                    <a:pt x="799818" y="1741380"/>
                  </a:lnTo>
                  <a:lnTo>
                    <a:pt x="848379" y="1745212"/>
                  </a:lnTo>
                  <a:lnTo>
                    <a:pt x="897635" y="1746503"/>
                  </a:lnTo>
                  <a:lnTo>
                    <a:pt x="946892" y="1745212"/>
                  </a:lnTo>
                  <a:lnTo>
                    <a:pt x="995453" y="1741380"/>
                  </a:lnTo>
                  <a:lnTo>
                    <a:pt x="1043251" y="1735076"/>
                  </a:lnTo>
                  <a:lnTo>
                    <a:pt x="1090217" y="1726365"/>
                  </a:lnTo>
                  <a:lnTo>
                    <a:pt x="1136283" y="1715314"/>
                  </a:lnTo>
                  <a:lnTo>
                    <a:pt x="1181380" y="1701991"/>
                  </a:lnTo>
                  <a:lnTo>
                    <a:pt x="1225440" y="1686460"/>
                  </a:lnTo>
                  <a:lnTo>
                    <a:pt x="1268395" y="1668789"/>
                  </a:lnTo>
                  <a:lnTo>
                    <a:pt x="1310176" y="1649044"/>
                  </a:lnTo>
                  <a:lnTo>
                    <a:pt x="1350715" y="1627293"/>
                  </a:lnTo>
                  <a:lnTo>
                    <a:pt x="1389943" y="1603601"/>
                  </a:lnTo>
                  <a:lnTo>
                    <a:pt x="1427792" y="1578034"/>
                  </a:lnTo>
                  <a:lnTo>
                    <a:pt x="1464194" y="1550661"/>
                  </a:lnTo>
                  <a:lnTo>
                    <a:pt x="1499080" y="1521546"/>
                  </a:lnTo>
                  <a:lnTo>
                    <a:pt x="1532382" y="1490757"/>
                  </a:lnTo>
                  <a:lnTo>
                    <a:pt x="1564030" y="1458360"/>
                  </a:lnTo>
                  <a:lnTo>
                    <a:pt x="1593958" y="1424422"/>
                  </a:lnTo>
                  <a:lnTo>
                    <a:pt x="1622096" y="1389010"/>
                  </a:lnTo>
                  <a:lnTo>
                    <a:pt x="1648377" y="1352189"/>
                  </a:lnTo>
                  <a:lnTo>
                    <a:pt x="1672731" y="1314026"/>
                  </a:lnTo>
                  <a:lnTo>
                    <a:pt x="1695090" y="1274589"/>
                  </a:lnTo>
                  <a:lnTo>
                    <a:pt x="1715386" y="1233942"/>
                  </a:lnTo>
                  <a:lnTo>
                    <a:pt x="1733550" y="1192154"/>
                  </a:lnTo>
                  <a:lnTo>
                    <a:pt x="1749515" y="1149291"/>
                  </a:lnTo>
                  <a:lnTo>
                    <a:pt x="1763211" y="1105418"/>
                  </a:lnTo>
                  <a:lnTo>
                    <a:pt x="1774570" y="1060603"/>
                  </a:lnTo>
                  <a:lnTo>
                    <a:pt x="1783525" y="1014913"/>
                  </a:lnTo>
                  <a:lnTo>
                    <a:pt x="1790005" y="968413"/>
                  </a:lnTo>
                  <a:lnTo>
                    <a:pt x="1793943" y="921170"/>
                  </a:lnTo>
                  <a:lnTo>
                    <a:pt x="1795272" y="873251"/>
                  </a:lnTo>
                  <a:lnTo>
                    <a:pt x="1793943" y="825333"/>
                  </a:lnTo>
                  <a:lnTo>
                    <a:pt x="1790005" y="778090"/>
                  </a:lnTo>
                  <a:lnTo>
                    <a:pt x="1783525" y="731590"/>
                  </a:lnTo>
                  <a:lnTo>
                    <a:pt x="1774570" y="685900"/>
                  </a:lnTo>
                  <a:lnTo>
                    <a:pt x="1763211" y="641085"/>
                  </a:lnTo>
                  <a:lnTo>
                    <a:pt x="1749515" y="597212"/>
                  </a:lnTo>
                  <a:lnTo>
                    <a:pt x="1733550" y="554349"/>
                  </a:lnTo>
                  <a:lnTo>
                    <a:pt x="1715386" y="512561"/>
                  </a:lnTo>
                  <a:lnTo>
                    <a:pt x="1695090" y="471914"/>
                  </a:lnTo>
                  <a:lnTo>
                    <a:pt x="1672731" y="432477"/>
                  </a:lnTo>
                  <a:lnTo>
                    <a:pt x="1648377" y="394314"/>
                  </a:lnTo>
                  <a:lnTo>
                    <a:pt x="1622096" y="357493"/>
                  </a:lnTo>
                  <a:lnTo>
                    <a:pt x="1593958" y="322081"/>
                  </a:lnTo>
                  <a:lnTo>
                    <a:pt x="1564030" y="288143"/>
                  </a:lnTo>
                  <a:lnTo>
                    <a:pt x="1532382" y="255746"/>
                  </a:lnTo>
                  <a:lnTo>
                    <a:pt x="1499080" y="224957"/>
                  </a:lnTo>
                  <a:lnTo>
                    <a:pt x="1464194" y="195842"/>
                  </a:lnTo>
                  <a:lnTo>
                    <a:pt x="1427792" y="168469"/>
                  </a:lnTo>
                  <a:lnTo>
                    <a:pt x="1389943" y="142902"/>
                  </a:lnTo>
                  <a:lnTo>
                    <a:pt x="1350715" y="119210"/>
                  </a:lnTo>
                  <a:lnTo>
                    <a:pt x="1310176" y="97459"/>
                  </a:lnTo>
                  <a:lnTo>
                    <a:pt x="1268395" y="77714"/>
                  </a:lnTo>
                  <a:lnTo>
                    <a:pt x="1225440" y="60043"/>
                  </a:lnTo>
                  <a:lnTo>
                    <a:pt x="1181380" y="44512"/>
                  </a:lnTo>
                  <a:lnTo>
                    <a:pt x="1136283" y="31189"/>
                  </a:lnTo>
                  <a:lnTo>
                    <a:pt x="1090217" y="20138"/>
                  </a:lnTo>
                  <a:lnTo>
                    <a:pt x="1043251" y="11427"/>
                  </a:lnTo>
                  <a:lnTo>
                    <a:pt x="995453" y="5123"/>
                  </a:lnTo>
                  <a:lnTo>
                    <a:pt x="946892" y="1291"/>
                  </a:lnTo>
                  <a:lnTo>
                    <a:pt x="897635" y="0"/>
                  </a:lnTo>
                  <a:close/>
                </a:path>
              </a:pathLst>
            </a:custGeom>
            <a:solidFill>
              <a:srgbClr val="5B9BD4"/>
            </a:solidFill>
          </p:spPr>
          <p:txBody>
            <a:bodyPr wrap="square" lIns="0" tIns="0" rIns="0" bIns="0" rtlCol="0"/>
            <a:lstStyle/>
            <a:p>
              <a:endParaRPr sz="1798"/>
            </a:p>
          </p:txBody>
        </p:sp>
        <p:sp>
          <p:nvSpPr>
            <p:cNvPr id="9" name="object 9"/>
            <p:cNvSpPr/>
            <p:nvPr/>
          </p:nvSpPr>
          <p:spPr>
            <a:xfrm>
              <a:off x="1155191" y="3151631"/>
              <a:ext cx="1531620" cy="1531620"/>
            </a:xfrm>
            <a:custGeom>
              <a:avLst/>
              <a:gdLst/>
              <a:ahLst/>
              <a:cxnLst/>
              <a:rect l="l" t="t" r="r" b="b"/>
              <a:pathLst>
                <a:path w="1531620" h="1531620">
                  <a:moveTo>
                    <a:pt x="0" y="1531620"/>
                  </a:moveTo>
                  <a:lnTo>
                    <a:pt x="756" y="1482996"/>
                  </a:lnTo>
                  <a:lnTo>
                    <a:pt x="3013" y="1434751"/>
                  </a:lnTo>
                  <a:lnTo>
                    <a:pt x="6745" y="1386907"/>
                  </a:lnTo>
                  <a:lnTo>
                    <a:pt x="11932" y="1339485"/>
                  </a:lnTo>
                  <a:lnTo>
                    <a:pt x="18551" y="1292509"/>
                  </a:lnTo>
                  <a:lnTo>
                    <a:pt x="26579" y="1246000"/>
                  </a:lnTo>
                  <a:lnTo>
                    <a:pt x="35994" y="1199982"/>
                  </a:lnTo>
                  <a:lnTo>
                    <a:pt x="46773" y="1154476"/>
                  </a:lnTo>
                  <a:lnTo>
                    <a:pt x="58895" y="1109505"/>
                  </a:lnTo>
                  <a:lnTo>
                    <a:pt x="72336" y="1065092"/>
                  </a:lnTo>
                  <a:lnTo>
                    <a:pt x="87075" y="1021258"/>
                  </a:lnTo>
                  <a:lnTo>
                    <a:pt x="103088" y="978027"/>
                  </a:lnTo>
                  <a:lnTo>
                    <a:pt x="120354" y="935420"/>
                  </a:lnTo>
                  <a:lnTo>
                    <a:pt x="138850" y="893460"/>
                  </a:lnTo>
                  <a:lnTo>
                    <a:pt x="158553" y="852170"/>
                  </a:lnTo>
                  <a:lnTo>
                    <a:pt x="179442" y="811572"/>
                  </a:lnTo>
                  <a:lnTo>
                    <a:pt x="201493" y="771688"/>
                  </a:lnTo>
                  <a:lnTo>
                    <a:pt x="224685" y="732541"/>
                  </a:lnTo>
                  <a:lnTo>
                    <a:pt x="248994" y="694154"/>
                  </a:lnTo>
                  <a:lnTo>
                    <a:pt x="274399" y="656547"/>
                  </a:lnTo>
                  <a:lnTo>
                    <a:pt x="300877" y="619745"/>
                  </a:lnTo>
                  <a:lnTo>
                    <a:pt x="328406" y="583769"/>
                  </a:lnTo>
                  <a:lnTo>
                    <a:pt x="356963" y="548643"/>
                  </a:lnTo>
                  <a:lnTo>
                    <a:pt x="386526" y="514387"/>
                  </a:lnTo>
                  <a:lnTo>
                    <a:pt x="417072" y="481025"/>
                  </a:lnTo>
                  <a:lnTo>
                    <a:pt x="448579" y="448579"/>
                  </a:lnTo>
                  <a:lnTo>
                    <a:pt x="481025" y="417072"/>
                  </a:lnTo>
                  <a:lnTo>
                    <a:pt x="514387" y="386526"/>
                  </a:lnTo>
                  <a:lnTo>
                    <a:pt x="548643" y="356963"/>
                  </a:lnTo>
                  <a:lnTo>
                    <a:pt x="583769" y="328406"/>
                  </a:lnTo>
                  <a:lnTo>
                    <a:pt x="619745" y="300877"/>
                  </a:lnTo>
                  <a:lnTo>
                    <a:pt x="656547" y="274399"/>
                  </a:lnTo>
                  <a:lnTo>
                    <a:pt x="694154" y="248994"/>
                  </a:lnTo>
                  <a:lnTo>
                    <a:pt x="732541" y="224685"/>
                  </a:lnTo>
                  <a:lnTo>
                    <a:pt x="771688" y="201493"/>
                  </a:lnTo>
                  <a:lnTo>
                    <a:pt x="811572" y="179442"/>
                  </a:lnTo>
                  <a:lnTo>
                    <a:pt x="852170" y="158553"/>
                  </a:lnTo>
                  <a:lnTo>
                    <a:pt x="893460" y="138850"/>
                  </a:lnTo>
                  <a:lnTo>
                    <a:pt x="935420" y="120354"/>
                  </a:lnTo>
                  <a:lnTo>
                    <a:pt x="978027" y="103088"/>
                  </a:lnTo>
                  <a:lnTo>
                    <a:pt x="1021258" y="87075"/>
                  </a:lnTo>
                  <a:lnTo>
                    <a:pt x="1065092" y="72336"/>
                  </a:lnTo>
                  <a:lnTo>
                    <a:pt x="1109505" y="58895"/>
                  </a:lnTo>
                  <a:lnTo>
                    <a:pt x="1154476" y="46773"/>
                  </a:lnTo>
                  <a:lnTo>
                    <a:pt x="1199982" y="35994"/>
                  </a:lnTo>
                  <a:lnTo>
                    <a:pt x="1246000" y="26579"/>
                  </a:lnTo>
                  <a:lnTo>
                    <a:pt x="1292509" y="18551"/>
                  </a:lnTo>
                  <a:lnTo>
                    <a:pt x="1339485" y="11932"/>
                  </a:lnTo>
                  <a:lnTo>
                    <a:pt x="1386907" y="6745"/>
                  </a:lnTo>
                  <a:lnTo>
                    <a:pt x="1434751" y="3013"/>
                  </a:lnTo>
                  <a:lnTo>
                    <a:pt x="1482996" y="756"/>
                  </a:lnTo>
                  <a:lnTo>
                    <a:pt x="1531620" y="0"/>
                  </a:lnTo>
                </a:path>
              </a:pathLst>
            </a:custGeom>
            <a:ln w="128016">
              <a:solidFill>
                <a:srgbClr val="FFC000"/>
              </a:solidFill>
              <a:prstDash val="lgDash"/>
            </a:ln>
          </p:spPr>
          <p:txBody>
            <a:bodyPr wrap="square" lIns="0" tIns="0" rIns="0" bIns="0" rtlCol="0"/>
            <a:lstStyle/>
            <a:p>
              <a:endParaRPr sz="1798"/>
            </a:p>
          </p:txBody>
        </p:sp>
      </p:grpSp>
      <p:sp>
        <p:nvSpPr>
          <p:cNvPr id="10" name="object 10"/>
          <p:cNvSpPr/>
          <p:nvPr/>
        </p:nvSpPr>
        <p:spPr>
          <a:xfrm>
            <a:off x="5638" y="2210119"/>
            <a:ext cx="889171" cy="1327416"/>
          </a:xfrm>
          <a:custGeom>
            <a:avLst/>
            <a:gdLst/>
            <a:ahLst/>
            <a:cxnLst/>
            <a:rect l="l" t="t" r="r" b="b"/>
            <a:pathLst>
              <a:path w="890269" h="1329054">
                <a:moveTo>
                  <a:pt x="843572" y="0"/>
                </a:moveTo>
                <a:lnTo>
                  <a:pt x="0" y="0"/>
                </a:lnTo>
                <a:lnTo>
                  <a:pt x="0" y="92837"/>
                </a:lnTo>
                <a:lnTo>
                  <a:pt x="797128" y="92837"/>
                </a:lnTo>
                <a:lnTo>
                  <a:pt x="797128" y="1236090"/>
                </a:lnTo>
                <a:lnTo>
                  <a:pt x="0" y="1236090"/>
                </a:lnTo>
                <a:lnTo>
                  <a:pt x="0" y="1328928"/>
                </a:lnTo>
                <a:lnTo>
                  <a:pt x="843572" y="1328928"/>
                </a:lnTo>
                <a:lnTo>
                  <a:pt x="861651" y="1325272"/>
                </a:lnTo>
                <a:lnTo>
                  <a:pt x="876414" y="1315307"/>
                </a:lnTo>
                <a:lnTo>
                  <a:pt x="886366" y="1300531"/>
                </a:lnTo>
                <a:lnTo>
                  <a:pt x="890016" y="1282445"/>
                </a:lnTo>
                <a:lnTo>
                  <a:pt x="890016" y="46481"/>
                </a:lnTo>
                <a:lnTo>
                  <a:pt x="886366" y="28396"/>
                </a:lnTo>
                <a:lnTo>
                  <a:pt x="876414" y="13620"/>
                </a:lnTo>
                <a:lnTo>
                  <a:pt x="861651" y="3655"/>
                </a:lnTo>
                <a:lnTo>
                  <a:pt x="843572" y="0"/>
                </a:lnTo>
                <a:close/>
              </a:path>
            </a:pathLst>
          </a:custGeom>
          <a:solidFill>
            <a:srgbClr val="6FAC46"/>
          </a:solidFill>
        </p:spPr>
        <p:txBody>
          <a:bodyPr wrap="square" lIns="0" tIns="0" rIns="0" bIns="0" rtlCol="0"/>
          <a:lstStyle/>
          <a:p>
            <a:endParaRPr sz="1798"/>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04-02-2023</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18</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C606B8FC-9E17-4D0D-8D02-79072B744307}"/>
              </a:ext>
            </a:extLst>
          </p:cNvPr>
          <p:cNvSpPr txBox="1"/>
          <p:nvPr/>
        </p:nvSpPr>
        <p:spPr>
          <a:xfrm>
            <a:off x="260838" y="642856"/>
            <a:ext cx="8545967" cy="4247317"/>
          </a:xfrm>
          <a:prstGeom prst="rect">
            <a:avLst/>
          </a:prstGeom>
          <a:noFill/>
        </p:spPr>
        <p:txBody>
          <a:bodyPr wrap="square">
            <a:spAutoFit/>
          </a:bodyPr>
          <a:lstStyle/>
          <a:p>
            <a:r>
              <a:rPr lang="en-US" sz="1600" b="1" dirty="0"/>
              <a:t>Presentation and Points to remember</a:t>
            </a:r>
          </a:p>
          <a:p>
            <a:endParaRPr lang="en-US" sz="1000" dirty="0"/>
          </a:p>
          <a:p>
            <a:pPr marL="285750" indent="-285750">
              <a:buFont typeface="Arial" panose="020B0604020202020204" pitchFamily="34" charset="0"/>
              <a:buChar char="•"/>
            </a:pPr>
            <a:r>
              <a:rPr lang="en-US" sz="1600" dirty="0"/>
              <a:t>Remember in this case study we are trying to figure out the important features that contribute toward default.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Any assumption taken is fine, until it is clearly mentioned on your </a:t>
            </a:r>
            <a:r>
              <a:rPr lang="en-US" sz="1600" dirty="0" err="1"/>
              <a:t>jupyter</a:t>
            </a:r>
            <a:r>
              <a:rPr lang="en-US" sz="1600" dirty="0"/>
              <a:t> notebook.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PPT is needed to be drafted for investors, so it should not have any code. You can include plots with the explanation and recommendation to the investors. You can convert the PPT to a PDF and then submit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single ZIP file is needed to be submitted with one </a:t>
            </a:r>
            <a:r>
              <a:rPr lang="en-US" sz="1600" dirty="0" err="1"/>
              <a:t>Jupyter</a:t>
            </a:r>
            <a:r>
              <a:rPr lang="en-US" sz="1600" dirty="0"/>
              <a:t> Notebook and a PDF file.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Don’t forget to comment the code properly as it carries separate marks.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solidFill>
                  <a:srgbClr val="333333"/>
                </a:solidFill>
                <a:effectLst/>
                <a:latin typeface="Merriweather"/>
              </a:rPr>
              <a:t>Please make sure to rename your Python notebook "</a:t>
            </a:r>
            <a:r>
              <a:rPr lang="en-US" sz="1600" b="0" i="0" dirty="0" err="1">
                <a:solidFill>
                  <a:srgbClr val="333333"/>
                </a:solidFill>
                <a:effectLst/>
                <a:latin typeface="Merriweather"/>
              </a:rPr>
              <a:t>Group_Facilitator_Name.ipynb</a:t>
            </a:r>
            <a:r>
              <a:rPr lang="en-US" sz="1600" b="0" i="0" dirty="0">
                <a:solidFill>
                  <a:srgbClr val="333333"/>
                </a:solidFill>
                <a:effectLst/>
                <a:latin typeface="Merriweather"/>
              </a:rPr>
              <a:t>". </a:t>
            </a:r>
            <a:endParaRPr lang="en-IN" sz="16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60102D4-0E11-1D25-2F38-A1128809A099}"/>
                  </a:ext>
                </a:extLst>
              </p14:cNvPr>
              <p14:cNvContentPartPr/>
              <p14:nvPr/>
            </p14:nvContentPartPr>
            <p14:xfrm>
              <a:off x="56520" y="1015560"/>
              <a:ext cx="8668440" cy="3665520"/>
            </p14:xfrm>
          </p:contentPart>
        </mc:Choice>
        <mc:Fallback>
          <p:pic>
            <p:nvPicPr>
              <p:cNvPr id="4" name="Ink 3">
                <a:extLst>
                  <a:ext uri="{FF2B5EF4-FFF2-40B4-BE49-F238E27FC236}">
                    <a16:creationId xmlns:a16="http://schemas.microsoft.com/office/drawing/2014/main" id="{460102D4-0E11-1D25-2F38-A1128809A099}"/>
                  </a:ext>
                </a:extLst>
              </p:cNvPr>
              <p:cNvPicPr/>
              <p:nvPr/>
            </p:nvPicPr>
            <p:blipFill>
              <a:blip r:embed="rId3"/>
              <a:stretch>
                <a:fillRect/>
              </a:stretch>
            </p:blipFill>
            <p:spPr>
              <a:xfrm>
                <a:off x="47160" y="1006200"/>
                <a:ext cx="8687160" cy="3684240"/>
              </a:xfrm>
              <a:prstGeom prst="rect">
                <a:avLst/>
              </a:prstGeom>
            </p:spPr>
          </p:pic>
        </mc:Fallback>
      </mc:AlternateContent>
    </p:spTree>
    <p:extLst>
      <p:ext uri="{BB962C8B-B14F-4D97-AF65-F5344CB8AC3E}">
        <p14:creationId xmlns:p14="http://schemas.microsoft.com/office/powerpoint/2010/main" val="517211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E33EC-D74C-4205-8F2B-AA60F4EFE91B}"/>
              </a:ext>
            </a:extLst>
          </p:cNvPr>
          <p:cNvSpPr>
            <a:spLocks noGrp="1"/>
          </p:cNvSpPr>
          <p:nvPr>
            <p:ph type="dt" sz="half" idx="10"/>
          </p:nvPr>
        </p:nvSpPr>
        <p:spPr/>
        <p:txBody>
          <a:bodyPr/>
          <a:lstStyle/>
          <a:p>
            <a:fld id="{24A60580-2B70-6940-B3F0-E4F8AB7AA3B6}" type="datetime1">
              <a:rPr lang="en-IN" smtClean="0"/>
              <a:t>04-02-2023</a:t>
            </a:fld>
            <a:endParaRPr lang="en-IN"/>
          </a:p>
        </p:txBody>
      </p:sp>
      <p:sp>
        <p:nvSpPr>
          <p:cNvPr id="3" name="Slide Number Placeholder 2">
            <a:extLst>
              <a:ext uri="{FF2B5EF4-FFF2-40B4-BE49-F238E27FC236}">
                <a16:creationId xmlns:a16="http://schemas.microsoft.com/office/drawing/2014/main" id="{12C7F8F4-A03D-4EEB-9280-AFF121334779}"/>
              </a:ext>
            </a:extLst>
          </p:cNvPr>
          <p:cNvSpPr>
            <a:spLocks noGrp="1"/>
          </p:cNvSpPr>
          <p:nvPr>
            <p:ph type="sldNum" sz="quarter" idx="12"/>
          </p:nvPr>
        </p:nvSpPr>
        <p:spPr/>
        <p:txBody>
          <a:bodyPr/>
          <a:lstStyle/>
          <a:p>
            <a:fld id="{273EEA2F-D825-49D3-9C25-497F06EFD3F7}" type="slidenum">
              <a:rPr lang="en-IN" smtClean="0"/>
              <a:t>19</a:t>
            </a:fld>
            <a:endParaRPr lang="en-IN"/>
          </a:p>
        </p:txBody>
      </p:sp>
      <p:sp>
        <p:nvSpPr>
          <p:cNvPr id="4" name="Title 3">
            <a:extLst>
              <a:ext uri="{FF2B5EF4-FFF2-40B4-BE49-F238E27FC236}">
                <a16:creationId xmlns:a16="http://schemas.microsoft.com/office/drawing/2014/main" id="{6F839E34-8B37-47B8-AE2E-BFD8966F13B3}"/>
              </a:ext>
            </a:extLst>
          </p:cNvPr>
          <p:cNvSpPr>
            <a:spLocks noGrp="1"/>
          </p:cNvSpPr>
          <p:nvPr>
            <p:ph type="title"/>
          </p:nvPr>
        </p:nvSpPr>
        <p:spPr/>
        <p:txBody>
          <a:bodyPr/>
          <a:lstStyle/>
          <a:p>
            <a:r>
              <a:rPr lang="en-IN" dirty="0"/>
              <a:t>Categorical &amp; continuous</a:t>
            </a:r>
          </a:p>
        </p:txBody>
      </p:sp>
      <p:sp>
        <p:nvSpPr>
          <p:cNvPr id="5" name="Rectangle 4">
            <a:extLst>
              <a:ext uri="{FF2B5EF4-FFF2-40B4-BE49-F238E27FC236}">
                <a16:creationId xmlns:a16="http://schemas.microsoft.com/office/drawing/2014/main" id="{620E5344-0315-4423-9E42-F8BB30F02569}"/>
              </a:ext>
            </a:extLst>
          </p:cNvPr>
          <p:cNvSpPr/>
          <p:nvPr/>
        </p:nvSpPr>
        <p:spPr>
          <a:xfrm>
            <a:off x="754380" y="3779561"/>
            <a:ext cx="7566660" cy="523220"/>
          </a:xfrm>
          <a:prstGeom prst="rect">
            <a:avLst/>
          </a:prstGeom>
        </p:spPr>
        <p:txBody>
          <a:bodyPr wrap="square">
            <a:spAutoFit/>
          </a:bodyPr>
          <a:lstStyle/>
          <a:p>
            <a:r>
              <a:rPr lang="en-US" sz="1400" dirty="0">
                <a:solidFill>
                  <a:srgbClr val="595858"/>
                </a:solidFill>
                <a:latin typeface="Gill Sans MT" panose="020B0502020104020203" pitchFamily="34" charset="0"/>
              </a:rPr>
              <a:t>While exploring relation between categorical and continuous variables, we can draw box plots for each level of categorical variables</a:t>
            </a:r>
            <a:endParaRPr lang="en-IN" sz="1400" dirty="0">
              <a:latin typeface="Gill Sans MT" panose="020B0502020104020203" pitchFamily="34" charset="0"/>
            </a:endParaRPr>
          </a:p>
        </p:txBody>
      </p:sp>
      <p:pic>
        <p:nvPicPr>
          <p:cNvPr id="6" name="Picture 6" descr="Image result for per category box plots">
            <a:extLst>
              <a:ext uri="{FF2B5EF4-FFF2-40B4-BE49-F238E27FC236}">
                <a16:creationId xmlns:a16="http://schemas.microsoft.com/office/drawing/2014/main" id="{7FFE1121-43FC-461E-B7D0-C3A610B4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440" y="1036626"/>
            <a:ext cx="4449118" cy="246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59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04-02-2023</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595376" y="1040176"/>
            <a:ext cx="3367024" cy="113829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Course :</a:t>
            </a:r>
            <a:r>
              <a:rPr lang="en-IN" sz="1400" b="0" i="0" u="none" strike="noStrike" cap="none" dirty="0">
                <a:solidFill>
                  <a:schemeClr val="lt1"/>
                </a:solidFill>
                <a:latin typeface="Proxima Nova"/>
                <a:ea typeface="Proxima Nova"/>
                <a:cs typeface="Proxima Nova"/>
                <a:sym typeface="Proxima Nova"/>
              </a:rPr>
              <a:t> Machine Learning</a:t>
            </a:r>
            <a:endParaRPr lang="en-IN" sz="1400" dirty="0"/>
          </a:p>
          <a:p>
            <a:pPr lvl="0">
              <a:lnSpc>
                <a:spcPct val="90000"/>
              </a:lnSpc>
              <a:spcBef>
                <a:spcPts val="1000"/>
              </a:spcBef>
              <a:buClr>
                <a:srgbClr val="000000"/>
              </a:buClr>
              <a:buSzPts val="1800"/>
            </a:pPr>
            <a:r>
              <a:rPr lang="en-IN" sz="1400" b="1" i="0" u="none" strike="noStrike" cap="none" dirty="0">
                <a:solidFill>
                  <a:srgbClr val="FFFFFF"/>
                </a:solidFill>
                <a:latin typeface="Proxima Nova"/>
                <a:ea typeface="Proxima Nova"/>
                <a:cs typeface="Proxima Nova"/>
                <a:sym typeface="Proxima Nova"/>
              </a:rPr>
              <a:t>Lecture </a:t>
            </a:r>
            <a:r>
              <a:rPr lang="en-IN" sz="1400" b="1" dirty="0">
                <a:solidFill>
                  <a:srgbClr val="FFFFFF"/>
                </a:solidFill>
                <a:latin typeface="Proxima Nova"/>
                <a:ea typeface="Proxima Nova"/>
                <a:cs typeface="Proxima Nova"/>
                <a:sym typeface="Proxima Nova"/>
              </a:rPr>
              <a:t>On</a:t>
            </a:r>
            <a:r>
              <a:rPr lang="en-IN" sz="1400" b="1" i="0" u="none" strike="noStrike" cap="none" dirty="0">
                <a:solidFill>
                  <a:srgbClr val="FFFFFF"/>
                </a:solidFill>
                <a:latin typeface="Proxima Nova"/>
                <a:ea typeface="Proxima Nova"/>
                <a:cs typeface="Proxima Nova"/>
                <a:sym typeface="Proxima Nova"/>
              </a:rPr>
              <a:t> :</a:t>
            </a:r>
            <a:r>
              <a:rPr lang="en-IN" sz="1400" b="0" i="0" u="none" strike="noStrike" cap="none" dirty="0">
                <a:solidFill>
                  <a:srgbClr val="FFFFFF"/>
                </a:solidFill>
                <a:latin typeface="Proxima Nova"/>
                <a:ea typeface="Proxima Nova"/>
                <a:cs typeface="Proxima Nova"/>
                <a:sym typeface="Proxima Nova"/>
              </a:rPr>
              <a:t> </a:t>
            </a:r>
            <a:r>
              <a:rPr lang="en-IN" sz="1400" dirty="0">
                <a:solidFill>
                  <a:schemeClr val="lt1"/>
                </a:solidFill>
                <a:latin typeface="Proxima Nova"/>
              </a:rPr>
              <a:t> Lending Club Case Study</a:t>
            </a:r>
            <a:endParaRPr lang="en-IN" sz="1400" dirty="0"/>
          </a:p>
          <a:p>
            <a:pPr marL="0" marR="0" lvl="0" indent="0" rtl="0">
              <a:lnSpc>
                <a:spcPct val="90000"/>
              </a:lnSpc>
              <a:spcBef>
                <a:spcPts val="100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Instructor :</a:t>
            </a:r>
            <a:r>
              <a:rPr lang="en-IN" sz="1400" dirty="0">
                <a:solidFill>
                  <a:schemeClr val="lt1"/>
                </a:solidFill>
                <a:latin typeface="Proxima Nova"/>
                <a:ea typeface="Proxima Nova"/>
                <a:cs typeface="Proxima Nova"/>
                <a:sym typeface="Proxima Nova"/>
              </a:rPr>
              <a:t> Siddhesh Gunjal</a:t>
            </a:r>
            <a:endParaRPr sz="14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04-02-2023</a:t>
            </a:fld>
            <a:endParaRPr lang="en-IN" dirty="0"/>
          </a:p>
        </p:txBody>
      </p:sp>
      <p:sp>
        <p:nvSpPr>
          <p:cNvPr id="3" name="Slide Number Placeholder 2"/>
          <p:cNvSpPr>
            <a:spLocks noGrp="1"/>
          </p:cNvSpPr>
          <p:nvPr>
            <p:ph type="sldNum" sz="quarter" idx="12"/>
          </p:nvPr>
        </p:nvSpPr>
        <p:spPr>
          <a:xfrm>
            <a:off x="6553670" y="4516965"/>
            <a:ext cx="2057400" cy="273844"/>
          </a:xfrm>
        </p:spPr>
        <p:txBody>
          <a:bodyPr/>
          <a:lstStyle/>
          <a:p>
            <a:r>
              <a:rPr lang="en-IN" dirty="0"/>
              <a:t>21</a:t>
            </a:r>
          </a:p>
        </p:txBody>
      </p:sp>
      <p:sp>
        <p:nvSpPr>
          <p:cNvPr id="5" name="TextBox 4">
            <a:extLst>
              <a:ext uri="{FF2B5EF4-FFF2-40B4-BE49-F238E27FC236}">
                <a16:creationId xmlns:a16="http://schemas.microsoft.com/office/drawing/2014/main" id="{6A46CA83-6F16-4D67-9FB3-240A0056E211}"/>
              </a:ext>
            </a:extLst>
          </p:cNvPr>
          <p:cNvSpPr txBox="1"/>
          <p:nvPr/>
        </p:nvSpPr>
        <p:spPr>
          <a:xfrm>
            <a:off x="0" y="2156251"/>
            <a:ext cx="9144000" cy="830997"/>
          </a:xfrm>
          <a:prstGeom prst="rect">
            <a:avLst/>
          </a:prstGeom>
          <a:noFill/>
        </p:spPr>
        <p:txBody>
          <a:bodyPr wrap="square" rtlCol="0">
            <a:spAutoFit/>
          </a:bodyPr>
          <a:lstStyle/>
          <a:p>
            <a:pPr algn="ctr"/>
            <a:r>
              <a:rPr lang="en-IN" sz="4800" dirty="0">
                <a:latin typeface="Trebuchet MS" panose="020B0603020202020204" pitchFamily="34" charset="0"/>
              </a:rPr>
              <a:t>Thank You!</a:t>
            </a:r>
          </a:p>
        </p:txBody>
      </p:sp>
    </p:spTree>
    <p:extLst>
      <p:ext uri="{BB962C8B-B14F-4D97-AF65-F5344CB8AC3E}">
        <p14:creationId xmlns:p14="http://schemas.microsoft.com/office/powerpoint/2010/main" val="188552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04-02-2023</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2" name="Footer Placeholder 1"/>
          <p:cNvSpPr>
            <a:spLocks noGrp="1"/>
          </p:cNvSpPr>
          <p:nvPr>
            <p:ph type="ftr" sz="quarter" idx="11"/>
          </p:nvPr>
        </p:nvSpPr>
        <p:spPr>
          <a:xfrm>
            <a:off x="2676526" y="4767263"/>
            <a:ext cx="3631157" cy="273844"/>
          </a:xfrm>
        </p:spPr>
        <p:txBody>
          <a:bodyPr/>
          <a:lstStyle/>
          <a:p>
            <a:r>
              <a:rPr lang="en-IN" dirty="0"/>
              <a:t>Data Science Certification Program</a:t>
            </a:r>
          </a:p>
        </p:txBody>
      </p:sp>
      <p:sp>
        <p:nvSpPr>
          <p:cNvPr id="19" name="TextBox 18">
            <a:extLst>
              <a:ext uri="{FF2B5EF4-FFF2-40B4-BE49-F238E27FC236}">
                <a16:creationId xmlns:a16="http://schemas.microsoft.com/office/drawing/2014/main" id="{EAB68D46-3664-4D61-9A06-156A05A52D49}"/>
              </a:ext>
            </a:extLst>
          </p:cNvPr>
          <p:cNvSpPr txBox="1"/>
          <p:nvPr/>
        </p:nvSpPr>
        <p:spPr>
          <a:xfrm>
            <a:off x="2550405" y="406347"/>
            <a:ext cx="4043189" cy="369332"/>
          </a:xfrm>
          <a:prstGeom prst="rect">
            <a:avLst/>
          </a:prstGeom>
          <a:noFill/>
        </p:spPr>
        <p:txBody>
          <a:bodyPr wrap="square" rtlCol="0">
            <a:spAutoFit/>
          </a:bodyPr>
          <a:lstStyle/>
          <a:p>
            <a:pPr algn="ctr"/>
            <a:r>
              <a:rPr lang="en-US" b="1" dirty="0">
                <a:solidFill>
                  <a:schemeClr val="bg1"/>
                </a:solidFill>
              </a:rPr>
              <a:t>Agenda</a:t>
            </a:r>
          </a:p>
        </p:txBody>
      </p:sp>
      <p:sp>
        <p:nvSpPr>
          <p:cNvPr id="4" name="Rectangle 3">
            <a:extLst>
              <a:ext uri="{FF2B5EF4-FFF2-40B4-BE49-F238E27FC236}">
                <a16:creationId xmlns:a16="http://schemas.microsoft.com/office/drawing/2014/main" id="{FB9DBBBF-0F36-469A-A525-A06FBFB25C40}"/>
              </a:ext>
            </a:extLst>
          </p:cNvPr>
          <p:cNvSpPr/>
          <p:nvPr/>
        </p:nvSpPr>
        <p:spPr>
          <a:xfrm>
            <a:off x="638175" y="1523783"/>
            <a:ext cx="6548814" cy="1631216"/>
          </a:xfrm>
          <a:prstGeom prst="rect">
            <a:avLst/>
          </a:prstGeom>
        </p:spPr>
        <p:txBody>
          <a:bodyPr wrap="square">
            <a:spAutoFit/>
          </a:bodyPr>
          <a:lstStyle/>
          <a:p>
            <a:pPr marL="0" lvl="1" indent="-285750">
              <a:buFont typeface="Arial" panose="020B0604020202020204" pitchFamily="34" charset="0"/>
              <a:buChar char="•"/>
            </a:pPr>
            <a:r>
              <a:rPr lang="en-US" sz="2000" dirty="0">
                <a:solidFill>
                  <a:schemeClr val="bg1"/>
                </a:solidFill>
              </a:rPr>
              <a:t>Problem Statement</a:t>
            </a:r>
          </a:p>
          <a:p>
            <a:pPr marL="0" lvl="1"/>
            <a:endParaRPr lang="en-US" sz="2000" dirty="0">
              <a:solidFill>
                <a:schemeClr val="bg1"/>
              </a:solidFill>
            </a:endParaRPr>
          </a:p>
          <a:p>
            <a:pPr marL="0" lvl="1" indent="-285750">
              <a:buFont typeface="Arial" panose="020B0604020202020204" pitchFamily="34" charset="0"/>
              <a:buChar char="•"/>
            </a:pPr>
            <a:r>
              <a:rPr lang="en-US" sz="2000" dirty="0">
                <a:solidFill>
                  <a:schemeClr val="bg1"/>
                </a:solidFill>
              </a:rPr>
              <a:t>Discussion over solution approach</a:t>
            </a:r>
          </a:p>
          <a:p>
            <a:pPr marL="0" lvl="1" indent="-285750">
              <a:buFont typeface="Arial" panose="020B0604020202020204" pitchFamily="34" charset="0"/>
              <a:buChar char="•"/>
            </a:pPr>
            <a:endParaRPr lang="en-US" sz="2000" dirty="0">
              <a:solidFill>
                <a:schemeClr val="bg1"/>
              </a:solidFill>
            </a:endParaRPr>
          </a:p>
          <a:p>
            <a:pPr marL="0" lvl="1" indent="-285750">
              <a:buFont typeface="Arial" panose="020B0604020202020204" pitchFamily="34" charset="0"/>
              <a:buChar char="•"/>
            </a:pPr>
            <a:r>
              <a:rPr lang="en-US" sz="2000" dirty="0">
                <a:solidFill>
                  <a:schemeClr val="bg1"/>
                </a:solidFill>
              </a:rPr>
              <a:t>Q &amp; A</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27939C9D-5453-775A-A5FB-6A0425D619D7}"/>
                  </a:ext>
                </a:extLst>
              </p14:cNvPr>
              <p14:cNvContentPartPr/>
              <p14:nvPr/>
            </p14:nvContentPartPr>
            <p14:xfrm>
              <a:off x="122760" y="1416240"/>
              <a:ext cx="4339800" cy="1765080"/>
            </p14:xfrm>
          </p:contentPart>
        </mc:Choice>
        <mc:Fallback>
          <p:pic>
            <p:nvPicPr>
              <p:cNvPr id="6" name="Ink 5">
                <a:extLst>
                  <a:ext uri="{FF2B5EF4-FFF2-40B4-BE49-F238E27FC236}">
                    <a16:creationId xmlns:a16="http://schemas.microsoft.com/office/drawing/2014/main" id="{27939C9D-5453-775A-A5FB-6A0425D619D7}"/>
                  </a:ext>
                </a:extLst>
              </p:cNvPr>
              <p:cNvPicPr/>
              <p:nvPr/>
            </p:nvPicPr>
            <p:blipFill>
              <a:blip r:embed="rId3"/>
              <a:stretch>
                <a:fillRect/>
              </a:stretch>
            </p:blipFill>
            <p:spPr>
              <a:xfrm>
                <a:off x="113400" y="1406880"/>
                <a:ext cx="4358520" cy="1783800"/>
              </a:xfrm>
              <a:prstGeom prst="rect">
                <a:avLst/>
              </a:prstGeom>
            </p:spPr>
          </p:pic>
        </mc:Fallback>
      </mc:AlternateContent>
    </p:spTree>
    <p:extLst>
      <p:ext uri="{BB962C8B-B14F-4D97-AF65-F5344CB8AC3E}">
        <p14:creationId xmlns:p14="http://schemas.microsoft.com/office/powerpoint/2010/main" val="305063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04-02-2023</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4</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9" name="Rectangle 8">
            <a:extLst>
              <a:ext uri="{FF2B5EF4-FFF2-40B4-BE49-F238E27FC236}">
                <a16:creationId xmlns:a16="http://schemas.microsoft.com/office/drawing/2014/main" id="{F1A02516-8F5F-4420-BBCB-F92EF256A76C}"/>
              </a:ext>
            </a:extLst>
          </p:cNvPr>
          <p:cNvSpPr/>
          <p:nvPr/>
        </p:nvSpPr>
        <p:spPr>
          <a:xfrm>
            <a:off x="502040" y="879480"/>
            <a:ext cx="3626828" cy="1569660"/>
          </a:xfrm>
          <a:prstGeom prst="rect">
            <a:avLst/>
          </a:prstGeom>
        </p:spPr>
        <p:txBody>
          <a:bodyPr wrap="square">
            <a:spAutoFit/>
          </a:bodyPr>
          <a:lstStyle/>
          <a:p>
            <a:pPr lvl="0"/>
            <a:r>
              <a:rPr lang="en-US" sz="1600" dirty="0">
                <a:solidFill>
                  <a:srgbClr val="FF0000"/>
                </a:solidFill>
              </a:rPr>
              <a:t>What is Lending Club?</a:t>
            </a:r>
          </a:p>
          <a:p>
            <a:pPr lvl="0"/>
            <a:r>
              <a:rPr lang="en-US" sz="1600" dirty="0"/>
              <a:t>Lending Club is a marketplace for personal loans that matches borrowers who are seeking a loan with investors looking to lend money and make a return. </a:t>
            </a:r>
            <a:endParaRPr lang="en-US" sz="1600" dirty="0">
              <a:solidFill>
                <a:srgbClr val="333333"/>
              </a:solidFill>
              <a:latin typeface="Merriweather"/>
            </a:endParaRPr>
          </a:p>
        </p:txBody>
      </p:sp>
      <p:pic>
        <p:nvPicPr>
          <p:cNvPr id="4" name="Picture 2" descr="Lending Club: Platform Success but P2P failure? - Digital Innovation and  Transformation">
            <a:extLst>
              <a:ext uri="{FF2B5EF4-FFF2-40B4-BE49-F238E27FC236}">
                <a16:creationId xmlns:a16="http://schemas.microsoft.com/office/drawing/2014/main" id="{00BB1518-7C46-4466-B0A6-EB306DDFB7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999" y="800482"/>
            <a:ext cx="4356961" cy="17276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1C8B3CC-BE73-42EE-8A1B-E954DD865C1A}"/>
              </a:ext>
            </a:extLst>
          </p:cNvPr>
          <p:cNvSpPr txBox="1"/>
          <p:nvPr/>
        </p:nvSpPr>
        <p:spPr>
          <a:xfrm>
            <a:off x="582050" y="2824090"/>
            <a:ext cx="7979899" cy="1692771"/>
          </a:xfrm>
          <a:prstGeom prst="rect">
            <a:avLst/>
          </a:prstGeom>
          <a:noFill/>
        </p:spPr>
        <p:txBody>
          <a:bodyPr wrap="square">
            <a:spAutoFit/>
          </a:bodyPr>
          <a:lstStyle/>
          <a:p>
            <a:r>
              <a:rPr lang="en-US" sz="1300" dirty="0"/>
              <a:t>When the company receives a loan application, the company has to make a decision for loan approval based on the applicant’s profile. Two types of risks are associated with the bank’s decision:</a:t>
            </a:r>
          </a:p>
          <a:p>
            <a:endParaRPr lang="en-US" sz="1300" dirty="0"/>
          </a:p>
          <a:p>
            <a:pPr marL="171450" indent="-171450">
              <a:buFont typeface="Arial" panose="020B0604020202020204" pitchFamily="34" charset="0"/>
              <a:buChar char="•"/>
            </a:pPr>
            <a:r>
              <a:rPr lang="en-US" sz="1300" dirty="0"/>
              <a:t>If the applicant is likely to repay the loan, then not approving the loan results in a loss of business to the company</a:t>
            </a:r>
          </a:p>
          <a:p>
            <a:pPr marL="171450" indent="-171450">
              <a:buFont typeface="Arial" panose="020B0604020202020204" pitchFamily="34" charset="0"/>
              <a:buChar char="•"/>
            </a:pPr>
            <a:endParaRPr lang="en-US" sz="1300" dirty="0"/>
          </a:p>
          <a:p>
            <a:pPr marL="171450" indent="-171450">
              <a:buFont typeface="Arial" panose="020B0604020202020204" pitchFamily="34" charset="0"/>
              <a:buChar char="•"/>
            </a:pPr>
            <a:r>
              <a:rPr lang="en-US" sz="1300" dirty="0"/>
              <a:t>If the applicant is not likely to repay the loan, i.e. he/she is likely to default, then approving the loan may lead to a financial loss for the company</a:t>
            </a:r>
            <a:endParaRPr lang="en-IN" sz="1300"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32DD6A34-4419-B4E6-C202-790C5D4850E4}"/>
                  </a:ext>
                </a:extLst>
              </p14:cNvPr>
              <p14:cNvContentPartPr/>
              <p14:nvPr/>
            </p14:nvContentPartPr>
            <p14:xfrm>
              <a:off x="194400" y="514800"/>
              <a:ext cx="8514360" cy="4142880"/>
            </p14:xfrm>
          </p:contentPart>
        </mc:Choice>
        <mc:Fallback>
          <p:pic>
            <p:nvPicPr>
              <p:cNvPr id="6" name="Ink 5">
                <a:extLst>
                  <a:ext uri="{FF2B5EF4-FFF2-40B4-BE49-F238E27FC236}">
                    <a16:creationId xmlns:a16="http://schemas.microsoft.com/office/drawing/2014/main" id="{32DD6A34-4419-B4E6-C202-790C5D4850E4}"/>
                  </a:ext>
                </a:extLst>
              </p:cNvPr>
              <p:cNvPicPr/>
              <p:nvPr/>
            </p:nvPicPr>
            <p:blipFill>
              <a:blip r:embed="rId4"/>
              <a:stretch>
                <a:fillRect/>
              </a:stretch>
            </p:blipFill>
            <p:spPr>
              <a:xfrm>
                <a:off x="185040" y="505440"/>
                <a:ext cx="8533080" cy="4161600"/>
              </a:xfrm>
              <a:prstGeom prst="rect">
                <a:avLst/>
              </a:prstGeom>
            </p:spPr>
          </p:pic>
        </mc:Fallback>
      </mc:AlternateContent>
    </p:spTree>
    <p:extLst>
      <p:ext uri="{BB962C8B-B14F-4D97-AF65-F5344CB8AC3E}">
        <p14:creationId xmlns:p14="http://schemas.microsoft.com/office/powerpoint/2010/main" val="216874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8,017 Risk Management Icon Illustrations &amp;amp; Clip Art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831" y="1956664"/>
            <a:ext cx="2591886" cy="259188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04-02-2023</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5</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3" name="TextBox 12">
            <a:extLst>
              <a:ext uri="{FF2B5EF4-FFF2-40B4-BE49-F238E27FC236}">
                <a16:creationId xmlns:a16="http://schemas.microsoft.com/office/drawing/2014/main" id="{BCB683C4-785F-44A1-A98F-DBF2DC6E2783}"/>
              </a:ext>
            </a:extLst>
          </p:cNvPr>
          <p:cNvSpPr txBox="1"/>
          <p:nvPr/>
        </p:nvSpPr>
        <p:spPr>
          <a:xfrm>
            <a:off x="628650" y="977431"/>
            <a:ext cx="7833067" cy="1200329"/>
          </a:xfrm>
          <a:prstGeom prst="rect">
            <a:avLst/>
          </a:prstGeom>
          <a:noFill/>
        </p:spPr>
        <p:txBody>
          <a:bodyPr wrap="square">
            <a:spAutoFit/>
          </a:bodyPr>
          <a:lstStyle/>
          <a:p>
            <a:pPr algn="l" rtl="0"/>
            <a:r>
              <a:rPr lang="en-US" b="0" i="0" dirty="0">
                <a:solidFill>
                  <a:srgbClr val="333333"/>
                </a:solidFill>
                <a:effectLst/>
                <a:latin typeface="Merriweather"/>
              </a:rPr>
              <a:t>If one is able to identify these risky loan applicants, then such loans can be reduced thereby cutting down the amount of credit loss. Identification of such applicants using EDA is the aim of this case study.</a:t>
            </a:r>
          </a:p>
          <a:p>
            <a:pPr algn="l" rtl="0"/>
            <a:r>
              <a:rPr lang="en-US" b="0" i="0" dirty="0">
                <a:solidFill>
                  <a:srgbClr val="333333"/>
                </a:solidFill>
                <a:effectLst/>
                <a:latin typeface="Merriweather"/>
              </a:rPr>
              <a:t> </a:t>
            </a:r>
          </a:p>
        </p:txBody>
      </p:sp>
      <p:sp>
        <p:nvSpPr>
          <p:cNvPr id="4" name="Rectangle 3"/>
          <p:cNvSpPr/>
          <p:nvPr/>
        </p:nvSpPr>
        <p:spPr>
          <a:xfrm>
            <a:off x="628650" y="2566740"/>
            <a:ext cx="5345792" cy="1477328"/>
          </a:xfrm>
          <a:prstGeom prst="rect">
            <a:avLst/>
          </a:prstGeom>
        </p:spPr>
        <p:txBody>
          <a:bodyPr wrap="square">
            <a:spAutoFit/>
          </a:bodyPr>
          <a:lstStyle/>
          <a:p>
            <a:r>
              <a:rPr lang="en-US" dirty="0">
                <a:solidFill>
                  <a:srgbClr val="333333"/>
                </a:solidFill>
                <a:latin typeface="Merriweather"/>
              </a:rPr>
              <a:t>In other words, </a:t>
            </a:r>
            <a:r>
              <a:rPr lang="en-US" dirty="0">
                <a:solidFill>
                  <a:srgbClr val="FF0000"/>
                </a:solidFill>
                <a:latin typeface="Merriweather"/>
              </a:rPr>
              <a:t>the company wants to understand the </a:t>
            </a:r>
            <a:r>
              <a:rPr lang="en-US" b="1" dirty="0">
                <a:solidFill>
                  <a:srgbClr val="FF0000"/>
                </a:solidFill>
                <a:latin typeface="Merriweather"/>
              </a:rPr>
              <a:t>driving factors (or driver variables) </a:t>
            </a:r>
            <a:r>
              <a:rPr lang="en-US" dirty="0">
                <a:solidFill>
                  <a:srgbClr val="FF0000"/>
                </a:solidFill>
                <a:latin typeface="Merriweather"/>
              </a:rPr>
              <a:t>behind loan default, i.e. the variables which are strong indicators of default.  The company can utilize this knowledge for its portfolio and risk assessment. </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7ED81CA-2534-440C-3E05-8456E371E7B4}"/>
                  </a:ext>
                </a:extLst>
              </p14:cNvPr>
              <p14:cNvContentPartPr/>
              <p14:nvPr/>
            </p14:nvContentPartPr>
            <p14:xfrm>
              <a:off x="407880" y="1255320"/>
              <a:ext cx="8270640" cy="3355200"/>
            </p14:xfrm>
          </p:contentPart>
        </mc:Choice>
        <mc:Fallback>
          <p:pic>
            <p:nvPicPr>
              <p:cNvPr id="6" name="Ink 5">
                <a:extLst>
                  <a:ext uri="{FF2B5EF4-FFF2-40B4-BE49-F238E27FC236}">
                    <a16:creationId xmlns:a16="http://schemas.microsoft.com/office/drawing/2014/main" id="{D7ED81CA-2534-440C-3E05-8456E371E7B4}"/>
                  </a:ext>
                </a:extLst>
              </p:cNvPr>
              <p:cNvPicPr/>
              <p:nvPr/>
            </p:nvPicPr>
            <p:blipFill>
              <a:blip r:embed="rId4"/>
              <a:stretch>
                <a:fillRect/>
              </a:stretch>
            </p:blipFill>
            <p:spPr>
              <a:xfrm>
                <a:off x="398520" y="1245960"/>
                <a:ext cx="8289360" cy="3373920"/>
              </a:xfrm>
              <a:prstGeom prst="rect">
                <a:avLst/>
              </a:prstGeom>
            </p:spPr>
          </p:pic>
        </mc:Fallback>
      </mc:AlternateContent>
    </p:spTree>
    <p:extLst>
      <p:ext uri="{BB962C8B-B14F-4D97-AF65-F5344CB8AC3E}">
        <p14:creationId xmlns:p14="http://schemas.microsoft.com/office/powerpoint/2010/main" val="400333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04-02-2023</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6</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pic>
        <p:nvPicPr>
          <p:cNvPr id="1026" name="Picture 2">
            <a:extLst>
              <a:ext uri="{FF2B5EF4-FFF2-40B4-BE49-F238E27FC236}">
                <a16:creationId xmlns:a16="http://schemas.microsoft.com/office/drawing/2014/main" id="{503A02F5-C0BC-430F-A523-CCB7EEE417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28" r="5158"/>
          <a:stretch/>
        </p:blipFill>
        <p:spPr bwMode="auto">
          <a:xfrm>
            <a:off x="344660" y="1351377"/>
            <a:ext cx="4112574" cy="244074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E4C4731-66FB-4C68-A0E2-77B441EEA9D7}"/>
              </a:ext>
            </a:extLst>
          </p:cNvPr>
          <p:cNvSpPr txBox="1"/>
          <p:nvPr/>
        </p:nvSpPr>
        <p:spPr>
          <a:xfrm>
            <a:off x="4571999" y="1430275"/>
            <a:ext cx="4445391" cy="2462213"/>
          </a:xfrm>
          <a:prstGeom prst="rect">
            <a:avLst/>
          </a:prstGeom>
          <a:noFill/>
        </p:spPr>
        <p:txBody>
          <a:bodyPr wrap="square">
            <a:spAutoFit/>
          </a:bodyPr>
          <a:lstStyle/>
          <a:p>
            <a:r>
              <a:rPr lang="en-US" sz="1400" b="1" dirty="0">
                <a:solidFill>
                  <a:srgbClr val="FF0000"/>
                </a:solidFill>
              </a:rPr>
              <a:t>Fully paid: </a:t>
            </a:r>
            <a:r>
              <a:rPr lang="en-US" sz="1400" dirty="0"/>
              <a:t>Applicant has fully paid the loan (the principal and the interest rate)</a:t>
            </a:r>
          </a:p>
          <a:p>
            <a:endParaRPr lang="en-US" sz="1400" dirty="0"/>
          </a:p>
          <a:p>
            <a:r>
              <a:rPr lang="en-US" sz="1400" b="1" dirty="0">
                <a:solidFill>
                  <a:srgbClr val="FF0000"/>
                </a:solidFill>
              </a:rPr>
              <a:t>Current: </a:t>
            </a:r>
            <a:r>
              <a:rPr lang="en-US" sz="1400" dirty="0"/>
              <a:t>Applicant is in the process of paying the instalments, i.e. the tenure of the loan is not yet completed. These candidates are not labelled as 'defaulted'.</a:t>
            </a:r>
          </a:p>
          <a:p>
            <a:endParaRPr lang="en-US" sz="1400" dirty="0"/>
          </a:p>
          <a:p>
            <a:r>
              <a:rPr lang="en-US" sz="1400" b="1" dirty="0">
                <a:solidFill>
                  <a:srgbClr val="FF0000"/>
                </a:solidFill>
              </a:rPr>
              <a:t>Charged-off: </a:t>
            </a:r>
            <a:r>
              <a:rPr lang="en-US" sz="1400" dirty="0"/>
              <a:t>Applicant has not paid the instalments in due time for a long period of time, i.e. he/she has defaulted on the loan </a:t>
            </a:r>
            <a:endParaRPr lang="en-IN" sz="1400"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02E9D02-9C52-3897-2D86-24AE48289B24}"/>
                  </a:ext>
                </a:extLst>
              </p14:cNvPr>
              <p14:cNvContentPartPr/>
              <p14:nvPr/>
            </p14:nvContentPartPr>
            <p14:xfrm>
              <a:off x="235440" y="1665000"/>
              <a:ext cx="8907120" cy="2634480"/>
            </p14:xfrm>
          </p:contentPart>
        </mc:Choice>
        <mc:Fallback>
          <p:pic>
            <p:nvPicPr>
              <p:cNvPr id="4" name="Ink 3">
                <a:extLst>
                  <a:ext uri="{FF2B5EF4-FFF2-40B4-BE49-F238E27FC236}">
                    <a16:creationId xmlns:a16="http://schemas.microsoft.com/office/drawing/2014/main" id="{402E9D02-9C52-3897-2D86-24AE48289B24}"/>
                  </a:ext>
                </a:extLst>
              </p:cNvPr>
              <p:cNvPicPr/>
              <p:nvPr/>
            </p:nvPicPr>
            <p:blipFill>
              <a:blip r:embed="rId4"/>
              <a:stretch>
                <a:fillRect/>
              </a:stretch>
            </p:blipFill>
            <p:spPr>
              <a:xfrm>
                <a:off x="226080" y="1655640"/>
                <a:ext cx="8925840" cy="2653200"/>
              </a:xfrm>
              <a:prstGeom prst="rect">
                <a:avLst/>
              </a:prstGeom>
            </p:spPr>
          </p:pic>
        </mc:Fallback>
      </mc:AlternateContent>
    </p:spTree>
    <p:extLst>
      <p:ext uri="{BB962C8B-B14F-4D97-AF65-F5344CB8AC3E}">
        <p14:creationId xmlns:p14="http://schemas.microsoft.com/office/powerpoint/2010/main" val="381481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04-02-2023</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7</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20" name="TextBox 19">
            <a:extLst>
              <a:ext uri="{FF2B5EF4-FFF2-40B4-BE49-F238E27FC236}">
                <a16:creationId xmlns:a16="http://schemas.microsoft.com/office/drawing/2014/main" id="{308B976A-E95D-47F8-A766-D4FF841AA396}"/>
              </a:ext>
            </a:extLst>
          </p:cNvPr>
          <p:cNvSpPr txBox="1"/>
          <p:nvPr/>
        </p:nvSpPr>
        <p:spPr>
          <a:xfrm>
            <a:off x="695594" y="1648420"/>
            <a:ext cx="7819756" cy="923330"/>
          </a:xfrm>
          <a:prstGeom prst="rect">
            <a:avLst/>
          </a:prstGeom>
          <a:noFill/>
        </p:spPr>
        <p:txBody>
          <a:bodyPr wrap="square">
            <a:spAutoFit/>
          </a:bodyPr>
          <a:lstStyle/>
          <a:p>
            <a:r>
              <a:rPr lang="en-US" dirty="0"/>
              <a:t>The </a:t>
            </a:r>
            <a:r>
              <a:rPr lang="en-US" dirty="0" err="1"/>
              <a:t>loan_amnt</a:t>
            </a:r>
            <a:r>
              <a:rPr lang="en-US" dirty="0"/>
              <a:t> is the amount applied by potential borrowers, </a:t>
            </a:r>
            <a:r>
              <a:rPr lang="en-US" dirty="0" err="1"/>
              <a:t>funded_amnt</a:t>
            </a:r>
            <a:r>
              <a:rPr lang="en-US" dirty="0"/>
              <a:t> is the amount recommended/approved by Lending Club, and the </a:t>
            </a:r>
            <a:r>
              <a:rPr lang="en-US" dirty="0" err="1"/>
              <a:t>funded_amnt_inv</a:t>
            </a:r>
            <a:r>
              <a:rPr lang="en-US" dirty="0"/>
              <a:t> is the amount funded by investors. </a:t>
            </a:r>
            <a:endParaRPr lang="en-IN" dirty="0"/>
          </a:p>
        </p:txBody>
      </p:sp>
      <p:sp>
        <p:nvSpPr>
          <p:cNvPr id="21" name="TextBox 20">
            <a:extLst>
              <a:ext uri="{FF2B5EF4-FFF2-40B4-BE49-F238E27FC236}">
                <a16:creationId xmlns:a16="http://schemas.microsoft.com/office/drawing/2014/main" id="{60590B55-EB8A-49F0-BAA0-ADFB49CAE0C2}"/>
              </a:ext>
            </a:extLst>
          </p:cNvPr>
          <p:cNvSpPr txBox="1"/>
          <p:nvPr/>
        </p:nvSpPr>
        <p:spPr>
          <a:xfrm>
            <a:off x="779999" y="1073054"/>
            <a:ext cx="6415625" cy="369332"/>
          </a:xfrm>
          <a:prstGeom prst="rect">
            <a:avLst/>
          </a:prstGeom>
          <a:noFill/>
        </p:spPr>
        <p:txBody>
          <a:bodyPr wrap="square">
            <a:spAutoFit/>
          </a:bodyPr>
          <a:lstStyle/>
          <a:p>
            <a:r>
              <a:rPr lang="en-US" b="1" dirty="0"/>
              <a:t>What is </a:t>
            </a:r>
            <a:r>
              <a:rPr lang="en-US" b="1" dirty="0" err="1"/>
              <a:t>loan_amnt</a:t>
            </a:r>
            <a:r>
              <a:rPr lang="en-US" b="1" dirty="0"/>
              <a:t>, </a:t>
            </a:r>
            <a:r>
              <a:rPr lang="en-US" b="1" dirty="0" err="1"/>
              <a:t>funded_amnt</a:t>
            </a:r>
            <a:r>
              <a:rPr lang="en-US" b="1" dirty="0"/>
              <a:t>, </a:t>
            </a:r>
            <a:r>
              <a:rPr lang="en-US" b="1" dirty="0" err="1"/>
              <a:t>funded_amnt_inv</a:t>
            </a:r>
            <a:r>
              <a:rPr lang="en-US" b="1" dirty="0"/>
              <a:t> ?</a:t>
            </a:r>
            <a:endParaRPr lang="en-IN" b="1"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BD7B53B-C7C4-4009-C85E-FE453296F7FE}"/>
                  </a:ext>
                </a:extLst>
              </p14:cNvPr>
              <p14:cNvContentPartPr/>
              <p14:nvPr/>
            </p14:nvContentPartPr>
            <p14:xfrm>
              <a:off x="216000" y="1339560"/>
              <a:ext cx="6999840" cy="3540240"/>
            </p14:xfrm>
          </p:contentPart>
        </mc:Choice>
        <mc:Fallback>
          <p:pic>
            <p:nvPicPr>
              <p:cNvPr id="4" name="Ink 3">
                <a:extLst>
                  <a:ext uri="{FF2B5EF4-FFF2-40B4-BE49-F238E27FC236}">
                    <a16:creationId xmlns:a16="http://schemas.microsoft.com/office/drawing/2014/main" id="{ABD7B53B-C7C4-4009-C85E-FE453296F7FE}"/>
                  </a:ext>
                </a:extLst>
              </p:cNvPr>
              <p:cNvPicPr/>
              <p:nvPr/>
            </p:nvPicPr>
            <p:blipFill>
              <a:blip r:embed="rId3"/>
              <a:stretch>
                <a:fillRect/>
              </a:stretch>
            </p:blipFill>
            <p:spPr>
              <a:xfrm>
                <a:off x="206640" y="1330200"/>
                <a:ext cx="7018560" cy="3558960"/>
              </a:xfrm>
              <a:prstGeom prst="rect">
                <a:avLst/>
              </a:prstGeom>
            </p:spPr>
          </p:pic>
        </mc:Fallback>
      </mc:AlternateContent>
    </p:spTree>
    <p:extLst>
      <p:ext uri="{BB962C8B-B14F-4D97-AF65-F5344CB8AC3E}">
        <p14:creationId xmlns:p14="http://schemas.microsoft.com/office/powerpoint/2010/main" val="66842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04-02-2023</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8</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2" name="TextBox 11">
            <a:extLst>
              <a:ext uri="{FF2B5EF4-FFF2-40B4-BE49-F238E27FC236}">
                <a16:creationId xmlns:a16="http://schemas.microsoft.com/office/drawing/2014/main" id="{5122EE72-9467-4AD0-AE0C-68648B054C17}"/>
              </a:ext>
            </a:extLst>
          </p:cNvPr>
          <p:cNvSpPr txBox="1"/>
          <p:nvPr/>
        </p:nvSpPr>
        <p:spPr>
          <a:xfrm>
            <a:off x="837028" y="1386397"/>
            <a:ext cx="7603587" cy="2031325"/>
          </a:xfrm>
          <a:prstGeom prst="rect">
            <a:avLst/>
          </a:prstGeom>
          <a:noFill/>
        </p:spPr>
        <p:txBody>
          <a:bodyPr wrap="square">
            <a:spAutoFit/>
          </a:bodyPr>
          <a:lstStyle/>
          <a:p>
            <a:r>
              <a:rPr lang="en-US" dirty="0"/>
              <a:t>There are four major parts that are needed to be done for this case study:</a:t>
            </a:r>
          </a:p>
          <a:p>
            <a:endParaRPr lang="en-US" dirty="0"/>
          </a:p>
          <a:p>
            <a:endParaRPr lang="en-US" dirty="0"/>
          </a:p>
          <a:p>
            <a:r>
              <a:rPr lang="en-US" dirty="0"/>
              <a:t>1. Data understanding</a:t>
            </a:r>
          </a:p>
          <a:p>
            <a:r>
              <a:rPr lang="en-US" dirty="0"/>
              <a:t>2. Data cleaning (cleaning missing values, removing redundant columns etc.)</a:t>
            </a:r>
          </a:p>
          <a:p>
            <a:r>
              <a:rPr lang="en-US" dirty="0"/>
              <a:t>3. Data Analysis</a:t>
            </a:r>
          </a:p>
          <a:p>
            <a:r>
              <a:rPr lang="en-US" dirty="0"/>
              <a:t>4. Recommendations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74BE684-CF7F-A9DE-2768-3D1E2EA19CF9}"/>
                  </a:ext>
                </a:extLst>
              </p14:cNvPr>
              <p14:cNvContentPartPr/>
              <p14:nvPr/>
            </p14:nvContentPartPr>
            <p14:xfrm>
              <a:off x="338760" y="1713960"/>
              <a:ext cx="7531200" cy="2236680"/>
            </p14:xfrm>
          </p:contentPart>
        </mc:Choice>
        <mc:Fallback>
          <p:pic>
            <p:nvPicPr>
              <p:cNvPr id="4" name="Ink 3">
                <a:extLst>
                  <a:ext uri="{FF2B5EF4-FFF2-40B4-BE49-F238E27FC236}">
                    <a16:creationId xmlns:a16="http://schemas.microsoft.com/office/drawing/2014/main" id="{874BE684-CF7F-A9DE-2768-3D1E2EA19CF9}"/>
                  </a:ext>
                </a:extLst>
              </p:cNvPr>
              <p:cNvPicPr/>
              <p:nvPr/>
            </p:nvPicPr>
            <p:blipFill>
              <a:blip r:embed="rId3"/>
              <a:stretch>
                <a:fillRect/>
              </a:stretch>
            </p:blipFill>
            <p:spPr>
              <a:xfrm>
                <a:off x="329400" y="1704600"/>
                <a:ext cx="7549920" cy="2255400"/>
              </a:xfrm>
              <a:prstGeom prst="rect">
                <a:avLst/>
              </a:prstGeom>
            </p:spPr>
          </p:pic>
        </mc:Fallback>
      </mc:AlternateContent>
    </p:spTree>
    <p:extLst>
      <p:ext uri="{BB962C8B-B14F-4D97-AF65-F5344CB8AC3E}">
        <p14:creationId xmlns:p14="http://schemas.microsoft.com/office/powerpoint/2010/main" val="359023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04-02-2023</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9</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9" name="TextBox 8">
            <a:extLst>
              <a:ext uri="{FF2B5EF4-FFF2-40B4-BE49-F238E27FC236}">
                <a16:creationId xmlns:a16="http://schemas.microsoft.com/office/drawing/2014/main" id="{A57E71DB-C1C9-4876-856B-13DE8BC9B27C}"/>
              </a:ext>
            </a:extLst>
          </p:cNvPr>
          <p:cNvSpPr txBox="1"/>
          <p:nvPr/>
        </p:nvSpPr>
        <p:spPr>
          <a:xfrm>
            <a:off x="628649" y="1001211"/>
            <a:ext cx="8030016" cy="2308324"/>
          </a:xfrm>
          <a:prstGeom prst="rect">
            <a:avLst/>
          </a:prstGeom>
          <a:noFill/>
        </p:spPr>
        <p:txBody>
          <a:bodyPr wrap="square">
            <a:spAutoFit/>
          </a:bodyPr>
          <a:lstStyle/>
          <a:p>
            <a:r>
              <a:rPr lang="en-US" b="1" dirty="0"/>
              <a:t>Data Cleaning</a:t>
            </a:r>
          </a:p>
          <a:p>
            <a:endParaRPr lang="en-US" dirty="0"/>
          </a:p>
          <a:p>
            <a:r>
              <a:rPr lang="en-US" dirty="0"/>
              <a:t>1. Check the percentage of missing values</a:t>
            </a:r>
          </a:p>
          <a:p>
            <a:r>
              <a:rPr lang="en-US" dirty="0"/>
              <a:t>2. Remove all those with very high missing percentage</a:t>
            </a:r>
          </a:p>
          <a:p>
            <a:r>
              <a:rPr lang="en-US" dirty="0"/>
              <a:t>3. For columns with less missing percentage: perform Imputations</a:t>
            </a:r>
          </a:p>
          <a:p>
            <a:pPr marL="742950" lvl="1" indent="-285750">
              <a:buFont typeface="Arial" panose="020B0604020202020204" pitchFamily="34" charset="0"/>
              <a:buChar char="•"/>
            </a:pPr>
            <a:r>
              <a:rPr lang="en-US" dirty="0"/>
              <a:t>You don’t need to impute the data, you can just identify the correct metric to impute the column.</a:t>
            </a:r>
          </a:p>
          <a:p>
            <a:r>
              <a:rPr lang="en-US" dirty="0"/>
              <a:t>4. You can drop rows where the missing percentage is quite high</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45F30F3-2029-A1FE-6B09-4B46981B6E93}"/>
                  </a:ext>
                </a:extLst>
              </p14:cNvPr>
              <p14:cNvContentPartPr/>
              <p14:nvPr/>
            </p14:nvContentPartPr>
            <p14:xfrm>
              <a:off x="184680" y="437760"/>
              <a:ext cx="8586000" cy="4450320"/>
            </p14:xfrm>
          </p:contentPart>
        </mc:Choice>
        <mc:Fallback>
          <p:pic>
            <p:nvPicPr>
              <p:cNvPr id="4" name="Ink 3">
                <a:extLst>
                  <a:ext uri="{FF2B5EF4-FFF2-40B4-BE49-F238E27FC236}">
                    <a16:creationId xmlns:a16="http://schemas.microsoft.com/office/drawing/2014/main" id="{745F30F3-2029-A1FE-6B09-4B46981B6E93}"/>
                  </a:ext>
                </a:extLst>
              </p:cNvPr>
              <p:cNvPicPr/>
              <p:nvPr/>
            </p:nvPicPr>
            <p:blipFill>
              <a:blip r:embed="rId3"/>
              <a:stretch>
                <a:fillRect/>
              </a:stretch>
            </p:blipFill>
            <p:spPr>
              <a:xfrm>
                <a:off x="175320" y="428400"/>
                <a:ext cx="8604720" cy="4469040"/>
              </a:xfrm>
              <a:prstGeom prst="rect">
                <a:avLst/>
              </a:prstGeom>
            </p:spPr>
          </p:pic>
        </mc:Fallback>
      </mc:AlternateContent>
    </p:spTree>
    <p:extLst>
      <p:ext uri="{BB962C8B-B14F-4D97-AF65-F5344CB8AC3E}">
        <p14:creationId xmlns:p14="http://schemas.microsoft.com/office/powerpoint/2010/main" val="1677624538"/>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23650</TotalTime>
  <Words>1544</Words>
  <Application>Microsoft Office PowerPoint</Application>
  <PresentationFormat>On-screen Show (16:9)</PresentationFormat>
  <Paragraphs>202</Paragraphs>
  <Slides>20</Slides>
  <Notes>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Courier New</vt:lpstr>
      <vt:lpstr>Gill Sans MT</vt:lpstr>
      <vt:lpstr>Merriweather</vt:lpstr>
      <vt:lpstr>Neue Plak</vt:lpstr>
      <vt:lpstr>Proxima Nova</vt:lpstr>
      <vt:lpstr>Proxima Nova Rg</vt:lpstr>
      <vt:lpstr>Roboto Cn</vt:lpstr>
      <vt:lpstr>Trebuchet MS</vt:lpstr>
      <vt:lpstr>MASTER_UPGRAD</vt:lpstr>
      <vt:lpstr>PowerPoint Presentation</vt:lpstr>
      <vt:lpstr>PowerPoint Presentation</vt:lpstr>
      <vt:lpstr>PowerPoint Presentation</vt:lpstr>
      <vt:lpstr>Lending Club: EDA Case Study</vt:lpstr>
      <vt:lpstr>Lending Club: EDA Case Study</vt:lpstr>
      <vt:lpstr>Lending Club: EDA Case Study</vt:lpstr>
      <vt:lpstr>Lending Club: EDA Case Study</vt:lpstr>
      <vt:lpstr>Lending Club: EDA Case Study</vt:lpstr>
      <vt:lpstr>Lending Club: EDA Case Study</vt:lpstr>
      <vt:lpstr>Missing Value Treatment</vt:lpstr>
      <vt:lpstr>Methods to treat missing values</vt:lpstr>
      <vt:lpstr>Lending Club: EDA Case Study</vt:lpstr>
      <vt:lpstr>Lending Club: EDA Case Study</vt:lpstr>
      <vt:lpstr>Lending Club: EDA Case Study</vt:lpstr>
      <vt:lpstr>Fundamental steps of EDA process</vt:lpstr>
      <vt:lpstr>Lending Club: EDA Case Study</vt:lpstr>
      <vt:lpstr>It’s Demo time!</vt:lpstr>
      <vt:lpstr>Lending Club: EDA Case Study</vt:lpstr>
      <vt:lpstr>Categorical &amp; continuous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Siddhesh Gunjal</cp:lastModifiedBy>
  <cp:revision>349</cp:revision>
  <dcterms:created xsi:type="dcterms:W3CDTF">2019-01-02T10:18:22Z</dcterms:created>
  <dcterms:modified xsi:type="dcterms:W3CDTF">2023-02-04T08:29:29Z</dcterms:modified>
</cp:coreProperties>
</file>